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4"/>
  </p:notesMasterIdLst>
  <p:sldIdLst>
    <p:sldId id="256" r:id="rId2"/>
    <p:sldId id="261" r:id="rId3"/>
    <p:sldId id="292" r:id="rId4"/>
    <p:sldId id="263" r:id="rId5"/>
    <p:sldId id="264" r:id="rId6"/>
    <p:sldId id="267" r:id="rId7"/>
    <p:sldId id="268" r:id="rId8"/>
    <p:sldId id="270" r:id="rId9"/>
    <p:sldId id="259" r:id="rId10"/>
    <p:sldId id="294" r:id="rId11"/>
    <p:sldId id="293" r:id="rId12"/>
    <p:sldId id="291" r:id="rId13"/>
  </p:sldIdLst>
  <p:sldSz cx="9144000" cy="5143500" type="screen16x9"/>
  <p:notesSz cx="6858000" cy="9144000"/>
  <p:embeddedFontLst>
    <p:embeddedFont>
      <p:font typeface="Arial Rounded MT Bold" panose="020F0704030504030204" pitchFamily="34" charset="0"/>
      <p:regular r:id="rId15"/>
    </p:embeddedFont>
    <p:embeddedFont>
      <p:font typeface="Chau Philomene One" panose="020B0604020202020204" charset="0"/>
      <p:regular r:id="rId16"/>
      <p:italic r:id="rId17"/>
    </p:embeddedFont>
    <p:embeddedFont>
      <p:font typeface="Nunito" pitchFamily="2" charset="0"/>
      <p:regular r:id="rId18"/>
      <p:bold r:id="rId19"/>
      <p:italic r:id="rId20"/>
      <p:boldItalic r:id="rId21"/>
    </p:embeddedFont>
    <p:embeddedFont>
      <p:font typeface="Segoe UI Black" panose="020B0A02040204020203" pitchFamily="34" charset="0"/>
      <p:bold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4">
          <p15:clr>
            <a:srgbClr val="9AA0A6"/>
          </p15:clr>
        </p15:guide>
        <p15:guide id="2" orient="horz" pos="340">
          <p15:clr>
            <a:srgbClr val="9AA0A6"/>
          </p15:clr>
        </p15:guide>
        <p15:guide id="3" pos="5353">
          <p15:clr>
            <a:srgbClr val="9AA0A6"/>
          </p15:clr>
        </p15:guide>
        <p15:guide id="4" orient="horz" pos="2900">
          <p15:clr>
            <a:srgbClr val="9AA0A6"/>
          </p15:clr>
        </p15:guide>
        <p15:guide id="5" orient="horz" pos="63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00A1F7-E351-46E7-837D-37E0E294AA01}">
  <a:tblStyle styleId="{B600A1F7-E351-46E7-837D-37E0E294AA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4" d="100"/>
          <a:sy n="74" d="100"/>
        </p:scale>
        <p:origin x="1060" y="212"/>
      </p:cViewPr>
      <p:guideLst>
        <p:guide pos="454"/>
        <p:guide orient="horz" pos="340"/>
        <p:guide pos="5353"/>
        <p:guide orient="horz" pos="2900"/>
        <p:guide orient="horz" pos="63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2"/>
        <p:cNvGrpSpPr/>
        <p:nvPr/>
      </p:nvGrpSpPr>
      <p:grpSpPr>
        <a:xfrm>
          <a:off x="0" y="0"/>
          <a:ext cx="0" cy="0"/>
          <a:chOff x="0" y="0"/>
          <a:chExt cx="0" cy="0"/>
        </a:xfrm>
      </p:grpSpPr>
      <p:sp>
        <p:nvSpPr>
          <p:cNvPr id="2993" name="Google Shape;2993;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4" name="Google Shape;2994;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107da23e7fe_0_14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6" name="Google Shape;4556;g107da23e7fe_0_14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g1003d90df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8" name="Google Shape;3128;g1003d90df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0333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Google Shape;2185;g1040b5643f3_0_35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6" name="Google Shape;2186;g1040b5643f3_0_35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68"/>
        <p:cNvGrpSpPr/>
        <p:nvPr/>
      </p:nvGrpSpPr>
      <p:grpSpPr>
        <a:xfrm>
          <a:off x="0" y="0"/>
          <a:ext cx="0" cy="0"/>
          <a:chOff x="0" y="0"/>
          <a:chExt cx="0" cy="0"/>
        </a:xfrm>
      </p:grpSpPr>
      <p:pic>
        <p:nvPicPr>
          <p:cNvPr id="169" name="Google Shape;169;p9"/>
          <p:cNvPicPr preferRelativeResize="0"/>
          <p:nvPr/>
        </p:nvPicPr>
        <p:blipFill>
          <a:blip r:embed="rId2">
            <a:alphaModFix amt="30000"/>
          </a:blip>
          <a:stretch>
            <a:fillRect/>
          </a:stretch>
        </p:blipFill>
        <p:spPr>
          <a:xfrm>
            <a:off x="0" y="0"/>
            <a:ext cx="9143997" cy="5143500"/>
          </a:xfrm>
          <a:prstGeom prst="rect">
            <a:avLst/>
          </a:prstGeom>
          <a:noFill/>
          <a:ln>
            <a:noFill/>
          </a:ln>
        </p:spPr>
      </p:pic>
      <p:sp>
        <p:nvSpPr>
          <p:cNvPr id="170" name="Google Shape;170;p9"/>
          <p:cNvSpPr txBox="1">
            <a:spLocks noGrp="1"/>
          </p:cNvSpPr>
          <p:nvPr>
            <p:ph type="title"/>
          </p:nvPr>
        </p:nvSpPr>
        <p:spPr>
          <a:xfrm>
            <a:off x="3645225" y="1264025"/>
            <a:ext cx="4778700" cy="12588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3600"/>
              <a:buNone/>
              <a:defRPr sz="6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1" name="Google Shape;171;p9"/>
          <p:cNvSpPr txBox="1">
            <a:spLocks noGrp="1"/>
          </p:cNvSpPr>
          <p:nvPr>
            <p:ph type="subTitle" idx="1"/>
          </p:nvPr>
        </p:nvSpPr>
        <p:spPr>
          <a:xfrm>
            <a:off x="4423875" y="2420288"/>
            <a:ext cx="4000200" cy="1459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72" name="Google Shape;172;p9"/>
          <p:cNvGrpSpPr/>
          <p:nvPr/>
        </p:nvGrpSpPr>
        <p:grpSpPr>
          <a:xfrm>
            <a:off x="382988" y="264938"/>
            <a:ext cx="8556500" cy="4677100"/>
            <a:chOff x="382988" y="264938"/>
            <a:chExt cx="8556500" cy="4677100"/>
          </a:xfrm>
        </p:grpSpPr>
        <p:sp>
          <p:nvSpPr>
            <p:cNvPr id="173" name="Google Shape;173;p9"/>
            <p:cNvSpPr/>
            <p:nvPr/>
          </p:nvSpPr>
          <p:spPr>
            <a:xfrm flipH="1">
              <a:off x="3229363" y="9531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flipH="1">
              <a:off x="574188" y="22164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flipH="1">
              <a:off x="1222313" y="31529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flipH="1">
              <a:off x="2406163" y="47962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flipH="1">
              <a:off x="3545863" y="42052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flipH="1">
              <a:off x="1937913" y="6801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flipH="1">
              <a:off x="860063" y="2649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flipH="1">
              <a:off x="382988" y="34366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flipH="1">
              <a:off x="4959413" y="41610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flipH="1">
              <a:off x="6249288" y="46504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flipH="1">
              <a:off x="7751188" y="42617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flipH="1">
              <a:off x="8793688" y="27598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flipH="1">
              <a:off x="7176913" y="3479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flipH="1">
              <a:off x="5277438" y="10989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flipH="1">
              <a:off x="4278063" y="3479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93508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416"/>
        <p:cNvGrpSpPr/>
        <p:nvPr/>
      </p:nvGrpSpPr>
      <p:grpSpPr>
        <a:xfrm>
          <a:off x="0" y="0"/>
          <a:ext cx="0" cy="0"/>
          <a:chOff x="0" y="0"/>
          <a:chExt cx="0" cy="0"/>
        </a:xfrm>
      </p:grpSpPr>
      <p:pic>
        <p:nvPicPr>
          <p:cNvPr id="417" name="Google Shape;417;p21"/>
          <p:cNvPicPr preferRelativeResize="0"/>
          <p:nvPr/>
        </p:nvPicPr>
        <p:blipFill>
          <a:blip r:embed="rId2">
            <a:alphaModFix amt="30000"/>
          </a:blip>
          <a:stretch>
            <a:fillRect/>
          </a:stretch>
        </p:blipFill>
        <p:spPr>
          <a:xfrm>
            <a:off x="0" y="0"/>
            <a:ext cx="9143997" cy="5143500"/>
          </a:xfrm>
          <a:prstGeom prst="rect">
            <a:avLst/>
          </a:prstGeom>
          <a:noFill/>
          <a:ln>
            <a:noFill/>
          </a:ln>
        </p:spPr>
      </p:pic>
      <p:sp>
        <p:nvSpPr>
          <p:cNvPr id="418" name="Google Shape;418;p21"/>
          <p:cNvSpPr txBox="1">
            <a:spLocks noGrp="1"/>
          </p:cNvSpPr>
          <p:nvPr>
            <p:ph type="subTitle" idx="1"/>
          </p:nvPr>
        </p:nvSpPr>
        <p:spPr>
          <a:xfrm rot="258">
            <a:off x="2576506" y="3702593"/>
            <a:ext cx="39909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19" name="Google Shape;419;p21"/>
          <p:cNvSpPr txBox="1">
            <a:spLocks noGrp="1"/>
          </p:cNvSpPr>
          <p:nvPr>
            <p:ph type="title"/>
          </p:nvPr>
        </p:nvSpPr>
        <p:spPr>
          <a:xfrm>
            <a:off x="1343675" y="810150"/>
            <a:ext cx="6456600" cy="2804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19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420" name="Google Shape;420;p21"/>
          <p:cNvGrpSpPr/>
          <p:nvPr/>
        </p:nvGrpSpPr>
        <p:grpSpPr>
          <a:xfrm>
            <a:off x="340013" y="284213"/>
            <a:ext cx="8559375" cy="4528300"/>
            <a:chOff x="340013" y="284213"/>
            <a:chExt cx="8559375" cy="4528300"/>
          </a:xfrm>
        </p:grpSpPr>
        <p:sp>
          <p:nvSpPr>
            <p:cNvPr id="421" name="Google Shape;421;p21"/>
            <p:cNvSpPr/>
            <p:nvPr/>
          </p:nvSpPr>
          <p:spPr>
            <a:xfrm flipH="1">
              <a:off x="2239163" y="43790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1"/>
            <p:cNvSpPr/>
            <p:nvPr/>
          </p:nvSpPr>
          <p:spPr>
            <a:xfrm flipH="1">
              <a:off x="719013" y="31852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flipH="1">
              <a:off x="340013" y="38122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1"/>
            <p:cNvSpPr/>
            <p:nvPr/>
          </p:nvSpPr>
          <p:spPr>
            <a:xfrm flipH="1">
              <a:off x="8753588" y="28751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1"/>
            <p:cNvSpPr/>
            <p:nvPr/>
          </p:nvSpPr>
          <p:spPr>
            <a:xfrm flipH="1">
              <a:off x="8147213" y="38811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1"/>
            <p:cNvSpPr/>
            <p:nvPr/>
          </p:nvSpPr>
          <p:spPr>
            <a:xfrm flipH="1">
              <a:off x="8650213" y="46667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flipH="1">
              <a:off x="7354763" y="2842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1"/>
            <p:cNvSpPr/>
            <p:nvPr/>
          </p:nvSpPr>
          <p:spPr>
            <a:xfrm flipH="1">
              <a:off x="5446013" y="9250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1"/>
            <p:cNvSpPr/>
            <p:nvPr/>
          </p:nvSpPr>
          <p:spPr>
            <a:xfrm flipH="1">
              <a:off x="4736288" y="4670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flipH="1">
              <a:off x="815463" y="11217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flipH="1">
              <a:off x="485813" y="4670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1"/>
            <p:cNvSpPr/>
            <p:nvPr/>
          </p:nvSpPr>
          <p:spPr>
            <a:xfrm flipH="1">
              <a:off x="8534188" y="6128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1"/>
            <p:cNvSpPr/>
            <p:nvPr/>
          </p:nvSpPr>
          <p:spPr>
            <a:xfrm flipH="1">
              <a:off x="1140438" y="5784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48868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01"/>
        <p:cNvGrpSpPr/>
        <p:nvPr/>
      </p:nvGrpSpPr>
      <p:grpSpPr>
        <a:xfrm>
          <a:off x="0" y="0"/>
          <a:ext cx="0" cy="0"/>
          <a:chOff x="0" y="0"/>
          <a:chExt cx="0" cy="0"/>
        </a:xfrm>
      </p:grpSpPr>
      <p:pic>
        <p:nvPicPr>
          <p:cNvPr id="402" name="Google Shape;402;p20"/>
          <p:cNvPicPr preferRelativeResize="0"/>
          <p:nvPr/>
        </p:nvPicPr>
        <p:blipFill>
          <a:blip r:embed="rId2">
            <a:alphaModFix amt="30000"/>
          </a:blip>
          <a:stretch>
            <a:fillRect/>
          </a:stretch>
        </p:blipFill>
        <p:spPr>
          <a:xfrm>
            <a:off x="0" y="0"/>
            <a:ext cx="9143997" cy="5143500"/>
          </a:xfrm>
          <a:prstGeom prst="rect">
            <a:avLst/>
          </a:prstGeom>
          <a:noFill/>
          <a:ln>
            <a:noFill/>
          </a:ln>
        </p:spPr>
      </p:pic>
      <p:sp>
        <p:nvSpPr>
          <p:cNvPr id="403" name="Google Shape;403;p20"/>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grpSp>
        <p:nvGrpSpPr>
          <p:cNvPr id="404" name="Google Shape;404;p20"/>
          <p:cNvGrpSpPr/>
          <p:nvPr/>
        </p:nvGrpSpPr>
        <p:grpSpPr>
          <a:xfrm>
            <a:off x="115938" y="182375"/>
            <a:ext cx="8915588" cy="4838250"/>
            <a:chOff x="115938" y="182375"/>
            <a:chExt cx="8915588" cy="4838250"/>
          </a:xfrm>
        </p:grpSpPr>
        <p:sp>
          <p:nvSpPr>
            <p:cNvPr id="405" name="Google Shape;405;p20"/>
            <p:cNvSpPr/>
            <p:nvPr/>
          </p:nvSpPr>
          <p:spPr>
            <a:xfrm flipH="1">
              <a:off x="302863" y="10286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0"/>
            <p:cNvSpPr/>
            <p:nvPr/>
          </p:nvSpPr>
          <p:spPr>
            <a:xfrm flipH="1">
              <a:off x="115938" y="1906525"/>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0"/>
            <p:cNvSpPr/>
            <p:nvPr/>
          </p:nvSpPr>
          <p:spPr>
            <a:xfrm flipH="1">
              <a:off x="6392238" y="182375"/>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0"/>
            <p:cNvSpPr/>
            <p:nvPr/>
          </p:nvSpPr>
          <p:spPr>
            <a:xfrm flipH="1">
              <a:off x="7672950" y="391900"/>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0"/>
            <p:cNvSpPr/>
            <p:nvPr/>
          </p:nvSpPr>
          <p:spPr>
            <a:xfrm flipH="1">
              <a:off x="8479175" y="182375"/>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0"/>
            <p:cNvSpPr/>
            <p:nvPr/>
          </p:nvSpPr>
          <p:spPr>
            <a:xfrm flipH="1">
              <a:off x="8885725" y="1028700"/>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flipH="1">
              <a:off x="8618000" y="1993400"/>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flipH="1">
              <a:off x="5571800" y="4804825"/>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flipH="1">
              <a:off x="1917113" y="4874825"/>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flipH="1">
              <a:off x="291313" y="41983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flipH="1">
              <a:off x="157063" y="46034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3708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531"/>
        <p:cNvGrpSpPr/>
        <p:nvPr/>
      </p:nvGrpSpPr>
      <p:grpSpPr>
        <a:xfrm>
          <a:off x="0" y="0"/>
          <a:ext cx="0" cy="0"/>
          <a:chOff x="0" y="0"/>
          <a:chExt cx="0" cy="0"/>
        </a:xfrm>
      </p:grpSpPr>
      <p:pic>
        <p:nvPicPr>
          <p:cNvPr id="532" name="Google Shape;532;p26"/>
          <p:cNvPicPr preferRelativeResize="0"/>
          <p:nvPr/>
        </p:nvPicPr>
        <p:blipFill>
          <a:blip r:embed="rId2">
            <a:alphaModFix amt="30000"/>
          </a:blip>
          <a:stretch>
            <a:fillRect/>
          </a:stretch>
        </p:blipFill>
        <p:spPr>
          <a:xfrm>
            <a:off x="0" y="0"/>
            <a:ext cx="9143997" cy="5143500"/>
          </a:xfrm>
          <a:prstGeom prst="rect">
            <a:avLst/>
          </a:prstGeom>
          <a:noFill/>
          <a:ln>
            <a:noFill/>
          </a:ln>
        </p:spPr>
      </p:pic>
      <p:grpSp>
        <p:nvGrpSpPr>
          <p:cNvPr id="533" name="Google Shape;533;p26"/>
          <p:cNvGrpSpPr/>
          <p:nvPr/>
        </p:nvGrpSpPr>
        <p:grpSpPr>
          <a:xfrm>
            <a:off x="124363" y="176763"/>
            <a:ext cx="8909050" cy="4859875"/>
            <a:chOff x="124363" y="176763"/>
            <a:chExt cx="8909050" cy="4859875"/>
          </a:xfrm>
        </p:grpSpPr>
        <p:sp>
          <p:nvSpPr>
            <p:cNvPr id="534" name="Google Shape;534;p26"/>
            <p:cNvSpPr/>
            <p:nvPr/>
          </p:nvSpPr>
          <p:spPr>
            <a:xfrm flipH="1">
              <a:off x="7861988" y="2307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6"/>
            <p:cNvSpPr/>
            <p:nvPr/>
          </p:nvSpPr>
          <p:spPr>
            <a:xfrm flipH="1">
              <a:off x="8709538" y="8854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6"/>
            <p:cNvSpPr/>
            <p:nvPr/>
          </p:nvSpPr>
          <p:spPr>
            <a:xfrm flipH="1">
              <a:off x="8563738" y="20645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6"/>
            <p:cNvSpPr/>
            <p:nvPr/>
          </p:nvSpPr>
          <p:spPr>
            <a:xfrm flipH="1">
              <a:off x="8887613" y="36080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6"/>
            <p:cNvSpPr/>
            <p:nvPr/>
          </p:nvSpPr>
          <p:spPr>
            <a:xfrm flipH="1">
              <a:off x="7109913" y="47725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6"/>
            <p:cNvSpPr/>
            <p:nvPr/>
          </p:nvSpPr>
          <p:spPr>
            <a:xfrm flipH="1">
              <a:off x="4048788" y="47232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6"/>
            <p:cNvSpPr/>
            <p:nvPr/>
          </p:nvSpPr>
          <p:spPr>
            <a:xfrm flipH="1">
              <a:off x="1974663" y="48908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6"/>
            <p:cNvSpPr/>
            <p:nvPr/>
          </p:nvSpPr>
          <p:spPr>
            <a:xfrm flipH="1">
              <a:off x="410463" y="42292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6"/>
            <p:cNvSpPr/>
            <p:nvPr/>
          </p:nvSpPr>
          <p:spPr>
            <a:xfrm flipH="1">
              <a:off x="183063" y="46840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6"/>
            <p:cNvSpPr/>
            <p:nvPr/>
          </p:nvSpPr>
          <p:spPr>
            <a:xfrm flipH="1">
              <a:off x="183063" y="30664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6"/>
            <p:cNvSpPr/>
            <p:nvPr/>
          </p:nvSpPr>
          <p:spPr>
            <a:xfrm flipH="1">
              <a:off x="434438" y="20645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6"/>
            <p:cNvSpPr/>
            <p:nvPr/>
          </p:nvSpPr>
          <p:spPr>
            <a:xfrm flipH="1">
              <a:off x="124363" y="10312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6"/>
            <p:cNvSpPr/>
            <p:nvPr/>
          </p:nvSpPr>
          <p:spPr>
            <a:xfrm flipH="1">
              <a:off x="985713" y="1767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6"/>
            <p:cNvSpPr/>
            <p:nvPr/>
          </p:nvSpPr>
          <p:spPr>
            <a:xfrm flipH="1">
              <a:off x="2515463" y="3225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6"/>
            <p:cNvSpPr/>
            <p:nvPr/>
          </p:nvSpPr>
          <p:spPr>
            <a:xfrm flipH="1">
              <a:off x="4174938" y="1767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6"/>
            <p:cNvSpPr/>
            <p:nvPr/>
          </p:nvSpPr>
          <p:spPr>
            <a:xfrm flipH="1">
              <a:off x="3257988" y="24268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6"/>
            <p:cNvSpPr/>
            <p:nvPr/>
          </p:nvSpPr>
          <p:spPr>
            <a:xfrm flipH="1">
              <a:off x="2947913" y="31572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6"/>
            <p:cNvSpPr/>
            <p:nvPr/>
          </p:nvSpPr>
          <p:spPr>
            <a:xfrm flipH="1">
              <a:off x="5538813" y="26266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6"/>
            <p:cNvSpPr/>
            <p:nvPr/>
          </p:nvSpPr>
          <p:spPr>
            <a:xfrm flipH="1">
              <a:off x="6050263" y="30989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2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554" name="Google Shape;554;p26"/>
          <p:cNvSpPr txBox="1">
            <a:spLocks noGrp="1"/>
          </p:cNvSpPr>
          <p:nvPr>
            <p:ph type="title" idx="2"/>
          </p:nvPr>
        </p:nvSpPr>
        <p:spPr>
          <a:xfrm>
            <a:off x="720000" y="153681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5" name="Google Shape;555;p26"/>
          <p:cNvSpPr txBox="1">
            <a:spLocks noGrp="1"/>
          </p:cNvSpPr>
          <p:nvPr>
            <p:ph type="subTitle" idx="1"/>
          </p:nvPr>
        </p:nvSpPr>
        <p:spPr>
          <a:xfrm>
            <a:off x="7200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6" name="Google Shape;556;p26"/>
          <p:cNvSpPr txBox="1">
            <a:spLocks noGrp="1"/>
          </p:cNvSpPr>
          <p:nvPr>
            <p:ph type="title" idx="3"/>
          </p:nvPr>
        </p:nvSpPr>
        <p:spPr>
          <a:xfrm>
            <a:off x="3403800" y="1536825"/>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7" name="Google Shape;557;p26"/>
          <p:cNvSpPr txBox="1">
            <a:spLocks noGrp="1"/>
          </p:cNvSpPr>
          <p:nvPr>
            <p:ph type="subTitle" idx="4"/>
          </p:nvPr>
        </p:nvSpPr>
        <p:spPr>
          <a:xfrm>
            <a:off x="3403800" y="4000816"/>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58" name="Google Shape;558;p26"/>
          <p:cNvSpPr txBox="1">
            <a:spLocks noGrp="1"/>
          </p:cNvSpPr>
          <p:nvPr>
            <p:ph type="title" idx="5"/>
          </p:nvPr>
        </p:nvSpPr>
        <p:spPr>
          <a:xfrm>
            <a:off x="6087600" y="1536813"/>
            <a:ext cx="2336400" cy="527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559" name="Google Shape;559;p26"/>
          <p:cNvSpPr txBox="1">
            <a:spLocks noGrp="1"/>
          </p:cNvSpPr>
          <p:nvPr>
            <p:ph type="subTitle" idx="6"/>
          </p:nvPr>
        </p:nvSpPr>
        <p:spPr>
          <a:xfrm>
            <a:off x="6087600" y="40008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706"/>
        <p:cNvGrpSpPr/>
        <p:nvPr/>
      </p:nvGrpSpPr>
      <p:grpSpPr>
        <a:xfrm>
          <a:off x="0" y="0"/>
          <a:ext cx="0" cy="0"/>
          <a:chOff x="0" y="0"/>
          <a:chExt cx="0" cy="0"/>
        </a:xfrm>
      </p:grpSpPr>
      <p:pic>
        <p:nvPicPr>
          <p:cNvPr id="707" name="Google Shape;707;p32"/>
          <p:cNvPicPr preferRelativeResize="0"/>
          <p:nvPr/>
        </p:nvPicPr>
        <p:blipFill>
          <a:blip r:embed="rId2">
            <a:alphaModFix amt="30000"/>
          </a:blip>
          <a:stretch>
            <a:fillRect/>
          </a:stretch>
        </p:blipFill>
        <p:spPr>
          <a:xfrm>
            <a:off x="0" y="0"/>
            <a:ext cx="9143997"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1">
  <p:cSld name="TITLE_1">
    <p:bg>
      <p:bgPr>
        <a:solidFill>
          <a:schemeClr val="accent1"/>
        </a:solidFill>
        <a:effectLst/>
      </p:bgPr>
    </p:bg>
    <p:spTree>
      <p:nvGrpSpPr>
        <p:cNvPr id="1" name="Shape 708"/>
        <p:cNvGrpSpPr/>
        <p:nvPr/>
      </p:nvGrpSpPr>
      <p:grpSpPr>
        <a:xfrm>
          <a:off x="0" y="0"/>
          <a:ext cx="0" cy="0"/>
          <a:chOff x="0" y="0"/>
          <a:chExt cx="0" cy="0"/>
        </a:xfrm>
      </p:grpSpPr>
      <p:pic>
        <p:nvPicPr>
          <p:cNvPr id="709" name="Google Shape;709;p33"/>
          <p:cNvPicPr preferRelativeResize="0"/>
          <p:nvPr/>
        </p:nvPicPr>
        <p:blipFill>
          <a:blip r:embed="rId2">
            <a:alphaModFix amt="50000"/>
          </a:blip>
          <a:stretch>
            <a:fillRect/>
          </a:stretch>
        </p:blipFill>
        <p:spPr>
          <a:xfrm>
            <a:off x="0" y="0"/>
            <a:ext cx="9143997" cy="5143500"/>
          </a:xfrm>
          <a:prstGeom prst="rect">
            <a:avLst/>
          </a:prstGeom>
          <a:noFill/>
          <a:ln>
            <a:noFill/>
          </a:ln>
        </p:spPr>
      </p:pic>
      <p:sp>
        <p:nvSpPr>
          <p:cNvPr id="710" name="Google Shape;710;p33"/>
          <p:cNvSpPr/>
          <p:nvPr/>
        </p:nvSpPr>
        <p:spPr>
          <a:xfrm rot="10800000">
            <a:off x="1067775" y="161607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rot="10800000">
            <a:off x="507050" y="45306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rot="10800000">
            <a:off x="1067775" y="420235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rot="10800000">
            <a:off x="361250" y="11960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rot="10800000">
            <a:off x="432175" y="376292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rot="10800000">
            <a:off x="2736425" y="395887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rot="10800000">
            <a:off x="3366050" y="44577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rot="10800000">
            <a:off x="6192875" y="390872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rot="10800000">
            <a:off x="5605025" y="44577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rot="10800000">
            <a:off x="1313300" y="8682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rot="10800000">
            <a:off x="5542338" y="457713"/>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rot="10800000">
            <a:off x="3751625" y="457713"/>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rot="10800000">
            <a:off x="4572000" y="950488"/>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rot="10800000">
            <a:off x="507050" y="31192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rot="10800000">
            <a:off x="7983725" y="43848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rot="10800000">
            <a:off x="8789975" y="417027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rot="10800000">
            <a:off x="7983725" y="3614000"/>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rot="10800000">
            <a:off x="7958400" y="1427238"/>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rot="10800000">
            <a:off x="8789975" y="827425"/>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rot="10800000">
            <a:off x="2590625" y="681613"/>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rot="10800000">
            <a:off x="2373100" y="311913"/>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rot="10800000">
            <a:off x="4485538" y="4530588"/>
            <a:ext cx="145800" cy="145800"/>
          </a:xfrm>
          <a:prstGeom prst="ellipse">
            <a:avLst/>
          </a:prstGeom>
          <a:solidFill>
            <a:schemeClr val="accent2"/>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2">
  <p:cSld name="SECTION_HEADER_4">
    <p:bg>
      <p:bgPr>
        <a:solidFill>
          <a:schemeClr val="accent5"/>
        </a:solidFill>
        <a:effectLst/>
      </p:bgPr>
    </p:bg>
    <p:spTree>
      <p:nvGrpSpPr>
        <p:cNvPr id="1" name="Shape 732"/>
        <p:cNvGrpSpPr/>
        <p:nvPr/>
      </p:nvGrpSpPr>
      <p:grpSpPr>
        <a:xfrm>
          <a:off x="0" y="0"/>
          <a:ext cx="0" cy="0"/>
          <a:chOff x="0" y="0"/>
          <a:chExt cx="0" cy="0"/>
        </a:xfrm>
      </p:grpSpPr>
      <p:pic>
        <p:nvPicPr>
          <p:cNvPr id="733" name="Google Shape;733;p34"/>
          <p:cNvPicPr preferRelativeResize="0"/>
          <p:nvPr/>
        </p:nvPicPr>
        <p:blipFill>
          <a:blip r:embed="rId2">
            <a:alphaModFix amt="50000"/>
          </a:blip>
          <a:stretch>
            <a:fillRect/>
          </a:stretch>
        </p:blipFill>
        <p:spPr>
          <a:xfrm>
            <a:off x="0" y="0"/>
            <a:ext cx="9143997" cy="5143500"/>
          </a:xfrm>
          <a:prstGeom prst="rect">
            <a:avLst/>
          </a:prstGeom>
          <a:noFill/>
          <a:ln>
            <a:noFill/>
          </a:ln>
        </p:spPr>
      </p:pic>
      <p:grpSp>
        <p:nvGrpSpPr>
          <p:cNvPr id="734" name="Google Shape;734;p34"/>
          <p:cNvGrpSpPr/>
          <p:nvPr/>
        </p:nvGrpSpPr>
        <p:grpSpPr>
          <a:xfrm>
            <a:off x="240438" y="699763"/>
            <a:ext cx="8773275" cy="4166200"/>
            <a:chOff x="240438" y="699763"/>
            <a:chExt cx="8773275" cy="4166200"/>
          </a:xfrm>
        </p:grpSpPr>
        <p:sp>
          <p:nvSpPr>
            <p:cNvPr id="735" name="Google Shape;735;p34"/>
            <p:cNvSpPr/>
            <p:nvPr/>
          </p:nvSpPr>
          <p:spPr>
            <a:xfrm flipH="1">
              <a:off x="4740488" y="12796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flipH="1">
              <a:off x="4167888" y="174823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flipH="1">
              <a:off x="3830263" y="7283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flipH="1">
              <a:off x="7241188" y="11762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flipH="1">
              <a:off x="6834588" y="21754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flipH="1">
              <a:off x="8351088" y="227193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flipH="1">
              <a:off x="8867913" y="37898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flipH="1">
              <a:off x="6001088" y="43204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flipH="1">
              <a:off x="5181088" y="46787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flipH="1">
              <a:off x="3217238" y="41206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flipH="1">
              <a:off x="1632363" y="47201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flipH="1">
              <a:off x="240438" y="39749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flipH="1">
              <a:off x="467838" y="27759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flipH="1">
              <a:off x="2156063" y="10304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flipH="1">
              <a:off x="881263" y="11338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flipH="1">
              <a:off x="8351088" y="6997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3">
  <p:cSld name="TITLE_ONLY_2">
    <p:spTree>
      <p:nvGrpSpPr>
        <p:cNvPr id="1" name="Shape 751"/>
        <p:cNvGrpSpPr/>
        <p:nvPr/>
      </p:nvGrpSpPr>
      <p:grpSpPr>
        <a:xfrm>
          <a:off x="0" y="0"/>
          <a:ext cx="0" cy="0"/>
          <a:chOff x="0" y="0"/>
          <a:chExt cx="0" cy="0"/>
        </a:xfrm>
      </p:grpSpPr>
      <p:pic>
        <p:nvPicPr>
          <p:cNvPr id="752" name="Google Shape;752;p35"/>
          <p:cNvPicPr preferRelativeResize="0"/>
          <p:nvPr/>
        </p:nvPicPr>
        <p:blipFill>
          <a:blip r:embed="rId2">
            <a:alphaModFix amt="30000"/>
          </a:blip>
          <a:stretch>
            <a:fillRect/>
          </a:stretch>
        </p:blipFill>
        <p:spPr>
          <a:xfrm>
            <a:off x="0" y="0"/>
            <a:ext cx="9143997" cy="5143500"/>
          </a:xfrm>
          <a:prstGeom prst="rect">
            <a:avLst/>
          </a:prstGeom>
          <a:noFill/>
          <a:ln>
            <a:noFill/>
          </a:ln>
        </p:spPr>
      </p:pic>
      <p:grpSp>
        <p:nvGrpSpPr>
          <p:cNvPr id="753" name="Google Shape;753;p35"/>
          <p:cNvGrpSpPr/>
          <p:nvPr/>
        </p:nvGrpSpPr>
        <p:grpSpPr>
          <a:xfrm>
            <a:off x="305788" y="135688"/>
            <a:ext cx="8648950" cy="4910050"/>
            <a:chOff x="305788" y="135688"/>
            <a:chExt cx="8648950" cy="4910050"/>
          </a:xfrm>
        </p:grpSpPr>
        <p:sp>
          <p:nvSpPr>
            <p:cNvPr id="754" name="Google Shape;754;p35"/>
            <p:cNvSpPr/>
            <p:nvPr/>
          </p:nvSpPr>
          <p:spPr>
            <a:xfrm flipH="1">
              <a:off x="2142688" y="1756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flipH="1">
              <a:off x="967288" y="1360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flipH="1">
              <a:off x="305788" y="7148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flipH="1">
              <a:off x="8808938" y="40914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flipH="1">
              <a:off x="8629788" y="47667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flipH="1">
              <a:off x="7465938" y="47541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flipH="1">
              <a:off x="7022438" y="1356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flipH="1">
              <a:off x="5893513" y="2814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flipH="1">
              <a:off x="3189725" y="47814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flipH="1">
              <a:off x="3803000" y="48999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4">
  <p:cSld name="SECTION_TITLE_AND_DESCRIPTION_1">
    <p:spTree>
      <p:nvGrpSpPr>
        <p:cNvPr id="1" name="Shape 764"/>
        <p:cNvGrpSpPr/>
        <p:nvPr/>
      </p:nvGrpSpPr>
      <p:grpSpPr>
        <a:xfrm>
          <a:off x="0" y="0"/>
          <a:ext cx="0" cy="0"/>
          <a:chOff x="0" y="0"/>
          <a:chExt cx="0" cy="0"/>
        </a:xfrm>
      </p:grpSpPr>
      <p:pic>
        <p:nvPicPr>
          <p:cNvPr id="765" name="Google Shape;765;p36"/>
          <p:cNvPicPr preferRelativeResize="0"/>
          <p:nvPr/>
        </p:nvPicPr>
        <p:blipFill>
          <a:blip r:embed="rId2">
            <a:alphaModFix amt="30000"/>
          </a:blip>
          <a:stretch>
            <a:fillRect/>
          </a:stretch>
        </p:blipFill>
        <p:spPr>
          <a:xfrm>
            <a:off x="0" y="0"/>
            <a:ext cx="9143997" cy="5143500"/>
          </a:xfrm>
          <a:prstGeom prst="rect">
            <a:avLst/>
          </a:prstGeom>
          <a:noFill/>
          <a:ln>
            <a:noFill/>
          </a:ln>
        </p:spPr>
      </p:pic>
      <p:grpSp>
        <p:nvGrpSpPr>
          <p:cNvPr id="766" name="Google Shape;766;p36"/>
          <p:cNvGrpSpPr/>
          <p:nvPr/>
        </p:nvGrpSpPr>
        <p:grpSpPr>
          <a:xfrm>
            <a:off x="382988" y="264938"/>
            <a:ext cx="8556500" cy="4677100"/>
            <a:chOff x="382988" y="264938"/>
            <a:chExt cx="8556500" cy="4677100"/>
          </a:xfrm>
        </p:grpSpPr>
        <p:sp>
          <p:nvSpPr>
            <p:cNvPr id="767" name="Google Shape;767;p36"/>
            <p:cNvSpPr/>
            <p:nvPr/>
          </p:nvSpPr>
          <p:spPr>
            <a:xfrm flipH="1">
              <a:off x="3229363" y="9531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flipH="1">
              <a:off x="574188" y="22164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flipH="1">
              <a:off x="1222313" y="315298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flipH="1">
              <a:off x="2406163" y="47962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flipH="1">
              <a:off x="3545863" y="42052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flipH="1">
              <a:off x="1937913" y="6801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flipH="1">
              <a:off x="860063" y="2649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flipH="1">
              <a:off x="382988" y="34366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flipH="1">
              <a:off x="4959413" y="416106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flipH="1">
              <a:off x="6249288" y="46504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flipH="1">
              <a:off x="7751188" y="42617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flipH="1">
              <a:off x="8793688" y="27598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flipH="1">
              <a:off x="7176913" y="3479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flipH="1">
              <a:off x="5277438" y="1098938"/>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flipH="1">
              <a:off x="4278063" y="347913"/>
              <a:ext cx="145800" cy="145800"/>
            </a:xfrm>
            <a:prstGeom prst="ellipse">
              <a:avLst/>
            </a:prstGeom>
            <a:solidFill>
              <a:schemeClr val="accent4"/>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5">
  <p:cSld name="SECTION_HEADER_1_1">
    <p:bg>
      <p:bgPr>
        <a:solidFill>
          <a:schemeClr val="accent5"/>
        </a:solidFill>
        <a:effectLst/>
      </p:bgPr>
    </p:bg>
    <p:spTree>
      <p:nvGrpSpPr>
        <p:cNvPr id="1" name="Shape 782"/>
        <p:cNvGrpSpPr/>
        <p:nvPr/>
      </p:nvGrpSpPr>
      <p:grpSpPr>
        <a:xfrm>
          <a:off x="0" y="0"/>
          <a:ext cx="0" cy="0"/>
          <a:chOff x="0" y="0"/>
          <a:chExt cx="0" cy="0"/>
        </a:xfrm>
      </p:grpSpPr>
      <p:pic>
        <p:nvPicPr>
          <p:cNvPr id="783" name="Google Shape;783;p37"/>
          <p:cNvPicPr preferRelativeResize="0"/>
          <p:nvPr/>
        </p:nvPicPr>
        <p:blipFill>
          <a:blip r:embed="rId2">
            <a:alphaModFix amt="50000"/>
          </a:blip>
          <a:stretch>
            <a:fillRect/>
          </a:stretch>
        </p:blipFill>
        <p:spPr>
          <a:xfrm>
            <a:off x="0" y="0"/>
            <a:ext cx="9143997" cy="5143500"/>
          </a:xfrm>
          <a:prstGeom prst="rect">
            <a:avLst/>
          </a:prstGeom>
          <a:noFill/>
          <a:ln>
            <a:noFill/>
          </a:ln>
        </p:spPr>
      </p:pic>
      <p:grpSp>
        <p:nvGrpSpPr>
          <p:cNvPr id="784" name="Google Shape;784;p37"/>
          <p:cNvGrpSpPr/>
          <p:nvPr/>
        </p:nvGrpSpPr>
        <p:grpSpPr>
          <a:xfrm>
            <a:off x="619063" y="313988"/>
            <a:ext cx="8236600" cy="4591400"/>
            <a:chOff x="619063" y="313988"/>
            <a:chExt cx="8236600" cy="4591400"/>
          </a:xfrm>
        </p:grpSpPr>
        <p:sp>
          <p:nvSpPr>
            <p:cNvPr id="785" name="Google Shape;785;p37"/>
            <p:cNvSpPr/>
            <p:nvPr/>
          </p:nvSpPr>
          <p:spPr>
            <a:xfrm flipH="1">
              <a:off x="2983338" y="10729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flipH="1">
              <a:off x="1822513" y="324353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flipH="1">
              <a:off x="6580663" y="20514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flipH="1">
              <a:off x="764863" y="16587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flipH="1">
              <a:off x="7752063" y="174833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flipH="1">
              <a:off x="8709863" y="29886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flipH="1">
              <a:off x="8020788" y="47595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flipH="1">
              <a:off x="5643488" y="429791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flipH="1">
              <a:off x="6870038" y="9765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p:nvPr/>
          </p:nvSpPr>
          <p:spPr>
            <a:xfrm flipH="1">
              <a:off x="8495388" y="8307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7"/>
            <p:cNvSpPr/>
            <p:nvPr/>
          </p:nvSpPr>
          <p:spPr>
            <a:xfrm flipH="1">
              <a:off x="5394563" y="8307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7"/>
            <p:cNvSpPr/>
            <p:nvPr/>
          </p:nvSpPr>
          <p:spPr>
            <a:xfrm flipH="1">
              <a:off x="2135238" y="3139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flipH="1">
              <a:off x="619063" y="27808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p:nvPr/>
          </p:nvSpPr>
          <p:spPr>
            <a:xfrm flipH="1">
              <a:off x="1179563" y="425546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7"/>
            <p:cNvSpPr/>
            <p:nvPr/>
          </p:nvSpPr>
          <p:spPr>
            <a:xfrm flipH="1">
              <a:off x="2378538" y="47595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5"/>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50000"/>
          </a:blip>
          <a:stretch>
            <a:fillRect/>
          </a:stretch>
        </p:blipFill>
        <p:spPr>
          <a:xfrm>
            <a:off x="0" y="0"/>
            <a:ext cx="9143997" cy="5143500"/>
          </a:xfrm>
          <a:prstGeom prst="rect">
            <a:avLst/>
          </a:prstGeom>
          <a:noFill/>
          <a:ln>
            <a:noFill/>
          </a:ln>
        </p:spPr>
      </p:pic>
      <p:sp>
        <p:nvSpPr>
          <p:cNvPr id="10" name="Google Shape;10;p2"/>
          <p:cNvSpPr/>
          <p:nvPr/>
        </p:nvSpPr>
        <p:spPr>
          <a:xfrm rot="10800000">
            <a:off x="1067775" y="161607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a:off x="507050" y="45306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1067775" y="420235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a:off x="361250" y="11960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432175" y="376292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2736425" y="395887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10800000">
            <a:off x="3366050" y="44577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6192875" y="390872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0800000">
            <a:off x="5605025" y="44577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0800000">
            <a:off x="1313300" y="8682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5542338" y="45771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0800000">
            <a:off x="3751625" y="45771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0800000">
            <a:off x="4572000" y="9504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507050" y="31192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0800000">
            <a:off x="7983725" y="43848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0800000">
            <a:off x="8789975" y="417027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0800000">
            <a:off x="7983725" y="3614000"/>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0800000">
            <a:off x="7958400" y="142723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0800000">
            <a:off x="8789975" y="827425"/>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txBox="1">
            <a:spLocks noGrp="1"/>
          </p:cNvSpPr>
          <p:nvPr>
            <p:ph type="subTitle" idx="1"/>
          </p:nvPr>
        </p:nvSpPr>
        <p:spPr>
          <a:xfrm rot="-546">
            <a:off x="2683650" y="3073231"/>
            <a:ext cx="3776700" cy="689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3"/>
              </a:buClr>
              <a:buSzPts val="1400"/>
              <a:buFont typeface="Jua"/>
              <a:buNone/>
              <a:defRPr sz="3300">
                <a:solidFill>
                  <a:schemeClr val="accent3"/>
                </a:solidFill>
                <a:latin typeface="Chau Philomene One"/>
                <a:ea typeface="Chau Philomene One"/>
                <a:cs typeface="Chau Philomene One"/>
                <a:sym typeface="Chau Philomene One"/>
              </a:defRPr>
            </a:lvl1pPr>
            <a:lvl2pPr lvl="1" algn="ctr">
              <a:lnSpc>
                <a:spcPct val="100000"/>
              </a:lnSpc>
              <a:spcBef>
                <a:spcPts val="0"/>
              </a:spcBef>
              <a:spcAft>
                <a:spcPts val="0"/>
              </a:spcAft>
              <a:buClr>
                <a:schemeClr val="accent3"/>
              </a:buClr>
              <a:buSzPts val="1800"/>
              <a:buNone/>
              <a:defRPr sz="1800">
                <a:solidFill>
                  <a:schemeClr val="accent3"/>
                </a:solidFill>
              </a:defRPr>
            </a:lvl2pPr>
            <a:lvl3pPr lvl="2" algn="ctr">
              <a:lnSpc>
                <a:spcPct val="100000"/>
              </a:lnSpc>
              <a:spcBef>
                <a:spcPts val="0"/>
              </a:spcBef>
              <a:spcAft>
                <a:spcPts val="0"/>
              </a:spcAft>
              <a:buClr>
                <a:schemeClr val="accent3"/>
              </a:buClr>
              <a:buSzPts val="1800"/>
              <a:buNone/>
              <a:defRPr sz="1800">
                <a:solidFill>
                  <a:schemeClr val="accent3"/>
                </a:solidFill>
              </a:defRPr>
            </a:lvl3pPr>
            <a:lvl4pPr lvl="3" algn="ctr">
              <a:lnSpc>
                <a:spcPct val="100000"/>
              </a:lnSpc>
              <a:spcBef>
                <a:spcPts val="0"/>
              </a:spcBef>
              <a:spcAft>
                <a:spcPts val="0"/>
              </a:spcAft>
              <a:buClr>
                <a:schemeClr val="accent3"/>
              </a:buClr>
              <a:buSzPts val="1800"/>
              <a:buNone/>
              <a:defRPr sz="1800">
                <a:solidFill>
                  <a:schemeClr val="accent3"/>
                </a:solidFill>
              </a:defRPr>
            </a:lvl4pPr>
            <a:lvl5pPr lvl="4" algn="ctr">
              <a:lnSpc>
                <a:spcPct val="100000"/>
              </a:lnSpc>
              <a:spcBef>
                <a:spcPts val="0"/>
              </a:spcBef>
              <a:spcAft>
                <a:spcPts val="0"/>
              </a:spcAft>
              <a:buClr>
                <a:schemeClr val="accent3"/>
              </a:buClr>
              <a:buSzPts val="1800"/>
              <a:buNone/>
              <a:defRPr sz="1800">
                <a:solidFill>
                  <a:schemeClr val="accent3"/>
                </a:solidFill>
              </a:defRPr>
            </a:lvl5pPr>
            <a:lvl6pPr lvl="5" algn="ctr">
              <a:lnSpc>
                <a:spcPct val="100000"/>
              </a:lnSpc>
              <a:spcBef>
                <a:spcPts val="0"/>
              </a:spcBef>
              <a:spcAft>
                <a:spcPts val="0"/>
              </a:spcAft>
              <a:buClr>
                <a:schemeClr val="accent3"/>
              </a:buClr>
              <a:buSzPts val="1800"/>
              <a:buNone/>
              <a:defRPr sz="1800">
                <a:solidFill>
                  <a:schemeClr val="accent3"/>
                </a:solidFill>
              </a:defRPr>
            </a:lvl6pPr>
            <a:lvl7pPr lvl="6" algn="ctr">
              <a:lnSpc>
                <a:spcPct val="100000"/>
              </a:lnSpc>
              <a:spcBef>
                <a:spcPts val="0"/>
              </a:spcBef>
              <a:spcAft>
                <a:spcPts val="0"/>
              </a:spcAft>
              <a:buClr>
                <a:schemeClr val="accent3"/>
              </a:buClr>
              <a:buSzPts val="1800"/>
              <a:buNone/>
              <a:defRPr sz="1800">
                <a:solidFill>
                  <a:schemeClr val="accent3"/>
                </a:solidFill>
              </a:defRPr>
            </a:lvl7pPr>
            <a:lvl8pPr lvl="7" algn="ctr">
              <a:lnSpc>
                <a:spcPct val="100000"/>
              </a:lnSpc>
              <a:spcBef>
                <a:spcPts val="0"/>
              </a:spcBef>
              <a:spcAft>
                <a:spcPts val="0"/>
              </a:spcAft>
              <a:buClr>
                <a:schemeClr val="accent3"/>
              </a:buClr>
              <a:buSzPts val="1800"/>
              <a:buNone/>
              <a:defRPr sz="1800">
                <a:solidFill>
                  <a:schemeClr val="accent3"/>
                </a:solidFill>
              </a:defRPr>
            </a:lvl8pPr>
            <a:lvl9pPr lvl="8" algn="ctr">
              <a:lnSpc>
                <a:spcPct val="100000"/>
              </a:lnSpc>
              <a:spcBef>
                <a:spcPts val="0"/>
              </a:spcBef>
              <a:spcAft>
                <a:spcPts val="0"/>
              </a:spcAft>
              <a:buClr>
                <a:schemeClr val="accent3"/>
              </a:buClr>
              <a:buSzPts val="1800"/>
              <a:buNone/>
              <a:defRPr sz="1800">
                <a:solidFill>
                  <a:schemeClr val="accent3"/>
                </a:solidFill>
              </a:defRPr>
            </a:lvl9pPr>
          </a:lstStyle>
          <a:p>
            <a:endParaRPr/>
          </a:p>
        </p:txBody>
      </p:sp>
      <p:sp>
        <p:nvSpPr>
          <p:cNvPr id="30" name="Google Shape;30;p2"/>
          <p:cNvSpPr txBox="1">
            <a:spLocks noGrp="1"/>
          </p:cNvSpPr>
          <p:nvPr>
            <p:ph type="ctrTitle"/>
          </p:nvPr>
        </p:nvSpPr>
        <p:spPr>
          <a:xfrm>
            <a:off x="1131350" y="1380569"/>
            <a:ext cx="7338600" cy="2045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400">
                <a:solidFill>
                  <a:schemeClr val="lt1"/>
                </a:solidFill>
                <a:latin typeface="Chau Philomene One"/>
                <a:ea typeface="Chau Philomene One"/>
                <a:cs typeface="Chau Philomene One"/>
                <a:sym typeface="Chau Philomene One"/>
              </a:defRPr>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31" name="Google Shape;31;p2"/>
          <p:cNvSpPr txBox="1">
            <a:spLocks noGrp="1"/>
          </p:cNvSpPr>
          <p:nvPr>
            <p:ph type="ctrTitle" idx="2"/>
          </p:nvPr>
        </p:nvSpPr>
        <p:spPr>
          <a:xfrm>
            <a:off x="7042800" y="600050"/>
            <a:ext cx="1305900" cy="47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atin typeface="Chau Philomene One"/>
                <a:ea typeface="Chau Philomene One"/>
                <a:cs typeface="Chau Philomene One"/>
                <a:sym typeface="Chau Philomene One"/>
              </a:defRPr>
            </a:lvl1pPr>
            <a:lvl2pPr lvl="1" algn="r" rtl="0">
              <a:spcBef>
                <a:spcPts val="0"/>
              </a:spcBef>
              <a:spcAft>
                <a:spcPts val="0"/>
              </a:spcAft>
              <a:buSzPts val="2000"/>
              <a:buNone/>
              <a:defRPr sz="2000"/>
            </a:lvl2pPr>
            <a:lvl3pPr lvl="2" algn="r" rtl="0">
              <a:spcBef>
                <a:spcPts val="0"/>
              </a:spcBef>
              <a:spcAft>
                <a:spcPts val="0"/>
              </a:spcAft>
              <a:buSzPts val="2000"/>
              <a:buNone/>
              <a:defRPr sz="2000"/>
            </a:lvl3pPr>
            <a:lvl4pPr lvl="3" algn="r" rtl="0">
              <a:spcBef>
                <a:spcPts val="0"/>
              </a:spcBef>
              <a:spcAft>
                <a:spcPts val="0"/>
              </a:spcAft>
              <a:buSzPts val="2000"/>
              <a:buNone/>
              <a:defRPr sz="2000"/>
            </a:lvl4pPr>
            <a:lvl5pPr lvl="4" algn="r" rtl="0">
              <a:spcBef>
                <a:spcPts val="0"/>
              </a:spcBef>
              <a:spcAft>
                <a:spcPts val="0"/>
              </a:spcAft>
              <a:buSzPts val="2000"/>
              <a:buNone/>
              <a:defRPr sz="2000"/>
            </a:lvl5pPr>
            <a:lvl6pPr lvl="5" algn="r" rtl="0">
              <a:spcBef>
                <a:spcPts val="0"/>
              </a:spcBef>
              <a:spcAft>
                <a:spcPts val="0"/>
              </a:spcAft>
              <a:buSzPts val="2000"/>
              <a:buNone/>
              <a:defRPr sz="2000"/>
            </a:lvl6pPr>
            <a:lvl7pPr lvl="6" algn="r" rtl="0">
              <a:spcBef>
                <a:spcPts val="0"/>
              </a:spcBef>
              <a:spcAft>
                <a:spcPts val="0"/>
              </a:spcAft>
              <a:buSzPts val="2000"/>
              <a:buNone/>
              <a:defRPr sz="2000"/>
            </a:lvl7pPr>
            <a:lvl8pPr lvl="7" algn="r" rtl="0">
              <a:spcBef>
                <a:spcPts val="0"/>
              </a:spcBef>
              <a:spcAft>
                <a:spcPts val="0"/>
              </a:spcAft>
              <a:buSzPts val="2000"/>
              <a:buNone/>
              <a:defRPr sz="2000"/>
            </a:lvl8pPr>
            <a:lvl9pPr lvl="8" algn="r" rtl="0">
              <a:spcBef>
                <a:spcPts val="0"/>
              </a:spcBef>
              <a:spcAft>
                <a:spcPts val="0"/>
              </a:spcAft>
              <a:buSzPts val="2000"/>
              <a:buNone/>
              <a:defRPr sz="2000"/>
            </a:lvl9pPr>
          </a:lstStyle>
          <a:p>
            <a:endParaRPr/>
          </a:p>
        </p:txBody>
      </p:sp>
      <p:sp>
        <p:nvSpPr>
          <p:cNvPr id="32" name="Google Shape;32;p2"/>
          <p:cNvSpPr/>
          <p:nvPr/>
        </p:nvSpPr>
        <p:spPr>
          <a:xfrm rot="10800000">
            <a:off x="2590625" y="68161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73100" y="311913"/>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4485538" y="4530588"/>
            <a:ext cx="145800" cy="145800"/>
          </a:xfrm>
          <a:prstGeom prst="ellipse">
            <a:avLst/>
          </a:prstGeom>
          <a:solidFill>
            <a:schemeClr val="accent3"/>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6978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0C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1pPr>
            <a:lvl2pPr lvl="1"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2pPr>
            <a:lvl3pPr lvl="2"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3pPr>
            <a:lvl4pPr lvl="3"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4pPr>
            <a:lvl5pPr lvl="4"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5pPr>
            <a:lvl6pPr lvl="5"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6pPr>
            <a:lvl7pPr lvl="6"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7pPr>
            <a:lvl8pPr lvl="7"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8pPr>
            <a:lvl9pPr lvl="8" rtl="0">
              <a:spcBef>
                <a:spcPts val="0"/>
              </a:spcBef>
              <a:spcAft>
                <a:spcPts val="0"/>
              </a:spcAft>
              <a:buClr>
                <a:schemeClr val="dk2"/>
              </a:buClr>
              <a:buSzPts val="3100"/>
              <a:buFont typeface="Chau Philomene One"/>
              <a:buNone/>
              <a:defRPr sz="3100">
                <a:solidFill>
                  <a:schemeClr val="dk2"/>
                </a:solidFill>
                <a:latin typeface="Chau Philomene One"/>
                <a:ea typeface="Chau Philomene One"/>
                <a:cs typeface="Chau Philomene One"/>
                <a:sym typeface="Chau Philomene One"/>
              </a:defRPr>
            </a:lvl9pPr>
          </a:lstStyle>
          <a:p>
            <a:endParaRPr/>
          </a:p>
        </p:txBody>
      </p:sp>
      <p:sp>
        <p:nvSpPr>
          <p:cNvPr id="7" name="Google Shape;7;p1"/>
          <p:cNvSpPr txBox="1">
            <a:spLocks noGrp="1"/>
          </p:cNvSpPr>
          <p:nvPr>
            <p:ph type="body" idx="1"/>
          </p:nvPr>
        </p:nvSpPr>
        <p:spPr>
          <a:xfrm>
            <a:off x="720000" y="1130400"/>
            <a:ext cx="7704000" cy="34731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1pPr>
            <a:lvl2pPr marL="914400" lvl="1"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00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00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58" r:id="rId1"/>
    <p:sldLayoutId id="2147483672" r:id="rId2"/>
    <p:sldLayoutId id="2147483678" r:id="rId3"/>
    <p:sldLayoutId id="2147483679" r:id="rId4"/>
    <p:sldLayoutId id="2147483680" r:id="rId5"/>
    <p:sldLayoutId id="2147483681" r:id="rId6"/>
    <p:sldLayoutId id="2147483682" r:id="rId7"/>
    <p:sldLayoutId id="2147483683" r:id="rId8"/>
    <p:sldLayoutId id="2147483687" r:id="rId9"/>
    <p:sldLayoutId id="2147483689" r:id="rId10"/>
    <p:sldLayoutId id="2147483690" r:id="rId11"/>
    <p:sldLayoutId id="214748369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grpSp>
        <p:nvGrpSpPr>
          <p:cNvPr id="811" name="Google Shape;811;p41"/>
          <p:cNvGrpSpPr/>
          <p:nvPr/>
        </p:nvGrpSpPr>
        <p:grpSpPr>
          <a:xfrm rot="466731">
            <a:off x="6461315" y="372834"/>
            <a:ext cx="714457" cy="1035177"/>
            <a:chOff x="3448550" y="1981625"/>
            <a:chExt cx="715250" cy="1036325"/>
          </a:xfrm>
        </p:grpSpPr>
        <p:sp>
          <p:nvSpPr>
            <p:cNvPr id="812" name="Google Shape;812;p41"/>
            <p:cNvSpPr/>
            <p:nvPr/>
          </p:nvSpPr>
          <p:spPr>
            <a:xfrm>
              <a:off x="3448550" y="1981625"/>
              <a:ext cx="715250" cy="1036325"/>
            </a:xfrm>
            <a:custGeom>
              <a:avLst/>
              <a:gdLst/>
              <a:ahLst/>
              <a:cxnLst/>
              <a:rect l="l" t="t" r="r" b="b"/>
              <a:pathLst>
                <a:path w="28610" h="41453" extrusionOk="0">
                  <a:moveTo>
                    <a:pt x="10420" y="0"/>
                  </a:moveTo>
                  <a:cubicBezTo>
                    <a:pt x="9619" y="0"/>
                    <a:pt x="8862" y="168"/>
                    <a:pt x="8170" y="502"/>
                  </a:cubicBezTo>
                  <a:cubicBezTo>
                    <a:pt x="6924" y="1106"/>
                    <a:pt x="6235" y="1866"/>
                    <a:pt x="5858" y="2557"/>
                  </a:cubicBezTo>
                  <a:cubicBezTo>
                    <a:pt x="5008" y="2621"/>
                    <a:pt x="4207" y="2877"/>
                    <a:pt x="3515" y="3307"/>
                  </a:cubicBezTo>
                  <a:cubicBezTo>
                    <a:pt x="3256" y="3435"/>
                    <a:pt x="3068" y="3554"/>
                    <a:pt x="2974" y="3618"/>
                  </a:cubicBezTo>
                  <a:cubicBezTo>
                    <a:pt x="2909" y="3663"/>
                    <a:pt x="2816" y="3731"/>
                    <a:pt x="2704" y="3822"/>
                  </a:cubicBezTo>
                  <a:cubicBezTo>
                    <a:pt x="2519" y="3969"/>
                    <a:pt x="2342" y="4137"/>
                    <a:pt x="2179" y="4320"/>
                  </a:cubicBezTo>
                  <a:cubicBezTo>
                    <a:pt x="1833" y="4702"/>
                    <a:pt x="1249" y="5499"/>
                    <a:pt x="1140" y="6613"/>
                  </a:cubicBezTo>
                  <a:cubicBezTo>
                    <a:pt x="1140" y="6619"/>
                    <a:pt x="1138" y="6626"/>
                    <a:pt x="1138" y="6630"/>
                  </a:cubicBezTo>
                  <a:cubicBezTo>
                    <a:pt x="1017" y="7168"/>
                    <a:pt x="1007" y="7677"/>
                    <a:pt x="1074" y="8144"/>
                  </a:cubicBezTo>
                  <a:cubicBezTo>
                    <a:pt x="426" y="8885"/>
                    <a:pt x="63" y="9816"/>
                    <a:pt x="39" y="10822"/>
                  </a:cubicBezTo>
                  <a:cubicBezTo>
                    <a:pt x="1" y="12417"/>
                    <a:pt x="737" y="13554"/>
                    <a:pt x="1438" y="14273"/>
                  </a:cubicBezTo>
                  <a:cubicBezTo>
                    <a:pt x="1441" y="14707"/>
                    <a:pt x="1456" y="15228"/>
                    <a:pt x="1501" y="15783"/>
                  </a:cubicBezTo>
                  <a:cubicBezTo>
                    <a:pt x="1512" y="15911"/>
                    <a:pt x="1524" y="16037"/>
                    <a:pt x="1537" y="16160"/>
                  </a:cubicBezTo>
                  <a:cubicBezTo>
                    <a:pt x="1067" y="16614"/>
                    <a:pt x="695" y="17207"/>
                    <a:pt x="470" y="17873"/>
                  </a:cubicBezTo>
                  <a:lnTo>
                    <a:pt x="453" y="17925"/>
                  </a:lnTo>
                  <a:cubicBezTo>
                    <a:pt x="412" y="18046"/>
                    <a:pt x="377" y="18170"/>
                    <a:pt x="348" y="18293"/>
                  </a:cubicBezTo>
                  <a:lnTo>
                    <a:pt x="334" y="18351"/>
                  </a:lnTo>
                  <a:cubicBezTo>
                    <a:pt x="305" y="18476"/>
                    <a:pt x="283" y="18602"/>
                    <a:pt x="263" y="18728"/>
                  </a:cubicBezTo>
                  <a:lnTo>
                    <a:pt x="250" y="18804"/>
                  </a:lnTo>
                  <a:lnTo>
                    <a:pt x="247" y="18844"/>
                  </a:lnTo>
                  <a:cubicBezTo>
                    <a:pt x="234" y="18953"/>
                    <a:pt x="224" y="19063"/>
                    <a:pt x="219" y="19181"/>
                  </a:cubicBezTo>
                  <a:lnTo>
                    <a:pt x="214" y="19249"/>
                  </a:lnTo>
                  <a:cubicBezTo>
                    <a:pt x="203" y="19541"/>
                    <a:pt x="219" y="19837"/>
                    <a:pt x="261" y="20139"/>
                  </a:cubicBezTo>
                  <a:lnTo>
                    <a:pt x="274" y="20227"/>
                  </a:lnTo>
                  <a:cubicBezTo>
                    <a:pt x="297" y="20364"/>
                    <a:pt x="321" y="20492"/>
                    <a:pt x="352" y="20614"/>
                  </a:cubicBezTo>
                  <a:lnTo>
                    <a:pt x="364" y="20666"/>
                  </a:lnTo>
                  <a:cubicBezTo>
                    <a:pt x="399" y="20808"/>
                    <a:pt x="446" y="20953"/>
                    <a:pt x="496" y="21093"/>
                  </a:cubicBezTo>
                  <a:cubicBezTo>
                    <a:pt x="510" y="21131"/>
                    <a:pt x="525" y="21169"/>
                    <a:pt x="539" y="21205"/>
                  </a:cubicBezTo>
                  <a:cubicBezTo>
                    <a:pt x="587" y="21327"/>
                    <a:pt x="638" y="21451"/>
                    <a:pt x="691" y="21562"/>
                  </a:cubicBezTo>
                  <a:cubicBezTo>
                    <a:pt x="708" y="21598"/>
                    <a:pt x="724" y="21632"/>
                    <a:pt x="734" y="21652"/>
                  </a:cubicBezTo>
                  <a:cubicBezTo>
                    <a:pt x="804" y="21790"/>
                    <a:pt x="882" y="21931"/>
                    <a:pt x="967" y="22070"/>
                  </a:cubicBezTo>
                  <a:cubicBezTo>
                    <a:pt x="986" y="22100"/>
                    <a:pt x="1004" y="22129"/>
                    <a:pt x="1028" y="22164"/>
                  </a:cubicBezTo>
                  <a:cubicBezTo>
                    <a:pt x="1100" y="22274"/>
                    <a:pt x="1174" y="22385"/>
                    <a:pt x="1258" y="22495"/>
                  </a:cubicBezTo>
                  <a:cubicBezTo>
                    <a:pt x="1278" y="22523"/>
                    <a:pt x="1296" y="22550"/>
                    <a:pt x="1323" y="22584"/>
                  </a:cubicBezTo>
                  <a:cubicBezTo>
                    <a:pt x="1424" y="22712"/>
                    <a:pt x="1531" y="22839"/>
                    <a:pt x="1641" y="22954"/>
                  </a:cubicBezTo>
                  <a:cubicBezTo>
                    <a:pt x="1669" y="22984"/>
                    <a:pt x="1698" y="23014"/>
                    <a:pt x="1729" y="23047"/>
                  </a:cubicBezTo>
                  <a:cubicBezTo>
                    <a:pt x="1821" y="23142"/>
                    <a:pt x="1920" y="23239"/>
                    <a:pt x="2028" y="23337"/>
                  </a:cubicBezTo>
                  <a:cubicBezTo>
                    <a:pt x="2060" y="23366"/>
                    <a:pt x="2092" y="23394"/>
                    <a:pt x="2119" y="23417"/>
                  </a:cubicBezTo>
                  <a:cubicBezTo>
                    <a:pt x="2256" y="23534"/>
                    <a:pt x="2388" y="23641"/>
                    <a:pt x="2525" y="23744"/>
                  </a:cubicBezTo>
                  <a:cubicBezTo>
                    <a:pt x="2549" y="23764"/>
                    <a:pt x="2574" y="23781"/>
                    <a:pt x="2603" y="23801"/>
                  </a:cubicBezTo>
                  <a:cubicBezTo>
                    <a:pt x="2720" y="23887"/>
                    <a:pt x="2845" y="23971"/>
                    <a:pt x="2974" y="24053"/>
                  </a:cubicBezTo>
                  <a:cubicBezTo>
                    <a:pt x="3016" y="24079"/>
                    <a:pt x="3057" y="24106"/>
                    <a:pt x="3097" y="24130"/>
                  </a:cubicBezTo>
                  <a:cubicBezTo>
                    <a:pt x="3152" y="24163"/>
                    <a:pt x="3204" y="24194"/>
                    <a:pt x="3256" y="24224"/>
                  </a:cubicBezTo>
                  <a:cubicBezTo>
                    <a:pt x="3521" y="25225"/>
                    <a:pt x="3985" y="26359"/>
                    <a:pt x="4872" y="27347"/>
                  </a:cubicBezTo>
                  <a:cubicBezTo>
                    <a:pt x="5552" y="28109"/>
                    <a:pt x="6302" y="28892"/>
                    <a:pt x="7330" y="29565"/>
                  </a:cubicBezTo>
                  <a:cubicBezTo>
                    <a:pt x="7057" y="29619"/>
                    <a:pt x="6791" y="29683"/>
                    <a:pt x="6533" y="29760"/>
                  </a:cubicBezTo>
                  <a:lnTo>
                    <a:pt x="6485" y="29774"/>
                  </a:lnTo>
                  <a:cubicBezTo>
                    <a:pt x="6382" y="29807"/>
                    <a:pt x="6278" y="29838"/>
                    <a:pt x="6181" y="29872"/>
                  </a:cubicBezTo>
                  <a:cubicBezTo>
                    <a:pt x="6149" y="29882"/>
                    <a:pt x="6119" y="29895"/>
                    <a:pt x="6083" y="29908"/>
                  </a:cubicBezTo>
                  <a:cubicBezTo>
                    <a:pt x="5993" y="29939"/>
                    <a:pt x="5907" y="29972"/>
                    <a:pt x="5818" y="30008"/>
                  </a:cubicBezTo>
                  <a:lnTo>
                    <a:pt x="5700" y="30056"/>
                  </a:lnTo>
                  <a:cubicBezTo>
                    <a:pt x="5621" y="30089"/>
                    <a:pt x="5538" y="30124"/>
                    <a:pt x="5460" y="30160"/>
                  </a:cubicBezTo>
                  <a:cubicBezTo>
                    <a:pt x="5417" y="30178"/>
                    <a:pt x="5377" y="30200"/>
                    <a:pt x="5323" y="30224"/>
                  </a:cubicBezTo>
                  <a:cubicBezTo>
                    <a:pt x="5246" y="30262"/>
                    <a:pt x="5171" y="30299"/>
                    <a:pt x="5094" y="30341"/>
                  </a:cubicBezTo>
                  <a:cubicBezTo>
                    <a:pt x="5044" y="30365"/>
                    <a:pt x="4997" y="30392"/>
                    <a:pt x="4954" y="30415"/>
                  </a:cubicBezTo>
                  <a:cubicBezTo>
                    <a:pt x="4880" y="30457"/>
                    <a:pt x="4808" y="30500"/>
                    <a:pt x="4732" y="30544"/>
                  </a:cubicBezTo>
                  <a:cubicBezTo>
                    <a:pt x="4684" y="30576"/>
                    <a:pt x="4637" y="30604"/>
                    <a:pt x="4587" y="30635"/>
                  </a:cubicBezTo>
                  <a:cubicBezTo>
                    <a:pt x="4517" y="30679"/>
                    <a:pt x="4448" y="30728"/>
                    <a:pt x="4376" y="30776"/>
                  </a:cubicBezTo>
                  <a:cubicBezTo>
                    <a:pt x="4328" y="30808"/>
                    <a:pt x="4282" y="30842"/>
                    <a:pt x="4233" y="30877"/>
                  </a:cubicBezTo>
                  <a:cubicBezTo>
                    <a:pt x="4161" y="30929"/>
                    <a:pt x="4092" y="30984"/>
                    <a:pt x="4022" y="31040"/>
                  </a:cubicBezTo>
                  <a:cubicBezTo>
                    <a:pt x="3984" y="31070"/>
                    <a:pt x="3944" y="31099"/>
                    <a:pt x="3904" y="31134"/>
                  </a:cubicBezTo>
                  <a:lnTo>
                    <a:pt x="3848" y="31182"/>
                  </a:lnTo>
                  <a:cubicBezTo>
                    <a:pt x="3790" y="31232"/>
                    <a:pt x="3733" y="31283"/>
                    <a:pt x="3683" y="31330"/>
                  </a:cubicBezTo>
                  <a:cubicBezTo>
                    <a:pt x="3645" y="31363"/>
                    <a:pt x="3606" y="31397"/>
                    <a:pt x="3571" y="31431"/>
                  </a:cubicBezTo>
                  <a:lnTo>
                    <a:pt x="3520" y="31481"/>
                  </a:lnTo>
                  <a:cubicBezTo>
                    <a:pt x="3460" y="31538"/>
                    <a:pt x="3401" y="31598"/>
                    <a:pt x="3343" y="31660"/>
                  </a:cubicBezTo>
                  <a:cubicBezTo>
                    <a:pt x="3307" y="31696"/>
                    <a:pt x="3272" y="31731"/>
                    <a:pt x="3242" y="31766"/>
                  </a:cubicBezTo>
                  <a:lnTo>
                    <a:pt x="3213" y="31795"/>
                  </a:lnTo>
                  <a:cubicBezTo>
                    <a:pt x="3114" y="31908"/>
                    <a:pt x="3016" y="32022"/>
                    <a:pt x="2923" y="32139"/>
                  </a:cubicBezTo>
                  <a:cubicBezTo>
                    <a:pt x="2384" y="32822"/>
                    <a:pt x="1905" y="33824"/>
                    <a:pt x="1453" y="35216"/>
                  </a:cubicBezTo>
                  <a:lnTo>
                    <a:pt x="1433" y="35276"/>
                  </a:lnTo>
                  <a:cubicBezTo>
                    <a:pt x="1380" y="35445"/>
                    <a:pt x="1326" y="35617"/>
                    <a:pt x="1272" y="35802"/>
                  </a:cubicBezTo>
                  <a:lnTo>
                    <a:pt x="1246" y="35889"/>
                  </a:lnTo>
                  <a:cubicBezTo>
                    <a:pt x="1195" y="36064"/>
                    <a:pt x="1145" y="36244"/>
                    <a:pt x="1093" y="36436"/>
                  </a:cubicBezTo>
                  <a:lnTo>
                    <a:pt x="1073" y="36508"/>
                  </a:lnTo>
                  <a:cubicBezTo>
                    <a:pt x="1021" y="36701"/>
                    <a:pt x="970" y="36896"/>
                    <a:pt x="920" y="37095"/>
                  </a:cubicBezTo>
                  <a:lnTo>
                    <a:pt x="519" y="38711"/>
                  </a:lnTo>
                  <a:cubicBezTo>
                    <a:pt x="500" y="38782"/>
                    <a:pt x="536" y="38857"/>
                    <a:pt x="603" y="38891"/>
                  </a:cubicBezTo>
                  <a:lnTo>
                    <a:pt x="2085" y="39651"/>
                  </a:lnTo>
                  <a:cubicBezTo>
                    <a:pt x="2214" y="39718"/>
                    <a:pt x="2347" y="39782"/>
                    <a:pt x="2479" y="39844"/>
                  </a:cubicBezTo>
                  <a:cubicBezTo>
                    <a:pt x="2536" y="39871"/>
                    <a:pt x="2596" y="39895"/>
                    <a:pt x="2654" y="39920"/>
                  </a:cubicBezTo>
                  <a:lnTo>
                    <a:pt x="2792" y="39980"/>
                  </a:lnTo>
                  <a:cubicBezTo>
                    <a:pt x="2980" y="40060"/>
                    <a:pt x="3176" y="40137"/>
                    <a:pt x="3380" y="40209"/>
                  </a:cubicBezTo>
                  <a:lnTo>
                    <a:pt x="3488" y="40248"/>
                  </a:lnTo>
                  <a:cubicBezTo>
                    <a:pt x="3703" y="40322"/>
                    <a:pt x="3904" y="40386"/>
                    <a:pt x="4106" y="40447"/>
                  </a:cubicBezTo>
                  <a:cubicBezTo>
                    <a:pt x="4308" y="40507"/>
                    <a:pt x="4513" y="40562"/>
                    <a:pt x="4738" y="40618"/>
                  </a:cubicBezTo>
                  <a:lnTo>
                    <a:pt x="4798" y="40634"/>
                  </a:lnTo>
                  <a:cubicBezTo>
                    <a:pt x="4997" y="40683"/>
                    <a:pt x="5198" y="40728"/>
                    <a:pt x="5396" y="40769"/>
                  </a:cubicBezTo>
                  <a:lnTo>
                    <a:pt x="5478" y="40785"/>
                  </a:lnTo>
                  <a:cubicBezTo>
                    <a:pt x="5823" y="40856"/>
                    <a:pt x="6190" y="40921"/>
                    <a:pt x="6569" y="40978"/>
                  </a:cubicBezTo>
                  <a:lnTo>
                    <a:pt x="6738" y="41004"/>
                  </a:lnTo>
                  <a:cubicBezTo>
                    <a:pt x="6893" y="41026"/>
                    <a:pt x="7045" y="41048"/>
                    <a:pt x="7196" y="41068"/>
                  </a:cubicBezTo>
                  <a:lnTo>
                    <a:pt x="7501" y="41106"/>
                  </a:lnTo>
                  <a:lnTo>
                    <a:pt x="7790" y="41140"/>
                  </a:lnTo>
                  <a:cubicBezTo>
                    <a:pt x="7955" y="41160"/>
                    <a:pt x="8120" y="41177"/>
                    <a:pt x="8282" y="41196"/>
                  </a:cubicBezTo>
                  <a:cubicBezTo>
                    <a:pt x="8631" y="41233"/>
                    <a:pt x="9003" y="41267"/>
                    <a:pt x="9452" y="41301"/>
                  </a:cubicBezTo>
                  <a:lnTo>
                    <a:pt x="9672" y="41317"/>
                  </a:lnTo>
                  <a:cubicBezTo>
                    <a:pt x="10010" y="41340"/>
                    <a:pt x="10348" y="41362"/>
                    <a:pt x="10687" y="41379"/>
                  </a:cubicBezTo>
                  <a:lnTo>
                    <a:pt x="10923" y="41389"/>
                  </a:lnTo>
                  <a:cubicBezTo>
                    <a:pt x="11704" y="41425"/>
                    <a:pt x="12511" y="41445"/>
                    <a:pt x="13395" y="41448"/>
                  </a:cubicBezTo>
                  <a:lnTo>
                    <a:pt x="13848" y="41452"/>
                  </a:lnTo>
                  <a:cubicBezTo>
                    <a:pt x="14101" y="41452"/>
                    <a:pt x="14358" y="41451"/>
                    <a:pt x="14612" y="41448"/>
                  </a:cubicBezTo>
                  <a:cubicBezTo>
                    <a:pt x="14918" y="41446"/>
                    <a:pt x="15226" y="41441"/>
                    <a:pt x="15536" y="41434"/>
                  </a:cubicBezTo>
                  <a:lnTo>
                    <a:pt x="15787" y="41429"/>
                  </a:lnTo>
                  <a:cubicBezTo>
                    <a:pt x="15985" y="41424"/>
                    <a:pt x="16183" y="41418"/>
                    <a:pt x="16379" y="41411"/>
                  </a:cubicBezTo>
                  <a:lnTo>
                    <a:pt x="16624" y="41402"/>
                  </a:lnTo>
                  <a:lnTo>
                    <a:pt x="17119" y="41381"/>
                  </a:lnTo>
                  <a:cubicBezTo>
                    <a:pt x="17252" y="41375"/>
                    <a:pt x="17382" y="41368"/>
                    <a:pt x="17511" y="41361"/>
                  </a:cubicBezTo>
                  <a:lnTo>
                    <a:pt x="17723" y="41348"/>
                  </a:lnTo>
                  <a:cubicBezTo>
                    <a:pt x="17723" y="41348"/>
                    <a:pt x="18150" y="41323"/>
                    <a:pt x="18241" y="41315"/>
                  </a:cubicBezTo>
                  <a:cubicBezTo>
                    <a:pt x="18353" y="41305"/>
                    <a:pt x="18826" y="41268"/>
                    <a:pt x="18826" y="41268"/>
                  </a:cubicBezTo>
                  <a:cubicBezTo>
                    <a:pt x="18826" y="41268"/>
                    <a:pt x="19196" y="41234"/>
                    <a:pt x="19303" y="41224"/>
                  </a:cubicBezTo>
                  <a:cubicBezTo>
                    <a:pt x="19442" y="41210"/>
                    <a:pt x="19580" y="41196"/>
                    <a:pt x="19721" y="41180"/>
                  </a:cubicBezTo>
                  <a:cubicBezTo>
                    <a:pt x="19721" y="41180"/>
                    <a:pt x="19950" y="41153"/>
                    <a:pt x="20033" y="41145"/>
                  </a:cubicBezTo>
                  <a:cubicBezTo>
                    <a:pt x="20187" y="41126"/>
                    <a:pt x="20342" y="41106"/>
                    <a:pt x="20497" y="41085"/>
                  </a:cubicBezTo>
                  <a:cubicBezTo>
                    <a:pt x="20497" y="41085"/>
                    <a:pt x="20702" y="41059"/>
                    <a:pt x="20763" y="41049"/>
                  </a:cubicBezTo>
                  <a:lnTo>
                    <a:pt x="21098" y="40999"/>
                  </a:lnTo>
                  <a:cubicBezTo>
                    <a:pt x="21226" y="40981"/>
                    <a:pt x="21357" y="40961"/>
                    <a:pt x="21488" y="40940"/>
                  </a:cubicBezTo>
                  <a:lnTo>
                    <a:pt x="21620" y="40917"/>
                  </a:lnTo>
                  <a:cubicBezTo>
                    <a:pt x="21745" y="40896"/>
                    <a:pt x="21871" y="40874"/>
                    <a:pt x="22014" y="40847"/>
                  </a:cubicBezTo>
                  <a:lnTo>
                    <a:pt x="22014" y="40847"/>
                  </a:lnTo>
                  <a:lnTo>
                    <a:pt x="22218" y="40810"/>
                  </a:lnTo>
                  <a:cubicBezTo>
                    <a:pt x="22279" y="40797"/>
                    <a:pt x="22476" y="40756"/>
                    <a:pt x="22476" y="40756"/>
                  </a:cubicBezTo>
                  <a:cubicBezTo>
                    <a:pt x="22632" y="40725"/>
                    <a:pt x="22789" y="40691"/>
                    <a:pt x="22945" y="40656"/>
                  </a:cubicBezTo>
                  <a:cubicBezTo>
                    <a:pt x="22979" y="40649"/>
                    <a:pt x="23012" y="40642"/>
                    <a:pt x="23038" y="40636"/>
                  </a:cubicBezTo>
                  <a:cubicBezTo>
                    <a:pt x="23068" y="40629"/>
                    <a:pt x="23233" y="40588"/>
                    <a:pt x="23233" y="40588"/>
                  </a:cubicBezTo>
                  <a:cubicBezTo>
                    <a:pt x="23379" y="40555"/>
                    <a:pt x="23525" y="40520"/>
                    <a:pt x="23673" y="40481"/>
                  </a:cubicBezTo>
                  <a:cubicBezTo>
                    <a:pt x="23772" y="40456"/>
                    <a:pt x="23872" y="40430"/>
                    <a:pt x="23969" y="40404"/>
                  </a:cubicBezTo>
                  <a:cubicBezTo>
                    <a:pt x="24090" y="40372"/>
                    <a:pt x="24211" y="40338"/>
                    <a:pt x="24332" y="40303"/>
                  </a:cubicBezTo>
                  <a:cubicBezTo>
                    <a:pt x="24332" y="40303"/>
                    <a:pt x="24609" y="40222"/>
                    <a:pt x="24698" y="40195"/>
                  </a:cubicBezTo>
                  <a:cubicBezTo>
                    <a:pt x="24782" y="40168"/>
                    <a:pt x="24866" y="40144"/>
                    <a:pt x="24948" y="40117"/>
                  </a:cubicBezTo>
                  <a:cubicBezTo>
                    <a:pt x="24997" y="40101"/>
                    <a:pt x="25153" y="40050"/>
                    <a:pt x="25153" y="40050"/>
                  </a:cubicBezTo>
                  <a:cubicBezTo>
                    <a:pt x="25153" y="40050"/>
                    <a:pt x="25350" y="39986"/>
                    <a:pt x="25415" y="39963"/>
                  </a:cubicBezTo>
                  <a:lnTo>
                    <a:pt x="25573" y="39908"/>
                  </a:lnTo>
                  <a:cubicBezTo>
                    <a:pt x="25657" y="39876"/>
                    <a:pt x="25738" y="39846"/>
                    <a:pt x="25822" y="39815"/>
                  </a:cubicBezTo>
                  <a:lnTo>
                    <a:pt x="25963" y="39764"/>
                  </a:lnTo>
                  <a:cubicBezTo>
                    <a:pt x="26016" y="39744"/>
                    <a:pt x="26071" y="39723"/>
                    <a:pt x="26147" y="39694"/>
                  </a:cubicBezTo>
                  <a:lnTo>
                    <a:pt x="26199" y="39673"/>
                  </a:lnTo>
                  <a:cubicBezTo>
                    <a:pt x="26391" y="39596"/>
                    <a:pt x="26582" y="39518"/>
                    <a:pt x="26773" y="39437"/>
                  </a:cubicBezTo>
                  <a:lnTo>
                    <a:pt x="28488" y="38792"/>
                  </a:lnTo>
                  <a:cubicBezTo>
                    <a:pt x="28567" y="38763"/>
                    <a:pt x="28609" y="38682"/>
                    <a:pt x="28588" y="38601"/>
                  </a:cubicBezTo>
                  <a:lnTo>
                    <a:pt x="28114" y="36775"/>
                  </a:lnTo>
                  <a:cubicBezTo>
                    <a:pt x="28068" y="36591"/>
                    <a:pt x="28020" y="36413"/>
                    <a:pt x="27964" y="36217"/>
                  </a:cubicBezTo>
                  <a:lnTo>
                    <a:pt x="27952" y="36170"/>
                  </a:lnTo>
                  <a:cubicBezTo>
                    <a:pt x="27905" y="35999"/>
                    <a:pt x="27856" y="35831"/>
                    <a:pt x="27805" y="35662"/>
                  </a:cubicBezTo>
                  <a:lnTo>
                    <a:pt x="27785" y="35602"/>
                  </a:lnTo>
                  <a:cubicBezTo>
                    <a:pt x="27745" y="35467"/>
                    <a:pt x="27702" y="35334"/>
                    <a:pt x="27663" y="35206"/>
                  </a:cubicBezTo>
                  <a:lnTo>
                    <a:pt x="27646" y="35138"/>
                  </a:lnTo>
                  <a:lnTo>
                    <a:pt x="27603" y="35028"/>
                  </a:lnTo>
                  <a:cubicBezTo>
                    <a:pt x="27552" y="34874"/>
                    <a:pt x="27499" y="34722"/>
                    <a:pt x="27445" y="34575"/>
                  </a:cubicBezTo>
                  <a:lnTo>
                    <a:pt x="27429" y="34533"/>
                  </a:lnTo>
                  <a:cubicBezTo>
                    <a:pt x="27049" y="33495"/>
                    <a:pt x="26645" y="32714"/>
                    <a:pt x="26195" y="32141"/>
                  </a:cubicBezTo>
                  <a:cubicBezTo>
                    <a:pt x="26100" y="32022"/>
                    <a:pt x="25999" y="31902"/>
                    <a:pt x="25880" y="31774"/>
                  </a:cubicBezTo>
                  <a:lnTo>
                    <a:pt x="25836" y="31726"/>
                  </a:lnTo>
                  <a:cubicBezTo>
                    <a:pt x="25809" y="31697"/>
                    <a:pt x="25784" y="31669"/>
                    <a:pt x="25761" y="31647"/>
                  </a:cubicBezTo>
                  <a:cubicBezTo>
                    <a:pt x="25697" y="31582"/>
                    <a:pt x="25631" y="31516"/>
                    <a:pt x="25573" y="31461"/>
                  </a:cubicBezTo>
                  <a:cubicBezTo>
                    <a:pt x="25539" y="31430"/>
                    <a:pt x="25506" y="31397"/>
                    <a:pt x="25472" y="31367"/>
                  </a:cubicBezTo>
                  <a:lnTo>
                    <a:pt x="25385" y="31289"/>
                  </a:lnTo>
                  <a:cubicBezTo>
                    <a:pt x="25334" y="31242"/>
                    <a:pt x="25280" y="31198"/>
                    <a:pt x="25217" y="31146"/>
                  </a:cubicBezTo>
                  <a:cubicBezTo>
                    <a:pt x="25179" y="31112"/>
                    <a:pt x="25016" y="30986"/>
                    <a:pt x="25016" y="30986"/>
                  </a:cubicBezTo>
                  <a:cubicBezTo>
                    <a:pt x="24974" y="30954"/>
                    <a:pt x="24931" y="30921"/>
                    <a:pt x="24871" y="30879"/>
                  </a:cubicBezTo>
                  <a:cubicBezTo>
                    <a:pt x="24871" y="30879"/>
                    <a:pt x="24774" y="30810"/>
                    <a:pt x="24725" y="30776"/>
                  </a:cubicBezTo>
                  <a:lnTo>
                    <a:pt x="24618" y="30705"/>
                  </a:lnTo>
                  <a:cubicBezTo>
                    <a:pt x="24591" y="30689"/>
                    <a:pt x="24407" y="30573"/>
                    <a:pt x="24374" y="30554"/>
                  </a:cubicBezTo>
                  <a:cubicBezTo>
                    <a:pt x="24312" y="30516"/>
                    <a:pt x="24249" y="30483"/>
                    <a:pt x="24197" y="30452"/>
                  </a:cubicBezTo>
                  <a:lnTo>
                    <a:pt x="24043" y="30369"/>
                  </a:lnTo>
                  <a:lnTo>
                    <a:pt x="24009" y="30351"/>
                  </a:lnTo>
                  <a:cubicBezTo>
                    <a:pt x="23885" y="30287"/>
                    <a:pt x="23760" y="30227"/>
                    <a:pt x="23630" y="30167"/>
                  </a:cubicBezTo>
                  <a:cubicBezTo>
                    <a:pt x="23609" y="30157"/>
                    <a:pt x="23586" y="30149"/>
                    <a:pt x="23563" y="30137"/>
                  </a:cubicBezTo>
                  <a:cubicBezTo>
                    <a:pt x="23463" y="30093"/>
                    <a:pt x="23364" y="30050"/>
                    <a:pt x="23266" y="30013"/>
                  </a:cubicBezTo>
                  <a:lnTo>
                    <a:pt x="23160" y="29973"/>
                  </a:lnTo>
                  <a:cubicBezTo>
                    <a:pt x="23069" y="29938"/>
                    <a:pt x="22979" y="29907"/>
                    <a:pt x="22895" y="29878"/>
                  </a:cubicBezTo>
                  <a:lnTo>
                    <a:pt x="22780" y="29840"/>
                  </a:lnTo>
                  <a:cubicBezTo>
                    <a:pt x="22691" y="29811"/>
                    <a:pt x="22602" y="29783"/>
                    <a:pt x="22503" y="29754"/>
                  </a:cubicBezTo>
                  <a:lnTo>
                    <a:pt x="22410" y="29729"/>
                  </a:lnTo>
                  <a:cubicBezTo>
                    <a:pt x="22318" y="29702"/>
                    <a:pt x="22222" y="29676"/>
                    <a:pt x="22127" y="29653"/>
                  </a:cubicBezTo>
                  <a:lnTo>
                    <a:pt x="22050" y="29636"/>
                  </a:lnTo>
                  <a:cubicBezTo>
                    <a:pt x="21943" y="29610"/>
                    <a:pt x="21839" y="29586"/>
                    <a:pt x="21733" y="29565"/>
                  </a:cubicBezTo>
                  <a:lnTo>
                    <a:pt x="21698" y="29558"/>
                  </a:lnTo>
                  <a:cubicBezTo>
                    <a:pt x="21465" y="29511"/>
                    <a:pt x="21222" y="29470"/>
                    <a:pt x="20981" y="29437"/>
                  </a:cubicBezTo>
                  <a:cubicBezTo>
                    <a:pt x="20981" y="29437"/>
                    <a:pt x="20924" y="29427"/>
                    <a:pt x="20910" y="29425"/>
                  </a:cubicBezTo>
                  <a:cubicBezTo>
                    <a:pt x="21865" y="28856"/>
                    <a:pt x="23042" y="27985"/>
                    <a:pt x="23789" y="26621"/>
                  </a:cubicBezTo>
                  <a:cubicBezTo>
                    <a:pt x="23886" y="26443"/>
                    <a:pt x="23982" y="26250"/>
                    <a:pt x="24076" y="26036"/>
                  </a:cubicBezTo>
                  <a:cubicBezTo>
                    <a:pt x="24097" y="25988"/>
                    <a:pt x="24117" y="25942"/>
                    <a:pt x="24135" y="25894"/>
                  </a:cubicBezTo>
                  <a:lnTo>
                    <a:pt x="24148" y="25865"/>
                  </a:lnTo>
                  <a:cubicBezTo>
                    <a:pt x="24209" y="25719"/>
                    <a:pt x="24266" y="25572"/>
                    <a:pt x="24319" y="25423"/>
                  </a:cubicBezTo>
                  <a:cubicBezTo>
                    <a:pt x="24319" y="25423"/>
                    <a:pt x="24356" y="25317"/>
                    <a:pt x="24369" y="25280"/>
                  </a:cubicBezTo>
                  <a:cubicBezTo>
                    <a:pt x="24490" y="24926"/>
                    <a:pt x="24595" y="24552"/>
                    <a:pt x="24693" y="24136"/>
                  </a:cubicBezTo>
                  <a:cubicBezTo>
                    <a:pt x="24693" y="24132"/>
                    <a:pt x="24695" y="24130"/>
                    <a:pt x="24695" y="24127"/>
                  </a:cubicBezTo>
                  <a:cubicBezTo>
                    <a:pt x="24718" y="24110"/>
                    <a:pt x="24743" y="24096"/>
                    <a:pt x="24764" y="24082"/>
                  </a:cubicBezTo>
                  <a:cubicBezTo>
                    <a:pt x="24901" y="23994"/>
                    <a:pt x="25028" y="23908"/>
                    <a:pt x="25139" y="23828"/>
                  </a:cubicBezTo>
                  <a:cubicBezTo>
                    <a:pt x="25164" y="23810"/>
                    <a:pt x="25192" y="23793"/>
                    <a:pt x="25216" y="23773"/>
                  </a:cubicBezTo>
                  <a:cubicBezTo>
                    <a:pt x="25352" y="23669"/>
                    <a:pt x="25485" y="23565"/>
                    <a:pt x="25621" y="23446"/>
                  </a:cubicBezTo>
                  <a:cubicBezTo>
                    <a:pt x="25651" y="23418"/>
                    <a:pt x="25680" y="23394"/>
                    <a:pt x="25720" y="23359"/>
                  </a:cubicBezTo>
                  <a:cubicBezTo>
                    <a:pt x="25828" y="23260"/>
                    <a:pt x="25929" y="23162"/>
                    <a:pt x="26021" y="23067"/>
                  </a:cubicBezTo>
                  <a:cubicBezTo>
                    <a:pt x="26047" y="23041"/>
                    <a:pt x="26070" y="23017"/>
                    <a:pt x="26097" y="22989"/>
                  </a:cubicBezTo>
                  <a:cubicBezTo>
                    <a:pt x="26209" y="22869"/>
                    <a:pt x="26316" y="22742"/>
                    <a:pt x="26413" y="22620"/>
                  </a:cubicBezTo>
                  <a:cubicBezTo>
                    <a:pt x="26438" y="22587"/>
                    <a:pt x="26463" y="22556"/>
                    <a:pt x="26484" y="22527"/>
                  </a:cubicBezTo>
                  <a:cubicBezTo>
                    <a:pt x="26568" y="22419"/>
                    <a:pt x="26648" y="22305"/>
                    <a:pt x="26717" y="22196"/>
                  </a:cubicBezTo>
                  <a:cubicBezTo>
                    <a:pt x="26739" y="22164"/>
                    <a:pt x="26760" y="22130"/>
                    <a:pt x="26776" y="22103"/>
                  </a:cubicBezTo>
                  <a:cubicBezTo>
                    <a:pt x="26864" y="21964"/>
                    <a:pt x="26942" y="21823"/>
                    <a:pt x="27021" y="21666"/>
                  </a:cubicBezTo>
                  <a:cubicBezTo>
                    <a:pt x="27029" y="21646"/>
                    <a:pt x="27038" y="21625"/>
                    <a:pt x="27049" y="21604"/>
                  </a:cubicBezTo>
                  <a:cubicBezTo>
                    <a:pt x="27106" y="21487"/>
                    <a:pt x="27157" y="21366"/>
                    <a:pt x="27206" y="21241"/>
                  </a:cubicBezTo>
                  <a:cubicBezTo>
                    <a:pt x="27220" y="21205"/>
                    <a:pt x="27234" y="21168"/>
                    <a:pt x="27243" y="21142"/>
                  </a:cubicBezTo>
                  <a:cubicBezTo>
                    <a:pt x="27300" y="20986"/>
                    <a:pt x="27344" y="20842"/>
                    <a:pt x="27378" y="20714"/>
                  </a:cubicBezTo>
                  <a:lnTo>
                    <a:pt x="27384" y="20691"/>
                  </a:lnTo>
                  <a:cubicBezTo>
                    <a:pt x="27419" y="20556"/>
                    <a:pt x="27448" y="20414"/>
                    <a:pt x="27476" y="20246"/>
                  </a:cubicBezTo>
                  <a:cubicBezTo>
                    <a:pt x="27480" y="20217"/>
                    <a:pt x="27486" y="20187"/>
                    <a:pt x="27490" y="20159"/>
                  </a:cubicBezTo>
                  <a:cubicBezTo>
                    <a:pt x="27530" y="19867"/>
                    <a:pt x="27547" y="19572"/>
                    <a:pt x="27536" y="19283"/>
                  </a:cubicBezTo>
                  <a:lnTo>
                    <a:pt x="27533" y="19218"/>
                  </a:lnTo>
                  <a:cubicBezTo>
                    <a:pt x="27527" y="19096"/>
                    <a:pt x="27517" y="18982"/>
                    <a:pt x="27505" y="18869"/>
                  </a:cubicBezTo>
                  <a:lnTo>
                    <a:pt x="27500" y="18825"/>
                  </a:lnTo>
                  <a:lnTo>
                    <a:pt x="27489" y="18758"/>
                  </a:lnTo>
                  <a:cubicBezTo>
                    <a:pt x="27472" y="18630"/>
                    <a:pt x="27446" y="18501"/>
                    <a:pt x="27416" y="18371"/>
                  </a:cubicBezTo>
                  <a:lnTo>
                    <a:pt x="27408" y="18334"/>
                  </a:lnTo>
                  <a:cubicBezTo>
                    <a:pt x="27375" y="18200"/>
                    <a:pt x="27338" y="18068"/>
                    <a:pt x="27301" y="17954"/>
                  </a:cubicBezTo>
                  <a:lnTo>
                    <a:pt x="27293" y="17925"/>
                  </a:lnTo>
                  <a:cubicBezTo>
                    <a:pt x="27247" y="17790"/>
                    <a:pt x="27196" y="17658"/>
                    <a:pt x="27139" y="17530"/>
                  </a:cubicBezTo>
                  <a:cubicBezTo>
                    <a:pt x="26945" y="17090"/>
                    <a:pt x="26690" y="16697"/>
                    <a:pt x="26390" y="16364"/>
                  </a:cubicBezTo>
                  <a:cubicBezTo>
                    <a:pt x="26420" y="16129"/>
                    <a:pt x="26448" y="15881"/>
                    <a:pt x="26470" y="15629"/>
                  </a:cubicBezTo>
                  <a:cubicBezTo>
                    <a:pt x="26884" y="15403"/>
                    <a:pt x="27295" y="15097"/>
                    <a:pt x="27637" y="14679"/>
                  </a:cubicBezTo>
                  <a:cubicBezTo>
                    <a:pt x="28215" y="13973"/>
                    <a:pt x="28478" y="13076"/>
                    <a:pt x="28379" y="12152"/>
                  </a:cubicBezTo>
                  <a:cubicBezTo>
                    <a:pt x="28371" y="12075"/>
                    <a:pt x="28362" y="12000"/>
                    <a:pt x="28350" y="11921"/>
                  </a:cubicBezTo>
                  <a:cubicBezTo>
                    <a:pt x="28333" y="11612"/>
                    <a:pt x="28260" y="11292"/>
                    <a:pt x="28130" y="10962"/>
                  </a:cubicBezTo>
                  <a:cubicBezTo>
                    <a:pt x="28332" y="10394"/>
                    <a:pt x="28437" y="9689"/>
                    <a:pt x="28347" y="8823"/>
                  </a:cubicBezTo>
                  <a:cubicBezTo>
                    <a:pt x="28327" y="8643"/>
                    <a:pt x="28273" y="8351"/>
                    <a:pt x="28226" y="8178"/>
                  </a:cubicBezTo>
                  <a:cubicBezTo>
                    <a:pt x="28212" y="8118"/>
                    <a:pt x="28195" y="8058"/>
                    <a:pt x="28174" y="7990"/>
                  </a:cubicBezTo>
                  <a:cubicBezTo>
                    <a:pt x="28131" y="7857"/>
                    <a:pt x="28077" y="7722"/>
                    <a:pt x="28026" y="7605"/>
                  </a:cubicBezTo>
                  <a:cubicBezTo>
                    <a:pt x="27388" y="6171"/>
                    <a:pt x="25908" y="5254"/>
                    <a:pt x="24124" y="5171"/>
                  </a:cubicBezTo>
                  <a:cubicBezTo>
                    <a:pt x="24019" y="5019"/>
                    <a:pt x="23900" y="4877"/>
                    <a:pt x="23772" y="4747"/>
                  </a:cubicBezTo>
                  <a:cubicBezTo>
                    <a:pt x="23351" y="4320"/>
                    <a:pt x="22797" y="4026"/>
                    <a:pt x="22211" y="3919"/>
                  </a:cubicBezTo>
                  <a:cubicBezTo>
                    <a:pt x="22029" y="3886"/>
                    <a:pt x="21842" y="3868"/>
                    <a:pt x="21657" y="3868"/>
                  </a:cubicBezTo>
                  <a:cubicBezTo>
                    <a:pt x="21549" y="3868"/>
                    <a:pt x="21438" y="3873"/>
                    <a:pt x="21324" y="3886"/>
                  </a:cubicBezTo>
                  <a:cubicBezTo>
                    <a:pt x="21068" y="3174"/>
                    <a:pt x="20531" y="2680"/>
                    <a:pt x="20313" y="2505"/>
                  </a:cubicBezTo>
                  <a:cubicBezTo>
                    <a:pt x="19718" y="2016"/>
                    <a:pt x="18911" y="1687"/>
                    <a:pt x="18089" y="1590"/>
                  </a:cubicBezTo>
                  <a:cubicBezTo>
                    <a:pt x="17878" y="1556"/>
                    <a:pt x="17659" y="1539"/>
                    <a:pt x="17441" y="1539"/>
                  </a:cubicBezTo>
                  <a:cubicBezTo>
                    <a:pt x="16696" y="1539"/>
                    <a:pt x="16084" y="1732"/>
                    <a:pt x="15699" y="1895"/>
                  </a:cubicBezTo>
                  <a:cubicBezTo>
                    <a:pt x="15644" y="1916"/>
                    <a:pt x="15595" y="1939"/>
                    <a:pt x="15545" y="1962"/>
                  </a:cubicBezTo>
                  <a:cubicBezTo>
                    <a:pt x="14147" y="958"/>
                    <a:pt x="12312" y="0"/>
                    <a:pt x="10420"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1"/>
            <p:cNvSpPr/>
            <p:nvPr/>
          </p:nvSpPr>
          <p:spPr>
            <a:xfrm>
              <a:off x="3526375" y="2674150"/>
              <a:ext cx="570650" cy="287200"/>
            </a:xfrm>
            <a:custGeom>
              <a:avLst/>
              <a:gdLst/>
              <a:ahLst/>
              <a:cxnLst/>
              <a:rect l="l" t="t" r="r" b="b"/>
              <a:pathLst>
                <a:path w="22826" h="11488" extrusionOk="0">
                  <a:moveTo>
                    <a:pt x="11407" y="1"/>
                  </a:moveTo>
                  <a:lnTo>
                    <a:pt x="11407" y="18"/>
                  </a:lnTo>
                  <a:cubicBezTo>
                    <a:pt x="10969" y="103"/>
                    <a:pt x="8927" y="507"/>
                    <a:pt x="8758" y="657"/>
                  </a:cubicBezTo>
                  <a:cubicBezTo>
                    <a:pt x="8758" y="657"/>
                    <a:pt x="8959" y="3225"/>
                    <a:pt x="8486" y="3726"/>
                  </a:cubicBezTo>
                  <a:cubicBezTo>
                    <a:pt x="8015" y="4228"/>
                    <a:pt x="3754" y="3078"/>
                    <a:pt x="1584" y="5835"/>
                  </a:cubicBezTo>
                  <a:cubicBezTo>
                    <a:pt x="1002" y="6573"/>
                    <a:pt x="463" y="8089"/>
                    <a:pt x="1" y="9938"/>
                  </a:cubicBezTo>
                  <a:cubicBezTo>
                    <a:pt x="1625" y="10770"/>
                    <a:pt x="3604" y="11055"/>
                    <a:pt x="5407" y="11246"/>
                  </a:cubicBezTo>
                  <a:cubicBezTo>
                    <a:pt x="7142" y="11430"/>
                    <a:pt x="8888" y="11488"/>
                    <a:pt x="10633" y="11488"/>
                  </a:cubicBezTo>
                  <a:cubicBezTo>
                    <a:pt x="10921" y="11488"/>
                    <a:pt x="11209" y="11486"/>
                    <a:pt x="11497" y="11484"/>
                  </a:cubicBezTo>
                  <a:cubicBezTo>
                    <a:pt x="15360" y="11447"/>
                    <a:pt x="19364" y="11148"/>
                    <a:pt x="22826" y="9637"/>
                  </a:cubicBezTo>
                  <a:cubicBezTo>
                    <a:pt x="22380" y="7925"/>
                    <a:pt x="21868" y="6533"/>
                    <a:pt x="21318" y="5835"/>
                  </a:cubicBezTo>
                  <a:cubicBezTo>
                    <a:pt x="19148" y="3078"/>
                    <a:pt x="14383" y="4164"/>
                    <a:pt x="13912" y="3663"/>
                  </a:cubicBezTo>
                  <a:cubicBezTo>
                    <a:pt x="13441" y="3162"/>
                    <a:pt x="13596" y="532"/>
                    <a:pt x="13596" y="532"/>
                  </a:cubicBezTo>
                  <a:cubicBezTo>
                    <a:pt x="13427" y="384"/>
                    <a:pt x="11935" y="105"/>
                    <a:pt x="11497" y="18"/>
                  </a:cubicBezTo>
                  <a:lnTo>
                    <a:pt x="11497" y="1"/>
                  </a:lnTo>
                  <a:lnTo>
                    <a:pt x="11451" y="9"/>
                  </a:lnTo>
                  <a:lnTo>
                    <a:pt x="11407" y="1"/>
                  </a:ln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1"/>
            <p:cNvSpPr/>
            <p:nvPr/>
          </p:nvSpPr>
          <p:spPr>
            <a:xfrm>
              <a:off x="3835450" y="2833550"/>
              <a:ext cx="775" cy="1625"/>
            </a:xfrm>
            <a:custGeom>
              <a:avLst/>
              <a:gdLst/>
              <a:ahLst/>
              <a:cxnLst/>
              <a:rect l="l" t="t" r="r" b="b"/>
              <a:pathLst>
                <a:path w="31" h="65" extrusionOk="0">
                  <a:moveTo>
                    <a:pt x="30" y="0"/>
                  </a:moveTo>
                  <a:cubicBezTo>
                    <a:pt x="8" y="40"/>
                    <a:pt x="0" y="64"/>
                    <a:pt x="0" y="64"/>
                  </a:cubicBezTo>
                  <a:cubicBezTo>
                    <a:pt x="0" y="64"/>
                    <a:pt x="12" y="40"/>
                    <a:pt x="30"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1"/>
            <p:cNvSpPr/>
            <p:nvPr/>
          </p:nvSpPr>
          <p:spPr>
            <a:xfrm>
              <a:off x="3726125" y="2674200"/>
              <a:ext cx="196425" cy="127825"/>
            </a:xfrm>
            <a:custGeom>
              <a:avLst/>
              <a:gdLst/>
              <a:ahLst/>
              <a:cxnLst/>
              <a:rect l="l" t="t" r="r" b="b"/>
              <a:pathLst>
                <a:path w="7857" h="5113" extrusionOk="0">
                  <a:moveTo>
                    <a:pt x="3416" y="0"/>
                  </a:moveTo>
                  <a:lnTo>
                    <a:pt x="3416" y="17"/>
                  </a:lnTo>
                  <a:cubicBezTo>
                    <a:pt x="2976" y="103"/>
                    <a:pt x="934" y="507"/>
                    <a:pt x="766" y="656"/>
                  </a:cubicBezTo>
                  <a:cubicBezTo>
                    <a:pt x="766" y="656"/>
                    <a:pt x="967" y="3224"/>
                    <a:pt x="493" y="3725"/>
                  </a:cubicBezTo>
                  <a:cubicBezTo>
                    <a:pt x="419" y="3806"/>
                    <a:pt x="247" y="3843"/>
                    <a:pt x="1" y="3863"/>
                  </a:cubicBezTo>
                  <a:cubicBezTo>
                    <a:pt x="179" y="4399"/>
                    <a:pt x="403" y="4793"/>
                    <a:pt x="682" y="4847"/>
                  </a:cubicBezTo>
                  <a:cubicBezTo>
                    <a:pt x="682" y="4847"/>
                    <a:pt x="1699" y="3906"/>
                    <a:pt x="1662" y="2549"/>
                  </a:cubicBezTo>
                  <a:cubicBezTo>
                    <a:pt x="1662" y="2549"/>
                    <a:pt x="1662" y="2549"/>
                    <a:pt x="1662" y="2549"/>
                  </a:cubicBezTo>
                  <a:cubicBezTo>
                    <a:pt x="1665" y="2549"/>
                    <a:pt x="2314" y="3147"/>
                    <a:pt x="3144" y="3147"/>
                  </a:cubicBezTo>
                  <a:cubicBezTo>
                    <a:pt x="3334" y="3147"/>
                    <a:pt x="3533" y="3116"/>
                    <a:pt x="3736" y="3039"/>
                  </a:cubicBezTo>
                  <a:cubicBezTo>
                    <a:pt x="4829" y="2625"/>
                    <a:pt x="4978" y="2475"/>
                    <a:pt x="4978" y="2475"/>
                  </a:cubicBezTo>
                  <a:cubicBezTo>
                    <a:pt x="4978" y="2475"/>
                    <a:pt x="5043" y="5112"/>
                    <a:pt x="6563" y="5112"/>
                  </a:cubicBezTo>
                  <a:cubicBezTo>
                    <a:pt x="6667" y="5112"/>
                    <a:pt x="6779" y="5100"/>
                    <a:pt x="6897" y="5073"/>
                  </a:cubicBezTo>
                  <a:cubicBezTo>
                    <a:pt x="7391" y="4962"/>
                    <a:pt x="7687" y="4482"/>
                    <a:pt x="7857" y="3843"/>
                  </a:cubicBezTo>
                  <a:cubicBezTo>
                    <a:pt x="6856" y="3816"/>
                    <a:pt x="6094" y="3849"/>
                    <a:pt x="5921" y="3664"/>
                  </a:cubicBezTo>
                  <a:cubicBezTo>
                    <a:pt x="5450" y="3162"/>
                    <a:pt x="5603" y="532"/>
                    <a:pt x="5603" y="532"/>
                  </a:cubicBezTo>
                  <a:cubicBezTo>
                    <a:pt x="5435" y="383"/>
                    <a:pt x="3944" y="105"/>
                    <a:pt x="3504" y="17"/>
                  </a:cubicBezTo>
                  <a:lnTo>
                    <a:pt x="3504" y="0"/>
                  </a:lnTo>
                  <a:lnTo>
                    <a:pt x="3460" y="9"/>
                  </a:lnTo>
                  <a:lnTo>
                    <a:pt x="3416" y="0"/>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1"/>
            <p:cNvSpPr/>
            <p:nvPr/>
          </p:nvSpPr>
          <p:spPr>
            <a:xfrm>
              <a:off x="3487050" y="2416625"/>
              <a:ext cx="141400" cy="131700"/>
            </a:xfrm>
            <a:custGeom>
              <a:avLst/>
              <a:gdLst/>
              <a:ahLst/>
              <a:cxnLst/>
              <a:rect l="l" t="t" r="r" b="b"/>
              <a:pathLst>
                <a:path w="5656" h="5268" extrusionOk="0">
                  <a:moveTo>
                    <a:pt x="2508" y="1"/>
                  </a:moveTo>
                  <a:cubicBezTo>
                    <a:pt x="2322" y="1"/>
                    <a:pt x="2113" y="41"/>
                    <a:pt x="1890" y="151"/>
                  </a:cubicBezTo>
                  <a:cubicBezTo>
                    <a:pt x="831" y="672"/>
                    <a:pt x="1" y="3387"/>
                    <a:pt x="3093" y="5005"/>
                  </a:cubicBezTo>
                  <a:cubicBezTo>
                    <a:pt x="3441" y="5187"/>
                    <a:pt x="3719" y="5268"/>
                    <a:pt x="3938" y="5268"/>
                  </a:cubicBezTo>
                  <a:cubicBezTo>
                    <a:pt x="5655" y="5268"/>
                    <a:pt x="3734" y="309"/>
                    <a:pt x="3372" y="309"/>
                  </a:cubicBezTo>
                  <a:cubicBezTo>
                    <a:pt x="3370" y="309"/>
                    <a:pt x="3369" y="309"/>
                    <a:pt x="3367" y="309"/>
                  </a:cubicBezTo>
                  <a:cubicBezTo>
                    <a:pt x="3367" y="309"/>
                    <a:pt x="3024" y="1"/>
                    <a:pt x="2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1"/>
            <p:cNvSpPr/>
            <p:nvPr/>
          </p:nvSpPr>
          <p:spPr>
            <a:xfrm>
              <a:off x="3487050" y="2410025"/>
              <a:ext cx="154575" cy="172125"/>
            </a:xfrm>
            <a:custGeom>
              <a:avLst/>
              <a:gdLst/>
              <a:ahLst/>
              <a:cxnLst/>
              <a:rect l="l" t="t" r="r" b="b"/>
              <a:pathLst>
                <a:path w="6183" h="6885" extrusionOk="0">
                  <a:moveTo>
                    <a:pt x="3367" y="573"/>
                  </a:moveTo>
                  <a:cubicBezTo>
                    <a:pt x="3367" y="573"/>
                    <a:pt x="2730" y="1"/>
                    <a:pt x="1890" y="415"/>
                  </a:cubicBezTo>
                  <a:cubicBezTo>
                    <a:pt x="831" y="936"/>
                    <a:pt x="1" y="3651"/>
                    <a:pt x="3093" y="5269"/>
                  </a:cubicBezTo>
                  <a:cubicBezTo>
                    <a:pt x="6183" y="6885"/>
                    <a:pt x="3762" y="523"/>
                    <a:pt x="3367" y="57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1"/>
            <p:cNvSpPr/>
            <p:nvPr/>
          </p:nvSpPr>
          <p:spPr>
            <a:xfrm>
              <a:off x="3520625" y="2440700"/>
              <a:ext cx="55775" cy="92925"/>
            </a:xfrm>
            <a:custGeom>
              <a:avLst/>
              <a:gdLst/>
              <a:ahLst/>
              <a:cxnLst/>
              <a:rect l="l" t="t" r="r" b="b"/>
              <a:pathLst>
                <a:path w="2231" h="3717" extrusionOk="0">
                  <a:moveTo>
                    <a:pt x="0" y="977"/>
                  </a:moveTo>
                  <a:cubicBezTo>
                    <a:pt x="0" y="977"/>
                    <a:pt x="644" y="1"/>
                    <a:pt x="1437" y="649"/>
                  </a:cubicBezTo>
                  <a:cubicBezTo>
                    <a:pt x="2231" y="1296"/>
                    <a:pt x="2060" y="1928"/>
                    <a:pt x="2060" y="1928"/>
                  </a:cubicBezTo>
                  <a:cubicBezTo>
                    <a:pt x="2060" y="1928"/>
                    <a:pt x="1462" y="1860"/>
                    <a:pt x="1585" y="2314"/>
                  </a:cubicBezTo>
                  <a:cubicBezTo>
                    <a:pt x="1707" y="2768"/>
                    <a:pt x="2133" y="3104"/>
                    <a:pt x="2133" y="3104"/>
                  </a:cubicBezTo>
                  <a:cubicBezTo>
                    <a:pt x="2133" y="3104"/>
                    <a:pt x="460" y="3716"/>
                    <a:pt x="0" y="97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1"/>
            <p:cNvSpPr/>
            <p:nvPr/>
          </p:nvSpPr>
          <p:spPr>
            <a:xfrm>
              <a:off x="3503825" y="2417825"/>
              <a:ext cx="137800" cy="164325"/>
            </a:xfrm>
            <a:custGeom>
              <a:avLst/>
              <a:gdLst/>
              <a:ahLst/>
              <a:cxnLst/>
              <a:rect l="l" t="t" r="r" b="b"/>
              <a:pathLst>
                <a:path w="5512" h="6573" extrusionOk="0">
                  <a:moveTo>
                    <a:pt x="2696" y="261"/>
                  </a:moveTo>
                  <a:cubicBezTo>
                    <a:pt x="2696" y="261"/>
                    <a:pt x="2500" y="86"/>
                    <a:pt x="2185" y="1"/>
                  </a:cubicBezTo>
                  <a:cubicBezTo>
                    <a:pt x="2359" y="719"/>
                    <a:pt x="2210" y="2600"/>
                    <a:pt x="1133" y="2272"/>
                  </a:cubicBezTo>
                  <a:cubicBezTo>
                    <a:pt x="443" y="2065"/>
                    <a:pt x="392" y="1464"/>
                    <a:pt x="476" y="961"/>
                  </a:cubicBezTo>
                  <a:cubicBezTo>
                    <a:pt x="0" y="2033"/>
                    <a:pt x="178" y="3784"/>
                    <a:pt x="2422" y="4956"/>
                  </a:cubicBezTo>
                  <a:cubicBezTo>
                    <a:pt x="5512" y="6573"/>
                    <a:pt x="3091" y="211"/>
                    <a:pt x="2696" y="2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1"/>
            <p:cNvSpPr/>
            <p:nvPr/>
          </p:nvSpPr>
          <p:spPr>
            <a:xfrm>
              <a:off x="3528775" y="2425925"/>
              <a:ext cx="20125" cy="13550"/>
            </a:xfrm>
            <a:custGeom>
              <a:avLst/>
              <a:gdLst/>
              <a:ahLst/>
              <a:cxnLst/>
              <a:rect l="l" t="t" r="r" b="b"/>
              <a:pathLst>
                <a:path w="805" h="542" extrusionOk="0">
                  <a:moveTo>
                    <a:pt x="593" y="1"/>
                  </a:moveTo>
                  <a:cubicBezTo>
                    <a:pt x="510" y="1"/>
                    <a:pt x="406" y="30"/>
                    <a:pt x="303" y="89"/>
                  </a:cubicBezTo>
                  <a:cubicBezTo>
                    <a:pt x="111" y="200"/>
                    <a:pt x="0" y="373"/>
                    <a:pt x="56" y="472"/>
                  </a:cubicBezTo>
                  <a:cubicBezTo>
                    <a:pt x="82" y="519"/>
                    <a:pt x="139" y="542"/>
                    <a:pt x="212" y="542"/>
                  </a:cubicBezTo>
                  <a:cubicBezTo>
                    <a:pt x="296" y="542"/>
                    <a:pt x="400" y="512"/>
                    <a:pt x="503" y="452"/>
                  </a:cubicBezTo>
                  <a:cubicBezTo>
                    <a:pt x="695" y="343"/>
                    <a:pt x="804" y="171"/>
                    <a:pt x="749" y="69"/>
                  </a:cubicBezTo>
                  <a:cubicBezTo>
                    <a:pt x="724" y="24"/>
                    <a:pt x="667" y="1"/>
                    <a:pt x="593"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1"/>
            <p:cNvSpPr/>
            <p:nvPr/>
          </p:nvSpPr>
          <p:spPr>
            <a:xfrm>
              <a:off x="3533500" y="2450700"/>
              <a:ext cx="47000" cy="64450"/>
            </a:xfrm>
            <a:custGeom>
              <a:avLst/>
              <a:gdLst/>
              <a:ahLst/>
              <a:cxnLst/>
              <a:rect l="l" t="t" r="r" b="b"/>
              <a:pathLst>
                <a:path w="1880" h="2578" extrusionOk="0">
                  <a:moveTo>
                    <a:pt x="424" y="0"/>
                  </a:moveTo>
                  <a:cubicBezTo>
                    <a:pt x="385" y="0"/>
                    <a:pt x="348" y="3"/>
                    <a:pt x="314" y="9"/>
                  </a:cubicBezTo>
                  <a:cubicBezTo>
                    <a:pt x="104" y="42"/>
                    <a:pt x="1" y="145"/>
                    <a:pt x="12" y="159"/>
                  </a:cubicBezTo>
                  <a:cubicBezTo>
                    <a:pt x="14" y="162"/>
                    <a:pt x="18" y="163"/>
                    <a:pt x="24" y="163"/>
                  </a:cubicBezTo>
                  <a:cubicBezTo>
                    <a:pt x="57" y="163"/>
                    <a:pt x="152" y="127"/>
                    <a:pt x="290" y="127"/>
                  </a:cubicBezTo>
                  <a:cubicBezTo>
                    <a:pt x="300" y="127"/>
                    <a:pt x="310" y="127"/>
                    <a:pt x="321" y="128"/>
                  </a:cubicBezTo>
                  <a:cubicBezTo>
                    <a:pt x="500" y="130"/>
                    <a:pt x="729" y="217"/>
                    <a:pt x="907" y="379"/>
                  </a:cubicBezTo>
                  <a:cubicBezTo>
                    <a:pt x="1091" y="536"/>
                    <a:pt x="1215" y="748"/>
                    <a:pt x="1297" y="916"/>
                  </a:cubicBezTo>
                  <a:cubicBezTo>
                    <a:pt x="1378" y="1083"/>
                    <a:pt x="1421" y="1204"/>
                    <a:pt x="1421" y="1204"/>
                  </a:cubicBezTo>
                  <a:cubicBezTo>
                    <a:pt x="1421" y="1204"/>
                    <a:pt x="1425" y="1211"/>
                    <a:pt x="1440" y="1245"/>
                  </a:cubicBezTo>
                  <a:cubicBezTo>
                    <a:pt x="1440" y="1245"/>
                    <a:pt x="1441" y="1245"/>
                    <a:pt x="1442" y="1248"/>
                  </a:cubicBezTo>
                  <a:cubicBezTo>
                    <a:pt x="1445" y="1249"/>
                    <a:pt x="1447" y="1252"/>
                    <a:pt x="1442" y="1255"/>
                  </a:cubicBezTo>
                  <a:cubicBezTo>
                    <a:pt x="1457" y="1255"/>
                    <a:pt x="1393" y="1266"/>
                    <a:pt x="1353" y="1281"/>
                  </a:cubicBezTo>
                  <a:cubicBezTo>
                    <a:pt x="1307" y="1295"/>
                    <a:pt x="1260" y="1316"/>
                    <a:pt x="1212" y="1345"/>
                  </a:cubicBezTo>
                  <a:cubicBezTo>
                    <a:pt x="1018" y="1451"/>
                    <a:pt x="859" y="1743"/>
                    <a:pt x="963" y="2005"/>
                  </a:cubicBezTo>
                  <a:cubicBezTo>
                    <a:pt x="1013" y="2129"/>
                    <a:pt x="1099" y="2206"/>
                    <a:pt x="1171" y="2270"/>
                  </a:cubicBezTo>
                  <a:cubicBezTo>
                    <a:pt x="1243" y="2332"/>
                    <a:pt x="1310" y="2388"/>
                    <a:pt x="1367" y="2436"/>
                  </a:cubicBezTo>
                  <a:cubicBezTo>
                    <a:pt x="1473" y="2522"/>
                    <a:pt x="1547" y="2577"/>
                    <a:pt x="1569" y="2577"/>
                  </a:cubicBezTo>
                  <a:cubicBezTo>
                    <a:pt x="1571" y="2577"/>
                    <a:pt x="1572" y="2577"/>
                    <a:pt x="1573" y="2576"/>
                  </a:cubicBezTo>
                  <a:cubicBezTo>
                    <a:pt x="1585" y="2562"/>
                    <a:pt x="1528" y="2482"/>
                    <a:pt x="1434" y="2364"/>
                  </a:cubicBezTo>
                  <a:cubicBezTo>
                    <a:pt x="1353" y="2244"/>
                    <a:pt x="1178" y="2092"/>
                    <a:pt x="1134" y="1941"/>
                  </a:cubicBezTo>
                  <a:cubicBezTo>
                    <a:pt x="1094" y="1787"/>
                    <a:pt x="1206" y="1616"/>
                    <a:pt x="1327" y="1571"/>
                  </a:cubicBezTo>
                  <a:cubicBezTo>
                    <a:pt x="1360" y="1557"/>
                    <a:pt x="1390" y="1547"/>
                    <a:pt x="1420" y="1540"/>
                  </a:cubicBezTo>
                  <a:cubicBezTo>
                    <a:pt x="1455" y="1532"/>
                    <a:pt x="1460" y="1530"/>
                    <a:pt x="1542" y="1528"/>
                  </a:cubicBezTo>
                  <a:cubicBezTo>
                    <a:pt x="1676" y="1535"/>
                    <a:pt x="1811" y="1564"/>
                    <a:pt x="1879" y="1571"/>
                  </a:cubicBezTo>
                  <a:cubicBezTo>
                    <a:pt x="1716" y="1151"/>
                    <a:pt x="1689" y="1083"/>
                    <a:pt x="1689" y="1083"/>
                  </a:cubicBezTo>
                  <a:cubicBezTo>
                    <a:pt x="1689" y="1083"/>
                    <a:pt x="1635" y="959"/>
                    <a:pt x="1532" y="781"/>
                  </a:cubicBezTo>
                  <a:cubicBezTo>
                    <a:pt x="1431" y="604"/>
                    <a:pt x="1263" y="370"/>
                    <a:pt x="1033" y="209"/>
                  </a:cubicBezTo>
                  <a:cubicBezTo>
                    <a:pt x="845" y="72"/>
                    <a:pt x="614" y="0"/>
                    <a:pt x="4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1"/>
            <p:cNvSpPr/>
            <p:nvPr/>
          </p:nvSpPr>
          <p:spPr>
            <a:xfrm>
              <a:off x="3962400" y="2417250"/>
              <a:ext cx="141575" cy="131600"/>
            </a:xfrm>
            <a:custGeom>
              <a:avLst/>
              <a:gdLst/>
              <a:ahLst/>
              <a:cxnLst/>
              <a:rect l="l" t="t" r="r" b="b"/>
              <a:pathLst>
                <a:path w="5663" h="5264" extrusionOk="0">
                  <a:moveTo>
                    <a:pt x="3160" y="1"/>
                  </a:moveTo>
                  <a:cubicBezTo>
                    <a:pt x="2647" y="1"/>
                    <a:pt x="2304" y="307"/>
                    <a:pt x="2304" y="307"/>
                  </a:cubicBezTo>
                  <a:cubicBezTo>
                    <a:pt x="2303" y="307"/>
                    <a:pt x="2301" y="307"/>
                    <a:pt x="2300" y="307"/>
                  </a:cubicBezTo>
                  <a:cubicBezTo>
                    <a:pt x="1935" y="307"/>
                    <a:pt x="0" y="5264"/>
                    <a:pt x="1721" y="5264"/>
                  </a:cubicBezTo>
                  <a:cubicBezTo>
                    <a:pt x="1940" y="5264"/>
                    <a:pt x="2218" y="5184"/>
                    <a:pt x="2566" y="5003"/>
                  </a:cubicBezTo>
                  <a:cubicBezTo>
                    <a:pt x="5662" y="3394"/>
                    <a:pt x="4838" y="676"/>
                    <a:pt x="3781" y="152"/>
                  </a:cubicBezTo>
                  <a:cubicBezTo>
                    <a:pt x="3557" y="41"/>
                    <a:pt x="3347" y="1"/>
                    <a:pt x="3160"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1"/>
            <p:cNvSpPr/>
            <p:nvPr/>
          </p:nvSpPr>
          <p:spPr>
            <a:xfrm>
              <a:off x="3949150" y="2410675"/>
              <a:ext cx="154825" cy="171875"/>
            </a:xfrm>
            <a:custGeom>
              <a:avLst/>
              <a:gdLst/>
              <a:ahLst/>
              <a:cxnLst/>
              <a:rect l="l" t="t" r="r" b="b"/>
              <a:pathLst>
                <a:path w="6193" h="6875" extrusionOk="0">
                  <a:moveTo>
                    <a:pt x="2834" y="570"/>
                  </a:moveTo>
                  <a:cubicBezTo>
                    <a:pt x="2834" y="570"/>
                    <a:pt x="3471" y="0"/>
                    <a:pt x="4311" y="415"/>
                  </a:cubicBezTo>
                  <a:cubicBezTo>
                    <a:pt x="5368" y="939"/>
                    <a:pt x="6192" y="3657"/>
                    <a:pt x="3096" y="5266"/>
                  </a:cubicBezTo>
                  <a:cubicBezTo>
                    <a:pt x="0" y="6874"/>
                    <a:pt x="2437" y="520"/>
                    <a:pt x="2834" y="57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1"/>
            <p:cNvSpPr/>
            <p:nvPr/>
          </p:nvSpPr>
          <p:spPr>
            <a:xfrm>
              <a:off x="4014700" y="2441425"/>
              <a:ext cx="55750" cy="92900"/>
            </a:xfrm>
            <a:custGeom>
              <a:avLst/>
              <a:gdLst/>
              <a:ahLst/>
              <a:cxnLst/>
              <a:rect l="l" t="t" r="r" b="b"/>
              <a:pathLst>
                <a:path w="2230" h="3716" extrusionOk="0">
                  <a:moveTo>
                    <a:pt x="2230" y="978"/>
                  </a:moveTo>
                  <a:cubicBezTo>
                    <a:pt x="2230" y="978"/>
                    <a:pt x="1592" y="0"/>
                    <a:pt x="796" y="647"/>
                  </a:cubicBezTo>
                  <a:cubicBezTo>
                    <a:pt x="0" y="1291"/>
                    <a:pt x="170" y="1923"/>
                    <a:pt x="170" y="1923"/>
                  </a:cubicBezTo>
                  <a:cubicBezTo>
                    <a:pt x="170" y="1923"/>
                    <a:pt x="768" y="1858"/>
                    <a:pt x="642" y="2312"/>
                  </a:cubicBezTo>
                  <a:cubicBezTo>
                    <a:pt x="519" y="2765"/>
                    <a:pt x="93" y="3099"/>
                    <a:pt x="93" y="3099"/>
                  </a:cubicBezTo>
                  <a:cubicBezTo>
                    <a:pt x="93" y="3099"/>
                    <a:pt x="1764" y="3716"/>
                    <a:pt x="2230" y="97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1"/>
            <p:cNvSpPr/>
            <p:nvPr/>
          </p:nvSpPr>
          <p:spPr>
            <a:xfrm>
              <a:off x="3962400" y="2418400"/>
              <a:ext cx="124875" cy="130450"/>
            </a:xfrm>
            <a:custGeom>
              <a:avLst/>
              <a:gdLst/>
              <a:ahLst/>
              <a:cxnLst/>
              <a:rect l="l" t="t" r="r" b="b"/>
              <a:pathLst>
                <a:path w="4995" h="5218" extrusionOk="0">
                  <a:moveTo>
                    <a:pt x="2816" y="0"/>
                  </a:moveTo>
                  <a:cubicBezTo>
                    <a:pt x="2499" y="86"/>
                    <a:pt x="2304" y="261"/>
                    <a:pt x="2304" y="261"/>
                  </a:cubicBezTo>
                  <a:cubicBezTo>
                    <a:pt x="2303" y="261"/>
                    <a:pt x="2301" y="261"/>
                    <a:pt x="2300" y="261"/>
                  </a:cubicBezTo>
                  <a:cubicBezTo>
                    <a:pt x="1935" y="261"/>
                    <a:pt x="0" y="5218"/>
                    <a:pt x="1722" y="5218"/>
                  </a:cubicBezTo>
                  <a:cubicBezTo>
                    <a:pt x="1941" y="5218"/>
                    <a:pt x="2220" y="5138"/>
                    <a:pt x="2568" y="4957"/>
                  </a:cubicBezTo>
                  <a:cubicBezTo>
                    <a:pt x="4813" y="3790"/>
                    <a:pt x="4995" y="2040"/>
                    <a:pt x="4524" y="967"/>
                  </a:cubicBezTo>
                  <a:lnTo>
                    <a:pt x="4524" y="967"/>
                  </a:lnTo>
                  <a:cubicBezTo>
                    <a:pt x="4605" y="1469"/>
                    <a:pt x="4551" y="2070"/>
                    <a:pt x="3862" y="2276"/>
                  </a:cubicBezTo>
                  <a:cubicBezTo>
                    <a:pt x="3777" y="2302"/>
                    <a:pt x="3699" y="2314"/>
                    <a:pt x="3625" y="2314"/>
                  </a:cubicBezTo>
                  <a:cubicBezTo>
                    <a:pt x="2762" y="2314"/>
                    <a:pt x="2653" y="663"/>
                    <a:pt x="28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1"/>
            <p:cNvSpPr/>
            <p:nvPr/>
          </p:nvSpPr>
          <p:spPr>
            <a:xfrm>
              <a:off x="4042275" y="2426600"/>
              <a:ext cx="20050" cy="13575"/>
            </a:xfrm>
            <a:custGeom>
              <a:avLst/>
              <a:gdLst/>
              <a:ahLst/>
              <a:cxnLst/>
              <a:rect l="l" t="t" r="r" b="b"/>
              <a:pathLst>
                <a:path w="802" h="543" extrusionOk="0">
                  <a:moveTo>
                    <a:pt x="211" y="1"/>
                  </a:moveTo>
                  <a:cubicBezTo>
                    <a:pt x="139" y="1"/>
                    <a:pt x="82" y="23"/>
                    <a:pt x="56" y="69"/>
                  </a:cubicBezTo>
                  <a:cubicBezTo>
                    <a:pt x="1" y="169"/>
                    <a:pt x="112" y="343"/>
                    <a:pt x="301" y="452"/>
                  </a:cubicBezTo>
                  <a:cubicBezTo>
                    <a:pt x="403" y="512"/>
                    <a:pt x="507" y="543"/>
                    <a:pt x="590" y="543"/>
                  </a:cubicBezTo>
                  <a:cubicBezTo>
                    <a:pt x="663" y="543"/>
                    <a:pt x="721" y="519"/>
                    <a:pt x="746" y="472"/>
                  </a:cubicBezTo>
                  <a:cubicBezTo>
                    <a:pt x="802" y="373"/>
                    <a:pt x="691" y="200"/>
                    <a:pt x="500" y="89"/>
                  </a:cubicBezTo>
                  <a:cubicBezTo>
                    <a:pt x="399" y="31"/>
                    <a:pt x="295" y="1"/>
                    <a:pt x="211"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1"/>
            <p:cNvSpPr/>
            <p:nvPr/>
          </p:nvSpPr>
          <p:spPr>
            <a:xfrm>
              <a:off x="4010425" y="2451300"/>
              <a:ext cx="47100" cy="64425"/>
            </a:xfrm>
            <a:custGeom>
              <a:avLst/>
              <a:gdLst/>
              <a:ahLst/>
              <a:cxnLst/>
              <a:rect l="l" t="t" r="r" b="b"/>
              <a:pathLst>
                <a:path w="1884" h="2577" extrusionOk="0">
                  <a:moveTo>
                    <a:pt x="1453" y="1"/>
                  </a:moveTo>
                  <a:cubicBezTo>
                    <a:pt x="1264" y="1"/>
                    <a:pt x="1036" y="72"/>
                    <a:pt x="849" y="209"/>
                  </a:cubicBezTo>
                  <a:cubicBezTo>
                    <a:pt x="618" y="368"/>
                    <a:pt x="449" y="603"/>
                    <a:pt x="348" y="780"/>
                  </a:cubicBezTo>
                  <a:cubicBezTo>
                    <a:pt x="244" y="958"/>
                    <a:pt x="191" y="1081"/>
                    <a:pt x="191" y="1081"/>
                  </a:cubicBezTo>
                  <a:cubicBezTo>
                    <a:pt x="191" y="1081"/>
                    <a:pt x="164" y="1150"/>
                    <a:pt x="1" y="1570"/>
                  </a:cubicBezTo>
                  <a:cubicBezTo>
                    <a:pt x="67" y="1563"/>
                    <a:pt x="203" y="1534"/>
                    <a:pt x="337" y="1528"/>
                  </a:cubicBezTo>
                  <a:cubicBezTo>
                    <a:pt x="420" y="1530"/>
                    <a:pt x="423" y="1536"/>
                    <a:pt x="459" y="1541"/>
                  </a:cubicBezTo>
                  <a:cubicBezTo>
                    <a:pt x="490" y="1548"/>
                    <a:pt x="520" y="1557"/>
                    <a:pt x="553" y="1571"/>
                  </a:cubicBezTo>
                  <a:cubicBezTo>
                    <a:pt x="672" y="1617"/>
                    <a:pt x="785" y="1787"/>
                    <a:pt x="744" y="1943"/>
                  </a:cubicBezTo>
                  <a:cubicBezTo>
                    <a:pt x="699" y="2094"/>
                    <a:pt x="526" y="2247"/>
                    <a:pt x="443" y="2364"/>
                  </a:cubicBezTo>
                  <a:cubicBezTo>
                    <a:pt x="354" y="2482"/>
                    <a:pt x="297" y="2562"/>
                    <a:pt x="308" y="2575"/>
                  </a:cubicBezTo>
                  <a:cubicBezTo>
                    <a:pt x="309" y="2576"/>
                    <a:pt x="311" y="2576"/>
                    <a:pt x="313" y="2576"/>
                  </a:cubicBezTo>
                  <a:cubicBezTo>
                    <a:pt x="336" y="2576"/>
                    <a:pt x="410" y="2522"/>
                    <a:pt x="514" y="2435"/>
                  </a:cubicBezTo>
                  <a:cubicBezTo>
                    <a:pt x="571" y="2388"/>
                    <a:pt x="638" y="2331"/>
                    <a:pt x="711" y="2269"/>
                  </a:cubicBezTo>
                  <a:cubicBezTo>
                    <a:pt x="782" y="2205"/>
                    <a:pt x="869" y="2128"/>
                    <a:pt x="920" y="2004"/>
                  </a:cubicBezTo>
                  <a:cubicBezTo>
                    <a:pt x="1024" y="1742"/>
                    <a:pt x="867" y="1450"/>
                    <a:pt x="671" y="1343"/>
                  </a:cubicBezTo>
                  <a:cubicBezTo>
                    <a:pt x="624" y="1315"/>
                    <a:pt x="577" y="1294"/>
                    <a:pt x="532" y="1279"/>
                  </a:cubicBezTo>
                  <a:cubicBezTo>
                    <a:pt x="494" y="1266"/>
                    <a:pt x="438" y="1255"/>
                    <a:pt x="438" y="1255"/>
                  </a:cubicBezTo>
                  <a:lnTo>
                    <a:pt x="438" y="1255"/>
                  </a:lnTo>
                  <a:cubicBezTo>
                    <a:pt x="438" y="1255"/>
                    <a:pt x="439" y="1255"/>
                    <a:pt x="440" y="1255"/>
                  </a:cubicBezTo>
                  <a:cubicBezTo>
                    <a:pt x="436" y="1251"/>
                    <a:pt x="439" y="1249"/>
                    <a:pt x="440" y="1248"/>
                  </a:cubicBezTo>
                  <a:cubicBezTo>
                    <a:pt x="442" y="1244"/>
                    <a:pt x="443" y="1244"/>
                    <a:pt x="443" y="1244"/>
                  </a:cubicBezTo>
                  <a:cubicBezTo>
                    <a:pt x="458" y="1210"/>
                    <a:pt x="462" y="1202"/>
                    <a:pt x="462" y="1202"/>
                  </a:cubicBezTo>
                  <a:cubicBezTo>
                    <a:pt x="462" y="1202"/>
                    <a:pt x="506" y="1081"/>
                    <a:pt x="586" y="915"/>
                  </a:cubicBezTo>
                  <a:cubicBezTo>
                    <a:pt x="668" y="747"/>
                    <a:pt x="795" y="536"/>
                    <a:pt x="976" y="380"/>
                  </a:cubicBezTo>
                  <a:cubicBezTo>
                    <a:pt x="1154" y="219"/>
                    <a:pt x="1383" y="132"/>
                    <a:pt x="1564" y="128"/>
                  </a:cubicBezTo>
                  <a:cubicBezTo>
                    <a:pt x="1573" y="127"/>
                    <a:pt x="1583" y="127"/>
                    <a:pt x="1593" y="127"/>
                  </a:cubicBezTo>
                  <a:cubicBezTo>
                    <a:pt x="1731" y="127"/>
                    <a:pt x="1828" y="166"/>
                    <a:pt x="1860" y="166"/>
                  </a:cubicBezTo>
                  <a:cubicBezTo>
                    <a:pt x="1866" y="166"/>
                    <a:pt x="1869" y="165"/>
                    <a:pt x="1871" y="162"/>
                  </a:cubicBezTo>
                  <a:cubicBezTo>
                    <a:pt x="1884" y="148"/>
                    <a:pt x="1778" y="42"/>
                    <a:pt x="1571" y="11"/>
                  </a:cubicBezTo>
                  <a:cubicBezTo>
                    <a:pt x="1534" y="4"/>
                    <a:pt x="1494" y="1"/>
                    <a:pt x="145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1"/>
            <p:cNvSpPr/>
            <p:nvPr/>
          </p:nvSpPr>
          <p:spPr>
            <a:xfrm>
              <a:off x="3532100" y="2157225"/>
              <a:ext cx="505600" cy="562500"/>
            </a:xfrm>
            <a:custGeom>
              <a:avLst/>
              <a:gdLst/>
              <a:ahLst/>
              <a:cxnLst/>
              <a:rect l="l" t="t" r="r" b="b"/>
              <a:pathLst>
                <a:path w="20224" h="22500" extrusionOk="0">
                  <a:moveTo>
                    <a:pt x="9817" y="1"/>
                  </a:moveTo>
                  <a:cubicBezTo>
                    <a:pt x="5201" y="1"/>
                    <a:pt x="1" y="4575"/>
                    <a:pt x="980" y="9673"/>
                  </a:cubicBezTo>
                  <a:cubicBezTo>
                    <a:pt x="1163" y="10614"/>
                    <a:pt x="1467" y="11532"/>
                    <a:pt x="1571" y="12487"/>
                  </a:cubicBezTo>
                  <a:cubicBezTo>
                    <a:pt x="1648" y="13178"/>
                    <a:pt x="1691" y="13931"/>
                    <a:pt x="1769" y="14688"/>
                  </a:cubicBezTo>
                  <a:cubicBezTo>
                    <a:pt x="1926" y="16191"/>
                    <a:pt x="2227" y="17715"/>
                    <a:pt x="3211" y="18813"/>
                  </a:cubicBezTo>
                  <a:cubicBezTo>
                    <a:pt x="4089" y="19794"/>
                    <a:pt x="4865" y="20554"/>
                    <a:pt x="6092" y="21129"/>
                  </a:cubicBezTo>
                  <a:cubicBezTo>
                    <a:pt x="7584" y="21831"/>
                    <a:pt x="9216" y="22497"/>
                    <a:pt x="10890" y="22500"/>
                  </a:cubicBezTo>
                  <a:cubicBezTo>
                    <a:pt x="10891" y="22500"/>
                    <a:pt x="10892" y="22500"/>
                    <a:pt x="10894" y="22500"/>
                  </a:cubicBezTo>
                  <a:cubicBezTo>
                    <a:pt x="12621" y="22500"/>
                    <a:pt x="14495" y="21335"/>
                    <a:pt x="15969" y="20527"/>
                  </a:cubicBezTo>
                  <a:cubicBezTo>
                    <a:pt x="16926" y="19999"/>
                    <a:pt x="17932" y="19492"/>
                    <a:pt x="18470" y="18513"/>
                  </a:cubicBezTo>
                  <a:cubicBezTo>
                    <a:pt x="18970" y="17599"/>
                    <a:pt x="19178" y="16560"/>
                    <a:pt x="19376" y="15549"/>
                  </a:cubicBezTo>
                  <a:cubicBezTo>
                    <a:pt x="19512" y="14844"/>
                    <a:pt x="19618" y="14076"/>
                    <a:pt x="19620" y="13354"/>
                  </a:cubicBezTo>
                  <a:cubicBezTo>
                    <a:pt x="19625" y="12742"/>
                    <a:pt x="19653" y="12154"/>
                    <a:pt x="19730" y="11546"/>
                  </a:cubicBezTo>
                  <a:cubicBezTo>
                    <a:pt x="19909" y="10140"/>
                    <a:pt x="20224" y="8722"/>
                    <a:pt x="20059" y="7299"/>
                  </a:cubicBezTo>
                  <a:cubicBezTo>
                    <a:pt x="19889" y="5852"/>
                    <a:pt x="18993" y="4368"/>
                    <a:pt x="18043" y="3320"/>
                  </a:cubicBezTo>
                  <a:cubicBezTo>
                    <a:pt x="16029" y="1098"/>
                    <a:pt x="13001" y="150"/>
                    <a:pt x="10157" y="9"/>
                  </a:cubicBezTo>
                  <a:cubicBezTo>
                    <a:pt x="10044" y="4"/>
                    <a:pt x="9931" y="1"/>
                    <a:pt x="981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1"/>
            <p:cNvSpPr/>
            <p:nvPr/>
          </p:nvSpPr>
          <p:spPr>
            <a:xfrm>
              <a:off x="3532075" y="2157225"/>
              <a:ext cx="505600" cy="562500"/>
            </a:xfrm>
            <a:custGeom>
              <a:avLst/>
              <a:gdLst/>
              <a:ahLst/>
              <a:cxnLst/>
              <a:rect l="l" t="t" r="r" b="b"/>
              <a:pathLst>
                <a:path w="20224" h="22500" extrusionOk="0">
                  <a:moveTo>
                    <a:pt x="9815" y="1"/>
                  </a:moveTo>
                  <a:cubicBezTo>
                    <a:pt x="5201" y="1"/>
                    <a:pt x="1" y="4573"/>
                    <a:pt x="980" y="9673"/>
                  </a:cubicBezTo>
                  <a:cubicBezTo>
                    <a:pt x="1162" y="10614"/>
                    <a:pt x="1465" y="11532"/>
                    <a:pt x="1571" y="12487"/>
                  </a:cubicBezTo>
                  <a:cubicBezTo>
                    <a:pt x="1649" y="13178"/>
                    <a:pt x="1692" y="13931"/>
                    <a:pt x="1770" y="14688"/>
                  </a:cubicBezTo>
                  <a:cubicBezTo>
                    <a:pt x="1927" y="16191"/>
                    <a:pt x="2228" y="17715"/>
                    <a:pt x="3212" y="18813"/>
                  </a:cubicBezTo>
                  <a:cubicBezTo>
                    <a:pt x="4090" y="19794"/>
                    <a:pt x="4866" y="20554"/>
                    <a:pt x="6093" y="21129"/>
                  </a:cubicBezTo>
                  <a:cubicBezTo>
                    <a:pt x="7585" y="21831"/>
                    <a:pt x="9217" y="22497"/>
                    <a:pt x="10891" y="22500"/>
                  </a:cubicBezTo>
                  <a:cubicBezTo>
                    <a:pt x="10893" y="22500"/>
                    <a:pt x="10894" y="22500"/>
                    <a:pt x="10895" y="22500"/>
                  </a:cubicBezTo>
                  <a:cubicBezTo>
                    <a:pt x="12622" y="22500"/>
                    <a:pt x="14581" y="21477"/>
                    <a:pt x="16053" y="20666"/>
                  </a:cubicBezTo>
                  <a:cubicBezTo>
                    <a:pt x="17008" y="20140"/>
                    <a:pt x="17932" y="19492"/>
                    <a:pt x="18468" y="18511"/>
                  </a:cubicBezTo>
                  <a:cubicBezTo>
                    <a:pt x="18969" y="17599"/>
                    <a:pt x="19177" y="16560"/>
                    <a:pt x="19375" y="15549"/>
                  </a:cubicBezTo>
                  <a:cubicBezTo>
                    <a:pt x="19512" y="14844"/>
                    <a:pt x="19617" y="14076"/>
                    <a:pt x="19620" y="13354"/>
                  </a:cubicBezTo>
                  <a:cubicBezTo>
                    <a:pt x="19624" y="12742"/>
                    <a:pt x="19653" y="12154"/>
                    <a:pt x="19728" y="11546"/>
                  </a:cubicBezTo>
                  <a:cubicBezTo>
                    <a:pt x="19909" y="10140"/>
                    <a:pt x="20224" y="8722"/>
                    <a:pt x="20058" y="7299"/>
                  </a:cubicBezTo>
                  <a:cubicBezTo>
                    <a:pt x="19889" y="5852"/>
                    <a:pt x="18992" y="4368"/>
                    <a:pt x="18041" y="3320"/>
                  </a:cubicBezTo>
                  <a:cubicBezTo>
                    <a:pt x="16027" y="1098"/>
                    <a:pt x="13001" y="150"/>
                    <a:pt x="10155" y="9"/>
                  </a:cubicBezTo>
                  <a:cubicBezTo>
                    <a:pt x="10043" y="4"/>
                    <a:pt x="9929" y="1"/>
                    <a:pt x="981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1"/>
            <p:cNvSpPr/>
            <p:nvPr/>
          </p:nvSpPr>
          <p:spPr>
            <a:xfrm>
              <a:off x="3551650" y="2322950"/>
              <a:ext cx="459375" cy="396775"/>
            </a:xfrm>
            <a:custGeom>
              <a:avLst/>
              <a:gdLst/>
              <a:ahLst/>
              <a:cxnLst/>
              <a:rect l="l" t="t" r="r" b="b"/>
              <a:pathLst>
                <a:path w="18375" h="15871" extrusionOk="0">
                  <a:moveTo>
                    <a:pt x="325" y="1"/>
                  </a:moveTo>
                  <a:cubicBezTo>
                    <a:pt x="65" y="969"/>
                    <a:pt x="0" y="1994"/>
                    <a:pt x="201" y="3041"/>
                  </a:cubicBezTo>
                  <a:cubicBezTo>
                    <a:pt x="382" y="3983"/>
                    <a:pt x="687" y="4902"/>
                    <a:pt x="792" y="5857"/>
                  </a:cubicBezTo>
                  <a:cubicBezTo>
                    <a:pt x="869" y="6549"/>
                    <a:pt x="911" y="7302"/>
                    <a:pt x="990" y="8059"/>
                  </a:cubicBezTo>
                  <a:cubicBezTo>
                    <a:pt x="1146" y="9563"/>
                    <a:pt x="1447" y="11086"/>
                    <a:pt x="2430" y="12184"/>
                  </a:cubicBezTo>
                  <a:cubicBezTo>
                    <a:pt x="3310" y="13165"/>
                    <a:pt x="4086" y="13926"/>
                    <a:pt x="5311" y="14500"/>
                  </a:cubicBezTo>
                  <a:cubicBezTo>
                    <a:pt x="6805" y="15202"/>
                    <a:pt x="8436" y="15869"/>
                    <a:pt x="10110" y="15871"/>
                  </a:cubicBezTo>
                  <a:cubicBezTo>
                    <a:pt x="10111" y="15871"/>
                    <a:pt x="10112" y="15871"/>
                    <a:pt x="10113" y="15871"/>
                  </a:cubicBezTo>
                  <a:cubicBezTo>
                    <a:pt x="11841" y="15871"/>
                    <a:pt x="13799" y="14848"/>
                    <a:pt x="15271" y="14037"/>
                  </a:cubicBezTo>
                  <a:cubicBezTo>
                    <a:pt x="16228" y="13511"/>
                    <a:pt x="17150" y="12863"/>
                    <a:pt x="17688" y="11884"/>
                  </a:cubicBezTo>
                  <a:cubicBezTo>
                    <a:pt x="18016" y="11283"/>
                    <a:pt x="18218" y="10631"/>
                    <a:pt x="18374" y="9965"/>
                  </a:cubicBezTo>
                  <a:lnTo>
                    <a:pt x="18374" y="9965"/>
                  </a:lnTo>
                  <a:cubicBezTo>
                    <a:pt x="18229" y="10526"/>
                    <a:pt x="18043" y="11074"/>
                    <a:pt x="17765" y="11580"/>
                  </a:cubicBezTo>
                  <a:cubicBezTo>
                    <a:pt x="17227" y="12561"/>
                    <a:pt x="16303" y="13210"/>
                    <a:pt x="15348" y="13735"/>
                  </a:cubicBezTo>
                  <a:cubicBezTo>
                    <a:pt x="13875" y="14546"/>
                    <a:pt x="11920" y="15567"/>
                    <a:pt x="10194" y="15567"/>
                  </a:cubicBezTo>
                  <a:cubicBezTo>
                    <a:pt x="10191" y="15567"/>
                    <a:pt x="10189" y="15567"/>
                    <a:pt x="10187" y="15567"/>
                  </a:cubicBezTo>
                  <a:cubicBezTo>
                    <a:pt x="8510" y="15566"/>
                    <a:pt x="6880" y="14898"/>
                    <a:pt x="5388" y="14198"/>
                  </a:cubicBezTo>
                  <a:cubicBezTo>
                    <a:pt x="4161" y="13623"/>
                    <a:pt x="3388" y="12861"/>
                    <a:pt x="2507" y="11881"/>
                  </a:cubicBezTo>
                  <a:cubicBezTo>
                    <a:pt x="1524" y="10785"/>
                    <a:pt x="1222" y="9262"/>
                    <a:pt x="1065" y="7757"/>
                  </a:cubicBezTo>
                  <a:cubicBezTo>
                    <a:pt x="986" y="6998"/>
                    <a:pt x="943" y="6247"/>
                    <a:pt x="869" y="5554"/>
                  </a:cubicBezTo>
                  <a:cubicBezTo>
                    <a:pt x="763" y="4598"/>
                    <a:pt x="459" y="3680"/>
                    <a:pt x="278" y="2739"/>
                  </a:cubicBezTo>
                  <a:cubicBezTo>
                    <a:pt x="97" y="1800"/>
                    <a:pt x="130" y="878"/>
                    <a:pt x="32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1"/>
            <p:cNvSpPr/>
            <p:nvPr/>
          </p:nvSpPr>
          <p:spPr>
            <a:xfrm>
              <a:off x="3564575" y="2518975"/>
              <a:ext cx="136075" cy="90475"/>
            </a:xfrm>
            <a:custGeom>
              <a:avLst/>
              <a:gdLst/>
              <a:ahLst/>
              <a:cxnLst/>
              <a:rect l="l" t="t" r="r" b="b"/>
              <a:pathLst>
                <a:path w="5443" h="3619" extrusionOk="0">
                  <a:moveTo>
                    <a:pt x="1458" y="0"/>
                  </a:moveTo>
                  <a:cubicBezTo>
                    <a:pt x="1458" y="0"/>
                    <a:pt x="0" y="372"/>
                    <a:pt x="1163" y="2171"/>
                  </a:cubicBezTo>
                  <a:cubicBezTo>
                    <a:pt x="2098" y="3618"/>
                    <a:pt x="2730" y="3412"/>
                    <a:pt x="3213" y="3378"/>
                  </a:cubicBezTo>
                  <a:cubicBezTo>
                    <a:pt x="4091" y="3319"/>
                    <a:pt x="5439" y="2658"/>
                    <a:pt x="5442" y="1452"/>
                  </a:cubicBezTo>
                  <a:cubicBezTo>
                    <a:pt x="5442" y="245"/>
                    <a:pt x="3274" y="1"/>
                    <a:pt x="145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1"/>
            <p:cNvSpPr/>
            <p:nvPr/>
          </p:nvSpPr>
          <p:spPr>
            <a:xfrm>
              <a:off x="3876450" y="2497675"/>
              <a:ext cx="146850" cy="111125"/>
            </a:xfrm>
            <a:custGeom>
              <a:avLst/>
              <a:gdLst/>
              <a:ahLst/>
              <a:cxnLst/>
              <a:rect l="l" t="t" r="r" b="b"/>
              <a:pathLst>
                <a:path w="5874" h="4445" extrusionOk="0">
                  <a:moveTo>
                    <a:pt x="1202" y="1369"/>
                  </a:moveTo>
                  <a:cubicBezTo>
                    <a:pt x="1202" y="1369"/>
                    <a:pt x="0" y="2297"/>
                    <a:pt x="1750" y="3487"/>
                  </a:cubicBezTo>
                  <a:cubicBezTo>
                    <a:pt x="3159" y="4445"/>
                    <a:pt x="3663" y="4002"/>
                    <a:pt x="4094" y="3780"/>
                  </a:cubicBezTo>
                  <a:cubicBezTo>
                    <a:pt x="4883" y="3374"/>
                    <a:pt x="5873" y="2226"/>
                    <a:pt x="5419" y="1112"/>
                  </a:cubicBezTo>
                  <a:cubicBezTo>
                    <a:pt x="4967" y="1"/>
                    <a:pt x="2876" y="643"/>
                    <a:pt x="1202" y="136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1"/>
            <p:cNvSpPr/>
            <p:nvPr/>
          </p:nvSpPr>
          <p:spPr>
            <a:xfrm>
              <a:off x="3694625" y="2309225"/>
              <a:ext cx="186850" cy="123500"/>
            </a:xfrm>
            <a:custGeom>
              <a:avLst/>
              <a:gdLst/>
              <a:ahLst/>
              <a:cxnLst/>
              <a:rect l="l" t="t" r="r" b="b"/>
              <a:pathLst>
                <a:path w="7474" h="4940" extrusionOk="0">
                  <a:moveTo>
                    <a:pt x="1898" y="202"/>
                  </a:moveTo>
                  <a:cubicBezTo>
                    <a:pt x="1898" y="202"/>
                    <a:pt x="1" y="863"/>
                    <a:pt x="1738" y="3120"/>
                  </a:cubicBezTo>
                  <a:cubicBezTo>
                    <a:pt x="3137" y="4940"/>
                    <a:pt x="3955" y="4591"/>
                    <a:pt x="4592" y="4493"/>
                  </a:cubicBezTo>
                  <a:cubicBezTo>
                    <a:pt x="5754" y="4315"/>
                    <a:pt x="7474" y="3281"/>
                    <a:pt x="7346" y="1680"/>
                  </a:cubicBezTo>
                  <a:cubicBezTo>
                    <a:pt x="7218" y="76"/>
                    <a:pt x="4313" y="0"/>
                    <a:pt x="1898" y="202"/>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1"/>
            <p:cNvSpPr/>
            <p:nvPr/>
          </p:nvSpPr>
          <p:spPr>
            <a:xfrm>
              <a:off x="3850775" y="2378650"/>
              <a:ext cx="151525" cy="160700"/>
            </a:xfrm>
            <a:custGeom>
              <a:avLst/>
              <a:gdLst/>
              <a:ahLst/>
              <a:cxnLst/>
              <a:rect l="l" t="t" r="r" b="b"/>
              <a:pathLst>
                <a:path w="6061" h="6428" extrusionOk="0">
                  <a:moveTo>
                    <a:pt x="1106" y="5180"/>
                  </a:moveTo>
                  <a:cubicBezTo>
                    <a:pt x="1106" y="5180"/>
                    <a:pt x="1" y="1495"/>
                    <a:pt x="2187" y="748"/>
                  </a:cubicBezTo>
                  <a:cubicBezTo>
                    <a:pt x="4374" y="0"/>
                    <a:pt x="6061" y="2664"/>
                    <a:pt x="5868" y="3431"/>
                  </a:cubicBezTo>
                  <a:cubicBezTo>
                    <a:pt x="5675" y="4198"/>
                    <a:pt x="4550" y="6427"/>
                    <a:pt x="1106" y="51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1"/>
            <p:cNvSpPr/>
            <p:nvPr/>
          </p:nvSpPr>
          <p:spPr>
            <a:xfrm>
              <a:off x="3867950" y="2415425"/>
              <a:ext cx="131150" cy="117925"/>
            </a:xfrm>
            <a:custGeom>
              <a:avLst/>
              <a:gdLst/>
              <a:ahLst/>
              <a:cxnLst/>
              <a:rect l="l" t="t" r="r" b="b"/>
              <a:pathLst>
                <a:path w="5246" h="4717" extrusionOk="0">
                  <a:moveTo>
                    <a:pt x="2295" y="1"/>
                  </a:moveTo>
                  <a:cubicBezTo>
                    <a:pt x="2030" y="1"/>
                    <a:pt x="1753" y="44"/>
                    <a:pt x="1466" y="142"/>
                  </a:cubicBezTo>
                  <a:cubicBezTo>
                    <a:pt x="599" y="437"/>
                    <a:pt x="188" y="1245"/>
                    <a:pt x="93" y="2132"/>
                  </a:cubicBezTo>
                  <a:cubicBezTo>
                    <a:pt x="0" y="3013"/>
                    <a:pt x="162" y="3682"/>
                    <a:pt x="545" y="4118"/>
                  </a:cubicBezTo>
                  <a:cubicBezTo>
                    <a:pt x="891" y="4512"/>
                    <a:pt x="1416" y="4717"/>
                    <a:pt x="2095" y="4717"/>
                  </a:cubicBezTo>
                  <a:cubicBezTo>
                    <a:pt x="2308" y="4717"/>
                    <a:pt x="2536" y="4697"/>
                    <a:pt x="2779" y="4656"/>
                  </a:cubicBezTo>
                  <a:cubicBezTo>
                    <a:pt x="3843" y="4477"/>
                    <a:pt x="4801" y="3677"/>
                    <a:pt x="5079" y="2580"/>
                  </a:cubicBezTo>
                  <a:cubicBezTo>
                    <a:pt x="5246" y="1913"/>
                    <a:pt x="4047" y="1"/>
                    <a:pt x="2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1"/>
            <p:cNvSpPr/>
            <p:nvPr/>
          </p:nvSpPr>
          <p:spPr>
            <a:xfrm>
              <a:off x="3863500" y="2423875"/>
              <a:ext cx="105075" cy="93550"/>
            </a:xfrm>
            <a:custGeom>
              <a:avLst/>
              <a:gdLst/>
              <a:ahLst/>
              <a:cxnLst/>
              <a:rect l="l" t="t" r="r" b="b"/>
              <a:pathLst>
                <a:path w="4203" h="3742" extrusionOk="0">
                  <a:moveTo>
                    <a:pt x="2138" y="0"/>
                  </a:moveTo>
                  <a:cubicBezTo>
                    <a:pt x="1875" y="0"/>
                    <a:pt x="1607" y="58"/>
                    <a:pt x="1351" y="178"/>
                  </a:cubicBezTo>
                  <a:cubicBezTo>
                    <a:pt x="419" y="618"/>
                    <a:pt x="0" y="1733"/>
                    <a:pt x="417" y="2667"/>
                  </a:cubicBezTo>
                  <a:cubicBezTo>
                    <a:pt x="718" y="3344"/>
                    <a:pt x="1373" y="3742"/>
                    <a:pt x="2066" y="3742"/>
                  </a:cubicBezTo>
                  <a:cubicBezTo>
                    <a:pt x="2329" y="3742"/>
                    <a:pt x="2598" y="3685"/>
                    <a:pt x="2854" y="3563"/>
                  </a:cubicBezTo>
                  <a:cubicBezTo>
                    <a:pt x="3784" y="3124"/>
                    <a:pt x="4202" y="2009"/>
                    <a:pt x="3787" y="1075"/>
                  </a:cubicBezTo>
                  <a:cubicBezTo>
                    <a:pt x="3486" y="398"/>
                    <a:pt x="2830" y="0"/>
                    <a:pt x="2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1"/>
            <p:cNvSpPr/>
            <p:nvPr/>
          </p:nvSpPr>
          <p:spPr>
            <a:xfrm>
              <a:off x="3882100" y="2440700"/>
              <a:ext cx="66475" cy="59575"/>
            </a:xfrm>
            <a:custGeom>
              <a:avLst/>
              <a:gdLst/>
              <a:ahLst/>
              <a:cxnLst/>
              <a:rect l="l" t="t" r="r" b="b"/>
              <a:pathLst>
                <a:path w="2659" h="2383" extrusionOk="0">
                  <a:moveTo>
                    <a:pt x="1350" y="0"/>
                  </a:moveTo>
                  <a:cubicBezTo>
                    <a:pt x="1184" y="0"/>
                    <a:pt x="1014" y="37"/>
                    <a:pt x="852" y="113"/>
                  </a:cubicBezTo>
                  <a:cubicBezTo>
                    <a:pt x="263" y="392"/>
                    <a:pt x="1" y="1100"/>
                    <a:pt x="263" y="1696"/>
                  </a:cubicBezTo>
                  <a:cubicBezTo>
                    <a:pt x="454" y="2127"/>
                    <a:pt x="871" y="2382"/>
                    <a:pt x="1312" y="2382"/>
                  </a:cubicBezTo>
                  <a:cubicBezTo>
                    <a:pt x="1477" y="2382"/>
                    <a:pt x="1646" y="2346"/>
                    <a:pt x="1807" y="2270"/>
                  </a:cubicBezTo>
                  <a:cubicBezTo>
                    <a:pt x="2395" y="1989"/>
                    <a:pt x="2658" y="1282"/>
                    <a:pt x="2395" y="686"/>
                  </a:cubicBezTo>
                  <a:cubicBezTo>
                    <a:pt x="2205" y="253"/>
                    <a:pt x="1789"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1"/>
            <p:cNvSpPr/>
            <p:nvPr/>
          </p:nvSpPr>
          <p:spPr>
            <a:xfrm>
              <a:off x="3868250" y="2415425"/>
              <a:ext cx="131500" cy="111850"/>
            </a:xfrm>
            <a:custGeom>
              <a:avLst/>
              <a:gdLst/>
              <a:ahLst/>
              <a:cxnLst/>
              <a:rect l="l" t="t" r="r" b="b"/>
              <a:pathLst>
                <a:path w="5260" h="4474" extrusionOk="0">
                  <a:moveTo>
                    <a:pt x="2283" y="1"/>
                  </a:moveTo>
                  <a:cubicBezTo>
                    <a:pt x="2018" y="1"/>
                    <a:pt x="1741" y="44"/>
                    <a:pt x="1454" y="142"/>
                  </a:cubicBezTo>
                  <a:cubicBezTo>
                    <a:pt x="179" y="578"/>
                    <a:pt x="1" y="1933"/>
                    <a:pt x="72" y="2989"/>
                  </a:cubicBezTo>
                  <a:cubicBezTo>
                    <a:pt x="138" y="2579"/>
                    <a:pt x="251" y="2145"/>
                    <a:pt x="448" y="1752"/>
                  </a:cubicBezTo>
                  <a:cubicBezTo>
                    <a:pt x="780" y="1081"/>
                    <a:pt x="1396" y="715"/>
                    <a:pt x="2114" y="715"/>
                  </a:cubicBezTo>
                  <a:cubicBezTo>
                    <a:pt x="2762" y="715"/>
                    <a:pt x="3494" y="1014"/>
                    <a:pt x="4172" y="1658"/>
                  </a:cubicBezTo>
                  <a:cubicBezTo>
                    <a:pt x="5259" y="2687"/>
                    <a:pt x="4046" y="3938"/>
                    <a:pt x="3410" y="4474"/>
                  </a:cubicBezTo>
                  <a:cubicBezTo>
                    <a:pt x="4498" y="4028"/>
                    <a:pt x="4952" y="3040"/>
                    <a:pt x="5067" y="2580"/>
                  </a:cubicBezTo>
                  <a:cubicBezTo>
                    <a:pt x="5234" y="1913"/>
                    <a:pt x="4035" y="1"/>
                    <a:pt x="228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1"/>
            <p:cNvSpPr/>
            <p:nvPr/>
          </p:nvSpPr>
          <p:spPr>
            <a:xfrm>
              <a:off x="3867625" y="2408150"/>
              <a:ext cx="133100" cy="128275"/>
            </a:xfrm>
            <a:custGeom>
              <a:avLst/>
              <a:gdLst/>
              <a:ahLst/>
              <a:cxnLst/>
              <a:rect l="l" t="t" r="r" b="b"/>
              <a:pathLst>
                <a:path w="5324" h="5131" extrusionOk="0">
                  <a:moveTo>
                    <a:pt x="2433" y="1"/>
                  </a:moveTo>
                  <a:cubicBezTo>
                    <a:pt x="2304" y="1"/>
                    <a:pt x="2183" y="3"/>
                    <a:pt x="2057" y="3"/>
                  </a:cubicBezTo>
                  <a:cubicBezTo>
                    <a:pt x="1892" y="30"/>
                    <a:pt x="1728" y="46"/>
                    <a:pt x="1573" y="92"/>
                  </a:cubicBezTo>
                  <a:cubicBezTo>
                    <a:pt x="1498" y="120"/>
                    <a:pt x="1421" y="148"/>
                    <a:pt x="1344" y="174"/>
                  </a:cubicBezTo>
                  <a:lnTo>
                    <a:pt x="1232" y="220"/>
                  </a:lnTo>
                  <a:lnTo>
                    <a:pt x="1128" y="279"/>
                  </a:lnTo>
                  <a:cubicBezTo>
                    <a:pt x="1058" y="321"/>
                    <a:pt x="990" y="362"/>
                    <a:pt x="923" y="400"/>
                  </a:cubicBezTo>
                  <a:cubicBezTo>
                    <a:pt x="860" y="452"/>
                    <a:pt x="800" y="504"/>
                    <a:pt x="740" y="557"/>
                  </a:cubicBezTo>
                  <a:cubicBezTo>
                    <a:pt x="712" y="584"/>
                    <a:pt x="684" y="611"/>
                    <a:pt x="654" y="635"/>
                  </a:cubicBezTo>
                  <a:cubicBezTo>
                    <a:pt x="629" y="668"/>
                    <a:pt x="604" y="698"/>
                    <a:pt x="580" y="728"/>
                  </a:cubicBezTo>
                  <a:cubicBezTo>
                    <a:pt x="531" y="790"/>
                    <a:pt x="481" y="847"/>
                    <a:pt x="439" y="910"/>
                  </a:cubicBezTo>
                  <a:cubicBezTo>
                    <a:pt x="271" y="1168"/>
                    <a:pt x="164" y="1440"/>
                    <a:pt x="104" y="1689"/>
                  </a:cubicBezTo>
                  <a:cubicBezTo>
                    <a:pt x="42" y="1938"/>
                    <a:pt x="17" y="2164"/>
                    <a:pt x="12" y="2349"/>
                  </a:cubicBezTo>
                  <a:cubicBezTo>
                    <a:pt x="0" y="2533"/>
                    <a:pt x="15" y="2678"/>
                    <a:pt x="20" y="2776"/>
                  </a:cubicBezTo>
                  <a:cubicBezTo>
                    <a:pt x="24" y="2871"/>
                    <a:pt x="33" y="2924"/>
                    <a:pt x="33" y="2924"/>
                  </a:cubicBezTo>
                  <a:cubicBezTo>
                    <a:pt x="33" y="2924"/>
                    <a:pt x="40" y="2713"/>
                    <a:pt x="113" y="2372"/>
                  </a:cubicBezTo>
                  <a:cubicBezTo>
                    <a:pt x="145" y="2201"/>
                    <a:pt x="208" y="2003"/>
                    <a:pt x="289" y="1793"/>
                  </a:cubicBezTo>
                  <a:cubicBezTo>
                    <a:pt x="376" y="1582"/>
                    <a:pt x="503" y="1370"/>
                    <a:pt x="662" y="1176"/>
                  </a:cubicBezTo>
                  <a:cubicBezTo>
                    <a:pt x="703" y="1129"/>
                    <a:pt x="753" y="1091"/>
                    <a:pt x="797" y="1047"/>
                  </a:cubicBezTo>
                  <a:lnTo>
                    <a:pt x="867" y="980"/>
                  </a:lnTo>
                  <a:lnTo>
                    <a:pt x="945" y="928"/>
                  </a:lnTo>
                  <a:cubicBezTo>
                    <a:pt x="1000" y="893"/>
                    <a:pt x="1051" y="857"/>
                    <a:pt x="1106" y="820"/>
                  </a:cubicBezTo>
                  <a:cubicBezTo>
                    <a:pt x="1165" y="793"/>
                    <a:pt x="1224" y="766"/>
                    <a:pt x="1286" y="742"/>
                  </a:cubicBezTo>
                  <a:lnTo>
                    <a:pt x="1377" y="701"/>
                  </a:lnTo>
                  <a:lnTo>
                    <a:pt x="1474" y="678"/>
                  </a:lnTo>
                  <a:cubicBezTo>
                    <a:pt x="1540" y="662"/>
                    <a:pt x="1606" y="645"/>
                    <a:pt x="1674" y="630"/>
                  </a:cubicBezTo>
                  <a:cubicBezTo>
                    <a:pt x="1811" y="612"/>
                    <a:pt x="1953" y="603"/>
                    <a:pt x="2097" y="591"/>
                  </a:cubicBezTo>
                  <a:cubicBezTo>
                    <a:pt x="2241" y="600"/>
                    <a:pt x="2389" y="611"/>
                    <a:pt x="2538" y="620"/>
                  </a:cubicBezTo>
                  <a:cubicBezTo>
                    <a:pt x="2617" y="634"/>
                    <a:pt x="2698" y="647"/>
                    <a:pt x="2779" y="661"/>
                  </a:cubicBezTo>
                  <a:lnTo>
                    <a:pt x="2997" y="711"/>
                  </a:lnTo>
                  <a:cubicBezTo>
                    <a:pt x="3298" y="789"/>
                    <a:pt x="3597" y="917"/>
                    <a:pt x="3868" y="1099"/>
                  </a:cubicBezTo>
                  <a:cubicBezTo>
                    <a:pt x="4141" y="1273"/>
                    <a:pt x="4383" y="1509"/>
                    <a:pt x="4561" y="1787"/>
                  </a:cubicBezTo>
                  <a:cubicBezTo>
                    <a:pt x="4645" y="1928"/>
                    <a:pt x="4719" y="2074"/>
                    <a:pt x="4766" y="2228"/>
                  </a:cubicBezTo>
                  <a:cubicBezTo>
                    <a:pt x="4810" y="2380"/>
                    <a:pt x="4837" y="2540"/>
                    <a:pt x="4837" y="2696"/>
                  </a:cubicBezTo>
                  <a:cubicBezTo>
                    <a:pt x="4829" y="3005"/>
                    <a:pt x="4739" y="3311"/>
                    <a:pt x="4588" y="3562"/>
                  </a:cubicBezTo>
                  <a:cubicBezTo>
                    <a:pt x="4439" y="3814"/>
                    <a:pt x="4255" y="4029"/>
                    <a:pt x="4064" y="4200"/>
                  </a:cubicBezTo>
                  <a:cubicBezTo>
                    <a:pt x="3876" y="4372"/>
                    <a:pt x="3687" y="4513"/>
                    <a:pt x="3516" y="4628"/>
                  </a:cubicBezTo>
                  <a:cubicBezTo>
                    <a:pt x="3428" y="4685"/>
                    <a:pt x="3348" y="4736"/>
                    <a:pt x="3271" y="4785"/>
                  </a:cubicBezTo>
                  <a:cubicBezTo>
                    <a:pt x="3193" y="4829"/>
                    <a:pt x="3122" y="4870"/>
                    <a:pt x="3058" y="4907"/>
                  </a:cubicBezTo>
                  <a:cubicBezTo>
                    <a:pt x="2928" y="4984"/>
                    <a:pt x="2823" y="5034"/>
                    <a:pt x="2753" y="5074"/>
                  </a:cubicBezTo>
                  <a:cubicBezTo>
                    <a:pt x="2682" y="5111"/>
                    <a:pt x="2645" y="5130"/>
                    <a:pt x="2645" y="5130"/>
                  </a:cubicBezTo>
                  <a:cubicBezTo>
                    <a:pt x="2645" y="5130"/>
                    <a:pt x="2688" y="5123"/>
                    <a:pt x="2765" y="5106"/>
                  </a:cubicBezTo>
                  <a:cubicBezTo>
                    <a:pt x="2840" y="5089"/>
                    <a:pt x="2957" y="5076"/>
                    <a:pt x="3099" y="5032"/>
                  </a:cubicBezTo>
                  <a:cubicBezTo>
                    <a:pt x="3170" y="5012"/>
                    <a:pt x="3249" y="4990"/>
                    <a:pt x="3334" y="4964"/>
                  </a:cubicBezTo>
                  <a:cubicBezTo>
                    <a:pt x="3419" y="4935"/>
                    <a:pt x="3509" y="4898"/>
                    <a:pt x="3607" y="4863"/>
                  </a:cubicBezTo>
                  <a:cubicBezTo>
                    <a:pt x="3706" y="4822"/>
                    <a:pt x="3805" y="4772"/>
                    <a:pt x="3915" y="4722"/>
                  </a:cubicBezTo>
                  <a:cubicBezTo>
                    <a:pt x="4020" y="4662"/>
                    <a:pt x="4133" y="4601"/>
                    <a:pt x="4242" y="4523"/>
                  </a:cubicBezTo>
                  <a:cubicBezTo>
                    <a:pt x="4468" y="4373"/>
                    <a:pt x="4703" y="4173"/>
                    <a:pt x="4908" y="3885"/>
                  </a:cubicBezTo>
                  <a:cubicBezTo>
                    <a:pt x="5115" y="3605"/>
                    <a:pt x="5286" y="3210"/>
                    <a:pt x="5313" y="2746"/>
                  </a:cubicBezTo>
                  <a:cubicBezTo>
                    <a:pt x="5324" y="2514"/>
                    <a:pt x="5298" y="2274"/>
                    <a:pt x="5239" y="2044"/>
                  </a:cubicBezTo>
                  <a:cubicBezTo>
                    <a:pt x="5180" y="1815"/>
                    <a:pt x="5085" y="1602"/>
                    <a:pt x="4971" y="1410"/>
                  </a:cubicBezTo>
                  <a:cubicBezTo>
                    <a:pt x="4736" y="1027"/>
                    <a:pt x="4431" y="726"/>
                    <a:pt x="4104" y="511"/>
                  </a:cubicBezTo>
                  <a:cubicBezTo>
                    <a:pt x="3772" y="299"/>
                    <a:pt x="3422" y="158"/>
                    <a:pt x="3078" y="77"/>
                  </a:cubicBezTo>
                  <a:cubicBezTo>
                    <a:pt x="2988" y="59"/>
                    <a:pt x="2900" y="42"/>
                    <a:pt x="2810" y="25"/>
                  </a:cubicBezTo>
                  <a:cubicBezTo>
                    <a:pt x="2729" y="16"/>
                    <a:pt x="2646" y="9"/>
                    <a:pt x="2567" y="2"/>
                  </a:cubicBezTo>
                  <a:cubicBezTo>
                    <a:pt x="2521" y="1"/>
                    <a:pt x="2477" y="1"/>
                    <a:pt x="243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1"/>
            <p:cNvSpPr/>
            <p:nvPr/>
          </p:nvSpPr>
          <p:spPr>
            <a:xfrm>
              <a:off x="3871075" y="2479150"/>
              <a:ext cx="36175" cy="37125"/>
            </a:xfrm>
            <a:custGeom>
              <a:avLst/>
              <a:gdLst/>
              <a:ahLst/>
              <a:cxnLst/>
              <a:rect l="l" t="t" r="r" b="b"/>
              <a:pathLst>
                <a:path w="1447" h="1485" extrusionOk="0">
                  <a:moveTo>
                    <a:pt x="718" y="0"/>
                  </a:moveTo>
                  <a:cubicBezTo>
                    <a:pt x="321" y="0"/>
                    <a:pt x="0" y="332"/>
                    <a:pt x="0" y="742"/>
                  </a:cubicBezTo>
                  <a:cubicBezTo>
                    <a:pt x="0" y="1150"/>
                    <a:pt x="323" y="1485"/>
                    <a:pt x="722" y="1485"/>
                  </a:cubicBezTo>
                  <a:cubicBezTo>
                    <a:pt x="724" y="1485"/>
                    <a:pt x="725" y="1485"/>
                    <a:pt x="727" y="1485"/>
                  </a:cubicBezTo>
                  <a:cubicBezTo>
                    <a:pt x="1125" y="1485"/>
                    <a:pt x="1447" y="1153"/>
                    <a:pt x="1447" y="743"/>
                  </a:cubicBezTo>
                  <a:cubicBezTo>
                    <a:pt x="1447" y="333"/>
                    <a:pt x="1123" y="0"/>
                    <a:pt x="723" y="0"/>
                  </a:cubicBezTo>
                  <a:cubicBezTo>
                    <a:pt x="722" y="0"/>
                    <a:pt x="720" y="0"/>
                    <a:pt x="71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1"/>
            <p:cNvSpPr/>
            <p:nvPr/>
          </p:nvSpPr>
          <p:spPr>
            <a:xfrm>
              <a:off x="3928750" y="2440000"/>
              <a:ext cx="22475" cy="23125"/>
            </a:xfrm>
            <a:custGeom>
              <a:avLst/>
              <a:gdLst/>
              <a:ahLst/>
              <a:cxnLst/>
              <a:rect l="l" t="t" r="r" b="b"/>
              <a:pathLst>
                <a:path w="899" h="925" extrusionOk="0">
                  <a:moveTo>
                    <a:pt x="448" y="0"/>
                  </a:moveTo>
                  <a:cubicBezTo>
                    <a:pt x="200" y="0"/>
                    <a:pt x="1" y="208"/>
                    <a:pt x="1" y="462"/>
                  </a:cubicBezTo>
                  <a:cubicBezTo>
                    <a:pt x="1" y="715"/>
                    <a:pt x="200" y="921"/>
                    <a:pt x="449" y="924"/>
                  </a:cubicBezTo>
                  <a:cubicBezTo>
                    <a:pt x="450" y="924"/>
                    <a:pt x="451" y="924"/>
                    <a:pt x="452" y="924"/>
                  </a:cubicBezTo>
                  <a:cubicBezTo>
                    <a:pt x="700" y="924"/>
                    <a:pt x="899" y="717"/>
                    <a:pt x="899" y="463"/>
                  </a:cubicBezTo>
                  <a:cubicBezTo>
                    <a:pt x="899" y="208"/>
                    <a:pt x="700" y="2"/>
                    <a:pt x="451" y="0"/>
                  </a:cubicBezTo>
                  <a:cubicBezTo>
                    <a:pt x="450" y="0"/>
                    <a:pt x="449" y="0"/>
                    <a:pt x="44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1"/>
            <p:cNvSpPr/>
            <p:nvPr/>
          </p:nvSpPr>
          <p:spPr>
            <a:xfrm>
              <a:off x="3594825" y="2378500"/>
              <a:ext cx="151975" cy="160375"/>
            </a:xfrm>
            <a:custGeom>
              <a:avLst/>
              <a:gdLst/>
              <a:ahLst/>
              <a:cxnLst/>
              <a:rect l="l" t="t" r="r" b="b"/>
              <a:pathLst>
                <a:path w="6079" h="6415" extrusionOk="0">
                  <a:moveTo>
                    <a:pt x="4949" y="5178"/>
                  </a:moveTo>
                  <a:cubicBezTo>
                    <a:pt x="4949" y="5178"/>
                    <a:pt x="6078" y="1507"/>
                    <a:pt x="3896" y="754"/>
                  </a:cubicBezTo>
                  <a:cubicBezTo>
                    <a:pt x="1711" y="1"/>
                    <a:pt x="0" y="2647"/>
                    <a:pt x="191" y="3416"/>
                  </a:cubicBezTo>
                  <a:cubicBezTo>
                    <a:pt x="382" y="4183"/>
                    <a:pt x="1500" y="6415"/>
                    <a:pt x="4949" y="517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1"/>
            <p:cNvSpPr/>
            <p:nvPr/>
          </p:nvSpPr>
          <p:spPr>
            <a:xfrm>
              <a:off x="3598000" y="2415050"/>
              <a:ext cx="131075" cy="117950"/>
            </a:xfrm>
            <a:custGeom>
              <a:avLst/>
              <a:gdLst/>
              <a:ahLst/>
              <a:cxnLst/>
              <a:rect l="l" t="t" r="r" b="b"/>
              <a:pathLst>
                <a:path w="5243" h="4718" extrusionOk="0">
                  <a:moveTo>
                    <a:pt x="2949" y="1"/>
                  </a:moveTo>
                  <a:cubicBezTo>
                    <a:pt x="1201" y="1"/>
                    <a:pt x="0" y="1906"/>
                    <a:pt x="164" y="2573"/>
                  </a:cubicBezTo>
                  <a:cubicBezTo>
                    <a:pt x="438" y="3670"/>
                    <a:pt x="1393" y="4472"/>
                    <a:pt x="2460" y="4654"/>
                  </a:cubicBezTo>
                  <a:cubicBezTo>
                    <a:pt x="2707" y="4697"/>
                    <a:pt x="2939" y="4718"/>
                    <a:pt x="3156" y="4718"/>
                  </a:cubicBezTo>
                  <a:cubicBezTo>
                    <a:pt x="3828" y="4718"/>
                    <a:pt x="4350" y="4515"/>
                    <a:pt x="4694" y="4124"/>
                  </a:cubicBezTo>
                  <a:cubicBezTo>
                    <a:pt x="5079" y="3689"/>
                    <a:pt x="5242" y="3021"/>
                    <a:pt x="5151" y="2139"/>
                  </a:cubicBezTo>
                  <a:cubicBezTo>
                    <a:pt x="5059" y="1249"/>
                    <a:pt x="4647" y="443"/>
                    <a:pt x="3783" y="144"/>
                  </a:cubicBezTo>
                  <a:cubicBezTo>
                    <a:pt x="3494" y="45"/>
                    <a:pt x="3215"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1"/>
            <p:cNvSpPr/>
            <p:nvPr/>
          </p:nvSpPr>
          <p:spPr>
            <a:xfrm>
              <a:off x="3628475" y="2423575"/>
              <a:ext cx="105075" cy="93550"/>
            </a:xfrm>
            <a:custGeom>
              <a:avLst/>
              <a:gdLst/>
              <a:ahLst/>
              <a:cxnLst/>
              <a:rect l="l" t="t" r="r" b="b"/>
              <a:pathLst>
                <a:path w="4203" h="3742" extrusionOk="0">
                  <a:moveTo>
                    <a:pt x="2067" y="1"/>
                  </a:moveTo>
                  <a:cubicBezTo>
                    <a:pt x="1376" y="1"/>
                    <a:pt x="722" y="396"/>
                    <a:pt x="419" y="1070"/>
                  </a:cubicBezTo>
                  <a:cubicBezTo>
                    <a:pt x="1" y="2004"/>
                    <a:pt x="418" y="3119"/>
                    <a:pt x="1344" y="3561"/>
                  </a:cubicBezTo>
                  <a:cubicBezTo>
                    <a:pt x="1602" y="3684"/>
                    <a:pt x="1873" y="3742"/>
                    <a:pt x="2137" y="3742"/>
                  </a:cubicBezTo>
                  <a:cubicBezTo>
                    <a:pt x="2828" y="3742"/>
                    <a:pt x="3482" y="3347"/>
                    <a:pt x="3784" y="2672"/>
                  </a:cubicBezTo>
                  <a:cubicBezTo>
                    <a:pt x="4203" y="1738"/>
                    <a:pt x="3789" y="623"/>
                    <a:pt x="2858" y="181"/>
                  </a:cubicBezTo>
                  <a:cubicBezTo>
                    <a:pt x="2600" y="58"/>
                    <a:pt x="2331" y="1"/>
                    <a:pt x="2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1"/>
            <p:cNvSpPr/>
            <p:nvPr/>
          </p:nvSpPr>
          <p:spPr>
            <a:xfrm>
              <a:off x="3648475" y="2440525"/>
              <a:ext cx="67175" cy="59875"/>
            </a:xfrm>
            <a:custGeom>
              <a:avLst/>
              <a:gdLst/>
              <a:ahLst/>
              <a:cxnLst/>
              <a:rect l="l" t="t" r="r" b="b"/>
              <a:pathLst>
                <a:path w="2687" h="2395" extrusionOk="0">
                  <a:moveTo>
                    <a:pt x="1319" y="0"/>
                  </a:moveTo>
                  <a:cubicBezTo>
                    <a:pt x="878" y="0"/>
                    <a:pt x="459" y="253"/>
                    <a:pt x="267" y="685"/>
                  </a:cubicBezTo>
                  <a:cubicBezTo>
                    <a:pt x="1" y="1283"/>
                    <a:pt x="265" y="1995"/>
                    <a:pt x="860" y="2280"/>
                  </a:cubicBezTo>
                  <a:cubicBezTo>
                    <a:pt x="1025" y="2358"/>
                    <a:pt x="1197" y="2394"/>
                    <a:pt x="1365" y="2394"/>
                  </a:cubicBezTo>
                  <a:cubicBezTo>
                    <a:pt x="1807" y="2394"/>
                    <a:pt x="2227" y="2141"/>
                    <a:pt x="2421" y="1709"/>
                  </a:cubicBezTo>
                  <a:cubicBezTo>
                    <a:pt x="2687" y="1112"/>
                    <a:pt x="2422" y="399"/>
                    <a:pt x="1826" y="116"/>
                  </a:cubicBezTo>
                  <a:cubicBezTo>
                    <a:pt x="1661" y="38"/>
                    <a:pt x="1488" y="0"/>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1"/>
            <p:cNvSpPr/>
            <p:nvPr/>
          </p:nvSpPr>
          <p:spPr>
            <a:xfrm>
              <a:off x="3597225" y="2415050"/>
              <a:ext cx="131550" cy="111775"/>
            </a:xfrm>
            <a:custGeom>
              <a:avLst/>
              <a:gdLst/>
              <a:ahLst/>
              <a:cxnLst/>
              <a:rect l="l" t="t" r="r" b="b"/>
              <a:pathLst>
                <a:path w="5262" h="4471" extrusionOk="0">
                  <a:moveTo>
                    <a:pt x="2977" y="1"/>
                  </a:moveTo>
                  <a:cubicBezTo>
                    <a:pt x="1229" y="1"/>
                    <a:pt x="29" y="1906"/>
                    <a:pt x="193" y="2573"/>
                  </a:cubicBezTo>
                  <a:cubicBezTo>
                    <a:pt x="308" y="3032"/>
                    <a:pt x="758" y="4022"/>
                    <a:pt x="1844" y="4470"/>
                  </a:cubicBezTo>
                  <a:cubicBezTo>
                    <a:pt x="1207" y="3932"/>
                    <a:pt x="1" y="2679"/>
                    <a:pt x="1090" y="1649"/>
                  </a:cubicBezTo>
                  <a:cubicBezTo>
                    <a:pt x="1767" y="1009"/>
                    <a:pt x="2496" y="712"/>
                    <a:pt x="3144" y="712"/>
                  </a:cubicBezTo>
                  <a:cubicBezTo>
                    <a:pt x="3864" y="712"/>
                    <a:pt x="4483" y="1080"/>
                    <a:pt x="4814" y="1754"/>
                  </a:cubicBezTo>
                  <a:cubicBezTo>
                    <a:pt x="5007" y="2147"/>
                    <a:pt x="5120" y="2581"/>
                    <a:pt x="5185" y="2993"/>
                  </a:cubicBezTo>
                  <a:cubicBezTo>
                    <a:pt x="5262" y="1941"/>
                    <a:pt x="5088" y="586"/>
                    <a:pt x="3811" y="144"/>
                  </a:cubicBezTo>
                  <a:cubicBezTo>
                    <a:pt x="3523" y="45"/>
                    <a:pt x="3244" y="1"/>
                    <a:pt x="297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1"/>
            <p:cNvSpPr/>
            <p:nvPr/>
          </p:nvSpPr>
          <p:spPr>
            <a:xfrm>
              <a:off x="3596375" y="2407675"/>
              <a:ext cx="133100" cy="128250"/>
            </a:xfrm>
            <a:custGeom>
              <a:avLst/>
              <a:gdLst/>
              <a:ahLst/>
              <a:cxnLst/>
              <a:rect l="l" t="t" r="r" b="b"/>
              <a:pathLst>
                <a:path w="5324" h="5130" extrusionOk="0">
                  <a:moveTo>
                    <a:pt x="2869" y="0"/>
                  </a:moveTo>
                  <a:cubicBezTo>
                    <a:pt x="2834" y="0"/>
                    <a:pt x="2800" y="0"/>
                    <a:pt x="2764" y="1"/>
                  </a:cubicBezTo>
                  <a:cubicBezTo>
                    <a:pt x="2684" y="7"/>
                    <a:pt x="2601" y="15"/>
                    <a:pt x="2520" y="22"/>
                  </a:cubicBezTo>
                  <a:cubicBezTo>
                    <a:pt x="2431" y="39"/>
                    <a:pt x="2342" y="56"/>
                    <a:pt x="2253" y="75"/>
                  </a:cubicBezTo>
                  <a:cubicBezTo>
                    <a:pt x="1907" y="156"/>
                    <a:pt x="1555" y="296"/>
                    <a:pt x="1225" y="506"/>
                  </a:cubicBezTo>
                  <a:cubicBezTo>
                    <a:pt x="898" y="723"/>
                    <a:pt x="591" y="1022"/>
                    <a:pt x="357" y="1403"/>
                  </a:cubicBezTo>
                  <a:cubicBezTo>
                    <a:pt x="243" y="1598"/>
                    <a:pt x="145" y="1809"/>
                    <a:pt x="86" y="2039"/>
                  </a:cubicBezTo>
                  <a:cubicBezTo>
                    <a:pt x="28" y="2268"/>
                    <a:pt x="1" y="2508"/>
                    <a:pt x="11" y="2740"/>
                  </a:cubicBezTo>
                  <a:cubicBezTo>
                    <a:pt x="38" y="3202"/>
                    <a:pt x="207" y="3599"/>
                    <a:pt x="414" y="3878"/>
                  </a:cubicBezTo>
                  <a:cubicBezTo>
                    <a:pt x="619" y="4166"/>
                    <a:pt x="853" y="4368"/>
                    <a:pt x="1077" y="4519"/>
                  </a:cubicBezTo>
                  <a:cubicBezTo>
                    <a:pt x="1186" y="4599"/>
                    <a:pt x="1298" y="4658"/>
                    <a:pt x="1403" y="4720"/>
                  </a:cubicBezTo>
                  <a:cubicBezTo>
                    <a:pt x="1514" y="4768"/>
                    <a:pt x="1614" y="4819"/>
                    <a:pt x="1710" y="4861"/>
                  </a:cubicBezTo>
                  <a:cubicBezTo>
                    <a:pt x="1809" y="4896"/>
                    <a:pt x="1900" y="4933"/>
                    <a:pt x="1985" y="4963"/>
                  </a:cubicBezTo>
                  <a:cubicBezTo>
                    <a:pt x="2070" y="4987"/>
                    <a:pt x="2149" y="5010"/>
                    <a:pt x="2220" y="5031"/>
                  </a:cubicBezTo>
                  <a:cubicBezTo>
                    <a:pt x="2362" y="5075"/>
                    <a:pt x="2478" y="5088"/>
                    <a:pt x="2554" y="5105"/>
                  </a:cubicBezTo>
                  <a:cubicBezTo>
                    <a:pt x="2628" y="5122"/>
                    <a:pt x="2671" y="5130"/>
                    <a:pt x="2671" y="5130"/>
                  </a:cubicBezTo>
                  <a:cubicBezTo>
                    <a:pt x="2671" y="5130"/>
                    <a:pt x="2634" y="5108"/>
                    <a:pt x="2563" y="5070"/>
                  </a:cubicBezTo>
                  <a:cubicBezTo>
                    <a:pt x="2493" y="5031"/>
                    <a:pt x="2388" y="4982"/>
                    <a:pt x="2258" y="4905"/>
                  </a:cubicBezTo>
                  <a:cubicBezTo>
                    <a:pt x="2194" y="4868"/>
                    <a:pt x="2123" y="4826"/>
                    <a:pt x="2045" y="4782"/>
                  </a:cubicBezTo>
                  <a:cubicBezTo>
                    <a:pt x="1968" y="4732"/>
                    <a:pt x="1887" y="4681"/>
                    <a:pt x="1800" y="4624"/>
                  </a:cubicBezTo>
                  <a:cubicBezTo>
                    <a:pt x="1629" y="4506"/>
                    <a:pt x="1440" y="4367"/>
                    <a:pt x="1253" y="4193"/>
                  </a:cubicBezTo>
                  <a:cubicBezTo>
                    <a:pt x="1064" y="4021"/>
                    <a:pt x="882" y="3806"/>
                    <a:pt x="732" y="3555"/>
                  </a:cubicBezTo>
                  <a:cubicBezTo>
                    <a:pt x="580" y="3303"/>
                    <a:pt x="493" y="2997"/>
                    <a:pt x="485" y="2688"/>
                  </a:cubicBezTo>
                  <a:cubicBezTo>
                    <a:pt x="485" y="2533"/>
                    <a:pt x="512" y="2375"/>
                    <a:pt x="557" y="2221"/>
                  </a:cubicBezTo>
                  <a:cubicBezTo>
                    <a:pt x="606" y="2069"/>
                    <a:pt x="681" y="1921"/>
                    <a:pt x="764" y="1780"/>
                  </a:cubicBezTo>
                  <a:cubicBezTo>
                    <a:pt x="942" y="1503"/>
                    <a:pt x="1186" y="1268"/>
                    <a:pt x="1460" y="1096"/>
                  </a:cubicBezTo>
                  <a:cubicBezTo>
                    <a:pt x="1730" y="912"/>
                    <a:pt x="2029" y="787"/>
                    <a:pt x="2330" y="708"/>
                  </a:cubicBezTo>
                  <a:lnTo>
                    <a:pt x="2549" y="659"/>
                  </a:lnTo>
                  <a:cubicBezTo>
                    <a:pt x="2628" y="644"/>
                    <a:pt x="2711" y="631"/>
                    <a:pt x="2789" y="617"/>
                  </a:cubicBezTo>
                  <a:cubicBezTo>
                    <a:pt x="2939" y="609"/>
                    <a:pt x="3087" y="599"/>
                    <a:pt x="3231" y="590"/>
                  </a:cubicBezTo>
                  <a:cubicBezTo>
                    <a:pt x="3374" y="604"/>
                    <a:pt x="3517" y="612"/>
                    <a:pt x="3653" y="631"/>
                  </a:cubicBezTo>
                  <a:cubicBezTo>
                    <a:pt x="3722" y="647"/>
                    <a:pt x="3787" y="663"/>
                    <a:pt x="3853" y="680"/>
                  </a:cubicBezTo>
                  <a:lnTo>
                    <a:pt x="3951" y="704"/>
                  </a:lnTo>
                  <a:lnTo>
                    <a:pt x="4041" y="745"/>
                  </a:lnTo>
                  <a:cubicBezTo>
                    <a:pt x="4102" y="772"/>
                    <a:pt x="4162" y="798"/>
                    <a:pt x="4220" y="825"/>
                  </a:cubicBezTo>
                  <a:cubicBezTo>
                    <a:pt x="4275" y="862"/>
                    <a:pt x="4327" y="898"/>
                    <a:pt x="4379" y="933"/>
                  </a:cubicBezTo>
                  <a:lnTo>
                    <a:pt x="4458" y="986"/>
                  </a:lnTo>
                  <a:lnTo>
                    <a:pt x="4526" y="1051"/>
                  </a:lnTo>
                  <a:cubicBezTo>
                    <a:pt x="4570" y="1097"/>
                    <a:pt x="4620" y="1137"/>
                    <a:pt x="4661" y="1182"/>
                  </a:cubicBezTo>
                  <a:cubicBezTo>
                    <a:pt x="4819" y="1376"/>
                    <a:pt x="4946" y="1589"/>
                    <a:pt x="5033" y="1800"/>
                  </a:cubicBezTo>
                  <a:cubicBezTo>
                    <a:pt x="5117" y="2009"/>
                    <a:pt x="5176" y="2209"/>
                    <a:pt x="5209" y="2381"/>
                  </a:cubicBezTo>
                  <a:cubicBezTo>
                    <a:pt x="5282" y="2724"/>
                    <a:pt x="5287" y="2933"/>
                    <a:pt x="5287" y="2933"/>
                  </a:cubicBezTo>
                  <a:cubicBezTo>
                    <a:pt x="5287" y="2933"/>
                    <a:pt x="5296" y="2883"/>
                    <a:pt x="5302" y="2778"/>
                  </a:cubicBezTo>
                  <a:cubicBezTo>
                    <a:pt x="5306" y="2681"/>
                    <a:pt x="5323" y="2536"/>
                    <a:pt x="5312" y="2351"/>
                  </a:cubicBezTo>
                  <a:cubicBezTo>
                    <a:pt x="5306" y="2166"/>
                    <a:pt x="5283" y="1941"/>
                    <a:pt x="5221" y="1692"/>
                  </a:cubicBezTo>
                  <a:cubicBezTo>
                    <a:pt x="5161" y="1440"/>
                    <a:pt x="5054" y="1168"/>
                    <a:pt x="4889" y="910"/>
                  </a:cubicBezTo>
                  <a:cubicBezTo>
                    <a:pt x="4846" y="848"/>
                    <a:pt x="4796" y="791"/>
                    <a:pt x="4748" y="728"/>
                  </a:cubicBezTo>
                  <a:cubicBezTo>
                    <a:pt x="4722" y="698"/>
                    <a:pt x="4698" y="668"/>
                    <a:pt x="4673" y="637"/>
                  </a:cubicBezTo>
                  <a:cubicBezTo>
                    <a:pt x="4644" y="612"/>
                    <a:pt x="4616" y="585"/>
                    <a:pt x="4587" y="559"/>
                  </a:cubicBezTo>
                  <a:cubicBezTo>
                    <a:pt x="4529" y="505"/>
                    <a:pt x="4469" y="454"/>
                    <a:pt x="4406" y="402"/>
                  </a:cubicBezTo>
                  <a:cubicBezTo>
                    <a:pt x="4338" y="362"/>
                    <a:pt x="4271" y="321"/>
                    <a:pt x="4201" y="281"/>
                  </a:cubicBezTo>
                  <a:lnTo>
                    <a:pt x="4096" y="220"/>
                  </a:lnTo>
                  <a:lnTo>
                    <a:pt x="3985" y="176"/>
                  </a:lnTo>
                  <a:cubicBezTo>
                    <a:pt x="3910" y="149"/>
                    <a:pt x="3833" y="120"/>
                    <a:pt x="3757" y="92"/>
                  </a:cubicBezTo>
                  <a:cubicBezTo>
                    <a:pt x="3602" y="48"/>
                    <a:pt x="3438" y="32"/>
                    <a:pt x="3273" y="5"/>
                  </a:cubicBezTo>
                  <a:cubicBezTo>
                    <a:pt x="3138" y="4"/>
                    <a:pt x="3009" y="0"/>
                    <a:pt x="28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1"/>
            <p:cNvSpPr/>
            <p:nvPr/>
          </p:nvSpPr>
          <p:spPr>
            <a:xfrm>
              <a:off x="3625875" y="2478825"/>
              <a:ext cx="36225" cy="37175"/>
            </a:xfrm>
            <a:custGeom>
              <a:avLst/>
              <a:gdLst/>
              <a:ahLst/>
              <a:cxnLst/>
              <a:rect l="l" t="t" r="r" b="b"/>
              <a:pathLst>
                <a:path w="1449" h="1487" extrusionOk="0">
                  <a:moveTo>
                    <a:pt x="723" y="0"/>
                  </a:moveTo>
                  <a:cubicBezTo>
                    <a:pt x="323" y="0"/>
                    <a:pt x="1" y="331"/>
                    <a:pt x="1" y="742"/>
                  </a:cubicBezTo>
                  <a:cubicBezTo>
                    <a:pt x="1" y="1152"/>
                    <a:pt x="324" y="1486"/>
                    <a:pt x="722" y="1486"/>
                  </a:cubicBezTo>
                  <a:cubicBezTo>
                    <a:pt x="723" y="1486"/>
                    <a:pt x="724" y="1486"/>
                    <a:pt x="725" y="1486"/>
                  </a:cubicBezTo>
                  <a:cubicBezTo>
                    <a:pt x="1125" y="1486"/>
                    <a:pt x="1447" y="1154"/>
                    <a:pt x="1447" y="745"/>
                  </a:cubicBezTo>
                  <a:cubicBezTo>
                    <a:pt x="1448" y="333"/>
                    <a:pt x="1125" y="0"/>
                    <a:pt x="725" y="0"/>
                  </a:cubicBezTo>
                  <a:cubicBezTo>
                    <a:pt x="724" y="0"/>
                    <a:pt x="724" y="0"/>
                    <a:pt x="72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1"/>
            <p:cNvSpPr/>
            <p:nvPr/>
          </p:nvSpPr>
          <p:spPr>
            <a:xfrm>
              <a:off x="3694350" y="2447225"/>
              <a:ext cx="22475" cy="23125"/>
            </a:xfrm>
            <a:custGeom>
              <a:avLst/>
              <a:gdLst/>
              <a:ahLst/>
              <a:cxnLst/>
              <a:rect l="l" t="t" r="r" b="b"/>
              <a:pathLst>
                <a:path w="899" h="925" extrusionOk="0">
                  <a:moveTo>
                    <a:pt x="448" y="0"/>
                  </a:moveTo>
                  <a:cubicBezTo>
                    <a:pt x="200" y="0"/>
                    <a:pt x="1" y="208"/>
                    <a:pt x="1" y="462"/>
                  </a:cubicBezTo>
                  <a:cubicBezTo>
                    <a:pt x="1" y="716"/>
                    <a:pt x="200" y="923"/>
                    <a:pt x="449" y="924"/>
                  </a:cubicBezTo>
                  <a:cubicBezTo>
                    <a:pt x="450" y="924"/>
                    <a:pt x="451" y="924"/>
                    <a:pt x="451" y="924"/>
                  </a:cubicBezTo>
                  <a:cubicBezTo>
                    <a:pt x="699" y="924"/>
                    <a:pt x="899" y="717"/>
                    <a:pt x="899" y="463"/>
                  </a:cubicBezTo>
                  <a:cubicBezTo>
                    <a:pt x="899" y="208"/>
                    <a:pt x="698" y="0"/>
                    <a:pt x="450" y="0"/>
                  </a:cubicBezTo>
                  <a:cubicBezTo>
                    <a:pt x="449" y="0"/>
                    <a:pt x="449" y="0"/>
                    <a:pt x="44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1"/>
            <p:cNvSpPr/>
            <p:nvPr/>
          </p:nvSpPr>
          <p:spPr>
            <a:xfrm>
              <a:off x="3741750" y="2537975"/>
              <a:ext cx="104050" cy="46550"/>
            </a:xfrm>
            <a:custGeom>
              <a:avLst/>
              <a:gdLst/>
              <a:ahLst/>
              <a:cxnLst/>
              <a:rect l="l" t="t" r="r" b="b"/>
              <a:pathLst>
                <a:path w="4162" h="1862" extrusionOk="0">
                  <a:moveTo>
                    <a:pt x="618" y="4"/>
                  </a:moveTo>
                  <a:cubicBezTo>
                    <a:pt x="618" y="4"/>
                    <a:pt x="1154" y="497"/>
                    <a:pt x="2221" y="589"/>
                  </a:cubicBezTo>
                  <a:cubicBezTo>
                    <a:pt x="3289" y="682"/>
                    <a:pt x="3766" y="0"/>
                    <a:pt x="3766" y="0"/>
                  </a:cubicBezTo>
                  <a:cubicBezTo>
                    <a:pt x="3766" y="0"/>
                    <a:pt x="4161" y="410"/>
                    <a:pt x="3922" y="773"/>
                  </a:cubicBezTo>
                  <a:cubicBezTo>
                    <a:pt x="3684" y="1136"/>
                    <a:pt x="2695" y="1771"/>
                    <a:pt x="2418" y="1815"/>
                  </a:cubicBezTo>
                  <a:cubicBezTo>
                    <a:pt x="2140" y="1862"/>
                    <a:pt x="1" y="965"/>
                    <a:pt x="618" y="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1"/>
            <p:cNvSpPr/>
            <p:nvPr/>
          </p:nvSpPr>
          <p:spPr>
            <a:xfrm>
              <a:off x="3789900" y="2537075"/>
              <a:ext cx="25725" cy="11375"/>
            </a:xfrm>
            <a:custGeom>
              <a:avLst/>
              <a:gdLst/>
              <a:ahLst/>
              <a:cxnLst/>
              <a:rect l="l" t="t" r="r" b="b"/>
              <a:pathLst>
                <a:path w="1029" h="455" extrusionOk="0">
                  <a:moveTo>
                    <a:pt x="508" y="1"/>
                  </a:moveTo>
                  <a:cubicBezTo>
                    <a:pt x="228" y="1"/>
                    <a:pt x="0" y="101"/>
                    <a:pt x="0" y="227"/>
                  </a:cubicBezTo>
                  <a:cubicBezTo>
                    <a:pt x="0" y="352"/>
                    <a:pt x="230" y="455"/>
                    <a:pt x="514" y="455"/>
                  </a:cubicBezTo>
                  <a:cubicBezTo>
                    <a:pt x="518" y="455"/>
                    <a:pt x="522" y="455"/>
                    <a:pt x="526" y="455"/>
                  </a:cubicBezTo>
                  <a:cubicBezTo>
                    <a:pt x="804" y="455"/>
                    <a:pt x="1028" y="353"/>
                    <a:pt x="1028" y="230"/>
                  </a:cubicBezTo>
                  <a:cubicBezTo>
                    <a:pt x="1028" y="103"/>
                    <a:pt x="798" y="1"/>
                    <a:pt x="514" y="1"/>
                  </a:cubicBezTo>
                  <a:cubicBezTo>
                    <a:pt x="512" y="1"/>
                    <a:pt x="510" y="1"/>
                    <a:pt x="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1"/>
            <p:cNvSpPr/>
            <p:nvPr/>
          </p:nvSpPr>
          <p:spPr>
            <a:xfrm>
              <a:off x="3768050" y="2551800"/>
              <a:ext cx="20025" cy="15075"/>
            </a:xfrm>
            <a:custGeom>
              <a:avLst/>
              <a:gdLst/>
              <a:ahLst/>
              <a:cxnLst/>
              <a:rect l="l" t="t" r="r" b="b"/>
              <a:pathLst>
                <a:path w="801" h="603" extrusionOk="0">
                  <a:moveTo>
                    <a:pt x="269" y="1"/>
                  </a:moveTo>
                  <a:cubicBezTo>
                    <a:pt x="266" y="1"/>
                    <a:pt x="263" y="1"/>
                    <a:pt x="260" y="1"/>
                  </a:cubicBezTo>
                  <a:cubicBezTo>
                    <a:pt x="120" y="1"/>
                    <a:pt x="0" y="75"/>
                    <a:pt x="9" y="119"/>
                  </a:cubicBezTo>
                  <a:cubicBezTo>
                    <a:pt x="18" y="165"/>
                    <a:pt x="130" y="186"/>
                    <a:pt x="221" y="240"/>
                  </a:cubicBezTo>
                  <a:cubicBezTo>
                    <a:pt x="314" y="291"/>
                    <a:pt x="385" y="361"/>
                    <a:pt x="385" y="361"/>
                  </a:cubicBezTo>
                  <a:cubicBezTo>
                    <a:pt x="385" y="361"/>
                    <a:pt x="473" y="395"/>
                    <a:pt x="560" y="456"/>
                  </a:cubicBezTo>
                  <a:cubicBezTo>
                    <a:pt x="642" y="513"/>
                    <a:pt x="712" y="603"/>
                    <a:pt x="754" y="603"/>
                  </a:cubicBezTo>
                  <a:cubicBezTo>
                    <a:pt x="757" y="603"/>
                    <a:pt x="759" y="602"/>
                    <a:pt x="762" y="602"/>
                  </a:cubicBezTo>
                  <a:cubicBezTo>
                    <a:pt x="800" y="587"/>
                    <a:pt x="790" y="432"/>
                    <a:pt x="716" y="295"/>
                  </a:cubicBezTo>
                  <a:cubicBezTo>
                    <a:pt x="647" y="157"/>
                    <a:pt x="530" y="62"/>
                    <a:pt x="530" y="62"/>
                  </a:cubicBezTo>
                  <a:cubicBezTo>
                    <a:pt x="530" y="62"/>
                    <a:pt x="403"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3815225" y="2550275"/>
              <a:ext cx="17750" cy="14025"/>
            </a:xfrm>
            <a:custGeom>
              <a:avLst/>
              <a:gdLst/>
              <a:ahLst/>
              <a:cxnLst/>
              <a:rect l="l" t="t" r="r" b="b"/>
              <a:pathLst>
                <a:path w="710" h="561" extrusionOk="0">
                  <a:moveTo>
                    <a:pt x="555" y="0"/>
                  </a:moveTo>
                  <a:cubicBezTo>
                    <a:pt x="528" y="0"/>
                    <a:pt x="499" y="3"/>
                    <a:pt x="469" y="8"/>
                  </a:cubicBezTo>
                  <a:cubicBezTo>
                    <a:pt x="354" y="25"/>
                    <a:pt x="244" y="83"/>
                    <a:pt x="244" y="83"/>
                  </a:cubicBezTo>
                  <a:cubicBezTo>
                    <a:pt x="244" y="83"/>
                    <a:pt x="155" y="173"/>
                    <a:pt x="92" y="288"/>
                  </a:cubicBezTo>
                  <a:cubicBezTo>
                    <a:pt x="28" y="402"/>
                    <a:pt x="1" y="532"/>
                    <a:pt x="35" y="556"/>
                  </a:cubicBezTo>
                  <a:cubicBezTo>
                    <a:pt x="40" y="559"/>
                    <a:pt x="46" y="561"/>
                    <a:pt x="53" y="561"/>
                  </a:cubicBezTo>
                  <a:cubicBezTo>
                    <a:pt x="94" y="561"/>
                    <a:pt x="167" y="503"/>
                    <a:pt x="240" y="460"/>
                  </a:cubicBezTo>
                  <a:cubicBezTo>
                    <a:pt x="323" y="409"/>
                    <a:pt x="407" y="372"/>
                    <a:pt x="407" y="372"/>
                  </a:cubicBezTo>
                  <a:cubicBezTo>
                    <a:pt x="407" y="372"/>
                    <a:pt x="471" y="301"/>
                    <a:pt x="546" y="233"/>
                  </a:cubicBezTo>
                  <a:cubicBezTo>
                    <a:pt x="620" y="164"/>
                    <a:pt x="710" y="102"/>
                    <a:pt x="704" y="55"/>
                  </a:cubicBezTo>
                  <a:cubicBezTo>
                    <a:pt x="700" y="21"/>
                    <a:pt x="636" y="0"/>
                    <a:pt x="5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3753700" y="2531525"/>
              <a:ext cx="24150" cy="36275"/>
            </a:xfrm>
            <a:custGeom>
              <a:avLst/>
              <a:gdLst/>
              <a:ahLst/>
              <a:cxnLst/>
              <a:rect l="l" t="t" r="r" b="b"/>
              <a:pathLst>
                <a:path w="966" h="1451" extrusionOk="0">
                  <a:moveTo>
                    <a:pt x="554" y="0"/>
                  </a:moveTo>
                  <a:cubicBezTo>
                    <a:pt x="527" y="0"/>
                    <a:pt x="483" y="13"/>
                    <a:pt x="428" y="36"/>
                  </a:cubicBezTo>
                  <a:cubicBezTo>
                    <a:pt x="345" y="74"/>
                    <a:pt x="230" y="139"/>
                    <a:pt x="140" y="261"/>
                  </a:cubicBezTo>
                  <a:cubicBezTo>
                    <a:pt x="49" y="383"/>
                    <a:pt x="1" y="554"/>
                    <a:pt x="19" y="701"/>
                  </a:cubicBezTo>
                  <a:cubicBezTo>
                    <a:pt x="36" y="844"/>
                    <a:pt x="97" y="924"/>
                    <a:pt x="98" y="924"/>
                  </a:cubicBezTo>
                  <a:cubicBezTo>
                    <a:pt x="98" y="924"/>
                    <a:pt x="98" y="924"/>
                    <a:pt x="98" y="924"/>
                  </a:cubicBezTo>
                  <a:lnTo>
                    <a:pt x="98" y="924"/>
                  </a:lnTo>
                  <a:cubicBezTo>
                    <a:pt x="98" y="924"/>
                    <a:pt x="155" y="997"/>
                    <a:pt x="236" y="1052"/>
                  </a:cubicBezTo>
                  <a:cubicBezTo>
                    <a:pt x="313" y="1106"/>
                    <a:pt x="411" y="1171"/>
                    <a:pt x="510" y="1236"/>
                  </a:cubicBezTo>
                  <a:cubicBezTo>
                    <a:pt x="685" y="1348"/>
                    <a:pt x="865" y="1451"/>
                    <a:pt x="923" y="1451"/>
                  </a:cubicBezTo>
                  <a:cubicBezTo>
                    <a:pt x="931" y="1451"/>
                    <a:pt x="937" y="1449"/>
                    <a:pt x="940" y="1444"/>
                  </a:cubicBezTo>
                  <a:cubicBezTo>
                    <a:pt x="966" y="1407"/>
                    <a:pt x="802" y="1218"/>
                    <a:pt x="633" y="1040"/>
                  </a:cubicBezTo>
                  <a:cubicBezTo>
                    <a:pt x="547" y="953"/>
                    <a:pt x="463" y="866"/>
                    <a:pt x="399" y="802"/>
                  </a:cubicBezTo>
                  <a:cubicBezTo>
                    <a:pt x="341" y="741"/>
                    <a:pt x="328" y="711"/>
                    <a:pt x="328" y="711"/>
                  </a:cubicBezTo>
                  <a:cubicBezTo>
                    <a:pt x="328" y="709"/>
                    <a:pt x="304" y="691"/>
                    <a:pt x="288" y="641"/>
                  </a:cubicBezTo>
                  <a:cubicBezTo>
                    <a:pt x="270" y="594"/>
                    <a:pt x="271" y="492"/>
                    <a:pt x="313" y="399"/>
                  </a:cubicBezTo>
                  <a:cubicBezTo>
                    <a:pt x="397" y="210"/>
                    <a:pt x="610" y="55"/>
                    <a:pt x="582" y="10"/>
                  </a:cubicBezTo>
                  <a:cubicBezTo>
                    <a:pt x="578" y="4"/>
                    <a:pt x="568" y="0"/>
                    <a:pt x="55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3826975" y="2531325"/>
              <a:ext cx="17650" cy="33150"/>
            </a:xfrm>
            <a:custGeom>
              <a:avLst/>
              <a:gdLst/>
              <a:ahLst/>
              <a:cxnLst/>
              <a:rect l="l" t="t" r="r" b="b"/>
              <a:pathLst>
                <a:path w="706" h="1326" extrusionOk="0">
                  <a:moveTo>
                    <a:pt x="186" y="1"/>
                  </a:moveTo>
                  <a:cubicBezTo>
                    <a:pt x="180" y="1"/>
                    <a:pt x="176" y="2"/>
                    <a:pt x="173" y="6"/>
                  </a:cubicBezTo>
                  <a:cubicBezTo>
                    <a:pt x="143" y="37"/>
                    <a:pt x="236" y="223"/>
                    <a:pt x="305" y="418"/>
                  </a:cubicBezTo>
                  <a:cubicBezTo>
                    <a:pt x="321" y="465"/>
                    <a:pt x="338" y="514"/>
                    <a:pt x="355" y="561"/>
                  </a:cubicBezTo>
                  <a:cubicBezTo>
                    <a:pt x="369" y="606"/>
                    <a:pt x="385" y="650"/>
                    <a:pt x="384" y="665"/>
                  </a:cubicBezTo>
                  <a:cubicBezTo>
                    <a:pt x="389" y="739"/>
                    <a:pt x="392" y="786"/>
                    <a:pt x="392" y="786"/>
                  </a:cubicBezTo>
                  <a:cubicBezTo>
                    <a:pt x="391" y="786"/>
                    <a:pt x="401" y="807"/>
                    <a:pt x="401" y="834"/>
                  </a:cubicBezTo>
                  <a:cubicBezTo>
                    <a:pt x="405" y="863"/>
                    <a:pt x="368" y="932"/>
                    <a:pt x="300" y="998"/>
                  </a:cubicBezTo>
                  <a:cubicBezTo>
                    <a:pt x="166" y="1124"/>
                    <a:pt x="1" y="1274"/>
                    <a:pt x="31" y="1317"/>
                  </a:cubicBezTo>
                  <a:cubicBezTo>
                    <a:pt x="35" y="1322"/>
                    <a:pt x="45" y="1325"/>
                    <a:pt x="60" y="1325"/>
                  </a:cubicBezTo>
                  <a:cubicBezTo>
                    <a:pt x="121" y="1325"/>
                    <a:pt x="259" y="1276"/>
                    <a:pt x="414" y="1201"/>
                  </a:cubicBezTo>
                  <a:cubicBezTo>
                    <a:pt x="506" y="1153"/>
                    <a:pt x="613" y="1068"/>
                    <a:pt x="660" y="938"/>
                  </a:cubicBezTo>
                  <a:cubicBezTo>
                    <a:pt x="705" y="810"/>
                    <a:pt x="681" y="719"/>
                    <a:pt x="684" y="719"/>
                  </a:cubicBezTo>
                  <a:cubicBezTo>
                    <a:pt x="683" y="712"/>
                    <a:pt x="677" y="685"/>
                    <a:pt x="646" y="575"/>
                  </a:cubicBezTo>
                  <a:cubicBezTo>
                    <a:pt x="624" y="511"/>
                    <a:pt x="597" y="471"/>
                    <a:pt x="572" y="427"/>
                  </a:cubicBezTo>
                  <a:cubicBezTo>
                    <a:pt x="546" y="383"/>
                    <a:pt x="515" y="336"/>
                    <a:pt x="485" y="292"/>
                  </a:cubicBezTo>
                  <a:cubicBezTo>
                    <a:pt x="373" y="130"/>
                    <a:pt x="235" y="1"/>
                    <a:pt x="1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3777275" y="2526475"/>
              <a:ext cx="47000" cy="9300"/>
            </a:xfrm>
            <a:custGeom>
              <a:avLst/>
              <a:gdLst/>
              <a:ahLst/>
              <a:cxnLst/>
              <a:rect l="l" t="t" r="r" b="b"/>
              <a:pathLst>
                <a:path w="1880" h="372" extrusionOk="0">
                  <a:moveTo>
                    <a:pt x="935" y="0"/>
                  </a:moveTo>
                  <a:cubicBezTo>
                    <a:pt x="935" y="0"/>
                    <a:pt x="688" y="22"/>
                    <a:pt x="451" y="100"/>
                  </a:cubicBezTo>
                  <a:cubicBezTo>
                    <a:pt x="215" y="177"/>
                    <a:pt x="0" y="308"/>
                    <a:pt x="14" y="352"/>
                  </a:cubicBezTo>
                  <a:cubicBezTo>
                    <a:pt x="19" y="366"/>
                    <a:pt x="45" y="371"/>
                    <a:pt x="85" y="371"/>
                  </a:cubicBezTo>
                  <a:cubicBezTo>
                    <a:pt x="173" y="371"/>
                    <a:pt x="331" y="347"/>
                    <a:pt x="487" y="338"/>
                  </a:cubicBezTo>
                  <a:cubicBezTo>
                    <a:pt x="550" y="334"/>
                    <a:pt x="613" y="332"/>
                    <a:pt x="671" y="332"/>
                  </a:cubicBezTo>
                  <a:cubicBezTo>
                    <a:pt x="822" y="332"/>
                    <a:pt x="940" y="342"/>
                    <a:pt x="940" y="342"/>
                  </a:cubicBezTo>
                  <a:cubicBezTo>
                    <a:pt x="940" y="342"/>
                    <a:pt x="1100" y="324"/>
                    <a:pt x="1289" y="324"/>
                  </a:cubicBezTo>
                  <a:cubicBezTo>
                    <a:pt x="1322" y="324"/>
                    <a:pt x="1356" y="325"/>
                    <a:pt x="1391" y="326"/>
                  </a:cubicBezTo>
                  <a:cubicBezTo>
                    <a:pt x="1542" y="329"/>
                    <a:pt x="1694" y="348"/>
                    <a:pt x="1784" y="348"/>
                  </a:cubicBezTo>
                  <a:cubicBezTo>
                    <a:pt x="1830" y="348"/>
                    <a:pt x="1860" y="343"/>
                    <a:pt x="1865" y="328"/>
                  </a:cubicBezTo>
                  <a:cubicBezTo>
                    <a:pt x="1879" y="282"/>
                    <a:pt x="1660" y="157"/>
                    <a:pt x="1421" y="87"/>
                  </a:cubicBezTo>
                  <a:cubicBezTo>
                    <a:pt x="1184" y="15"/>
                    <a:pt x="935" y="0"/>
                    <a:pt x="93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3590650" y="2520350"/>
              <a:ext cx="20000" cy="12900"/>
            </a:xfrm>
            <a:custGeom>
              <a:avLst/>
              <a:gdLst/>
              <a:ahLst/>
              <a:cxnLst/>
              <a:rect l="l" t="t" r="r" b="b"/>
              <a:pathLst>
                <a:path w="800" h="516" extrusionOk="0">
                  <a:moveTo>
                    <a:pt x="265" y="0"/>
                  </a:moveTo>
                  <a:cubicBezTo>
                    <a:pt x="160" y="0"/>
                    <a:pt x="77" y="38"/>
                    <a:pt x="49" y="109"/>
                  </a:cubicBezTo>
                  <a:cubicBezTo>
                    <a:pt x="1" y="224"/>
                    <a:pt x="122" y="383"/>
                    <a:pt x="315" y="467"/>
                  </a:cubicBezTo>
                  <a:cubicBezTo>
                    <a:pt x="391" y="500"/>
                    <a:pt x="467" y="515"/>
                    <a:pt x="535" y="515"/>
                  </a:cubicBezTo>
                  <a:cubicBezTo>
                    <a:pt x="639" y="515"/>
                    <a:pt x="723" y="478"/>
                    <a:pt x="751" y="408"/>
                  </a:cubicBezTo>
                  <a:cubicBezTo>
                    <a:pt x="799" y="291"/>
                    <a:pt x="678" y="130"/>
                    <a:pt x="485" y="47"/>
                  </a:cubicBezTo>
                  <a:cubicBezTo>
                    <a:pt x="409" y="16"/>
                    <a:pt x="333" y="0"/>
                    <a:pt x="265"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3990600" y="2521150"/>
              <a:ext cx="20000" cy="12625"/>
            </a:xfrm>
            <a:custGeom>
              <a:avLst/>
              <a:gdLst/>
              <a:ahLst/>
              <a:cxnLst/>
              <a:rect l="l" t="t" r="r" b="b"/>
              <a:pathLst>
                <a:path w="800" h="505" extrusionOk="0">
                  <a:moveTo>
                    <a:pt x="525" y="1"/>
                  </a:moveTo>
                  <a:cubicBezTo>
                    <a:pt x="463" y="1"/>
                    <a:pt x="394" y="13"/>
                    <a:pt x="324" y="38"/>
                  </a:cubicBezTo>
                  <a:cubicBezTo>
                    <a:pt x="126" y="112"/>
                    <a:pt x="1" y="267"/>
                    <a:pt x="41" y="386"/>
                  </a:cubicBezTo>
                  <a:cubicBezTo>
                    <a:pt x="68" y="462"/>
                    <a:pt x="160" y="505"/>
                    <a:pt x="274" y="505"/>
                  </a:cubicBezTo>
                  <a:cubicBezTo>
                    <a:pt x="336" y="505"/>
                    <a:pt x="405" y="492"/>
                    <a:pt x="475" y="465"/>
                  </a:cubicBezTo>
                  <a:cubicBezTo>
                    <a:pt x="673" y="393"/>
                    <a:pt x="799" y="236"/>
                    <a:pt x="758" y="119"/>
                  </a:cubicBezTo>
                  <a:cubicBezTo>
                    <a:pt x="731" y="43"/>
                    <a:pt x="640" y="1"/>
                    <a:pt x="52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3806950" y="2684825"/>
              <a:ext cx="19175" cy="11425"/>
            </a:xfrm>
            <a:custGeom>
              <a:avLst/>
              <a:gdLst/>
              <a:ahLst/>
              <a:cxnLst/>
              <a:rect l="l" t="t" r="r" b="b"/>
              <a:pathLst>
                <a:path w="767" h="457" extrusionOk="0">
                  <a:moveTo>
                    <a:pt x="393" y="1"/>
                  </a:moveTo>
                  <a:cubicBezTo>
                    <a:pt x="389" y="1"/>
                    <a:pt x="385" y="1"/>
                    <a:pt x="380" y="1"/>
                  </a:cubicBezTo>
                  <a:cubicBezTo>
                    <a:pt x="170" y="4"/>
                    <a:pt x="0" y="109"/>
                    <a:pt x="3" y="236"/>
                  </a:cubicBezTo>
                  <a:cubicBezTo>
                    <a:pt x="5" y="359"/>
                    <a:pt x="172" y="456"/>
                    <a:pt x="379" y="456"/>
                  </a:cubicBezTo>
                  <a:cubicBezTo>
                    <a:pt x="382" y="456"/>
                    <a:pt x="384" y="456"/>
                    <a:pt x="387" y="456"/>
                  </a:cubicBezTo>
                  <a:cubicBezTo>
                    <a:pt x="597" y="452"/>
                    <a:pt x="766" y="348"/>
                    <a:pt x="765" y="221"/>
                  </a:cubicBezTo>
                  <a:cubicBezTo>
                    <a:pt x="763" y="99"/>
                    <a:pt x="597" y="1"/>
                    <a:pt x="393"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1"/>
            <p:cNvSpPr/>
            <p:nvPr/>
          </p:nvSpPr>
          <p:spPr>
            <a:xfrm>
              <a:off x="3577050" y="2322400"/>
              <a:ext cx="2675" cy="13725"/>
            </a:xfrm>
            <a:custGeom>
              <a:avLst/>
              <a:gdLst/>
              <a:ahLst/>
              <a:cxnLst/>
              <a:rect l="l" t="t" r="r" b="b"/>
              <a:pathLst>
                <a:path w="107" h="549" extrusionOk="0">
                  <a:moveTo>
                    <a:pt x="21" y="1"/>
                  </a:moveTo>
                  <a:cubicBezTo>
                    <a:pt x="10" y="1"/>
                    <a:pt x="1" y="8"/>
                    <a:pt x="2" y="23"/>
                  </a:cubicBezTo>
                  <a:cubicBezTo>
                    <a:pt x="7" y="184"/>
                    <a:pt x="11" y="344"/>
                    <a:pt x="16" y="505"/>
                  </a:cubicBezTo>
                  <a:cubicBezTo>
                    <a:pt x="17" y="534"/>
                    <a:pt x="40" y="548"/>
                    <a:pt x="63" y="548"/>
                  </a:cubicBezTo>
                  <a:cubicBezTo>
                    <a:pt x="85" y="548"/>
                    <a:pt x="107" y="534"/>
                    <a:pt x="103" y="505"/>
                  </a:cubicBezTo>
                  <a:cubicBezTo>
                    <a:pt x="83" y="344"/>
                    <a:pt x="63" y="184"/>
                    <a:pt x="46" y="23"/>
                  </a:cubicBezTo>
                  <a:cubicBezTo>
                    <a:pt x="43" y="8"/>
                    <a:pt x="32" y="1"/>
                    <a:pt x="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1"/>
            <p:cNvSpPr/>
            <p:nvPr/>
          </p:nvSpPr>
          <p:spPr>
            <a:xfrm>
              <a:off x="3871950" y="2399175"/>
              <a:ext cx="35275" cy="35300"/>
            </a:xfrm>
            <a:custGeom>
              <a:avLst/>
              <a:gdLst/>
              <a:ahLst/>
              <a:cxnLst/>
              <a:rect l="l" t="t" r="r" b="b"/>
              <a:pathLst>
                <a:path w="1411" h="1412" extrusionOk="0">
                  <a:moveTo>
                    <a:pt x="1394" y="1"/>
                  </a:moveTo>
                  <a:cubicBezTo>
                    <a:pt x="1347" y="1"/>
                    <a:pt x="1126" y="74"/>
                    <a:pt x="926" y="197"/>
                  </a:cubicBezTo>
                  <a:cubicBezTo>
                    <a:pt x="700" y="330"/>
                    <a:pt x="511" y="512"/>
                    <a:pt x="511" y="512"/>
                  </a:cubicBezTo>
                  <a:cubicBezTo>
                    <a:pt x="511" y="512"/>
                    <a:pt x="331" y="704"/>
                    <a:pt x="203" y="930"/>
                  </a:cubicBezTo>
                  <a:cubicBezTo>
                    <a:pt x="72" y="1157"/>
                    <a:pt x="1" y="1406"/>
                    <a:pt x="18" y="1411"/>
                  </a:cubicBezTo>
                  <a:cubicBezTo>
                    <a:pt x="18" y="1411"/>
                    <a:pt x="18" y="1411"/>
                    <a:pt x="19" y="1411"/>
                  </a:cubicBezTo>
                  <a:cubicBezTo>
                    <a:pt x="40" y="1411"/>
                    <a:pt x="140" y="1183"/>
                    <a:pt x="287" y="984"/>
                  </a:cubicBezTo>
                  <a:cubicBezTo>
                    <a:pt x="432" y="779"/>
                    <a:pt x="613" y="610"/>
                    <a:pt x="613" y="610"/>
                  </a:cubicBezTo>
                  <a:cubicBezTo>
                    <a:pt x="613" y="610"/>
                    <a:pt x="780" y="426"/>
                    <a:pt x="980" y="280"/>
                  </a:cubicBezTo>
                  <a:cubicBezTo>
                    <a:pt x="1181" y="127"/>
                    <a:pt x="1410" y="23"/>
                    <a:pt x="1403" y="4"/>
                  </a:cubicBezTo>
                  <a:cubicBezTo>
                    <a:pt x="1402" y="2"/>
                    <a:pt x="1399" y="1"/>
                    <a:pt x="1394" y="1"/>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3869175" y="2393675"/>
              <a:ext cx="28575" cy="34825"/>
            </a:xfrm>
            <a:custGeom>
              <a:avLst/>
              <a:gdLst/>
              <a:ahLst/>
              <a:cxnLst/>
              <a:rect l="l" t="t" r="r" b="b"/>
              <a:pathLst>
                <a:path w="1143" h="1393" extrusionOk="0">
                  <a:moveTo>
                    <a:pt x="1125" y="0"/>
                  </a:moveTo>
                  <a:cubicBezTo>
                    <a:pt x="1085" y="0"/>
                    <a:pt x="887" y="81"/>
                    <a:pt x="713" y="209"/>
                  </a:cubicBezTo>
                  <a:cubicBezTo>
                    <a:pt x="519" y="346"/>
                    <a:pt x="364" y="530"/>
                    <a:pt x="364" y="530"/>
                  </a:cubicBezTo>
                  <a:cubicBezTo>
                    <a:pt x="364" y="530"/>
                    <a:pt x="220" y="720"/>
                    <a:pt x="129" y="938"/>
                  </a:cubicBezTo>
                  <a:cubicBezTo>
                    <a:pt x="35" y="1156"/>
                    <a:pt x="1" y="1389"/>
                    <a:pt x="21" y="1392"/>
                  </a:cubicBezTo>
                  <a:cubicBezTo>
                    <a:pt x="21" y="1392"/>
                    <a:pt x="21" y="1392"/>
                    <a:pt x="21" y="1392"/>
                  </a:cubicBezTo>
                  <a:cubicBezTo>
                    <a:pt x="42" y="1392"/>
                    <a:pt x="109" y="1175"/>
                    <a:pt x="220" y="981"/>
                  </a:cubicBezTo>
                  <a:cubicBezTo>
                    <a:pt x="331" y="784"/>
                    <a:pt x="476" y="616"/>
                    <a:pt x="476" y="616"/>
                  </a:cubicBezTo>
                  <a:cubicBezTo>
                    <a:pt x="476" y="616"/>
                    <a:pt x="609" y="434"/>
                    <a:pt x="777" y="286"/>
                  </a:cubicBezTo>
                  <a:cubicBezTo>
                    <a:pt x="942" y="134"/>
                    <a:pt x="1143" y="20"/>
                    <a:pt x="1133" y="3"/>
                  </a:cubicBezTo>
                  <a:cubicBezTo>
                    <a:pt x="1132" y="1"/>
                    <a:pt x="1129" y="0"/>
                    <a:pt x="1125" y="0"/>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1"/>
            <p:cNvSpPr/>
            <p:nvPr/>
          </p:nvSpPr>
          <p:spPr>
            <a:xfrm>
              <a:off x="3710625" y="2396625"/>
              <a:ext cx="15850" cy="22275"/>
            </a:xfrm>
            <a:custGeom>
              <a:avLst/>
              <a:gdLst/>
              <a:ahLst/>
              <a:cxnLst/>
              <a:rect l="l" t="t" r="r" b="b"/>
              <a:pathLst>
                <a:path w="634" h="891" extrusionOk="0">
                  <a:moveTo>
                    <a:pt x="19" y="0"/>
                  </a:moveTo>
                  <a:cubicBezTo>
                    <a:pt x="17" y="0"/>
                    <a:pt x="15" y="1"/>
                    <a:pt x="14" y="2"/>
                  </a:cubicBezTo>
                  <a:cubicBezTo>
                    <a:pt x="0" y="16"/>
                    <a:pt x="85" y="121"/>
                    <a:pt x="161" y="232"/>
                  </a:cubicBezTo>
                  <a:cubicBezTo>
                    <a:pt x="236" y="340"/>
                    <a:pt x="303" y="454"/>
                    <a:pt x="303" y="454"/>
                  </a:cubicBezTo>
                  <a:cubicBezTo>
                    <a:pt x="303" y="454"/>
                    <a:pt x="383" y="560"/>
                    <a:pt x="456" y="669"/>
                  </a:cubicBezTo>
                  <a:cubicBezTo>
                    <a:pt x="529" y="777"/>
                    <a:pt x="593" y="890"/>
                    <a:pt x="612" y="890"/>
                  </a:cubicBezTo>
                  <a:cubicBezTo>
                    <a:pt x="612" y="890"/>
                    <a:pt x="613" y="890"/>
                    <a:pt x="614" y="890"/>
                  </a:cubicBezTo>
                  <a:cubicBezTo>
                    <a:pt x="633" y="884"/>
                    <a:pt x="599" y="749"/>
                    <a:pt x="545" y="624"/>
                  </a:cubicBezTo>
                  <a:cubicBezTo>
                    <a:pt x="491" y="496"/>
                    <a:pt x="420" y="376"/>
                    <a:pt x="420" y="376"/>
                  </a:cubicBezTo>
                  <a:cubicBezTo>
                    <a:pt x="420" y="376"/>
                    <a:pt x="335" y="264"/>
                    <a:pt x="236" y="168"/>
                  </a:cubicBezTo>
                  <a:cubicBezTo>
                    <a:pt x="147" y="77"/>
                    <a:pt x="44" y="0"/>
                    <a:pt x="19" y="0"/>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1"/>
            <p:cNvSpPr/>
            <p:nvPr/>
          </p:nvSpPr>
          <p:spPr>
            <a:xfrm>
              <a:off x="3526350" y="2756600"/>
              <a:ext cx="570600" cy="204750"/>
            </a:xfrm>
            <a:custGeom>
              <a:avLst/>
              <a:gdLst/>
              <a:ahLst/>
              <a:cxnLst/>
              <a:rect l="l" t="t" r="r" b="b"/>
              <a:pathLst>
                <a:path w="22824" h="8190" extrusionOk="0">
                  <a:moveTo>
                    <a:pt x="14323" y="496"/>
                  </a:moveTo>
                  <a:cubicBezTo>
                    <a:pt x="13980" y="1097"/>
                    <a:pt x="13040" y="2389"/>
                    <a:pt x="11292" y="2389"/>
                  </a:cubicBezTo>
                  <a:cubicBezTo>
                    <a:pt x="11200" y="2389"/>
                    <a:pt x="11107" y="2385"/>
                    <a:pt x="11011" y="2378"/>
                  </a:cubicBezTo>
                  <a:cubicBezTo>
                    <a:pt x="8995" y="2226"/>
                    <a:pt x="8441" y="983"/>
                    <a:pt x="8303" y="519"/>
                  </a:cubicBezTo>
                  <a:cubicBezTo>
                    <a:pt x="7350" y="772"/>
                    <a:pt x="3585" y="1"/>
                    <a:pt x="1585" y="2537"/>
                  </a:cubicBezTo>
                  <a:cubicBezTo>
                    <a:pt x="1003" y="3275"/>
                    <a:pt x="463" y="4791"/>
                    <a:pt x="0" y="6640"/>
                  </a:cubicBezTo>
                  <a:cubicBezTo>
                    <a:pt x="1623" y="7472"/>
                    <a:pt x="3602" y="7756"/>
                    <a:pt x="5407" y="7948"/>
                  </a:cubicBezTo>
                  <a:cubicBezTo>
                    <a:pt x="7142" y="8132"/>
                    <a:pt x="8887" y="8190"/>
                    <a:pt x="10632" y="8190"/>
                  </a:cubicBezTo>
                  <a:cubicBezTo>
                    <a:pt x="10920" y="8190"/>
                    <a:pt x="11207" y="8188"/>
                    <a:pt x="11495" y="8186"/>
                  </a:cubicBezTo>
                  <a:cubicBezTo>
                    <a:pt x="15358" y="8149"/>
                    <a:pt x="19364" y="7850"/>
                    <a:pt x="22824" y="6339"/>
                  </a:cubicBezTo>
                  <a:cubicBezTo>
                    <a:pt x="22381" y="4627"/>
                    <a:pt x="21869" y="3235"/>
                    <a:pt x="21319" y="2539"/>
                  </a:cubicBezTo>
                  <a:cubicBezTo>
                    <a:pt x="19440" y="154"/>
                    <a:pt x="15623" y="646"/>
                    <a:pt x="14323" y="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1"/>
            <p:cNvSpPr/>
            <p:nvPr/>
          </p:nvSpPr>
          <p:spPr>
            <a:xfrm>
              <a:off x="3526375" y="2756600"/>
              <a:ext cx="257325" cy="204750"/>
            </a:xfrm>
            <a:custGeom>
              <a:avLst/>
              <a:gdLst/>
              <a:ahLst/>
              <a:cxnLst/>
              <a:rect l="l" t="t" r="r" b="b"/>
              <a:pathLst>
                <a:path w="10293" h="8190" extrusionOk="0">
                  <a:moveTo>
                    <a:pt x="8302" y="519"/>
                  </a:moveTo>
                  <a:cubicBezTo>
                    <a:pt x="7349" y="772"/>
                    <a:pt x="3584" y="1"/>
                    <a:pt x="1584" y="2537"/>
                  </a:cubicBezTo>
                  <a:cubicBezTo>
                    <a:pt x="1002" y="3275"/>
                    <a:pt x="463" y="4791"/>
                    <a:pt x="1" y="6640"/>
                  </a:cubicBezTo>
                  <a:cubicBezTo>
                    <a:pt x="1624" y="7472"/>
                    <a:pt x="3602" y="7756"/>
                    <a:pt x="5406" y="7948"/>
                  </a:cubicBezTo>
                  <a:cubicBezTo>
                    <a:pt x="7028" y="8120"/>
                    <a:pt x="8660" y="8181"/>
                    <a:pt x="10292" y="8190"/>
                  </a:cubicBezTo>
                  <a:cubicBezTo>
                    <a:pt x="10282" y="7225"/>
                    <a:pt x="10231" y="2569"/>
                    <a:pt x="10030" y="2267"/>
                  </a:cubicBezTo>
                  <a:cubicBezTo>
                    <a:pt x="10030" y="2267"/>
                    <a:pt x="9976" y="2220"/>
                    <a:pt x="9891" y="2142"/>
                  </a:cubicBezTo>
                  <a:cubicBezTo>
                    <a:pt x="8778" y="1720"/>
                    <a:pt x="8411" y="882"/>
                    <a:pt x="8302" y="5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1"/>
            <p:cNvSpPr/>
            <p:nvPr/>
          </p:nvSpPr>
          <p:spPr>
            <a:xfrm>
              <a:off x="3842250" y="2760450"/>
              <a:ext cx="254775" cy="200200"/>
            </a:xfrm>
            <a:custGeom>
              <a:avLst/>
              <a:gdLst/>
              <a:ahLst/>
              <a:cxnLst/>
              <a:rect l="l" t="t" r="r" b="b"/>
              <a:pathLst>
                <a:path w="10191" h="8008" extrusionOk="0">
                  <a:moveTo>
                    <a:pt x="1687" y="342"/>
                  </a:moveTo>
                  <a:cubicBezTo>
                    <a:pt x="1445" y="765"/>
                    <a:pt x="907" y="1528"/>
                    <a:pt x="0" y="1945"/>
                  </a:cubicBezTo>
                  <a:lnTo>
                    <a:pt x="284" y="8007"/>
                  </a:lnTo>
                  <a:cubicBezTo>
                    <a:pt x="3696" y="7906"/>
                    <a:pt x="7153" y="7512"/>
                    <a:pt x="10191" y="6187"/>
                  </a:cubicBezTo>
                  <a:cubicBezTo>
                    <a:pt x="9745" y="4476"/>
                    <a:pt x="9233" y="3082"/>
                    <a:pt x="8683" y="2385"/>
                  </a:cubicBezTo>
                  <a:cubicBezTo>
                    <a:pt x="6804" y="0"/>
                    <a:pt x="2987" y="492"/>
                    <a:pt x="1687" y="3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1"/>
            <p:cNvSpPr/>
            <p:nvPr/>
          </p:nvSpPr>
          <p:spPr>
            <a:xfrm>
              <a:off x="3608050" y="2788525"/>
              <a:ext cx="406000" cy="172825"/>
            </a:xfrm>
            <a:custGeom>
              <a:avLst/>
              <a:gdLst/>
              <a:ahLst/>
              <a:cxnLst/>
              <a:rect l="l" t="t" r="r" b="b"/>
              <a:pathLst>
                <a:path w="16240" h="6913" extrusionOk="0">
                  <a:moveTo>
                    <a:pt x="485" y="1"/>
                  </a:moveTo>
                  <a:lnTo>
                    <a:pt x="1" y="6380"/>
                  </a:lnTo>
                  <a:cubicBezTo>
                    <a:pt x="719" y="6509"/>
                    <a:pt x="1443" y="6598"/>
                    <a:pt x="2140" y="6671"/>
                  </a:cubicBezTo>
                  <a:cubicBezTo>
                    <a:pt x="3875" y="6855"/>
                    <a:pt x="5621" y="6913"/>
                    <a:pt x="7366" y="6913"/>
                  </a:cubicBezTo>
                  <a:cubicBezTo>
                    <a:pt x="7654" y="6913"/>
                    <a:pt x="7942" y="6911"/>
                    <a:pt x="8230" y="6909"/>
                  </a:cubicBezTo>
                  <a:cubicBezTo>
                    <a:pt x="10907" y="6884"/>
                    <a:pt x="13654" y="6731"/>
                    <a:pt x="16239" y="6137"/>
                  </a:cubicBezTo>
                  <a:lnTo>
                    <a:pt x="15398" y="452"/>
                  </a:lnTo>
                  <a:cubicBezTo>
                    <a:pt x="15398" y="452"/>
                    <a:pt x="13425" y="6246"/>
                    <a:pt x="7929" y="6246"/>
                  </a:cubicBezTo>
                  <a:cubicBezTo>
                    <a:pt x="7695" y="6246"/>
                    <a:pt x="7455" y="6236"/>
                    <a:pt x="7208" y="6214"/>
                  </a:cubicBezTo>
                  <a:cubicBezTo>
                    <a:pt x="1164" y="5676"/>
                    <a:pt x="485" y="1"/>
                    <a:pt x="4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1"/>
            <p:cNvSpPr/>
            <p:nvPr/>
          </p:nvSpPr>
          <p:spPr>
            <a:xfrm>
              <a:off x="3526425" y="2784850"/>
              <a:ext cx="119650" cy="167975"/>
            </a:xfrm>
            <a:custGeom>
              <a:avLst/>
              <a:gdLst/>
              <a:ahLst/>
              <a:cxnLst/>
              <a:rect l="l" t="t" r="r" b="b"/>
              <a:pathLst>
                <a:path w="4786" h="6719" extrusionOk="0">
                  <a:moveTo>
                    <a:pt x="3479" y="1"/>
                  </a:moveTo>
                  <a:cubicBezTo>
                    <a:pt x="2779" y="290"/>
                    <a:pt x="2117" y="728"/>
                    <a:pt x="1583" y="1409"/>
                  </a:cubicBezTo>
                  <a:cubicBezTo>
                    <a:pt x="1002" y="2148"/>
                    <a:pt x="463" y="3663"/>
                    <a:pt x="0" y="5511"/>
                  </a:cubicBezTo>
                  <a:cubicBezTo>
                    <a:pt x="1365" y="6211"/>
                    <a:pt x="2978" y="6522"/>
                    <a:pt x="4530" y="6718"/>
                  </a:cubicBezTo>
                  <a:cubicBezTo>
                    <a:pt x="4676" y="5957"/>
                    <a:pt x="4786" y="5013"/>
                    <a:pt x="4756" y="3960"/>
                  </a:cubicBezTo>
                  <a:cubicBezTo>
                    <a:pt x="4700" y="1953"/>
                    <a:pt x="3903" y="590"/>
                    <a:pt x="3479"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1"/>
            <p:cNvSpPr/>
            <p:nvPr/>
          </p:nvSpPr>
          <p:spPr>
            <a:xfrm>
              <a:off x="3526425" y="2784850"/>
              <a:ext cx="119650" cy="167975"/>
            </a:xfrm>
            <a:custGeom>
              <a:avLst/>
              <a:gdLst/>
              <a:ahLst/>
              <a:cxnLst/>
              <a:rect l="l" t="t" r="r" b="b"/>
              <a:pathLst>
                <a:path w="4786" h="6719" extrusionOk="0">
                  <a:moveTo>
                    <a:pt x="3479" y="1"/>
                  </a:moveTo>
                  <a:cubicBezTo>
                    <a:pt x="2779" y="290"/>
                    <a:pt x="2117" y="728"/>
                    <a:pt x="1583" y="1409"/>
                  </a:cubicBezTo>
                  <a:cubicBezTo>
                    <a:pt x="1002" y="2148"/>
                    <a:pt x="463" y="3663"/>
                    <a:pt x="0" y="5511"/>
                  </a:cubicBezTo>
                  <a:cubicBezTo>
                    <a:pt x="1365" y="6211"/>
                    <a:pt x="2978" y="6522"/>
                    <a:pt x="4530" y="6718"/>
                  </a:cubicBezTo>
                  <a:cubicBezTo>
                    <a:pt x="4676" y="5957"/>
                    <a:pt x="4786" y="5013"/>
                    <a:pt x="4756" y="3960"/>
                  </a:cubicBezTo>
                  <a:cubicBezTo>
                    <a:pt x="4700" y="1953"/>
                    <a:pt x="3903" y="590"/>
                    <a:pt x="3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1"/>
            <p:cNvSpPr/>
            <p:nvPr/>
          </p:nvSpPr>
          <p:spPr>
            <a:xfrm>
              <a:off x="3959225" y="2781650"/>
              <a:ext cx="137800" cy="166175"/>
            </a:xfrm>
            <a:custGeom>
              <a:avLst/>
              <a:gdLst/>
              <a:ahLst/>
              <a:cxnLst/>
              <a:rect l="l" t="t" r="r" b="b"/>
              <a:pathLst>
                <a:path w="5512" h="6647" extrusionOk="0">
                  <a:moveTo>
                    <a:pt x="1704" y="1"/>
                  </a:moveTo>
                  <a:cubicBezTo>
                    <a:pt x="1281" y="728"/>
                    <a:pt x="0" y="3332"/>
                    <a:pt x="1039" y="6647"/>
                  </a:cubicBezTo>
                  <a:cubicBezTo>
                    <a:pt x="2589" y="6369"/>
                    <a:pt x="4097" y="5957"/>
                    <a:pt x="5512" y="5339"/>
                  </a:cubicBezTo>
                  <a:cubicBezTo>
                    <a:pt x="5066" y="3625"/>
                    <a:pt x="4554" y="2233"/>
                    <a:pt x="4004" y="1537"/>
                  </a:cubicBezTo>
                  <a:cubicBezTo>
                    <a:pt x="3392" y="760"/>
                    <a:pt x="2574" y="288"/>
                    <a:pt x="1704"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1"/>
            <p:cNvSpPr/>
            <p:nvPr/>
          </p:nvSpPr>
          <p:spPr>
            <a:xfrm>
              <a:off x="3959225" y="2781650"/>
              <a:ext cx="137800" cy="166175"/>
            </a:xfrm>
            <a:custGeom>
              <a:avLst/>
              <a:gdLst/>
              <a:ahLst/>
              <a:cxnLst/>
              <a:rect l="l" t="t" r="r" b="b"/>
              <a:pathLst>
                <a:path w="5512" h="6647" extrusionOk="0">
                  <a:moveTo>
                    <a:pt x="1704" y="1"/>
                  </a:moveTo>
                  <a:cubicBezTo>
                    <a:pt x="1281" y="728"/>
                    <a:pt x="0" y="3332"/>
                    <a:pt x="1039" y="6647"/>
                  </a:cubicBezTo>
                  <a:cubicBezTo>
                    <a:pt x="2589" y="6369"/>
                    <a:pt x="4097" y="5957"/>
                    <a:pt x="5512" y="5339"/>
                  </a:cubicBezTo>
                  <a:cubicBezTo>
                    <a:pt x="5066" y="3625"/>
                    <a:pt x="4554" y="2233"/>
                    <a:pt x="4004" y="1537"/>
                  </a:cubicBezTo>
                  <a:cubicBezTo>
                    <a:pt x="3392" y="760"/>
                    <a:pt x="2574" y="288"/>
                    <a:pt x="17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1"/>
            <p:cNvSpPr/>
            <p:nvPr/>
          </p:nvSpPr>
          <p:spPr>
            <a:xfrm>
              <a:off x="3526425" y="2784850"/>
              <a:ext cx="119650" cy="167975"/>
            </a:xfrm>
            <a:custGeom>
              <a:avLst/>
              <a:gdLst/>
              <a:ahLst/>
              <a:cxnLst/>
              <a:rect l="l" t="t" r="r" b="b"/>
              <a:pathLst>
                <a:path w="4786" h="6719" extrusionOk="0">
                  <a:moveTo>
                    <a:pt x="3479" y="1"/>
                  </a:moveTo>
                  <a:cubicBezTo>
                    <a:pt x="3439" y="17"/>
                    <a:pt x="3401" y="37"/>
                    <a:pt x="3361" y="52"/>
                  </a:cubicBezTo>
                  <a:cubicBezTo>
                    <a:pt x="3710" y="1346"/>
                    <a:pt x="4636" y="5453"/>
                    <a:pt x="2385" y="5579"/>
                  </a:cubicBezTo>
                  <a:cubicBezTo>
                    <a:pt x="2337" y="5582"/>
                    <a:pt x="2290" y="5583"/>
                    <a:pt x="2244" y="5583"/>
                  </a:cubicBezTo>
                  <a:cubicBezTo>
                    <a:pt x="884" y="5583"/>
                    <a:pt x="614" y="4392"/>
                    <a:pt x="648" y="3310"/>
                  </a:cubicBezTo>
                  <a:lnTo>
                    <a:pt x="648" y="3310"/>
                  </a:lnTo>
                  <a:cubicBezTo>
                    <a:pt x="420" y="3955"/>
                    <a:pt x="201" y="4703"/>
                    <a:pt x="0" y="5511"/>
                  </a:cubicBezTo>
                  <a:cubicBezTo>
                    <a:pt x="1365" y="6211"/>
                    <a:pt x="2978" y="6522"/>
                    <a:pt x="4530" y="6718"/>
                  </a:cubicBezTo>
                  <a:cubicBezTo>
                    <a:pt x="4676" y="5957"/>
                    <a:pt x="4786" y="5013"/>
                    <a:pt x="4756" y="3960"/>
                  </a:cubicBezTo>
                  <a:cubicBezTo>
                    <a:pt x="4700" y="1953"/>
                    <a:pt x="3903" y="590"/>
                    <a:pt x="347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1"/>
            <p:cNvSpPr/>
            <p:nvPr/>
          </p:nvSpPr>
          <p:spPr>
            <a:xfrm>
              <a:off x="3959300" y="2781650"/>
              <a:ext cx="137775" cy="166175"/>
            </a:xfrm>
            <a:custGeom>
              <a:avLst/>
              <a:gdLst/>
              <a:ahLst/>
              <a:cxnLst/>
              <a:rect l="l" t="t" r="r" b="b"/>
              <a:pathLst>
                <a:path w="5511" h="6647" extrusionOk="0">
                  <a:moveTo>
                    <a:pt x="1703" y="1"/>
                  </a:moveTo>
                  <a:cubicBezTo>
                    <a:pt x="1281" y="728"/>
                    <a:pt x="0" y="3332"/>
                    <a:pt x="1039" y="6647"/>
                  </a:cubicBezTo>
                  <a:cubicBezTo>
                    <a:pt x="2588" y="6369"/>
                    <a:pt x="4095" y="5957"/>
                    <a:pt x="5510" y="5339"/>
                  </a:cubicBezTo>
                  <a:cubicBezTo>
                    <a:pt x="5320" y="4606"/>
                    <a:pt x="5117" y="3934"/>
                    <a:pt x="4904" y="3346"/>
                  </a:cubicBezTo>
                  <a:cubicBezTo>
                    <a:pt x="4580" y="4405"/>
                    <a:pt x="4037" y="5471"/>
                    <a:pt x="3168" y="5471"/>
                  </a:cubicBezTo>
                  <a:cubicBezTo>
                    <a:pt x="2934" y="5471"/>
                    <a:pt x="2677" y="5394"/>
                    <a:pt x="2394" y="5219"/>
                  </a:cubicBezTo>
                  <a:cubicBezTo>
                    <a:pt x="325" y="3938"/>
                    <a:pt x="1580" y="854"/>
                    <a:pt x="1933" y="85"/>
                  </a:cubicBezTo>
                  <a:cubicBezTo>
                    <a:pt x="1855" y="55"/>
                    <a:pt x="1779" y="26"/>
                    <a:pt x="170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1"/>
            <p:cNvSpPr/>
            <p:nvPr/>
          </p:nvSpPr>
          <p:spPr>
            <a:xfrm>
              <a:off x="3688050" y="2727650"/>
              <a:ext cx="98375" cy="116000"/>
            </a:xfrm>
            <a:custGeom>
              <a:avLst/>
              <a:gdLst/>
              <a:ahLst/>
              <a:cxnLst/>
              <a:rect l="l" t="t" r="r" b="b"/>
              <a:pathLst>
                <a:path w="3935" h="4640" extrusionOk="0">
                  <a:moveTo>
                    <a:pt x="1940" y="0"/>
                  </a:moveTo>
                  <a:cubicBezTo>
                    <a:pt x="1619" y="0"/>
                    <a:pt x="1206" y="67"/>
                    <a:pt x="1030" y="383"/>
                  </a:cubicBezTo>
                  <a:cubicBezTo>
                    <a:pt x="724" y="934"/>
                    <a:pt x="1" y="2033"/>
                    <a:pt x="167" y="3365"/>
                  </a:cubicBezTo>
                  <a:cubicBezTo>
                    <a:pt x="167" y="3365"/>
                    <a:pt x="790" y="2831"/>
                    <a:pt x="1426" y="2831"/>
                  </a:cubicBezTo>
                  <a:cubicBezTo>
                    <a:pt x="1574" y="2831"/>
                    <a:pt x="1722" y="2860"/>
                    <a:pt x="1864" y="2931"/>
                  </a:cubicBezTo>
                  <a:cubicBezTo>
                    <a:pt x="2261" y="3130"/>
                    <a:pt x="2624" y="3401"/>
                    <a:pt x="2937" y="3721"/>
                  </a:cubicBezTo>
                  <a:cubicBezTo>
                    <a:pt x="3245" y="4037"/>
                    <a:pt x="3408" y="4339"/>
                    <a:pt x="3699" y="4639"/>
                  </a:cubicBezTo>
                  <a:cubicBezTo>
                    <a:pt x="3935" y="4307"/>
                    <a:pt x="3726" y="3698"/>
                    <a:pt x="3559" y="3394"/>
                  </a:cubicBezTo>
                  <a:cubicBezTo>
                    <a:pt x="3417" y="3136"/>
                    <a:pt x="3203" y="3136"/>
                    <a:pt x="3028" y="2902"/>
                  </a:cubicBezTo>
                  <a:cubicBezTo>
                    <a:pt x="2887" y="2717"/>
                    <a:pt x="2725" y="2571"/>
                    <a:pt x="2620" y="2340"/>
                  </a:cubicBezTo>
                  <a:cubicBezTo>
                    <a:pt x="2460" y="1990"/>
                    <a:pt x="2382" y="1606"/>
                    <a:pt x="2354" y="1221"/>
                  </a:cubicBezTo>
                  <a:cubicBezTo>
                    <a:pt x="2339" y="1055"/>
                    <a:pt x="2467" y="125"/>
                    <a:pt x="2396" y="53"/>
                  </a:cubicBezTo>
                  <a:cubicBezTo>
                    <a:pt x="2382" y="39"/>
                    <a:pt x="2372" y="31"/>
                    <a:pt x="2367" y="31"/>
                  </a:cubicBezTo>
                  <a:cubicBezTo>
                    <a:pt x="2365" y="31"/>
                    <a:pt x="2363" y="33"/>
                    <a:pt x="2363" y="37"/>
                  </a:cubicBezTo>
                  <a:cubicBezTo>
                    <a:pt x="2363" y="37"/>
                    <a:pt x="2177" y="0"/>
                    <a:pt x="194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1"/>
            <p:cNvSpPr/>
            <p:nvPr/>
          </p:nvSpPr>
          <p:spPr>
            <a:xfrm>
              <a:off x="3688050" y="2727650"/>
              <a:ext cx="98375" cy="116000"/>
            </a:xfrm>
            <a:custGeom>
              <a:avLst/>
              <a:gdLst/>
              <a:ahLst/>
              <a:cxnLst/>
              <a:rect l="l" t="t" r="r" b="b"/>
              <a:pathLst>
                <a:path w="3935" h="4640" extrusionOk="0">
                  <a:moveTo>
                    <a:pt x="1940" y="0"/>
                  </a:moveTo>
                  <a:cubicBezTo>
                    <a:pt x="1619" y="0"/>
                    <a:pt x="1206" y="67"/>
                    <a:pt x="1030" y="383"/>
                  </a:cubicBezTo>
                  <a:cubicBezTo>
                    <a:pt x="724" y="934"/>
                    <a:pt x="1" y="2033"/>
                    <a:pt x="167" y="3365"/>
                  </a:cubicBezTo>
                  <a:cubicBezTo>
                    <a:pt x="167" y="3365"/>
                    <a:pt x="790" y="2831"/>
                    <a:pt x="1426" y="2831"/>
                  </a:cubicBezTo>
                  <a:cubicBezTo>
                    <a:pt x="1574" y="2831"/>
                    <a:pt x="1722" y="2860"/>
                    <a:pt x="1864" y="2931"/>
                  </a:cubicBezTo>
                  <a:cubicBezTo>
                    <a:pt x="2261" y="3130"/>
                    <a:pt x="2624" y="3401"/>
                    <a:pt x="2937" y="3721"/>
                  </a:cubicBezTo>
                  <a:cubicBezTo>
                    <a:pt x="3245" y="4037"/>
                    <a:pt x="3408" y="4339"/>
                    <a:pt x="3699" y="4639"/>
                  </a:cubicBezTo>
                  <a:cubicBezTo>
                    <a:pt x="3935" y="4307"/>
                    <a:pt x="3726" y="3698"/>
                    <a:pt x="3559" y="3394"/>
                  </a:cubicBezTo>
                  <a:cubicBezTo>
                    <a:pt x="3417" y="3136"/>
                    <a:pt x="3203" y="3136"/>
                    <a:pt x="3028" y="2902"/>
                  </a:cubicBezTo>
                  <a:cubicBezTo>
                    <a:pt x="2887" y="2717"/>
                    <a:pt x="2725" y="2571"/>
                    <a:pt x="2620" y="2340"/>
                  </a:cubicBezTo>
                  <a:cubicBezTo>
                    <a:pt x="2460" y="1990"/>
                    <a:pt x="2382" y="1606"/>
                    <a:pt x="2354" y="1221"/>
                  </a:cubicBezTo>
                  <a:cubicBezTo>
                    <a:pt x="2339" y="1055"/>
                    <a:pt x="2467" y="125"/>
                    <a:pt x="2396" y="53"/>
                  </a:cubicBezTo>
                  <a:cubicBezTo>
                    <a:pt x="2382" y="39"/>
                    <a:pt x="2372" y="31"/>
                    <a:pt x="2367" y="31"/>
                  </a:cubicBezTo>
                  <a:cubicBezTo>
                    <a:pt x="2365" y="31"/>
                    <a:pt x="2363" y="33"/>
                    <a:pt x="2363" y="37"/>
                  </a:cubicBezTo>
                  <a:cubicBezTo>
                    <a:pt x="2363" y="37"/>
                    <a:pt x="2177" y="0"/>
                    <a:pt x="1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1"/>
            <p:cNvSpPr/>
            <p:nvPr/>
          </p:nvSpPr>
          <p:spPr>
            <a:xfrm>
              <a:off x="3836450" y="2719600"/>
              <a:ext cx="94600" cy="119150"/>
            </a:xfrm>
            <a:custGeom>
              <a:avLst/>
              <a:gdLst/>
              <a:ahLst/>
              <a:cxnLst/>
              <a:rect l="l" t="t" r="r" b="b"/>
              <a:pathLst>
                <a:path w="3784" h="4766" extrusionOk="0">
                  <a:moveTo>
                    <a:pt x="1711" y="0"/>
                  </a:moveTo>
                  <a:cubicBezTo>
                    <a:pt x="1459" y="0"/>
                    <a:pt x="1263" y="36"/>
                    <a:pt x="1263" y="36"/>
                  </a:cubicBezTo>
                  <a:cubicBezTo>
                    <a:pt x="1263" y="32"/>
                    <a:pt x="1261" y="31"/>
                    <a:pt x="1259" y="31"/>
                  </a:cubicBezTo>
                  <a:cubicBezTo>
                    <a:pt x="1253" y="31"/>
                    <a:pt x="1242" y="39"/>
                    <a:pt x="1227" y="53"/>
                  </a:cubicBezTo>
                  <a:cubicBezTo>
                    <a:pt x="1149" y="126"/>
                    <a:pt x="1286" y="1042"/>
                    <a:pt x="1273" y="1210"/>
                  </a:cubicBezTo>
                  <a:cubicBezTo>
                    <a:pt x="1243" y="1590"/>
                    <a:pt x="1159" y="1969"/>
                    <a:pt x="988" y="2316"/>
                  </a:cubicBezTo>
                  <a:cubicBezTo>
                    <a:pt x="879" y="2544"/>
                    <a:pt x="704" y="2688"/>
                    <a:pt x="554" y="2871"/>
                  </a:cubicBezTo>
                  <a:cubicBezTo>
                    <a:pt x="366" y="3099"/>
                    <a:pt x="328" y="3158"/>
                    <a:pt x="177" y="3412"/>
                  </a:cubicBezTo>
                  <a:cubicBezTo>
                    <a:pt x="0" y="3711"/>
                    <a:pt x="43" y="4434"/>
                    <a:pt x="296" y="4765"/>
                  </a:cubicBezTo>
                  <a:cubicBezTo>
                    <a:pt x="297" y="4765"/>
                    <a:pt x="297" y="4765"/>
                    <a:pt x="298" y="4765"/>
                  </a:cubicBezTo>
                  <a:cubicBezTo>
                    <a:pt x="324" y="4765"/>
                    <a:pt x="497" y="4218"/>
                    <a:pt x="513" y="4163"/>
                  </a:cubicBezTo>
                  <a:cubicBezTo>
                    <a:pt x="587" y="3892"/>
                    <a:pt x="686" y="3585"/>
                    <a:pt x="918" y="3408"/>
                  </a:cubicBezTo>
                  <a:cubicBezTo>
                    <a:pt x="1178" y="3210"/>
                    <a:pt x="1499" y="3032"/>
                    <a:pt x="1797" y="2896"/>
                  </a:cubicBezTo>
                  <a:cubicBezTo>
                    <a:pt x="1947" y="2826"/>
                    <a:pt x="2106" y="2797"/>
                    <a:pt x="2263" y="2797"/>
                  </a:cubicBezTo>
                  <a:cubicBezTo>
                    <a:pt x="2941" y="2797"/>
                    <a:pt x="3606" y="3324"/>
                    <a:pt x="3606" y="3324"/>
                  </a:cubicBezTo>
                  <a:cubicBezTo>
                    <a:pt x="3784" y="2010"/>
                    <a:pt x="3011" y="923"/>
                    <a:pt x="2686" y="380"/>
                  </a:cubicBezTo>
                  <a:cubicBezTo>
                    <a:pt x="2498" y="67"/>
                    <a:pt x="2053" y="0"/>
                    <a:pt x="171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1"/>
            <p:cNvSpPr/>
            <p:nvPr/>
          </p:nvSpPr>
          <p:spPr>
            <a:xfrm>
              <a:off x="3836450" y="2719600"/>
              <a:ext cx="94600" cy="119150"/>
            </a:xfrm>
            <a:custGeom>
              <a:avLst/>
              <a:gdLst/>
              <a:ahLst/>
              <a:cxnLst/>
              <a:rect l="l" t="t" r="r" b="b"/>
              <a:pathLst>
                <a:path w="3784" h="4766" extrusionOk="0">
                  <a:moveTo>
                    <a:pt x="1711" y="0"/>
                  </a:moveTo>
                  <a:cubicBezTo>
                    <a:pt x="1459" y="0"/>
                    <a:pt x="1263" y="36"/>
                    <a:pt x="1263" y="36"/>
                  </a:cubicBezTo>
                  <a:cubicBezTo>
                    <a:pt x="1263" y="32"/>
                    <a:pt x="1261" y="31"/>
                    <a:pt x="1259" y="31"/>
                  </a:cubicBezTo>
                  <a:cubicBezTo>
                    <a:pt x="1253" y="31"/>
                    <a:pt x="1242" y="39"/>
                    <a:pt x="1227" y="53"/>
                  </a:cubicBezTo>
                  <a:cubicBezTo>
                    <a:pt x="1149" y="126"/>
                    <a:pt x="1286" y="1042"/>
                    <a:pt x="1273" y="1210"/>
                  </a:cubicBezTo>
                  <a:cubicBezTo>
                    <a:pt x="1243" y="1590"/>
                    <a:pt x="1159" y="1969"/>
                    <a:pt x="988" y="2316"/>
                  </a:cubicBezTo>
                  <a:cubicBezTo>
                    <a:pt x="879" y="2544"/>
                    <a:pt x="704" y="2688"/>
                    <a:pt x="554" y="2871"/>
                  </a:cubicBezTo>
                  <a:cubicBezTo>
                    <a:pt x="366" y="3099"/>
                    <a:pt x="328" y="3158"/>
                    <a:pt x="177" y="3412"/>
                  </a:cubicBezTo>
                  <a:cubicBezTo>
                    <a:pt x="0" y="3711"/>
                    <a:pt x="43" y="4434"/>
                    <a:pt x="296" y="4765"/>
                  </a:cubicBezTo>
                  <a:cubicBezTo>
                    <a:pt x="297" y="4765"/>
                    <a:pt x="297" y="4765"/>
                    <a:pt x="298" y="4765"/>
                  </a:cubicBezTo>
                  <a:cubicBezTo>
                    <a:pt x="324" y="4765"/>
                    <a:pt x="497" y="4218"/>
                    <a:pt x="513" y="4163"/>
                  </a:cubicBezTo>
                  <a:cubicBezTo>
                    <a:pt x="587" y="3892"/>
                    <a:pt x="686" y="3585"/>
                    <a:pt x="918" y="3408"/>
                  </a:cubicBezTo>
                  <a:cubicBezTo>
                    <a:pt x="1178" y="3210"/>
                    <a:pt x="1499" y="3032"/>
                    <a:pt x="1797" y="2896"/>
                  </a:cubicBezTo>
                  <a:cubicBezTo>
                    <a:pt x="1947" y="2826"/>
                    <a:pt x="2106" y="2797"/>
                    <a:pt x="2263" y="2797"/>
                  </a:cubicBezTo>
                  <a:cubicBezTo>
                    <a:pt x="2941" y="2797"/>
                    <a:pt x="3606" y="3324"/>
                    <a:pt x="3606" y="3324"/>
                  </a:cubicBezTo>
                  <a:cubicBezTo>
                    <a:pt x="3784" y="2010"/>
                    <a:pt x="3011" y="923"/>
                    <a:pt x="2686" y="380"/>
                  </a:cubicBezTo>
                  <a:cubicBezTo>
                    <a:pt x="2498" y="67"/>
                    <a:pt x="2053" y="0"/>
                    <a:pt x="1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1"/>
            <p:cNvSpPr/>
            <p:nvPr/>
          </p:nvSpPr>
          <p:spPr>
            <a:xfrm>
              <a:off x="3698375" y="2739525"/>
              <a:ext cx="14175" cy="27950"/>
            </a:xfrm>
            <a:custGeom>
              <a:avLst/>
              <a:gdLst/>
              <a:ahLst/>
              <a:cxnLst/>
              <a:rect l="l" t="t" r="r" b="b"/>
              <a:pathLst>
                <a:path w="567" h="1118" extrusionOk="0">
                  <a:moveTo>
                    <a:pt x="567" y="1"/>
                  </a:moveTo>
                  <a:lnTo>
                    <a:pt x="567" y="1"/>
                  </a:lnTo>
                  <a:cubicBezTo>
                    <a:pt x="563" y="5"/>
                    <a:pt x="560" y="6"/>
                    <a:pt x="556" y="10"/>
                  </a:cubicBezTo>
                  <a:cubicBezTo>
                    <a:pt x="402" y="284"/>
                    <a:pt x="177" y="662"/>
                    <a:pt x="0" y="1118"/>
                  </a:cubicBezTo>
                  <a:lnTo>
                    <a:pt x="567" y="1"/>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1"/>
            <p:cNvSpPr/>
            <p:nvPr/>
          </p:nvSpPr>
          <p:spPr>
            <a:xfrm>
              <a:off x="3712600" y="2727575"/>
              <a:ext cx="73800" cy="116025"/>
            </a:xfrm>
            <a:custGeom>
              <a:avLst/>
              <a:gdLst/>
              <a:ahLst/>
              <a:cxnLst/>
              <a:rect l="l" t="t" r="r" b="b"/>
              <a:pathLst>
                <a:path w="2952" h="4641" extrusionOk="0">
                  <a:moveTo>
                    <a:pt x="961" y="1"/>
                  </a:moveTo>
                  <a:cubicBezTo>
                    <a:pt x="640" y="1"/>
                    <a:pt x="224" y="68"/>
                    <a:pt x="48" y="385"/>
                  </a:cubicBezTo>
                  <a:lnTo>
                    <a:pt x="1" y="477"/>
                  </a:lnTo>
                  <a:cubicBezTo>
                    <a:pt x="88" y="396"/>
                    <a:pt x="178" y="345"/>
                    <a:pt x="269" y="345"/>
                  </a:cubicBezTo>
                  <a:cubicBezTo>
                    <a:pt x="307" y="345"/>
                    <a:pt x="344" y="354"/>
                    <a:pt x="382" y="373"/>
                  </a:cubicBezTo>
                  <a:cubicBezTo>
                    <a:pt x="929" y="656"/>
                    <a:pt x="946" y="1881"/>
                    <a:pt x="1023" y="2144"/>
                  </a:cubicBezTo>
                  <a:cubicBezTo>
                    <a:pt x="1061" y="2281"/>
                    <a:pt x="869" y="2592"/>
                    <a:pt x="677" y="2860"/>
                  </a:cubicBezTo>
                  <a:cubicBezTo>
                    <a:pt x="745" y="2878"/>
                    <a:pt x="812" y="2898"/>
                    <a:pt x="880" y="2933"/>
                  </a:cubicBezTo>
                  <a:cubicBezTo>
                    <a:pt x="1278" y="3132"/>
                    <a:pt x="1641" y="3402"/>
                    <a:pt x="1954" y="3723"/>
                  </a:cubicBezTo>
                  <a:cubicBezTo>
                    <a:pt x="2261" y="4037"/>
                    <a:pt x="2425" y="4340"/>
                    <a:pt x="2715" y="4641"/>
                  </a:cubicBezTo>
                  <a:cubicBezTo>
                    <a:pt x="2952" y="4308"/>
                    <a:pt x="2741" y="3700"/>
                    <a:pt x="2576" y="3395"/>
                  </a:cubicBezTo>
                  <a:cubicBezTo>
                    <a:pt x="2433" y="3137"/>
                    <a:pt x="2221" y="3137"/>
                    <a:pt x="2043" y="2904"/>
                  </a:cubicBezTo>
                  <a:cubicBezTo>
                    <a:pt x="1904" y="2719"/>
                    <a:pt x="1742" y="2571"/>
                    <a:pt x="1636" y="2342"/>
                  </a:cubicBezTo>
                  <a:cubicBezTo>
                    <a:pt x="1477" y="1992"/>
                    <a:pt x="1399" y="1607"/>
                    <a:pt x="1370" y="1223"/>
                  </a:cubicBezTo>
                  <a:cubicBezTo>
                    <a:pt x="1357" y="1056"/>
                    <a:pt x="1485" y="128"/>
                    <a:pt x="1414" y="53"/>
                  </a:cubicBezTo>
                  <a:cubicBezTo>
                    <a:pt x="1400" y="39"/>
                    <a:pt x="1390" y="31"/>
                    <a:pt x="1385" y="31"/>
                  </a:cubicBezTo>
                  <a:cubicBezTo>
                    <a:pt x="1383" y="31"/>
                    <a:pt x="1381" y="33"/>
                    <a:pt x="1381" y="37"/>
                  </a:cubicBezTo>
                  <a:cubicBezTo>
                    <a:pt x="1381" y="37"/>
                    <a:pt x="1197" y="1"/>
                    <a:pt x="9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1"/>
            <p:cNvSpPr/>
            <p:nvPr/>
          </p:nvSpPr>
          <p:spPr>
            <a:xfrm>
              <a:off x="3836400" y="2719625"/>
              <a:ext cx="62850" cy="118975"/>
            </a:xfrm>
            <a:custGeom>
              <a:avLst/>
              <a:gdLst/>
              <a:ahLst/>
              <a:cxnLst/>
              <a:rect l="l" t="t" r="r" b="b"/>
              <a:pathLst>
                <a:path w="2514" h="4759" extrusionOk="0">
                  <a:moveTo>
                    <a:pt x="1706" y="0"/>
                  </a:moveTo>
                  <a:cubicBezTo>
                    <a:pt x="1456" y="0"/>
                    <a:pt x="1262" y="35"/>
                    <a:pt x="1262" y="35"/>
                  </a:cubicBezTo>
                  <a:cubicBezTo>
                    <a:pt x="1262" y="31"/>
                    <a:pt x="1261" y="30"/>
                    <a:pt x="1259" y="30"/>
                  </a:cubicBezTo>
                  <a:cubicBezTo>
                    <a:pt x="1254" y="30"/>
                    <a:pt x="1243" y="38"/>
                    <a:pt x="1227" y="52"/>
                  </a:cubicBezTo>
                  <a:cubicBezTo>
                    <a:pt x="1150" y="125"/>
                    <a:pt x="1288" y="1041"/>
                    <a:pt x="1273" y="1205"/>
                  </a:cubicBezTo>
                  <a:cubicBezTo>
                    <a:pt x="1241" y="1585"/>
                    <a:pt x="1158" y="1964"/>
                    <a:pt x="989" y="2310"/>
                  </a:cubicBezTo>
                  <a:cubicBezTo>
                    <a:pt x="876" y="2537"/>
                    <a:pt x="704" y="2683"/>
                    <a:pt x="555" y="2865"/>
                  </a:cubicBezTo>
                  <a:cubicBezTo>
                    <a:pt x="365" y="3094"/>
                    <a:pt x="328" y="3151"/>
                    <a:pt x="177" y="3406"/>
                  </a:cubicBezTo>
                  <a:cubicBezTo>
                    <a:pt x="1" y="3705"/>
                    <a:pt x="44" y="4429"/>
                    <a:pt x="297" y="4758"/>
                  </a:cubicBezTo>
                  <a:cubicBezTo>
                    <a:pt x="297" y="4759"/>
                    <a:pt x="298" y="4759"/>
                    <a:pt x="299" y="4759"/>
                  </a:cubicBezTo>
                  <a:cubicBezTo>
                    <a:pt x="324" y="4759"/>
                    <a:pt x="499" y="4211"/>
                    <a:pt x="513" y="4156"/>
                  </a:cubicBezTo>
                  <a:cubicBezTo>
                    <a:pt x="586" y="3888"/>
                    <a:pt x="688" y="3579"/>
                    <a:pt x="919" y="3401"/>
                  </a:cubicBezTo>
                  <a:cubicBezTo>
                    <a:pt x="1177" y="3206"/>
                    <a:pt x="1500" y="3028"/>
                    <a:pt x="1796" y="2889"/>
                  </a:cubicBezTo>
                  <a:cubicBezTo>
                    <a:pt x="1946" y="2820"/>
                    <a:pt x="2103" y="2792"/>
                    <a:pt x="2259" y="2792"/>
                  </a:cubicBezTo>
                  <a:cubicBezTo>
                    <a:pt x="2345" y="2792"/>
                    <a:pt x="2430" y="2800"/>
                    <a:pt x="2513" y="2815"/>
                  </a:cubicBezTo>
                  <a:cubicBezTo>
                    <a:pt x="2092" y="2480"/>
                    <a:pt x="1565" y="1925"/>
                    <a:pt x="1565" y="1259"/>
                  </a:cubicBezTo>
                  <a:cubicBezTo>
                    <a:pt x="1565" y="657"/>
                    <a:pt x="1866" y="270"/>
                    <a:pt x="2140" y="42"/>
                  </a:cubicBezTo>
                  <a:cubicBezTo>
                    <a:pt x="1994" y="11"/>
                    <a:pt x="1842" y="0"/>
                    <a:pt x="170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1"/>
            <p:cNvSpPr/>
            <p:nvPr/>
          </p:nvSpPr>
          <p:spPr>
            <a:xfrm>
              <a:off x="3758300" y="2849950"/>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7"/>
                    <a:pt x="541" y="0"/>
                    <a:pt x="3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1"/>
            <p:cNvSpPr/>
            <p:nvPr/>
          </p:nvSpPr>
          <p:spPr>
            <a:xfrm>
              <a:off x="3756450" y="2848550"/>
              <a:ext cx="17450" cy="26375"/>
            </a:xfrm>
            <a:custGeom>
              <a:avLst/>
              <a:gdLst/>
              <a:ahLst/>
              <a:cxnLst/>
              <a:rect l="l" t="t" r="r" b="b"/>
              <a:pathLst>
                <a:path w="698" h="1055" extrusionOk="0">
                  <a:moveTo>
                    <a:pt x="351" y="1"/>
                  </a:moveTo>
                  <a:cubicBezTo>
                    <a:pt x="350" y="1"/>
                    <a:pt x="350" y="1"/>
                    <a:pt x="349" y="1"/>
                  </a:cubicBezTo>
                  <a:cubicBezTo>
                    <a:pt x="157" y="1"/>
                    <a:pt x="0" y="236"/>
                    <a:pt x="0" y="528"/>
                  </a:cubicBezTo>
                  <a:cubicBezTo>
                    <a:pt x="0" y="818"/>
                    <a:pt x="157" y="1054"/>
                    <a:pt x="349" y="1054"/>
                  </a:cubicBezTo>
                  <a:cubicBezTo>
                    <a:pt x="541" y="1054"/>
                    <a:pt x="698" y="819"/>
                    <a:pt x="698" y="528"/>
                  </a:cubicBezTo>
                  <a:cubicBezTo>
                    <a:pt x="698" y="237"/>
                    <a:pt x="542" y="1"/>
                    <a:pt x="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1"/>
            <p:cNvSpPr/>
            <p:nvPr/>
          </p:nvSpPr>
          <p:spPr>
            <a:xfrm>
              <a:off x="3756600" y="2852475"/>
              <a:ext cx="17300" cy="22450"/>
            </a:xfrm>
            <a:custGeom>
              <a:avLst/>
              <a:gdLst/>
              <a:ahLst/>
              <a:cxnLst/>
              <a:rect l="l" t="t" r="r" b="b"/>
              <a:pathLst>
                <a:path w="692" h="898" extrusionOk="0">
                  <a:moveTo>
                    <a:pt x="589" y="1"/>
                  </a:moveTo>
                  <a:lnTo>
                    <a:pt x="589" y="1"/>
                  </a:lnTo>
                  <a:cubicBezTo>
                    <a:pt x="594" y="29"/>
                    <a:pt x="595" y="57"/>
                    <a:pt x="595" y="87"/>
                  </a:cubicBezTo>
                  <a:cubicBezTo>
                    <a:pt x="595" y="379"/>
                    <a:pt x="436" y="614"/>
                    <a:pt x="238" y="614"/>
                  </a:cubicBezTo>
                  <a:cubicBezTo>
                    <a:pt x="147" y="614"/>
                    <a:pt x="63" y="563"/>
                    <a:pt x="0" y="479"/>
                  </a:cubicBezTo>
                  <a:lnTo>
                    <a:pt x="0" y="479"/>
                  </a:lnTo>
                  <a:cubicBezTo>
                    <a:pt x="34" y="718"/>
                    <a:pt x="174" y="897"/>
                    <a:pt x="340" y="897"/>
                  </a:cubicBezTo>
                  <a:cubicBezTo>
                    <a:pt x="532" y="897"/>
                    <a:pt x="689" y="661"/>
                    <a:pt x="689" y="371"/>
                  </a:cubicBezTo>
                  <a:cubicBezTo>
                    <a:pt x="692" y="227"/>
                    <a:pt x="652" y="97"/>
                    <a:pt x="58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1"/>
            <p:cNvSpPr/>
            <p:nvPr/>
          </p:nvSpPr>
          <p:spPr>
            <a:xfrm>
              <a:off x="3759225" y="2924825"/>
              <a:ext cx="17450" cy="26350"/>
            </a:xfrm>
            <a:custGeom>
              <a:avLst/>
              <a:gdLst/>
              <a:ahLst/>
              <a:cxnLst/>
              <a:rect l="l" t="t" r="r" b="b"/>
              <a:pathLst>
                <a:path w="698" h="1054" extrusionOk="0">
                  <a:moveTo>
                    <a:pt x="349" y="0"/>
                  </a:moveTo>
                  <a:cubicBezTo>
                    <a:pt x="157" y="0"/>
                    <a:pt x="0" y="235"/>
                    <a:pt x="0" y="527"/>
                  </a:cubicBezTo>
                  <a:cubicBezTo>
                    <a:pt x="0" y="816"/>
                    <a:pt x="157" y="1054"/>
                    <a:pt x="349" y="1054"/>
                  </a:cubicBezTo>
                  <a:cubicBezTo>
                    <a:pt x="541" y="1054"/>
                    <a:pt x="698" y="819"/>
                    <a:pt x="698" y="527"/>
                  </a:cubicBezTo>
                  <a:cubicBezTo>
                    <a:pt x="698" y="235"/>
                    <a:pt x="541" y="0"/>
                    <a:pt x="3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1"/>
            <p:cNvSpPr/>
            <p:nvPr/>
          </p:nvSpPr>
          <p:spPr>
            <a:xfrm>
              <a:off x="3757375" y="2923375"/>
              <a:ext cx="17450" cy="26375"/>
            </a:xfrm>
            <a:custGeom>
              <a:avLst/>
              <a:gdLst/>
              <a:ahLst/>
              <a:cxnLst/>
              <a:rect l="l" t="t" r="r" b="b"/>
              <a:pathLst>
                <a:path w="698" h="1055" extrusionOk="0">
                  <a:moveTo>
                    <a:pt x="349" y="0"/>
                  </a:moveTo>
                  <a:cubicBezTo>
                    <a:pt x="157" y="0"/>
                    <a:pt x="0" y="236"/>
                    <a:pt x="0" y="528"/>
                  </a:cubicBezTo>
                  <a:cubicBezTo>
                    <a:pt x="0" y="817"/>
                    <a:pt x="157" y="1055"/>
                    <a:pt x="349" y="1055"/>
                  </a:cubicBezTo>
                  <a:cubicBezTo>
                    <a:pt x="541" y="1055"/>
                    <a:pt x="698" y="818"/>
                    <a:pt x="698" y="528"/>
                  </a:cubicBezTo>
                  <a:cubicBezTo>
                    <a:pt x="698" y="238"/>
                    <a:pt x="541" y="1"/>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1"/>
            <p:cNvSpPr/>
            <p:nvPr/>
          </p:nvSpPr>
          <p:spPr>
            <a:xfrm>
              <a:off x="3757575" y="2927350"/>
              <a:ext cx="17250" cy="22450"/>
            </a:xfrm>
            <a:custGeom>
              <a:avLst/>
              <a:gdLst/>
              <a:ahLst/>
              <a:cxnLst/>
              <a:rect l="l" t="t" r="r" b="b"/>
              <a:pathLst>
                <a:path w="690" h="898" extrusionOk="0">
                  <a:moveTo>
                    <a:pt x="590" y="0"/>
                  </a:moveTo>
                  <a:cubicBezTo>
                    <a:pt x="593" y="29"/>
                    <a:pt x="596" y="57"/>
                    <a:pt x="596" y="87"/>
                  </a:cubicBezTo>
                  <a:cubicBezTo>
                    <a:pt x="596" y="379"/>
                    <a:pt x="435" y="614"/>
                    <a:pt x="237" y="614"/>
                  </a:cubicBezTo>
                  <a:cubicBezTo>
                    <a:pt x="148" y="614"/>
                    <a:pt x="64" y="563"/>
                    <a:pt x="1" y="479"/>
                  </a:cubicBezTo>
                  <a:lnTo>
                    <a:pt x="1" y="479"/>
                  </a:lnTo>
                  <a:cubicBezTo>
                    <a:pt x="35" y="716"/>
                    <a:pt x="173" y="897"/>
                    <a:pt x="341" y="897"/>
                  </a:cubicBezTo>
                  <a:cubicBezTo>
                    <a:pt x="533" y="897"/>
                    <a:pt x="690" y="659"/>
                    <a:pt x="690" y="371"/>
                  </a:cubicBezTo>
                  <a:cubicBezTo>
                    <a:pt x="690" y="224"/>
                    <a:pt x="650" y="94"/>
                    <a:pt x="5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1"/>
            <p:cNvSpPr/>
            <p:nvPr/>
          </p:nvSpPr>
          <p:spPr>
            <a:xfrm>
              <a:off x="3749050" y="2812825"/>
              <a:ext cx="3575" cy="147150"/>
            </a:xfrm>
            <a:custGeom>
              <a:avLst/>
              <a:gdLst/>
              <a:ahLst/>
              <a:cxnLst/>
              <a:rect l="l" t="t" r="r" b="b"/>
              <a:pathLst>
                <a:path w="143" h="5886" extrusionOk="0">
                  <a:moveTo>
                    <a:pt x="72" y="1"/>
                  </a:moveTo>
                  <a:cubicBezTo>
                    <a:pt x="33" y="1"/>
                    <a:pt x="0" y="3344"/>
                    <a:pt x="0" y="3344"/>
                  </a:cubicBezTo>
                  <a:cubicBezTo>
                    <a:pt x="0" y="3344"/>
                    <a:pt x="15" y="4890"/>
                    <a:pt x="36" y="5880"/>
                  </a:cubicBezTo>
                  <a:cubicBezTo>
                    <a:pt x="62" y="5880"/>
                    <a:pt x="84" y="5882"/>
                    <a:pt x="107" y="5885"/>
                  </a:cubicBezTo>
                  <a:cubicBezTo>
                    <a:pt x="128" y="4896"/>
                    <a:pt x="143" y="3344"/>
                    <a:pt x="143" y="3344"/>
                  </a:cubicBezTo>
                  <a:cubicBezTo>
                    <a:pt x="143" y="3344"/>
                    <a:pt x="111" y="1"/>
                    <a:pt x="7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1"/>
            <p:cNvSpPr/>
            <p:nvPr/>
          </p:nvSpPr>
          <p:spPr>
            <a:xfrm>
              <a:off x="3868825" y="2799850"/>
              <a:ext cx="4575" cy="156950"/>
            </a:xfrm>
            <a:custGeom>
              <a:avLst/>
              <a:gdLst/>
              <a:ahLst/>
              <a:cxnLst/>
              <a:rect l="l" t="t" r="r" b="b"/>
              <a:pathLst>
                <a:path w="183" h="6278" extrusionOk="0">
                  <a:moveTo>
                    <a:pt x="36" y="0"/>
                  </a:moveTo>
                  <a:cubicBezTo>
                    <a:pt x="31" y="0"/>
                    <a:pt x="26" y="50"/>
                    <a:pt x="22" y="135"/>
                  </a:cubicBezTo>
                  <a:cubicBezTo>
                    <a:pt x="19" y="221"/>
                    <a:pt x="15" y="343"/>
                    <a:pt x="11" y="491"/>
                  </a:cubicBezTo>
                  <a:cubicBezTo>
                    <a:pt x="5" y="787"/>
                    <a:pt x="1" y="1179"/>
                    <a:pt x="4" y="1572"/>
                  </a:cubicBezTo>
                  <a:lnTo>
                    <a:pt x="21" y="3140"/>
                  </a:lnTo>
                  <a:cubicBezTo>
                    <a:pt x="21" y="3140"/>
                    <a:pt x="49" y="3923"/>
                    <a:pt x="79" y="4709"/>
                  </a:cubicBezTo>
                  <a:cubicBezTo>
                    <a:pt x="93" y="5100"/>
                    <a:pt x="106" y="5493"/>
                    <a:pt x="117" y="5787"/>
                  </a:cubicBezTo>
                  <a:cubicBezTo>
                    <a:pt x="127" y="6083"/>
                    <a:pt x="136" y="6278"/>
                    <a:pt x="147" y="6278"/>
                  </a:cubicBezTo>
                  <a:cubicBezTo>
                    <a:pt x="153" y="6278"/>
                    <a:pt x="156" y="6228"/>
                    <a:pt x="162" y="6142"/>
                  </a:cubicBezTo>
                  <a:cubicBezTo>
                    <a:pt x="164" y="6057"/>
                    <a:pt x="169" y="5935"/>
                    <a:pt x="174" y="5787"/>
                  </a:cubicBezTo>
                  <a:cubicBezTo>
                    <a:pt x="179" y="5492"/>
                    <a:pt x="183" y="5100"/>
                    <a:pt x="181" y="4708"/>
                  </a:cubicBezTo>
                  <a:lnTo>
                    <a:pt x="163" y="3138"/>
                  </a:lnTo>
                  <a:cubicBezTo>
                    <a:pt x="163" y="3138"/>
                    <a:pt x="134" y="2355"/>
                    <a:pt x="105" y="1570"/>
                  </a:cubicBezTo>
                  <a:cubicBezTo>
                    <a:pt x="90" y="1179"/>
                    <a:pt x="78" y="785"/>
                    <a:pt x="66" y="491"/>
                  </a:cubicBezTo>
                  <a:cubicBezTo>
                    <a:pt x="56" y="197"/>
                    <a:pt x="48" y="0"/>
                    <a:pt x="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1"/>
            <p:cNvSpPr/>
            <p:nvPr/>
          </p:nvSpPr>
          <p:spPr>
            <a:xfrm>
              <a:off x="3849150" y="2856175"/>
              <a:ext cx="15575" cy="3575"/>
            </a:xfrm>
            <a:custGeom>
              <a:avLst/>
              <a:gdLst/>
              <a:ahLst/>
              <a:cxnLst/>
              <a:rect l="l" t="t" r="r" b="b"/>
              <a:pathLst>
                <a:path w="623" h="143" extrusionOk="0">
                  <a:moveTo>
                    <a:pt x="311" y="1"/>
                  </a:moveTo>
                  <a:cubicBezTo>
                    <a:pt x="311" y="1"/>
                    <a:pt x="1" y="32"/>
                    <a:pt x="1" y="72"/>
                  </a:cubicBezTo>
                  <a:cubicBezTo>
                    <a:pt x="1" y="110"/>
                    <a:pt x="311" y="143"/>
                    <a:pt x="311" y="143"/>
                  </a:cubicBezTo>
                  <a:cubicBezTo>
                    <a:pt x="311" y="143"/>
                    <a:pt x="623" y="110"/>
                    <a:pt x="623" y="72"/>
                  </a:cubicBezTo>
                  <a:cubicBezTo>
                    <a:pt x="623" y="32"/>
                    <a:pt x="311" y="1"/>
                    <a:pt x="3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1"/>
            <p:cNvSpPr/>
            <p:nvPr/>
          </p:nvSpPr>
          <p:spPr>
            <a:xfrm>
              <a:off x="3853125" y="2934900"/>
              <a:ext cx="15625" cy="3575"/>
            </a:xfrm>
            <a:custGeom>
              <a:avLst/>
              <a:gdLst/>
              <a:ahLst/>
              <a:cxnLst/>
              <a:rect l="l" t="t" r="r" b="b"/>
              <a:pathLst>
                <a:path w="625" h="143" extrusionOk="0">
                  <a:moveTo>
                    <a:pt x="313" y="0"/>
                  </a:moveTo>
                  <a:cubicBezTo>
                    <a:pt x="313" y="0"/>
                    <a:pt x="1" y="33"/>
                    <a:pt x="1" y="71"/>
                  </a:cubicBezTo>
                  <a:cubicBezTo>
                    <a:pt x="1" y="111"/>
                    <a:pt x="313" y="143"/>
                    <a:pt x="313" y="143"/>
                  </a:cubicBezTo>
                  <a:cubicBezTo>
                    <a:pt x="313" y="143"/>
                    <a:pt x="624" y="111"/>
                    <a:pt x="624" y="71"/>
                  </a:cubicBezTo>
                  <a:cubicBezTo>
                    <a:pt x="624" y="33"/>
                    <a:pt x="313" y="0"/>
                    <a:pt x="31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1"/>
            <p:cNvSpPr/>
            <p:nvPr/>
          </p:nvSpPr>
          <p:spPr>
            <a:xfrm>
              <a:off x="3699750" y="2741550"/>
              <a:ext cx="17250" cy="59200"/>
            </a:xfrm>
            <a:custGeom>
              <a:avLst/>
              <a:gdLst/>
              <a:ahLst/>
              <a:cxnLst/>
              <a:rect l="l" t="t" r="r" b="b"/>
              <a:pathLst>
                <a:path w="690" h="2368" extrusionOk="0">
                  <a:moveTo>
                    <a:pt x="670" y="0"/>
                  </a:moveTo>
                  <a:cubicBezTo>
                    <a:pt x="649" y="0"/>
                    <a:pt x="477" y="330"/>
                    <a:pt x="350" y="680"/>
                  </a:cubicBezTo>
                  <a:cubicBezTo>
                    <a:pt x="216" y="1033"/>
                    <a:pt x="128" y="1400"/>
                    <a:pt x="128" y="1400"/>
                  </a:cubicBezTo>
                  <a:cubicBezTo>
                    <a:pt x="128" y="1400"/>
                    <a:pt x="92" y="1569"/>
                    <a:pt x="62" y="1781"/>
                  </a:cubicBezTo>
                  <a:cubicBezTo>
                    <a:pt x="48" y="1887"/>
                    <a:pt x="32" y="2003"/>
                    <a:pt x="24" y="2114"/>
                  </a:cubicBezTo>
                  <a:cubicBezTo>
                    <a:pt x="24" y="2151"/>
                    <a:pt x="1" y="2272"/>
                    <a:pt x="29" y="2317"/>
                  </a:cubicBezTo>
                  <a:cubicBezTo>
                    <a:pt x="42" y="2341"/>
                    <a:pt x="62" y="2365"/>
                    <a:pt x="92" y="2368"/>
                  </a:cubicBezTo>
                  <a:cubicBezTo>
                    <a:pt x="112" y="2362"/>
                    <a:pt x="120" y="2351"/>
                    <a:pt x="142" y="2341"/>
                  </a:cubicBezTo>
                  <a:cubicBezTo>
                    <a:pt x="183" y="2277"/>
                    <a:pt x="220" y="2244"/>
                    <a:pt x="241" y="2225"/>
                  </a:cubicBezTo>
                  <a:cubicBezTo>
                    <a:pt x="268" y="2204"/>
                    <a:pt x="294" y="2188"/>
                    <a:pt x="320" y="2174"/>
                  </a:cubicBezTo>
                  <a:cubicBezTo>
                    <a:pt x="371" y="2147"/>
                    <a:pt x="418" y="2133"/>
                    <a:pt x="455" y="2126"/>
                  </a:cubicBezTo>
                  <a:cubicBezTo>
                    <a:pt x="532" y="2110"/>
                    <a:pt x="570" y="2117"/>
                    <a:pt x="572" y="2109"/>
                  </a:cubicBezTo>
                  <a:cubicBezTo>
                    <a:pt x="574" y="2104"/>
                    <a:pt x="550" y="2093"/>
                    <a:pt x="498" y="2093"/>
                  </a:cubicBezTo>
                  <a:cubicBezTo>
                    <a:pt x="483" y="2093"/>
                    <a:pt x="467" y="2094"/>
                    <a:pt x="448" y="2096"/>
                  </a:cubicBezTo>
                  <a:cubicBezTo>
                    <a:pt x="407" y="2097"/>
                    <a:pt x="354" y="2107"/>
                    <a:pt x="294" y="2132"/>
                  </a:cubicBezTo>
                  <a:cubicBezTo>
                    <a:pt x="241" y="2150"/>
                    <a:pt x="155" y="2216"/>
                    <a:pt x="138" y="2237"/>
                  </a:cubicBezTo>
                  <a:cubicBezTo>
                    <a:pt x="130" y="2243"/>
                    <a:pt x="128" y="2251"/>
                    <a:pt x="120" y="2253"/>
                  </a:cubicBezTo>
                  <a:cubicBezTo>
                    <a:pt x="109" y="2247"/>
                    <a:pt x="106" y="2233"/>
                    <a:pt x="106" y="2223"/>
                  </a:cubicBezTo>
                  <a:cubicBezTo>
                    <a:pt x="108" y="2193"/>
                    <a:pt x="113" y="2197"/>
                    <a:pt x="122" y="2129"/>
                  </a:cubicBezTo>
                  <a:cubicBezTo>
                    <a:pt x="139" y="2019"/>
                    <a:pt x="159" y="1905"/>
                    <a:pt x="180" y="1803"/>
                  </a:cubicBezTo>
                  <a:cubicBezTo>
                    <a:pt x="222" y="1596"/>
                    <a:pt x="264" y="1433"/>
                    <a:pt x="264" y="1433"/>
                  </a:cubicBezTo>
                  <a:cubicBezTo>
                    <a:pt x="264" y="1433"/>
                    <a:pt x="335" y="1068"/>
                    <a:pt x="444" y="712"/>
                  </a:cubicBezTo>
                  <a:cubicBezTo>
                    <a:pt x="549" y="356"/>
                    <a:pt x="690" y="9"/>
                    <a:pt x="671" y="1"/>
                  </a:cubicBezTo>
                  <a:cubicBezTo>
                    <a:pt x="671" y="0"/>
                    <a:pt x="671" y="0"/>
                    <a:pt x="6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1"/>
            <p:cNvSpPr/>
            <p:nvPr/>
          </p:nvSpPr>
          <p:spPr>
            <a:xfrm>
              <a:off x="3892525" y="2731575"/>
              <a:ext cx="29225" cy="52825"/>
            </a:xfrm>
            <a:custGeom>
              <a:avLst/>
              <a:gdLst/>
              <a:ahLst/>
              <a:cxnLst/>
              <a:rect l="l" t="t" r="r" b="b"/>
              <a:pathLst>
                <a:path w="1169" h="2113" extrusionOk="0">
                  <a:moveTo>
                    <a:pt x="11" y="1"/>
                  </a:moveTo>
                  <a:cubicBezTo>
                    <a:pt x="8" y="1"/>
                    <a:pt x="7" y="1"/>
                    <a:pt x="6" y="2"/>
                  </a:cubicBezTo>
                  <a:cubicBezTo>
                    <a:pt x="1" y="11"/>
                    <a:pt x="76" y="52"/>
                    <a:pt x="156" y="145"/>
                  </a:cubicBezTo>
                  <a:cubicBezTo>
                    <a:pt x="236" y="237"/>
                    <a:pt x="315" y="383"/>
                    <a:pt x="391" y="532"/>
                  </a:cubicBezTo>
                  <a:cubicBezTo>
                    <a:pt x="546" y="830"/>
                    <a:pt x="678" y="1137"/>
                    <a:pt x="678" y="1137"/>
                  </a:cubicBezTo>
                  <a:cubicBezTo>
                    <a:pt x="678" y="1137"/>
                    <a:pt x="678" y="1136"/>
                    <a:pt x="678" y="1136"/>
                  </a:cubicBezTo>
                  <a:lnTo>
                    <a:pt x="678" y="1136"/>
                  </a:lnTo>
                  <a:cubicBezTo>
                    <a:pt x="684" y="1136"/>
                    <a:pt x="1037" y="1899"/>
                    <a:pt x="1017" y="1899"/>
                  </a:cubicBezTo>
                  <a:cubicBezTo>
                    <a:pt x="1016" y="1899"/>
                    <a:pt x="1014" y="1897"/>
                    <a:pt x="1010" y="1891"/>
                  </a:cubicBezTo>
                  <a:cubicBezTo>
                    <a:pt x="987" y="1869"/>
                    <a:pt x="963" y="1852"/>
                    <a:pt x="937" y="1840"/>
                  </a:cubicBezTo>
                  <a:cubicBezTo>
                    <a:pt x="913" y="1831"/>
                    <a:pt x="878" y="1820"/>
                    <a:pt x="857" y="1820"/>
                  </a:cubicBezTo>
                  <a:cubicBezTo>
                    <a:pt x="856" y="1820"/>
                    <a:pt x="854" y="1820"/>
                    <a:pt x="853" y="1820"/>
                  </a:cubicBezTo>
                  <a:cubicBezTo>
                    <a:pt x="808" y="1823"/>
                    <a:pt x="795" y="1834"/>
                    <a:pt x="795" y="1837"/>
                  </a:cubicBezTo>
                  <a:cubicBezTo>
                    <a:pt x="795" y="1842"/>
                    <a:pt x="811" y="1839"/>
                    <a:pt x="853" y="1846"/>
                  </a:cubicBezTo>
                  <a:cubicBezTo>
                    <a:pt x="876" y="1850"/>
                    <a:pt x="893" y="1854"/>
                    <a:pt x="933" y="1879"/>
                  </a:cubicBezTo>
                  <a:cubicBezTo>
                    <a:pt x="971" y="1900"/>
                    <a:pt x="1024" y="1961"/>
                    <a:pt x="1128" y="2085"/>
                  </a:cubicBezTo>
                  <a:cubicBezTo>
                    <a:pt x="1135" y="2088"/>
                    <a:pt x="1142" y="2089"/>
                    <a:pt x="1151" y="2096"/>
                  </a:cubicBezTo>
                  <a:cubicBezTo>
                    <a:pt x="1154" y="2101"/>
                    <a:pt x="1158" y="2102"/>
                    <a:pt x="1164" y="2108"/>
                  </a:cubicBezTo>
                  <a:cubicBezTo>
                    <a:pt x="1165" y="2109"/>
                    <a:pt x="1168" y="2113"/>
                    <a:pt x="1169" y="2113"/>
                  </a:cubicBezTo>
                  <a:cubicBezTo>
                    <a:pt x="1169" y="2113"/>
                    <a:pt x="1169" y="2112"/>
                    <a:pt x="1168" y="2111"/>
                  </a:cubicBezTo>
                  <a:lnTo>
                    <a:pt x="1164" y="2091"/>
                  </a:lnTo>
                  <a:cubicBezTo>
                    <a:pt x="1145" y="2032"/>
                    <a:pt x="1125" y="1965"/>
                    <a:pt x="1104" y="1891"/>
                  </a:cubicBezTo>
                  <a:cubicBezTo>
                    <a:pt x="1081" y="1823"/>
                    <a:pt x="1058" y="1748"/>
                    <a:pt x="1033" y="1671"/>
                  </a:cubicBezTo>
                  <a:cubicBezTo>
                    <a:pt x="1011" y="1614"/>
                    <a:pt x="993" y="1555"/>
                    <a:pt x="973" y="1499"/>
                  </a:cubicBezTo>
                  <a:cubicBezTo>
                    <a:pt x="890" y="1272"/>
                    <a:pt x="805" y="1077"/>
                    <a:pt x="805" y="1077"/>
                  </a:cubicBezTo>
                  <a:cubicBezTo>
                    <a:pt x="805" y="1077"/>
                    <a:pt x="658" y="771"/>
                    <a:pt x="478" y="482"/>
                  </a:cubicBezTo>
                  <a:cubicBezTo>
                    <a:pt x="391" y="338"/>
                    <a:pt x="295" y="193"/>
                    <a:pt x="196" y="105"/>
                  </a:cubicBezTo>
                  <a:cubicBezTo>
                    <a:pt x="110" y="29"/>
                    <a:pt x="30"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1"/>
            <p:cNvSpPr/>
            <p:nvPr/>
          </p:nvSpPr>
          <p:spPr>
            <a:xfrm>
              <a:off x="3549975" y="2813525"/>
              <a:ext cx="36675" cy="66375"/>
            </a:xfrm>
            <a:custGeom>
              <a:avLst/>
              <a:gdLst/>
              <a:ahLst/>
              <a:cxnLst/>
              <a:rect l="l" t="t" r="r" b="b"/>
              <a:pathLst>
                <a:path w="1467" h="2655" extrusionOk="0">
                  <a:moveTo>
                    <a:pt x="1460" y="0"/>
                  </a:moveTo>
                  <a:cubicBezTo>
                    <a:pt x="1443" y="0"/>
                    <a:pt x="1357" y="41"/>
                    <a:pt x="1253" y="122"/>
                  </a:cubicBezTo>
                  <a:cubicBezTo>
                    <a:pt x="1136" y="212"/>
                    <a:pt x="1004" y="361"/>
                    <a:pt x="900" y="525"/>
                  </a:cubicBezTo>
                  <a:cubicBezTo>
                    <a:pt x="793" y="689"/>
                    <a:pt x="708" y="862"/>
                    <a:pt x="647" y="995"/>
                  </a:cubicBezTo>
                  <a:cubicBezTo>
                    <a:pt x="588" y="1126"/>
                    <a:pt x="549" y="1213"/>
                    <a:pt x="549" y="1213"/>
                  </a:cubicBezTo>
                  <a:cubicBezTo>
                    <a:pt x="549" y="1213"/>
                    <a:pt x="1" y="2640"/>
                    <a:pt x="36" y="2655"/>
                  </a:cubicBezTo>
                  <a:cubicBezTo>
                    <a:pt x="36" y="2655"/>
                    <a:pt x="37" y="2655"/>
                    <a:pt x="37" y="2655"/>
                  </a:cubicBezTo>
                  <a:cubicBezTo>
                    <a:pt x="81" y="2655"/>
                    <a:pt x="681" y="1267"/>
                    <a:pt x="681" y="1267"/>
                  </a:cubicBezTo>
                  <a:cubicBezTo>
                    <a:pt x="681" y="1267"/>
                    <a:pt x="717" y="1180"/>
                    <a:pt x="768" y="1046"/>
                  </a:cubicBezTo>
                  <a:cubicBezTo>
                    <a:pt x="819" y="915"/>
                    <a:pt x="895" y="740"/>
                    <a:pt x="986" y="576"/>
                  </a:cubicBezTo>
                  <a:cubicBezTo>
                    <a:pt x="1075" y="413"/>
                    <a:pt x="1188" y="262"/>
                    <a:pt x="1289" y="164"/>
                  </a:cubicBezTo>
                  <a:cubicBezTo>
                    <a:pt x="1388" y="64"/>
                    <a:pt x="1467" y="13"/>
                    <a:pt x="1462" y="1"/>
                  </a:cubicBezTo>
                  <a:cubicBezTo>
                    <a:pt x="1462" y="1"/>
                    <a:pt x="1461" y="0"/>
                    <a:pt x="146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1"/>
            <p:cNvSpPr/>
            <p:nvPr/>
          </p:nvSpPr>
          <p:spPr>
            <a:xfrm>
              <a:off x="3591800" y="2804300"/>
              <a:ext cx="9525" cy="5525"/>
            </a:xfrm>
            <a:custGeom>
              <a:avLst/>
              <a:gdLst/>
              <a:ahLst/>
              <a:cxnLst/>
              <a:rect l="l" t="t" r="r" b="b"/>
              <a:pathLst>
                <a:path w="381" h="221" extrusionOk="0">
                  <a:moveTo>
                    <a:pt x="228" y="160"/>
                  </a:moveTo>
                  <a:cubicBezTo>
                    <a:pt x="228" y="160"/>
                    <a:pt x="228" y="160"/>
                    <a:pt x="228" y="160"/>
                  </a:cubicBezTo>
                  <a:cubicBezTo>
                    <a:pt x="228" y="160"/>
                    <a:pt x="228" y="160"/>
                    <a:pt x="228" y="160"/>
                  </a:cubicBezTo>
                  <a:close/>
                  <a:moveTo>
                    <a:pt x="327" y="0"/>
                  </a:moveTo>
                  <a:cubicBezTo>
                    <a:pt x="263" y="0"/>
                    <a:pt x="155" y="33"/>
                    <a:pt x="157" y="36"/>
                  </a:cubicBezTo>
                  <a:cubicBezTo>
                    <a:pt x="157" y="36"/>
                    <a:pt x="157" y="36"/>
                    <a:pt x="157" y="36"/>
                  </a:cubicBezTo>
                  <a:cubicBezTo>
                    <a:pt x="150" y="36"/>
                    <a:pt x="0" y="184"/>
                    <a:pt x="34" y="217"/>
                  </a:cubicBezTo>
                  <a:cubicBezTo>
                    <a:pt x="37" y="219"/>
                    <a:pt x="42" y="220"/>
                    <a:pt x="48" y="220"/>
                  </a:cubicBezTo>
                  <a:cubicBezTo>
                    <a:pt x="94" y="220"/>
                    <a:pt x="217" y="159"/>
                    <a:pt x="227" y="159"/>
                  </a:cubicBezTo>
                  <a:cubicBezTo>
                    <a:pt x="228" y="159"/>
                    <a:pt x="228" y="159"/>
                    <a:pt x="228" y="160"/>
                  </a:cubicBezTo>
                  <a:lnTo>
                    <a:pt x="228" y="160"/>
                  </a:lnTo>
                  <a:cubicBezTo>
                    <a:pt x="226" y="153"/>
                    <a:pt x="380" y="50"/>
                    <a:pt x="373" y="17"/>
                  </a:cubicBezTo>
                  <a:cubicBezTo>
                    <a:pt x="370" y="5"/>
                    <a:pt x="352" y="0"/>
                    <a:pt x="3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1"/>
            <p:cNvSpPr/>
            <p:nvPr/>
          </p:nvSpPr>
          <p:spPr>
            <a:xfrm>
              <a:off x="3633825" y="2785800"/>
              <a:ext cx="12575" cy="5525"/>
            </a:xfrm>
            <a:custGeom>
              <a:avLst/>
              <a:gdLst/>
              <a:ahLst/>
              <a:cxnLst/>
              <a:rect l="l" t="t" r="r" b="b"/>
              <a:pathLst>
                <a:path w="503" h="221" extrusionOk="0">
                  <a:moveTo>
                    <a:pt x="336" y="1"/>
                  </a:moveTo>
                  <a:cubicBezTo>
                    <a:pt x="273" y="1"/>
                    <a:pt x="217" y="13"/>
                    <a:pt x="217" y="13"/>
                  </a:cubicBezTo>
                  <a:cubicBezTo>
                    <a:pt x="217" y="13"/>
                    <a:pt x="148" y="43"/>
                    <a:pt x="93" y="93"/>
                  </a:cubicBezTo>
                  <a:cubicBezTo>
                    <a:pt x="36" y="141"/>
                    <a:pt x="0" y="205"/>
                    <a:pt x="16" y="218"/>
                  </a:cubicBezTo>
                  <a:cubicBezTo>
                    <a:pt x="18" y="219"/>
                    <a:pt x="21" y="220"/>
                    <a:pt x="25" y="220"/>
                  </a:cubicBezTo>
                  <a:cubicBezTo>
                    <a:pt x="47" y="220"/>
                    <a:pt x="96" y="195"/>
                    <a:pt x="145" y="178"/>
                  </a:cubicBezTo>
                  <a:cubicBezTo>
                    <a:pt x="204" y="157"/>
                    <a:pt x="261" y="147"/>
                    <a:pt x="261" y="147"/>
                  </a:cubicBezTo>
                  <a:cubicBezTo>
                    <a:pt x="261" y="147"/>
                    <a:pt x="315" y="120"/>
                    <a:pt x="373" y="102"/>
                  </a:cubicBezTo>
                  <a:cubicBezTo>
                    <a:pt x="430" y="83"/>
                    <a:pt x="496" y="74"/>
                    <a:pt x="500" y="54"/>
                  </a:cubicBezTo>
                  <a:cubicBezTo>
                    <a:pt x="503" y="34"/>
                    <a:pt x="436" y="7"/>
                    <a:pt x="362" y="1"/>
                  </a:cubicBezTo>
                  <a:cubicBezTo>
                    <a:pt x="353" y="1"/>
                    <a:pt x="344" y="1"/>
                    <a:pt x="3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1"/>
            <p:cNvSpPr/>
            <p:nvPr/>
          </p:nvSpPr>
          <p:spPr>
            <a:xfrm>
              <a:off x="4010350" y="2800075"/>
              <a:ext cx="56975" cy="69825"/>
            </a:xfrm>
            <a:custGeom>
              <a:avLst/>
              <a:gdLst/>
              <a:ahLst/>
              <a:cxnLst/>
              <a:rect l="l" t="t" r="r" b="b"/>
              <a:pathLst>
                <a:path w="2279" h="2793" extrusionOk="0">
                  <a:moveTo>
                    <a:pt x="9" y="1"/>
                  </a:moveTo>
                  <a:cubicBezTo>
                    <a:pt x="6" y="1"/>
                    <a:pt x="4" y="1"/>
                    <a:pt x="4" y="3"/>
                  </a:cubicBezTo>
                  <a:cubicBezTo>
                    <a:pt x="1" y="13"/>
                    <a:pt x="105" y="62"/>
                    <a:pt x="251" y="152"/>
                  </a:cubicBezTo>
                  <a:cubicBezTo>
                    <a:pt x="396" y="240"/>
                    <a:pt x="581" y="374"/>
                    <a:pt x="751" y="528"/>
                  </a:cubicBezTo>
                  <a:cubicBezTo>
                    <a:pt x="1091" y="831"/>
                    <a:pt x="1346" y="1211"/>
                    <a:pt x="1346" y="1211"/>
                  </a:cubicBezTo>
                  <a:cubicBezTo>
                    <a:pt x="1346" y="1211"/>
                    <a:pt x="1618" y="1574"/>
                    <a:pt x="1834" y="1980"/>
                  </a:cubicBezTo>
                  <a:cubicBezTo>
                    <a:pt x="2055" y="2377"/>
                    <a:pt x="2246" y="2793"/>
                    <a:pt x="2268" y="2793"/>
                  </a:cubicBezTo>
                  <a:cubicBezTo>
                    <a:pt x="2268" y="2793"/>
                    <a:pt x="2268" y="2793"/>
                    <a:pt x="2268" y="2793"/>
                  </a:cubicBezTo>
                  <a:cubicBezTo>
                    <a:pt x="2278" y="2788"/>
                    <a:pt x="2240" y="2680"/>
                    <a:pt x="2176" y="2515"/>
                  </a:cubicBezTo>
                  <a:cubicBezTo>
                    <a:pt x="2115" y="2353"/>
                    <a:pt x="2023" y="2141"/>
                    <a:pt x="1924" y="1931"/>
                  </a:cubicBezTo>
                  <a:cubicBezTo>
                    <a:pt x="1824" y="1721"/>
                    <a:pt x="1712" y="1519"/>
                    <a:pt x="1619" y="1369"/>
                  </a:cubicBezTo>
                  <a:cubicBezTo>
                    <a:pt x="1527" y="1221"/>
                    <a:pt x="1460" y="1126"/>
                    <a:pt x="1460" y="1126"/>
                  </a:cubicBezTo>
                  <a:cubicBezTo>
                    <a:pt x="1460" y="1126"/>
                    <a:pt x="1184" y="743"/>
                    <a:pt x="815" y="450"/>
                  </a:cubicBezTo>
                  <a:cubicBezTo>
                    <a:pt x="477" y="163"/>
                    <a:pt x="61"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1"/>
            <p:cNvSpPr/>
            <p:nvPr/>
          </p:nvSpPr>
          <p:spPr>
            <a:xfrm>
              <a:off x="4067750" y="2878825"/>
              <a:ext cx="7650" cy="10550"/>
            </a:xfrm>
            <a:custGeom>
              <a:avLst/>
              <a:gdLst/>
              <a:ahLst/>
              <a:cxnLst/>
              <a:rect l="l" t="t" r="r" b="b"/>
              <a:pathLst>
                <a:path w="306" h="422" extrusionOk="0">
                  <a:moveTo>
                    <a:pt x="40" y="0"/>
                  </a:moveTo>
                  <a:cubicBezTo>
                    <a:pt x="38" y="0"/>
                    <a:pt x="36" y="0"/>
                    <a:pt x="35" y="1"/>
                  </a:cubicBezTo>
                  <a:cubicBezTo>
                    <a:pt x="1" y="21"/>
                    <a:pt x="92" y="246"/>
                    <a:pt x="92" y="246"/>
                  </a:cubicBezTo>
                  <a:cubicBezTo>
                    <a:pt x="92" y="246"/>
                    <a:pt x="224" y="421"/>
                    <a:pt x="266" y="421"/>
                  </a:cubicBezTo>
                  <a:cubicBezTo>
                    <a:pt x="268" y="421"/>
                    <a:pt x="270" y="421"/>
                    <a:pt x="271" y="420"/>
                  </a:cubicBezTo>
                  <a:cubicBezTo>
                    <a:pt x="305" y="400"/>
                    <a:pt x="214" y="176"/>
                    <a:pt x="214" y="176"/>
                  </a:cubicBezTo>
                  <a:cubicBezTo>
                    <a:pt x="214" y="176"/>
                    <a:pt x="82"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1"/>
            <p:cNvSpPr/>
            <p:nvPr/>
          </p:nvSpPr>
          <p:spPr>
            <a:xfrm>
              <a:off x="3784775" y="2821850"/>
              <a:ext cx="46900" cy="8300"/>
            </a:xfrm>
            <a:custGeom>
              <a:avLst/>
              <a:gdLst/>
              <a:ahLst/>
              <a:cxnLst/>
              <a:rect l="l" t="t" r="r" b="b"/>
              <a:pathLst>
                <a:path w="1876" h="332" extrusionOk="0">
                  <a:moveTo>
                    <a:pt x="1859" y="1"/>
                  </a:moveTo>
                  <a:cubicBezTo>
                    <a:pt x="1822" y="1"/>
                    <a:pt x="1619" y="87"/>
                    <a:pt x="1405" y="129"/>
                  </a:cubicBezTo>
                  <a:cubicBezTo>
                    <a:pt x="1176" y="181"/>
                    <a:pt x="943" y="188"/>
                    <a:pt x="943" y="188"/>
                  </a:cubicBezTo>
                  <a:cubicBezTo>
                    <a:pt x="943" y="188"/>
                    <a:pt x="824" y="202"/>
                    <a:pt x="671" y="202"/>
                  </a:cubicBezTo>
                  <a:cubicBezTo>
                    <a:pt x="610" y="202"/>
                    <a:pt x="544" y="200"/>
                    <a:pt x="477" y="194"/>
                  </a:cubicBezTo>
                  <a:cubicBezTo>
                    <a:pt x="272" y="178"/>
                    <a:pt x="70" y="125"/>
                    <a:pt x="19" y="125"/>
                  </a:cubicBezTo>
                  <a:cubicBezTo>
                    <a:pt x="12" y="125"/>
                    <a:pt x="8" y="126"/>
                    <a:pt x="8" y="128"/>
                  </a:cubicBezTo>
                  <a:cubicBezTo>
                    <a:pt x="0" y="145"/>
                    <a:pt x="223" y="249"/>
                    <a:pt x="465" y="293"/>
                  </a:cubicBezTo>
                  <a:cubicBezTo>
                    <a:pt x="629" y="326"/>
                    <a:pt x="796" y="331"/>
                    <a:pt x="886" y="331"/>
                  </a:cubicBezTo>
                  <a:cubicBezTo>
                    <a:pt x="929" y="331"/>
                    <a:pt x="954" y="330"/>
                    <a:pt x="954" y="330"/>
                  </a:cubicBezTo>
                  <a:cubicBezTo>
                    <a:pt x="954" y="330"/>
                    <a:pt x="1202" y="307"/>
                    <a:pt x="1434" y="228"/>
                  </a:cubicBezTo>
                  <a:cubicBezTo>
                    <a:pt x="1669" y="151"/>
                    <a:pt x="1875" y="20"/>
                    <a:pt x="1865" y="3"/>
                  </a:cubicBezTo>
                  <a:cubicBezTo>
                    <a:pt x="1865" y="1"/>
                    <a:pt x="1863" y="1"/>
                    <a:pt x="18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1"/>
            <p:cNvSpPr/>
            <p:nvPr/>
          </p:nvSpPr>
          <p:spPr>
            <a:xfrm>
              <a:off x="3531575" y="2151600"/>
              <a:ext cx="506175" cy="324550"/>
            </a:xfrm>
            <a:custGeom>
              <a:avLst/>
              <a:gdLst/>
              <a:ahLst/>
              <a:cxnLst/>
              <a:rect l="l" t="t" r="r" b="b"/>
              <a:pathLst>
                <a:path w="20247" h="12982" extrusionOk="0">
                  <a:moveTo>
                    <a:pt x="20081" y="7524"/>
                  </a:moveTo>
                  <a:cubicBezTo>
                    <a:pt x="19913" y="6077"/>
                    <a:pt x="19017" y="4593"/>
                    <a:pt x="18066" y="3545"/>
                  </a:cubicBezTo>
                  <a:cubicBezTo>
                    <a:pt x="16051" y="1323"/>
                    <a:pt x="13025" y="375"/>
                    <a:pt x="10180" y="234"/>
                  </a:cubicBezTo>
                  <a:cubicBezTo>
                    <a:pt x="5484" y="1"/>
                    <a:pt x="1" y="4674"/>
                    <a:pt x="1004" y="9898"/>
                  </a:cubicBezTo>
                  <a:cubicBezTo>
                    <a:pt x="1185" y="10839"/>
                    <a:pt x="1490" y="11757"/>
                    <a:pt x="1595" y="12712"/>
                  </a:cubicBezTo>
                  <a:cubicBezTo>
                    <a:pt x="1602" y="12776"/>
                    <a:pt x="1608" y="12845"/>
                    <a:pt x="1615" y="12909"/>
                  </a:cubicBezTo>
                  <a:cubicBezTo>
                    <a:pt x="1633" y="12933"/>
                    <a:pt x="1652" y="12958"/>
                    <a:pt x="1672" y="12981"/>
                  </a:cubicBezTo>
                  <a:cubicBezTo>
                    <a:pt x="1672" y="12981"/>
                    <a:pt x="2312" y="11730"/>
                    <a:pt x="1709" y="10365"/>
                  </a:cubicBezTo>
                  <a:cubicBezTo>
                    <a:pt x="1709" y="10365"/>
                    <a:pt x="3253" y="8319"/>
                    <a:pt x="2235" y="7030"/>
                  </a:cubicBezTo>
                  <a:cubicBezTo>
                    <a:pt x="2235" y="7030"/>
                    <a:pt x="4607" y="6877"/>
                    <a:pt x="5700" y="5588"/>
                  </a:cubicBezTo>
                  <a:cubicBezTo>
                    <a:pt x="5700" y="5588"/>
                    <a:pt x="8900" y="7181"/>
                    <a:pt x="11951" y="4640"/>
                  </a:cubicBezTo>
                  <a:cubicBezTo>
                    <a:pt x="11951" y="4640"/>
                    <a:pt x="13042" y="7065"/>
                    <a:pt x="16130" y="5246"/>
                  </a:cubicBezTo>
                  <a:cubicBezTo>
                    <a:pt x="16130" y="5246"/>
                    <a:pt x="16507" y="7027"/>
                    <a:pt x="18767" y="7407"/>
                  </a:cubicBezTo>
                  <a:cubicBezTo>
                    <a:pt x="18767" y="7407"/>
                    <a:pt x="18127" y="9415"/>
                    <a:pt x="19782" y="10514"/>
                  </a:cubicBezTo>
                  <a:cubicBezTo>
                    <a:pt x="19782" y="10514"/>
                    <a:pt x="19519" y="12173"/>
                    <a:pt x="19654" y="12981"/>
                  </a:cubicBezTo>
                  <a:cubicBezTo>
                    <a:pt x="19668" y="12577"/>
                    <a:pt x="19697" y="12177"/>
                    <a:pt x="19751" y="11767"/>
                  </a:cubicBezTo>
                  <a:cubicBezTo>
                    <a:pt x="19932" y="10365"/>
                    <a:pt x="20246" y="8947"/>
                    <a:pt x="20081" y="752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1"/>
            <p:cNvSpPr/>
            <p:nvPr/>
          </p:nvSpPr>
          <p:spPr>
            <a:xfrm>
              <a:off x="3505000" y="2038075"/>
              <a:ext cx="600725" cy="436875"/>
            </a:xfrm>
            <a:custGeom>
              <a:avLst/>
              <a:gdLst/>
              <a:ahLst/>
              <a:cxnLst/>
              <a:rect l="l" t="t" r="r" b="b"/>
              <a:pathLst>
                <a:path w="24029" h="17475" extrusionOk="0">
                  <a:moveTo>
                    <a:pt x="8159" y="0"/>
                  </a:moveTo>
                  <a:cubicBezTo>
                    <a:pt x="7723" y="0"/>
                    <a:pt x="7296" y="84"/>
                    <a:pt x="6893" y="279"/>
                  </a:cubicBezTo>
                  <a:cubicBezTo>
                    <a:pt x="4622" y="1375"/>
                    <a:pt x="5612" y="2856"/>
                    <a:pt x="5612" y="2856"/>
                  </a:cubicBezTo>
                  <a:cubicBezTo>
                    <a:pt x="5612" y="2856"/>
                    <a:pt x="4905" y="2540"/>
                    <a:pt x="4024" y="2540"/>
                  </a:cubicBezTo>
                  <a:cubicBezTo>
                    <a:pt x="3264" y="2540"/>
                    <a:pt x="2374" y="2775"/>
                    <a:pt x="1694" y="3652"/>
                  </a:cubicBezTo>
                  <a:cubicBezTo>
                    <a:pt x="227" y="5547"/>
                    <a:pt x="1657" y="6647"/>
                    <a:pt x="1657" y="6647"/>
                  </a:cubicBezTo>
                  <a:cubicBezTo>
                    <a:pt x="1657" y="6647"/>
                    <a:pt x="76" y="7063"/>
                    <a:pt x="39" y="8619"/>
                  </a:cubicBezTo>
                  <a:cubicBezTo>
                    <a:pt x="0" y="10172"/>
                    <a:pt x="1469" y="10969"/>
                    <a:pt x="1469" y="10969"/>
                  </a:cubicBezTo>
                  <a:cubicBezTo>
                    <a:pt x="1469" y="10969"/>
                    <a:pt x="1131" y="15252"/>
                    <a:pt x="2674" y="17072"/>
                  </a:cubicBezTo>
                  <a:cubicBezTo>
                    <a:pt x="2674" y="17072"/>
                    <a:pt x="3314" y="15821"/>
                    <a:pt x="2711" y="14456"/>
                  </a:cubicBezTo>
                  <a:cubicBezTo>
                    <a:pt x="2711" y="14456"/>
                    <a:pt x="4255" y="12411"/>
                    <a:pt x="3237" y="11120"/>
                  </a:cubicBezTo>
                  <a:cubicBezTo>
                    <a:pt x="3237" y="11120"/>
                    <a:pt x="5609" y="10969"/>
                    <a:pt x="6702" y="9679"/>
                  </a:cubicBezTo>
                  <a:cubicBezTo>
                    <a:pt x="6702" y="9679"/>
                    <a:pt x="7693" y="10172"/>
                    <a:pt x="9097" y="10172"/>
                  </a:cubicBezTo>
                  <a:cubicBezTo>
                    <a:pt x="10217" y="10172"/>
                    <a:pt x="11599" y="9858"/>
                    <a:pt x="12952" y="8731"/>
                  </a:cubicBezTo>
                  <a:cubicBezTo>
                    <a:pt x="12952" y="8731"/>
                    <a:pt x="13531" y="10013"/>
                    <a:pt x="15033" y="10013"/>
                  </a:cubicBezTo>
                  <a:cubicBezTo>
                    <a:pt x="15597" y="10013"/>
                    <a:pt x="16290" y="9833"/>
                    <a:pt x="17132" y="9337"/>
                  </a:cubicBezTo>
                  <a:cubicBezTo>
                    <a:pt x="17137" y="9337"/>
                    <a:pt x="17514" y="11118"/>
                    <a:pt x="19775" y="11497"/>
                  </a:cubicBezTo>
                  <a:cubicBezTo>
                    <a:pt x="19775" y="11497"/>
                    <a:pt x="19134" y="13505"/>
                    <a:pt x="20791" y="14606"/>
                  </a:cubicBezTo>
                  <a:cubicBezTo>
                    <a:pt x="20791" y="14606"/>
                    <a:pt x="20407" y="17023"/>
                    <a:pt x="20805" y="17444"/>
                  </a:cubicBezTo>
                  <a:cubicBezTo>
                    <a:pt x="20825" y="17464"/>
                    <a:pt x="20845" y="17474"/>
                    <a:pt x="20867" y="17474"/>
                  </a:cubicBezTo>
                  <a:cubicBezTo>
                    <a:pt x="21291" y="17474"/>
                    <a:pt x="22139" y="13672"/>
                    <a:pt x="21995" y="11724"/>
                  </a:cubicBezTo>
                  <a:cubicBezTo>
                    <a:pt x="21995" y="11724"/>
                    <a:pt x="24028" y="11535"/>
                    <a:pt x="23877" y="10133"/>
                  </a:cubicBezTo>
                  <a:cubicBezTo>
                    <a:pt x="23734" y="8801"/>
                    <a:pt x="23115" y="8768"/>
                    <a:pt x="23054" y="8768"/>
                  </a:cubicBezTo>
                  <a:cubicBezTo>
                    <a:pt x="23051" y="8768"/>
                    <a:pt x="23049" y="8768"/>
                    <a:pt x="23049" y="8768"/>
                  </a:cubicBezTo>
                  <a:cubicBezTo>
                    <a:pt x="23049" y="8768"/>
                    <a:pt x="24027" y="8426"/>
                    <a:pt x="23839" y="6760"/>
                  </a:cubicBezTo>
                  <a:cubicBezTo>
                    <a:pt x="23715" y="5671"/>
                    <a:pt x="22711" y="5164"/>
                    <a:pt x="21610" y="5164"/>
                  </a:cubicBezTo>
                  <a:cubicBezTo>
                    <a:pt x="21023" y="5164"/>
                    <a:pt x="20408" y="5308"/>
                    <a:pt x="19884" y="5585"/>
                  </a:cubicBezTo>
                  <a:cubicBezTo>
                    <a:pt x="19884" y="5585"/>
                    <a:pt x="20675" y="4257"/>
                    <a:pt x="19658" y="4069"/>
                  </a:cubicBezTo>
                  <a:cubicBezTo>
                    <a:pt x="19575" y="4054"/>
                    <a:pt x="19496" y="4046"/>
                    <a:pt x="19422" y="4046"/>
                  </a:cubicBezTo>
                  <a:cubicBezTo>
                    <a:pt x="18601" y="4046"/>
                    <a:pt x="18377" y="4940"/>
                    <a:pt x="18377" y="4940"/>
                  </a:cubicBezTo>
                  <a:cubicBezTo>
                    <a:pt x="18377" y="4940"/>
                    <a:pt x="16971" y="1605"/>
                    <a:pt x="15234" y="1605"/>
                  </a:cubicBezTo>
                  <a:cubicBezTo>
                    <a:pt x="15128" y="1605"/>
                    <a:pt x="15021" y="1618"/>
                    <a:pt x="14914" y="1644"/>
                  </a:cubicBezTo>
                  <a:cubicBezTo>
                    <a:pt x="13031" y="2099"/>
                    <a:pt x="13708" y="3009"/>
                    <a:pt x="13708" y="3009"/>
                  </a:cubicBezTo>
                  <a:cubicBezTo>
                    <a:pt x="13708" y="3009"/>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1"/>
            <p:cNvSpPr/>
            <p:nvPr/>
          </p:nvSpPr>
          <p:spPr>
            <a:xfrm>
              <a:off x="3505000" y="2038075"/>
              <a:ext cx="600725" cy="436875"/>
            </a:xfrm>
            <a:custGeom>
              <a:avLst/>
              <a:gdLst/>
              <a:ahLst/>
              <a:cxnLst/>
              <a:rect l="l" t="t" r="r" b="b"/>
              <a:pathLst>
                <a:path w="24029" h="17475" extrusionOk="0">
                  <a:moveTo>
                    <a:pt x="8159" y="0"/>
                  </a:moveTo>
                  <a:cubicBezTo>
                    <a:pt x="7723" y="0"/>
                    <a:pt x="7296" y="84"/>
                    <a:pt x="6893" y="279"/>
                  </a:cubicBezTo>
                  <a:cubicBezTo>
                    <a:pt x="4622" y="1375"/>
                    <a:pt x="5612" y="2856"/>
                    <a:pt x="5612" y="2856"/>
                  </a:cubicBezTo>
                  <a:cubicBezTo>
                    <a:pt x="5612" y="2856"/>
                    <a:pt x="4905" y="2540"/>
                    <a:pt x="4024" y="2540"/>
                  </a:cubicBezTo>
                  <a:cubicBezTo>
                    <a:pt x="3264" y="2540"/>
                    <a:pt x="2374" y="2775"/>
                    <a:pt x="1694" y="3652"/>
                  </a:cubicBezTo>
                  <a:cubicBezTo>
                    <a:pt x="227" y="5547"/>
                    <a:pt x="1657" y="6647"/>
                    <a:pt x="1657" y="6647"/>
                  </a:cubicBezTo>
                  <a:cubicBezTo>
                    <a:pt x="1657" y="6647"/>
                    <a:pt x="76" y="7063"/>
                    <a:pt x="39" y="8619"/>
                  </a:cubicBezTo>
                  <a:cubicBezTo>
                    <a:pt x="0" y="10172"/>
                    <a:pt x="1469" y="10969"/>
                    <a:pt x="1469" y="10969"/>
                  </a:cubicBezTo>
                  <a:cubicBezTo>
                    <a:pt x="1469" y="10969"/>
                    <a:pt x="1131" y="15252"/>
                    <a:pt x="2674" y="17072"/>
                  </a:cubicBezTo>
                  <a:cubicBezTo>
                    <a:pt x="2674" y="17072"/>
                    <a:pt x="3314" y="15821"/>
                    <a:pt x="2711" y="14456"/>
                  </a:cubicBezTo>
                  <a:cubicBezTo>
                    <a:pt x="2711" y="14456"/>
                    <a:pt x="4255" y="12411"/>
                    <a:pt x="3237" y="11120"/>
                  </a:cubicBezTo>
                  <a:cubicBezTo>
                    <a:pt x="3237" y="11120"/>
                    <a:pt x="5609" y="10969"/>
                    <a:pt x="6702" y="9679"/>
                  </a:cubicBezTo>
                  <a:cubicBezTo>
                    <a:pt x="6702" y="9679"/>
                    <a:pt x="7693" y="10172"/>
                    <a:pt x="9097" y="10172"/>
                  </a:cubicBezTo>
                  <a:cubicBezTo>
                    <a:pt x="10217" y="10172"/>
                    <a:pt x="11599" y="9858"/>
                    <a:pt x="12952" y="8731"/>
                  </a:cubicBezTo>
                  <a:cubicBezTo>
                    <a:pt x="12952" y="8731"/>
                    <a:pt x="13531" y="10013"/>
                    <a:pt x="15033" y="10013"/>
                  </a:cubicBezTo>
                  <a:cubicBezTo>
                    <a:pt x="15597" y="10013"/>
                    <a:pt x="16290" y="9833"/>
                    <a:pt x="17132" y="9337"/>
                  </a:cubicBezTo>
                  <a:cubicBezTo>
                    <a:pt x="17137" y="9337"/>
                    <a:pt x="17514" y="11118"/>
                    <a:pt x="19775" y="11497"/>
                  </a:cubicBezTo>
                  <a:cubicBezTo>
                    <a:pt x="19775" y="11497"/>
                    <a:pt x="19134" y="13505"/>
                    <a:pt x="20791" y="14606"/>
                  </a:cubicBezTo>
                  <a:cubicBezTo>
                    <a:pt x="20791" y="14606"/>
                    <a:pt x="20407" y="17023"/>
                    <a:pt x="20805" y="17444"/>
                  </a:cubicBezTo>
                  <a:cubicBezTo>
                    <a:pt x="20825" y="17464"/>
                    <a:pt x="20845" y="17474"/>
                    <a:pt x="20867" y="17474"/>
                  </a:cubicBezTo>
                  <a:cubicBezTo>
                    <a:pt x="21291" y="17474"/>
                    <a:pt x="22139" y="13672"/>
                    <a:pt x="21995" y="11724"/>
                  </a:cubicBezTo>
                  <a:cubicBezTo>
                    <a:pt x="21995" y="11724"/>
                    <a:pt x="24028" y="11535"/>
                    <a:pt x="23877" y="10133"/>
                  </a:cubicBezTo>
                  <a:cubicBezTo>
                    <a:pt x="23734" y="8801"/>
                    <a:pt x="23115" y="8768"/>
                    <a:pt x="23054" y="8768"/>
                  </a:cubicBezTo>
                  <a:cubicBezTo>
                    <a:pt x="23051" y="8768"/>
                    <a:pt x="23049" y="8768"/>
                    <a:pt x="23049" y="8768"/>
                  </a:cubicBezTo>
                  <a:cubicBezTo>
                    <a:pt x="23049" y="8768"/>
                    <a:pt x="24027" y="8426"/>
                    <a:pt x="23839" y="6760"/>
                  </a:cubicBezTo>
                  <a:cubicBezTo>
                    <a:pt x="23715" y="5671"/>
                    <a:pt x="22711" y="5164"/>
                    <a:pt x="21610" y="5164"/>
                  </a:cubicBezTo>
                  <a:cubicBezTo>
                    <a:pt x="21023" y="5164"/>
                    <a:pt x="20408" y="5308"/>
                    <a:pt x="19884" y="5585"/>
                  </a:cubicBezTo>
                  <a:cubicBezTo>
                    <a:pt x="19884" y="5585"/>
                    <a:pt x="20675" y="4257"/>
                    <a:pt x="19658" y="4069"/>
                  </a:cubicBezTo>
                  <a:cubicBezTo>
                    <a:pt x="19575" y="4054"/>
                    <a:pt x="19496" y="4046"/>
                    <a:pt x="19422" y="4046"/>
                  </a:cubicBezTo>
                  <a:cubicBezTo>
                    <a:pt x="18601" y="4046"/>
                    <a:pt x="18377" y="4940"/>
                    <a:pt x="18377" y="4940"/>
                  </a:cubicBezTo>
                  <a:cubicBezTo>
                    <a:pt x="18377" y="4940"/>
                    <a:pt x="16971" y="1605"/>
                    <a:pt x="15234" y="1605"/>
                  </a:cubicBezTo>
                  <a:cubicBezTo>
                    <a:pt x="15128" y="1605"/>
                    <a:pt x="15021" y="1618"/>
                    <a:pt x="14914" y="1644"/>
                  </a:cubicBezTo>
                  <a:cubicBezTo>
                    <a:pt x="13031" y="2099"/>
                    <a:pt x="13708" y="3009"/>
                    <a:pt x="13708" y="3009"/>
                  </a:cubicBezTo>
                  <a:cubicBezTo>
                    <a:pt x="13708" y="3009"/>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1"/>
            <p:cNvSpPr/>
            <p:nvPr/>
          </p:nvSpPr>
          <p:spPr>
            <a:xfrm>
              <a:off x="3533325" y="2312250"/>
              <a:ext cx="525175" cy="162700"/>
            </a:xfrm>
            <a:custGeom>
              <a:avLst/>
              <a:gdLst/>
              <a:ahLst/>
              <a:cxnLst/>
              <a:rect l="l" t="t" r="r" b="b"/>
              <a:pathLst>
                <a:path w="21007" h="6508" extrusionOk="0">
                  <a:moveTo>
                    <a:pt x="339" y="0"/>
                  </a:moveTo>
                  <a:cubicBezTo>
                    <a:pt x="339" y="0"/>
                    <a:pt x="0" y="4282"/>
                    <a:pt x="1545" y="6103"/>
                  </a:cubicBezTo>
                  <a:cubicBezTo>
                    <a:pt x="1545" y="6103"/>
                    <a:pt x="2183" y="4853"/>
                    <a:pt x="1582" y="3486"/>
                  </a:cubicBezTo>
                  <a:cubicBezTo>
                    <a:pt x="1582" y="3486"/>
                    <a:pt x="3106" y="1465"/>
                    <a:pt x="2126" y="174"/>
                  </a:cubicBezTo>
                  <a:lnTo>
                    <a:pt x="2126" y="174"/>
                  </a:lnTo>
                  <a:cubicBezTo>
                    <a:pt x="1833" y="254"/>
                    <a:pt x="1577" y="284"/>
                    <a:pt x="1356" y="284"/>
                  </a:cubicBezTo>
                  <a:cubicBezTo>
                    <a:pt x="679" y="284"/>
                    <a:pt x="339" y="0"/>
                    <a:pt x="339" y="0"/>
                  </a:cubicBezTo>
                  <a:close/>
                  <a:moveTo>
                    <a:pt x="18640" y="530"/>
                  </a:moveTo>
                  <a:cubicBezTo>
                    <a:pt x="18640" y="530"/>
                    <a:pt x="18000" y="2538"/>
                    <a:pt x="19655" y="3639"/>
                  </a:cubicBezTo>
                  <a:cubicBezTo>
                    <a:pt x="19655" y="3639"/>
                    <a:pt x="19271" y="6056"/>
                    <a:pt x="19670" y="6477"/>
                  </a:cubicBezTo>
                  <a:cubicBezTo>
                    <a:pt x="19689" y="6497"/>
                    <a:pt x="19710" y="6507"/>
                    <a:pt x="19732" y="6507"/>
                  </a:cubicBezTo>
                  <a:cubicBezTo>
                    <a:pt x="20161" y="6507"/>
                    <a:pt x="21006" y="2707"/>
                    <a:pt x="20862" y="757"/>
                  </a:cubicBezTo>
                  <a:lnTo>
                    <a:pt x="20862" y="757"/>
                  </a:lnTo>
                  <a:cubicBezTo>
                    <a:pt x="20567" y="806"/>
                    <a:pt x="20300" y="825"/>
                    <a:pt x="20062" y="825"/>
                  </a:cubicBezTo>
                  <a:cubicBezTo>
                    <a:pt x="19130" y="825"/>
                    <a:pt x="18641" y="530"/>
                    <a:pt x="18640" y="53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1"/>
            <p:cNvSpPr/>
            <p:nvPr/>
          </p:nvSpPr>
          <p:spPr>
            <a:xfrm>
              <a:off x="3533350" y="2312325"/>
              <a:ext cx="62800" cy="152600"/>
            </a:xfrm>
            <a:custGeom>
              <a:avLst/>
              <a:gdLst/>
              <a:ahLst/>
              <a:cxnLst/>
              <a:rect l="l" t="t" r="r" b="b"/>
              <a:pathLst>
                <a:path w="2512" h="6104" extrusionOk="0">
                  <a:moveTo>
                    <a:pt x="338" y="0"/>
                  </a:moveTo>
                  <a:lnTo>
                    <a:pt x="338" y="0"/>
                  </a:lnTo>
                  <a:cubicBezTo>
                    <a:pt x="338" y="0"/>
                    <a:pt x="1" y="4283"/>
                    <a:pt x="1544" y="6104"/>
                  </a:cubicBezTo>
                  <a:cubicBezTo>
                    <a:pt x="1544" y="6100"/>
                    <a:pt x="1760" y="5672"/>
                    <a:pt x="1821" y="5046"/>
                  </a:cubicBezTo>
                  <a:lnTo>
                    <a:pt x="1821" y="5046"/>
                  </a:lnTo>
                  <a:cubicBezTo>
                    <a:pt x="1760" y="5052"/>
                    <a:pt x="1700" y="5059"/>
                    <a:pt x="1636" y="5068"/>
                  </a:cubicBezTo>
                  <a:cubicBezTo>
                    <a:pt x="1626" y="5069"/>
                    <a:pt x="1616" y="5070"/>
                    <a:pt x="1605" y="5070"/>
                  </a:cubicBezTo>
                  <a:cubicBezTo>
                    <a:pt x="841" y="5070"/>
                    <a:pt x="659" y="971"/>
                    <a:pt x="1524" y="888"/>
                  </a:cubicBezTo>
                  <a:cubicBezTo>
                    <a:pt x="1544" y="886"/>
                    <a:pt x="1565" y="885"/>
                    <a:pt x="1584" y="885"/>
                  </a:cubicBezTo>
                  <a:cubicBezTo>
                    <a:pt x="2040" y="885"/>
                    <a:pt x="2256" y="1411"/>
                    <a:pt x="2362" y="1876"/>
                  </a:cubicBezTo>
                  <a:cubicBezTo>
                    <a:pt x="2508" y="1308"/>
                    <a:pt x="2512" y="683"/>
                    <a:pt x="2125" y="175"/>
                  </a:cubicBezTo>
                  <a:cubicBezTo>
                    <a:pt x="1834" y="254"/>
                    <a:pt x="1578" y="284"/>
                    <a:pt x="1358" y="284"/>
                  </a:cubicBezTo>
                  <a:cubicBezTo>
                    <a:pt x="679" y="284"/>
                    <a:pt x="338" y="0"/>
                    <a:pt x="33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1"/>
            <p:cNvSpPr/>
            <p:nvPr/>
          </p:nvSpPr>
          <p:spPr>
            <a:xfrm>
              <a:off x="3990950" y="2325475"/>
              <a:ext cx="67550" cy="149475"/>
            </a:xfrm>
            <a:custGeom>
              <a:avLst/>
              <a:gdLst/>
              <a:ahLst/>
              <a:cxnLst/>
              <a:rect l="l" t="t" r="r" b="b"/>
              <a:pathLst>
                <a:path w="2702" h="5979" extrusionOk="0">
                  <a:moveTo>
                    <a:pt x="335" y="1"/>
                  </a:moveTo>
                  <a:cubicBezTo>
                    <a:pt x="335" y="1"/>
                    <a:pt x="1" y="1053"/>
                    <a:pt x="444" y="2051"/>
                  </a:cubicBezTo>
                  <a:cubicBezTo>
                    <a:pt x="495" y="1586"/>
                    <a:pt x="655" y="717"/>
                    <a:pt x="1133" y="717"/>
                  </a:cubicBezTo>
                  <a:cubicBezTo>
                    <a:pt x="1252" y="717"/>
                    <a:pt x="1389" y="770"/>
                    <a:pt x="1550" y="896"/>
                  </a:cubicBezTo>
                  <a:cubicBezTo>
                    <a:pt x="2585" y="1707"/>
                    <a:pt x="1929" y="4682"/>
                    <a:pt x="1615" y="4682"/>
                  </a:cubicBezTo>
                  <a:cubicBezTo>
                    <a:pt x="1612" y="4682"/>
                    <a:pt x="1609" y="4682"/>
                    <a:pt x="1607" y="4681"/>
                  </a:cubicBezTo>
                  <a:cubicBezTo>
                    <a:pt x="1296" y="4624"/>
                    <a:pt x="1719" y="2732"/>
                    <a:pt x="1719" y="2732"/>
                  </a:cubicBezTo>
                  <a:lnTo>
                    <a:pt x="1719" y="2732"/>
                  </a:lnTo>
                  <a:cubicBezTo>
                    <a:pt x="1719" y="2732"/>
                    <a:pt x="1534" y="2815"/>
                    <a:pt x="1328" y="3091"/>
                  </a:cubicBezTo>
                  <a:cubicBezTo>
                    <a:pt x="1336" y="3097"/>
                    <a:pt x="1343" y="3104"/>
                    <a:pt x="1353" y="3110"/>
                  </a:cubicBezTo>
                  <a:cubicBezTo>
                    <a:pt x="1353" y="3110"/>
                    <a:pt x="969" y="5527"/>
                    <a:pt x="1367" y="5948"/>
                  </a:cubicBezTo>
                  <a:cubicBezTo>
                    <a:pt x="1387" y="5968"/>
                    <a:pt x="1407" y="5978"/>
                    <a:pt x="1429" y="5978"/>
                  </a:cubicBezTo>
                  <a:cubicBezTo>
                    <a:pt x="1856" y="5978"/>
                    <a:pt x="2701" y="2178"/>
                    <a:pt x="2557" y="228"/>
                  </a:cubicBezTo>
                  <a:lnTo>
                    <a:pt x="2557" y="228"/>
                  </a:lnTo>
                  <a:cubicBezTo>
                    <a:pt x="2262" y="277"/>
                    <a:pt x="1995" y="296"/>
                    <a:pt x="1757" y="296"/>
                  </a:cubicBezTo>
                  <a:cubicBezTo>
                    <a:pt x="825" y="296"/>
                    <a:pt x="336" y="1"/>
                    <a:pt x="33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1"/>
            <p:cNvSpPr/>
            <p:nvPr/>
          </p:nvSpPr>
          <p:spPr>
            <a:xfrm>
              <a:off x="3507600" y="2076500"/>
              <a:ext cx="594125" cy="261700"/>
            </a:xfrm>
            <a:custGeom>
              <a:avLst/>
              <a:gdLst/>
              <a:ahLst/>
              <a:cxnLst/>
              <a:rect l="l" t="t" r="r" b="b"/>
              <a:pathLst>
                <a:path w="23765" h="10468" extrusionOk="0">
                  <a:moveTo>
                    <a:pt x="15083" y="1"/>
                  </a:moveTo>
                  <a:cubicBezTo>
                    <a:pt x="14758" y="1"/>
                    <a:pt x="14446" y="82"/>
                    <a:pt x="14218" y="178"/>
                  </a:cubicBezTo>
                  <a:cubicBezTo>
                    <a:pt x="13906" y="309"/>
                    <a:pt x="13729" y="457"/>
                    <a:pt x="13729" y="457"/>
                  </a:cubicBezTo>
                  <a:cubicBezTo>
                    <a:pt x="13729" y="457"/>
                    <a:pt x="13685" y="492"/>
                    <a:pt x="13613" y="564"/>
                  </a:cubicBezTo>
                  <a:cubicBezTo>
                    <a:pt x="13543" y="635"/>
                    <a:pt x="13439" y="747"/>
                    <a:pt x="13365" y="915"/>
                  </a:cubicBezTo>
                  <a:cubicBezTo>
                    <a:pt x="13288" y="1086"/>
                    <a:pt x="13271" y="1305"/>
                    <a:pt x="13301" y="1513"/>
                  </a:cubicBezTo>
                  <a:cubicBezTo>
                    <a:pt x="13331" y="1722"/>
                    <a:pt x="13392" y="1930"/>
                    <a:pt x="13472" y="2135"/>
                  </a:cubicBezTo>
                  <a:cubicBezTo>
                    <a:pt x="13631" y="2542"/>
                    <a:pt x="13886" y="2904"/>
                    <a:pt x="14114" y="3131"/>
                  </a:cubicBezTo>
                  <a:cubicBezTo>
                    <a:pt x="14327" y="3348"/>
                    <a:pt x="14504" y="3460"/>
                    <a:pt x="14532" y="3460"/>
                  </a:cubicBezTo>
                  <a:cubicBezTo>
                    <a:pt x="14533" y="3460"/>
                    <a:pt x="14535" y="3460"/>
                    <a:pt x="14535" y="3459"/>
                  </a:cubicBezTo>
                  <a:cubicBezTo>
                    <a:pt x="14549" y="3442"/>
                    <a:pt x="14390" y="3302"/>
                    <a:pt x="14196" y="3057"/>
                  </a:cubicBezTo>
                  <a:cubicBezTo>
                    <a:pt x="14001" y="2815"/>
                    <a:pt x="13786" y="2457"/>
                    <a:pt x="13660" y="2067"/>
                  </a:cubicBezTo>
                  <a:cubicBezTo>
                    <a:pt x="13534" y="1681"/>
                    <a:pt x="13472" y="1255"/>
                    <a:pt x="13601" y="1025"/>
                  </a:cubicBezTo>
                  <a:cubicBezTo>
                    <a:pt x="13660" y="905"/>
                    <a:pt x="13744" y="820"/>
                    <a:pt x="13805" y="764"/>
                  </a:cubicBezTo>
                  <a:cubicBezTo>
                    <a:pt x="13865" y="710"/>
                    <a:pt x="13906" y="682"/>
                    <a:pt x="13906" y="682"/>
                  </a:cubicBezTo>
                  <a:cubicBezTo>
                    <a:pt x="13906" y="682"/>
                    <a:pt x="13942" y="649"/>
                    <a:pt x="14013" y="599"/>
                  </a:cubicBezTo>
                  <a:cubicBezTo>
                    <a:pt x="14084" y="549"/>
                    <a:pt x="14186" y="482"/>
                    <a:pt x="14322" y="418"/>
                  </a:cubicBezTo>
                  <a:cubicBezTo>
                    <a:pt x="14541" y="314"/>
                    <a:pt x="14850" y="219"/>
                    <a:pt x="15177" y="219"/>
                  </a:cubicBezTo>
                  <a:cubicBezTo>
                    <a:pt x="15249" y="219"/>
                    <a:pt x="15321" y="223"/>
                    <a:pt x="15393" y="233"/>
                  </a:cubicBezTo>
                  <a:cubicBezTo>
                    <a:pt x="15802" y="243"/>
                    <a:pt x="16203" y="380"/>
                    <a:pt x="16457" y="547"/>
                  </a:cubicBezTo>
                  <a:cubicBezTo>
                    <a:pt x="16708" y="706"/>
                    <a:pt x="16816" y="890"/>
                    <a:pt x="16839" y="890"/>
                  </a:cubicBezTo>
                  <a:cubicBezTo>
                    <a:pt x="16840" y="890"/>
                    <a:pt x="16840" y="890"/>
                    <a:pt x="16841" y="890"/>
                  </a:cubicBezTo>
                  <a:cubicBezTo>
                    <a:pt x="16855" y="885"/>
                    <a:pt x="16781" y="668"/>
                    <a:pt x="16521" y="455"/>
                  </a:cubicBezTo>
                  <a:cubicBezTo>
                    <a:pt x="16267" y="246"/>
                    <a:pt x="15849" y="71"/>
                    <a:pt x="15413" y="31"/>
                  </a:cubicBezTo>
                  <a:cubicBezTo>
                    <a:pt x="15304" y="10"/>
                    <a:pt x="15193" y="1"/>
                    <a:pt x="15083" y="1"/>
                  </a:cubicBezTo>
                  <a:close/>
                  <a:moveTo>
                    <a:pt x="19299" y="2331"/>
                  </a:moveTo>
                  <a:cubicBezTo>
                    <a:pt x="19242" y="2331"/>
                    <a:pt x="19194" y="2337"/>
                    <a:pt x="19156" y="2343"/>
                  </a:cubicBezTo>
                  <a:cubicBezTo>
                    <a:pt x="19089" y="2353"/>
                    <a:pt x="19052" y="2366"/>
                    <a:pt x="19052" y="2366"/>
                  </a:cubicBezTo>
                  <a:cubicBezTo>
                    <a:pt x="19052" y="2366"/>
                    <a:pt x="19013" y="2378"/>
                    <a:pt x="18952" y="2407"/>
                  </a:cubicBezTo>
                  <a:cubicBezTo>
                    <a:pt x="18889" y="2435"/>
                    <a:pt x="18805" y="2484"/>
                    <a:pt x="18720" y="2555"/>
                  </a:cubicBezTo>
                  <a:cubicBezTo>
                    <a:pt x="18546" y="2697"/>
                    <a:pt x="18371" y="2917"/>
                    <a:pt x="18233" y="3160"/>
                  </a:cubicBezTo>
                  <a:cubicBezTo>
                    <a:pt x="18092" y="3402"/>
                    <a:pt x="18014" y="3682"/>
                    <a:pt x="18020" y="3896"/>
                  </a:cubicBezTo>
                  <a:cubicBezTo>
                    <a:pt x="18022" y="4107"/>
                    <a:pt x="18089" y="4233"/>
                    <a:pt x="18106" y="4233"/>
                  </a:cubicBezTo>
                  <a:cubicBezTo>
                    <a:pt x="18106" y="4233"/>
                    <a:pt x="18106" y="4233"/>
                    <a:pt x="18107" y="4233"/>
                  </a:cubicBezTo>
                  <a:cubicBezTo>
                    <a:pt x="18128" y="4225"/>
                    <a:pt x="18098" y="4094"/>
                    <a:pt x="18128" y="3903"/>
                  </a:cubicBezTo>
                  <a:cubicBezTo>
                    <a:pt x="18155" y="3712"/>
                    <a:pt x="18252" y="3475"/>
                    <a:pt x="18401" y="3264"/>
                  </a:cubicBezTo>
                  <a:cubicBezTo>
                    <a:pt x="18548" y="3055"/>
                    <a:pt x="18731" y="2862"/>
                    <a:pt x="18877" y="2761"/>
                  </a:cubicBezTo>
                  <a:cubicBezTo>
                    <a:pt x="19026" y="2656"/>
                    <a:pt x="19136" y="2635"/>
                    <a:pt x="19136" y="2635"/>
                  </a:cubicBezTo>
                  <a:cubicBezTo>
                    <a:pt x="19136" y="2635"/>
                    <a:pt x="19161" y="2623"/>
                    <a:pt x="19208" y="2613"/>
                  </a:cubicBezTo>
                  <a:cubicBezTo>
                    <a:pt x="19243" y="2606"/>
                    <a:pt x="19291" y="2598"/>
                    <a:pt x="19346" y="2598"/>
                  </a:cubicBezTo>
                  <a:cubicBezTo>
                    <a:pt x="19364" y="2598"/>
                    <a:pt x="19383" y="2598"/>
                    <a:pt x="19402" y="2601"/>
                  </a:cubicBezTo>
                  <a:cubicBezTo>
                    <a:pt x="19557" y="2608"/>
                    <a:pt x="19751" y="2756"/>
                    <a:pt x="19836" y="2985"/>
                  </a:cubicBezTo>
                  <a:cubicBezTo>
                    <a:pt x="19927" y="3208"/>
                    <a:pt x="19900" y="3475"/>
                    <a:pt x="19870" y="3668"/>
                  </a:cubicBezTo>
                  <a:cubicBezTo>
                    <a:pt x="19836" y="3865"/>
                    <a:pt x="19809" y="3998"/>
                    <a:pt x="19829" y="4003"/>
                  </a:cubicBezTo>
                  <a:cubicBezTo>
                    <a:pt x="19829" y="4003"/>
                    <a:pt x="19830" y="4003"/>
                    <a:pt x="19830" y="4003"/>
                  </a:cubicBezTo>
                  <a:cubicBezTo>
                    <a:pt x="19850" y="4003"/>
                    <a:pt x="19913" y="3884"/>
                    <a:pt x="19980" y="3697"/>
                  </a:cubicBezTo>
                  <a:cubicBezTo>
                    <a:pt x="20042" y="3504"/>
                    <a:pt x="20112" y="3218"/>
                    <a:pt x="20028" y="2925"/>
                  </a:cubicBezTo>
                  <a:cubicBezTo>
                    <a:pt x="19987" y="2780"/>
                    <a:pt x="19913" y="2643"/>
                    <a:pt x="19808" y="2538"/>
                  </a:cubicBezTo>
                  <a:cubicBezTo>
                    <a:pt x="19704" y="2431"/>
                    <a:pt x="19567" y="2366"/>
                    <a:pt x="19446" y="2344"/>
                  </a:cubicBezTo>
                  <a:cubicBezTo>
                    <a:pt x="19393" y="2334"/>
                    <a:pt x="19343" y="2331"/>
                    <a:pt x="19299" y="2331"/>
                  </a:cubicBezTo>
                  <a:close/>
                  <a:moveTo>
                    <a:pt x="3906" y="1172"/>
                  </a:moveTo>
                  <a:cubicBezTo>
                    <a:pt x="3736" y="1172"/>
                    <a:pt x="3558" y="1183"/>
                    <a:pt x="3381" y="1201"/>
                  </a:cubicBezTo>
                  <a:cubicBezTo>
                    <a:pt x="2990" y="1240"/>
                    <a:pt x="2599" y="1339"/>
                    <a:pt x="2322" y="1459"/>
                  </a:cubicBezTo>
                  <a:cubicBezTo>
                    <a:pt x="2043" y="1574"/>
                    <a:pt x="1874" y="1694"/>
                    <a:pt x="1874" y="1694"/>
                  </a:cubicBezTo>
                  <a:cubicBezTo>
                    <a:pt x="1874" y="1694"/>
                    <a:pt x="1831" y="1722"/>
                    <a:pt x="1762" y="1779"/>
                  </a:cubicBezTo>
                  <a:cubicBezTo>
                    <a:pt x="1691" y="1836"/>
                    <a:pt x="1595" y="1922"/>
                    <a:pt x="1493" y="2035"/>
                  </a:cubicBezTo>
                  <a:cubicBezTo>
                    <a:pt x="1288" y="2259"/>
                    <a:pt x="1062" y="2628"/>
                    <a:pt x="1024" y="3045"/>
                  </a:cubicBezTo>
                  <a:cubicBezTo>
                    <a:pt x="980" y="3465"/>
                    <a:pt x="1146" y="3853"/>
                    <a:pt x="1293" y="4102"/>
                  </a:cubicBezTo>
                  <a:cubicBezTo>
                    <a:pt x="1438" y="4349"/>
                    <a:pt x="1565" y="4493"/>
                    <a:pt x="1585" y="4493"/>
                  </a:cubicBezTo>
                  <a:cubicBezTo>
                    <a:pt x="1585" y="4493"/>
                    <a:pt x="1586" y="4493"/>
                    <a:pt x="1586" y="4492"/>
                  </a:cubicBezTo>
                  <a:cubicBezTo>
                    <a:pt x="1606" y="4482"/>
                    <a:pt x="1508" y="4313"/>
                    <a:pt x="1392" y="4052"/>
                  </a:cubicBezTo>
                  <a:cubicBezTo>
                    <a:pt x="1279" y="3796"/>
                    <a:pt x="1160" y="3426"/>
                    <a:pt x="1224" y="3070"/>
                  </a:cubicBezTo>
                  <a:cubicBezTo>
                    <a:pt x="1281" y="2713"/>
                    <a:pt x="1496" y="2404"/>
                    <a:pt x="1687" y="2213"/>
                  </a:cubicBezTo>
                  <a:cubicBezTo>
                    <a:pt x="1781" y="2117"/>
                    <a:pt x="1871" y="2045"/>
                    <a:pt x="1935" y="2000"/>
                  </a:cubicBezTo>
                  <a:cubicBezTo>
                    <a:pt x="1997" y="1951"/>
                    <a:pt x="2036" y="1929"/>
                    <a:pt x="2036" y="1929"/>
                  </a:cubicBezTo>
                  <a:cubicBezTo>
                    <a:pt x="2036" y="1929"/>
                    <a:pt x="2180" y="1816"/>
                    <a:pt x="2429" y="1697"/>
                  </a:cubicBezTo>
                  <a:cubicBezTo>
                    <a:pt x="2678" y="1576"/>
                    <a:pt x="3036" y="1462"/>
                    <a:pt x="3409" y="1398"/>
                  </a:cubicBezTo>
                  <a:cubicBezTo>
                    <a:pt x="3693" y="1349"/>
                    <a:pt x="3980" y="1320"/>
                    <a:pt x="4225" y="1320"/>
                  </a:cubicBezTo>
                  <a:cubicBezTo>
                    <a:pt x="4304" y="1320"/>
                    <a:pt x="4377" y="1323"/>
                    <a:pt x="4446" y="1329"/>
                  </a:cubicBezTo>
                  <a:cubicBezTo>
                    <a:pt x="4691" y="1346"/>
                    <a:pt x="4861" y="1400"/>
                    <a:pt x="4906" y="1400"/>
                  </a:cubicBezTo>
                  <a:cubicBezTo>
                    <a:pt x="4912" y="1400"/>
                    <a:pt x="4916" y="1399"/>
                    <a:pt x="4917" y="1396"/>
                  </a:cubicBezTo>
                  <a:cubicBezTo>
                    <a:pt x="4924" y="1382"/>
                    <a:pt x="4753" y="1277"/>
                    <a:pt x="4460" y="1220"/>
                  </a:cubicBezTo>
                  <a:cubicBezTo>
                    <a:pt x="4301" y="1187"/>
                    <a:pt x="4110" y="1172"/>
                    <a:pt x="3906" y="1172"/>
                  </a:cubicBezTo>
                  <a:close/>
                  <a:moveTo>
                    <a:pt x="4814" y="3035"/>
                  </a:moveTo>
                  <a:cubicBezTo>
                    <a:pt x="4753" y="3035"/>
                    <a:pt x="4679" y="3057"/>
                    <a:pt x="4608" y="3097"/>
                  </a:cubicBezTo>
                  <a:cubicBezTo>
                    <a:pt x="4434" y="3191"/>
                    <a:pt x="4192" y="3322"/>
                    <a:pt x="4003" y="3543"/>
                  </a:cubicBezTo>
                  <a:cubicBezTo>
                    <a:pt x="3910" y="3652"/>
                    <a:pt x="3839" y="3789"/>
                    <a:pt x="3809" y="3930"/>
                  </a:cubicBezTo>
                  <a:cubicBezTo>
                    <a:pt x="3778" y="4071"/>
                    <a:pt x="3789" y="4208"/>
                    <a:pt x="3814" y="4316"/>
                  </a:cubicBezTo>
                  <a:cubicBezTo>
                    <a:pt x="3836" y="4427"/>
                    <a:pt x="3872" y="4514"/>
                    <a:pt x="3901" y="4571"/>
                  </a:cubicBezTo>
                  <a:cubicBezTo>
                    <a:pt x="3928" y="4629"/>
                    <a:pt x="3946" y="4660"/>
                    <a:pt x="3946" y="4660"/>
                  </a:cubicBezTo>
                  <a:cubicBezTo>
                    <a:pt x="3946" y="4660"/>
                    <a:pt x="4022" y="4788"/>
                    <a:pt x="4172" y="4938"/>
                  </a:cubicBezTo>
                  <a:cubicBezTo>
                    <a:pt x="4326" y="5089"/>
                    <a:pt x="4550" y="5255"/>
                    <a:pt x="4816" y="5355"/>
                  </a:cubicBezTo>
                  <a:cubicBezTo>
                    <a:pt x="4967" y="5415"/>
                    <a:pt x="5129" y="5441"/>
                    <a:pt x="5277" y="5441"/>
                  </a:cubicBezTo>
                  <a:cubicBezTo>
                    <a:pt x="5386" y="5441"/>
                    <a:pt x="5488" y="5427"/>
                    <a:pt x="5573" y="5400"/>
                  </a:cubicBezTo>
                  <a:cubicBezTo>
                    <a:pt x="5777" y="5341"/>
                    <a:pt x="5878" y="5238"/>
                    <a:pt x="5866" y="5225"/>
                  </a:cubicBezTo>
                  <a:cubicBezTo>
                    <a:pt x="5865" y="5223"/>
                    <a:pt x="5863" y="5223"/>
                    <a:pt x="5859" y="5223"/>
                  </a:cubicBezTo>
                  <a:cubicBezTo>
                    <a:pt x="5828" y="5223"/>
                    <a:pt x="5716" y="5274"/>
                    <a:pt x="5547" y="5291"/>
                  </a:cubicBezTo>
                  <a:cubicBezTo>
                    <a:pt x="5509" y="5296"/>
                    <a:pt x="5467" y="5299"/>
                    <a:pt x="5424" y="5299"/>
                  </a:cubicBezTo>
                  <a:cubicBezTo>
                    <a:pt x="5258" y="5299"/>
                    <a:pt x="5065" y="5259"/>
                    <a:pt x="4891" y="5170"/>
                  </a:cubicBezTo>
                  <a:cubicBezTo>
                    <a:pt x="4671" y="5062"/>
                    <a:pt x="4477" y="4892"/>
                    <a:pt x="4360" y="4757"/>
                  </a:cubicBezTo>
                  <a:cubicBezTo>
                    <a:pt x="4239" y="4620"/>
                    <a:pt x="4187" y="4514"/>
                    <a:pt x="4187" y="4514"/>
                  </a:cubicBezTo>
                  <a:cubicBezTo>
                    <a:pt x="4187" y="4514"/>
                    <a:pt x="4170" y="4489"/>
                    <a:pt x="4147" y="4444"/>
                  </a:cubicBezTo>
                  <a:cubicBezTo>
                    <a:pt x="4120" y="4400"/>
                    <a:pt x="4087" y="4334"/>
                    <a:pt x="4064" y="4252"/>
                  </a:cubicBezTo>
                  <a:cubicBezTo>
                    <a:pt x="4012" y="4091"/>
                    <a:pt x="4020" y="3857"/>
                    <a:pt x="4162" y="3661"/>
                  </a:cubicBezTo>
                  <a:cubicBezTo>
                    <a:pt x="4298" y="3465"/>
                    <a:pt x="4513" y="3309"/>
                    <a:pt x="4668" y="3188"/>
                  </a:cubicBezTo>
                  <a:cubicBezTo>
                    <a:pt x="4740" y="3130"/>
                    <a:pt x="4810" y="3099"/>
                    <a:pt x="4856" y="3096"/>
                  </a:cubicBezTo>
                  <a:cubicBezTo>
                    <a:pt x="4859" y="3096"/>
                    <a:pt x="4862" y="3095"/>
                    <a:pt x="4865" y="3095"/>
                  </a:cubicBezTo>
                  <a:cubicBezTo>
                    <a:pt x="4901" y="3095"/>
                    <a:pt x="4923" y="3113"/>
                    <a:pt x="4933" y="3113"/>
                  </a:cubicBezTo>
                  <a:cubicBezTo>
                    <a:pt x="4935" y="3113"/>
                    <a:pt x="4936" y="3113"/>
                    <a:pt x="4937" y="3112"/>
                  </a:cubicBezTo>
                  <a:cubicBezTo>
                    <a:pt x="4941" y="3110"/>
                    <a:pt x="4934" y="3062"/>
                    <a:pt x="4863" y="3040"/>
                  </a:cubicBezTo>
                  <a:cubicBezTo>
                    <a:pt x="4848" y="3037"/>
                    <a:pt x="4832" y="3035"/>
                    <a:pt x="4814" y="3035"/>
                  </a:cubicBezTo>
                  <a:close/>
                  <a:moveTo>
                    <a:pt x="7808" y="1177"/>
                  </a:moveTo>
                  <a:cubicBezTo>
                    <a:pt x="7703" y="1177"/>
                    <a:pt x="7571" y="1199"/>
                    <a:pt x="7436" y="1268"/>
                  </a:cubicBezTo>
                  <a:cubicBezTo>
                    <a:pt x="7258" y="1355"/>
                    <a:pt x="7075" y="1510"/>
                    <a:pt x="6947" y="1728"/>
                  </a:cubicBezTo>
                  <a:cubicBezTo>
                    <a:pt x="6813" y="1943"/>
                    <a:pt x="6756" y="2220"/>
                    <a:pt x="6777" y="2487"/>
                  </a:cubicBezTo>
                  <a:cubicBezTo>
                    <a:pt x="6796" y="2756"/>
                    <a:pt x="6891" y="3018"/>
                    <a:pt x="7036" y="3227"/>
                  </a:cubicBezTo>
                  <a:cubicBezTo>
                    <a:pt x="7180" y="3440"/>
                    <a:pt x="7374" y="3594"/>
                    <a:pt x="7556" y="3689"/>
                  </a:cubicBezTo>
                  <a:cubicBezTo>
                    <a:pt x="7920" y="3882"/>
                    <a:pt x="8222" y="3865"/>
                    <a:pt x="8206" y="3870"/>
                  </a:cubicBezTo>
                  <a:lnTo>
                    <a:pt x="8225" y="3870"/>
                  </a:lnTo>
                  <a:cubicBezTo>
                    <a:pt x="8225" y="3871"/>
                    <a:pt x="8225" y="3871"/>
                    <a:pt x="8225" y="3871"/>
                  </a:cubicBezTo>
                  <a:cubicBezTo>
                    <a:pt x="8226" y="3871"/>
                    <a:pt x="8227" y="3868"/>
                    <a:pt x="8228" y="3868"/>
                  </a:cubicBezTo>
                  <a:lnTo>
                    <a:pt x="8228" y="3868"/>
                  </a:lnTo>
                  <a:cubicBezTo>
                    <a:pt x="8229" y="3868"/>
                    <a:pt x="8229" y="3871"/>
                    <a:pt x="8226" y="3880"/>
                  </a:cubicBezTo>
                  <a:cubicBezTo>
                    <a:pt x="8185" y="4010"/>
                    <a:pt x="8161" y="4191"/>
                    <a:pt x="8189" y="4391"/>
                  </a:cubicBezTo>
                  <a:cubicBezTo>
                    <a:pt x="8218" y="4591"/>
                    <a:pt x="8300" y="4811"/>
                    <a:pt x="8453" y="4998"/>
                  </a:cubicBezTo>
                  <a:cubicBezTo>
                    <a:pt x="8599" y="5184"/>
                    <a:pt x="8804" y="5334"/>
                    <a:pt x="9023" y="5432"/>
                  </a:cubicBezTo>
                  <a:cubicBezTo>
                    <a:pt x="9315" y="5566"/>
                    <a:pt x="9624" y="5607"/>
                    <a:pt x="9895" y="5607"/>
                  </a:cubicBezTo>
                  <a:cubicBezTo>
                    <a:pt x="10036" y="5607"/>
                    <a:pt x="10166" y="5596"/>
                    <a:pt x="10279" y="5581"/>
                  </a:cubicBezTo>
                  <a:cubicBezTo>
                    <a:pt x="10616" y="5536"/>
                    <a:pt x="10827" y="5466"/>
                    <a:pt x="10824" y="5450"/>
                  </a:cubicBezTo>
                  <a:cubicBezTo>
                    <a:pt x="10823" y="5446"/>
                    <a:pt x="10812" y="5444"/>
                    <a:pt x="10791" y="5444"/>
                  </a:cubicBezTo>
                  <a:cubicBezTo>
                    <a:pt x="10718" y="5444"/>
                    <a:pt x="10526" y="5468"/>
                    <a:pt x="10268" y="5479"/>
                  </a:cubicBezTo>
                  <a:cubicBezTo>
                    <a:pt x="10226" y="5480"/>
                    <a:pt x="10182" y="5481"/>
                    <a:pt x="10137" y="5481"/>
                  </a:cubicBezTo>
                  <a:cubicBezTo>
                    <a:pt x="9826" y="5481"/>
                    <a:pt x="9439" y="5440"/>
                    <a:pt x="9103" y="5261"/>
                  </a:cubicBezTo>
                  <a:cubicBezTo>
                    <a:pt x="8911" y="5163"/>
                    <a:pt x="8745" y="5023"/>
                    <a:pt x="8626" y="4861"/>
                  </a:cubicBezTo>
                  <a:cubicBezTo>
                    <a:pt x="8511" y="4703"/>
                    <a:pt x="8450" y="4519"/>
                    <a:pt x="8434" y="4358"/>
                  </a:cubicBezTo>
                  <a:cubicBezTo>
                    <a:pt x="8419" y="4198"/>
                    <a:pt x="8446" y="4060"/>
                    <a:pt x="8478" y="3966"/>
                  </a:cubicBezTo>
                  <a:cubicBezTo>
                    <a:pt x="8504" y="3914"/>
                    <a:pt x="8527" y="3866"/>
                    <a:pt x="8548" y="3822"/>
                  </a:cubicBezTo>
                  <a:cubicBezTo>
                    <a:pt x="8578" y="3772"/>
                    <a:pt x="8605" y="3729"/>
                    <a:pt x="8631" y="3689"/>
                  </a:cubicBezTo>
                  <a:cubicBezTo>
                    <a:pt x="8676" y="3617"/>
                    <a:pt x="8709" y="3566"/>
                    <a:pt x="8725" y="3537"/>
                  </a:cubicBezTo>
                  <a:lnTo>
                    <a:pt x="8725" y="3537"/>
                  </a:lnTo>
                  <a:cubicBezTo>
                    <a:pt x="8513" y="3563"/>
                    <a:pt x="8369" y="3584"/>
                    <a:pt x="8307" y="3584"/>
                  </a:cubicBezTo>
                  <a:cubicBezTo>
                    <a:pt x="8300" y="3584"/>
                    <a:pt x="8294" y="3583"/>
                    <a:pt x="8289" y="3583"/>
                  </a:cubicBezTo>
                  <a:cubicBezTo>
                    <a:pt x="8229" y="3586"/>
                    <a:pt x="8222" y="3586"/>
                    <a:pt x="8222" y="3586"/>
                  </a:cubicBezTo>
                  <a:cubicBezTo>
                    <a:pt x="8220" y="3586"/>
                    <a:pt x="8217" y="3586"/>
                    <a:pt x="8213" y="3586"/>
                  </a:cubicBezTo>
                  <a:cubicBezTo>
                    <a:pt x="8193" y="3586"/>
                    <a:pt x="8145" y="3585"/>
                    <a:pt x="8063" y="3574"/>
                  </a:cubicBezTo>
                  <a:cubicBezTo>
                    <a:pt x="7964" y="3560"/>
                    <a:pt x="7824" y="3530"/>
                    <a:pt x="7671" y="3455"/>
                  </a:cubicBezTo>
                  <a:cubicBezTo>
                    <a:pt x="7517" y="3382"/>
                    <a:pt x="7352" y="3261"/>
                    <a:pt x="7224" y="3089"/>
                  </a:cubicBezTo>
                  <a:cubicBezTo>
                    <a:pt x="7096" y="2918"/>
                    <a:pt x="7002" y="2697"/>
                    <a:pt x="6975" y="2465"/>
                  </a:cubicBezTo>
                  <a:cubicBezTo>
                    <a:pt x="6947" y="2233"/>
                    <a:pt x="6981" y="1996"/>
                    <a:pt x="7083" y="1803"/>
                  </a:cubicBezTo>
                  <a:cubicBezTo>
                    <a:pt x="7183" y="1608"/>
                    <a:pt x="7337" y="1455"/>
                    <a:pt x="7488" y="1365"/>
                  </a:cubicBezTo>
                  <a:cubicBezTo>
                    <a:pt x="7661" y="1258"/>
                    <a:pt x="7820" y="1240"/>
                    <a:pt x="7927" y="1240"/>
                  </a:cubicBezTo>
                  <a:cubicBezTo>
                    <a:pt x="7984" y="1240"/>
                    <a:pt x="8027" y="1245"/>
                    <a:pt x="8049" y="1245"/>
                  </a:cubicBezTo>
                  <a:cubicBezTo>
                    <a:pt x="8060" y="1245"/>
                    <a:pt x="8066" y="1244"/>
                    <a:pt x="8066" y="1240"/>
                  </a:cubicBezTo>
                  <a:cubicBezTo>
                    <a:pt x="8068" y="1234"/>
                    <a:pt x="8013" y="1197"/>
                    <a:pt x="7899" y="1183"/>
                  </a:cubicBezTo>
                  <a:cubicBezTo>
                    <a:pt x="7872" y="1179"/>
                    <a:pt x="7841" y="1177"/>
                    <a:pt x="7808" y="1177"/>
                  </a:cubicBezTo>
                  <a:close/>
                  <a:moveTo>
                    <a:pt x="20244" y="4482"/>
                  </a:moveTo>
                  <a:cubicBezTo>
                    <a:pt x="20201" y="4482"/>
                    <a:pt x="20158" y="4485"/>
                    <a:pt x="20115" y="4491"/>
                  </a:cubicBezTo>
                  <a:cubicBezTo>
                    <a:pt x="19943" y="4512"/>
                    <a:pt x="19779" y="4562"/>
                    <a:pt x="19614" y="4620"/>
                  </a:cubicBezTo>
                  <a:cubicBezTo>
                    <a:pt x="19285" y="4739"/>
                    <a:pt x="18988" y="4919"/>
                    <a:pt x="18788" y="5083"/>
                  </a:cubicBezTo>
                  <a:cubicBezTo>
                    <a:pt x="18589" y="5245"/>
                    <a:pt x="18482" y="5381"/>
                    <a:pt x="18495" y="5393"/>
                  </a:cubicBezTo>
                  <a:cubicBezTo>
                    <a:pt x="18496" y="5394"/>
                    <a:pt x="18497" y="5395"/>
                    <a:pt x="18499" y="5395"/>
                  </a:cubicBezTo>
                  <a:cubicBezTo>
                    <a:pt x="18526" y="5395"/>
                    <a:pt x="18653" y="5294"/>
                    <a:pt x="18852" y="5173"/>
                  </a:cubicBezTo>
                  <a:cubicBezTo>
                    <a:pt x="19064" y="5042"/>
                    <a:pt x="19361" y="4898"/>
                    <a:pt x="19677" y="4811"/>
                  </a:cubicBezTo>
                  <a:cubicBezTo>
                    <a:pt x="19833" y="4768"/>
                    <a:pt x="19994" y="4733"/>
                    <a:pt x="20136" y="4723"/>
                  </a:cubicBezTo>
                  <a:cubicBezTo>
                    <a:pt x="20154" y="4722"/>
                    <a:pt x="20171" y="4721"/>
                    <a:pt x="20188" y="4721"/>
                  </a:cubicBezTo>
                  <a:cubicBezTo>
                    <a:pt x="20307" y="4721"/>
                    <a:pt x="20408" y="4748"/>
                    <a:pt x="20481" y="4793"/>
                  </a:cubicBezTo>
                  <a:cubicBezTo>
                    <a:pt x="20647" y="4898"/>
                    <a:pt x="20625" y="5025"/>
                    <a:pt x="20631" y="5025"/>
                  </a:cubicBezTo>
                  <a:cubicBezTo>
                    <a:pt x="20632" y="5025"/>
                    <a:pt x="20632" y="5025"/>
                    <a:pt x="20632" y="5025"/>
                  </a:cubicBezTo>
                  <a:lnTo>
                    <a:pt x="20632" y="5025"/>
                  </a:lnTo>
                  <a:cubicBezTo>
                    <a:pt x="20632" y="5025"/>
                    <a:pt x="20636" y="5046"/>
                    <a:pt x="20630" y="5117"/>
                  </a:cubicBezTo>
                  <a:cubicBezTo>
                    <a:pt x="20626" y="5134"/>
                    <a:pt x="20623" y="5156"/>
                    <a:pt x="20616" y="5181"/>
                  </a:cubicBezTo>
                  <a:cubicBezTo>
                    <a:pt x="20612" y="5195"/>
                    <a:pt x="20609" y="5200"/>
                    <a:pt x="20602" y="5225"/>
                  </a:cubicBezTo>
                  <a:cubicBezTo>
                    <a:pt x="20589" y="5260"/>
                    <a:pt x="20573" y="5292"/>
                    <a:pt x="20556" y="5331"/>
                  </a:cubicBezTo>
                  <a:cubicBezTo>
                    <a:pt x="20485" y="5474"/>
                    <a:pt x="20353" y="5688"/>
                    <a:pt x="20233" y="5896"/>
                  </a:cubicBezTo>
                  <a:cubicBezTo>
                    <a:pt x="20353" y="5835"/>
                    <a:pt x="20555" y="5722"/>
                    <a:pt x="20733" y="5635"/>
                  </a:cubicBezTo>
                  <a:cubicBezTo>
                    <a:pt x="20777" y="5613"/>
                    <a:pt x="20820" y="5597"/>
                    <a:pt x="20862" y="5583"/>
                  </a:cubicBezTo>
                  <a:cubicBezTo>
                    <a:pt x="20887" y="5574"/>
                    <a:pt x="20905" y="5567"/>
                    <a:pt x="20929" y="5561"/>
                  </a:cubicBezTo>
                  <a:lnTo>
                    <a:pt x="20962" y="5553"/>
                  </a:lnTo>
                  <a:cubicBezTo>
                    <a:pt x="21008" y="5540"/>
                    <a:pt x="21053" y="5530"/>
                    <a:pt x="21103" y="5523"/>
                  </a:cubicBezTo>
                  <a:cubicBezTo>
                    <a:pt x="21165" y="5514"/>
                    <a:pt x="21230" y="5509"/>
                    <a:pt x="21297" y="5509"/>
                  </a:cubicBezTo>
                  <a:cubicBezTo>
                    <a:pt x="21444" y="5509"/>
                    <a:pt x="21596" y="5533"/>
                    <a:pt x="21722" y="5597"/>
                  </a:cubicBezTo>
                  <a:cubicBezTo>
                    <a:pt x="21813" y="5644"/>
                    <a:pt x="21889" y="5711"/>
                    <a:pt x="21928" y="5788"/>
                  </a:cubicBezTo>
                  <a:cubicBezTo>
                    <a:pt x="21970" y="5866"/>
                    <a:pt x="21978" y="5953"/>
                    <a:pt x="21971" y="6023"/>
                  </a:cubicBezTo>
                  <a:cubicBezTo>
                    <a:pt x="21956" y="6169"/>
                    <a:pt x="21863" y="6227"/>
                    <a:pt x="21873" y="6242"/>
                  </a:cubicBezTo>
                  <a:cubicBezTo>
                    <a:pt x="21873" y="6243"/>
                    <a:pt x="21875" y="6244"/>
                    <a:pt x="21878" y="6244"/>
                  </a:cubicBezTo>
                  <a:cubicBezTo>
                    <a:pt x="21901" y="6244"/>
                    <a:pt x="22008" y="6196"/>
                    <a:pt x="22058" y="6044"/>
                  </a:cubicBezTo>
                  <a:cubicBezTo>
                    <a:pt x="22084" y="5960"/>
                    <a:pt x="22089" y="5850"/>
                    <a:pt x="22048" y="5739"/>
                  </a:cubicBezTo>
                  <a:cubicBezTo>
                    <a:pt x="22005" y="5625"/>
                    <a:pt x="21916" y="5529"/>
                    <a:pt x="21807" y="5459"/>
                  </a:cubicBezTo>
                  <a:cubicBezTo>
                    <a:pt x="21619" y="5340"/>
                    <a:pt x="21393" y="5300"/>
                    <a:pt x="21187" y="5300"/>
                  </a:cubicBezTo>
                  <a:cubicBezTo>
                    <a:pt x="21151" y="5300"/>
                    <a:pt x="21117" y="5302"/>
                    <a:pt x="21083" y="5304"/>
                  </a:cubicBezTo>
                  <a:cubicBezTo>
                    <a:pt x="21025" y="5308"/>
                    <a:pt x="20968" y="5316"/>
                    <a:pt x="20915" y="5325"/>
                  </a:cubicBezTo>
                  <a:lnTo>
                    <a:pt x="20875" y="5332"/>
                  </a:lnTo>
                  <a:lnTo>
                    <a:pt x="20861" y="5332"/>
                  </a:lnTo>
                  <a:cubicBezTo>
                    <a:pt x="20852" y="5332"/>
                    <a:pt x="20851" y="5331"/>
                    <a:pt x="20852" y="5326"/>
                  </a:cubicBezTo>
                  <a:cubicBezTo>
                    <a:pt x="20858" y="5319"/>
                    <a:pt x="20861" y="5314"/>
                    <a:pt x="20865" y="5311"/>
                  </a:cubicBezTo>
                  <a:lnTo>
                    <a:pt x="20867" y="5309"/>
                  </a:lnTo>
                  <a:cubicBezTo>
                    <a:pt x="20868" y="5301"/>
                    <a:pt x="20879" y="5275"/>
                    <a:pt x="20882" y="5260"/>
                  </a:cubicBezTo>
                  <a:cubicBezTo>
                    <a:pt x="20894" y="5224"/>
                    <a:pt x="20901" y="5191"/>
                    <a:pt x="20905" y="5163"/>
                  </a:cubicBezTo>
                  <a:cubicBezTo>
                    <a:pt x="20924" y="5047"/>
                    <a:pt x="20915" y="4999"/>
                    <a:pt x="20915" y="4999"/>
                  </a:cubicBezTo>
                  <a:cubicBezTo>
                    <a:pt x="20915" y="4999"/>
                    <a:pt x="20912" y="4942"/>
                    <a:pt x="20875" y="4850"/>
                  </a:cubicBezTo>
                  <a:cubicBezTo>
                    <a:pt x="20840" y="4756"/>
                    <a:pt x="20747" y="4636"/>
                    <a:pt x="20609" y="4565"/>
                  </a:cubicBezTo>
                  <a:cubicBezTo>
                    <a:pt x="20504" y="4509"/>
                    <a:pt x="20375" y="4482"/>
                    <a:pt x="20244" y="4482"/>
                  </a:cubicBezTo>
                  <a:close/>
                  <a:moveTo>
                    <a:pt x="16262" y="4615"/>
                  </a:moveTo>
                  <a:cubicBezTo>
                    <a:pt x="16105" y="4615"/>
                    <a:pt x="15953" y="4666"/>
                    <a:pt x="15850" y="4768"/>
                  </a:cubicBezTo>
                  <a:cubicBezTo>
                    <a:pt x="15756" y="4857"/>
                    <a:pt x="15717" y="4955"/>
                    <a:pt x="15695" y="5020"/>
                  </a:cubicBezTo>
                  <a:cubicBezTo>
                    <a:pt x="15674" y="5087"/>
                    <a:pt x="15668" y="5126"/>
                    <a:pt x="15668" y="5126"/>
                  </a:cubicBezTo>
                  <a:cubicBezTo>
                    <a:pt x="15668" y="5126"/>
                    <a:pt x="15658" y="5177"/>
                    <a:pt x="15665" y="5291"/>
                  </a:cubicBezTo>
                  <a:cubicBezTo>
                    <a:pt x="15667" y="5319"/>
                    <a:pt x="15671" y="5352"/>
                    <a:pt x="15678" y="5388"/>
                  </a:cubicBezTo>
                  <a:cubicBezTo>
                    <a:pt x="15681" y="5403"/>
                    <a:pt x="15685" y="5423"/>
                    <a:pt x="15690" y="5443"/>
                  </a:cubicBezTo>
                  <a:cubicBezTo>
                    <a:pt x="15692" y="5450"/>
                    <a:pt x="15693" y="5450"/>
                    <a:pt x="15693" y="5450"/>
                  </a:cubicBezTo>
                  <a:cubicBezTo>
                    <a:pt x="15693" y="5450"/>
                    <a:pt x="15693" y="5450"/>
                    <a:pt x="15693" y="5450"/>
                  </a:cubicBezTo>
                  <a:cubicBezTo>
                    <a:pt x="15693" y="5450"/>
                    <a:pt x="15693" y="5450"/>
                    <a:pt x="15694" y="5452"/>
                  </a:cubicBezTo>
                  <a:cubicBezTo>
                    <a:pt x="15694" y="5453"/>
                    <a:pt x="15707" y="5467"/>
                    <a:pt x="15708" y="5472"/>
                  </a:cubicBezTo>
                  <a:cubicBezTo>
                    <a:pt x="15708" y="5473"/>
                    <a:pt x="15704" y="5473"/>
                    <a:pt x="15694" y="5474"/>
                  </a:cubicBezTo>
                  <a:cubicBezTo>
                    <a:pt x="15711" y="5476"/>
                    <a:pt x="15573" y="5474"/>
                    <a:pt x="15494" y="5507"/>
                  </a:cubicBezTo>
                  <a:cubicBezTo>
                    <a:pt x="15315" y="5557"/>
                    <a:pt x="15140" y="5732"/>
                    <a:pt x="15132" y="5927"/>
                  </a:cubicBezTo>
                  <a:cubicBezTo>
                    <a:pt x="15113" y="6114"/>
                    <a:pt x="15204" y="6269"/>
                    <a:pt x="15295" y="6340"/>
                  </a:cubicBezTo>
                  <a:cubicBezTo>
                    <a:pt x="15360" y="6390"/>
                    <a:pt x="15417" y="6403"/>
                    <a:pt x="15446" y="6403"/>
                  </a:cubicBezTo>
                  <a:cubicBezTo>
                    <a:pt x="15460" y="6403"/>
                    <a:pt x="15467" y="6400"/>
                    <a:pt x="15467" y="6397"/>
                  </a:cubicBezTo>
                  <a:cubicBezTo>
                    <a:pt x="15473" y="6383"/>
                    <a:pt x="15409" y="6358"/>
                    <a:pt x="15354" y="6286"/>
                  </a:cubicBezTo>
                  <a:cubicBezTo>
                    <a:pt x="15298" y="6213"/>
                    <a:pt x="15253" y="6081"/>
                    <a:pt x="15284" y="5953"/>
                  </a:cubicBezTo>
                  <a:cubicBezTo>
                    <a:pt x="15309" y="5825"/>
                    <a:pt x="15426" y="5736"/>
                    <a:pt x="15551" y="5712"/>
                  </a:cubicBezTo>
                  <a:cubicBezTo>
                    <a:pt x="15581" y="5705"/>
                    <a:pt x="15611" y="5704"/>
                    <a:pt x="15643" y="5704"/>
                  </a:cubicBezTo>
                  <a:cubicBezTo>
                    <a:pt x="15661" y="5708"/>
                    <a:pt x="15724" y="5702"/>
                    <a:pt x="15802" y="5739"/>
                  </a:cubicBezTo>
                  <a:cubicBezTo>
                    <a:pt x="15946" y="5808"/>
                    <a:pt x="16236" y="5988"/>
                    <a:pt x="16398" y="6082"/>
                  </a:cubicBezTo>
                  <a:cubicBezTo>
                    <a:pt x="16314" y="5967"/>
                    <a:pt x="16240" y="5859"/>
                    <a:pt x="16169" y="5759"/>
                  </a:cubicBezTo>
                  <a:cubicBezTo>
                    <a:pt x="16088" y="5641"/>
                    <a:pt x="16010" y="5546"/>
                    <a:pt x="15984" y="5476"/>
                  </a:cubicBezTo>
                  <a:cubicBezTo>
                    <a:pt x="15973" y="5442"/>
                    <a:pt x="15957" y="5402"/>
                    <a:pt x="15953" y="5381"/>
                  </a:cubicBezTo>
                  <a:cubicBezTo>
                    <a:pt x="15951" y="5366"/>
                    <a:pt x="15949" y="5353"/>
                    <a:pt x="15946" y="5341"/>
                  </a:cubicBezTo>
                  <a:cubicBezTo>
                    <a:pt x="15943" y="5316"/>
                    <a:pt x="15941" y="5295"/>
                    <a:pt x="15941" y="5275"/>
                  </a:cubicBezTo>
                  <a:cubicBezTo>
                    <a:pt x="15941" y="5198"/>
                    <a:pt x="15950" y="5167"/>
                    <a:pt x="15950" y="5167"/>
                  </a:cubicBezTo>
                  <a:cubicBezTo>
                    <a:pt x="15950" y="5167"/>
                    <a:pt x="15950" y="5167"/>
                    <a:pt x="15950" y="5167"/>
                  </a:cubicBezTo>
                  <a:cubicBezTo>
                    <a:pt x="15951" y="5167"/>
                    <a:pt x="15951" y="5052"/>
                    <a:pt x="16035" y="4952"/>
                  </a:cubicBezTo>
                  <a:cubicBezTo>
                    <a:pt x="16083" y="4889"/>
                    <a:pt x="16192" y="4845"/>
                    <a:pt x="16315" y="4845"/>
                  </a:cubicBezTo>
                  <a:cubicBezTo>
                    <a:pt x="16392" y="4845"/>
                    <a:pt x="16475" y="4862"/>
                    <a:pt x="16551" y="4904"/>
                  </a:cubicBezTo>
                  <a:cubicBezTo>
                    <a:pt x="16753" y="5006"/>
                    <a:pt x="16918" y="5208"/>
                    <a:pt x="17025" y="5362"/>
                  </a:cubicBezTo>
                  <a:cubicBezTo>
                    <a:pt x="17133" y="5510"/>
                    <a:pt x="17212" y="5609"/>
                    <a:pt x="17234" y="5609"/>
                  </a:cubicBezTo>
                  <a:cubicBezTo>
                    <a:pt x="17235" y="5609"/>
                    <a:pt x="17236" y="5609"/>
                    <a:pt x="17237" y="5608"/>
                  </a:cubicBezTo>
                  <a:cubicBezTo>
                    <a:pt x="17252" y="5600"/>
                    <a:pt x="17204" y="5480"/>
                    <a:pt x="17117" y="5302"/>
                  </a:cubicBezTo>
                  <a:cubicBezTo>
                    <a:pt x="17035" y="5127"/>
                    <a:pt x="16895" y="4889"/>
                    <a:pt x="16649" y="4729"/>
                  </a:cubicBezTo>
                  <a:cubicBezTo>
                    <a:pt x="16536" y="4653"/>
                    <a:pt x="16397" y="4615"/>
                    <a:pt x="16262" y="4615"/>
                  </a:cubicBezTo>
                  <a:close/>
                  <a:moveTo>
                    <a:pt x="18911" y="6500"/>
                  </a:moveTo>
                  <a:cubicBezTo>
                    <a:pt x="18875" y="6500"/>
                    <a:pt x="18839" y="6502"/>
                    <a:pt x="18803" y="6505"/>
                  </a:cubicBezTo>
                  <a:cubicBezTo>
                    <a:pt x="18519" y="6521"/>
                    <a:pt x="18279" y="6670"/>
                    <a:pt x="18299" y="6704"/>
                  </a:cubicBezTo>
                  <a:cubicBezTo>
                    <a:pt x="18303" y="6712"/>
                    <a:pt x="18317" y="6715"/>
                    <a:pt x="18340" y="6715"/>
                  </a:cubicBezTo>
                  <a:cubicBezTo>
                    <a:pt x="18400" y="6715"/>
                    <a:pt x="18520" y="6695"/>
                    <a:pt x="18654" y="6695"/>
                  </a:cubicBezTo>
                  <a:cubicBezTo>
                    <a:pt x="18702" y="6695"/>
                    <a:pt x="18753" y="6697"/>
                    <a:pt x="18803" y="6704"/>
                  </a:cubicBezTo>
                  <a:cubicBezTo>
                    <a:pt x="19045" y="6727"/>
                    <a:pt x="19252" y="6838"/>
                    <a:pt x="19252" y="6838"/>
                  </a:cubicBezTo>
                  <a:cubicBezTo>
                    <a:pt x="19252" y="6838"/>
                    <a:pt x="19476" y="6909"/>
                    <a:pt x="19657" y="7066"/>
                  </a:cubicBezTo>
                  <a:cubicBezTo>
                    <a:pt x="19743" y="7140"/>
                    <a:pt x="19809" y="7234"/>
                    <a:pt x="19835" y="7315"/>
                  </a:cubicBezTo>
                  <a:cubicBezTo>
                    <a:pt x="19860" y="7393"/>
                    <a:pt x="19845" y="7457"/>
                    <a:pt x="19864" y="7466"/>
                  </a:cubicBezTo>
                  <a:cubicBezTo>
                    <a:pt x="19865" y="7466"/>
                    <a:pt x="19867" y="7467"/>
                    <a:pt x="19868" y="7467"/>
                  </a:cubicBezTo>
                  <a:cubicBezTo>
                    <a:pt x="19887" y="7467"/>
                    <a:pt x="19940" y="7411"/>
                    <a:pt x="19944" y="7302"/>
                  </a:cubicBezTo>
                  <a:cubicBezTo>
                    <a:pt x="19951" y="7187"/>
                    <a:pt x="19893" y="7042"/>
                    <a:pt x="19805" y="6928"/>
                  </a:cubicBezTo>
                  <a:cubicBezTo>
                    <a:pt x="19715" y="6817"/>
                    <a:pt x="19607" y="6724"/>
                    <a:pt x="19516" y="6664"/>
                  </a:cubicBezTo>
                  <a:cubicBezTo>
                    <a:pt x="19427" y="6606"/>
                    <a:pt x="19361" y="6576"/>
                    <a:pt x="19361" y="6576"/>
                  </a:cubicBezTo>
                  <a:cubicBezTo>
                    <a:pt x="19361" y="6576"/>
                    <a:pt x="19294" y="6549"/>
                    <a:pt x="19188" y="6528"/>
                  </a:cubicBezTo>
                  <a:cubicBezTo>
                    <a:pt x="19111" y="6512"/>
                    <a:pt x="19013" y="6500"/>
                    <a:pt x="18911" y="6500"/>
                  </a:cubicBezTo>
                  <a:close/>
                  <a:moveTo>
                    <a:pt x="21993" y="6822"/>
                  </a:moveTo>
                  <a:cubicBezTo>
                    <a:pt x="21843" y="6822"/>
                    <a:pt x="21740" y="6843"/>
                    <a:pt x="21742" y="6864"/>
                  </a:cubicBezTo>
                  <a:cubicBezTo>
                    <a:pt x="21743" y="6904"/>
                    <a:pt x="22065" y="6938"/>
                    <a:pt x="22353" y="7067"/>
                  </a:cubicBezTo>
                  <a:cubicBezTo>
                    <a:pt x="22640" y="7190"/>
                    <a:pt x="22879" y="7388"/>
                    <a:pt x="22879" y="7388"/>
                  </a:cubicBezTo>
                  <a:cubicBezTo>
                    <a:pt x="22879" y="7388"/>
                    <a:pt x="23140" y="7554"/>
                    <a:pt x="23346" y="7792"/>
                  </a:cubicBezTo>
                  <a:cubicBezTo>
                    <a:pt x="23554" y="8018"/>
                    <a:pt x="23686" y="8309"/>
                    <a:pt x="23726" y="8309"/>
                  </a:cubicBezTo>
                  <a:cubicBezTo>
                    <a:pt x="23726" y="8309"/>
                    <a:pt x="23727" y="8309"/>
                    <a:pt x="23728" y="8309"/>
                  </a:cubicBezTo>
                  <a:cubicBezTo>
                    <a:pt x="23765" y="8300"/>
                    <a:pt x="23696" y="7963"/>
                    <a:pt x="23507" y="7671"/>
                  </a:cubicBezTo>
                  <a:cubicBezTo>
                    <a:pt x="23323" y="7376"/>
                    <a:pt x="23046" y="7158"/>
                    <a:pt x="23046" y="7158"/>
                  </a:cubicBezTo>
                  <a:cubicBezTo>
                    <a:pt x="23046" y="7158"/>
                    <a:pt x="22753" y="6961"/>
                    <a:pt x="22417" y="6877"/>
                  </a:cubicBezTo>
                  <a:cubicBezTo>
                    <a:pt x="22266" y="6836"/>
                    <a:pt x="22114" y="6822"/>
                    <a:pt x="21993" y="6822"/>
                  </a:cubicBezTo>
                  <a:close/>
                  <a:moveTo>
                    <a:pt x="13818" y="6588"/>
                  </a:moveTo>
                  <a:cubicBezTo>
                    <a:pt x="13785" y="6588"/>
                    <a:pt x="13571" y="6750"/>
                    <a:pt x="13245" y="6963"/>
                  </a:cubicBezTo>
                  <a:cubicBezTo>
                    <a:pt x="13125" y="7042"/>
                    <a:pt x="12988" y="7127"/>
                    <a:pt x="12839" y="7212"/>
                  </a:cubicBezTo>
                  <a:lnTo>
                    <a:pt x="12839" y="7212"/>
                  </a:lnTo>
                  <a:cubicBezTo>
                    <a:pt x="12835" y="7210"/>
                    <a:pt x="12832" y="7209"/>
                    <a:pt x="12830" y="7209"/>
                  </a:cubicBezTo>
                  <a:cubicBezTo>
                    <a:pt x="12829" y="7209"/>
                    <a:pt x="12828" y="7209"/>
                    <a:pt x="12827" y="7210"/>
                  </a:cubicBezTo>
                  <a:cubicBezTo>
                    <a:pt x="12825" y="7211"/>
                    <a:pt x="12824" y="7214"/>
                    <a:pt x="12825" y="7220"/>
                  </a:cubicBezTo>
                  <a:lnTo>
                    <a:pt x="12825" y="7220"/>
                  </a:lnTo>
                  <a:cubicBezTo>
                    <a:pt x="12554" y="7375"/>
                    <a:pt x="12245" y="7533"/>
                    <a:pt x="11927" y="7672"/>
                  </a:cubicBezTo>
                  <a:cubicBezTo>
                    <a:pt x="11429" y="7889"/>
                    <a:pt x="10910" y="8051"/>
                    <a:pt x="10514" y="8143"/>
                  </a:cubicBezTo>
                  <a:cubicBezTo>
                    <a:pt x="10120" y="8237"/>
                    <a:pt x="9851" y="8274"/>
                    <a:pt x="9851" y="8274"/>
                  </a:cubicBezTo>
                  <a:cubicBezTo>
                    <a:pt x="9851" y="8274"/>
                    <a:pt x="9586" y="8328"/>
                    <a:pt x="9181" y="8373"/>
                  </a:cubicBezTo>
                  <a:cubicBezTo>
                    <a:pt x="8978" y="8393"/>
                    <a:pt x="8740" y="8409"/>
                    <a:pt x="8486" y="8409"/>
                  </a:cubicBezTo>
                  <a:cubicBezTo>
                    <a:pt x="8234" y="8409"/>
                    <a:pt x="7967" y="8394"/>
                    <a:pt x="7703" y="8351"/>
                  </a:cubicBezTo>
                  <a:cubicBezTo>
                    <a:pt x="7438" y="8311"/>
                    <a:pt x="7176" y="8242"/>
                    <a:pt x="6941" y="8152"/>
                  </a:cubicBezTo>
                  <a:cubicBezTo>
                    <a:pt x="6706" y="8062"/>
                    <a:pt x="6490" y="7963"/>
                    <a:pt x="6362" y="7820"/>
                  </a:cubicBezTo>
                  <a:cubicBezTo>
                    <a:pt x="6229" y="7681"/>
                    <a:pt x="6206" y="7507"/>
                    <a:pt x="6228" y="7398"/>
                  </a:cubicBezTo>
                  <a:cubicBezTo>
                    <a:pt x="6249" y="7287"/>
                    <a:pt x="6305" y="7238"/>
                    <a:pt x="6293" y="7230"/>
                  </a:cubicBezTo>
                  <a:cubicBezTo>
                    <a:pt x="6293" y="7229"/>
                    <a:pt x="6293" y="7229"/>
                    <a:pt x="6292" y="7229"/>
                  </a:cubicBezTo>
                  <a:cubicBezTo>
                    <a:pt x="6281" y="7229"/>
                    <a:pt x="6215" y="7268"/>
                    <a:pt x="6172" y="7383"/>
                  </a:cubicBezTo>
                  <a:cubicBezTo>
                    <a:pt x="6128" y="7503"/>
                    <a:pt x="6135" y="7714"/>
                    <a:pt x="6278" y="7891"/>
                  </a:cubicBezTo>
                  <a:cubicBezTo>
                    <a:pt x="6417" y="8071"/>
                    <a:pt x="6645" y="8192"/>
                    <a:pt x="6881" y="8299"/>
                  </a:cubicBezTo>
                  <a:cubicBezTo>
                    <a:pt x="7122" y="8407"/>
                    <a:pt x="7392" y="8492"/>
                    <a:pt x="7667" y="8548"/>
                  </a:cubicBezTo>
                  <a:cubicBezTo>
                    <a:pt x="8030" y="8623"/>
                    <a:pt x="8398" y="8648"/>
                    <a:pt x="8727" y="8648"/>
                  </a:cubicBezTo>
                  <a:cubicBezTo>
                    <a:pt x="8898" y="8648"/>
                    <a:pt x="9059" y="8641"/>
                    <a:pt x="9203" y="8632"/>
                  </a:cubicBezTo>
                  <a:cubicBezTo>
                    <a:pt x="9621" y="8599"/>
                    <a:pt x="9897" y="8553"/>
                    <a:pt x="9897" y="8553"/>
                  </a:cubicBezTo>
                  <a:cubicBezTo>
                    <a:pt x="9897" y="8553"/>
                    <a:pt x="10172" y="8505"/>
                    <a:pt x="10576" y="8394"/>
                  </a:cubicBezTo>
                  <a:cubicBezTo>
                    <a:pt x="10981" y="8284"/>
                    <a:pt x="11509" y="8098"/>
                    <a:pt x="12008" y="7852"/>
                  </a:cubicBezTo>
                  <a:cubicBezTo>
                    <a:pt x="12320" y="7698"/>
                    <a:pt x="12620" y="7524"/>
                    <a:pt x="12882" y="7353"/>
                  </a:cubicBezTo>
                  <a:lnTo>
                    <a:pt x="12882" y="7353"/>
                  </a:lnTo>
                  <a:cubicBezTo>
                    <a:pt x="12913" y="7410"/>
                    <a:pt x="12958" y="7482"/>
                    <a:pt x="13018" y="7560"/>
                  </a:cubicBezTo>
                  <a:cubicBezTo>
                    <a:pt x="13161" y="7756"/>
                    <a:pt x="13402" y="7978"/>
                    <a:pt x="13681" y="8148"/>
                  </a:cubicBezTo>
                  <a:cubicBezTo>
                    <a:pt x="13959" y="8314"/>
                    <a:pt x="14270" y="8428"/>
                    <a:pt x="14511" y="8479"/>
                  </a:cubicBezTo>
                  <a:cubicBezTo>
                    <a:pt x="14750" y="8535"/>
                    <a:pt x="14917" y="8543"/>
                    <a:pt x="14917" y="8543"/>
                  </a:cubicBezTo>
                  <a:cubicBezTo>
                    <a:pt x="14917" y="8543"/>
                    <a:pt x="14950" y="8545"/>
                    <a:pt x="15010" y="8545"/>
                  </a:cubicBezTo>
                  <a:cubicBezTo>
                    <a:pt x="15082" y="8545"/>
                    <a:pt x="15192" y="8542"/>
                    <a:pt x="15325" y="8529"/>
                  </a:cubicBezTo>
                  <a:cubicBezTo>
                    <a:pt x="15570" y="8508"/>
                    <a:pt x="15887" y="8441"/>
                    <a:pt x="16191" y="8327"/>
                  </a:cubicBezTo>
                  <a:cubicBezTo>
                    <a:pt x="16803" y="8106"/>
                    <a:pt x="17295" y="7689"/>
                    <a:pt x="17271" y="7661"/>
                  </a:cubicBezTo>
                  <a:cubicBezTo>
                    <a:pt x="17270" y="7659"/>
                    <a:pt x="17268" y="7659"/>
                    <a:pt x="17265" y="7659"/>
                  </a:cubicBezTo>
                  <a:cubicBezTo>
                    <a:pt x="17203" y="7659"/>
                    <a:pt x="16695" y="7984"/>
                    <a:pt x="16126" y="8136"/>
                  </a:cubicBezTo>
                  <a:cubicBezTo>
                    <a:pt x="15832" y="8220"/>
                    <a:pt x="15531" y="8264"/>
                    <a:pt x="15305" y="8270"/>
                  </a:cubicBezTo>
                  <a:cubicBezTo>
                    <a:pt x="15257" y="8272"/>
                    <a:pt x="15213" y="8273"/>
                    <a:pt x="15172" y="8273"/>
                  </a:cubicBezTo>
                  <a:cubicBezTo>
                    <a:pt x="15024" y="8273"/>
                    <a:pt x="14932" y="8263"/>
                    <a:pt x="14932" y="8263"/>
                  </a:cubicBezTo>
                  <a:cubicBezTo>
                    <a:pt x="14932" y="8263"/>
                    <a:pt x="14784" y="8262"/>
                    <a:pt x="14562" y="8226"/>
                  </a:cubicBezTo>
                  <a:cubicBezTo>
                    <a:pt x="14340" y="8192"/>
                    <a:pt x="14048" y="8108"/>
                    <a:pt x="13778" y="7973"/>
                  </a:cubicBezTo>
                  <a:cubicBezTo>
                    <a:pt x="13507" y="7837"/>
                    <a:pt x="13263" y="7652"/>
                    <a:pt x="13102" y="7489"/>
                  </a:cubicBezTo>
                  <a:cubicBezTo>
                    <a:pt x="13036" y="7423"/>
                    <a:pt x="12981" y="7363"/>
                    <a:pt x="12939" y="7315"/>
                  </a:cubicBezTo>
                  <a:lnTo>
                    <a:pt x="12939" y="7315"/>
                  </a:lnTo>
                  <a:cubicBezTo>
                    <a:pt x="13075" y="7225"/>
                    <a:pt x="13199" y="7136"/>
                    <a:pt x="13308" y="7052"/>
                  </a:cubicBezTo>
                  <a:cubicBezTo>
                    <a:pt x="13637" y="6798"/>
                    <a:pt x="13833" y="6600"/>
                    <a:pt x="13822" y="6589"/>
                  </a:cubicBezTo>
                  <a:cubicBezTo>
                    <a:pt x="13821" y="6588"/>
                    <a:pt x="13820" y="6588"/>
                    <a:pt x="13818" y="6588"/>
                  </a:cubicBezTo>
                  <a:close/>
                  <a:moveTo>
                    <a:pt x="1821" y="5077"/>
                  </a:moveTo>
                  <a:cubicBezTo>
                    <a:pt x="1730" y="5077"/>
                    <a:pt x="1626" y="5086"/>
                    <a:pt x="1513" y="5112"/>
                  </a:cubicBezTo>
                  <a:cubicBezTo>
                    <a:pt x="1105" y="5194"/>
                    <a:pt x="578" y="5523"/>
                    <a:pt x="298" y="6079"/>
                  </a:cubicBezTo>
                  <a:cubicBezTo>
                    <a:pt x="9" y="6627"/>
                    <a:pt x="0" y="7294"/>
                    <a:pt x="107" y="7743"/>
                  </a:cubicBezTo>
                  <a:cubicBezTo>
                    <a:pt x="157" y="7971"/>
                    <a:pt x="228" y="8152"/>
                    <a:pt x="285" y="8276"/>
                  </a:cubicBezTo>
                  <a:cubicBezTo>
                    <a:pt x="342" y="8400"/>
                    <a:pt x="383" y="8464"/>
                    <a:pt x="383" y="8464"/>
                  </a:cubicBezTo>
                  <a:cubicBezTo>
                    <a:pt x="383" y="8464"/>
                    <a:pt x="422" y="8529"/>
                    <a:pt x="498" y="8639"/>
                  </a:cubicBezTo>
                  <a:cubicBezTo>
                    <a:pt x="575" y="8746"/>
                    <a:pt x="696" y="8891"/>
                    <a:pt x="860" y="9040"/>
                  </a:cubicBezTo>
                  <a:cubicBezTo>
                    <a:pt x="1183" y="9341"/>
                    <a:pt x="1707" y="9628"/>
                    <a:pt x="2265" y="9694"/>
                  </a:cubicBezTo>
                  <a:cubicBezTo>
                    <a:pt x="2419" y="9712"/>
                    <a:pt x="2571" y="9720"/>
                    <a:pt x="2721" y="9720"/>
                  </a:cubicBezTo>
                  <a:cubicBezTo>
                    <a:pt x="3111" y="9720"/>
                    <a:pt x="3476" y="9666"/>
                    <a:pt x="3765" y="9608"/>
                  </a:cubicBezTo>
                  <a:cubicBezTo>
                    <a:pt x="4168" y="9523"/>
                    <a:pt x="4424" y="9423"/>
                    <a:pt x="4419" y="9403"/>
                  </a:cubicBezTo>
                  <a:cubicBezTo>
                    <a:pt x="4418" y="9400"/>
                    <a:pt x="4411" y="9398"/>
                    <a:pt x="4399" y="9398"/>
                  </a:cubicBezTo>
                  <a:cubicBezTo>
                    <a:pt x="4330" y="9398"/>
                    <a:pt x="4089" y="9447"/>
                    <a:pt x="3750" y="9487"/>
                  </a:cubicBezTo>
                  <a:cubicBezTo>
                    <a:pt x="3531" y="9511"/>
                    <a:pt x="3270" y="9533"/>
                    <a:pt x="2994" y="9533"/>
                  </a:cubicBezTo>
                  <a:cubicBezTo>
                    <a:pt x="2766" y="9533"/>
                    <a:pt x="2527" y="9518"/>
                    <a:pt x="2293" y="9476"/>
                  </a:cubicBezTo>
                  <a:cubicBezTo>
                    <a:pt x="1778" y="9388"/>
                    <a:pt x="1311" y="9104"/>
                    <a:pt x="1029" y="8822"/>
                  </a:cubicBezTo>
                  <a:cubicBezTo>
                    <a:pt x="742" y="8542"/>
                    <a:pt x="619" y="8296"/>
                    <a:pt x="619" y="8296"/>
                  </a:cubicBezTo>
                  <a:cubicBezTo>
                    <a:pt x="619" y="8296"/>
                    <a:pt x="582" y="8239"/>
                    <a:pt x="531" y="8135"/>
                  </a:cubicBezTo>
                  <a:cubicBezTo>
                    <a:pt x="479" y="8030"/>
                    <a:pt x="410" y="7873"/>
                    <a:pt x="360" y="7672"/>
                  </a:cubicBezTo>
                  <a:cubicBezTo>
                    <a:pt x="254" y="7277"/>
                    <a:pt x="239" y="6684"/>
                    <a:pt x="474" y="6182"/>
                  </a:cubicBezTo>
                  <a:cubicBezTo>
                    <a:pt x="699" y="5679"/>
                    <a:pt x="1166" y="5341"/>
                    <a:pt x="1539" y="5230"/>
                  </a:cubicBezTo>
                  <a:cubicBezTo>
                    <a:pt x="1742" y="5164"/>
                    <a:pt x="1914" y="5153"/>
                    <a:pt x="2031" y="5153"/>
                  </a:cubicBezTo>
                  <a:cubicBezTo>
                    <a:pt x="2086" y="5153"/>
                    <a:pt x="2128" y="5155"/>
                    <a:pt x="2156" y="5155"/>
                  </a:cubicBezTo>
                  <a:cubicBezTo>
                    <a:pt x="2180" y="5155"/>
                    <a:pt x="2193" y="5154"/>
                    <a:pt x="2194" y="5147"/>
                  </a:cubicBezTo>
                  <a:cubicBezTo>
                    <a:pt x="2197" y="5140"/>
                    <a:pt x="2133" y="5112"/>
                    <a:pt x="2013" y="5092"/>
                  </a:cubicBezTo>
                  <a:cubicBezTo>
                    <a:pt x="1959" y="5083"/>
                    <a:pt x="1894" y="5077"/>
                    <a:pt x="1821" y="5077"/>
                  </a:cubicBezTo>
                  <a:close/>
                  <a:moveTo>
                    <a:pt x="20743" y="8122"/>
                  </a:moveTo>
                  <a:cubicBezTo>
                    <a:pt x="20741" y="8122"/>
                    <a:pt x="20739" y="8123"/>
                    <a:pt x="20738" y="8124"/>
                  </a:cubicBezTo>
                  <a:cubicBezTo>
                    <a:pt x="20726" y="8138"/>
                    <a:pt x="20855" y="8267"/>
                    <a:pt x="21054" y="8455"/>
                  </a:cubicBezTo>
                  <a:cubicBezTo>
                    <a:pt x="21154" y="8548"/>
                    <a:pt x="21277" y="8652"/>
                    <a:pt x="21389" y="8771"/>
                  </a:cubicBezTo>
                  <a:cubicBezTo>
                    <a:pt x="21501" y="8889"/>
                    <a:pt x="21603" y="9032"/>
                    <a:pt x="21632" y="9183"/>
                  </a:cubicBezTo>
                  <a:cubicBezTo>
                    <a:pt x="21665" y="9332"/>
                    <a:pt x="21627" y="9489"/>
                    <a:pt x="21548" y="9615"/>
                  </a:cubicBezTo>
                  <a:cubicBezTo>
                    <a:pt x="21470" y="9743"/>
                    <a:pt x="21363" y="9843"/>
                    <a:pt x="21264" y="9914"/>
                  </a:cubicBezTo>
                  <a:cubicBezTo>
                    <a:pt x="21166" y="9987"/>
                    <a:pt x="21069" y="10029"/>
                    <a:pt x="21002" y="10058"/>
                  </a:cubicBezTo>
                  <a:cubicBezTo>
                    <a:pt x="20932" y="10086"/>
                    <a:pt x="20892" y="10099"/>
                    <a:pt x="20892" y="10099"/>
                  </a:cubicBezTo>
                  <a:cubicBezTo>
                    <a:pt x="20892" y="10099"/>
                    <a:pt x="20738" y="10170"/>
                    <a:pt x="20488" y="10200"/>
                  </a:cubicBezTo>
                  <a:cubicBezTo>
                    <a:pt x="20434" y="10207"/>
                    <a:pt x="20376" y="10210"/>
                    <a:pt x="20315" y="10210"/>
                  </a:cubicBezTo>
                  <a:cubicBezTo>
                    <a:pt x="20090" y="10210"/>
                    <a:pt x="19821" y="10165"/>
                    <a:pt x="19563" y="10065"/>
                  </a:cubicBezTo>
                  <a:cubicBezTo>
                    <a:pt x="19232" y="9943"/>
                    <a:pt x="18924" y="9753"/>
                    <a:pt x="18692" y="9611"/>
                  </a:cubicBezTo>
                  <a:cubicBezTo>
                    <a:pt x="18477" y="9477"/>
                    <a:pt x="18328" y="9383"/>
                    <a:pt x="18298" y="9383"/>
                  </a:cubicBezTo>
                  <a:cubicBezTo>
                    <a:pt x="18295" y="9383"/>
                    <a:pt x="18294" y="9384"/>
                    <a:pt x="18293" y="9385"/>
                  </a:cubicBezTo>
                  <a:cubicBezTo>
                    <a:pt x="18283" y="9400"/>
                    <a:pt x="18414" y="9526"/>
                    <a:pt x="18622" y="9705"/>
                  </a:cubicBezTo>
                  <a:cubicBezTo>
                    <a:pt x="18838" y="9877"/>
                    <a:pt x="19137" y="10096"/>
                    <a:pt x="19480" y="10254"/>
                  </a:cubicBezTo>
                  <a:cubicBezTo>
                    <a:pt x="19780" y="10396"/>
                    <a:pt x="20119" y="10468"/>
                    <a:pt x="20395" y="10468"/>
                  </a:cubicBezTo>
                  <a:cubicBezTo>
                    <a:pt x="20434" y="10468"/>
                    <a:pt x="20471" y="10466"/>
                    <a:pt x="20506" y="10464"/>
                  </a:cubicBezTo>
                  <a:cubicBezTo>
                    <a:pt x="20654" y="10454"/>
                    <a:pt x="20774" y="10428"/>
                    <a:pt x="20857" y="10407"/>
                  </a:cubicBezTo>
                  <a:cubicBezTo>
                    <a:pt x="20941" y="10385"/>
                    <a:pt x="20988" y="10368"/>
                    <a:pt x="20988" y="10368"/>
                  </a:cubicBezTo>
                  <a:cubicBezTo>
                    <a:pt x="20988" y="10368"/>
                    <a:pt x="21033" y="10351"/>
                    <a:pt x="21111" y="10314"/>
                  </a:cubicBezTo>
                  <a:cubicBezTo>
                    <a:pt x="21188" y="10277"/>
                    <a:pt x="21301" y="10220"/>
                    <a:pt x="21417" y="10126"/>
                  </a:cubicBezTo>
                  <a:cubicBezTo>
                    <a:pt x="21536" y="10034"/>
                    <a:pt x="21659" y="9903"/>
                    <a:pt x="21751" y="9735"/>
                  </a:cubicBezTo>
                  <a:cubicBezTo>
                    <a:pt x="21842" y="9567"/>
                    <a:pt x="21886" y="9341"/>
                    <a:pt x="21826" y="9136"/>
                  </a:cubicBezTo>
                  <a:cubicBezTo>
                    <a:pt x="21766" y="8932"/>
                    <a:pt x="21628" y="8778"/>
                    <a:pt x="21499" y="8662"/>
                  </a:cubicBezTo>
                  <a:cubicBezTo>
                    <a:pt x="21366" y="8542"/>
                    <a:pt x="21235" y="8452"/>
                    <a:pt x="21124" y="8371"/>
                  </a:cubicBezTo>
                  <a:cubicBezTo>
                    <a:pt x="20918" y="8219"/>
                    <a:pt x="20771" y="8122"/>
                    <a:pt x="20743" y="8122"/>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1"/>
            <p:cNvSpPr/>
            <p:nvPr/>
          </p:nvSpPr>
          <p:spPr>
            <a:xfrm>
              <a:off x="3556025" y="2318825"/>
              <a:ext cx="39600" cy="88100"/>
            </a:xfrm>
            <a:custGeom>
              <a:avLst/>
              <a:gdLst/>
              <a:ahLst/>
              <a:cxnLst/>
              <a:rect l="l" t="t" r="r" b="b"/>
              <a:pathLst>
                <a:path w="1584" h="3524" extrusionOk="0">
                  <a:moveTo>
                    <a:pt x="1241" y="0"/>
                  </a:moveTo>
                  <a:cubicBezTo>
                    <a:pt x="1240" y="0"/>
                    <a:pt x="1240" y="0"/>
                    <a:pt x="1239" y="1"/>
                  </a:cubicBezTo>
                  <a:cubicBezTo>
                    <a:pt x="1220" y="11"/>
                    <a:pt x="1272" y="127"/>
                    <a:pt x="1316" y="305"/>
                  </a:cubicBezTo>
                  <a:cubicBezTo>
                    <a:pt x="1363" y="483"/>
                    <a:pt x="1391" y="725"/>
                    <a:pt x="1373" y="964"/>
                  </a:cubicBezTo>
                  <a:cubicBezTo>
                    <a:pt x="1357" y="1205"/>
                    <a:pt x="1297" y="1440"/>
                    <a:pt x="1238" y="1609"/>
                  </a:cubicBezTo>
                  <a:cubicBezTo>
                    <a:pt x="1178" y="1778"/>
                    <a:pt x="1124" y="1885"/>
                    <a:pt x="1124" y="1885"/>
                  </a:cubicBezTo>
                  <a:cubicBezTo>
                    <a:pt x="1124" y="1885"/>
                    <a:pt x="1080" y="1996"/>
                    <a:pt x="997" y="2159"/>
                  </a:cubicBezTo>
                  <a:cubicBezTo>
                    <a:pt x="916" y="2321"/>
                    <a:pt x="788" y="2529"/>
                    <a:pt x="641" y="2728"/>
                  </a:cubicBezTo>
                  <a:cubicBezTo>
                    <a:pt x="352" y="3128"/>
                    <a:pt x="1" y="3491"/>
                    <a:pt x="29" y="3522"/>
                  </a:cubicBezTo>
                  <a:cubicBezTo>
                    <a:pt x="30" y="3523"/>
                    <a:pt x="32" y="3524"/>
                    <a:pt x="34" y="3524"/>
                  </a:cubicBezTo>
                  <a:cubicBezTo>
                    <a:pt x="86" y="3524"/>
                    <a:pt x="468" y="3223"/>
                    <a:pt x="802" y="2853"/>
                  </a:cubicBezTo>
                  <a:cubicBezTo>
                    <a:pt x="973" y="2662"/>
                    <a:pt x="1128" y="2452"/>
                    <a:pt x="1229" y="2285"/>
                  </a:cubicBezTo>
                  <a:cubicBezTo>
                    <a:pt x="1330" y="2117"/>
                    <a:pt x="1386" y="1996"/>
                    <a:pt x="1386" y="1996"/>
                  </a:cubicBezTo>
                  <a:cubicBezTo>
                    <a:pt x="1386" y="1996"/>
                    <a:pt x="1437" y="1875"/>
                    <a:pt x="1488" y="1683"/>
                  </a:cubicBezTo>
                  <a:cubicBezTo>
                    <a:pt x="1542" y="1494"/>
                    <a:pt x="1583" y="1230"/>
                    <a:pt x="1573" y="967"/>
                  </a:cubicBezTo>
                  <a:cubicBezTo>
                    <a:pt x="1566" y="704"/>
                    <a:pt x="1505" y="443"/>
                    <a:pt x="1421" y="267"/>
                  </a:cubicBezTo>
                  <a:cubicBezTo>
                    <a:pt x="1342" y="96"/>
                    <a:pt x="1260" y="0"/>
                    <a:pt x="12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1"/>
            <p:cNvSpPr/>
            <p:nvPr/>
          </p:nvSpPr>
          <p:spPr>
            <a:xfrm>
              <a:off x="3995475" y="2332200"/>
              <a:ext cx="45150" cy="77275"/>
            </a:xfrm>
            <a:custGeom>
              <a:avLst/>
              <a:gdLst/>
              <a:ahLst/>
              <a:cxnLst/>
              <a:rect l="l" t="t" r="r" b="b"/>
              <a:pathLst>
                <a:path w="1806" h="3091" extrusionOk="0">
                  <a:moveTo>
                    <a:pt x="184" y="0"/>
                  </a:moveTo>
                  <a:cubicBezTo>
                    <a:pt x="143" y="0"/>
                    <a:pt x="0" y="469"/>
                    <a:pt x="59" y="956"/>
                  </a:cubicBezTo>
                  <a:cubicBezTo>
                    <a:pt x="83" y="1202"/>
                    <a:pt x="152" y="1443"/>
                    <a:pt x="214" y="1615"/>
                  </a:cubicBezTo>
                  <a:cubicBezTo>
                    <a:pt x="277" y="1787"/>
                    <a:pt x="330" y="1897"/>
                    <a:pt x="330" y="1897"/>
                  </a:cubicBezTo>
                  <a:cubicBezTo>
                    <a:pt x="330" y="1897"/>
                    <a:pt x="385" y="2008"/>
                    <a:pt x="486" y="2163"/>
                  </a:cubicBezTo>
                  <a:cubicBezTo>
                    <a:pt x="589" y="2315"/>
                    <a:pt x="739" y="2513"/>
                    <a:pt x="923" y="2680"/>
                  </a:cubicBezTo>
                  <a:cubicBezTo>
                    <a:pt x="1104" y="2849"/>
                    <a:pt x="1322" y="2977"/>
                    <a:pt x="1497" y="3036"/>
                  </a:cubicBezTo>
                  <a:cubicBezTo>
                    <a:pt x="1616" y="3077"/>
                    <a:pt x="1710" y="3091"/>
                    <a:pt x="1760" y="3091"/>
                  </a:cubicBezTo>
                  <a:cubicBezTo>
                    <a:pt x="1785" y="3091"/>
                    <a:pt x="1799" y="3088"/>
                    <a:pt x="1800" y="3083"/>
                  </a:cubicBezTo>
                  <a:cubicBezTo>
                    <a:pt x="1806" y="3061"/>
                    <a:pt x="1693" y="3023"/>
                    <a:pt x="1544" y="2937"/>
                  </a:cubicBezTo>
                  <a:cubicBezTo>
                    <a:pt x="1393" y="2852"/>
                    <a:pt x="1215" y="2711"/>
                    <a:pt x="1065" y="2540"/>
                  </a:cubicBezTo>
                  <a:cubicBezTo>
                    <a:pt x="761" y="2200"/>
                    <a:pt x="584" y="1773"/>
                    <a:pt x="584" y="1773"/>
                  </a:cubicBezTo>
                  <a:cubicBezTo>
                    <a:pt x="584" y="1773"/>
                    <a:pt x="527" y="1673"/>
                    <a:pt x="456" y="1517"/>
                  </a:cubicBezTo>
                  <a:cubicBezTo>
                    <a:pt x="385" y="1360"/>
                    <a:pt x="304" y="1148"/>
                    <a:pt x="257" y="926"/>
                  </a:cubicBezTo>
                  <a:cubicBezTo>
                    <a:pt x="152" y="479"/>
                    <a:pt x="221" y="8"/>
                    <a:pt x="186" y="1"/>
                  </a:cubicBezTo>
                  <a:cubicBezTo>
                    <a:pt x="185" y="1"/>
                    <a:pt x="185" y="0"/>
                    <a:pt x="18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1"/>
            <p:cNvSpPr/>
            <p:nvPr/>
          </p:nvSpPr>
          <p:spPr>
            <a:xfrm>
              <a:off x="3541750" y="2312250"/>
              <a:ext cx="25" cy="225"/>
            </a:xfrm>
            <a:custGeom>
              <a:avLst/>
              <a:gdLst/>
              <a:ahLst/>
              <a:cxnLst/>
              <a:rect l="l" t="t" r="r" b="b"/>
              <a:pathLst>
                <a:path w="1" h="9" extrusionOk="0">
                  <a:moveTo>
                    <a:pt x="1" y="0"/>
                  </a:moveTo>
                  <a:lnTo>
                    <a:pt x="1" y="9"/>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1"/>
            <p:cNvSpPr/>
            <p:nvPr/>
          </p:nvSpPr>
          <p:spPr>
            <a:xfrm>
              <a:off x="3541575" y="2315400"/>
              <a:ext cx="25" cy="250"/>
            </a:xfrm>
            <a:custGeom>
              <a:avLst/>
              <a:gdLst/>
              <a:ahLst/>
              <a:cxnLst/>
              <a:rect l="l" t="t" r="r" b="b"/>
              <a:pathLst>
                <a:path w="1" h="10" extrusionOk="0">
                  <a:moveTo>
                    <a:pt x="1" y="1"/>
                  </a:moveTo>
                  <a:lnTo>
                    <a:pt x="1" y="9"/>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1"/>
            <p:cNvSpPr/>
            <p:nvPr/>
          </p:nvSpPr>
          <p:spPr>
            <a:xfrm>
              <a:off x="3541725" y="2312850"/>
              <a:ext cx="25" cy="350"/>
            </a:xfrm>
            <a:custGeom>
              <a:avLst/>
              <a:gdLst/>
              <a:ahLst/>
              <a:cxnLst/>
              <a:rect l="l" t="t" r="r" b="b"/>
              <a:pathLst>
                <a:path w="1" h="14" extrusionOk="0">
                  <a:moveTo>
                    <a:pt x="0" y="0"/>
                  </a:moveTo>
                  <a:lnTo>
                    <a:pt x="0" y="1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1"/>
            <p:cNvSpPr/>
            <p:nvPr/>
          </p:nvSpPr>
          <p:spPr>
            <a:xfrm>
              <a:off x="3541625" y="2313875"/>
              <a:ext cx="75" cy="500"/>
            </a:xfrm>
            <a:custGeom>
              <a:avLst/>
              <a:gdLst/>
              <a:ahLst/>
              <a:cxnLst/>
              <a:rect l="l" t="t" r="r" b="b"/>
              <a:pathLst>
                <a:path w="3" h="20" extrusionOk="0">
                  <a:moveTo>
                    <a:pt x="3" y="1"/>
                  </a:moveTo>
                  <a:cubicBezTo>
                    <a:pt x="3" y="6"/>
                    <a:pt x="0" y="12"/>
                    <a:pt x="0" y="19"/>
                  </a:cubicBezTo>
                  <a:cubicBezTo>
                    <a:pt x="3" y="12"/>
                    <a:pt x="3" y="6"/>
                    <a:pt x="3"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1"/>
            <p:cNvSpPr/>
            <p:nvPr/>
          </p:nvSpPr>
          <p:spPr>
            <a:xfrm>
              <a:off x="3586925" y="2317300"/>
              <a:ext cx="3075" cy="4975"/>
            </a:xfrm>
            <a:custGeom>
              <a:avLst/>
              <a:gdLst/>
              <a:ahLst/>
              <a:cxnLst/>
              <a:rect l="l" t="t" r="r" b="b"/>
              <a:pathLst>
                <a:path w="123" h="199" extrusionOk="0">
                  <a:moveTo>
                    <a:pt x="0" y="0"/>
                  </a:moveTo>
                  <a:cubicBezTo>
                    <a:pt x="46" y="64"/>
                    <a:pt x="87" y="131"/>
                    <a:pt x="123" y="198"/>
                  </a:cubicBezTo>
                  <a:cubicBezTo>
                    <a:pt x="87" y="131"/>
                    <a:pt x="46" y="64"/>
                    <a:pt x="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1"/>
            <p:cNvSpPr/>
            <p:nvPr/>
          </p:nvSpPr>
          <p:spPr>
            <a:xfrm>
              <a:off x="3998250" y="2329650"/>
              <a:ext cx="75" cy="125"/>
            </a:xfrm>
            <a:custGeom>
              <a:avLst/>
              <a:gdLst/>
              <a:ahLst/>
              <a:cxnLst/>
              <a:rect l="l" t="t" r="r" b="b"/>
              <a:pathLst>
                <a:path w="3" h="5" extrusionOk="0">
                  <a:moveTo>
                    <a:pt x="2" y="0"/>
                  </a:moveTo>
                  <a:cubicBezTo>
                    <a:pt x="2" y="2"/>
                    <a:pt x="2" y="3"/>
                    <a:pt x="1" y="5"/>
                  </a:cubicBezTo>
                  <a:cubicBezTo>
                    <a:pt x="2" y="3"/>
                    <a:pt x="2" y="2"/>
                    <a:pt x="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1"/>
            <p:cNvSpPr/>
            <p:nvPr/>
          </p:nvSpPr>
          <p:spPr>
            <a:xfrm>
              <a:off x="3997650" y="2332700"/>
              <a:ext cx="25" cy="100"/>
            </a:xfrm>
            <a:custGeom>
              <a:avLst/>
              <a:gdLst/>
              <a:ahLst/>
              <a:cxnLst/>
              <a:rect l="l" t="t" r="r" b="b"/>
              <a:pathLst>
                <a:path w="1" h="4" extrusionOk="0">
                  <a:moveTo>
                    <a:pt x="1" y="1"/>
                  </a:moveTo>
                  <a:lnTo>
                    <a:pt x="1" y="4"/>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a:off x="3504925" y="2111350"/>
              <a:ext cx="600825" cy="221625"/>
            </a:xfrm>
            <a:custGeom>
              <a:avLst/>
              <a:gdLst/>
              <a:ahLst/>
              <a:cxnLst/>
              <a:rect l="l" t="t" r="r" b="b"/>
              <a:pathLst>
                <a:path w="24033" h="8865" extrusionOk="0">
                  <a:moveTo>
                    <a:pt x="2509" y="1"/>
                  </a:moveTo>
                  <a:cubicBezTo>
                    <a:pt x="2221" y="169"/>
                    <a:pt x="1944" y="402"/>
                    <a:pt x="1694" y="724"/>
                  </a:cubicBezTo>
                  <a:cubicBezTo>
                    <a:pt x="227" y="2620"/>
                    <a:pt x="1657" y="3719"/>
                    <a:pt x="1657" y="3719"/>
                  </a:cubicBezTo>
                  <a:cubicBezTo>
                    <a:pt x="1657" y="3719"/>
                    <a:pt x="75" y="4136"/>
                    <a:pt x="38" y="5690"/>
                  </a:cubicBezTo>
                  <a:cubicBezTo>
                    <a:pt x="1" y="7243"/>
                    <a:pt x="1468" y="8042"/>
                    <a:pt x="1468" y="8042"/>
                  </a:cubicBezTo>
                  <a:cubicBezTo>
                    <a:pt x="1468" y="8042"/>
                    <a:pt x="1807" y="8325"/>
                    <a:pt x="2485" y="8325"/>
                  </a:cubicBezTo>
                  <a:cubicBezTo>
                    <a:pt x="2706" y="8325"/>
                    <a:pt x="2962" y="8295"/>
                    <a:pt x="3255" y="8216"/>
                  </a:cubicBezTo>
                  <a:cubicBezTo>
                    <a:pt x="3249" y="8208"/>
                    <a:pt x="3245" y="8200"/>
                    <a:pt x="3239" y="8193"/>
                  </a:cubicBezTo>
                  <a:cubicBezTo>
                    <a:pt x="3239" y="8193"/>
                    <a:pt x="5610" y="8042"/>
                    <a:pt x="6704" y="6751"/>
                  </a:cubicBezTo>
                  <a:cubicBezTo>
                    <a:pt x="6704" y="6751"/>
                    <a:pt x="7694" y="7244"/>
                    <a:pt x="9098" y="7244"/>
                  </a:cubicBezTo>
                  <a:cubicBezTo>
                    <a:pt x="10217" y="7244"/>
                    <a:pt x="11600" y="6930"/>
                    <a:pt x="12954" y="5803"/>
                  </a:cubicBezTo>
                  <a:cubicBezTo>
                    <a:pt x="12954" y="5803"/>
                    <a:pt x="13531" y="7086"/>
                    <a:pt x="15034" y="7086"/>
                  </a:cubicBezTo>
                  <a:cubicBezTo>
                    <a:pt x="15597" y="7086"/>
                    <a:pt x="16291" y="6905"/>
                    <a:pt x="17133" y="6409"/>
                  </a:cubicBezTo>
                  <a:cubicBezTo>
                    <a:pt x="17133" y="6409"/>
                    <a:pt x="17510" y="8190"/>
                    <a:pt x="19771" y="8570"/>
                  </a:cubicBezTo>
                  <a:cubicBezTo>
                    <a:pt x="19771" y="8570"/>
                    <a:pt x="20262" y="8864"/>
                    <a:pt x="21196" y="8864"/>
                  </a:cubicBezTo>
                  <a:cubicBezTo>
                    <a:pt x="21433" y="8864"/>
                    <a:pt x="21699" y="8845"/>
                    <a:pt x="21993" y="8798"/>
                  </a:cubicBezTo>
                  <a:cubicBezTo>
                    <a:pt x="21998" y="8793"/>
                    <a:pt x="24033" y="8606"/>
                    <a:pt x="23883" y="7204"/>
                  </a:cubicBezTo>
                  <a:cubicBezTo>
                    <a:pt x="23738" y="5872"/>
                    <a:pt x="23120" y="5838"/>
                    <a:pt x="23058" y="5838"/>
                  </a:cubicBezTo>
                  <a:cubicBezTo>
                    <a:pt x="23055" y="5838"/>
                    <a:pt x="23053" y="5838"/>
                    <a:pt x="23053" y="5838"/>
                  </a:cubicBezTo>
                  <a:cubicBezTo>
                    <a:pt x="23053" y="5838"/>
                    <a:pt x="24033" y="5497"/>
                    <a:pt x="23843" y="3830"/>
                  </a:cubicBezTo>
                  <a:cubicBezTo>
                    <a:pt x="23816" y="3591"/>
                    <a:pt x="23744" y="3383"/>
                    <a:pt x="23638" y="3199"/>
                  </a:cubicBezTo>
                  <a:cubicBezTo>
                    <a:pt x="23634" y="4801"/>
                    <a:pt x="21971" y="5448"/>
                    <a:pt x="21846" y="5470"/>
                  </a:cubicBezTo>
                  <a:cubicBezTo>
                    <a:pt x="21695" y="5497"/>
                    <a:pt x="23503" y="6310"/>
                    <a:pt x="23166" y="7137"/>
                  </a:cubicBezTo>
                  <a:cubicBezTo>
                    <a:pt x="23090" y="7323"/>
                    <a:pt x="22930" y="7395"/>
                    <a:pt x="22728" y="7395"/>
                  </a:cubicBezTo>
                  <a:cubicBezTo>
                    <a:pt x="22031" y="7395"/>
                    <a:pt x="20832" y="6535"/>
                    <a:pt x="20831" y="6534"/>
                  </a:cubicBezTo>
                  <a:lnTo>
                    <a:pt x="20831" y="6534"/>
                  </a:lnTo>
                  <a:cubicBezTo>
                    <a:pt x="20832" y="6535"/>
                    <a:pt x="21886" y="7475"/>
                    <a:pt x="20831" y="7816"/>
                  </a:cubicBezTo>
                  <a:cubicBezTo>
                    <a:pt x="20746" y="7843"/>
                    <a:pt x="20657" y="7856"/>
                    <a:pt x="20564" y="7856"/>
                  </a:cubicBezTo>
                  <a:cubicBezTo>
                    <a:pt x="19499" y="7856"/>
                    <a:pt x="17992" y="6189"/>
                    <a:pt x="18270" y="5669"/>
                  </a:cubicBezTo>
                  <a:cubicBezTo>
                    <a:pt x="18389" y="5446"/>
                    <a:pt x="18670" y="5379"/>
                    <a:pt x="18967" y="5379"/>
                  </a:cubicBezTo>
                  <a:cubicBezTo>
                    <a:pt x="19421" y="5379"/>
                    <a:pt x="19912" y="5537"/>
                    <a:pt x="19912" y="5537"/>
                  </a:cubicBezTo>
                  <a:cubicBezTo>
                    <a:pt x="19912" y="5537"/>
                    <a:pt x="18685" y="4805"/>
                    <a:pt x="18797" y="4465"/>
                  </a:cubicBezTo>
                  <a:cubicBezTo>
                    <a:pt x="18910" y="4125"/>
                    <a:pt x="20588" y="3401"/>
                    <a:pt x="20588" y="3401"/>
                  </a:cubicBezTo>
                  <a:cubicBezTo>
                    <a:pt x="20526" y="3347"/>
                    <a:pt x="20436" y="3324"/>
                    <a:pt x="20327" y="3324"/>
                  </a:cubicBezTo>
                  <a:cubicBezTo>
                    <a:pt x="19736" y="3324"/>
                    <a:pt x="18602" y="4001"/>
                    <a:pt x="18602" y="4001"/>
                  </a:cubicBezTo>
                  <a:lnTo>
                    <a:pt x="19664" y="2996"/>
                  </a:lnTo>
                  <a:lnTo>
                    <a:pt x="19664" y="2996"/>
                  </a:lnTo>
                  <a:cubicBezTo>
                    <a:pt x="19664" y="2996"/>
                    <a:pt x="19582" y="3018"/>
                    <a:pt x="19456" y="3018"/>
                  </a:cubicBezTo>
                  <a:cubicBezTo>
                    <a:pt x="19250" y="3018"/>
                    <a:pt x="18928" y="2960"/>
                    <a:pt x="18648" y="2657"/>
                  </a:cubicBezTo>
                  <a:cubicBezTo>
                    <a:pt x="18441" y="2434"/>
                    <a:pt x="18770" y="1786"/>
                    <a:pt x="19187" y="1147"/>
                  </a:cubicBezTo>
                  <a:lnTo>
                    <a:pt x="19187" y="1147"/>
                  </a:lnTo>
                  <a:cubicBezTo>
                    <a:pt x="18562" y="1298"/>
                    <a:pt x="18383" y="2011"/>
                    <a:pt x="18383" y="2011"/>
                  </a:cubicBezTo>
                  <a:cubicBezTo>
                    <a:pt x="18383" y="2011"/>
                    <a:pt x="18000" y="1105"/>
                    <a:pt x="17389" y="239"/>
                  </a:cubicBezTo>
                  <a:lnTo>
                    <a:pt x="17389" y="239"/>
                  </a:lnTo>
                  <a:lnTo>
                    <a:pt x="17705" y="2734"/>
                  </a:lnTo>
                  <a:lnTo>
                    <a:pt x="16875" y="2056"/>
                  </a:lnTo>
                  <a:lnTo>
                    <a:pt x="17628" y="3712"/>
                  </a:lnTo>
                  <a:cubicBezTo>
                    <a:pt x="17222" y="3230"/>
                    <a:pt x="16900" y="3086"/>
                    <a:pt x="16659" y="3086"/>
                  </a:cubicBezTo>
                  <a:cubicBezTo>
                    <a:pt x="16298" y="3086"/>
                    <a:pt x="16121" y="3411"/>
                    <a:pt x="16121" y="3411"/>
                  </a:cubicBezTo>
                  <a:cubicBezTo>
                    <a:pt x="16173" y="3353"/>
                    <a:pt x="16241" y="3327"/>
                    <a:pt x="16320" y="3327"/>
                  </a:cubicBezTo>
                  <a:cubicBezTo>
                    <a:pt x="16702" y="3327"/>
                    <a:pt x="17334" y="3929"/>
                    <a:pt x="17552" y="4428"/>
                  </a:cubicBezTo>
                  <a:cubicBezTo>
                    <a:pt x="17768" y="4924"/>
                    <a:pt x="17219" y="5981"/>
                    <a:pt x="16008" y="5981"/>
                  </a:cubicBezTo>
                  <a:cubicBezTo>
                    <a:pt x="15749" y="5981"/>
                    <a:pt x="15459" y="5933"/>
                    <a:pt x="15140" y="5820"/>
                  </a:cubicBezTo>
                  <a:cubicBezTo>
                    <a:pt x="13333" y="5179"/>
                    <a:pt x="14763" y="3675"/>
                    <a:pt x="14763" y="3675"/>
                  </a:cubicBezTo>
                  <a:lnTo>
                    <a:pt x="14763" y="3675"/>
                  </a:lnTo>
                  <a:cubicBezTo>
                    <a:pt x="14763" y="3675"/>
                    <a:pt x="13106" y="4879"/>
                    <a:pt x="9603" y="5182"/>
                  </a:cubicBezTo>
                  <a:cubicBezTo>
                    <a:pt x="9204" y="5216"/>
                    <a:pt x="8857" y="5232"/>
                    <a:pt x="8556" y="5232"/>
                  </a:cubicBezTo>
                  <a:cubicBezTo>
                    <a:pt x="6215" y="5232"/>
                    <a:pt x="6628" y="4315"/>
                    <a:pt x="6628" y="4315"/>
                  </a:cubicBezTo>
                  <a:lnTo>
                    <a:pt x="6628" y="4315"/>
                  </a:lnTo>
                  <a:cubicBezTo>
                    <a:pt x="6628" y="4315"/>
                    <a:pt x="4479" y="5506"/>
                    <a:pt x="3092" y="5506"/>
                  </a:cubicBezTo>
                  <a:cubicBezTo>
                    <a:pt x="2634" y="5506"/>
                    <a:pt x="2259" y="5376"/>
                    <a:pt x="2072" y="5030"/>
                  </a:cubicBezTo>
                  <a:cubicBezTo>
                    <a:pt x="1453" y="3886"/>
                    <a:pt x="2817" y="3784"/>
                    <a:pt x="3323" y="3784"/>
                  </a:cubicBezTo>
                  <a:cubicBezTo>
                    <a:pt x="3433" y="3784"/>
                    <a:pt x="3502" y="3789"/>
                    <a:pt x="3502" y="3789"/>
                  </a:cubicBezTo>
                  <a:cubicBezTo>
                    <a:pt x="1906" y="1991"/>
                    <a:pt x="2102" y="727"/>
                    <a:pt x="250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1"/>
            <p:cNvSpPr/>
            <p:nvPr/>
          </p:nvSpPr>
          <p:spPr>
            <a:xfrm>
              <a:off x="3999225" y="2325975"/>
              <a:ext cx="25" cy="75"/>
            </a:xfrm>
            <a:custGeom>
              <a:avLst/>
              <a:gdLst/>
              <a:ahLst/>
              <a:cxnLst/>
              <a:rect l="l" t="t" r="r" b="b"/>
              <a:pathLst>
                <a:path w="1" h="3" extrusionOk="0">
                  <a:moveTo>
                    <a:pt x="0" y="1"/>
                  </a:moveTo>
                  <a:lnTo>
                    <a:pt x="0" y="2"/>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1"/>
            <p:cNvSpPr/>
            <p:nvPr/>
          </p:nvSpPr>
          <p:spPr>
            <a:xfrm>
              <a:off x="3998825" y="2327375"/>
              <a:ext cx="25" cy="100"/>
            </a:xfrm>
            <a:custGeom>
              <a:avLst/>
              <a:gdLst/>
              <a:ahLst/>
              <a:cxnLst/>
              <a:rect l="l" t="t" r="r" b="b"/>
              <a:pathLst>
                <a:path w="1" h="4" extrusionOk="0">
                  <a:moveTo>
                    <a:pt x="1" y="0"/>
                  </a:moveTo>
                  <a:lnTo>
                    <a:pt x="1" y="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1"/>
            <p:cNvSpPr/>
            <p:nvPr/>
          </p:nvSpPr>
          <p:spPr>
            <a:xfrm>
              <a:off x="3654850" y="2054600"/>
              <a:ext cx="93075" cy="52025"/>
            </a:xfrm>
            <a:custGeom>
              <a:avLst/>
              <a:gdLst/>
              <a:ahLst/>
              <a:cxnLst/>
              <a:rect l="l" t="t" r="r" b="b"/>
              <a:pathLst>
                <a:path w="3723" h="2081" extrusionOk="0">
                  <a:moveTo>
                    <a:pt x="2375" y="0"/>
                  </a:moveTo>
                  <a:cubicBezTo>
                    <a:pt x="2007" y="0"/>
                    <a:pt x="1636" y="72"/>
                    <a:pt x="1361" y="163"/>
                  </a:cubicBezTo>
                  <a:cubicBezTo>
                    <a:pt x="672" y="388"/>
                    <a:pt x="0" y="1155"/>
                    <a:pt x="336" y="1898"/>
                  </a:cubicBezTo>
                  <a:cubicBezTo>
                    <a:pt x="390" y="2017"/>
                    <a:pt x="526" y="2080"/>
                    <a:pt x="660" y="2080"/>
                  </a:cubicBezTo>
                  <a:cubicBezTo>
                    <a:pt x="759" y="2080"/>
                    <a:pt x="857" y="2046"/>
                    <a:pt x="919" y="1973"/>
                  </a:cubicBezTo>
                  <a:cubicBezTo>
                    <a:pt x="1057" y="1810"/>
                    <a:pt x="1141" y="1629"/>
                    <a:pt x="1333" y="1524"/>
                  </a:cubicBezTo>
                  <a:cubicBezTo>
                    <a:pt x="1569" y="1394"/>
                    <a:pt x="1838" y="1364"/>
                    <a:pt x="2103" y="1364"/>
                  </a:cubicBezTo>
                  <a:cubicBezTo>
                    <a:pt x="2109" y="1364"/>
                    <a:pt x="2115" y="1364"/>
                    <a:pt x="2121" y="1364"/>
                  </a:cubicBezTo>
                  <a:cubicBezTo>
                    <a:pt x="2594" y="1364"/>
                    <a:pt x="3089" y="1333"/>
                    <a:pt x="3514" y="1105"/>
                  </a:cubicBezTo>
                  <a:cubicBezTo>
                    <a:pt x="3697" y="1007"/>
                    <a:pt x="3723" y="783"/>
                    <a:pt x="3645" y="613"/>
                  </a:cubicBezTo>
                  <a:cubicBezTo>
                    <a:pt x="3429" y="150"/>
                    <a:pt x="2905" y="0"/>
                    <a:pt x="237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1"/>
            <p:cNvSpPr/>
            <p:nvPr/>
          </p:nvSpPr>
          <p:spPr>
            <a:xfrm>
              <a:off x="3757025" y="2082100"/>
              <a:ext cx="18600" cy="13950"/>
            </a:xfrm>
            <a:custGeom>
              <a:avLst/>
              <a:gdLst/>
              <a:ahLst/>
              <a:cxnLst/>
              <a:rect l="l" t="t" r="r" b="b"/>
              <a:pathLst>
                <a:path w="744" h="558" extrusionOk="0">
                  <a:moveTo>
                    <a:pt x="296" y="1"/>
                  </a:moveTo>
                  <a:cubicBezTo>
                    <a:pt x="236" y="1"/>
                    <a:pt x="174" y="18"/>
                    <a:pt x="110" y="61"/>
                  </a:cubicBezTo>
                  <a:cubicBezTo>
                    <a:pt x="49" y="102"/>
                    <a:pt x="0" y="184"/>
                    <a:pt x="29" y="263"/>
                  </a:cubicBezTo>
                  <a:cubicBezTo>
                    <a:pt x="60" y="352"/>
                    <a:pt x="93" y="422"/>
                    <a:pt x="178" y="472"/>
                  </a:cubicBezTo>
                  <a:cubicBezTo>
                    <a:pt x="256" y="518"/>
                    <a:pt x="345" y="530"/>
                    <a:pt x="433" y="550"/>
                  </a:cubicBezTo>
                  <a:cubicBezTo>
                    <a:pt x="454" y="555"/>
                    <a:pt x="475" y="557"/>
                    <a:pt x="494" y="557"/>
                  </a:cubicBezTo>
                  <a:cubicBezTo>
                    <a:pt x="582" y="557"/>
                    <a:pt x="652" y="512"/>
                    <a:pt x="708" y="438"/>
                  </a:cubicBezTo>
                  <a:cubicBezTo>
                    <a:pt x="735" y="402"/>
                    <a:pt x="740" y="358"/>
                    <a:pt x="742" y="315"/>
                  </a:cubicBezTo>
                  <a:cubicBezTo>
                    <a:pt x="743" y="237"/>
                    <a:pt x="695" y="139"/>
                    <a:pt x="621" y="105"/>
                  </a:cubicBezTo>
                  <a:cubicBezTo>
                    <a:pt x="508" y="54"/>
                    <a:pt x="404" y="1"/>
                    <a:pt x="296"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1"/>
            <p:cNvSpPr/>
            <p:nvPr/>
          </p:nvSpPr>
          <p:spPr>
            <a:xfrm>
              <a:off x="3854925" y="2098025"/>
              <a:ext cx="30400" cy="45925"/>
            </a:xfrm>
            <a:custGeom>
              <a:avLst/>
              <a:gdLst/>
              <a:ahLst/>
              <a:cxnLst/>
              <a:rect l="l" t="t" r="r" b="b"/>
              <a:pathLst>
                <a:path w="1216" h="1837" extrusionOk="0">
                  <a:moveTo>
                    <a:pt x="806" y="0"/>
                  </a:moveTo>
                  <a:cubicBezTo>
                    <a:pt x="777" y="0"/>
                    <a:pt x="748" y="4"/>
                    <a:pt x="720" y="10"/>
                  </a:cubicBezTo>
                  <a:cubicBezTo>
                    <a:pt x="0" y="182"/>
                    <a:pt x="50" y="1338"/>
                    <a:pt x="511" y="1747"/>
                  </a:cubicBezTo>
                  <a:cubicBezTo>
                    <a:pt x="580" y="1808"/>
                    <a:pt x="672" y="1837"/>
                    <a:pt x="762" y="1837"/>
                  </a:cubicBezTo>
                  <a:cubicBezTo>
                    <a:pt x="947" y="1837"/>
                    <a:pt x="1129" y="1716"/>
                    <a:pt x="1112" y="1498"/>
                  </a:cubicBezTo>
                  <a:cubicBezTo>
                    <a:pt x="1098" y="1311"/>
                    <a:pt x="1071" y="1098"/>
                    <a:pt x="1095" y="913"/>
                  </a:cubicBezTo>
                  <a:cubicBezTo>
                    <a:pt x="1105" y="827"/>
                    <a:pt x="1143" y="756"/>
                    <a:pt x="1169" y="676"/>
                  </a:cubicBezTo>
                  <a:cubicBezTo>
                    <a:pt x="1216" y="534"/>
                    <a:pt x="1204" y="416"/>
                    <a:pt x="1176" y="271"/>
                  </a:cubicBezTo>
                  <a:cubicBezTo>
                    <a:pt x="1143" y="99"/>
                    <a:pt x="969" y="0"/>
                    <a:pt x="80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3888100" y="2100075"/>
              <a:ext cx="12925" cy="8475"/>
            </a:xfrm>
            <a:custGeom>
              <a:avLst/>
              <a:gdLst/>
              <a:ahLst/>
              <a:cxnLst/>
              <a:rect l="l" t="t" r="r" b="b"/>
              <a:pathLst>
                <a:path w="517" h="339" extrusionOk="0">
                  <a:moveTo>
                    <a:pt x="210" y="1"/>
                  </a:moveTo>
                  <a:cubicBezTo>
                    <a:pt x="1" y="1"/>
                    <a:pt x="0" y="338"/>
                    <a:pt x="209" y="338"/>
                  </a:cubicBezTo>
                  <a:cubicBezTo>
                    <a:pt x="225" y="338"/>
                    <a:pt x="241" y="336"/>
                    <a:pt x="259" y="332"/>
                  </a:cubicBezTo>
                  <a:cubicBezTo>
                    <a:pt x="324" y="318"/>
                    <a:pt x="387" y="311"/>
                    <a:pt x="441" y="270"/>
                  </a:cubicBezTo>
                  <a:cubicBezTo>
                    <a:pt x="516" y="213"/>
                    <a:pt x="516" y="126"/>
                    <a:pt x="441" y="69"/>
                  </a:cubicBezTo>
                  <a:cubicBezTo>
                    <a:pt x="387" y="28"/>
                    <a:pt x="324" y="21"/>
                    <a:pt x="259" y="6"/>
                  </a:cubicBezTo>
                  <a:cubicBezTo>
                    <a:pt x="242" y="3"/>
                    <a:pt x="225" y="1"/>
                    <a:pt x="210"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1"/>
            <p:cNvSpPr/>
            <p:nvPr/>
          </p:nvSpPr>
          <p:spPr>
            <a:xfrm>
              <a:off x="4028525" y="2181050"/>
              <a:ext cx="45950" cy="19475"/>
            </a:xfrm>
            <a:custGeom>
              <a:avLst/>
              <a:gdLst/>
              <a:ahLst/>
              <a:cxnLst/>
              <a:rect l="l" t="t" r="r" b="b"/>
              <a:pathLst>
                <a:path w="1838" h="779" extrusionOk="0">
                  <a:moveTo>
                    <a:pt x="838" y="1"/>
                  </a:moveTo>
                  <a:cubicBezTo>
                    <a:pt x="615" y="1"/>
                    <a:pt x="411" y="55"/>
                    <a:pt x="193" y="172"/>
                  </a:cubicBezTo>
                  <a:cubicBezTo>
                    <a:pt x="1" y="278"/>
                    <a:pt x="74" y="611"/>
                    <a:pt x="296" y="611"/>
                  </a:cubicBezTo>
                  <a:cubicBezTo>
                    <a:pt x="302" y="611"/>
                    <a:pt x="308" y="611"/>
                    <a:pt x="314" y="611"/>
                  </a:cubicBezTo>
                  <a:cubicBezTo>
                    <a:pt x="399" y="604"/>
                    <a:pt x="490" y="600"/>
                    <a:pt x="581" y="600"/>
                  </a:cubicBezTo>
                  <a:cubicBezTo>
                    <a:pt x="730" y="600"/>
                    <a:pt x="882" y="611"/>
                    <a:pt x="1017" y="642"/>
                  </a:cubicBezTo>
                  <a:cubicBezTo>
                    <a:pt x="1193" y="682"/>
                    <a:pt x="1354" y="779"/>
                    <a:pt x="1530" y="779"/>
                  </a:cubicBezTo>
                  <a:cubicBezTo>
                    <a:pt x="1572" y="779"/>
                    <a:pt x="1615" y="773"/>
                    <a:pt x="1659" y="760"/>
                  </a:cubicBezTo>
                  <a:cubicBezTo>
                    <a:pt x="1782" y="725"/>
                    <a:pt x="1837" y="608"/>
                    <a:pt x="1815" y="487"/>
                  </a:cubicBezTo>
                  <a:cubicBezTo>
                    <a:pt x="1755" y="169"/>
                    <a:pt x="1375" y="67"/>
                    <a:pt x="1099" y="23"/>
                  </a:cubicBezTo>
                  <a:cubicBezTo>
                    <a:pt x="1008" y="8"/>
                    <a:pt x="922" y="1"/>
                    <a:pt x="838"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1"/>
            <p:cNvSpPr/>
            <p:nvPr/>
          </p:nvSpPr>
          <p:spPr>
            <a:xfrm>
              <a:off x="4049575" y="2255450"/>
              <a:ext cx="40625" cy="36275"/>
            </a:xfrm>
            <a:custGeom>
              <a:avLst/>
              <a:gdLst/>
              <a:ahLst/>
              <a:cxnLst/>
              <a:rect l="l" t="t" r="r" b="b"/>
              <a:pathLst>
                <a:path w="1625" h="1451" extrusionOk="0">
                  <a:moveTo>
                    <a:pt x="224" y="1"/>
                  </a:moveTo>
                  <a:cubicBezTo>
                    <a:pt x="156" y="1"/>
                    <a:pt x="90" y="18"/>
                    <a:pt x="27" y="66"/>
                  </a:cubicBezTo>
                  <a:cubicBezTo>
                    <a:pt x="0" y="86"/>
                    <a:pt x="2" y="126"/>
                    <a:pt x="16" y="154"/>
                  </a:cubicBezTo>
                  <a:cubicBezTo>
                    <a:pt x="87" y="295"/>
                    <a:pt x="261" y="316"/>
                    <a:pt x="342" y="443"/>
                  </a:cubicBezTo>
                  <a:cubicBezTo>
                    <a:pt x="390" y="516"/>
                    <a:pt x="395" y="612"/>
                    <a:pt x="436" y="688"/>
                  </a:cubicBezTo>
                  <a:cubicBezTo>
                    <a:pt x="476" y="759"/>
                    <a:pt x="528" y="820"/>
                    <a:pt x="570" y="891"/>
                  </a:cubicBezTo>
                  <a:cubicBezTo>
                    <a:pt x="669" y="1062"/>
                    <a:pt x="699" y="1250"/>
                    <a:pt x="874" y="1371"/>
                  </a:cubicBezTo>
                  <a:cubicBezTo>
                    <a:pt x="950" y="1424"/>
                    <a:pt x="1034" y="1450"/>
                    <a:pt x="1115" y="1450"/>
                  </a:cubicBezTo>
                  <a:cubicBezTo>
                    <a:pt x="1257" y="1450"/>
                    <a:pt x="1390" y="1370"/>
                    <a:pt x="1458" y="1219"/>
                  </a:cubicBezTo>
                  <a:cubicBezTo>
                    <a:pt x="1625" y="847"/>
                    <a:pt x="1262" y="299"/>
                    <a:pt x="917" y="144"/>
                  </a:cubicBezTo>
                  <a:cubicBezTo>
                    <a:pt x="763" y="74"/>
                    <a:pt x="583" y="74"/>
                    <a:pt x="420" y="33"/>
                  </a:cubicBezTo>
                  <a:cubicBezTo>
                    <a:pt x="353" y="15"/>
                    <a:pt x="287" y="1"/>
                    <a:pt x="224"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4064100" y="2302950"/>
              <a:ext cx="14000" cy="8225"/>
            </a:xfrm>
            <a:custGeom>
              <a:avLst/>
              <a:gdLst/>
              <a:ahLst/>
              <a:cxnLst/>
              <a:rect l="l" t="t" r="r" b="b"/>
              <a:pathLst>
                <a:path w="560" h="329" extrusionOk="0">
                  <a:moveTo>
                    <a:pt x="382" y="0"/>
                  </a:moveTo>
                  <a:cubicBezTo>
                    <a:pt x="304" y="0"/>
                    <a:pt x="240" y="34"/>
                    <a:pt x="168" y="68"/>
                  </a:cubicBezTo>
                  <a:cubicBezTo>
                    <a:pt x="135" y="83"/>
                    <a:pt x="93" y="95"/>
                    <a:pt x="64" y="123"/>
                  </a:cubicBezTo>
                  <a:cubicBezTo>
                    <a:pt x="39" y="147"/>
                    <a:pt x="36" y="181"/>
                    <a:pt x="17" y="210"/>
                  </a:cubicBezTo>
                  <a:cubicBezTo>
                    <a:pt x="0" y="244"/>
                    <a:pt x="17" y="280"/>
                    <a:pt x="49" y="290"/>
                  </a:cubicBezTo>
                  <a:cubicBezTo>
                    <a:pt x="88" y="304"/>
                    <a:pt x="104" y="328"/>
                    <a:pt x="147" y="328"/>
                  </a:cubicBezTo>
                  <a:cubicBezTo>
                    <a:pt x="148" y="328"/>
                    <a:pt x="149" y="328"/>
                    <a:pt x="151" y="328"/>
                  </a:cubicBezTo>
                  <a:cubicBezTo>
                    <a:pt x="188" y="328"/>
                    <a:pt x="232" y="309"/>
                    <a:pt x="265" y="301"/>
                  </a:cubicBezTo>
                  <a:cubicBezTo>
                    <a:pt x="350" y="278"/>
                    <a:pt x="416" y="260"/>
                    <a:pt x="481" y="200"/>
                  </a:cubicBezTo>
                  <a:cubicBezTo>
                    <a:pt x="560" y="126"/>
                    <a:pt x="495" y="5"/>
                    <a:pt x="400" y="1"/>
                  </a:cubicBezTo>
                  <a:cubicBezTo>
                    <a:pt x="394" y="0"/>
                    <a:pt x="388" y="0"/>
                    <a:pt x="38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1"/>
            <p:cNvSpPr/>
            <p:nvPr/>
          </p:nvSpPr>
          <p:spPr>
            <a:xfrm>
              <a:off x="4015950" y="2355150"/>
              <a:ext cx="15350" cy="25225"/>
            </a:xfrm>
            <a:custGeom>
              <a:avLst/>
              <a:gdLst/>
              <a:ahLst/>
              <a:cxnLst/>
              <a:rect l="l" t="t" r="r" b="b"/>
              <a:pathLst>
                <a:path w="614" h="1009" extrusionOk="0">
                  <a:moveTo>
                    <a:pt x="218" y="0"/>
                  </a:moveTo>
                  <a:cubicBezTo>
                    <a:pt x="191" y="0"/>
                    <a:pt x="165" y="12"/>
                    <a:pt x="154" y="35"/>
                  </a:cubicBezTo>
                  <a:cubicBezTo>
                    <a:pt x="116" y="108"/>
                    <a:pt x="56" y="186"/>
                    <a:pt x="30" y="264"/>
                  </a:cubicBezTo>
                  <a:cubicBezTo>
                    <a:pt x="0" y="362"/>
                    <a:pt x="33" y="483"/>
                    <a:pt x="61" y="576"/>
                  </a:cubicBezTo>
                  <a:cubicBezTo>
                    <a:pt x="123" y="775"/>
                    <a:pt x="214" y="947"/>
                    <a:pt x="426" y="1003"/>
                  </a:cubicBezTo>
                  <a:cubicBezTo>
                    <a:pt x="439" y="1006"/>
                    <a:pt x="451" y="1008"/>
                    <a:pt x="463" y="1008"/>
                  </a:cubicBezTo>
                  <a:cubicBezTo>
                    <a:pt x="550" y="1008"/>
                    <a:pt x="614" y="922"/>
                    <a:pt x="595" y="834"/>
                  </a:cubicBezTo>
                  <a:cubicBezTo>
                    <a:pt x="562" y="688"/>
                    <a:pt x="476" y="586"/>
                    <a:pt x="429" y="449"/>
                  </a:cubicBezTo>
                  <a:cubicBezTo>
                    <a:pt x="407" y="389"/>
                    <a:pt x="403" y="323"/>
                    <a:pt x="379" y="264"/>
                  </a:cubicBezTo>
                  <a:cubicBezTo>
                    <a:pt x="348" y="186"/>
                    <a:pt x="303" y="140"/>
                    <a:pt x="291" y="52"/>
                  </a:cubicBezTo>
                  <a:cubicBezTo>
                    <a:pt x="284" y="18"/>
                    <a:pt x="251" y="0"/>
                    <a:pt x="21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a:off x="3565850" y="2336425"/>
              <a:ext cx="12900" cy="38475"/>
            </a:xfrm>
            <a:custGeom>
              <a:avLst/>
              <a:gdLst/>
              <a:ahLst/>
              <a:cxnLst/>
              <a:rect l="l" t="t" r="r" b="b"/>
              <a:pathLst>
                <a:path w="516" h="1539" extrusionOk="0">
                  <a:moveTo>
                    <a:pt x="333" y="1"/>
                  </a:moveTo>
                  <a:cubicBezTo>
                    <a:pt x="282" y="1"/>
                    <a:pt x="230" y="34"/>
                    <a:pt x="234" y="94"/>
                  </a:cubicBezTo>
                  <a:cubicBezTo>
                    <a:pt x="265" y="553"/>
                    <a:pt x="133" y="983"/>
                    <a:pt x="19" y="1423"/>
                  </a:cubicBezTo>
                  <a:cubicBezTo>
                    <a:pt x="1" y="1494"/>
                    <a:pt x="53" y="1539"/>
                    <a:pt x="109" y="1539"/>
                  </a:cubicBezTo>
                  <a:cubicBezTo>
                    <a:pt x="140" y="1539"/>
                    <a:pt x="172" y="1525"/>
                    <a:pt x="194" y="1496"/>
                  </a:cubicBezTo>
                  <a:cubicBezTo>
                    <a:pt x="503" y="1076"/>
                    <a:pt x="516" y="566"/>
                    <a:pt x="422" y="68"/>
                  </a:cubicBezTo>
                  <a:cubicBezTo>
                    <a:pt x="413" y="22"/>
                    <a:pt x="374" y="1"/>
                    <a:pt x="33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3527550" y="2237500"/>
              <a:ext cx="72025" cy="51200"/>
            </a:xfrm>
            <a:custGeom>
              <a:avLst/>
              <a:gdLst/>
              <a:ahLst/>
              <a:cxnLst/>
              <a:rect l="l" t="t" r="r" b="b"/>
              <a:pathLst>
                <a:path w="2881" h="2048" extrusionOk="0">
                  <a:moveTo>
                    <a:pt x="359" y="1"/>
                  </a:moveTo>
                  <a:cubicBezTo>
                    <a:pt x="333" y="1"/>
                    <a:pt x="307" y="12"/>
                    <a:pt x="295" y="37"/>
                  </a:cubicBezTo>
                  <a:cubicBezTo>
                    <a:pt x="1" y="654"/>
                    <a:pt x="113" y="1161"/>
                    <a:pt x="653" y="1611"/>
                  </a:cubicBezTo>
                  <a:cubicBezTo>
                    <a:pt x="1021" y="1919"/>
                    <a:pt x="1421" y="2047"/>
                    <a:pt x="1839" y="2047"/>
                  </a:cubicBezTo>
                  <a:cubicBezTo>
                    <a:pt x="2109" y="2047"/>
                    <a:pt x="2387" y="1994"/>
                    <a:pt x="2668" y="1900"/>
                  </a:cubicBezTo>
                  <a:cubicBezTo>
                    <a:pt x="2880" y="1829"/>
                    <a:pt x="2858" y="1568"/>
                    <a:pt x="2668" y="1490"/>
                  </a:cubicBezTo>
                  <a:cubicBezTo>
                    <a:pt x="2221" y="1305"/>
                    <a:pt x="1755" y="1202"/>
                    <a:pt x="1309" y="1022"/>
                  </a:cubicBezTo>
                  <a:cubicBezTo>
                    <a:pt x="966" y="884"/>
                    <a:pt x="485" y="435"/>
                    <a:pt x="428" y="54"/>
                  </a:cubicBezTo>
                  <a:cubicBezTo>
                    <a:pt x="425" y="19"/>
                    <a:pt x="392" y="1"/>
                    <a:pt x="359"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3611175" y="2268250"/>
              <a:ext cx="16875" cy="13400"/>
            </a:xfrm>
            <a:custGeom>
              <a:avLst/>
              <a:gdLst/>
              <a:ahLst/>
              <a:cxnLst/>
              <a:rect l="l" t="t" r="r" b="b"/>
              <a:pathLst>
                <a:path w="675" h="536" extrusionOk="0">
                  <a:moveTo>
                    <a:pt x="396" y="0"/>
                  </a:moveTo>
                  <a:cubicBezTo>
                    <a:pt x="223" y="0"/>
                    <a:pt x="35" y="131"/>
                    <a:pt x="11" y="296"/>
                  </a:cubicBezTo>
                  <a:cubicBezTo>
                    <a:pt x="1" y="347"/>
                    <a:pt x="5" y="411"/>
                    <a:pt x="51" y="449"/>
                  </a:cubicBezTo>
                  <a:cubicBezTo>
                    <a:pt x="125" y="507"/>
                    <a:pt x="188" y="535"/>
                    <a:pt x="265" y="535"/>
                  </a:cubicBezTo>
                  <a:cubicBezTo>
                    <a:pt x="297" y="535"/>
                    <a:pt x="332" y="530"/>
                    <a:pt x="371" y="520"/>
                  </a:cubicBezTo>
                  <a:cubicBezTo>
                    <a:pt x="503" y="486"/>
                    <a:pt x="617" y="422"/>
                    <a:pt x="651" y="283"/>
                  </a:cubicBezTo>
                  <a:cubicBezTo>
                    <a:pt x="674" y="187"/>
                    <a:pt x="634" y="98"/>
                    <a:pt x="553" y="45"/>
                  </a:cubicBezTo>
                  <a:cubicBezTo>
                    <a:pt x="506" y="14"/>
                    <a:pt x="452" y="0"/>
                    <a:pt x="39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a:off x="3546950" y="2136525"/>
              <a:ext cx="20400" cy="40150"/>
            </a:xfrm>
            <a:custGeom>
              <a:avLst/>
              <a:gdLst/>
              <a:ahLst/>
              <a:cxnLst/>
              <a:rect l="l" t="t" r="r" b="b"/>
              <a:pathLst>
                <a:path w="816" h="1606" extrusionOk="0">
                  <a:moveTo>
                    <a:pt x="694" y="0"/>
                  </a:moveTo>
                  <a:cubicBezTo>
                    <a:pt x="692" y="0"/>
                    <a:pt x="691" y="0"/>
                    <a:pt x="690" y="0"/>
                  </a:cubicBezTo>
                  <a:cubicBezTo>
                    <a:pt x="1" y="34"/>
                    <a:pt x="8" y="1068"/>
                    <a:pt x="198" y="1516"/>
                  </a:cubicBezTo>
                  <a:cubicBezTo>
                    <a:pt x="226" y="1579"/>
                    <a:pt x="280" y="1605"/>
                    <a:pt x="337" y="1605"/>
                  </a:cubicBezTo>
                  <a:cubicBezTo>
                    <a:pt x="448" y="1605"/>
                    <a:pt x="571" y="1504"/>
                    <a:pt x="530" y="1377"/>
                  </a:cubicBezTo>
                  <a:cubicBezTo>
                    <a:pt x="459" y="1153"/>
                    <a:pt x="456" y="924"/>
                    <a:pt x="542" y="705"/>
                  </a:cubicBezTo>
                  <a:cubicBezTo>
                    <a:pt x="617" y="516"/>
                    <a:pt x="761" y="353"/>
                    <a:pt x="802" y="148"/>
                  </a:cubicBezTo>
                  <a:cubicBezTo>
                    <a:pt x="816" y="80"/>
                    <a:pt x="771" y="0"/>
                    <a:pt x="69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a:off x="3740175" y="2158175"/>
              <a:ext cx="57975" cy="46775"/>
            </a:xfrm>
            <a:custGeom>
              <a:avLst/>
              <a:gdLst/>
              <a:ahLst/>
              <a:cxnLst/>
              <a:rect l="l" t="t" r="r" b="b"/>
              <a:pathLst>
                <a:path w="2319" h="1871" extrusionOk="0">
                  <a:moveTo>
                    <a:pt x="517" y="0"/>
                  </a:moveTo>
                  <a:cubicBezTo>
                    <a:pt x="479" y="0"/>
                    <a:pt x="440" y="14"/>
                    <a:pt x="412" y="42"/>
                  </a:cubicBezTo>
                  <a:cubicBezTo>
                    <a:pt x="1" y="472"/>
                    <a:pt x="96" y="1069"/>
                    <a:pt x="523" y="1464"/>
                  </a:cubicBezTo>
                  <a:cubicBezTo>
                    <a:pt x="763" y="1687"/>
                    <a:pt x="1173" y="1870"/>
                    <a:pt x="1548" y="1870"/>
                  </a:cubicBezTo>
                  <a:cubicBezTo>
                    <a:pt x="1836" y="1870"/>
                    <a:pt x="2103" y="1762"/>
                    <a:pt x="2256" y="1480"/>
                  </a:cubicBezTo>
                  <a:cubicBezTo>
                    <a:pt x="2318" y="1362"/>
                    <a:pt x="2298" y="1231"/>
                    <a:pt x="2212" y="1133"/>
                  </a:cubicBezTo>
                  <a:cubicBezTo>
                    <a:pt x="1957" y="854"/>
                    <a:pt x="1538" y="857"/>
                    <a:pt x="1208" y="734"/>
                  </a:cubicBezTo>
                  <a:cubicBezTo>
                    <a:pt x="983" y="650"/>
                    <a:pt x="710" y="343"/>
                    <a:pt x="661" y="108"/>
                  </a:cubicBezTo>
                  <a:cubicBezTo>
                    <a:pt x="647" y="39"/>
                    <a:pt x="582" y="0"/>
                    <a:pt x="51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3835350" y="2168200"/>
              <a:ext cx="36700" cy="31825"/>
            </a:xfrm>
            <a:custGeom>
              <a:avLst/>
              <a:gdLst/>
              <a:ahLst/>
              <a:cxnLst/>
              <a:rect l="l" t="t" r="r" b="b"/>
              <a:pathLst>
                <a:path w="1468" h="1273" extrusionOk="0">
                  <a:moveTo>
                    <a:pt x="222" y="1"/>
                  </a:moveTo>
                  <a:cubicBezTo>
                    <a:pt x="111" y="1"/>
                    <a:pt x="24" y="109"/>
                    <a:pt x="14" y="216"/>
                  </a:cubicBezTo>
                  <a:cubicBezTo>
                    <a:pt x="0" y="399"/>
                    <a:pt x="6" y="531"/>
                    <a:pt x="121" y="683"/>
                  </a:cubicBezTo>
                  <a:cubicBezTo>
                    <a:pt x="212" y="804"/>
                    <a:pt x="311" y="917"/>
                    <a:pt x="424" y="1015"/>
                  </a:cubicBezTo>
                  <a:cubicBezTo>
                    <a:pt x="591" y="1158"/>
                    <a:pt x="812" y="1272"/>
                    <a:pt x="1027" y="1272"/>
                  </a:cubicBezTo>
                  <a:cubicBezTo>
                    <a:pt x="1150" y="1272"/>
                    <a:pt x="1272" y="1234"/>
                    <a:pt x="1380" y="1142"/>
                  </a:cubicBezTo>
                  <a:cubicBezTo>
                    <a:pt x="1451" y="1081"/>
                    <a:pt x="1468" y="971"/>
                    <a:pt x="1446" y="883"/>
                  </a:cubicBezTo>
                  <a:cubicBezTo>
                    <a:pt x="1385" y="625"/>
                    <a:pt x="1115" y="477"/>
                    <a:pt x="896" y="355"/>
                  </a:cubicBezTo>
                  <a:cubicBezTo>
                    <a:pt x="802" y="302"/>
                    <a:pt x="723" y="241"/>
                    <a:pt x="642" y="171"/>
                  </a:cubicBezTo>
                  <a:cubicBezTo>
                    <a:pt x="524" y="68"/>
                    <a:pt x="422" y="61"/>
                    <a:pt x="283" y="12"/>
                  </a:cubicBezTo>
                  <a:cubicBezTo>
                    <a:pt x="262" y="4"/>
                    <a:pt x="242" y="1"/>
                    <a:pt x="22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3736450" y="2238175"/>
              <a:ext cx="80150" cy="25475"/>
            </a:xfrm>
            <a:custGeom>
              <a:avLst/>
              <a:gdLst/>
              <a:ahLst/>
              <a:cxnLst/>
              <a:rect l="l" t="t" r="r" b="b"/>
              <a:pathLst>
                <a:path w="3206" h="1019" extrusionOk="0">
                  <a:moveTo>
                    <a:pt x="2912" y="0"/>
                  </a:moveTo>
                  <a:cubicBezTo>
                    <a:pt x="2893" y="0"/>
                    <a:pt x="2872" y="3"/>
                    <a:pt x="2850" y="8"/>
                  </a:cubicBezTo>
                  <a:cubicBezTo>
                    <a:pt x="1935" y="226"/>
                    <a:pt x="1011" y="445"/>
                    <a:pt x="94" y="674"/>
                  </a:cubicBezTo>
                  <a:cubicBezTo>
                    <a:pt x="0" y="699"/>
                    <a:pt x="10" y="831"/>
                    <a:pt x="96" y="858"/>
                  </a:cubicBezTo>
                  <a:cubicBezTo>
                    <a:pt x="427" y="966"/>
                    <a:pt x="768" y="1019"/>
                    <a:pt x="1105" y="1019"/>
                  </a:cubicBezTo>
                  <a:cubicBezTo>
                    <a:pt x="1786" y="1019"/>
                    <a:pt x="2456" y="806"/>
                    <a:pt x="3021" y="414"/>
                  </a:cubicBezTo>
                  <a:cubicBezTo>
                    <a:pt x="3206" y="285"/>
                    <a:pt x="3122" y="0"/>
                    <a:pt x="291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3823925" y="2226075"/>
              <a:ext cx="18350" cy="14175"/>
            </a:xfrm>
            <a:custGeom>
              <a:avLst/>
              <a:gdLst/>
              <a:ahLst/>
              <a:cxnLst/>
              <a:rect l="l" t="t" r="r" b="b"/>
              <a:pathLst>
                <a:path w="734" h="567" extrusionOk="0">
                  <a:moveTo>
                    <a:pt x="488" y="1"/>
                  </a:moveTo>
                  <a:cubicBezTo>
                    <a:pt x="468" y="1"/>
                    <a:pt x="447" y="4"/>
                    <a:pt x="427" y="12"/>
                  </a:cubicBezTo>
                  <a:cubicBezTo>
                    <a:pt x="295" y="68"/>
                    <a:pt x="116" y="146"/>
                    <a:pt x="56" y="286"/>
                  </a:cubicBezTo>
                  <a:cubicBezTo>
                    <a:pt x="1" y="416"/>
                    <a:pt x="79" y="567"/>
                    <a:pt x="219" y="567"/>
                  </a:cubicBezTo>
                  <a:cubicBezTo>
                    <a:pt x="235" y="567"/>
                    <a:pt x="252" y="565"/>
                    <a:pt x="269" y="560"/>
                  </a:cubicBezTo>
                  <a:cubicBezTo>
                    <a:pt x="369" y="538"/>
                    <a:pt x="447" y="468"/>
                    <a:pt x="547" y="442"/>
                  </a:cubicBezTo>
                  <a:cubicBezTo>
                    <a:pt x="662" y="411"/>
                    <a:pt x="733" y="283"/>
                    <a:pt x="701" y="168"/>
                  </a:cubicBezTo>
                  <a:cubicBezTo>
                    <a:pt x="677" y="81"/>
                    <a:pt x="583" y="1"/>
                    <a:pt x="488"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3867200" y="2244375"/>
              <a:ext cx="59350" cy="27350"/>
            </a:xfrm>
            <a:custGeom>
              <a:avLst/>
              <a:gdLst/>
              <a:ahLst/>
              <a:cxnLst/>
              <a:rect l="l" t="t" r="r" b="b"/>
              <a:pathLst>
                <a:path w="2374" h="1094" extrusionOk="0">
                  <a:moveTo>
                    <a:pt x="2072" y="0"/>
                  </a:moveTo>
                  <a:cubicBezTo>
                    <a:pt x="2069" y="0"/>
                    <a:pt x="2065" y="1"/>
                    <a:pt x="2061" y="1"/>
                  </a:cubicBezTo>
                  <a:cubicBezTo>
                    <a:pt x="1723" y="21"/>
                    <a:pt x="1397" y="106"/>
                    <a:pt x="1058" y="126"/>
                  </a:cubicBezTo>
                  <a:cubicBezTo>
                    <a:pt x="1036" y="127"/>
                    <a:pt x="1015" y="128"/>
                    <a:pt x="993" y="128"/>
                  </a:cubicBezTo>
                  <a:cubicBezTo>
                    <a:pt x="854" y="128"/>
                    <a:pt x="716" y="107"/>
                    <a:pt x="578" y="100"/>
                  </a:cubicBezTo>
                  <a:cubicBezTo>
                    <a:pt x="558" y="99"/>
                    <a:pt x="539" y="99"/>
                    <a:pt x="521" y="99"/>
                  </a:cubicBezTo>
                  <a:cubicBezTo>
                    <a:pt x="358" y="99"/>
                    <a:pt x="271" y="138"/>
                    <a:pt x="106" y="200"/>
                  </a:cubicBezTo>
                  <a:cubicBezTo>
                    <a:pt x="51" y="220"/>
                    <a:pt x="0" y="268"/>
                    <a:pt x="6" y="332"/>
                  </a:cubicBezTo>
                  <a:cubicBezTo>
                    <a:pt x="41" y="895"/>
                    <a:pt x="557" y="1073"/>
                    <a:pt x="1059" y="1093"/>
                  </a:cubicBezTo>
                  <a:cubicBezTo>
                    <a:pt x="1082" y="1093"/>
                    <a:pt x="1105" y="1094"/>
                    <a:pt x="1128" y="1094"/>
                  </a:cubicBezTo>
                  <a:cubicBezTo>
                    <a:pt x="1650" y="1094"/>
                    <a:pt x="2135" y="844"/>
                    <a:pt x="2318" y="337"/>
                  </a:cubicBezTo>
                  <a:cubicBezTo>
                    <a:pt x="2373" y="182"/>
                    <a:pt x="2232" y="0"/>
                    <a:pt x="207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3982850" y="2263000"/>
              <a:ext cx="53050" cy="43650"/>
            </a:xfrm>
            <a:custGeom>
              <a:avLst/>
              <a:gdLst/>
              <a:ahLst/>
              <a:cxnLst/>
              <a:rect l="l" t="t" r="r" b="b"/>
              <a:pathLst>
                <a:path w="2122" h="1746" extrusionOk="0">
                  <a:moveTo>
                    <a:pt x="403" y="0"/>
                  </a:moveTo>
                  <a:cubicBezTo>
                    <a:pt x="267" y="0"/>
                    <a:pt x="144" y="42"/>
                    <a:pt x="56" y="150"/>
                  </a:cubicBezTo>
                  <a:cubicBezTo>
                    <a:pt x="27" y="184"/>
                    <a:pt x="0" y="235"/>
                    <a:pt x="20" y="283"/>
                  </a:cubicBezTo>
                  <a:cubicBezTo>
                    <a:pt x="156" y="607"/>
                    <a:pt x="605" y="656"/>
                    <a:pt x="874" y="840"/>
                  </a:cubicBezTo>
                  <a:cubicBezTo>
                    <a:pt x="1219" y="1075"/>
                    <a:pt x="1442" y="1439"/>
                    <a:pt x="1768" y="1696"/>
                  </a:cubicBezTo>
                  <a:cubicBezTo>
                    <a:pt x="1811" y="1729"/>
                    <a:pt x="1861" y="1745"/>
                    <a:pt x="1907" y="1745"/>
                  </a:cubicBezTo>
                  <a:cubicBezTo>
                    <a:pt x="2003" y="1745"/>
                    <a:pt x="2089" y="1679"/>
                    <a:pt x="2094" y="1560"/>
                  </a:cubicBezTo>
                  <a:cubicBezTo>
                    <a:pt x="2121" y="1024"/>
                    <a:pt x="1743" y="642"/>
                    <a:pt x="1324" y="365"/>
                  </a:cubicBezTo>
                  <a:cubicBezTo>
                    <a:pt x="1121" y="229"/>
                    <a:pt x="724" y="0"/>
                    <a:pt x="40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3696900" y="2575750"/>
              <a:ext cx="209425" cy="70350"/>
            </a:xfrm>
            <a:custGeom>
              <a:avLst/>
              <a:gdLst/>
              <a:ahLst/>
              <a:cxnLst/>
              <a:rect l="l" t="t" r="r" b="b"/>
              <a:pathLst>
                <a:path w="8377" h="2814" extrusionOk="0">
                  <a:moveTo>
                    <a:pt x="2005" y="1"/>
                  </a:moveTo>
                  <a:cubicBezTo>
                    <a:pt x="1072" y="1"/>
                    <a:pt x="155" y="1660"/>
                    <a:pt x="52" y="2345"/>
                  </a:cubicBezTo>
                  <a:cubicBezTo>
                    <a:pt x="0" y="2690"/>
                    <a:pt x="328" y="2814"/>
                    <a:pt x="775" y="2814"/>
                  </a:cubicBezTo>
                  <a:cubicBezTo>
                    <a:pt x="1303" y="2814"/>
                    <a:pt x="1997" y="2641"/>
                    <a:pt x="2424" y="2458"/>
                  </a:cubicBezTo>
                  <a:cubicBezTo>
                    <a:pt x="2974" y="2223"/>
                    <a:pt x="3560" y="2187"/>
                    <a:pt x="3866" y="2187"/>
                  </a:cubicBezTo>
                  <a:cubicBezTo>
                    <a:pt x="4000" y="2187"/>
                    <a:pt x="4081" y="2194"/>
                    <a:pt x="4081" y="2194"/>
                  </a:cubicBezTo>
                  <a:cubicBezTo>
                    <a:pt x="4156" y="2179"/>
                    <a:pt x="4237" y="2172"/>
                    <a:pt x="4324" y="2172"/>
                  </a:cubicBezTo>
                  <a:cubicBezTo>
                    <a:pt x="5156" y="2172"/>
                    <a:pt x="6490" y="2813"/>
                    <a:pt x="7286" y="2813"/>
                  </a:cubicBezTo>
                  <a:cubicBezTo>
                    <a:pt x="7414" y="2813"/>
                    <a:pt x="7528" y="2796"/>
                    <a:pt x="7624" y="2758"/>
                  </a:cubicBezTo>
                  <a:cubicBezTo>
                    <a:pt x="8377" y="2458"/>
                    <a:pt x="7850" y="990"/>
                    <a:pt x="6983" y="387"/>
                  </a:cubicBezTo>
                  <a:cubicBezTo>
                    <a:pt x="6775" y="242"/>
                    <a:pt x="6564" y="186"/>
                    <a:pt x="6349" y="186"/>
                  </a:cubicBezTo>
                  <a:cubicBezTo>
                    <a:pt x="5668" y="186"/>
                    <a:pt x="4959" y="751"/>
                    <a:pt x="4271" y="838"/>
                  </a:cubicBezTo>
                  <a:cubicBezTo>
                    <a:pt x="4185" y="849"/>
                    <a:pt x="4106" y="854"/>
                    <a:pt x="4034" y="854"/>
                  </a:cubicBezTo>
                  <a:cubicBezTo>
                    <a:pt x="3344" y="854"/>
                    <a:pt x="3194" y="390"/>
                    <a:pt x="2274" y="49"/>
                  </a:cubicBezTo>
                  <a:cubicBezTo>
                    <a:pt x="2185" y="16"/>
                    <a:pt x="2095" y="1"/>
                    <a:pt x="2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3700325" y="2606100"/>
              <a:ext cx="187000" cy="39975"/>
            </a:xfrm>
            <a:custGeom>
              <a:avLst/>
              <a:gdLst/>
              <a:ahLst/>
              <a:cxnLst/>
              <a:rect l="l" t="t" r="r" b="b"/>
              <a:pathLst>
                <a:path w="7480" h="1599" extrusionOk="0">
                  <a:moveTo>
                    <a:pt x="3841" y="0"/>
                  </a:moveTo>
                  <a:cubicBezTo>
                    <a:pt x="1985" y="0"/>
                    <a:pt x="478" y="1036"/>
                    <a:pt x="1" y="1422"/>
                  </a:cubicBezTo>
                  <a:cubicBezTo>
                    <a:pt x="122" y="1547"/>
                    <a:pt x="359" y="1597"/>
                    <a:pt x="645" y="1597"/>
                  </a:cubicBezTo>
                  <a:cubicBezTo>
                    <a:pt x="1171" y="1597"/>
                    <a:pt x="1861" y="1426"/>
                    <a:pt x="2288" y="1244"/>
                  </a:cubicBezTo>
                  <a:cubicBezTo>
                    <a:pt x="2835" y="1009"/>
                    <a:pt x="3417" y="973"/>
                    <a:pt x="3725" y="973"/>
                  </a:cubicBezTo>
                  <a:cubicBezTo>
                    <a:pt x="3861" y="973"/>
                    <a:pt x="3944" y="980"/>
                    <a:pt x="3944" y="980"/>
                  </a:cubicBezTo>
                  <a:cubicBezTo>
                    <a:pt x="4019" y="965"/>
                    <a:pt x="4101" y="957"/>
                    <a:pt x="4189" y="957"/>
                  </a:cubicBezTo>
                  <a:cubicBezTo>
                    <a:pt x="5021" y="957"/>
                    <a:pt x="6354" y="1598"/>
                    <a:pt x="7148" y="1598"/>
                  </a:cubicBezTo>
                  <a:cubicBezTo>
                    <a:pt x="7273" y="1598"/>
                    <a:pt x="7385" y="1582"/>
                    <a:pt x="7479" y="1545"/>
                  </a:cubicBezTo>
                  <a:cubicBezTo>
                    <a:pt x="6240" y="387"/>
                    <a:pt x="4975" y="0"/>
                    <a:pt x="3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3619275" y="2372800"/>
              <a:ext cx="357475" cy="72150"/>
            </a:xfrm>
            <a:custGeom>
              <a:avLst/>
              <a:gdLst/>
              <a:ahLst/>
              <a:cxnLst/>
              <a:rect l="l" t="t" r="r" b="b"/>
              <a:pathLst>
                <a:path w="14299" h="2886" extrusionOk="0">
                  <a:moveTo>
                    <a:pt x="1346" y="1"/>
                  </a:moveTo>
                  <a:cubicBezTo>
                    <a:pt x="1250" y="1"/>
                    <a:pt x="1152" y="6"/>
                    <a:pt x="1056" y="15"/>
                  </a:cubicBezTo>
                  <a:cubicBezTo>
                    <a:pt x="1005" y="21"/>
                    <a:pt x="954" y="28"/>
                    <a:pt x="904" y="35"/>
                  </a:cubicBezTo>
                  <a:cubicBezTo>
                    <a:pt x="652" y="75"/>
                    <a:pt x="423" y="143"/>
                    <a:pt x="258" y="236"/>
                  </a:cubicBezTo>
                  <a:cubicBezTo>
                    <a:pt x="215" y="260"/>
                    <a:pt x="178" y="284"/>
                    <a:pt x="145" y="311"/>
                  </a:cubicBezTo>
                  <a:cubicBezTo>
                    <a:pt x="138" y="317"/>
                    <a:pt x="132" y="320"/>
                    <a:pt x="128" y="325"/>
                  </a:cubicBezTo>
                  <a:cubicBezTo>
                    <a:pt x="95" y="353"/>
                    <a:pt x="67" y="378"/>
                    <a:pt x="47" y="409"/>
                  </a:cubicBezTo>
                  <a:cubicBezTo>
                    <a:pt x="16" y="455"/>
                    <a:pt x="1" y="495"/>
                    <a:pt x="0" y="528"/>
                  </a:cubicBezTo>
                  <a:cubicBezTo>
                    <a:pt x="0" y="562"/>
                    <a:pt x="11" y="589"/>
                    <a:pt x="37" y="613"/>
                  </a:cubicBezTo>
                  <a:cubicBezTo>
                    <a:pt x="50" y="626"/>
                    <a:pt x="64" y="637"/>
                    <a:pt x="81" y="647"/>
                  </a:cubicBezTo>
                  <a:cubicBezTo>
                    <a:pt x="201" y="717"/>
                    <a:pt x="436" y="745"/>
                    <a:pt x="670" y="788"/>
                  </a:cubicBezTo>
                  <a:cubicBezTo>
                    <a:pt x="705" y="795"/>
                    <a:pt x="737" y="801"/>
                    <a:pt x="772" y="808"/>
                  </a:cubicBezTo>
                  <a:cubicBezTo>
                    <a:pt x="843" y="822"/>
                    <a:pt x="914" y="839"/>
                    <a:pt x="978" y="859"/>
                  </a:cubicBezTo>
                  <a:cubicBezTo>
                    <a:pt x="1008" y="868"/>
                    <a:pt x="1036" y="879"/>
                    <a:pt x="1065" y="889"/>
                  </a:cubicBezTo>
                  <a:cubicBezTo>
                    <a:pt x="1302" y="983"/>
                    <a:pt x="1619" y="1258"/>
                    <a:pt x="1972" y="1570"/>
                  </a:cubicBezTo>
                  <a:cubicBezTo>
                    <a:pt x="1983" y="1581"/>
                    <a:pt x="1997" y="1592"/>
                    <a:pt x="2010" y="1605"/>
                  </a:cubicBezTo>
                  <a:cubicBezTo>
                    <a:pt x="2152" y="1729"/>
                    <a:pt x="2299" y="1859"/>
                    <a:pt x="2448" y="1985"/>
                  </a:cubicBezTo>
                  <a:cubicBezTo>
                    <a:pt x="2450" y="1989"/>
                    <a:pt x="2453" y="1991"/>
                    <a:pt x="2455" y="1992"/>
                  </a:cubicBezTo>
                  <a:cubicBezTo>
                    <a:pt x="2912" y="2381"/>
                    <a:pt x="3391" y="2730"/>
                    <a:pt x="3803" y="2781"/>
                  </a:cubicBezTo>
                  <a:cubicBezTo>
                    <a:pt x="3823" y="2782"/>
                    <a:pt x="3845" y="2784"/>
                    <a:pt x="3865" y="2787"/>
                  </a:cubicBezTo>
                  <a:cubicBezTo>
                    <a:pt x="3901" y="2789"/>
                    <a:pt x="3939" y="2791"/>
                    <a:pt x="3977" y="2791"/>
                  </a:cubicBezTo>
                  <a:cubicBezTo>
                    <a:pt x="4281" y="2791"/>
                    <a:pt x="4617" y="2698"/>
                    <a:pt x="4816" y="2478"/>
                  </a:cubicBezTo>
                  <a:cubicBezTo>
                    <a:pt x="4925" y="2358"/>
                    <a:pt x="4992" y="2204"/>
                    <a:pt x="4993" y="2005"/>
                  </a:cubicBezTo>
                  <a:cubicBezTo>
                    <a:pt x="4996" y="1940"/>
                    <a:pt x="4993" y="1881"/>
                    <a:pt x="4984" y="1830"/>
                  </a:cubicBezTo>
                  <a:cubicBezTo>
                    <a:pt x="4984" y="1679"/>
                    <a:pt x="4894" y="1572"/>
                    <a:pt x="4776" y="1496"/>
                  </a:cubicBezTo>
                  <a:cubicBezTo>
                    <a:pt x="4749" y="1480"/>
                    <a:pt x="4723" y="1466"/>
                    <a:pt x="4695" y="1451"/>
                  </a:cubicBezTo>
                  <a:cubicBezTo>
                    <a:pt x="4579" y="1394"/>
                    <a:pt x="4450" y="1360"/>
                    <a:pt x="4349" y="1342"/>
                  </a:cubicBezTo>
                  <a:cubicBezTo>
                    <a:pt x="4329" y="1488"/>
                    <a:pt x="4296" y="1634"/>
                    <a:pt x="4252" y="1776"/>
                  </a:cubicBezTo>
                  <a:cubicBezTo>
                    <a:pt x="4229" y="1662"/>
                    <a:pt x="4215" y="1367"/>
                    <a:pt x="4118" y="1330"/>
                  </a:cubicBezTo>
                  <a:cubicBezTo>
                    <a:pt x="4057" y="1306"/>
                    <a:pt x="3943" y="1328"/>
                    <a:pt x="3869" y="1308"/>
                  </a:cubicBezTo>
                  <a:cubicBezTo>
                    <a:pt x="3860" y="1306"/>
                    <a:pt x="3853" y="1301"/>
                    <a:pt x="3845" y="1299"/>
                  </a:cubicBezTo>
                  <a:cubicBezTo>
                    <a:pt x="3819" y="1292"/>
                    <a:pt x="3795" y="1281"/>
                    <a:pt x="3769" y="1272"/>
                  </a:cubicBezTo>
                  <a:cubicBezTo>
                    <a:pt x="3603" y="1207"/>
                    <a:pt x="3446" y="1103"/>
                    <a:pt x="3300" y="1000"/>
                  </a:cubicBezTo>
                  <a:cubicBezTo>
                    <a:pt x="3264" y="975"/>
                    <a:pt x="3231" y="948"/>
                    <a:pt x="3197" y="923"/>
                  </a:cubicBezTo>
                  <a:cubicBezTo>
                    <a:pt x="3190" y="918"/>
                    <a:pt x="3181" y="911"/>
                    <a:pt x="3174" y="905"/>
                  </a:cubicBezTo>
                  <a:cubicBezTo>
                    <a:pt x="3092" y="845"/>
                    <a:pt x="3012" y="780"/>
                    <a:pt x="2932" y="715"/>
                  </a:cubicBezTo>
                  <a:cubicBezTo>
                    <a:pt x="2921" y="704"/>
                    <a:pt x="2908" y="696"/>
                    <a:pt x="2897" y="684"/>
                  </a:cubicBezTo>
                  <a:cubicBezTo>
                    <a:pt x="2887" y="677"/>
                    <a:pt x="2880" y="670"/>
                    <a:pt x="2871" y="663"/>
                  </a:cubicBezTo>
                  <a:cubicBezTo>
                    <a:pt x="2870" y="661"/>
                    <a:pt x="2868" y="661"/>
                    <a:pt x="2865" y="660"/>
                  </a:cubicBezTo>
                  <a:cubicBezTo>
                    <a:pt x="2635" y="474"/>
                    <a:pt x="2400" y="286"/>
                    <a:pt x="2137" y="155"/>
                  </a:cubicBezTo>
                  <a:cubicBezTo>
                    <a:pt x="2083" y="128"/>
                    <a:pt x="2026" y="106"/>
                    <a:pt x="1966" y="86"/>
                  </a:cubicBezTo>
                  <a:cubicBezTo>
                    <a:pt x="1940" y="78"/>
                    <a:pt x="1916" y="71"/>
                    <a:pt x="1889" y="64"/>
                  </a:cubicBezTo>
                  <a:cubicBezTo>
                    <a:pt x="1723" y="20"/>
                    <a:pt x="1536" y="1"/>
                    <a:pt x="1346" y="1"/>
                  </a:cubicBezTo>
                  <a:close/>
                  <a:moveTo>
                    <a:pt x="12804" y="95"/>
                  </a:moveTo>
                  <a:cubicBezTo>
                    <a:pt x="12616" y="95"/>
                    <a:pt x="12432" y="115"/>
                    <a:pt x="12267" y="158"/>
                  </a:cubicBezTo>
                  <a:cubicBezTo>
                    <a:pt x="12236" y="166"/>
                    <a:pt x="12203" y="176"/>
                    <a:pt x="12173" y="186"/>
                  </a:cubicBezTo>
                  <a:cubicBezTo>
                    <a:pt x="12121" y="204"/>
                    <a:pt x="12068" y="224"/>
                    <a:pt x="12022" y="247"/>
                  </a:cubicBezTo>
                  <a:cubicBezTo>
                    <a:pt x="11738" y="390"/>
                    <a:pt x="11487" y="596"/>
                    <a:pt x="11238" y="798"/>
                  </a:cubicBezTo>
                  <a:cubicBezTo>
                    <a:pt x="11234" y="802"/>
                    <a:pt x="11231" y="804"/>
                    <a:pt x="11227" y="807"/>
                  </a:cubicBezTo>
                  <a:cubicBezTo>
                    <a:pt x="11106" y="905"/>
                    <a:pt x="10985" y="1003"/>
                    <a:pt x="10858" y="1091"/>
                  </a:cubicBezTo>
                  <a:cubicBezTo>
                    <a:pt x="10713" y="1195"/>
                    <a:pt x="10556" y="1299"/>
                    <a:pt x="10388" y="1365"/>
                  </a:cubicBezTo>
                  <a:cubicBezTo>
                    <a:pt x="10380" y="1367"/>
                    <a:pt x="10368" y="1372"/>
                    <a:pt x="10360" y="1375"/>
                  </a:cubicBezTo>
                  <a:cubicBezTo>
                    <a:pt x="10336" y="1385"/>
                    <a:pt x="10313" y="1394"/>
                    <a:pt x="10287" y="1402"/>
                  </a:cubicBezTo>
                  <a:cubicBezTo>
                    <a:pt x="10215" y="1422"/>
                    <a:pt x="10101" y="1400"/>
                    <a:pt x="10038" y="1424"/>
                  </a:cubicBezTo>
                  <a:cubicBezTo>
                    <a:pt x="9941" y="1463"/>
                    <a:pt x="9927" y="1756"/>
                    <a:pt x="9904" y="1870"/>
                  </a:cubicBezTo>
                  <a:cubicBezTo>
                    <a:pt x="9860" y="1728"/>
                    <a:pt x="9828" y="1584"/>
                    <a:pt x="9809" y="1436"/>
                  </a:cubicBezTo>
                  <a:cubicBezTo>
                    <a:pt x="9682" y="1459"/>
                    <a:pt x="9513" y="1506"/>
                    <a:pt x="9382" y="1592"/>
                  </a:cubicBezTo>
                  <a:cubicBezTo>
                    <a:pt x="9264" y="1669"/>
                    <a:pt x="9177" y="1773"/>
                    <a:pt x="9177" y="1925"/>
                  </a:cubicBezTo>
                  <a:cubicBezTo>
                    <a:pt x="9174" y="1941"/>
                    <a:pt x="9171" y="1961"/>
                    <a:pt x="9170" y="1978"/>
                  </a:cubicBezTo>
                  <a:cubicBezTo>
                    <a:pt x="9167" y="2015"/>
                    <a:pt x="9164" y="2055"/>
                    <a:pt x="9164" y="2099"/>
                  </a:cubicBezTo>
                  <a:cubicBezTo>
                    <a:pt x="9167" y="2298"/>
                    <a:pt x="9234" y="2454"/>
                    <a:pt x="9342" y="2573"/>
                  </a:cubicBezTo>
                  <a:cubicBezTo>
                    <a:pt x="9473" y="2715"/>
                    <a:pt x="9661" y="2805"/>
                    <a:pt x="9860" y="2851"/>
                  </a:cubicBezTo>
                  <a:cubicBezTo>
                    <a:pt x="9894" y="2858"/>
                    <a:pt x="9929" y="2865"/>
                    <a:pt x="9960" y="2869"/>
                  </a:cubicBezTo>
                  <a:cubicBezTo>
                    <a:pt x="10034" y="2880"/>
                    <a:pt x="10109" y="2885"/>
                    <a:pt x="10181" y="2885"/>
                  </a:cubicBezTo>
                  <a:cubicBezTo>
                    <a:pt x="10241" y="2885"/>
                    <a:pt x="10299" y="2882"/>
                    <a:pt x="10356" y="2875"/>
                  </a:cubicBezTo>
                  <a:cubicBezTo>
                    <a:pt x="10413" y="2868"/>
                    <a:pt x="10469" y="2855"/>
                    <a:pt x="10528" y="2838"/>
                  </a:cubicBezTo>
                  <a:cubicBezTo>
                    <a:pt x="10761" y="2768"/>
                    <a:pt x="11012" y="2620"/>
                    <a:pt x="11262" y="2438"/>
                  </a:cubicBezTo>
                  <a:cubicBezTo>
                    <a:pt x="11325" y="2391"/>
                    <a:pt x="11389" y="2342"/>
                    <a:pt x="11452" y="2293"/>
                  </a:cubicBezTo>
                  <a:cubicBezTo>
                    <a:pt x="11677" y="2113"/>
                    <a:pt x="11903" y="1915"/>
                    <a:pt x="12116" y="1726"/>
                  </a:cubicBezTo>
                  <a:cubicBezTo>
                    <a:pt x="12142" y="1705"/>
                    <a:pt x="12165" y="1683"/>
                    <a:pt x="12189" y="1662"/>
                  </a:cubicBezTo>
                  <a:cubicBezTo>
                    <a:pt x="12542" y="1350"/>
                    <a:pt x="12858" y="1076"/>
                    <a:pt x="13096" y="982"/>
                  </a:cubicBezTo>
                  <a:cubicBezTo>
                    <a:pt x="13183" y="946"/>
                    <a:pt x="13284" y="922"/>
                    <a:pt x="13389" y="901"/>
                  </a:cubicBezTo>
                  <a:cubicBezTo>
                    <a:pt x="13423" y="893"/>
                    <a:pt x="13456" y="888"/>
                    <a:pt x="13490" y="881"/>
                  </a:cubicBezTo>
                  <a:cubicBezTo>
                    <a:pt x="13891" y="809"/>
                    <a:pt x="14299" y="775"/>
                    <a:pt x="14109" y="503"/>
                  </a:cubicBezTo>
                  <a:cubicBezTo>
                    <a:pt x="14089" y="474"/>
                    <a:pt x="14061" y="446"/>
                    <a:pt x="14030" y="419"/>
                  </a:cubicBezTo>
                  <a:cubicBezTo>
                    <a:pt x="14024" y="414"/>
                    <a:pt x="14018" y="411"/>
                    <a:pt x="14011" y="405"/>
                  </a:cubicBezTo>
                  <a:cubicBezTo>
                    <a:pt x="13850" y="277"/>
                    <a:pt x="13568" y="179"/>
                    <a:pt x="13254" y="129"/>
                  </a:cubicBezTo>
                  <a:cubicBezTo>
                    <a:pt x="13204" y="122"/>
                    <a:pt x="13151" y="115"/>
                    <a:pt x="13100" y="111"/>
                  </a:cubicBezTo>
                  <a:cubicBezTo>
                    <a:pt x="13002" y="100"/>
                    <a:pt x="12903" y="95"/>
                    <a:pt x="12804" y="9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3613075" y="2368050"/>
              <a:ext cx="130125" cy="69825"/>
            </a:xfrm>
            <a:custGeom>
              <a:avLst/>
              <a:gdLst/>
              <a:ahLst/>
              <a:cxnLst/>
              <a:rect l="l" t="t" r="r" b="b"/>
              <a:pathLst>
                <a:path w="5205" h="2793" extrusionOk="0">
                  <a:moveTo>
                    <a:pt x="1552" y="1"/>
                  </a:moveTo>
                  <a:cubicBezTo>
                    <a:pt x="998" y="1"/>
                    <a:pt x="421" y="167"/>
                    <a:pt x="255" y="409"/>
                  </a:cubicBezTo>
                  <a:cubicBezTo>
                    <a:pt x="0" y="777"/>
                    <a:pt x="825" y="709"/>
                    <a:pt x="1270" y="888"/>
                  </a:cubicBezTo>
                  <a:cubicBezTo>
                    <a:pt x="1902" y="1143"/>
                    <a:pt x="3112" y="2672"/>
                    <a:pt x="4010" y="2782"/>
                  </a:cubicBezTo>
                  <a:cubicBezTo>
                    <a:pt x="4067" y="2789"/>
                    <a:pt x="4126" y="2792"/>
                    <a:pt x="4187" y="2792"/>
                  </a:cubicBezTo>
                  <a:cubicBezTo>
                    <a:pt x="4657" y="2792"/>
                    <a:pt x="5198" y="2569"/>
                    <a:pt x="5203" y="2006"/>
                  </a:cubicBezTo>
                  <a:cubicBezTo>
                    <a:pt x="5204" y="1940"/>
                    <a:pt x="5203" y="1883"/>
                    <a:pt x="5192" y="1832"/>
                  </a:cubicBezTo>
                  <a:cubicBezTo>
                    <a:pt x="5192" y="1510"/>
                    <a:pt x="4799" y="1387"/>
                    <a:pt x="4558" y="1340"/>
                  </a:cubicBezTo>
                  <a:cubicBezTo>
                    <a:pt x="4540" y="1486"/>
                    <a:pt x="4507" y="1631"/>
                    <a:pt x="4463" y="1774"/>
                  </a:cubicBezTo>
                  <a:cubicBezTo>
                    <a:pt x="4440" y="1660"/>
                    <a:pt x="4424" y="1365"/>
                    <a:pt x="4329" y="1328"/>
                  </a:cubicBezTo>
                  <a:cubicBezTo>
                    <a:pt x="4266" y="1304"/>
                    <a:pt x="4153" y="1325"/>
                    <a:pt x="4080" y="1305"/>
                  </a:cubicBezTo>
                  <a:cubicBezTo>
                    <a:pt x="3872" y="1249"/>
                    <a:pt x="3683" y="1122"/>
                    <a:pt x="3509" y="998"/>
                  </a:cubicBezTo>
                  <a:cubicBezTo>
                    <a:pt x="3121" y="723"/>
                    <a:pt x="2772" y="367"/>
                    <a:pt x="2345" y="154"/>
                  </a:cubicBezTo>
                  <a:cubicBezTo>
                    <a:pt x="2130" y="47"/>
                    <a:pt x="1844" y="1"/>
                    <a:pt x="155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3613075" y="2368050"/>
              <a:ext cx="130125" cy="69825"/>
            </a:xfrm>
            <a:custGeom>
              <a:avLst/>
              <a:gdLst/>
              <a:ahLst/>
              <a:cxnLst/>
              <a:rect l="l" t="t" r="r" b="b"/>
              <a:pathLst>
                <a:path w="5205" h="2793" extrusionOk="0">
                  <a:moveTo>
                    <a:pt x="1552" y="1"/>
                  </a:moveTo>
                  <a:cubicBezTo>
                    <a:pt x="998" y="1"/>
                    <a:pt x="421" y="167"/>
                    <a:pt x="255" y="409"/>
                  </a:cubicBezTo>
                  <a:cubicBezTo>
                    <a:pt x="0" y="777"/>
                    <a:pt x="825" y="709"/>
                    <a:pt x="1270" y="888"/>
                  </a:cubicBezTo>
                  <a:cubicBezTo>
                    <a:pt x="1902" y="1143"/>
                    <a:pt x="3112" y="2672"/>
                    <a:pt x="4010" y="2782"/>
                  </a:cubicBezTo>
                  <a:cubicBezTo>
                    <a:pt x="4067" y="2789"/>
                    <a:pt x="4126" y="2792"/>
                    <a:pt x="4187" y="2792"/>
                  </a:cubicBezTo>
                  <a:cubicBezTo>
                    <a:pt x="4657" y="2792"/>
                    <a:pt x="5198" y="2569"/>
                    <a:pt x="5203" y="2006"/>
                  </a:cubicBezTo>
                  <a:cubicBezTo>
                    <a:pt x="5204" y="1940"/>
                    <a:pt x="5203" y="1883"/>
                    <a:pt x="5192" y="1832"/>
                  </a:cubicBezTo>
                  <a:cubicBezTo>
                    <a:pt x="5192" y="1510"/>
                    <a:pt x="4799" y="1387"/>
                    <a:pt x="4558" y="1340"/>
                  </a:cubicBezTo>
                  <a:cubicBezTo>
                    <a:pt x="4540" y="1486"/>
                    <a:pt x="4507" y="1631"/>
                    <a:pt x="4463" y="1774"/>
                  </a:cubicBezTo>
                  <a:cubicBezTo>
                    <a:pt x="4440" y="1660"/>
                    <a:pt x="4424" y="1365"/>
                    <a:pt x="4329" y="1328"/>
                  </a:cubicBezTo>
                  <a:cubicBezTo>
                    <a:pt x="4266" y="1304"/>
                    <a:pt x="4153" y="1325"/>
                    <a:pt x="4080" y="1305"/>
                  </a:cubicBezTo>
                  <a:cubicBezTo>
                    <a:pt x="3872" y="1249"/>
                    <a:pt x="3683" y="1122"/>
                    <a:pt x="3509" y="998"/>
                  </a:cubicBezTo>
                  <a:cubicBezTo>
                    <a:pt x="3121" y="723"/>
                    <a:pt x="2772" y="367"/>
                    <a:pt x="2345" y="154"/>
                  </a:cubicBezTo>
                  <a:cubicBezTo>
                    <a:pt x="2130" y="47"/>
                    <a:pt x="1844" y="1"/>
                    <a:pt x="155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3613075" y="2373950"/>
              <a:ext cx="130100" cy="63925"/>
            </a:xfrm>
            <a:custGeom>
              <a:avLst/>
              <a:gdLst/>
              <a:ahLst/>
              <a:cxnLst/>
              <a:rect l="l" t="t" r="r" b="b"/>
              <a:pathLst>
                <a:path w="5204" h="2557" extrusionOk="0">
                  <a:moveTo>
                    <a:pt x="464" y="0"/>
                  </a:moveTo>
                  <a:cubicBezTo>
                    <a:pt x="372" y="52"/>
                    <a:pt x="299" y="109"/>
                    <a:pt x="255" y="173"/>
                  </a:cubicBezTo>
                  <a:cubicBezTo>
                    <a:pt x="0" y="539"/>
                    <a:pt x="826" y="473"/>
                    <a:pt x="1270" y="652"/>
                  </a:cubicBezTo>
                  <a:cubicBezTo>
                    <a:pt x="1902" y="907"/>
                    <a:pt x="3112" y="2435"/>
                    <a:pt x="4010" y="2546"/>
                  </a:cubicBezTo>
                  <a:cubicBezTo>
                    <a:pt x="4066" y="2552"/>
                    <a:pt x="4125" y="2556"/>
                    <a:pt x="4185" y="2556"/>
                  </a:cubicBezTo>
                  <a:cubicBezTo>
                    <a:pt x="4655" y="2556"/>
                    <a:pt x="5198" y="2334"/>
                    <a:pt x="5203" y="1770"/>
                  </a:cubicBezTo>
                  <a:cubicBezTo>
                    <a:pt x="5203" y="1726"/>
                    <a:pt x="5202" y="1686"/>
                    <a:pt x="5197" y="1649"/>
                  </a:cubicBezTo>
                  <a:cubicBezTo>
                    <a:pt x="5031" y="1970"/>
                    <a:pt x="4625" y="2105"/>
                    <a:pt x="4262" y="2105"/>
                  </a:cubicBezTo>
                  <a:cubicBezTo>
                    <a:pt x="4202" y="2105"/>
                    <a:pt x="4143" y="2101"/>
                    <a:pt x="4087" y="2094"/>
                  </a:cubicBezTo>
                  <a:cubicBezTo>
                    <a:pt x="3189" y="1983"/>
                    <a:pt x="1979" y="456"/>
                    <a:pt x="1347" y="201"/>
                  </a:cubicBezTo>
                  <a:cubicBezTo>
                    <a:pt x="1085" y="96"/>
                    <a:pt x="692" y="74"/>
                    <a:pt x="46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3714875" y="2404400"/>
              <a:ext cx="22925" cy="33475"/>
            </a:xfrm>
            <a:custGeom>
              <a:avLst/>
              <a:gdLst/>
              <a:ahLst/>
              <a:cxnLst/>
              <a:rect l="l" t="t" r="r" b="b"/>
              <a:pathLst>
                <a:path w="917" h="1339" extrusionOk="0">
                  <a:moveTo>
                    <a:pt x="835" y="1"/>
                  </a:moveTo>
                  <a:cubicBezTo>
                    <a:pt x="824" y="59"/>
                    <a:pt x="807" y="118"/>
                    <a:pt x="788" y="177"/>
                  </a:cubicBezTo>
                  <a:cubicBezTo>
                    <a:pt x="732" y="337"/>
                    <a:pt x="663" y="492"/>
                    <a:pt x="599" y="600"/>
                  </a:cubicBezTo>
                  <a:cubicBezTo>
                    <a:pt x="536" y="711"/>
                    <a:pt x="489" y="778"/>
                    <a:pt x="489" y="778"/>
                  </a:cubicBezTo>
                  <a:cubicBezTo>
                    <a:pt x="489" y="778"/>
                    <a:pt x="444" y="849"/>
                    <a:pt x="368" y="950"/>
                  </a:cubicBezTo>
                  <a:cubicBezTo>
                    <a:pt x="293" y="1053"/>
                    <a:pt x="177" y="1177"/>
                    <a:pt x="52" y="1291"/>
                  </a:cubicBezTo>
                  <a:cubicBezTo>
                    <a:pt x="36" y="1305"/>
                    <a:pt x="19" y="1319"/>
                    <a:pt x="1" y="1333"/>
                  </a:cubicBezTo>
                  <a:cubicBezTo>
                    <a:pt x="38" y="1336"/>
                    <a:pt x="76" y="1338"/>
                    <a:pt x="115" y="1338"/>
                  </a:cubicBezTo>
                  <a:cubicBezTo>
                    <a:pt x="128" y="1338"/>
                    <a:pt x="141" y="1338"/>
                    <a:pt x="155" y="1338"/>
                  </a:cubicBezTo>
                  <a:cubicBezTo>
                    <a:pt x="421" y="1127"/>
                    <a:pt x="606" y="855"/>
                    <a:pt x="606" y="855"/>
                  </a:cubicBezTo>
                  <a:cubicBezTo>
                    <a:pt x="606" y="855"/>
                    <a:pt x="802" y="550"/>
                    <a:pt x="883" y="202"/>
                  </a:cubicBezTo>
                  <a:cubicBezTo>
                    <a:pt x="898" y="148"/>
                    <a:pt x="906" y="96"/>
                    <a:pt x="916" y="44"/>
                  </a:cubicBezTo>
                  <a:cubicBezTo>
                    <a:pt x="890" y="29"/>
                    <a:pt x="863" y="14"/>
                    <a:pt x="83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3648975" y="2369725"/>
              <a:ext cx="18950" cy="24275"/>
            </a:xfrm>
            <a:custGeom>
              <a:avLst/>
              <a:gdLst/>
              <a:ahLst/>
              <a:cxnLst/>
              <a:rect l="l" t="t" r="r" b="b"/>
              <a:pathLst>
                <a:path w="758" h="971" extrusionOk="0">
                  <a:moveTo>
                    <a:pt x="664" y="0"/>
                  </a:moveTo>
                  <a:cubicBezTo>
                    <a:pt x="631" y="26"/>
                    <a:pt x="598" y="56"/>
                    <a:pt x="566" y="85"/>
                  </a:cubicBezTo>
                  <a:cubicBezTo>
                    <a:pt x="354" y="281"/>
                    <a:pt x="193" y="521"/>
                    <a:pt x="193" y="521"/>
                  </a:cubicBezTo>
                  <a:cubicBezTo>
                    <a:pt x="193" y="521"/>
                    <a:pt x="87" y="693"/>
                    <a:pt x="1" y="911"/>
                  </a:cubicBezTo>
                  <a:cubicBezTo>
                    <a:pt x="32" y="930"/>
                    <a:pt x="65" y="948"/>
                    <a:pt x="96" y="971"/>
                  </a:cubicBezTo>
                  <a:cubicBezTo>
                    <a:pt x="197" y="763"/>
                    <a:pt x="311" y="598"/>
                    <a:pt x="311" y="598"/>
                  </a:cubicBezTo>
                  <a:cubicBezTo>
                    <a:pt x="311" y="598"/>
                    <a:pt x="452" y="360"/>
                    <a:pt x="637" y="155"/>
                  </a:cubicBezTo>
                  <a:cubicBezTo>
                    <a:pt x="677" y="110"/>
                    <a:pt x="717" y="67"/>
                    <a:pt x="758" y="29"/>
                  </a:cubicBezTo>
                  <a:cubicBezTo>
                    <a:pt x="728" y="17"/>
                    <a:pt x="695" y="9"/>
                    <a:pt x="66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3634825" y="2368475"/>
              <a:ext cx="9825" cy="19775"/>
            </a:xfrm>
            <a:custGeom>
              <a:avLst/>
              <a:gdLst/>
              <a:ahLst/>
              <a:cxnLst/>
              <a:rect l="l" t="t" r="r" b="b"/>
              <a:pathLst>
                <a:path w="393" h="791" extrusionOk="0">
                  <a:moveTo>
                    <a:pt x="393" y="0"/>
                  </a:moveTo>
                  <a:lnTo>
                    <a:pt x="393" y="0"/>
                  </a:lnTo>
                  <a:cubicBezTo>
                    <a:pt x="346" y="6"/>
                    <a:pt x="293" y="13"/>
                    <a:pt x="242" y="19"/>
                  </a:cubicBezTo>
                  <a:cubicBezTo>
                    <a:pt x="225" y="44"/>
                    <a:pt x="205" y="71"/>
                    <a:pt x="191" y="94"/>
                  </a:cubicBezTo>
                  <a:cubicBezTo>
                    <a:pt x="135" y="185"/>
                    <a:pt x="105" y="251"/>
                    <a:pt x="105" y="251"/>
                  </a:cubicBezTo>
                  <a:cubicBezTo>
                    <a:pt x="105" y="251"/>
                    <a:pt x="0" y="497"/>
                    <a:pt x="6" y="770"/>
                  </a:cubicBezTo>
                  <a:cubicBezTo>
                    <a:pt x="40" y="776"/>
                    <a:pt x="73" y="783"/>
                    <a:pt x="107" y="790"/>
                  </a:cubicBezTo>
                  <a:cubicBezTo>
                    <a:pt x="121" y="533"/>
                    <a:pt x="234" y="308"/>
                    <a:pt x="234" y="308"/>
                  </a:cubicBezTo>
                  <a:cubicBezTo>
                    <a:pt x="234" y="308"/>
                    <a:pt x="292" y="164"/>
                    <a:pt x="39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3667525" y="2384525"/>
              <a:ext cx="24075" cy="24400"/>
            </a:xfrm>
            <a:custGeom>
              <a:avLst/>
              <a:gdLst/>
              <a:ahLst/>
              <a:cxnLst/>
              <a:rect l="l" t="t" r="r" b="b"/>
              <a:pathLst>
                <a:path w="963" h="976" extrusionOk="0">
                  <a:moveTo>
                    <a:pt x="897" y="0"/>
                  </a:moveTo>
                  <a:cubicBezTo>
                    <a:pt x="856" y="29"/>
                    <a:pt x="814" y="59"/>
                    <a:pt x="772" y="91"/>
                  </a:cubicBezTo>
                  <a:cubicBezTo>
                    <a:pt x="554" y="254"/>
                    <a:pt x="355" y="443"/>
                    <a:pt x="355" y="443"/>
                  </a:cubicBezTo>
                  <a:cubicBezTo>
                    <a:pt x="355" y="443"/>
                    <a:pt x="164" y="642"/>
                    <a:pt x="17" y="880"/>
                  </a:cubicBezTo>
                  <a:cubicBezTo>
                    <a:pt x="10" y="890"/>
                    <a:pt x="6" y="901"/>
                    <a:pt x="0" y="911"/>
                  </a:cubicBezTo>
                  <a:cubicBezTo>
                    <a:pt x="23" y="933"/>
                    <a:pt x="49" y="954"/>
                    <a:pt x="73" y="975"/>
                  </a:cubicBezTo>
                  <a:cubicBezTo>
                    <a:pt x="84" y="962"/>
                    <a:pt x="93" y="948"/>
                    <a:pt x="101" y="937"/>
                  </a:cubicBezTo>
                  <a:cubicBezTo>
                    <a:pt x="262" y="725"/>
                    <a:pt x="456" y="543"/>
                    <a:pt x="456" y="543"/>
                  </a:cubicBezTo>
                  <a:cubicBezTo>
                    <a:pt x="456" y="543"/>
                    <a:pt x="637" y="349"/>
                    <a:pt x="836" y="167"/>
                  </a:cubicBezTo>
                  <a:cubicBezTo>
                    <a:pt x="879" y="128"/>
                    <a:pt x="921" y="91"/>
                    <a:pt x="962" y="53"/>
                  </a:cubicBezTo>
                  <a:cubicBezTo>
                    <a:pt x="941" y="36"/>
                    <a:pt x="918" y="17"/>
                    <a:pt x="89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3695975" y="2399825"/>
              <a:ext cx="18500" cy="31875"/>
            </a:xfrm>
            <a:custGeom>
              <a:avLst/>
              <a:gdLst/>
              <a:ahLst/>
              <a:cxnLst/>
              <a:rect l="l" t="t" r="r" b="b"/>
              <a:pathLst>
                <a:path w="740" h="1275" extrusionOk="0">
                  <a:moveTo>
                    <a:pt x="664" y="0"/>
                  </a:moveTo>
                  <a:cubicBezTo>
                    <a:pt x="643" y="70"/>
                    <a:pt x="619" y="143"/>
                    <a:pt x="590" y="214"/>
                  </a:cubicBezTo>
                  <a:cubicBezTo>
                    <a:pt x="476" y="507"/>
                    <a:pt x="307" y="770"/>
                    <a:pt x="307" y="770"/>
                  </a:cubicBezTo>
                  <a:cubicBezTo>
                    <a:pt x="307" y="770"/>
                    <a:pt x="179" y="997"/>
                    <a:pt x="1" y="1217"/>
                  </a:cubicBezTo>
                  <a:cubicBezTo>
                    <a:pt x="31" y="1239"/>
                    <a:pt x="61" y="1256"/>
                    <a:pt x="94" y="1274"/>
                  </a:cubicBezTo>
                  <a:cubicBezTo>
                    <a:pt x="289" y="1064"/>
                    <a:pt x="428" y="844"/>
                    <a:pt x="428" y="844"/>
                  </a:cubicBezTo>
                  <a:cubicBezTo>
                    <a:pt x="428" y="844"/>
                    <a:pt x="592" y="560"/>
                    <a:pt x="684" y="245"/>
                  </a:cubicBezTo>
                  <a:cubicBezTo>
                    <a:pt x="707" y="171"/>
                    <a:pt x="726" y="99"/>
                    <a:pt x="740" y="27"/>
                  </a:cubicBezTo>
                  <a:cubicBezTo>
                    <a:pt x="714" y="20"/>
                    <a:pt x="690" y="9"/>
                    <a:pt x="66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3679475" y="2390525"/>
              <a:ext cx="18750" cy="28675"/>
            </a:xfrm>
            <a:custGeom>
              <a:avLst/>
              <a:gdLst/>
              <a:ahLst/>
              <a:cxnLst/>
              <a:rect l="l" t="t" r="r" b="b"/>
              <a:pathLst>
                <a:path w="750" h="1147" extrusionOk="0">
                  <a:moveTo>
                    <a:pt x="719" y="1"/>
                  </a:moveTo>
                  <a:cubicBezTo>
                    <a:pt x="586" y="157"/>
                    <a:pt x="242" y="658"/>
                    <a:pt x="242" y="658"/>
                  </a:cubicBezTo>
                  <a:cubicBezTo>
                    <a:pt x="242" y="658"/>
                    <a:pt x="114" y="879"/>
                    <a:pt x="1" y="1085"/>
                  </a:cubicBezTo>
                  <a:cubicBezTo>
                    <a:pt x="23" y="1105"/>
                    <a:pt x="49" y="1127"/>
                    <a:pt x="72" y="1147"/>
                  </a:cubicBezTo>
                  <a:cubicBezTo>
                    <a:pt x="213" y="955"/>
                    <a:pt x="362" y="735"/>
                    <a:pt x="362" y="735"/>
                  </a:cubicBezTo>
                  <a:cubicBezTo>
                    <a:pt x="362" y="735"/>
                    <a:pt x="667" y="214"/>
                    <a:pt x="749" y="24"/>
                  </a:cubicBezTo>
                  <a:cubicBezTo>
                    <a:pt x="739" y="16"/>
                    <a:pt x="728" y="9"/>
                    <a:pt x="71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3847375" y="2370425"/>
              <a:ext cx="130125" cy="69825"/>
            </a:xfrm>
            <a:custGeom>
              <a:avLst/>
              <a:gdLst/>
              <a:ahLst/>
              <a:cxnLst/>
              <a:rect l="l" t="t" r="r" b="b"/>
              <a:pathLst>
                <a:path w="5205" h="2793" extrusionOk="0">
                  <a:moveTo>
                    <a:pt x="3649" y="0"/>
                  </a:moveTo>
                  <a:cubicBezTo>
                    <a:pt x="3358" y="0"/>
                    <a:pt x="3073" y="46"/>
                    <a:pt x="2859" y="153"/>
                  </a:cubicBezTo>
                  <a:cubicBezTo>
                    <a:pt x="2432" y="366"/>
                    <a:pt x="2083" y="722"/>
                    <a:pt x="1696" y="997"/>
                  </a:cubicBezTo>
                  <a:cubicBezTo>
                    <a:pt x="1521" y="1121"/>
                    <a:pt x="1333" y="1247"/>
                    <a:pt x="1125" y="1304"/>
                  </a:cubicBezTo>
                  <a:cubicBezTo>
                    <a:pt x="1051" y="1324"/>
                    <a:pt x="937" y="1303"/>
                    <a:pt x="876" y="1327"/>
                  </a:cubicBezTo>
                  <a:cubicBezTo>
                    <a:pt x="779" y="1366"/>
                    <a:pt x="765" y="1659"/>
                    <a:pt x="742" y="1773"/>
                  </a:cubicBezTo>
                  <a:cubicBezTo>
                    <a:pt x="698" y="1630"/>
                    <a:pt x="665" y="1487"/>
                    <a:pt x="645" y="1339"/>
                  </a:cubicBezTo>
                  <a:cubicBezTo>
                    <a:pt x="406" y="1387"/>
                    <a:pt x="12" y="1509"/>
                    <a:pt x="12" y="1831"/>
                  </a:cubicBezTo>
                  <a:cubicBezTo>
                    <a:pt x="2" y="1882"/>
                    <a:pt x="0" y="1939"/>
                    <a:pt x="2" y="2006"/>
                  </a:cubicBezTo>
                  <a:cubicBezTo>
                    <a:pt x="7" y="2570"/>
                    <a:pt x="549" y="2792"/>
                    <a:pt x="1020" y="2792"/>
                  </a:cubicBezTo>
                  <a:cubicBezTo>
                    <a:pt x="1079" y="2792"/>
                    <a:pt x="1137" y="2789"/>
                    <a:pt x="1193" y="2782"/>
                  </a:cubicBezTo>
                  <a:cubicBezTo>
                    <a:pt x="2093" y="2671"/>
                    <a:pt x="3303" y="1142"/>
                    <a:pt x="3933" y="889"/>
                  </a:cubicBezTo>
                  <a:cubicBezTo>
                    <a:pt x="4380" y="708"/>
                    <a:pt x="5204" y="776"/>
                    <a:pt x="4950" y="408"/>
                  </a:cubicBezTo>
                  <a:cubicBezTo>
                    <a:pt x="4783" y="168"/>
                    <a:pt x="4204" y="0"/>
                    <a:pt x="364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3847375" y="2370425"/>
              <a:ext cx="130125" cy="69825"/>
            </a:xfrm>
            <a:custGeom>
              <a:avLst/>
              <a:gdLst/>
              <a:ahLst/>
              <a:cxnLst/>
              <a:rect l="l" t="t" r="r" b="b"/>
              <a:pathLst>
                <a:path w="5205" h="2793" extrusionOk="0">
                  <a:moveTo>
                    <a:pt x="3649" y="0"/>
                  </a:moveTo>
                  <a:cubicBezTo>
                    <a:pt x="3358" y="0"/>
                    <a:pt x="3073" y="46"/>
                    <a:pt x="2859" y="153"/>
                  </a:cubicBezTo>
                  <a:cubicBezTo>
                    <a:pt x="2432" y="366"/>
                    <a:pt x="2083" y="722"/>
                    <a:pt x="1696" y="997"/>
                  </a:cubicBezTo>
                  <a:cubicBezTo>
                    <a:pt x="1521" y="1121"/>
                    <a:pt x="1333" y="1247"/>
                    <a:pt x="1125" y="1304"/>
                  </a:cubicBezTo>
                  <a:cubicBezTo>
                    <a:pt x="1051" y="1324"/>
                    <a:pt x="937" y="1303"/>
                    <a:pt x="876" y="1327"/>
                  </a:cubicBezTo>
                  <a:cubicBezTo>
                    <a:pt x="779" y="1366"/>
                    <a:pt x="765" y="1659"/>
                    <a:pt x="742" y="1773"/>
                  </a:cubicBezTo>
                  <a:cubicBezTo>
                    <a:pt x="698" y="1630"/>
                    <a:pt x="665" y="1487"/>
                    <a:pt x="645" y="1339"/>
                  </a:cubicBezTo>
                  <a:cubicBezTo>
                    <a:pt x="406" y="1387"/>
                    <a:pt x="12" y="1509"/>
                    <a:pt x="12" y="1831"/>
                  </a:cubicBezTo>
                  <a:cubicBezTo>
                    <a:pt x="2" y="1882"/>
                    <a:pt x="0" y="1939"/>
                    <a:pt x="2" y="2006"/>
                  </a:cubicBezTo>
                  <a:cubicBezTo>
                    <a:pt x="7" y="2570"/>
                    <a:pt x="549" y="2792"/>
                    <a:pt x="1020" y="2792"/>
                  </a:cubicBezTo>
                  <a:cubicBezTo>
                    <a:pt x="1079" y="2792"/>
                    <a:pt x="1137" y="2789"/>
                    <a:pt x="1193" y="2782"/>
                  </a:cubicBezTo>
                  <a:cubicBezTo>
                    <a:pt x="2093" y="2671"/>
                    <a:pt x="3303" y="1142"/>
                    <a:pt x="3933" y="889"/>
                  </a:cubicBezTo>
                  <a:cubicBezTo>
                    <a:pt x="4380" y="708"/>
                    <a:pt x="5204" y="776"/>
                    <a:pt x="4950" y="408"/>
                  </a:cubicBezTo>
                  <a:cubicBezTo>
                    <a:pt x="4783" y="168"/>
                    <a:pt x="4204" y="0"/>
                    <a:pt x="364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3847325" y="2376300"/>
              <a:ext cx="130100" cy="63925"/>
            </a:xfrm>
            <a:custGeom>
              <a:avLst/>
              <a:gdLst/>
              <a:ahLst/>
              <a:cxnLst/>
              <a:rect l="l" t="t" r="r" b="b"/>
              <a:pathLst>
                <a:path w="5204" h="2557" extrusionOk="0">
                  <a:moveTo>
                    <a:pt x="4740" y="0"/>
                  </a:moveTo>
                  <a:cubicBezTo>
                    <a:pt x="4512" y="74"/>
                    <a:pt x="4119" y="96"/>
                    <a:pt x="3857" y="201"/>
                  </a:cubicBezTo>
                  <a:cubicBezTo>
                    <a:pt x="3226" y="456"/>
                    <a:pt x="2017" y="1985"/>
                    <a:pt x="1117" y="2094"/>
                  </a:cubicBezTo>
                  <a:cubicBezTo>
                    <a:pt x="1061" y="2101"/>
                    <a:pt x="1003" y="2105"/>
                    <a:pt x="943" y="2105"/>
                  </a:cubicBezTo>
                  <a:cubicBezTo>
                    <a:pt x="581" y="2105"/>
                    <a:pt x="175" y="1970"/>
                    <a:pt x="7" y="1649"/>
                  </a:cubicBezTo>
                  <a:cubicBezTo>
                    <a:pt x="4" y="1687"/>
                    <a:pt x="1" y="1726"/>
                    <a:pt x="1" y="1770"/>
                  </a:cubicBezTo>
                  <a:cubicBezTo>
                    <a:pt x="6" y="2336"/>
                    <a:pt x="551" y="2557"/>
                    <a:pt x="1023" y="2557"/>
                  </a:cubicBezTo>
                  <a:cubicBezTo>
                    <a:pt x="1081" y="2557"/>
                    <a:pt x="1139" y="2554"/>
                    <a:pt x="1194" y="2547"/>
                  </a:cubicBezTo>
                  <a:cubicBezTo>
                    <a:pt x="2092" y="2435"/>
                    <a:pt x="3302" y="907"/>
                    <a:pt x="3934" y="654"/>
                  </a:cubicBezTo>
                  <a:cubicBezTo>
                    <a:pt x="4378" y="473"/>
                    <a:pt x="5204" y="540"/>
                    <a:pt x="4950" y="173"/>
                  </a:cubicBezTo>
                  <a:cubicBezTo>
                    <a:pt x="4906" y="109"/>
                    <a:pt x="4832" y="52"/>
                    <a:pt x="474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3852775" y="2406750"/>
              <a:ext cx="22900" cy="33475"/>
            </a:xfrm>
            <a:custGeom>
              <a:avLst/>
              <a:gdLst/>
              <a:ahLst/>
              <a:cxnLst/>
              <a:rect l="l" t="t" r="r" b="b"/>
              <a:pathLst>
                <a:path w="916" h="1339" extrusionOk="0">
                  <a:moveTo>
                    <a:pt x="80" y="1"/>
                  </a:moveTo>
                  <a:cubicBezTo>
                    <a:pt x="52" y="14"/>
                    <a:pt x="26" y="29"/>
                    <a:pt x="1" y="44"/>
                  </a:cubicBezTo>
                  <a:cubicBezTo>
                    <a:pt x="9" y="96"/>
                    <a:pt x="18" y="149"/>
                    <a:pt x="32" y="202"/>
                  </a:cubicBezTo>
                  <a:cubicBezTo>
                    <a:pt x="115" y="550"/>
                    <a:pt x="311" y="855"/>
                    <a:pt x="311" y="855"/>
                  </a:cubicBezTo>
                  <a:cubicBezTo>
                    <a:pt x="311" y="855"/>
                    <a:pt x="495" y="1127"/>
                    <a:pt x="762" y="1338"/>
                  </a:cubicBezTo>
                  <a:cubicBezTo>
                    <a:pt x="775" y="1338"/>
                    <a:pt x="788" y="1338"/>
                    <a:pt x="801" y="1338"/>
                  </a:cubicBezTo>
                  <a:cubicBezTo>
                    <a:pt x="840" y="1338"/>
                    <a:pt x="879" y="1336"/>
                    <a:pt x="916" y="1333"/>
                  </a:cubicBezTo>
                  <a:cubicBezTo>
                    <a:pt x="897" y="1319"/>
                    <a:pt x="880" y="1305"/>
                    <a:pt x="863" y="1291"/>
                  </a:cubicBezTo>
                  <a:cubicBezTo>
                    <a:pt x="739" y="1177"/>
                    <a:pt x="624" y="1053"/>
                    <a:pt x="549" y="950"/>
                  </a:cubicBezTo>
                  <a:cubicBezTo>
                    <a:pt x="472" y="849"/>
                    <a:pt x="428" y="778"/>
                    <a:pt x="428" y="778"/>
                  </a:cubicBezTo>
                  <a:cubicBezTo>
                    <a:pt x="428" y="778"/>
                    <a:pt x="379" y="710"/>
                    <a:pt x="318" y="600"/>
                  </a:cubicBezTo>
                  <a:cubicBezTo>
                    <a:pt x="254" y="492"/>
                    <a:pt x="184" y="337"/>
                    <a:pt x="129" y="177"/>
                  </a:cubicBezTo>
                  <a:cubicBezTo>
                    <a:pt x="109" y="119"/>
                    <a:pt x="93" y="59"/>
                    <a:pt x="8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a:off x="3922625" y="2372075"/>
              <a:ext cx="18975" cy="24325"/>
            </a:xfrm>
            <a:custGeom>
              <a:avLst/>
              <a:gdLst/>
              <a:ahLst/>
              <a:cxnLst/>
              <a:rect l="l" t="t" r="r" b="b"/>
              <a:pathLst>
                <a:path w="759" h="973" extrusionOk="0">
                  <a:moveTo>
                    <a:pt x="95" y="0"/>
                  </a:moveTo>
                  <a:cubicBezTo>
                    <a:pt x="62" y="9"/>
                    <a:pt x="31" y="17"/>
                    <a:pt x="1" y="29"/>
                  </a:cubicBezTo>
                  <a:cubicBezTo>
                    <a:pt x="41" y="68"/>
                    <a:pt x="82" y="111"/>
                    <a:pt x="122" y="155"/>
                  </a:cubicBezTo>
                  <a:cubicBezTo>
                    <a:pt x="307" y="362"/>
                    <a:pt x="446" y="598"/>
                    <a:pt x="446" y="598"/>
                  </a:cubicBezTo>
                  <a:cubicBezTo>
                    <a:pt x="446" y="598"/>
                    <a:pt x="560" y="763"/>
                    <a:pt x="663" y="972"/>
                  </a:cubicBezTo>
                  <a:cubicBezTo>
                    <a:pt x="694" y="948"/>
                    <a:pt x="724" y="931"/>
                    <a:pt x="758" y="911"/>
                  </a:cubicBezTo>
                  <a:cubicBezTo>
                    <a:pt x="671" y="693"/>
                    <a:pt x="566" y="521"/>
                    <a:pt x="566" y="521"/>
                  </a:cubicBezTo>
                  <a:cubicBezTo>
                    <a:pt x="566" y="521"/>
                    <a:pt x="404" y="282"/>
                    <a:pt x="193" y="85"/>
                  </a:cubicBezTo>
                  <a:cubicBezTo>
                    <a:pt x="160" y="56"/>
                    <a:pt x="126" y="27"/>
                    <a:pt x="9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3945875" y="2370825"/>
              <a:ext cx="9850" cy="19775"/>
            </a:xfrm>
            <a:custGeom>
              <a:avLst/>
              <a:gdLst/>
              <a:ahLst/>
              <a:cxnLst/>
              <a:rect l="l" t="t" r="r" b="b"/>
              <a:pathLst>
                <a:path w="394" h="791" extrusionOk="0">
                  <a:moveTo>
                    <a:pt x="0" y="0"/>
                  </a:moveTo>
                  <a:lnTo>
                    <a:pt x="0" y="0"/>
                  </a:lnTo>
                  <a:cubicBezTo>
                    <a:pt x="102" y="164"/>
                    <a:pt x="161" y="308"/>
                    <a:pt x="161" y="308"/>
                  </a:cubicBezTo>
                  <a:cubicBezTo>
                    <a:pt x="161" y="308"/>
                    <a:pt x="272" y="533"/>
                    <a:pt x="287" y="790"/>
                  </a:cubicBezTo>
                  <a:cubicBezTo>
                    <a:pt x="321" y="783"/>
                    <a:pt x="355" y="776"/>
                    <a:pt x="389" y="770"/>
                  </a:cubicBezTo>
                  <a:cubicBezTo>
                    <a:pt x="393" y="497"/>
                    <a:pt x="289" y="251"/>
                    <a:pt x="289" y="251"/>
                  </a:cubicBezTo>
                  <a:cubicBezTo>
                    <a:pt x="289" y="251"/>
                    <a:pt x="258" y="185"/>
                    <a:pt x="204" y="94"/>
                  </a:cubicBezTo>
                  <a:cubicBezTo>
                    <a:pt x="190" y="71"/>
                    <a:pt x="170" y="44"/>
                    <a:pt x="151" y="20"/>
                  </a:cubicBezTo>
                  <a:cubicBezTo>
                    <a:pt x="100" y="13"/>
                    <a:pt x="49" y="6"/>
                    <a:pt x="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3898975" y="2386875"/>
              <a:ext cx="24050" cy="24400"/>
            </a:xfrm>
            <a:custGeom>
              <a:avLst/>
              <a:gdLst/>
              <a:ahLst/>
              <a:cxnLst/>
              <a:rect l="l" t="t" r="r" b="b"/>
              <a:pathLst>
                <a:path w="962" h="976" extrusionOk="0">
                  <a:moveTo>
                    <a:pt x="66" y="0"/>
                  </a:moveTo>
                  <a:cubicBezTo>
                    <a:pt x="44" y="19"/>
                    <a:pt x="22" y="36"/>
                    <a:pt x="0" y="54"/>
                  </a:cubicBezTo>
                  <a:cubicBezTo>
                    <a:pt x="40" y="91"/>
                    <a:pt x="83" y="128"/>
                    <a:pt x="126" y="168"/>
                  </a:cubicBezTo>
                  <a:cubicBezTo>
                    <a:pt x="325" y="349"/>
                    <a:pt x="507" y="544"/>
                    <a:pt x="507" y="544"/>
                  </a:cubicBezTo>
                  <a:cubicBezTo>
                    <a:pt x="507" y="544"/>
                    <a:pt x="701" y="725"/>
                    <a:pt x="862" y="937"/>
                  </a:cubicBezTo>
                  <a:cubicBezTo>
                    <a:pt x="870" y="950"/>
                    <a:pt x="879" y="964"/>
                    <a:pt x="887" y="975"/>
                  </a:cubicBezTo>
                  <a:cubicBezTo>
                    <a:pt x="913" y="954"/>
                    <a:pt x="937" y="933"/>
                    <a:pt x="961" y="911"/>
                  </a:cubicBezTo>
                  <a:cubicBezTo>
                    <a:pt x="955" y="901"/>
                    <a:pt x="950" y="890"/>
                    <a:pt x="943" y="880"/>
                  </a:cubicBezTo>
                  <a:cubicBezTo>
                    <a:pt x="797" y="644"/>
                    <a:pt x="607" y="444"/>
                    <a:pt x="607" y="444"/>
                  </a:cubicBezTo>
                  <a:cubicBezTo>
                    <a:pt x="607" y="444"/>
                    <a:pt x="407" y="254"/>
                    <a:pt x="188" y="91"/>
                  </a:cubicBezTo>
                  <a:cubicBezTo>
                    <a:pt x="147" y="60"/>
                    <a:pt x="107" y="29"/>
                    <a:pt x="6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3876100" y="2402250"/>
              <a:ext cx="18475" cy="31800"/>
            </a:xfrm>
            <a:custGeom>
              <a:avLst/>
              <a:gdLst/>
              <a:ahLst/>
              <a:cxnLst/>
              <a:rect l="l" t="t" r="r" b="b"/>
              <a:pathLst>
                <a:path w="739" h="1272" extrusionOk="0">
                  <a:moveTo>
                    <a:pt x="76" y="0"/>
                  </a:moveTo>
                  <a:cubicBezTo>
                    <a:pt x="50" y="9"/>
                    <a:pt x="26" y="19"/>
                    <a:pt x="0" y="26"/>
                  </a:cubicBezTo>
                  <a:cubicBezTo>
                    <a:pt x="14" y="95"/>
                    <a:pt x="33" y="171"/>
                    <a:pt x="56" y="245"/>
                  </a:cubicBezTo>
                  <a:cubicBezTo>
                    <a:pt x="148" y="557"/>
                    <a:pt x="312" y="841"/>
                    <a:pt x="312" y="841"/>
                  </a:cubicBezTo>
                  <a:cubicBezTo>
                    <a:pt x="312" y="841"/>
                    <a:pt x="450" y="1062"/>
                    <a:pt x="646" y="1271"/>
                  </a:cubicBezTo>
                  <a:cubicBezTo>
                    <a:pt x="676" y="1254"/>
                    <a:pt x="709" y="1234"/>
                    <a:pt x="739" y="1217"/>
                  </a:cubicBezTo>
                  <a:cubicBezTo>
                    <a:pt x="561" y="997"/>
                    <a:pt x="433" y="770"/>
                    <a:pt x="433" y="770"/>
                  </a:cubicBezTo>
                  <a:cubicBezTo>
                    <a:pt x="433" y="770"/>
                    <a:pt x="263" y="507"/>
                    <a:pt x="150" y="214"/>
                  </a:cubicBezTo>
                  <a:cubicBezTo>
                    <a:pt x="121" y="142"/>
                    <a:pt x="97" y="68"/>
                    <a:pt x="7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3892325" y="2392875"/>
              <a:ext cx="18775" cy="28675"/>
            </a:xfrm>
            <a:custGeom>
              <a:avLst/>
              <a:gdLst/>
              <a:ahLst/>
              <a:cxnLst/>
              <a:rect l="l" t="t" r="r" b="b"/>
              <a:pathLst>
                <a:path w="751" h="1147" extrusionOk="0">
                  <a:moveTo>
                    <a:pt x="31" y="1"/>
                  </a:moveTo>
                  <a:cubicBezTo>
                    <a:pt x="22" y="9"/>
                    <a:pt x="12" y="16"/>
                    <a:pt x="0" y="24"/>
                  </a:cubicBezTo>
                  <a:cubicBezTo>
                    <a:pt x="84" y="214"/>
                    <a:pt x="389" y="735"/>
                    <a:pt x="389" y="735"/>
                  </a:cubicBezTo>
                  <a:cubicBezTo>
                    <a:pt x="389" y="735"/>
                    <a:pt x="538" y="954"/>
                    <a:pt x="679" y="1147"/>
                  </a:cubicBezTo>
                  <a:cubicBezTo>
                    <a:pt x="702" y="1127"/>
                    <a:pt x="726" y="1105"/>
                    <a:pt x="750" y="1087"/>
                  </a:cubicBezTo>
                  <a:cubicBezTo>
                    <a:pt x="636" y="879"/>
                    <a:pt x="508" y="660"/>
                    <a:pt x="508" y="660"/>
                  </a:cubicBezTo>
                  <a:cubicBezTo>
                    <a:pt x="508" y="660"/>
                    <a:pt x="164" y="157"/>
                    <a:pt x="3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3731975" y="2376850"/>
              <a:ext cx="15350" cy="40300"/>
            </a:xfrm>
            <a:custGeom>
              <a:avLst/>
              <a:gdLst/>
              <a:ahLst/>
              <a:cxnLst/>
              <a:rect l="l" t="t" r="r" b="b"/>
              <a:pathLst>
                <a:path w="614" h="1612" extrusionOk="0">
                  <a:moveTo>
                    <a:pt x="16" y="0"/>
                  </a:moveTo>
                  <a:cubicBezTo>
                    <a:pt x="15" y="0"/>
                    <a:pt x="14" y="1"/>
                    <a:pt x="13" y="1"/>
                  </a:cubicBezTo>
                  <a:cubicBezTo>
                    <a:pt x="0" y="15"/>
                    <a:pt x="151" y="176"/>
                    <a:pt x="253" y="366"/>
                  </a:cubicBezTo>
                  <a:cubicBezTo>
                    <a:pt x="357" y="555"/>
                    <a:pt x="413" y="761"/>
                    <a:pt x="413" y="761"/>
                  </a:cubicBezTo>
                  <a:cubicBezTo>
                    <a:pt x="413" y="761"/>
                    <a:pt x="488" y="961"/>
                    <a:pt x="511" y="1176"/>
                  </a:cubicBezTo>
                  <a:cubicBezTo>
                    <a:pt x="538" y="1389"/>
                    <a:pt x="507" y="1605"/>
                    <a:pt x="527" y="1611"/>
                  </a:cubicBezTo>
                  <a:cubicBezTo>
                    <a:pt x="527" y="1611"/>
                    <a:pt x="527" y="1611"/>
                    <a:pt x="528" y="1611"/>
                  </a:cubicBezTo>
                  <a:cubicBezTo>
                    <a:pt x="548" y="1611"/>
                    <a:pt x="614" y="1397"/>
                    <a:pt x="609" y="1170"/>
                  </a:cubicBezTo>
                  <a:cubicBezTo>
                    <a:pt x="611" y="941"/>
                    <a:pt x="547" y="719"/>
                    <a:pt x="547" y="719"/>
                  </a:cubicBezTo>
                  <a:cubicBezTo>
                    <a:pt x="547" y="719"/>
                    <a:pt x="470" y="498"/>
                    <a:pt x="336" y="313"/>
                  </a:cubicBezTo>
                  <a:cubicBezTo>
                    <a:pt x="213" y="133"/>
                    <a:pt x="43" y="0"/>
                    <a:pt x="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3750600" y="2391800"/>
              <a:ext cx="4550" cy="19050"/>
            </a:xfrm>
            <a:custGeom>
              <a:avLst/>
              <a:gdLst/>
              <a:ahLst/>
              <a:cxnLst/>
              <a:rect l="l" t="t" r="r" b="b"/>
              <a:pathLst>
                <a:path w="182" h="762" extrusionOk="0">
                  <a:moveTo>
                    <a:pt x="21" y="0"/>
                  </a:moveTo>
                  <a:cubicBezTo>
                    <a:pt x="20" y="0"/>
                    <a:pt x="19" y="1"/>
                    <a:pt x="18" y="1"/>
                  </a:cubicBezTo>
                  <a:cubicBezTo>
                    <a:pt x="1" y="10"/>
                    <a:pt x="24" y="105"/>
                    <a:pt x="32" y="197"/>
                  </a:cubicBezTo>
                  <a:cubicBezTo>
                    <a:pt x="44" y="291"/>
                    <a:pt x="39" y="383"/>
                    <a:pt x="39" y="383"/>
                  </a:cubicBezTo>
                  <a:cubicBezTo>
                    <a:pt x="39" y="383"/>
                    <a:pt x="54" y="471"/>
                    <a:pt x="56" y="565"/>
                  </a:cubicBezTo>
                  <a:cubicBezTo>
                    <a:pt x="59" y="660"/>
                    <a:pt x="47" y="755"/>
                    <a:pt x="66" y="761"/>
                  </a:cubicBezTo>
                  <a:cubicBezTo>
                    <a:pt x="67" y="761"/>
                    <a:pt x="68" y="761"/>
                    <a:pt x="68" y="761"/>
                  </a:cubicBezTo>
                  <a:cubicBezTo>
                    <a:pt x="88" y="761"/>
                    <a:pt x="131" y="673"/>
                    <a:pt x="156" y="576"/>
                  </a:cubicBezTo>
                  <a:cubicBezTo>
                    <a:pt x="180" y="476"/>
                    <a:pt x="182" y="371"/>
                    <a:pt x="182" y="371"/>
                  </a:cubicBezTo>
                  <a:cubicBezTo>
                    <a:pt x="182" y="371"/>
                    <a:pt x="168" y="269"/>
                    <a:pt x="131" y="172"/>
                  </a:cubicBezTo>
                  <a:cubicBezTo>
                    <a:pt x="95" y="81"/>
                    <a:pt x="42" y="0"/>
                    <a:pt x="2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a:off x="3831075" y="2384175"/>
              <a:ext cx="10800" cy="40600"/>
            </a:xfrm>
            <a:custGeom>
              <a:avLst/>
              <a:gdLst/>
              <a:ahLst/>
              <a:cxnLst/>
              <a:rect l="l" t="t" r="r" b="b"/>
              <a:pathLst>
                <a:path w="432" h="1624" extrusionOk="0">
                  <a:moveTo>
                    <a:pt x="333" y="0"/>
                  </a:moveTo>
                  <a:cubicBezTo>
                    <a:pt x="308" y="0"/>
                    <a:pt x="145" y="154"/>
                    <a:pt x="79" y="369"/>
                  </a:cubicBezTo>
                  <a:cubicBezTo>
                    <a:pt x="0" y="586"/>
                    <a:pt x="23" y="824"/>
                    <a:pt x="23" y="824"/>
                  </a:cubicBezTo>
                  <a:cubicBezTo>
                    <a:pt x="23" y="824"/>
                    <a:pt x="57" y="1055"/>
                    <a:pt x="161" y="1257"/>
                  </a:cubicBezTo>
                  <a:cubicBezTo>
                    <a:pt x="255" y="1453"/>
                    <a:pt x="389" y="1623"/>
                    <a:pt x="411" y="1623"/>
                  </a:cubicBezTo>
                  <a:cubicBezTo>
                    <a:pt x="412" y="1623"/>
                    <a:pt x="413" y="1623"/>
                    <a:pt x="413" y="1623"/>
                  </a:cubicBezTo>
                  <a:cubicBezTo>
                    <a:pt x="432" y="1613"/>
                    <a:pt x="322" y="1419"/>
                    <a:pt x="254" y="1218"/>
                  </a:cubicBezTo>
                  <a:cubicBezTo>
                    <a:pt x="178" y="1016"/>
                    <a:pt x="164" y="807"/>
                    <a:pt x="164" y="807"/>
                  </a:cubicBezTo>
                  <a:cubicBezTo>
                    <a:pt x="164" y="807"/>
                    <a:pt x="129" y="601"/>
                    <a:pt x="175" y="394"/>
                  </a:cubicBezTo>
                  <a:cubicBezTo>
                    <a:pt x="212" y="186"/>
                    <a:pt x="349" y="14"/>
                    <a:pt x="336" y="1"/>
                  </a:cubicBezTo>
                  <a:cubicBezTo>
                    <a:pt x="336" y="1"/>
                    <a:pt x="335" y="0"/>
                    <a:pt x="33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1"/>
            <p:cNvSpPr/>
            <p:nvPr/>
          </p:nvSpPr>
          <p:spPr>
            <a:xfrm>
              <a:off x="3842075" y="2400125"/>
              <a:ext cx="3750" cy="11300"/>
            </a:xfrm>
            <a:custGeom>
              <a:avLst/>
              <a:gdLst/>
              <a:ahLst/>
              <a:cxnLst/>
              <a:rect l="l" t="t" r="r" b="b"/>
              <a:pathLst>
                <a:path w="150" h="452" extrusionOk="0">
                  <a:moveTo>
                    <a:pt x="95" y="0"/>
                  </a:moveTo>
                  <a:cubicBezTo>
                    <a:pt x="75" y="0"/>
                    <a:pt x="42" y="49"/>
                    <a:pt x="23" y="108"/>
                  </a:cubicBezTo>
                  <a:cubicBezTo>
                    <a:pt x="3" y="168"/>
                    <a:pt x="0" y="235"/>
                    <a:pt x="0" y="235"/>
                  </a:cubicBezTo>
                  <a:cubicBezTo>
                    <a:pt x="0" y="235"/>
                    <a:pt x="13" y="300"/>
                    <a:pt x="43" y="357"/>
                  </a:cubicBezTo>
                  <a:cubicBezTo>
                    <a:pt x="69" y="409"/>
                    <a:pt x="107" y="452"/>
                    <a:pt x="127" y="452"/>
                  </a:cubicBezTo>
                  <a:cubicBezTo>
                    <a:pt x="128" y="452"/>
                    <a:pt x="130" y="452"/>
                    <a:pt x="131" y="451"/>
                  </a:cubicBezTo>
                  <a:cubicBezTo>
                    <a:pt x="150" y="442"/>
                    <a:pt x="141" y="385"/>
                    <a:pt x="138" y="331"/>
                  </a:cubicBezTo>
                  <a:cubicBezTo>
                    <a:pt x="135" y="276"/>
                    <a:pt x="141" y="225"/>
                    <a:pt x="141" y="225"/>
                  </a:cubicBezTo>
                  <a:cubicBezTo>
                    <a:pt x="141" y="225"/>
                    <a:pt x="130" y="175"/>
                    <a:pt x="123" y="121"/>
                  </a:cubicBezTo>
                  <a:cubicBezTo>
                    <a:pt x="116" y="65"/>
                    <a:pt x="116" y="8"/>
                    <a:pt x="98" y="1"/>
                  </a:cubicBezTo>
                  <a:cubicBezTo>
                    <a:pt x="97" y="1"/>
                    <a:pt x="96" y="0"/>
                    <a:pt x="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3774350" y="2646200"/>
              <a:ext cx="50525" cy="9850"/>
            </a:xfrm>
            <a:custGeom>
              <a:avLst/>
              <a:gdLst/>
              <a:ahLst/>
              <a:cxnLst/>
              <a:rect l="l" t="t" r="r" b="b"/>
              <a:pathLst>
                <a:path w="2021" h="394" extrusionOk="0">
                  <a:moveTo>
                    <a:pt x="1079" y="0"/>
                  </a:moveTo>
                  <a:cubicBezTo>
                    <a:pt x="1038" y="0"/>
                    <a:pt x="1014" y="3"/>
                    <a:pt x="1014" y="3"/>
                  </a:cubicBezTo>
                  <a:cubicBezTo>
                    <a:pt x="1014" y="3"/>
                    <a:pt x="943" y="10"/>
                    <a:pt x="843" y="33"/>
                  </a:cubicBezTo>
                  <a:cubicBezTo>
                    <a:pt x="743" y="55"/>
                    <a:pt x="615" y="94"/>
                    <a:pt x="489" y="136"/>
                  </a:cubicBezTo>
                  <a:cubicBezTo>
                    <a:pt x="231" y="216"/>
                    <a:pt x="0" y="367"/>
                    <a:pt x="15" y="387"/>
                  </a:cubicBezTo>
                  <a:cubicBezTo>
                    <a:pt x="15" y="388"/>
                    <a:pt x="16" y="388"/>
                    <a:pt x="18" y="388"/>
                  </a:cubicBezTo>
                  <a:cubicBezTo>
                    <a:pt x="49" y="388"/>
                    <a:pt x="273" y="283"/>
                    <a:pt x="517" y="233"/>
                  </a:cubicBezTo>
                  <a:cubicBezTo>
                    <a:pt x="645" y="205"/>
                    <a:pt x="775" y="176"/>
                    <a:pt x="869" y="162"/>
                  </a:cubicBezTo>
                  <a:cubicBezTo>
                    <a:pt x="966" y="149"/>
                    <a:pt x="1028" y="146"/>
                    <a:pt x="1028" y="146"/>
                  </a:cubicBezTo>
                  <a:cubicBezTo>
                    <a:pt x="1028" y="146"/>
                    <a:pt x="1080" y="139"/>
                    <a:pt x="1161" y="139"/>
                  </a:cubicBezTo>
                  <a:cubicBezTo>
                    <a:pt x="1168" y="139"/>
                    <a:pt x="1175" y="139"/>
                    <a:pt x="1182" y="139"/>
                  </a:cubicBezTo>
                  <a:cubicBezTo>
                    <a:pt x="1274" y="142"/>
                    <a:pt x="1400" y="161"/>
                    <a:pt x="1522" y="202"/>
                  </a:cubicBezTo>
                  <a:cubicBezTo>
                    <a:pt x="1752" y="276"/>
                    <a:pt x="1972" y="393"/>
                    <a:pt x="2008" y="393"/>
                  </a:cubicBezTo>
                  <a:cubicBezTo>
                    <a:pt x="2011" y="393"/>
                    <a:pt x="2013" y="392"/>
                    <a:pt x="2013" y="391"/>
                  </a:cubicBezTo>
                  <a:cubicBezTo>
                    <a:pt x="2020" y="377"/>
                    <a:pt x="1807" y="218"/>
                    <a:pt x="1556" y="105"/>
                  </a:cubicBezTo>
                  <a:cubicBezTo>
                    <a:pt x="1431" y="51"/>
                    <a:pt x="1294" y="15"/>
                    <a:pt x="1189" y="6"/>
                  </a:cubicBezTo>
                  <a:cubicBezTo>
                    <a:pt x="1145" y="1"/>
                    <a:pt x="1108" y="0"/>
                    <a:pt x="10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3687700" y="2614700"/>
              <a:ext cx="5400" cy="19250"/>
            </a:xfrm>
            <a:custGeom>
              <a:avLst/>
              <a:gdLst/>
              <a:ahLst/>
              <a:cxnLst/>
              <a:rect l="l" t="t" r="r" b="b"/>
              <a:pathLst>
                <a:path w="216" h="770" extrusionOk="0">
                  <a:moveTo>
                    <a:pt x="195" y="0"/>
                  </a:moveTo>
                  <a:cubicBezTo>
                    <a:pt x="174" y="0"/>
                    <a:pt x="102" y="72"/>
                    <a:pt x="60" y="165"/>
                  </a:cubicBezTo>
                  <a:cubicBezTo>
                    <a:pt x="12" y="265"/>
                    <a:pt x="0" y="379"/>
                    <a:pt x="0" y="379"/>
                  </a:cubicBezTo>
                  <a:cubicBezTo>
                    <a:pt x="0" y="379"/>
                    <a:pt x="5" y="493"/>
                    <a:pt x="46" y="595"/>
                  </a:cubicBezTo>
                  <a:cubicBezTo>
                    <a:pt x="82" y="694"/>
                    <a:pt x="150" y="770"/>
                    <a:pt x="172" y="770"/>
                  </a:cubicBezTo>
                  <a:cubicBezTo>
                    <a:pt x="173" y="770"/>
                    <a:pt x="174" y="769"/>
                    <a:pt x="175" y="769"/>
                  </a:cubicBezTo>
                  <a:cubicBezTo>
                    <a:pt x="191" y="756"/>
                    <a:pt x="153" y="665"/>
                    <a:pt x="143" y="569"/>
                  </a:cubicBezTo>
                  <a:cubicBezTo>
                    <a:pt x="131" y="473"/>
                    <a:pt x="143" y="382"/>
                    <a:pt x="143" y="382"/>
                  </a:cubicBezTo>
                  <a:cubicBezTo>
                    <a:pt x="143" y="382"/>
                    <a:pt x="138" y="292"/>
                    <a:pt x="155" y="197"/>
                  </a:cubicBezTo>
                  <a:cubicBezTo>
                    <a:pt x="171" y="103"/>
                    <a:pt x="215" y="14"/>
                    <a:pt x="200" y="1"/>
                  </a:cubicBezTo>
                  <a:cubicBezTo>
                    <a:pt x="199" y="1"/>
                    <a:pt x="197" y="0"/>
                    <a:pt x="1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3901250" y="2604300"/>
              <a:ext cx="9875" cy="26900"/>
            </a:xfrm>
            <a:custGeom>
              <a:avLst/>
              <a:gdLst/>
              <a:ahLst/>
              <a:cxnLst/>
              <a:rect l="l" t="t" r="r" b="b"/>
              <a:pathLst>
                <a:path w="395" h="1076" extrusionOk="0">
                  <a:moveTo>
                    <a:pt x="19" y="0"/>
                  </a:moveTo>
                  <a:cubicBezTo>
                    <a:pt x="17" y="0"/>
                    <a:pt x="16" y="1"/>
                    <a:pt x="15" y="2"/>
                  </a:cubicBezTo>
                  <a:cubicBezTo>
                    <a:pt x="0" y="16"/>
                    <a:pt x="89" y="130"/>
                    <a:pt x="143" y="258"/>
                  </a:cubicBezTo>
                  <a:cubicBezTo>
                    <a:pt x="200" y="386"/>
                    <a:pt x="225" y="520"/>
                    <a:pt x="225" y="520"/>
                  </a:cubicBezTo>
                  <a:cubicBezTo>
                    <a:pt x="225" y="520"/>
                    <a:pt x="268" y="650"/>
                    <a:pt x="281" y="789"/>
                  </a:cubicBezTo>
                  <a:cubicBezTo>
                    <a:pt x="295" y="927"/>
                    <a:pt x="271" y="1069"/>
                    <a:pt x="291" y="1075"/>
                  </a:cubicBezTo>
                  <a:cubicBezTo>
                    <a:pt x="291" y="1075"/>
                    <a:pt x="292" y="1075"/>
                    <a:pt x="292" y="1075"/>
                  </a:cubicBezTo>
                  <a:cubicBezTo>
                    <a:pt x="312" y="1075"/>
                    <a:pt x="368" y="938"/>
                    <a:pt x="380" y="789"/>
                  </a:cubicBezTo>
                  <a:cubicBezTo>
                    <a:pt x="395" y="635"/>
                    <a:pt x="362" y="484"/>
                    <a:pt x="362" y="484"/>
                  </a:cubicBezTo>
                  <a:cubicBezTo>
                    <a:pt x="362" y="484"/>
                    <a:pt x="316" y="336"/>
                    <a:pt x="231" y="211"/>
                  </a:cubicBezTo>
                  <a:cubicBezTo>
                    <a:pt x="153" y="91"/>
                    <a:pt x="43"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3700325" y="2606200"/>
              <a:ext cx="187000" cy="39900"/>
            </a:xfrm>
            <a:custGeom>
              <a:avLst/>
              <a:gdLst/>
              <a:ahLst/>
              <a:cxnLst/>
              <a:rect l="l" t="t" r="r" b="b"/>
              <a:pathLst>
                <a:path w="7480" h="1596" extrusionOk="0">
                  <a:moveTo>
                    <a:pt x="3839" y="0"/>
                  </a:moveTo>
                  <a:cubicBezTo>
                    <a:pt x="1984" y="0"/>
                    <a:pt x="479" y="1034"/>
                    <a:pt x="1" y="1419"/>
                  </a:cubicBezTo>
                  <a:cubicBezTo>
                    <a:pt x="122" y="1545"/>
                    <a:pt x="359" y="1595"/>
                    <a:pt x="644" y="1595"/>
                  </a:cubicBezTo>
                  <a:cubicBezTo>
                    <a:pt x="1171" y="1595"/>
                    <a:pt x="1861" y="1424"/>
                    <a:pt x="2288" y="1241"/>
                  </a:cubicBezTo>
                  <a:cubicBezTo>
                    <a:pt x="2833" y="1006"/>
                    <a:pt x="3414" y="969"/>
                    <a:pt x="3722" y="969"/>
                  </a:cubicBezTo>
                  <a:cubicBezTo>
                    <a:pt x="3860" y="969"/>
                    <a:pt x="3944" y="976"/>
                    <a:pt x="3944" y="976"/>
                  </a:cubicBezTo>
                  <a:cubicBezTo>
                    <a:pt x="4019" y="961"/>
                    <a:pt x="4100" y="954"/>
                    <a:pt x="4188" y="954"/>
                  </a:cubicBezTo>
                  <a:cubicBezTo>
                    <a:pt x="5020" y="954"/>
                    <a:pt x="6354" y="1595"/>
                    <a:pt x="7149" y="1595"/>
                  </a:cubicBezTo>
                  <a:cubicBezTo>
                    <a:pt x="7274" y="1595"/>
                    <a:pt x="7385" y="1580"/>
                    <a:pt x="7479" y="1543"/>
                  </a:cubicBezTo>
                  <a:cubicBezTo>
                    <a:pt x="7441" y="1507"/>
                    <a:pt x="7403" y="1475"/>
                    <a:pt x="7364" y="1440"/>
                  </a:cubicBezTo>
                  <a:cubicBezTo>
                    <a:pt x="7284" y="1490"/>
                    <a:pt x="7180" y="1512"/>
                    <a:pt x="7054" y="1512"/>
                  </a:cubicBezTo>
                  <a:cubicBezTo>
                    <a:pt x="6468" y="1512"/>
                    <a:pt x="5413" y="1050"/>
                    <a:pt x="4170" y="845"/>
                  </a:cubicBezTo>
                  <a:cubicBezTo>
                    <a:pt x="3981" y="814"/>
                    <a:pt x="3790" y="801"/>
                    <a:pt x="3601" y="801"/>
                  </a:cubicBezTo>
                  <a:cubicBezTo>
                    <a:pt x="2311" y="801"/>
                    <a:pt x="1058" y="1429"/>
                    <a:pt x="674" y="1429"/>
                  </a:cubicBezTo>
                  <a:cubicBezTo>
                    <a:pt x="601" y="1429"/>
                    <a:pt x="560" y="1407"/>
                    <a:pt x="554" y="1354"/>
                  </a:cubicBezTo>
                  <a:cubicBezTo>
                    <a:pt x="517" y="976"/>
                    <a:pt x="1026" y="807"/>
                    <a:pt x="2456" y="450"/>
                  </a:cubicBezTo>
                  <a:cubicBezTo>
                    <a:pt x="2850" y="351"/>
                    <a:pt x="3314" y="316"/>
                    <a:pt x="3780" y="316"/>
                  </a:cubicBezTo>
                  <a:cubicBezTo>
                    <a:pt x="4708" y="316"/>
                    <a:pt x="5641" y="457"/>
                    <a:pt x="6040" y="527"/>
                  </a:cubicBezTo>
                  <a:cubicBezTo>
                    <a:pt x="5281" y="146"/>
                    <a:pt x="4535" y="0"/>
                    <a:pt x="383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3714125" y="2575750"/>
              <a:ext cx="169500" cy="39625"/>
            </a:xfrm>
            <a:custGeom>
              <a:avLst/>
              <a:gdLst/>
              <a:ahLst/>
              <a:cxnLst/>
              <a:rect l="l" t="t" r="r" b="b"/>
              <a:pathLst>
                <a:path w="6780" h="1585" extrusionOk="0">
                  <a:moveTo>
                    <a:pt x="1314" y="0"/>
                  </a:moveTo>
                  <a:cubicBezTo>
                    <a:pt x="837" y="0"/>
                    <a:pt x="363" y="436"/>
                    <a:pt x="1" y="955"/>
                  </a:cubicBezTo>
                  <a:cubicBezTo>
                    <a:pt x="89" y="939"/>
                    <a:pt x="198" y="927"/>
                    <a:pt x="329" y="927"/>
                  </a:cubicBezTo>
                  <a:cubicBezTo>
                    <a:pt x="649" y="927"/>
                    <a:pt x="1095" y="998"/>
                    <a:pt x="1659" y="1255"/>
                  </a:cubicBezTo>
                  <a:cubicBezTo>
                    <a:pt x="2132" y="1468"/>
                    <a:pt x="2897" y="1584"/>
                    <a:pt x="3714" y="1584"/>
                  </a:cubicBezTo>
                  <a:cubicBezTo>
                    <a:pt x="4852" y="1584"/>
                    <a:pt x="6092" y="1359"/>
                    <a:pt x="6779" y="858"/>
                  </a:cubicBezTo>
                  <a:cubicBezTo>
                    <a:pt x="6637" y="677"/>
                    <a:pt x="6473" y="512"/>
                    <a:pt x="6293" y="387"/>
                  </a:cubicBezTo>
                  <a:cubicBezTo>
                    <a:pt x="6085" y="242"/>
                    <a:pt x="5874" y="186"/>
                    <a:pt x="5659" y="186"/>
                  </a:cubicBezTo>
                  <a:cubicBezTo>
                    <a:pt x="4978" y="186"/>
                    <a:pt x="4269" y="752"/>
                    <a:pt x="3581" y="838"/>
                  </a:cubicBezTo>
                  <a:cubicBezTo>
                    <a:pt x="3496" y="849"/>
                    <a:pt x="3418" y="854"/>
                    <a:pt x="3346" y="854"/>
                  </a:cubicBezTo>
                  <a:cubicBezTo>
                    <a:pt x="2654" y="854"/>
                    <a:pt x="2506" y="388"/>
                    <a:pt x="1584" y="49"/>
                  </a:cubicBezTo>
                  <a:cubicBezTo>
                    <a:pt x="1494" y="16"/>
                    <a:pt x="140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3714125" y="2575750"/>
              <a:ext cx="169425" cy="27825"/>
            </a:xfrm>
            <a:custGeom>
              <a:avLst/>
              <a:gdLst/>
              <a:ahLst/>
              <a:cxnLst/>
              <a:rect l="l" t="t" r="r" b="b"/>
              <a:pathLst>
                <a:path w="6777" h="1113" extrusionOk="0">
                  <a:moveTo>
                    <a:pt x="1314" y="0"/>
                  </a:moveTo>
                  <a:cubicBezTo>
                    <a:pt x="837" y="0"/>
                    <a:pt x="363" y="436"/>
                    <a:pt x="1" y="955"/>
                  </a:cubicBezTo>
                  <a:cubicBezTo>
                    <a:pt x="79" y="940"/>
                    <a:pt x="175" y="930"/>
                    <a:pt x="286" y="927"/>
                  </a:cubicBezTo>
                  <a:cubicBezTo>
                    <a:pt x="394" y="806"/>
                    <a:pt x="896" y="316"/>
                    <a:pt x="1322" y="316"/>
                  </a:cubicBezTo>
                  <a:cubicBezTo>
                    <a:pt x="1400" y="316"/>
                    <a:pt x="1475" y="332"/>
                    <a:pt x="1545" y="369"/>
                  </a:cubicBezTo>
                  <a:cubicBezTo>
                    <a:pt x="1978" y="602"/>
                    <a:pt x="2498" y="1113"/>
                    <a:pt x="3248" y="1113"/>
                  </a:cubicBezTo>
                  <a:cubicBezTo>
                    <a:pt x="3348" y="1113"/>
                    <a:pt x="3451" y="1104"/>
                    <a:pt x="3560" y="1084"/>
                  </a:cubicBezTo>
                  <a:cubicBezTo>
                    <a:pt x="4271" y="954"/>
                    <a:pt x="5092" y="399"/>
                    <a:pt x="5673" y="399"/>
                  </a:cubicBezTo>
                  <a:cubicBezTo>
                    <a:pt x="5847" y="399"/>
                    <a:pt x="5999" y="449"/>
                    <a:pt x="6120" y="574"/>
                  </a:cubicBezTo>
                  <a:cubicBezTo>
                    <a:pt x="6294" y="755"/>
                    <a:pt x="6421" y="900"/>
                    <a:pt x="6519" y="1020"/>
                  </a:cubicBezTo>
                  <a:cubicBezTo>
                    <a:pt x="6610" y="970"/>
                    <a:pt x="6698" y="916"/>
                    <a:pt x="6777" y="858"/>
                  </a:cubicBezTo>
                  <a:cubicBezTo>
                    <a:pt x="6637" y="676"/>
                    <a:pt x="6472" y="512"/>
                    <a:pt x="6293" y="387"/>
                  </a:cubicBezTo>
                  <a:cubicBezTo>
                    <a:pt x="6085" y="242"/>
                    <a:pt x="5874" y="186"/>
                    <a:pt x="5659" y="186"/>
                  </a:cubicBezTo>
                  <a:cubicBezTo>
                    <a:pt x="4978" y="186"/>
                    <a:pt x="4269" y="752"/>
                    <a:pt x="3581" y="838"/>
                  </a:cubicBezTo>
                  <a:cubicBezTo>
                    <a:pt x="3496" y="849"/>
                    <a:pt x="3418" y="854"/>
                    <a:pt x="3346" y="854"/>
                  </a:cubicBezTo>
                  <a:cubicBezTo>
                    <a:pt x="2654" y="854"/>
                    <a:pt x="2506" y="388"/>
                    <a:pt x="1584" y="49"/>
                  </a:cubicBezTo>
                  <a:cubicBezTo>
                    <a:pt x="1494" y="16"/>
                    <a:pt x="1404" y="0"/>
                    <a:pt x="131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1"/>
          <p:cNvGrpSpPr/>
          <p:nvPr/>
        </p:nvGrpSpPr>
        <p:grpSpPr>
          <a:xfrm rot="343072">
            <a:off x="8010486" y="2027068"/>
            <a:ext cx="873186" cy="1089377"/>
            <a:chOff x="1525425" y="3141600"/>
            <a:chExt cx="556950" cy="694800"/>
          </a:xfrm>
        </p:grpSpPr>
        <p:sp>
          <p:nvSpPr>
            <p:cNvPr id="968" name="Google Shape;968;p41"/>
            <p:cNvSpPr/>
            <p:nvPr/>
          </p:nvSpPr>
          <p:spPr>
            <a:xfrm>
              <a:off x="1525425" y="3141600"/>
              <a:ext cx="556950" cy="694800"/>
            </a:xfrm>
            <a:custGeom>
              <a:avLst/>
              <a:gdLst/>
              <a:ahLst/>
              <a:cxnLst/>
              <a:rect l="l" t="t" r="r" b="b"/>
              <a:pathLst>
                <a:path w="22278" h="27792" extrusionOk="0">
                  <a:moveTo>
                    <a:pt x="11639" y="0"/>
                  </a:moveTo>
                  <a:cubicBezTo>
                    <a:pt x="11546" y="0"/>
                    <a:pt x="11453" y="2"/>
                    <a:pt x="11360" y="5"/>
                  </a:cubicBezTo>
                  <a:cubicBezTo>
                    <a:pt x="10599" y="30"/>
                    <a:pt x="9840" y="152"/>
                    <a:pt x="9112" y="370"/>
                  </a:cubicBezTo>
                  <a:cubicBezTo>
                    <a:pt x="8489" y="559"/>
                    <a:pt x="7917" y="918"/>
                    <a:pt x="7290" y="1074"/>
                  </a:cubicBezTo>
                  <a:cubicBezTo>
                    <a:pt x="6281" y="1323"/>
                    <a:pt x="5353" y="1263"/>
                    <a:pt x="4377" y="1724"/>
                  </a:cubicBezTo>
                  <a:cubicBezTo>
                    <a:pt x="3535" y="2122"/>
                    <a:pt x="2785" y="2708"/>
                    <a:pt x="2189" y="3426"/>
                  </a:cubicBezTo>
                  <a:cubicBezTo>
                    <a:pt x="821" y="5075"/>
                    <a:pt x="617" y="7053"/>
                    <a:pt x="381" y="9075"/>
                  </a:cubicBezTo>
                  <a:cubicBezTo>
                    <a:pt x="328" y="9542"/>
                    <a:pt x="347" y="10133"/>
                    <a:pt x="371" y="10812"/>
                  </a:cubicBezTo>
                  <a:cubicBezTo>
                    <a:pt x="387" y="11280"/>
                    <a:pt x="416" y="12061"/>
                    <a:pt x="372" y="12288"/>
                  </a:cubicBezTo>
                  <a:lnTo>
                    <a:pt x="319" y="12551"/>
                  </a:lnTo>
                  <a:cubicBezTo>
                    <a:pt x="178" y="13227"/>
                    <a:pt x="21" y="13996"/>
                    <a:pt x="13" y="14805"/>
                  </a:cubicBezTo>
                  <a:cubicBezTo>
                    <a:pt x="0" y="15902"/>
                    <a:pt x="260" y="16917"/>
                    <a:pt x="493" y="17812"/>
                  </a:cubicBezTo>
                  <a:cubicBezTo>
                    <a:pt x="670" y="18510"/>
                    <a:pt x="893" y="19235"/>
                    <a:pt x="845" y="19963"/>
                  </a:cubicBezTo>
                  <a:cubicBezTo>
                    <a:pt x="799" y="20687"/>
                    <a:pt x="664" y="21375"/>
                    <a:pt x="703" y="22110"/>
                  </a:cubicBezTo>
                  <a:cubicBezTo>
                    <a:pt x="734" y="22706"/>
                    <a:pt x="911" y="23321"/>
                    <a:pt x="797" y="23915"/>
                  </a:cubicBezTo>
                  <a:cubicBezTo>
                    <a:pt x="714" y="24335"/>
                    <a:pt x="226" y="25238"/>
                    <a:pt x="719" y="25573"/>
                  </a:cubicBezTo>
                  <a:cubicBezTo>
                    <a:pt x="2105" y="26511"/>
                    <a:pt x="3729" y="27059"/>
                    <a:pt x="5376" y="27358"/>
                  </a:cubicBezTo>
                  <a:cubicBezTo>
                    <a:pt x="6379" y="27539"/>
                    <a:pt x="7430" y="27565"/>
                    <a:pt x="8443" y="27641"/>
                  </a:cubicBezTo>
                  <a:cubicBezTo>
                    <a:pt x="8645" y="27656"/>
                    <a:pt x="8846" y="27671"/>
                    <a:pt x="9048" y="27686"/>
                  </a:cubicBezTo>
                  <a:cubicBezTo>
                    <a:pt x="9892" y="27745"/>
                    <a:pt x="10726" y="27791"/>
                    <a:pt x="11562" y="27791"/>
                  </a:cubicBezTo>
                  <a:cubicBezTo>
                    <a:pt x="12082" y="27791"/>
                    <a:pt x="12604" y="27773"/>
                    <a:pt x="13130" y="27729"/>
                  </a:cubicBezTo>
                  <a:cubicBezTo>
                    <a:pt x="14501" y="27614"/>
                    <a:pt x="15864" y="27383"/>
                    <a:pt x="17200" y="27048"/>
                  </a:cubicBezTo>
                  <a:cubicBezTo>
                    <a:pt x="17829" y="26889"/>
                    <a:pt x="18449" y="26698"/>
                    <a:pt x="19059" y="26476"/>
                  </a:cubicBezTo>
                  <a:cubicBezTo>
                    <a:pt x="19668" y="26254"/>
                    <a:pt x="20266" y="25998"/>
                    <a:pt x="20846" y="25709"/>
                  </a:cubicBezTo>
                  <a:cubicBezTo>
                    <a:pt x="21200" y="25535"/>
                    <a:pt x="21554" y="25342"/>
                    <a:pt x="21807" y="25041"/>
                  </a:cubicBezTo>
                  <a:cubicBezTo>
                    <a:pt x="22277" y="24481"/>
                    <a:pt x="22054" y="24000"/>
                    <a:pt x="21760" y="23441"/>
                  </a:cubicBezTo>
                  <a:cubicBezTo>
                    <a:pt x="21496" y="22948"/>
                    <a:pt x="21414" y="22380"/>
                    <a:pt x="21349" y="21824"/>
                  </a:cubicBezTo>
                  <a:cubicBezTo>
                    <a:pt x="20931" y="18368"/>
                    <a:pt x="21198" y="14913"/>
                    <a:pt x="20912" y="11456"/>
                  </a:cubicBezTo>
                  <a:cubicBezTo>
                    <a:pt x="20659" y="8388"/>
                    <a:pt x="20366" y="5372"/>
                    <a:pt x="18215" y="3001"/>
                  </a:cubicBezTo>
                  <a:cubicBezTo>
                    <a:pt x="16542" y="1156"/>
                    <a:pt x="14137" y="0"/>
                    <a:pt x="11639"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1563525" y="3286375"/>
              <a:ext cx="469400" cy="512000"/>
            </a:xfrm>
            <a:custGeom>
              <a:avLst/>
              <a:gdLst/>
              <a:ahLst/>
              <a:cxnLst/>
              <a:rect l="l" t="t" r="r" b="b"/>
              <a:pathLst>
                <a:path w="18776" h="20480" extrusionOk="0">
                  <a:moveTo>
                    <a:pt x="9569" y="0"/>
                  </a:moveTo>
                  <a:cubicBezTo>
                    <a:pt x="7133" y="0"/>
                    <a:pt x="4525" y="378"/>
                    <a:pt x="2535" y="1705"/>
                  </a:cubicBezTo>
                  <a:cubicBezTo>
                    <a:pt x="2002" y="2061"/>
                    <a:pt x="1559" y="2491"/>
                    <a:pt x="1184" y="3009"/>
                  </a:cubicBezTo>
                  <a:cubicBezTo>
                    <a:pt x="1086" y="3150"/>
                    <a:pt x="1011" y="3285"/>
                    <a:pt x="956" y="3423"/>
                  </a:cubicBezTo>
                  <a:cubicBezTo>
                    <a:pt x="928" y="3491"/>
                    <a:pt x="892" y="3516"/>
                    <a:pt x="852" y="3516"/>
                  </a:cubicBezTo>
                  <a:cubicBezTo>
                    <a:pt x="729" y="3516"/>
                    <a:pt x="565" y="3283"/>
                    <a:pt x="463" y="3283"/>
                  </a:cubicBezTo>
                  <a:cubicBezTo>
                    <a:pt x="423" y="3283"/>
                    <a:pt x="393" y="3319"/>
                    <a:pt x="378" y="3420"/>
                  </a:cubicBezTo>
                  <a:cubicBezTo>
                    <a:pt x="275" y="4165"/>
                    <a:pt x="494" y="6064"/>
                    <a:pt x="345" y="6802"/>
                  </a:cubicBezTo>
                  <a:cubicBezTo>
                    <a:pt x="196" y="7539"/>
                    <a:pt x="24" y="8278"/>
                    <a:pt x="15" y="9029"/>
                  </a:cubicBezTo>
                  <a:cubicBezTo>
                    <a:pt x="0" y="10565"/>
                    <a:pt x="660" y="11994"/>
                    <a:pt x="835" y="13504"/>
                  </a:cubicBezTo>
                  <a:cubicBezTo>
                    <a:pt x="922" y="14240"/>
                    <a:pt x="766" y="14948"/>
                    <a:pt x="698" y="15683"/>
                  </a:cubicBezTo>
                  <a:cubicBezTo>
                    <a:pt x="636" y="16362"/>
                    <a:pt x="562" y="17045"/>
                    <a:pt x="415" y="17713"/>
                  </a:cubicBezTo>
                  <a:lnTo>
                    <a:pt x="945" y="17076"/>
                  </a:lnTo>
                  <a:lnTo>
                    <a:pt x="661" y="18881"/>
                  </a:lnTo>
                  <a:cubicBezTo>
                    <a:pt x="661" y="18881"/>
                    <a:pt x="3307" y="20480"/>
                    <a:pt x="8686" y="20480"/>
                  </a:cubicBezTo>
                  <a:cubicBezTo>
                    <a:pt x="8948" y="20480"/>
                    <a:pt x="9217" y="20476"/>
                    <a:pt x="9492" y="20468"/>
                  </a:cubicBezTo>
                  <a:cubicBezTo>
                    <a:pt x="15414" y="20297"/>
                    <a:pt x="18776" y="18173"/>
                    <a:pt x="18776" y="18173"/>
                  </a:cubicBezTo>
                  <a:cubicBezTo>
                    <a:pt x="18776" y="18173"/>
                    <a:pt x="17891" y="16368"/>
                    <a:pt x="17891" y="16298"/>
                  </a:cubicBezTo>
                  <a:cubicBezTo>
                    <a:pt x="17891" y="16294"/>
                    <a:pt x="17893" y="16292"/>
                    <a:pt x="17896" y="16292"/>
                  </a:cubicBezTo>
                  <a:cubicBezTo>
                    <a:pt x="17948" y="16292"/>
                    <a:pt x="18421" y="16828"/>
                    <a:pt x="18421" y="16828"/>
                  </a:cubicBezTo>
                  <a:cubicBezTo>
                    <a:pt x="18189" y="15409"/>
                    <a:pt x="17987" y="14032"/>
                    <a:pt x="17942" y="12601"/>
                  </a:cubicBezTo>
                  <a:cubicBezTo>
                    <a:pt x="17900" y="11190"/>
                    <a:pt x="18006" y="9748"/>
                    <a:pt x="18022" y="8359"/>
                  </a:cubicBezTo>
                  <a:cubicBezTo>
                    <a:pt x="18035" y="7379"/>
                    <a:pt x="17716" y="3846"/>
                    <a:pt x="17500" y="2889"/>
                  </a:cubicBezTo>
                  <a:cubicBezTo>
                    <a:pt x="17239" y="1727"/>
                    <a:pt x="17238" y="2095"/>
                    <a:pt x="16828" y="980"/>
                  </a:cubicBezTo>
                  <a:cubicBezTo>
                    <a:pt x="16732" y="717"/>
                    <a:pt x="16561" y="643"/>
                    <a:pt x="16349" y="643"/>
                  </a:cubicBezTo>
                  <a:cubicBezTo>
                    <a:pt x="16076" y="643"/>
                    <a:pt x="15736" y="767"/>
                    <a:pt x="15405" y="767"/>
                  </a:cubicBezTo>
                  <a:cubicBezTo>
                    <a:pt x="15297" y="767"/>
                    <a:pt x="15191" y="754"/>
                    <a:pt x="15088" y="720"/>
                  </a:cubicBezTo>
                  <a:cubicBezTo>
                    <a:pt x="13844" y="305"/>
                    <a:pt x="12511" y="133"/>
                    <a:pt x="11207" y="53"/>
                  </a:cubicBezTo>
                  <a:cubicBezTo>
                    <a:pt x="10676" y="20"/>
                    <a:pt x="10127" y="0"/>
                    <a:pt x="956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1576925" y="3368675"/>
              <a:ext cx="455950" cy="429725"/>
            </a:xfrm>
            <a:custGeom>
              <a:avLst/>
              <a:gdLst/>
              <a:ahLst/>
              <a:cxnLst/>
              <a:rect l="l" t="t" r="r" b="b"/>
              <a:pathLst>
                <a:path w="18238" h="17189" extrusionOk="0">
                  <a:moveTo>
                    <a:pt x="8262" y="0"/>
                  </a:moveTo>
                  <a:cubicBezTo>
                    <a:pt x="4248" y="0"/>
                    <a:pt x="302" y="954"/>
                    <a:pt x="373" y="4268"/>
                  </a:cubicBezTo>
                  <a:cubicBezTo>
                    <a:pt x="375" y="4375"/>
                    <a:pt x="54" y="5825"/>
                    <a:pt x="337" y="6673"/>
                  </a:cubicBezTo>
                  <a:cubicBezTo>
                    <a:pt x="337" y="6673"/>
                    <a:pt x="476" y="6002"/>
                    <a:pt x="656" y="6002"/>
                  </a:cubicBezTo>
                  <a:cubicBezTo>
                    <a:pt x="679" y="6002"/>
                    <a:pt x="702" y="6013"/>
                    <a:pt x="726" y="6037"/>
                  </a:cubicBezTo>
                  <a:cubicBezTo>
                    <a:pt x="938" y="6249"/>
                    <a:pt x="1328" y="7770"/>
                    <a:pt x="1680" y="8584"/>
                  </a:cubicBezTo>
                  <a:cubicBezTo>
                    <a:pt x="2035" y="9398"/>
                    <a:pt x="2494" y="10955"/>
                    <a:pt x="2246" y="12440"/>
                  </a:cubicBezTo>
                  <a:cubicBezTo>
                    <a:pt x="2053" y="13599"/>
                    <a:pt x="1514" y="14264"/>
                    <a:pt x="1271" y="14264"/>
                  </a:cubicBezTo>
                  <a:cubicBezTo>
                    <a:pt x="1203" y="14264"/>
                    <a:pt x="1158" y="14212"/>
                    <a:pt x="1151" y="14103"/>
                  </a:cubicBezTo>
                  <a:cubicBezTo>
                    <a:pt x="1114" y="13608"/>
                    <a:pt x="1119" y="12733"/>
                    <a:pt x="1119" y="12733"/>
                  </a:cubicBezTo>
                  <a:lnTo>
                    <a:pt x="1119" y="12733"/>
                  </a:lnTo>
                  <a:cubicBezTo>
                    <a:pt x="1119" y="12733"/>
                    <a:pt x="81" y="13426"/>
                    <a:pt x="32" y="14065"/>
                  </a:cubicBezTo>
                  <a:cubicBezTo>
                    <a:pt x="28" y="14120"/>
                    <a:pt x="16" y="14191"/>
                    <a:pt x="0" y="14274"/>
                  </a:cubicBezTo>
                  <a:lnTo>
                    <a:pt x="407" y="13785"/>
                  </a:lnTo>
                  <a:lnTo>
                    <a:pt x="407" y="13785"/>
                  </a:lnTo>
                  <a:lnTo>
                    <a:pt x="124" y="15590"/>
                  </a:lnTo>
                  <a:cubicBezTo>
                    <a:pt x="124" y="15590"/>
                    <a:pt x="2769" y="17189"/>
                    <a:pt x="8149" y="17189"/>
                  </a:cubicBezTo>
                  <a:cubicBezTo>
                    <a:pt x="8411" y="17189"/>
                    <a:pt x="8680" y="17185"/>
                    <a:pt x="8955" y="17177"/>
                  </a:cubicBezTo>
                  <a:cubicBezTo>
                    <a:pt x="14876" y="17006"/>
                    <a:pt x="18238" y="14882"/>
                    <a:pt x="18238" y="14882"/>
                  </a:cubicBezTo>
                  <a:cubicBezTo>
                    <a:pt x="18238" y="14882"/>
                    <a:pt x="18225" y="14849"/>
                    <a:pt x="18199" y="14796"/>
                  </a:cubicBezTo>
                  <a:cubicBezTo>
                    <a:pt x="18069" y="14819"/>
                    <a:pt x="17929" y="14834"/>
                    <a:pt x="17787" y="14834"/>
                  </a:cubicBezTo>
                  <a:cubicBezTo>
                    <a:pt x="17310" y="14834"/>
                    <a:pt x="16795" y="14669"/>
                    <a:pt x="16436" y="14102"/>
                  </a:cubicBezTo>
                  <a:cubicBezTo>
                    <a:pt x="15587" y="12759"/>
                    <a:pt x="15092" y="10033"/>
                    <a:pt x="15304" y="8867"/>
                  </a:cubicBezTo>
                  <a:cubicBezTo>
                    <a:pt x="15352" y="8604"/>
                    <a:pt x="15429" y="8503"/>
                    <a:pt x="15522" y="8503"/>
                  </a:cubicBezTo>
                  <a:cubicBezTo>
                    <a:pt x="15840" y="8503"/>
                    <a:pt x="16329" y="9716"/>
                    <a:pt x="16329" y="9716"/>
                  </a:cubicBezTo>
                  <a:cubicBezTo>
                    <a:pt x="16329" y="9716"/>
                    <a:pt x="16436" y="6850"/>
                    <a:pt x="16576" y="5965"/>
                  </a:cubicBezTo>
                  <a:cubicBezTo>
                    <a:pt x="16718" y="5081"/>
                    <a:pt x="17143" y="2463"/>
                    <a:pt x="16541" y="1437"/>
                  </a:cubicBezTo>
                  <a:cubicBezTo>
                    <a:pt x="16242" y="928"/>
                    <a:pt x="12219" y="0"/>
                    <a:pt x="82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1580000" y="3441875"/>
              <a:ext cx="27425" cy="174325"/>
            </a:xfrm>
            <a:custGeom>
              <a:avLst/>
              <a:gdLst/>
              <a:ahLst/>
              <a:cxnLst/>
              <a:rect l="l" t="t" r="r" b="b"/>
              <a:pathLst>
                <a:path w="1097" h="6973" extrusionOk="0">
                  <a:moveTo>
                    <a:pt x="92" y="1"/>
                  </a:moveTo>
                  <a:cubicBezTo>
                    <a:pt x="91" y="1"/>
                    <a:pt x="91" y="1"/>
                    <a:pt x="91" y="1"/>
                  </a:cubicBezTo>
                  <a:cubicBezTo>
                    <a:pt x="75" y="8"/>
                    <a:pt x="165" y="214"/>
                    <a:pt x="199" y="544"/>
                  </a:cubicBezTo>
                  <a:cubicBezTo>
                    <a:pt x="236" y="874"/>
                    <a:pt x="197" y="1316"/>
                    <a:pt x="130" y="1757"/>
                  </a:cubicBezTo>
                  <a:cubicBezTo>
                    <a:pt x="65" y="2198"/>
                    <a:pt x="1" y="2646"/>
                    <a:pt x="11" y="2989"/>
                  </a:cubicBezTo>
                  <a:cubicBezTo>
                    <a:pt x="12" y="3162"/>
                    <a:pt x="36" y="3304"/>
                    <a:pt x="44" y="3404"/>
                  </a:cubicBezTo>
                  <a:cubicBezTo>
                    <a:pt x="62" y="3503"/>
                    <a:pt x="73" y="3558"/>
                    <a:pt x="73" y="3558"/>
                  </a:cubicBezTo>
                  <a:cubicBezTo>
                    <a:pt x="73" y="3558"/>
                    <a:pt x="116" y="3785"/>
                    <a:pt x="225" y="4106"/>
                  </a:cubicBezTo>
                  <a:cubicBezTo>
                    <a:pt x="332" y="4429"/>
                    <a:pt x="511" y="4840"/>
                    <a:pt x="676" y="5252"/>
                  </a:cubicBezTo>
                  <a:cubicBezTo>
                    <a:pt x="843" y="5665"/>
                    <a:pt x="973" y="6089"/>
                    <a:pt x="1017" y="6418"/>
                  </a:cubicBezTo>
                  <a:cubicBezTo>
                    <a:pt x="1062" y="6747"/>
                    <a:pt x="1039" y="6971"/>
                    <a:pt x="1056" y="6972"/>
                  </a:cubicBezTo>
                  <a:cubicBezTo>
                    <a:pt x="1057" y="6972"/>
                    <a:pt x="1057" y="6972"/>
                    <a:pt x="1057" y="6972"/>
                  </a:cubicBezTo>
                  <a:cubicBezTo>
                    <a:pt x="1062" y="6972"/>
                    <a:pt x="1072" y="6917"/>
                    <a:pt x="1083" y="6818"/>
                  </a:cubicBezTo>
                  <a:cubicBezTo>
                    <a:pt x="1088" y="6769"/>
                    <a:pt x="1096" y="6710"/>
                    <a:pt x="1093" y="6641"/>
                  </a:cubicBezTo>
                  <a:cubicBezTo>
                    <a:pt x="1091" y="6573"/>
                    <a:pt x="1097" y="6494"/>
                    <a:pt x="1085" y="6411"/>
                  </a:cubicBezTo>
                  <a:cubicBezTo>
                    <a:pt x="1061" y="6072"/>
                    <a:pt x="948" y="5630"/>
                    <a:pt x="793" y="5209"/>
                  </a:cubicBezTo>
                  <a:cubicBezTo>
                    <a:pt x="641" y="4787"/>
                    <a:pt x="476" y="4372"/>
                    <a:pt x="380" y="4055"/>
                  </a:cubicBezTo>
                  <a:cubicBezTo>
                    <a:pt x="281" y="3739"/>
                    <a:pt x="246" y="3524"/>
                    <a:pt x="246" y="3524"/>
                  </a:cubicBezTo>
                  <a:cubicBezTo>
                    <a:pt x="246" y="3524"/>
                    <a:pt x="234" y="3471"/>
                    <a:pt x="215" y="3377"/>
                  </a:cubicBezTo>
                  <a:cubicBezTo>
                    <a:pt x="204" y="3282"/>
                    <a:pt x="180" y="3149"/>
                    <a:pt x="174" y="2986"/>
                  </a:cubicBezTo>
                  <a:cubicBezTo>
                    <a:pt x="155" y="2658"/>
                    <a:pt x="203" y="2217"/>
                    <a:pt x="254" y="1773"/>
                  </a:cubicBezTo>
                  <a:cubicBezTo>
                    <a:pt x="304" y="1327"/>
                    <a:pt x="327" y="871"/>
                    <a:pt x="267" y="536"/>
                  </a:cubicBezTo>
                  <a:cubicBezTo>
                    <a:pt x="238" y="367"/>
                    <a:pt x="198" y="232"/>
                    <a:pt x="160" y="139"/>
                  </a:cubicBezTo>
                  <a:cubicBezTo>
                    <a:pt x="123" y="51"/>
                    <a:pt x="98" y="1"/>
                    <a:pt x="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1577575" y="3634000"/>
              <a:ext cx="48350" cy="86275"/>
            </a:xfrm>
            <a:custGeom>
              <a:avLst/>
              <a:gdLst/>
              <a:ahLst/>
              <a:cxnLst/>
              <a:rect l="l" t="t" r="r" b="b"/>
              <a:pathLst>
                <a:path w="1934" h="3451" extrusionOk="0">
                  <a:moveTo>
                    <a:pt x="1865" y="1"/>
                  </a:moveTo>
                  <a:cubicBezTo>
                    <a:pt x="1865" y="1"/>
                    <a:pt x="1865" y="1"/>
                    <a:pt x="1865" y="1"/>
                  </a:cubicBezTo>
                  <a:cubicBezTo>
                    <a:pt x="1850" y="2"/>
                    <a:pt x="1860" y="130"/>
                    <a:pt x="1851" y="320"/>
                  </a:cubicBezTo>
                  <a:cubicBezTo>
                    <a:pt x="1844" y="508"/>
                    <a:pt x="1809" y="757"/>
                    <a:pt x="1737" y="997"/>
                  </a:cubicBezTo>
                  <a:cubicBezTo>
                    <a:pt x="1665" y="1236"/>
                    <a:pt x="1559" y="1462"/>
                    <a:pt x="1462" y="1620"/>
                  </a:cubicBezTo>
                  <a:cubicBezTo>
                    <a:pt x="1368" y="1779"/>
                    <a:pt x="1290" y="1875"/>
                    <a:pt x="1290" y="1875"/>
                  </a:cubicBezTo>
                  <a:cubicBezTo>
                    <a:pt x="1290" y="1875"/>
                    <a:pt x="1220" y="1976"/>
                    <a:pt x="1096" y="2118"/>
                  </a:cubicBezTo>
                  <a:cubicBezTo>
                    <a:pt x="973" y="2261"/>
                    <a:pt x="795" y="2440"/>
                    <a:pt x="615" y="2623"/>
                  </a:cubicBezTo>
                  <a:cubicBezTo>
                    <a:pt x="437" y="2807"/>
                    <a:pt x="264" y="3001"/>
                    <a:pt x="157" y="3164"/>
                  </a:cubicBezTo>
                  <a:cubicBezTo>
                    <a:pt x="49" y="3325"/>
                    <a:pt x="1" y="3445"/>
                    <a:pt x="9" y="3450"/>
                  </a:cubicBezTo>
                  <a:cubicBezTo>
                    <a:pt x="10" y="3450"/>
                    <a:pt x="10" y="3450"/>
                    <a:pt x="11" y="3450"/>
                  </a:cubicBezTo>
                  <a:cubicBezTo>
                    <a:pt x="26" y="3450"/>
                    <a:pt x="93" y="3344"/>
                    <a:pt x="213" y="3205"/>
                  </a:cubicBezTo>
                  <a:cubicBezTo>
                    <a:pt x="333" y="3060"/>
                    <a:pt x="513" y="2884"/>
                    <a:pt x="702" y="2714"/>
                  </a:cubicBezTo>
                  <a:cubicBezTo>
                    <a:pt x="891" y="2543"/>
                    <a:pt x="1082" y="2372"/>
                    <a:pt x="1216" y="2229"/>
                  </a:cubicBezTo>
                  <a:cubicBezTo>
                    <a:pt x="1351" y="2086"/>
                    <a:pt x="1431" y="1982"/>
                    <a:pt x="1431" y="1982"/>
                  </a:cubicBezTo>
                  <a:cubicBezTo>
                    <a:pt x="1431" y="1982"/>
                    <a:pt x="1510" y="1876"/>
                    <a:pt x="1604" y="1701"/>
                  </a:cubicBezTo>
                  <a:cubicBezTo>
                    <a:pt x="1700" y="1529"/>
                    <a:pt x="1798" y="1284"/>
                    <a:pt x="1857" y="1029"/>
                  </a:cubicBezTo>
                  <a:cubicBezTo>
                    <a:pt x="1917" y="774"/>
                    <a:pt x="1933" y="512"/>
                    <a:pt x="1920" y="320"/>
                  </a:cubicBezTo>
                  <a:cubicBezTo>
                    <a:pt x="1908" y="125"/>
                    <a:pt x="1876" y="1"/>
                    <a:pt x="186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1614950" y="3499650"/>
              <a:ext cx="35150" cy="250250"/>
            </a:xfrm>
            <a:custGeom>
              <a:avLst/>
              <a:gdLst/>
              <a:ahLst/>
              <a:cxnLst/>
              <a:rect l="l" t="t" r="r" b="b"/>
              <a:pathLst>
                <a:path w="1406" h="10010" extrusionOk="0">
                  <a:moveTo>
                    <a:pt x="130" y="1"/>
                  </a:moveTo>
                  <a:cubicBezTo>
                    <a:pt x="126" y="1"/>
                    <a:pt x="120" y="21"/>
                    <a:pt x="107" y="55"/>
                  </a:cubicBezTo>
                  <a:cubicBezTo>
                    <a:pt x="95" y="91"/>
                    <a:pt x="78" y="145"/>
                    <a:pt x="64" y="215"/>
                  </a:cubicBezTo>
                  <a:cubicBezTo>
                    <a:pt x="35" y="356"/>
                    <a:pt x="5" y="559"/>
                    <a:pt x="6" y="804"/>
                  </a:cubicBezTo>
                  <a:cubicBezTo>
                    <a:pt x="1" y="1297"/>
                    <a:pt x="143" y="1945"/>
                    <a:pt x="367" y="2557"/>
                  </a:cubicBezTo>
                  <a:cubicBezTo>
                    <a:pt x="589" y="3169"/>
                    <a:pt x="843" y="3765"/>
                    <a:pt x="980" y="4225"/>
                  </a:cubicBezTo>
                  <a:cubicBezTo>
                    <a:pt x="1050" y="4456"/>
                    <a:pt x="1097" y="4650"/>
                    <a:pt x="1126" y="4787"/>
                  </a:cubicBezTo>
                  <a:cubicBezTo>
                    <a:pt x="1148" y="4923"/>
                    <a:pt x="1161" y="5002"/>
                    <a:pt x="1161" y="5002"/>
                  </a:cubicBezTo>
                  <a:cubicBezTo>
                    <a:pt x="1161" y="5002"/>
                    <a:pt x="1165" y="5021"/>
                    <a:pt x="1171" y="5058"/>
                  </a:cubicBezTo>
                  <a:cubicBezTo>
                    <a:pt x="1180" y="5094"/>
                    <a:pt x="1186" y="5149"/>
                    <a:pt x="1195" y="5218"/>
                  </a:cubicBezTo>
                  <a:cubicBezTo>
                    <a:pt x="1202" y="5288"/>
                    <a:pt x="1214" y="5371"/>
                    <a:pt x="1223" y="5469"/>
                  </a:cubicBezTo>
                  <a:cubicBezTo>
                    <a:pt x="1228" y="5566"/>
                    <a:pt x="1235" y="5674"/>
                    <a:pt x="1240" y="5795"/>
                  </a:cubicBezTo>
                  <a:cubicBezTo>
                    <a:pt x="1250" y="6273"/>
                    <a:pt x="1196" y="6916"/>
                    <a:pt x="1049" y="7543"/>
                  </a:cubicBezTo>
                  <a:cubicBezTo>
                    <a:pt x="913" y="8173"/>
                    <a:pt x="706" y="8788"/>
                    <a:pt x="545" y="9244"/>
                  </a:cubicBezTo>
                  <a:cubicBezTo>
                    <a:pt x="463" y="9473"/>
                    <a:pt x="394" y="9663"/>
                    <a:pt x="346" y="9797"/>
                  </a:cubicBezTo>
                  <a:cubicBezTo>
                    <a:pt x="297" y="9930"/>
                    <a:pt x="273" y="10008"/>
                    <a:pt x="279" y="10010"/>
                  </a:cubicBezTo>
                  <a:cubicBezTo>
                    <a:pt x="279" y="10010"/>
                    <a:pt x="279" y="10010"/>
                    <a:pt x="279" y="10010"/>
                  </a:cubicBezTo>
                  <a:cubicBezTo>
                    <a:pt x="284" y="10010"/>
                    <a:pt x="320" y="9938"/>
                    <a:pt x="380" y="9808"/>
                  </a:cubicBezTo>
                  <a:cubicBezTo>
                    <a:pt x="438" y="9679"/>
                    <a:pt x="519" y="9494"/>
                    <a:pt x="610" y="9268"/>
                  </a:cubicBezTo>
                  <a:cubicBezTo>
                    <a:pt x="791" y="8816"/>
                    <a:pt x="1017" y="8205"/>
                    <a:pt x="1171" y="7571"/>
                  </a:cubicBezTo>
                  <a:cubicBezTo>
                    <a:pt x="1336" y="6939"/>
                    <a:pt x="1406" y="6284"/>
                    <a:pt x="1404" y="5790"/>
                  </a:cubicBezTo>
                  <a:cubicBezTo>
                    <a:pt x="1403" y="5668"/>
                    <a:pt x="1394" y="5555"/>
                    <a:pt x="1392" y="5455"/>
                  </a:cubicBezTo>
                  <a:cubicBezTo>
                    <a:pt x="1387" y="5355"/>
                    <a:pt x="1374" y="5268"/>
                    <a:pt x="1367" y="5196"/>
                  </a:cubicBezTo>
                  <a:cubicBezTo>
                    <a:pt x="1360" y="5125"/>
                    <a:pt x="1355" y="5067"/>
                    <a:pt x="1346" y="5030"/>
                  </a:cubicBezTo>
                  <a:cubicBezTo>
                    <a:pt x="1341" y="4991"/>
                    <a:pt x="1337" y="4971"/>
                    <a:pt x="1337" y="4971"/>
                  </a:cubicBezTo>
                  <a:cubicBezTo>
                    <a:pt x="1337" y="4971"/>
                    <a:pt x="1323" y="4890"/>
                    <a:pt x="1296" y="4748"/>
                  </a:cubicBezTo>
                  <a:cubicBezTo>
                    <a:pt x="1265" y="4608"/>
                    <a:pt x="1214" y="4407"/>
                    <a:pt x="1137" y="4175"/>
                  </a:cubicBezTo>
                  <a:cubicBezTo>
                    <a:pt x="988" y="3706"/>
                    <a:pt x="721" y="3114"/>
                    <a:pt x="486" y="2513"/>
                  </a:cubicBezTo>
                  <a:cubicBezTo>
                    <a:pt x="250" y="1913"/>
                    <a:pt x="93" y="1285"/>
                    <a:pt x="77" y="803"/>
                  </a:cubicBezTo>
                  <a:cubicBezTo>
                    <a:pt x="53" y="319"/>
                    <a:pt x="149" y="4"/>
                    <a:pt x="130" y="1"/>
                  </a:cubicBezTo>
                  <a:cubicBezTo>
                    <a:pt x="130" y="1"/>
                    <a:pt x="130" y="1"/>
                    <a:pt x="13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1659600" y="3574075"/>
              <a:ext cx="16525" cy="95350"/>
            </a:xfrm>
            <a:custGeom>
              <a:avLst/>
              <a:gdLst/>
              <a:ahLst/>
              <a:cxnLst/>
              <a:rect l="l" t="t" r="r" b="b"/>
              <a:pathLst>
                <a:path w="661" h="3814" extrusionOk="0">
                  <a:moveTo>
                    <a:pt x="24" y="1"/>
                  </a:moveTo>
                  <a:cubicBezTo>
                    <a:pt x="24" y="1"/>
                    <a:pt x="24" y="1"/>
                    <a:pt x="24" y="1"/>
                  </a:cubicBezTo>
                  <a:cubicBezTo>
                    <a:pt x="0" y="7"/>
                    <a:pt x="109" y="481"/>
                    <a:pt x="224" y="954"/>
                  </a:cubicBezTo>
                  <a:cubicBezTo>
                    <a:pt x="280" y="1190"/>
                    <a:pt x="337" y="1426"/>
                    <a:pt x="371" y="1603"/>
                  </a:cubicBezTo>
                  <a:cubicBezTo>
                    <a:pt x="406" y="1780"/>
                    <a:pt x="423" y="1898"/>
                    <a:pt x="423" y="1898"/>
                  </a:cubicBezTo>
                  <a:cubicBezTo>
                    <a:pt x="423" y="1898"/>
                    <a:pt x="523" y="2367"/>
                    <a:pt x="518" y="2850"/>
                  </a:cubicBezTo>
                  <a:cubicBezTo>
                    <a:pt x="524" y="3330"/>
                    <a:pt x="427" y="3809"/>
                    <a:pt x="450" y="3814"/>
                  </a:cubicBezTo>
                  <a:cubicBezTo>
                    <a:pt x="450" y="3814"/>
                    <a:pt x="450" y="3814"/>
                    <a:pt x="450" y="3814"/>
                  </a:cubicBezTo>
                  <a:cubicBezTo>
                    <a:pt x="477" y="3814"/>
                    <a:pt x="616" y="3346"/>
                    <a:pt x="645" y="2855"/>
                  </a:cubicBezTo>
                  <a:cubicBezTo>
                    <a:pt x="661" y="2609"/>
                    <a:pt x="653" y="2361"/>
                    <a:pt x="636" y="2175"/>
                  </a:cubicBezTo>
                  <a:cubicBezTo>
                    <a:pt x="620" y="1991"/>
                    <a:pt x="599" y="1868"/>
                    <a:pt x="599" y="1868"/>
                  </a:cubicBezTo>
                  <a:cubicBezTo>
                    <a:pt x="599" y="1868"/>
                    <a:pt x="577" y="1745"/>
                    <a:pt x="531" y="1567"/>
                  </a:cubicBezTo>
                  <a:cubicBezTo>
                    <a:pt x="487" y="1389"/>
                    <a:pt x="418" y="1152"/>
                    <a:pt x="344" y="921"/>
                  </a:cubicBezTo>
                  <a:cubicBezTo>
                    <a:pt x="200" y="460"/>
                    <a:pt x="50"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1700150" y="3592725"/>
              <a:ext cx="20800" cy="108375"/>
            </a:xfrm>
            <a:custGeom>
              <a:avLst/>
              <a:gdLst/>
              <a:ahLst/>
              <a:cxnLst/>
              <a:rect l="l" t="t" r="r" b="b"/>
              <a:pathLst>
                <a:path w="832" h="4335" extrusionOk="0">
                  <a:moveTo>
                    <a:pt x="485" y="0"/>
                  </a:moveTo>
                  <a:cubicBezTo>
                    <a:pt x="485" y="0"/>
                    <a:pt x="485" y="0"/>
                    <a:pt x="485" y="0"/>
                  </a:cubicBezTo>
                  <a:cubicBezTo>
                    <a:pt x="472" y="5"/>
                    <a:pt x="516" y="138"/>
                    <a:pt x="562" y="341"/>
                  </a:cubicBezTo>
                  <a:cubicBezTo>
                    <a:pt x="610" y="544"/>
                    <a:pt x="655" y="818"/>
                    <a:pt x="671" y="1094"/>
                  </a:cubicBezTo>
                  <a:cubicBezTo>
                    <a:pt x="687" y="1370"/>
                    <a:pt x="677" y="1646"/>
                    <a:pt x="656" y="1851"/>
                  </a:cubicBezTo>
                  <a:cubicBezTo>
                    <a:pt x="638" y="2058"/>
                    <a:pt x="614" y="2194"/>
                    <a:pt x="614" y="2194"/>
                  </a:cubicBezTo>
                  <a:cubicBezTo>
                    <a:pt x="614" y="2194"/>
                    <a:pt x="599" y="2332"/>
                    <a:pt x="562" y="2535"/>
                  </a:cubicBezTo>
                  <a:cubicBezTo>
                    <a:pt x="526" y="2739"/>
                    <a:pt x="462" y="3009"/>
                    <a:pt x="383" y="3276"/>
                  </a:cubicBezTo>
                  <a:cubicBezTo>
                    <a:pt x="228" y="3809"/>
                    <a:pt x="1" y="4324"/>
                    <a:pt x="25" y="4335"/>
                  </a:cubicBezTo>
                  <a:cubicBezTo>
                    <a:pt x="26" y="4335"/>
                    <a:pt x="26" y="4335"/>
                    <a:pt x="26" y="4335"/>
                  </a:cubicBezTo>
                  <a:cubicBezTo>
                    <a:pt x="52" y="4335"/>
                    <a:pt x="316" y="3842"/>
                    <a:pt x="504" y="3315"/>
                  </a:cubicBezTo>
                  <a:cubicBezTo>
                    <a:pt x="598" y="3049"/>
                    <a:pt x="676" y="2776"/>
                    <a:pt x="722" y="2568"/>
                  </a:cubicBezTo>
                  <a:cubicBezTo>
                    <a:pt x="768" y="2360"/>
                    <a:pt x="789" y="2220"/>
                    <a:pt x="789" y="2220"/>
                  </a:cubicBezTo>
                  <a:cubicBezTo>
                    <a:pt x="789" y="2220"/>
                    <a:pt x="809" y="2078"/>
                    <a:pt x="820" y="1865"/>
                  </a:cubicBezTo>
                  <a:cubicBezTo>
                    <a:pt x="832" y="1652"/>
                    <a:pt x="830" y="1365"/>
                    <a:pt x="797" y="1083"/>
                  </a:cubicBezTo>
                  <a:cubicBezTo>
                    <a:pt x="763" y="801"/>
                    <a:pt x="699" y="524"/>
                    <a:pt x="628" y="323"/>
                  </a:cubicBezTo>
                  <a:cubicBezTo>
                    <a:pt x="561" y="125"/>
                    <a:pt x="497" y="0"/>
                    <a:pt x="4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1731000" y="3596200"/>
              <a:ext cx="11000" cy="79075"/>
            </a:xfrm>
            <a:custGeom>
              <a:avLst/>
              <a:gdLst/>
              <a:ahLst/>
              <a:cxnLst/>
              <a:rect l="l" t="t" r="r" b="b"/>
              <a:pathLst>
                <a:path w="440" h="3163" extrusionOk="0">
                  <a:moveTo>
                    <a:pt x="416" y="1"/>
                  </a:moveTo>
                  <a:cubicBezTo>
                    <a:pt x="391" y="1"/>
                    <a:pt x="247" y="372"/>
                    <a:pt x="156" y="763"/>
                  </a:cubicBezTo>
                  <a:cubicBezTo>
                    <a:pt x="64" y="1157"/>
                    <a:pt x="23" y="1561"/>
                    <a:pt x="23" y="1561"/>
                  </a:cubicBezTo>
                  <a:cubicBezTo>
                    <a:pt x="23" y="1561"/>
                    <a:pt x="1" y="1967"/>
                    <a:pt x="34" y="2370"/>
                  </a:cubicBezTo>
                  <a:cubicBezTo>
                    <a:pt x="63" y="2771"/>
                    <a:pt x="149" y="3162"/>
                    <a:pt x="173" y="3162"/>
                  </a:cubicBezTo>
                  <a:cubicBezTo>
                    <a:pt x="173" y="3162"/>
                    <a:pt x="173" y="3162"/>
                    <a:pt x="173" y="3162"/>
                  </a:cubicBezTo>
                  <a:cubicBezTo>
                    <a:pt x="198" y="3158"/>
                    <a:pt x="156" y="2761"/>
                    <a:pt x="157" y="2364"/>
                  </a:cubicBezTo>
                  <a:cubicBezTo>
                    <a:pt x="157" y="1967"/>
                    <a:pt x="199" y="1574"/>
                    <a:pt x="199" y="1574"/>
                  </a:cubicBezTo>
                  <a:cubicBezTo>
                    <a:pt x="199" y="1574"/>
                    <a:pt x="218" y="1178"/>
                    <a:pt x="279" y="787"/>
                  </a:cubicBezTo>
                  <a:cubicBezTo>
                    <a:pt x="337" y="395"/>
                    <a:pt x="440" y="10"/>
                    <a:pt x="416" y="1"/>
                  </a:cubicBezTo>
                  <a:cubicBezTo>
                    <a:pt x="416" y="1"/>
                    <a:pt x="416" y="1"/>
                    <a:pt x="4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1843650" y="3581800"/>
              <a:ext cx="18425" cy="111175"/>
            </a:xfrm>
            <a:custGeom>
              <a:avLst/>
              <a:gdLst/>
              <a:ahLst/>
              <a:cxnLst/>
              <a:rect l="l" t="t" r="r" b="b"/>
              <a:pathLst>
                <a:path w="737" h="4447" extrusionOk="0">
                  <a:moveTo>
                    <a:pt x="131" y="1"/>
                  </a:moveTo>
                  <a:cubicBezTo>
                    <a:pt x="121" y="1"/>
                    <a:pt x="67" y="135"/>
                    <a:pt x="36" y="345"/>
                  </a:cubicBezTo>
                  <a:cubicBezTo>
                    <a:pt x="3" y="558"/>
                    <a:pt x="1" y="846"/>
                    <a:pt x="17" y="1129"/>
                  </a:cubicBezTo>
                  <a:cubicBezTo>
                    <a:pt x="45" y="1696"/>
                    <a:pt x="124" y="2259"/>
                    <a:pt x="124" y="2259"/>
                  </a:cubicBezTo>
                  <a:cubicBezTo>
                    <a:pt x="124" y="2259"/>
                    <a:pt x="219" y="2820"/>
                    <a:pt x="363" y="3369"/>
                  </a:cubicBezTo>
                  <a:cubicBezTo>
                    <a:pt x="501" y="3916"/>
                    <a:pt x="687" y="4447"/>
                    <a:pt x="712" y="4447"/>
                  </a:cubicBezTo>
                  <a:cubicBezTo>
                    <a:pt x="712" y="4447"/>
                    <a:pt x="712" y="4447"/>
                    <a:pt x="712" y="4447"/>
                  </a:cubicBezTo>
                  <a:cubicBezTo>
                    <a:pt x="737" y="4439"/>
                    <a:pt x="592" y="3894"/>
                    <a:pt x="482" y="3341"/>
                  </a:cubicBezTo>
                  <a:cubicBezTo>
                    <a:pt x="370" y="2788"/>
                    <a:pt x="297" y="2232"/>
                    <a:pt x="297" y="2232"/>
                  </a:cubicBezTo>
                  <a:cubicBezTo>
                    <a:pt x="297" y="2232"/>
                    <a:pt x="200" y="1678"/>
                    <a:pt x="140" y="1118"/>
                  </a:cubicBezTo>
                  <a:cubicBezTo>
                    <a:pt x="108" y="838"/>
                    <a:pt x="92" y="560"/>
                    <a:pt x="104" y="351"/>
                  </a:cubicBezTo>
                  <a:cubicBezTo>
                    <a:pt x="115" y="142"/>
                    <a:pt x="145" y="5"/>
                    <a:pt x="132" y="1"/>
                  </a:cubicBezTo>
                  <a:cubicBezTo>
                    <a:pt x="131" y="1"/>
                    <a:pt x="131" y="1"/>
                    <a:pt x="13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1867500" y="3594025"/>
              <a:ext cx="12150" cy="103575"/>
            </a:xfrm>
            <a:custGeom>
              <a:avLst/>
              <a:gdLst/>
              <a:ahLst/>
              <a:cxnLst/>
              <a:rect l="l" t="t" r="r" b="b"/>
              <a:pathLst>
                <a:path w="486" h="4143" extrusionOk="0">
                  <a:moveTo>
                    <a:pt x="24" y="1"/>
                  </a:moveTo>
                  <a:cubicBezTo>
                    <a:pt x="24" y="1"/>
                    <a:pt x="24" y="1"/>
                    <a:pt x="24" y="1"/>
                  </a:cubicBezTo>
                  <a:cubicBezTo>
                    <a:pt x="0" y="8"/>
                    <a:pt x="131" y="514"/>
                    <a:pt x="203" y="1030"/>
                  </a:cubicBezTo>
                  <a:cubicBezTo>
                    <a:pt x="277" y="1546"/>
                    <a:pt x="290" y="2063"/>
                    <a:pt x="290" y="2063"/>
                  </a:cubicBezTo>
                  <a:cubicBezTo>
                    <a:pt x="290" y="2063"/>
                    <a:pt x="328" y="2581"/>
                    <a:pt x="305" y="3101"/>
                  </a:cubicBezTo>
                  <a:cubicBezTo>
                    <a:pt x="285" y="3620"/>
                    <a:pt x="203" y="4137"/>
                    <a:pt x="227" y="4142"/>
                  </a:cubicBezTo>
                  <a:cubicBezTo>
                    <a:pt x="227" y="4142"/>
                    <a:pt x="227" y="4142"/>
                    <a:pt x="227" y="4142"/>
                  </a:cubicBezTo>
                  <a:cubicBezTo>
                    <a:pt x="252" y="4142"/>
                    <a:pt x="379" y="3633"/>
                    <a:pt x="430" y="3111"/>
                  </a:cubicBezTo>
                  <a:cubicBezTo>
                    <a:pt x="486" y="2585"/>
                    <a:pt x="467" y="2056"/>
                    <a:pt x="467" y="2056"/>
                  </a:cubicBezTo>
                  <a:cubicBezTo>
                    <a:pt x="467" y="2056"/>
                    <a:pt x="434" y="1525"/>
                    <a:pt x="326" y="1009"/>
                  </a:cubicBezTo>
                  <a:cubicBezTo>
                    <a:pt x="223" y="494"/>
                    <a:pt x="49"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1985375" y="3393425"/>
              <a:ext cx="11125" cy="186175"/>
            </a:xfrm>
            <a:custGeom>
              <a:avLst/>
              <a:gdLst/>
              <a:ahLst/>
              <a:cxnLst/>
              <a:rect l="l" t="t" r="r" b="b"/>
              <a:pathLst>
                <a:path w="445" h="7447" extrusionOk="0">
                  <a:moveTo>
                    <a:pt x="269" y="1"/>
                  </a:moveTo>
                  <a:cubicBezTo>
                    <a:pt x="258" y="1"/>
                    <a:pt x="262" y="234"/>
                    <a:pt x="269" y="583"/>
                  </a:cubicBezTo>
                  <a:cubicBezTo>
                    <a:pt x="278" y="933"/>
                    <a:pt x="284" y="1399"/>
                    <a:pt x="285" y="1865"/>
                  </a:cubicBezTo>
                  <a:cubicBezTo>
                    <a:pt x="285" y="2798"/>
                    <a:pt x="243" y="3727"/>
                    <a:pt x="243" y="3727"/>
                  </a:cubicBezTo>
                  <a:cubicBezTo>
                    <a:pt x="243" y="3727"/>
                    <a:pt x="221" y="4658"/>
                    <a:pt x="158" y="5587"/>
                  </a:cubicBezTo>
                  <a:cubicBezTo>
                    <a:pt x="124" y="6052"/>
                    <a:pt x="86" y="6517"/>
                    <a:pt x="54" y="6864"/>
                  </a:cubicBezTo>
                  <a:cubicBezTo>
                    <a:pt x="22" y="7212"/>
                    <a:pt x="1" y="7445"/>
                    <a:pt x="14" y="7446"/>
                  </a:cubicBezTo>
                  <a:cubicBezTo>
                    <a:pt x="14" y="7446"/>
                    <a:pt x="14" y="7446"/>
                    <a:pt x="14" y="7446"/>
                  </a:cubicBezTo>
                  <a:cubicBezTo>
                    <a:pt x="21" y="7446"/>
                    <a:pt x="34" y="7390"/>
                    <a:pt x="54" y="7289"/>
                  </a:cubicBezTo>
                  <a:cubicBezTo>
                    <a:pt x="71" y="7188"/>
                    <a:pt x="98" y="7044"/>
                    <a:pt x="123" y="6871"/>
                  </a:cubicBezTo>
                  <a:cubicBezTo>
                    <a:pt x="177" y="6524"/>
                    <a:pt x="234" y="6061"/>
                    <a:pt x="283" y="5596"/>
                  </a:cubicBezTo>
                  <a:cubicBezTo>
                    <a:pt x="380" y="4667"/>
                    <a:pt x="421" y="3732"/>
                    <a:pt x="421" y="3732"/>
                  </a:cubicBezTo>
                  <a:cubicBezTo>
                    <a:pt x="421" y="3732"/>
                    <a:pt x="444" y="2798"/>
                    <a:pt x="411" y="1862"/>
                  </a:cubicBezTo>
                  <a:cubicBezTo>
                    <a:pt x="395" y="1394"/>
                    <a:pt x="368" y="929"/>
                    <a:pt x="339" y="579"/>
                  </a:cubicBezTo>
                  <a:cubicBezTo>
                    <a:pt x="326" y="406"/>
                    <a:pt x="309" y="260"/>
                    <a:pt x="298" y="158"/>
                  </a:cubicBezTo>
                  <a:cubicBezTo>
                    <a:pt x="285" y="57"/>
                    <a:pt x="277"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1991575" y="3618425"/>
              <a:ext cx="27725" cy="80350"/>
            </a:xfrm>
            <a:custGeom>
              <a:avLst/>
              <a:gdLst/>
              <a:ahLst/>
              <a:cxnLst/>
              <a:rect l="l" t="t" r="r" b="b"/>
              <a:pathLst>
                <a:path w="1109" h="3214" extrusionOk="0">
                  <a:moveTo>
                    <a:pt x="31" y="1"/>
                  </a:moveTo>
                  <a:cubicBezTo>
                    <a:pt x="31" y="1"/>
                    <a:pt x="31" y="1"/>
                    <a:pt x="31" y="1"/>
                  </a:cubicBezTo>
                  <a:cubicBezTo>
                    <a:pt x="8" y="2"/>
                    <a:pt x="0" y="436"/>
                    <a:pt x="42" y="871"/>
                  </a:cubicBezTo>
                  <a:cubicBezTo>
                    <a:pt x="63" y="1088"/>
                    <a:pt x="94" y="1306"/>
                    <a:pt x="128" y="1467"/>
                  </a:cubicBezTo>
                  <a:cubicBezTo>
                    <a:pt x="143" y="1548"/>
                    <a:pt x="160" y="1615"/>
                    <a:pt x="171" y="1662"/>
                  </a:cubicBezTo>
                  <a:cubicBezTo>
                    <a:pt x="181" y="1708"/>
                    <a:pt x="189" y="1734"/>
                    <a:pt x="189" y="1734"/>
                  </a:cubicBezTo>
                  <a:cubicBezTo>
                    <a:pt x="189" y="1734"/>
                    <a:pt x="222" y="1840"/>
                    <a:pt x="277" y="1995"/>
                  </a:cubicBezTo>
                  <a:cubicBezTo>
                    <a:pt x="336" y="2150"/>
                    <a:pt x="424" y="2353"/>
                    <a:pt x="535" y="2545"/>
                  </a:cubicBezTo>
                  <a:cubicBezTo>
                    <a:pt x="648" y="2734"/>
                    <a:pt x="778" y="2913"/>
                    <a:pt x="892" y="3032"/>
                  </a:cubicBezTo>
                  <a:cubicBezTo>
                    <a:pt x="998" y="3147"/>
                    <a:pt x="1081" y="3214"/>
                    <a:pt x="1096" y="3214"/>
                  </a:cubicBezTo>
                  <a:cubicBezTo>
                    <a:pt x="1097" y="3214"/>
                    <a:pt x="1097" y="3213"/>
                    <a:pt x="1097" y="3213"/>
                  </a:cubicBezTo>
                  <a:cubicBezTo>
                    <a:pt x="1108" y="3202"/>
                    <a:pt x="1039" y="3118"/>
                    <a:pt x="947" y="2988"/>
                  </a:cubicBezTo>
                  <a:cubicBezTo>
                    <a:pt x="852" y="2857"/>
                    <a:pt x="743" y="2675"/>
                    <a:pt x="648" y="2484"/>
                  </a:cubicBezTo>
                  <a:cubicBezTo>
                    <a:pt x="461" y="2102"/>
                    <a:pt x="361" y="1686"/>
                    <a:pt x="361" y="1686"/>
                  </a:cubicBezTo>
                  <a:cubicBezTo>
                    <a:pt x="361" y="1686"/>
                    <a:pt x="355" y="1662"/>
                    <a:pt x="341" y="1616"/>
                  </a:cubicBezTo>
                  <a:cubicBezTo>
                    <a:pt x="328" y="1571"/>
                    <a:pt x="308" y="1508"/>
                    <a:pt x="290" y="1429"/>
                  </a:cubicBezTo>
                  <a:cubicBezTo>
                    <a:pt x="247" y="1275"/>
                    <a:pt x="205" y="1066"/>
                    <a:pt x="167" y="854"/>
                  </a:cubicBezTo>
                  <a:cubicBezTo>
                    <a:pt x="94" y="432"/>
                    <a:pt x="57" y="1"/>
                    <a:pt x="3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1955125" y="3510400"/>
              <a:ext cx="61475" cy="248375"/>
            </a:xfrm>
            <a:custGeom>
              <a:avLst/>
              <a:gdLst/>
              <a:ahLst/>
              <a:cxnLst/>
              <a:rect l="l" t="t" r="r" b="b"/>
              <a:pathLst>
                <a:path w="2459" h="9935" extrusionOk="0">
                  <a:moveTo>
                    <a:pt x="685" y="0"/>
                  </a:moveTo>
                  <a:cubicBezTo>
                    <a:pt x="679" y="0"/>
                    <a:pt x="650" y="78"/>
                    <a:pt x="604" y="213"/>
                  </a:cubicBezTo>
                  <a:cubicBezTo>
                    <a:pt x="557" y="350"/>
                    <a:pt x="494" y="549"/>
                    <a:pt x="430" y="790"/>
                  </a:cubicBezTo>
                  <a:cubicBezTo>
                    <a:pt x="297" y="1269"/>
                    <a:pt x="161" y="1923"/>
                    <a:pt x="86" y="2585"/>
                  </a:cubicBezTo>
                  <a:cubicBezTo>
                    <a:pt x="11" y="3247"/>
                    <a:pt x="1" y="3916"/>
                    <a:pt x="30" y="4416"/>
                  </a:cubicBezTo>
                  <a:cubicBezTo>
                    <a:pt x="36" y="4541"/>
                    <a:pt x="45" y="4656"/>
                    <a:pt x="55" y="4757"/>
                  </a:cubicBezTo>
                  <a:cubicBezTo>
                    <a:pt x="62" y="4859"/>
                    <a:pt x="72" y="4948"/>
                    <a:pt x="81" y="5020"/>
                  </a:cubicBezTo>
                  <a:cubicBezTo>
                    <a:pt x="99" y="5164"/>
                    <a:pt x="109" y="5248"/>
                    <a:pt x="109" y="5248"/>
                  </a:cubicBezTo>
                  <a:cubicBezTo>
                    <a:pt x="109" y="5248"/>
                    <a:pt x="124" y="5330"/>
                    <a:pt x="150" y="5473"/>
                  </a:cubicBezTo>
                  <a:cubicBezTo>
                    <a:pt x="160" y="5546"/>
                    <a:pt x="178" y="5632"/>
                    <a:pt x="200" y="5732"/>
                  </a:cubicBezTo>
                  <a:cubicBezTo>
                    <a:pt x="221" y="5831"/>
                    <a:pt x="246" y="5943"/>
                    <a:pt x="278" y="6065"/>
                  </a:cubicBezTo>
                  <a:cubicBezTo>
                    <a:pt x="334" y="6309"/>
                    <a:pt x="421" y="6589"/>
                    <a:pt x="523" y="6885"/>
                  </a:cubicBezTo>
                  <a:cubicBezTo>
                    <a:pt x="627" y="7181"/>
                    <a:pt x="755" y="7490"/>
                    <a:pt x="899" y="7791"/>
                  </a:cubicBezTo>
                  <a:cubicBezTo>
                    <a:pt x="1047" y="8091"/>
                    <a:pt x="1210" y="8381"/>
                    <a:pt x="1378" y="8645"/>
                  </a:cubicBezTo>
                  <a:cubicBezTo>
                    <a:pt x="1551" y="8904"/>
                    <a:pt x="1721" y="9143"/>
                    <a:pt x="1882" y="9334"/>
                  </a:cubicBezTo>
                  <a:cubicBezTo>
                    <a:pt x="1959" y="9431"/>
                    <a:pt x="2036" y="9516"/>
                    <a:pt x="2105" y="9590"/>
                  </a:cubicBezTo>
                  <a:cubicBezTo>
                    <a:pt x="2172" y="9666"/>
                    <a:pt x="2233" y="9731"/>
                    <a:pt x="2286" y="9781"/>
                  </a:cubicBezTo>
                  <a:cubicBezTo>
                    <a:pt x="2386" y="9880"/>
                    <a:pt x="2448" y="9935"/>
                    <a:pt x="2454" y="9935"/>
                  </a:cubicBezTo>
                  <a:cubicBezTo>
                    <a:pt x="2454" y="9935"/>
                    <a:pt x="2454" y="9935"/>
                    <a:pt x="2454" y="9934"/>
                  </a:cubicBezTo>
                  <a:cubicBezTo>
                    <a:pt x="2459" y="9930"/>
                    <a:pt x="2406" y="9865"/>
                    <a:pt x="2310" y="9758"/>
                  </a:cubicBezTo>
                  <a:cubicBezTo>
                    <a:pt x="2261" y="9704"/>
                    <a:pt x="2206" y="9637"/>
                    <a:pt x="2143" y="9558"/>
                  </a:cubicBezTo>
                  <a:cubicBezTo>
                    <a:pt x="2078" y="9482"/>
                    <a:pt x="2007" y="9393"/>
                    <a:pt x="1934" y="9293"/>
                  </a:cubicBezTo>
                  <a:cubicBezTo>
                    <a:pt x="1782" y="9097"/>
                    <a:pt x="1622" y="8856"/>
                    <a:pt x="1460" y="8594"/>
                  </a:cubicBezTo>
                  <a:cubicBezTo>
                    <a:pt x="1301" y="8329"/>
                    <a:pt x="1148" y="8037"/>
                    <a:pt x="1010" y="7739"/>
                  </a:cubicBezTo>
                  <a:cubicBezTo>
                    <a:pt x="875" y="7439"/>
                    <a:pt x="755" y="7131"/>
                    <a:pt x="658" y="6840"/>
                  </a:cubicBezTo>
                  <a:cubicBezTo>
                    <a:pt x="565" y="6545"/>
                    <a:pt x="485" y="6270"/>
                    <a:pt x="433" y="6029"/>
                  </a:cubicBezTo>
                  <a:cubicBezTo>
                    <a:pt x="403" y="5909"/>
                    <a:pt x="382" y="5798"/>
                    <a:pt x="364" y="5700"/>
                  </a:cubicBezTo>
                  <a:cubicBezTo>
                    <a:pt x="345" y="5602"/>
                    <a:pt x="329" y="5516"/>
                    <a:pt x="318" y="5446"/>
                  </a:cubicBezTo>
                  <a:cubicBezTo>
                    <a:pt x="297" y="5304"/>
                    <a:pt x="284" y="5223"/>
                    <a:pt x="284" y="5223"/>
                  </a:cubicBezTo>
                  <a:cubicBezTo>
                    <a:pt x="284" y="5223"/>
                    <a:pt x="273" y="5142"/>
                    <a:pt x="253" y="4999"/>
                  </a:cubicBezTo>
                  <a:cubicBezTo>
                    <a:pt x="242" y="4929"/>
                    <a:pt x="233" y="4843"/>
                    <a:pt x="222" y="4742"/>
                  </a:cubicBezTo>
                  <a:cubicBezTo>
                    <a:pt x="210" y="4642"/>
                    <a:pt x="200" y="4529"/>
                    <a:pt x="192" y="4407"/>
                  </a:cubicBezTo>
                  <a:cubicBezTo>
                    <a:pt x="153" y="3916"/>
                    <a:pt x="151" y="3255"/>
                    <a:pt x="209" y="2598"/>
                  </a:cubicBezTo>
                  <a:cubicBezTo>
                    <a:pt x="269" y="1941"/>
                    <a:pt x="385" y="1290"/>
                    <a:pt x="497" y="807"/>
                  </a:cubicBezTo>
                  <a:cubicBezTo>
                    <a:pt x="551" y="565"/>
                    <a:pt x="603" y="363"/>
                    <a:pt x="638" y="224"/>
                  </a:cubicBezTo>
                  <a:cubicBezTo>
                    <a:pt x="674" y="82"/>
                    <a:pt x="691" y="1"/>
                    <a:pt x="686" y="0"/>
                  </a:cubicBezTo>
                  <a:cubicBezTo>
                    <a:pt x="686" y="0"/>
                    <a:pt x="685" y="0"/>
                    <a:pt x="6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1920950" y="3546525"/>
              <a:ext cx="9200" cy="110900"/>
            </a:xfrm>
            <a:custGeom>
              <a:avLst/>
              <a:gdLst/>
              <a:ahLst/>
              <a:cxnLst/>
              <a:rect l="l" t="t" r="r" b="b"/>
              <a:pathLst>
                <a:path w="368" h="4436" extrusionOk="0">
                  <a:moveTo>
                    <a:pt x="342" y="1"/>
                  </a:moveTo>
                  <a:cubicBezTo>
                    <a:pt x="319" y="1"/>
                    <a:pt x="175" y="541"/>
                    <a:pt x="96" y="1094"/>
                  </a:cubicBezTo>
                  <a:cubicBezTo>
                    <a:pt x="14" y="1651"/>
                    <a:pt x="1" y="2215"/>
                    <a:pt x="1" y="2215"/>
                  </a:cubicBezTo>
                  <a:cubicBezTo>
                    <a:pt x="1" y="2215"/>
                    <a:pt x="2" y="2779"/>
                    <a:pt x="73" y="3336"/>
                  </a:cubicBezTo>
                  <a:cubicBezTo>
                    <a:pt x="139" y="3893"/>
                    <a:pt x="271" y="4435"/>
                    <a:pt x="296" y="4435"/>
                  </a:cubicBezTo>
                  <a:cubicBezTo>
                    <a:pt x="297" y="4435"/>
                    <a:pt x="297" y="4435"/>
                    <a:pt x="297" y="4435"/>
                  </a:cubicBezTo>
                  <a:cubicBezTo>
                    <a:pt x="320" y="4431"/>
                    <a:pt x="230" y="3879"/>
                    <a:pt x="198" y="3325"/>
                  </a:cubicBezTo>
                  <a:cubicBezTo>
                    <a:pt x="160" y="2771"/>
                    <a:pt x="177" y="2217"/>
                    <a:pt x="177" y="2217"/>
                  </a:cubicBezTo>
                  <a:cubicBezTo>
                    <a:pt x="177" y="2217"/>
                    <a:pt x="171" y="1663"/>
                    <a:pt x="220" y="1109"/>
                  </a:cubicBezTo>
                  <a:cubicBezTo>
                    <a:pt x="266" y="555"/>
                    <a:pt x="367" y="6"/>
                    <a:pt x="343" y="1"/>
                  </a:cubicBezTo>
                  <a:cubicBezTo>
                    <a:pt x="342" y="1"/>
                    <a:pt x="342" y="1"/>
                    <a:pt x="34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1942425" y="3647975"/>
              <a:ext cx="35975" cy="118450"/>
            </a:xfrm>
            <a:custGeom>
              <a:avLst/>
              <a:gdLst/>
              <a:ahLst/>
              <a:cxnLst/>
              <a:rect l="l" t="t" r="r" b="b"/>
              <a:pathLst>
                <a:path w="1439" h="4738" extrusionOk="0">
                  <a:moveTo>
                    <a:pt x="31" y="0"/>
                  </a:moveTo>
                  <a:cubicBezTo>
                    <a:pt x="21" y="0"/>
                    <a:pt x="9" y="157"/>
                    <a:pt x="5" y="394"/>
                  </a:cubicBezTo>
                  <a:cubicBezTo>
                    <a:pt x="0" y="631"/>
                    <a:pt x="11" y="948"/>
                    <a:pt x="37" y="1264"/>
                  </a:cubicBezTo>
                  <a:cubicBezTo>
                    <a:pt x="66" y="1579"/>
                    <a:pt x="107" y="1895"/>
                    <a:pt x="154" y="2129"/>
                  </a:cubicBezTo>
                  <a:cubicBezTo>
                    <a:pt x="173" y="2246"/>
                    <a:pt x="197" y="2344"/>
                    <a:pt x="212" y="2411"/>
                  </a:cubicBezTo>
                  <a:cubicBezTo>
                    <a:pt x="227" y="2480"/>
                    <a:pt x="237" y="2518"/>
                    <a:pt x="237" y="2518"/>
                  </a:cubicBezTo>
                  <a:cubicBezTo>
                    <a:pt x="237" y="2518"/>
                    <a:pt x="281" y="2672"/>
                    <a:pt x="355" y="2899"/>
                  </a:cubicBezTo>
                  <a:cubicBezTo>
                    <a:pt x="431" y="3125"/>
                    <a:pt x="551" y="3422"/>
                    <a:pt x="695" y="3707"/>
                  </a:cubicBezTo>
                  <a:cubicBezTo>
                    <a:pt x="842" y="3988"/>
                    <a:pt x="1012" y="4258"/>
                    <a:pt x="1162" y="4444"/>
                  </a:cubicBezTo>
                  <a:cubicBezTo>
                    <a:pt x="1305" y="4627"/>
                    <a:pt x="1414" y="4738"/>
                    <a:pt x="1427" y="4738"/>
                  </a:cubicBezTo>
                  <a:cubicBezTo>
                    <a:pt x="1428" y="4738"/>
                    <a:pt x="1428" y="4737"/>
                    <a:pt x="1428" y="4737"/>
                  </a:cubicBezTo>
                  <a:cubicBezTo>
                    <a:pt x="1439" y="4728"/>
                    <a:pt x="1345" y="4602"/>
                    <a:pt x="1219" y="4406"/>
                  </a:cubicBezTo>
                  <a:cubicBezTo>
                    <a:pt x="1090" y="4210"/>
                    <a:pt x="940" y="3935"/>
                    <a:pt x="808" y="3653"/>
                  </a:cubicBezTo>
                  <a:cubicBezTo>
                    <a:pt x="681" y="3368"/>
                    <a:pt x="578" y="3074"/>
                    <a:pt x="511" y="2850"/>
                  </a:cubicBezTo>
                  <a:cubicBezTo>
                    <a:pt x="446" y="2624"/>
                    <a:pt x="408" y="2474"/>
                    <a:pt x="408" y="2474"/>
                  </a:cubicBezTo>
                  <a:cubicBezTo>
                    <a:pt x="408" y="2474"/>
                    <a:pt x="399" y="2437"/>
                    <a:pt x="382" y="2371"/>
                  </a:cubicBezTo>
                  <a:cubicBezTo>
                    <a:pt x="366" y="2304"/>
                    <a:pt x="336" y="2211"/>
                    <a:pt x="314" y="2096"/>
                  </a:cubicBezTo>
                  <a:cubicBezTo>
                    <a:pt x="259" y="1868"/>
                    <a:pt x="205" y="1561"/>
                    <a:pt x="160" y="1250"/>
                  </a:cubicBezTo>
                  <a:cubicBezTo>
                    <a:pt x="75" y="630"/>
                    <a:pt x="57" y="0"/>
                    <a:pt x="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1621050" y="3603600"/>
              <a:ext cx="356950" cy="194550"/>
            </a:xfrm>
            <a:custGeom>
              <a:avLst/>
              <a:gdLst/>
              <a:ahLst/>
              <a:cxnLst/>
              <a:rect l="l" t="t" r="r" b="b"/>
              <a:pathLst>
                <a:path w="14278" h="7782" extrusionOk="0">
                  <a:moveTo>
                    <a:pt x="7136" y="0"/>
                  </a:moveTo>
                  <a:lnTo>
                    <a:pt x="7136" y="12"/>
                  </a:lnTo>
                  <a:cubicBezTo>
                    <a:pt x="6861" y="70"/>
                    <a:pt x="5584" y="343"/>
                    <a:pt x="5479" y="444"/>
                  </a:cubicBezTo>
                  <a:cubicBezTo>
                    <a:pt x="5479" y="444"/>
                    <a:pt x="5604" y="2184"/>
                    <a:pt x="5309" y="2523"/>
                  </a:cubicBezTo>
                  <a:cubicBezTo>
                    <a:pt x="5012" y="2863"/>
                    <a:pt x="2349" y="2085"/>
                    <a:pt x="991" y="3951"/>
                  </a:cubicBezTo>
                  <a:cubicBezTo>
                    <a:pt x="628" y="4451"/>
                    <a:pt x="290" y="5478"/>
                    <a:pt x="0" y="6731"/>
                  </a:cubicBezTo>
                  <a:cubicBezTo>
                    <a:pt x="1020" y="7294"/>
                    <a:pt x="2257" y="7487"/>
                    <a:pt x="3385" y="7616"/>
                  </a:cubicBezTo>
                  <a:cubicBezTo>
                    <a:pt x="4486" y="7743"/>
                    <a:pt x="5594" y="7781"/>
                    <a:pt x="6701" y="7781"/>
                  </a:cubicBezTo>
                  <a:cubicBezTo>
                    <a:pt x="6865" y="7781"/>
                    <a:pt x="7029" y="7781"/>
                    <a:pt x="7192" y="7779"/>
                  </a:cubicBezTo>
                  <a:cubicBezTo>
                    <a:pt x="9609" y="7754"/>
                    <a:pt x="12114" y="7551"/>
                    <a:pt x="14278" y="6527"/>
                  </a:cubicBezTo>
                  <a:cubicBezTo>
                    <a:pt x="14000" y="5367"/>
                    <a:pt x="13679" y="4424"/>
                    <a:pt x="13335" y="3951"/>
                  </a:cubicBezTo>
                  <a:cubicBezTo>
                    <a:pt x="11978" y="2085"/>
                    <a:pt x="8998" y="2820"/>
                    <a:pt x="8703" y="2481"/>
                  </a:cubicBezTo>
                  <a:cubicBezTo>
                    <a:pt x="8407" y="2142"/>
                    <a:pt x="8504" y="359"/>
                    <a:pt x="8504" y="359"/>
                  </a:cubicBezTo>
                  <a:cubicBezTo>
                    <a:pt x="8400" y="258"/>
                    <a:pt x="7465" y="69"/>
                    <a:pt x="7191" y="12"/>
                  </a:cubicBezTo>
                  <a:lnTo>
                    <a:pt x="7191" y="0"/>
                  </a:lnTo>
                  <a:cubicBezTo>
                    <a:pt x="7191" y="0"/>
                    <a:pt x="7181" y="2"/>
                    <a:pt x="7164" y="5"/>
                  </a:cubicBezTo>
                  <a:cubicBezTo>
                    <a:pt x="7148" y="1"/>
                    <a:pt x="7136" y="0"/>
                    <a:pt x="7136"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1621125" y="3676000"/>
              <a:ext cx="304975" cy="122375"/>
            </a:xfrm>
            <a:custGeom>
              <a:avLst/>
              <a:gdLst/>
              <a:ahLst/>
              <a:cxnLst/>
              <a:rect l="l" t="t" r="r" b="b"/>
              <a:pathLst>
                <a:path w="12199" h="4895" extrusionOk="0">
                  <a:moveTo>
                    <a:pt x="3382" y="4720"/>
                  </a:moveTo>
                  <a:cubicBezTo>
                    <a:pt x="4646" y="4866"/>
                    <a:pt x="5919" y="4895"/>
                    <a:pt x="7189" y="4883"/>
                  </a:cubicBezTo>
                  <a:cubicBezTo>
                    <a:pt x="8864" y="4866"/>
                    <a:pt x="10582" y="4763"/>
                    <a:pt x="12198" y="4361"/>
                  </a:cubicBezTo>
                  <a:cubicBezTo>
                    <a:pt x="11721" y="4118"/>
                    <a:pt x="11024" y="3818"/>
                    <a:pt x="10808" y="3998"/>
                  </a:cubicBezTo>
                  <a:cubicBezTo>
                    <a:pt x="10469" y="4280"/>
                    <a:pt x="3964" y="4166"/>
                    <a:pt x="3964" y="4166"/>
                  </a:cubicBezTo>
                  <a:cubicBezTo>
                    <a:pt x="3964" y="4166"/>
                    <a:pt x="3332" y="866"/>
                    <a:pt x="2432" y="0"/>
                  </a:cubicBezTo>
                  <a:cubicBezTo>
                    <a:pt x="1900" y="189"/>
                    <a:pt x="1389" y="506"/>
                    <a:pt x="989" y="1055"/>
                  </a:cubicBezTo>
                  <a:cubicBezTo>
                    <a:pt x="626" y="1555"/>
                    <a:pt x="289" y="2583"/>
                    <a:pt x="1" y="3835"/>
                  </a:cubicBezTo>
                  <a:cubicBezTo>
                    <a:pt x="1017" y="4398"/>
                    <a:pt x="2254" y="4591"/>
                    <a:pt x="3382" y="472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1816100" y="3711525"/>
              <a:ext cx="575" cy="1100"/>
            </a:xfrm>
            <a:custGeom>
              <a:avLst/>
              <a:gdLst/>
              <a:ahLst/>
              <a:cxnLst/>
              <a:rect l="l" t="t" r="r" b="b"/>
              <a:pathLst>
                <a:path w="23" h="44" extrusionOk="0">
                  <a:moveTo>
                    <a:pt x="22" y="0"/>
                  </a:moveTo>
                  <a:cubicBezTo>
                    <a:pt x="6" y="27"/>
                    <a:pt x="1" y="43"/>
                    <a:pt x="1" y="43"/>
                  </a:cubicBezTo>
                  <a:cubicBezTo>
                    <a:pt x="1" y="43"/>
                    <a:pt x="9" y="27"/>
                    <a:pt x="2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1654950" y="3603600"/>
              <a:ext cx="309600" cy="164925"/>
            </a:xfrm>
            <a:custGeom>
              <a:avLst/>
              <a:gdLst/>
              <a:ahLst/>
              <a:cxnLst/>
              <a:rect l="l" t="t" r="r" b="b"/>
              <a:pathLst>
                <a:path w="12384" h="6597" extrusionOk="0">
                  <a:moveTo>
                    <a:pt x="6119" y="5959"/>
                  </a:moveTo>
                  <a:cubicBezTo>
                    <a:pt x="4422" y="6596"/>
                    <a:pt x="12228" y="4983"/>
                    <a:pt x="12228" y="4983"/>
                  </a:cubicBezTo>
                  <a:lnTo>
                    <a:pt x="12384" y="4734"/>
                  </a:lnTo>
                  <a:cubicBezTo>
                    <a:pt x="12255" y="4408"/>
                    <a:pt x="12120" y="4141"/>
                    <a:pt x="11982" y="3951"/>
                  </a:cubicBezTo>
                  <a:cubicBezTo>
                    <a:pt x="10625" y="2085"/>
                    <a:pt x="7646" y="2820"/>
                    <a:pt x="7349" y="2481"/>
                  </a:cubicBezTo>
                  <a:cubicBezTo>
                    <a:pt x="7054" y="2142"/>
                    <a:pt x="7151" y="359"/>
                    <a:pt x="7151" y="359"/>
                  </a:cubicBezTo>
                  <a:cubicBezTo>
                    <a:pt x="7046" y="258"/>
                    <a:pt x="6112" y="69"/>
                    <a:pt x="5838" y="12"/>
                  </a:cubicBezTo>
                  <a:lnTo>
                    <a:pt x="5838" y="0"/>
                  </a:lnTo>
                  <a:cubicBezTo>
                    <a:pt x="5838" y="0"/>
                    <a:pt x="5828" y="2"/>
                    <a:pt x="5810" y="5"/>
                  </a:cubicBezTo>
                  <a:cubicBezTo>
                    <a:pt x="5794" y="1"/>
                    <a:pt x="5782" y="0"/>
                    <a:pt x="5782" y="0"/>
                  </a:cubicBezTo>
                  <a:lnTo>
                    <a:pt x="5782" y="12"/>
                  </a:lnTo>
                  <a:cubicBezTo>
                    <a:pt x="5508" y="70"/>
                    <a:pt x="4231" y="343"/>
                    <a:pt x="4125" y="444"/>
                  </a:cubicBezTo>
                  <a:cubicBezTo>
                    <a:pt x="4125" y="444"/>
                    <a:pt x="4251" y="2184"/>
                    <a:pt x="3955" y="2523"/>
                  </a:cubicBezTo>
                  <a:cubicBezTo>
                    <a:pt x="3687" y="2832"/>
                    <a:pt x="1462" y="2218"/>
                    <a:pt x="39" y="3506"/>
                  </a:cubicBezTo>
                  <a:cubicBezTo>
                    <a:pt x="1" y="4199"/>
                    <a:pt x="197" y="4853"/>
                    <a:pt x="901" y="5323"/>
                  </a:cubicBezTo>
                  <a:cubicBezTo>
                    <a:pt x="2555" y="6426"/>
                    <a:pt x="4720" y="6002"/>
                    <a:pt x="4720" y="6002"/>
                  </a:cubicBezTo>
                  <a:cubicBezTo>
                    <a:pt x="4592" y="6002"/>
                    <a:pt x="2853" y="4646"/>
                    <a:pt x="2895" y="3711"/>
                  </a:cubicBezTo>
                  <a:cubicBezTo>
                    <a:pt x="2937" y="2778"/>
                    <a:pt x="5185" y="4094"/>
                    <a:pt x="5185" y="4094"/>
                  </a:cubicBezTo>
                  <a:cubicBezTo>
                    <a:pt x="5185" y="4094"/>
                    <a:pt x="4760" y="3118"/>
                    <a:pt x="4677" y="2483"/>
                  </a:cubicBezTo>
                  <a:cubicBezTo>
                    <a:pt x="4592" y="1846"/>
                    <a:pt x="4677" y="997"/>
                    <a:pt x="4677" y="997"/>
                  </a:cubicBezTo>
                  <a:cubicBezTo>
                    <a:pt x="4677" y="997"/>
                    <a:pt x="5483" y="1423"/>
                    <a:pt x="5950" y="1295"/>
                  </a:cubicBezTo>
                  <a:cubicBezTo>
                    <a:pt x="6416" y="1167"/>
                    <a:pt x="6756" y="1083"/>
                    <a:pt x="6756" y="1083"/>
                  </a:cubicBezTo>
                  <a:cubicBezTo>
                    <a:pt x="6756" y="1083"/>
                    <a:pt x="6798" y="2736"/>
                    <a:pt x="6841" y="3119"/>
                  </a:cubicBezTo>
                  <a:cubicBezTo>
                    <a:pt x="6878" y="3450"/>
                    <a:pt x="6556" y="4141"/>
                    <a:pt x="6469" y="4318"/>
                  </a:cubicBezTo>
                  <a:cubicBezTo>
                    <a:pt x="6531" y="4212"/>
                    <a:pt x="6761" y="3929"/>
                    <a:pt x="7529" y="3701"/>
                  </a:cubicBezTo>
                  <a:cubicBezTo>
                    <a:pt x="8494" y="3415"/>
                    <a:pt x="7816" y="5323"/>
                    <a:pt x="6119" y="595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1621100" y="3668525"/>
              <a:ext cx="356900" cy="129625"/>
            </a:xfrm>
            <a:custGeom>
              <a:avLst/>
              <a:gdLst/>
              <a:ahLst/>
              <a:cxnLst/>
              <a:rect l="l" t="t" r="r" b="b"/>
              <a:pathLst>
                <a:path w="14276" h="5185" extrusionOk="0">
                  <a:moveTo>
                    <a:pt x="9755" y="1"/>
                  </a:moveTo>
                  <a:lnTo>
                    <a:pt x="9755" y="1"/>
                  </a:lnTo>
                  <a:cubicBezTo>
                    <a:pt x="10357" y="986"/>
                    <a:pt x="10326" y="2766"/>
                    <a:pt x="7726" y="3107"/>
                  </a:cubicBezTo>
                  <a:cubicBezTo>
                    <a:pt x="7434" y="3145"/>
                    <a:pt x="7157" y="3163"/>
                    <a:pt x="6895" y="3163"/>
                  </a:cubicBezTo>
                  <a:cubicBezTo>
                    <a:pt x="4344" y="3163"/>
                    <a:pt x="3244" y="1442"/>
                    <a:pt x="4007" y="38"/>
                  </a:cubicBezTo>
                  <a:lnTo>
                    <a:pt x="4007" y="38"/>
                  </a:lnTo>
                  <a:cubicBezTo>
                    <a:pt x="3050" y="70"/>
                    <a:pt x="1793" y="251"/>
                    <a:pt x="992" y="1353"/>
                  </a:cubicBezTo>
                  <a:cubicBezTo>
                    <a:pt x="627" y="1853"/>
                    <a:pt x="289" y="2880"/>
                    <a:pt x="1" y="4133"/>
                  </a:cubicBezTo>
                  <a:cubicBezTo>
                    <a:pt x="1018" y="4697"/>
                    <a:pt x="2255" y="4890"/>
                    <a:pt x="3383" y="5019"/>
                  </a:cubicBezTo>
                  <a:cubicBezTo>
                    <a:pt x="4484" y="5146"/>
                    <a:pt x="5592" y="5184"/>
                    <a:pt x="6699" y="5184"/>
                  </a:cubicBezTo>
                  <a:cubicBezTo>
                    <a:pt x="6863" y="5184"/>
                    <a:pt x="7027" y="5184"/>
                    <a:pt x="7190" y="5182"/>
                  </a:cubicBezTo>
                  <a:cubicBezTo>
                    <a:pt x="9607" y="5157"/>
                    <a:pt x="12112" y="4954"/>
                    <a:pt x="14276" y="3930"/>
                  </a:cubicBezTo>
                  <a:cubicBezTo>
                    <a:pt x="13998" y="2770"/>
                    <a:pt x="13677" y="1827"/>
                    <a:pt x="13335" y="1354"/>
                  </a:cubicBezTo>
                  <a:cubicBezTo>
                    <a:pt x="12436" y="118"/>
                    <a:pt x="10825" y="24"/>
                    <a:pt x="9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1938950" y="3687025"/>
              <a:ext cx="39050" cy="91275"/>
            </a:xfrm>
            <a:custGeom>
              <a:avLst/>
              <a:gdLst/>
              <a:ahLst/>
              <a:cxnLst/>
              <a:rect l="l" t="t" r="r" b="b"/>
              <a:pathLst>
                <a:path w="1562" h="3651" extrusionOk="0">
                  <a:moveTo>
                    <a:pt x="1" y="0"/>
                  </a:moveTo>
                  <a:lnTo>
                    <a:pt x="1" y="0"/>
                  </a:lnTo>
                  <a:cubicBezTo>
                    <a:pt x="941" y="1219"/>
                    <a:pt x="803" y="3048"/>
                    <a:pt x="409" y="3650"/>
                  </a:cubicBezTo>
                  <a:cubicBezTo>
                    <a:pt x="802" y="3519"/>
                    <a:pt x="1187" y="3367"/>
                    <a:pt x="1562" y="3190"/>
                  </a:cubicBezTo>
                  <a:cubicBezTo>
                    <a:pt x="1284" y="2030"/>
                    <a:pt x="963" y="1087"/>
                    <a:pt x="621" y="614"/>
                  </a:cubicBezTo>
                  <a:cubicBezTo>
                    <a:pt x="440" y="365"/>
                    <a:pt x="229" y="165"/>
                    <a:pt x="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1901225" y="3744100"/>
              <a:ext cx="35550" cy="42325"/>
            </a:xfrm>
            <a:custGeom>
              <a:avLst/>
              <a:gdLst/>
              <a:ahLst/>
              <a:cxnLst/>
              <a:rect l="l" t="t" r="r" b="b"/>
              <a:pathLst>
                <a:path w="1422" h="1693" extrusionOk="0">
                  <a:moveTo>
                    <a:pt x="0" y="0"/>
                  </a:moveTo>
                  <a:lnTo>
                    <a:pt x="0" y="0"/>
                  </a:lnTo>
                  <a:cubicBezTo>
                    <a:pt x="0" y="1"/>
                    <a:pt x="406" y="949"/>
                    <a:pt x="758" y="1692"/>
                  </a:cubicBezTo>
                  <a:cubicBezTo>
                    <a:pt x="981" y="1641"/>
                    <a:pt x="1203" y="1585"/>
                    <a:pt x="1421" y="1522"/>
                  </a:cubicBezTo>
                  <a:cubicBezTo>
                    <a:pt x="796" y="1261"/>
                    <a:pt x="0" y="1"/>
                    <a:pt x="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1621125" y="3699525"/>
              <a:ext cx="59525" cy="88975"/>
            </a:xfrm>
            <a:custGeom>
              <a:avLst/>
              <a:gdLst/>
              <a:ahLst/>
              <a:cxnLst/>
              <a:rect l="l" t="t" r="r" b="b"/>
              <a:pathLst>
                <a:path w="2381" h="3559" extrusionOk="0">
                  <a:moveTo>
                    <a:pt x="1081" y="1"/>
                  </a:moveTo>
                  <a:lnTo>
                    <a:pt x="1081" y="1"/>
                  </a:lnTo>
                  <a:cubicBezTo>
                    <a:pt x="1050" y="38"/>
                    <a:pt x="1019" y="74"/>
                    <a:pt x="992" y="114"/>
                  </a:cubicBezTo>
                  <a:cubicBezTo>
                    <a:pt x="628" y="614"/>
                    <a:pt x="289" y="1641"/>
                    <a:pt x="1" y="2894"/>
                  </a:cubicBezTo>
                  <a:cubicBezTo>
                    <a:pt x="589" y="3220"/>
                    <a:pt x="1249" y="3422"/>
                    <a:pt x="1921" y="3559"/>
                  </a:cubicBezTo>
                  <a:cubicBezTo>
                    <a:pt x="2214" y="2953"/>
                    <a:pt x="2381" y="2292"/>
                    <a:pt x="2381" y="2292"/>
                  </a:cubicBezTo>
                  <a:lnTo>
                    <a:pt x="2381" y="2292"/>
                  </a:lnTo>
                  <a:cubicBezTo>
                    <a:pt x="2381" y="2292"/>
                    <a:pt x="1652" y="2632"/>
                    <a:pt x="1132" y="2632"/>
                  </a:cubicBezTo>
                  <a:cubicBezTo>
                    <a:pt x="965" y="2632"/>
                    <a:pt x="819" y="2597"/>
                    <a:pt x="726" y="2504"/>
                  </a:cubicBezTo>
                  <a:cubicBezTo>
                    <a:pt x="472" y="2249"/>
                    <a:pt x="820" y="884"/>
                    <a:pt x="108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1728050" y="3680925"/>
              <a:ext cx="64500" cy="35275"/>
            </a:xfrm>
            <a:custGeom>
              <a:avLst/>
              <a:gdLst/>
              <a:ahLst/>
              <a:cxnLst/>
              <a:rect l="l" t="t" r="r" b="b"/>
              <a:pathLst>
                <a:path w="2580" h="1411" extrusionOk="0">
                  <a:moveTo>
                    <a:pt x="12" y="0"/>
                  </a:moveTo>
                  <a:cubicBezTo>
                    <a:pt x="10" y="0"/>
                    <a:pt x="8" y="1"/>
                    <a:pt x="7" y="2"/>
                  </a:cubicBezTo>
                  <a:cubicBezTo>
                    <a:pt x="0" y="11"/>
                    <a:pt x="65" y="82"/>
                    <a:pt x="185" y="162"/>
                  </a:cubicBezTo>
                  <a:cubicBezTo>
                    <a:pt x="305" y="243"/>
                    <a:pt x="478" y="328"/>
                    <a:pt x="657" y="394"/>
                  </a:cubicBezTo>
                  <a:cubicBezTo>
                    <a:pt x="835" y="462"/>
                    <a:pt x="1016" y="516"/>
                    <a:pt x="1149" y="559"/>
                  </a:cubicBezTo>
                  <a:cubicBezTo>
                    <a:pt x="1282" y="602"/>
                    <a:pt x="1371" y="631"/>
                    <a:pt x="1371" y="631"/>
                  </a:cubicBezTo>
                  <a:cubicBezTo>
                    <a:pt x="1371" y="631"/>
                    <a:pt x="1460" y="653"/>
                    <a:pt x="1590" y="697"/>
                  </a:cubicBezTo>
                  <a:cubicBezTo>
                    <a:pt x="1720" y="741"/>
                    <a:pt x="1891" y="809"/>
                    <a:pt x="2047" y="902"/>
                  </a:cubicBezTo>
                  <a:cubicBezTo>
                    <a:pt x="2204" y="995"/>
                    <a:pt x="2341" y="1115"/>
                    <a:pt x="2427" y="1223"/>
                  </a:cubicBezTo>
                  <a:cubicBezTo>
                    <a:pt x="2510" y="1327"/>
                    <a:pt x="2552" y="1410"/>
                    <a:pt x="2568" y="1410"/>
                  </a:cubicBezTo>
                  <a:cubicBezTo>
                    <a:pt x="2568" y="1410"/>
                    <a:pt x="2569" y="1410"/>
                    <a:pt x="2569" y="1410"/>
                  </a:cubicBezTo>
                  <a:cubicBezTo>
                    <a:pt x="2580" y="1406"/>
                    <a:pt x="2561" y="1309"/>
                    <a:pt x="2486" y="1182"/>
                  </a:cubicBezTo>
                  <a:cubicBezTo>
                    <a:pt x="2416" y="1053"/>
                    <a:pt x="2281" y="906"/>
                    <a:pt x="2121" y="792"/>
                  </a:cubicBezTo>
                  <a:cubicBezTo>
                    <a:pt x="1962" y="676"/>
                    <a:pt x="1786" y="590"/>
                    <a:pt x="1652" y="535"/>
                  </a:cubicBezTo>
                  <a:cubicBezTo>
                    <a:pt x="1517" y="479"/>
                    <a:pt x="1425" y="450"/>
                    <a:pt x="1425" y="450"/>
                  </a:cubicBezTo>
                  <a:lnTo>
                    <a:pt x="698" y="269"/>
                  </a:lnTo>
                  <a:cubicBezTo>
                    <a:pt x="519" y="219"/>
                    <a:pt x="347" y="157"/>
                    <a:pt x="221" y="98"/>
                  </a:cubicBezTo>
                  <a:cubicBezTo>
                    <a:pt x="110" y="46"/>
                    <a:pt x="34"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1814275" y="3681225"/>
              <a:ext cx="53200" cy="36425"/>
            </a:xfrm>
            <a:custGeom>
              <a:avLst/>
              <a:gdLst/>
              <a:ahLst/>
              <a:cxnLst/>
              <a:rect l="l" t="t" r="r" b="b"/>
              <a:pathLst>
                <a:path w="2128" h="1457" extrusionOk="0">
                  <a:moveTo>
                    <a:pt x="2108" y="1"/>
                  </a:moveTo>
                  <a:cubicBezTo>
                    <a:pt x="2061" y="1"/>
                    <a:pt x="1784" y="138"/>
                    <a:pt x="1507" y="263"/>
                  </a:cubicBezTo>
                  <a:cubicBezTo>
                    <a:pt x="1357" y="329"/>
                    <a:pt x="1205" y="392"/>
                    <a:pt x="1091" y="433"/>
                  </a:cubicBezTo>
                  <a:cubicBezTo>
                    <a:pt x="976" y="473"/>
                    <a:pt x="900" y="496"/>
                    <a:pt x="900" y="496"/>
                  </a:cubicBezTo>
                  <a:cubicBezTo>
                    <a:pt x="900" y="496"/>
                    <a:pt x="826" y="521"/>
                    <a:pt x="705" y="571"/>
                  </a:cubicBezTo>
                  <a:cubicBezTo>
                    <a:pt x="584" y="616"/>
                    <a:pt x="422" y="720"/>
                    <a:pt x="315" y="855"/>
                  </a:cubicBezTo>
                  <a:cubicBezTo>
                    <a:pt x="203" y="990"/>
                    <a:pt x="126" y="1141"/>
                    <a:pt x="75" y="1255"/>
                  </a:cubicBezTo>
                  <a:cubicBezTo>
                    <a:pt x="25" y="1370"/>
                    <a:pt x="0" y="1450"/>
                    <a:pt x="11" y="1455"/>
                  </a:cubicBezTo>
                  <a:cubicBezTo>
                    <a:pt x="12" y="1456"/>
                    <a:pt x="13" y="1456"/>
                    <a:pt x="14" y="1456"/>
                  </a:cubicBezTo>
                  <a:cubicBezTo>
                    <a:pt x="47" y="1456"/>
                    <a:pt x="196" y="1163"/>
                    <a:pt x="412" y="947"/>
                  </a:cubicBezTo>
                  <a:cubicBezTo>
                    <a:pt x="523" y="837"/>
                    <a:pt x="655" y="768"/>
                    <a:pt x="766" y="734"/>
                  </a:cubicBezTo>
                  <a:cubicBezTo>
                    <a:pt x="884" y="700"/>
                    <a:pt x="960" y="675"/>
                    <a:pt x="960" y="675"/>
                  </a:cubicBezTo>
                  <a:cubicBezTo>
                    <a:pt x="960" y="675"/>
                    <a:pt x="1040" y="647"/>
                    <a:pt x="1156" y="594"/>
                  </a:cubicBezTo>
                  <a:cubicBezTo>
                    <a:pt x="1273" y="542"/>
                    <a:pt x="1422" y="467"/>
                    <a:pt x="1567" y="382"/>
                  </a:cubicBezTo>
                  <a:cubicBezTo>
                    <a:pt x="1855" y="215"/>
                    <a:pt x="2127" y="24"/>
                    <a:pt x="2115" y="3"/>
                  </a:cubicBezTo>
                  <a:cubicBezTo>
                    <a:pt x="2114" y="1"/>
                    <a:pt x="2112" y="1"/>
                    <a:pt x="21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1645950" y="3682925"/>
              <a:ext cx="50550" cy="64925"/>
            </a:xfrm>
            <a:custGeom>
              <a:avLst/>
              <a:gdLst/>
              <a:ahLst/>
              <a:cxnLst/>
              <a:rect l="l" t="t" r="r" b="b"/>
              <a:pathLst>
                <a:path w="2022" h="2597" extrusionOk="0">
                  <a:moveTo>
                    <a:pt x="1591" y="0"/>
                  </a:moveTo>
                  <a:cubicBezTo>
                    <a:pt x="1152" y="0"/>
                    <a:pt x="724" y="513"/>
                    <a:pt x="523" y="842"/>
                  </a:cubicBezTo>
                  <a:cubicBezTo>
                    <a:pt x="249" y="1289"/>
                    <a:pt x="1" y="1986"/>
                    <a:pt x="169" y="2504"/>
                  </a:cubicBezTo>
                  <a:cubicBezTo>
                    <a:pt x="184" y="2553"/>
                    <a:pt x="235" y="2596"/>
                    <a:pt x="288" y="2596"/>
                  </a:cubicBezTo>
                  <a:cubicBezTo>
                    <a:pt x="307" y="2596"/>
                    <a:pt x="326" y="2591"/>
                    <a:pt x="344" y="2577"/>
                  </a:cubicBezTo>
                  <a:cubicBezTo>
                    <a:pt x="722" y="2293"/>
                    <a:pt x="861" y="1810"/>
                    <a:pt x="1124" y="1430"/>
                  </a:cubicBezTo>
                  <a:cubicBezTo>
                    <a:pt x="1257" y="1238"/>
                    <a:pt x="1394" y="1042"/>
                    <a:pt x="1567" y="884"/>
                  </a:cubicBezTo>
                  <a:cubicBezTo>
                    <a:pt x="1748" y="719"/>
                    <a:pt x="1919" y="622"/>
                    <a:pt x="1982" y="372"/>
                  </a:cubicBezTo>
                  <a:cubicBezTo>
                    <a:pt x="2022" y="219"/>
                    <a:pt x="1932" y="94"/>
                    <a:pt x="1794" y="40"/>
                  </a:cubicBezTo>
                  <a:cubicBezTo>
                    <a:pt x="1726" y="13"/>
                    <a:pt x="1659" y="0"/>
                    <a:pt x="159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1702375" y="3684250"/>
              <a:ext cx="10275" cy="7975"/>
            </a:xfrm>
            <a:custGeom>
              <a:avLst/>
              <a:gdLst/>
              <a:ahLst/>
              <a:cxnLst/>
              <a:rect l="l" t="t" r="r" b="b"/>
              <a:pathLst>
                <a:path w="411" h="319" extrusionOk="0">
                  <a:moveTo>
                    <a:pt x="205" y="0"/>
                  </a:moveTo>
                  <a:cubicBezTo>
                    <a:pt x="1" y="0"/>
                    <a:pt x="0" y="319"/>
                    <a:pt x="205" y="319"/>
                  </a:cubicBezTo>
                  <a:cubicBezTo>
                    <a:pt x="411" y="319"/>
                    <a:pt x="411" y="0"/>
                    <a:pt x="20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1881050" y="3681175"/>
              <a:ext cx="62275" cy="43400"/>
            </a:xfrm>
            <a:custGeom>
              <a:avLst/>
              <a:gdLst/>
              <a:ahLst/>
              <a:cxnLst/>
              <a:rect l="l" t="t" r="r" b="b"/>
              <a:pathLst>
                <a:path w="2491" h="1736" extrusionOk="0">
                  <a:moveTo>
                    <a:pt x="293" y="1"/>
                  </a:moveTo>
                  <a:cubicBezTo>
                    <a:pt x="61" y="1"/>
                    <a:pt x="1" y="386"/>
                    <a:pt x="242" y="424"/>
                  </a:cubicBezTo>
                  <a:cubicBezTo>
                    <a:pt x="649" y="485"/>
                    <a:pt x="1025" y="643"/>
                    <a:pt x="1329" y="926"/>
                  </a:cubicBezTo>
                  <a:cubicBezTo>
                    <a:pt x="1590" y="1168"/>
                    <a:pt x="1715" y="1554"/>
                    <a:pt x="2048" y="1711"/>
                  </a:cubicBezTo>
                  <a:cubicBezTo>
                    <a:pt x="2083" y="1727"/>
                    <a:pt x="2119" y="1736"/>
                    <a:pt x="2154" y="1736"/>
                  </a:cubicBezTo>
                  <a:cubicBezTo>
                    <a:pt x="2242" y="1736"/>
                    <a:pt x="2323" y="1685"/>
                    <a:pt x="2352" y="1587"/>
                  </a:cubicBezTo>
                  <a:cubicBezTo>
                    <a:pt x="2490" y="1107"/>
                    <a:pt x="2036" y="714"/>
                    <a:pt x="1686" y="463"/>
                  </a:cubicBezTo>
                  <a:cubicBezTo>
                    <a:pt x="1277" y="170"/>
                    <a:pt x="800" y="17"/>
                    <a:pt x="300" y="1"/>
                  </a:cubicBezTo>
                  <a:cubicBezTo>
                    <a:pt x="298" y="1"/>
                    <a:pt x="295" y="1"/>
                    <a:pt x="29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1939850" y="3731500"/>
              <a:ext cx="11175" cy="12125"/>
            </a:xfrm>
            <a:custGeom>
              <a:avLst/>
              <a:gdLst/>
              <a:ahLst/>
              <a:cxnLst/>
              <a:rect l="l" t="t" r="r" b="b"/>
              <a:pathLst>
                <a:path w="447" h="485" extrusionOk="0">
                  <a:moveTo>
                    <a:pt x="155" y="1"/>
                  </a:moveTo>
                  <a:cubicBezTo>
                    <a:pt x="76" y="1"/>
                    <a:pt x="0" y="86"/>
                    <a:pt x="17" y="175"/>
                  </a:cubicBezTo>
                  <a:cubicBezTo>
                    <a:pt x="45" y="314"/>
                    <a:pt x="101" y="468"/>
                    <a:pt x="261" y="484"/>
                  </a:cubicBezTo>
                  <a:cubicBezTo>
                    <a:pt x="264" y="485"/>
                    <a:pt x="266" y="485"/>
                    <a:pt x="269" y="485"/>
                  </a:cubicBezTo>
                  <a:cubicBezTo>
                    <a:pt x="307" y="485"/>
                    <a:pt x="344" y="457"/>
                    <a:pt x="363" y="426"/>
                  </a:cubicBezTo>
                  <a:cubicBezTo>
                    <a:pt x="446" y="288"/>
                    <a:pt x="331" y="142"/>
                    <a:pt x="242" y="43"/>
                  </a:cubicBezTo>
                  <a:cubicBezTo>
                    <a:pt x="216" y="13"/>
                    <a:pt x="185" y="1"/>
                    <a:pt x="15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1731550" y="3742875"/>
              <a:ext cx="62525" cy="22575"/>
            </a:xfrm>
            <a:custGeom>
              <a:avLst/>
              <a:gdLst/>
              <a:ahLst/>
              <a:cxnLst/>
              <a:rect l="l" t="t" r="r" b="b"/>
              <a:pathLst>
                <a:path w="2501" h="903" extrusionOk="0">
                  <a:moveTo>
                    <a:pt x="10" y="0"/>
                  </a:moveTo>
                  <a:cubicBezTo>
                    <a:pt x="4" y="0"/>
                    <a:pt x="0" y="9"/>
                    <a:pt x="5" y="14"/>
                  </a:cubicBezTo>
                  <a:cubicBezTo>
                    <a:pt x="495" y="519"/>
                    <a:pt x="1129" y="903"/>
                    <a:pt x="1819" y="903"/>
                  </a:cubicBezTo>
                  <a:cubicBezTo>
                    <a:pt x="2008" y="903"/>
                    <a:pt x="2201" y="874"/>
                    <a:pt x="2396" y="811"/>
                  </a:cubicBezTo>
                  <a:cubicBezTo>
                    <a:pt x="2501" y="777"/>
                    <a:pt x="2477" y="632"/>
                    <a:pt x="2371" y="623"/>
                  </a:cubicBezTo>
                  <a:cubicBezTo>
                    <a:pt x="1550" y="558"/>
                    <a:pt x="716" y="483"/>
                    <a:pt x="14" y="2"/>
                  </a:cubicBezTo>
                  <a:cubicBezTo>
                    <a:pt x="13" y="1"/>
                    <a:pt x="11" y="0"/>
                    <a:pt x="1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1668700" y="3743150"/>
              <a:ext cx="16125" cy="45475"/>
            </a:xfrm>
            <a:custGeom>
              <a:avLst/>
              <a:gdLst/>
              <a:ahLst/>
              <a:cxnLst/>
              <a:rect l="l" t="t" r="r" b="b"/>
              <a:pathLst>
                <a:path w="645" h="1819" extrusionOk="0">
                  <a:moveTo>
                    <a:pt x="615" y="0"/>
                  </a:moveTo>
                  <a:cubicBezTo>
                    <a:pt x="583" y="0"/>
                    <a:pt x="441" y="189"/>
                    <a:pt x="326" y="396"/>
                  </a:cubicBezTo>
                  <a:cubicBezTo>
                    <a:pt x="206" y="614"/>
                    <a:pt x="119" y="848"/>
                    <a:pt x="119" y="848"/>
                  </a:cubicBezTo>
                  <a:cubicBezTo>
                    <a:pt x="119" y="848"/>
                    <a:pt x="54" y="1089"/>
                    <a:pt x="26" y="1335"/>
                  </a:cubicBezTo>
                  <a:cubicBezTo>
                    <a:pt x="1" y="1547"/>
                    <a:pt x="5" y="1756"/>
                    <a:pt x="23" y="1814"/>
                  </a:cubicBezTo>
                  <a:cubicBezTo>
                    <a:pt x="32" y="1815"/>
                    <a:pt x="38" y="1816"/>
                    <a:pt x="46" y="1819"/>
                  </a:cubicBezTo>
                  <a:cubicBezTo>
                    <a:pt x="74" y="1770"/>
                    <a:pt x="114" y="1563"/>
                    <a:pt x="170" y="1363"/>
                  </a:cubicBezTo>
                  <a:cubicBezTo>
                    <a:pt x="233" y="1133"/>
                    <a:pt x="316" y="912"/>
                    <a:pt x="316" y="912"/>
                  </a:cubicBezTo>
                  <a:cubicBezTo>
                    <a:pt x="316" y="912"/>
                    <a:pt x="377" y="683"/>
                    <a:pt x="459" y="459"/>
                  </a:cubicBezTo>
                  <a:cubicBezTo>
                    <a:pt x="540" y="233"/>
                    <a:pt x="644" y="15"/>
                    <a:pt x="619" y="1"/>
                  </a:cubicBezTo>
                  <a:cubicBezTo>
                    <a:pt x="618" y="0"/>
                    <a:pt x="616" y="0"/>
                    <a:pt x="61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1903800" y="3745525"/>
              <a:ext cx="19550" cy="40700"/>
            </a:xfrm>
            <a:custGeom>
              <a:avLst/>
              <a:gdLst/>
              <a:ahLst/>
              <a:cxnLst/>
              <a:rect l="l" t="t" r="r" b="b"/>
              <a:pathLst>
                <a:path w="782" h="1628" extrusionOk="0">
                  <a:moveTo>
                    <a:pt x="28" y="1"/>
                  </a:moveTo>
                  <a:cubicBezTo>
                    <a:pt x="26" y="1"/>
                    <a:pt x="25" y="1"/>
                    <a:pt x="24" y="2"/>
                  </a:cubicBezTo>
                  <a:cubicBezTo>
                    <a:pt x="0" y="20"/>
                    <a:pt x="143" y="234"/>
                    <a:pt x="253" y="463"/>
                  </a:cubicBezTo>
                  <a:cubicBezTo>
                    <a:pt x="365" y="691"/>
                    <a:pt x="443" y="930"/>
                    <a:pt x="443" y="930"/>
                  </a:cubicBezTo>
                  <a:cubicBezTo>
                    <a:pt x="443" y="930"/>
                    <a:pt x="546" y="1159"/>
                    <a:pt x="616" y="1403"/>
                  </a:cubicBezTo>
                  <a:cubicBezTo>
                    <a:pt x="639" y="1480"/>
                    <a:pt x="659" y="1558"/>
                    <a:pt x="676" y="1628"/>
                  </a:cubicBezTo>
                  <a:cubicBezTo>
                    <a:pt x="711" y="1619"/>
                    <a:pt x="746" y="1612"/>
                    <a:pt x="781" y="1603"/>
                  </a:cubicBezTo>
                  <a:cubicBezTo>
                    <a:pt x="778" y="1532"/>
                    <a:pt x="772" y="1453"/>
                    <a:pt x="760" y="1372"/>
                  </a:cubicBezTo>
                  <a:cubicBezTo>
                    <a:pt x="723" y="1110"/>
                    <a:pt x="636" y="856"/>
                    <a:pt x="636" y="856"/>
                  </a:cubicBezTo>
                  <a:cubicBezTo>
                    <a:pt x="636" y="856"/>
                    <a:pt x="530" y="609"/>
                    <a:pt x="381" y="391"/>
                  </a:cubicBezTo>
                  <a:cubicBezTo>
                    <a:pt x="240" y="180"/>
                    <a:pt x="63" y="1"/>
                    <a:pt x="2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1573300" y="3429100"/>
              <a:ext cx="98550" cy="89200"/>
            </a:xfrm>
            <a:custGeom>
              <a:avLst/>
              <a:gdLst/>
              <a:ahLst/>
              <a:cxnLst/>
              <a:rect l="l" t="t" r="r" b="b"/>
              <a:pathLst>
                <a:path w="3942" h="3568" extrusionOk="0">
                  <a:moveTo>
                    <a:pt x="1749" y="0"/>
                  </a:moveTo>
                  <a:cubicBezTo>
                    <a:pt x="1619" y="0"/>
                    <a:pt x="1473" y="28"/>
                    <a:pt x="1317" y="103"/>
                  </a:cubicBezTo>
                  <a:cubicBezTo>
                    <a:pt x="579" y="455"/>
                    <a:pt x="0" y="2294"/>
                    <a:pt x="2154" y="3388"/>
                  </a:cubicBezTo>
                  <a:cubicBezTo>
                    <a:pt x="2398" y="3512"/>
                    <a:pt x="2592" y="3567"/>
                    <a:pt x="2745" y="3567"/>
                  </a:cubicBezTo>
                  <a:cubicBezTo>
                    <a:pt x="3942" y="3567"/>
                    <a:pt x="2603" y="209"/>
                    <a:pt x="2350" y="209"/>
                  </a:cubicBezTo>
                  <a:cubicBezTo>
                    <a:pt x="2348" y="209"/>
                    <a:pt x="2347" y="209"/>
                    <a:pt x="2346" y="209"/>
                  </a:cubicBezTo>
                  <a:cubicBezTo>
                    <a:pt x="2346" y="209"/>
                    <a:pt x="2108" y="0"/>
                    <a:pt x="1749"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573300" y="3424625"/>
              <a:ext cx="107750" cy="116600"/>
            </a:xfrm>
            <a:custGeom>
              <a:avLst/>
              <a:gdLst/>
              <a:ahLst/>
              <a:cxnLst/>
              <a:rect l="l" t="t" r="r" b="b"/>
              <a:pathLst>
                <a:path w="4310" h="4664" extrusionOk="0">
                  <a:moveTo>
                    <a:pt x="2346" y="388"/>
                  </a:moveTo>
                  <a:cubicBezTo>
                    <a:pt x="2346" y="388"/>
                    <a:pt x="1903" y="0"/>
                    <a:pt x="1317" y="282"/>
                  </a:cubicBezTo>
                  <a:cubicBezTo>
                    <a:pt x="579" y="634"/>
                    <a:pt x="0" y="2473"/>
                    <a:pt x="2154" y="3567"/>
                  </a:cubicBezTo>
                  <a:cubicBezTo>
                    <a:pt x="4310" y="4664"/>
                    <a:pt x="2622" y="354"/>
                    <a:pt x="2346" y="388"/>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1584975" y="3429900"/>
              <a:ext cx="96075" cy="111325"/>
            </a:xfrm>
            <a:custGeom>
              <a:avLst/>
              <a:gdLst/>
              <a:ahLst/>
              <a:cxnLst/>
              <a:rect l="l" t="t" r="r" b="b"/>
              <a:pathLst>
                <a:path w="3843" h="4453" extrusionOk="0">
                  <a:moveTo>
                    <a:pt x="1879" y="177"/>
                  </a:moveTo>
                  <a:cubicBezTo>
                    <a:pt x="1879" y="177"/>
                    <a:pt x="1743" y="58"/>
                    <a:pt x="1523" y="0"/>
                  </a:cubicBezTo>
                  <a:cubicBezTo>
                    <a:pt x="1645" y="488"/>
                    <a:pt x="1540" y="1761"/>
                    <a:pt x="791" y="1540"/>
                  </a:cubicBezTo>
                  <a:cubicBezTo>
                    <a:pt x="310" y="1399"/>
                    <a:pt x="275" y="991"/>
                    <a:pt x="331" y="652"/>
                  </a:cubicBezTo>
                  <a:cubicBezTo>
                    <a:pt x="1" y="1378"/>
                    <a:pt x="126" y="2563"/>
                    <a:pt x="1687" y="3359"/>
                  </a:cubicBezTo>
                  <a:cubicBezTo>
                    <a:pt x="3843" y="4453"/>
                    <a:pt x="2155" y="143"/>
                    <a:pt x="1879" y="17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602400" y="3435400"/>
              <a:ext cx="14025" cy="9175"/>
            </a:xfrm>
            <a:custGeom>
              <a:avLst/>
              <a:gdLst/>
              <a:ahLst/>
              <a:cxnLst/>
              <a:rect l="l" t="t" r="r" b="b"/>
              <a:pathLst>
                <a:path w="561" h="367" extrusionOk="0">
                  <a:moveTo>
                    <a:pt x="412" y="1"/>
                  </a:moveTo>
                  <a:cubicBezTo>
                    <a:pt x="354" y="1"/>
                    <a:pt x="282" y="21"/>
                    <a:pt x="212" y="60"/>
                  </a:cubicBezTo>
                  <a:cubicBezTo>
                    <a:pt x="78" y="135"/>
                    <a:pt x="1" y="251"/>
                    <a:pt x="40" y="318"/>
                  </a:cubicBezTo>
                  <a:cubicBezTo>
                    <a:pt x="58" y="351"/>
                    <a:pt x="97" y="367"/>
                    <a:pt x="149" y="367"/>
                  </a:cubicBezTo>
                  <a:cubicBezTo>
                    <a:pt x="207" y="367"/>
                    <a:pt x="279" y="346"/>
                    <a:pt x="350" y="307"/>
                  </a:cubicBezTo>
                  <a:cubicBezTo>
                    <a:pt x="483" y="232"/>
                    <a:pt x="560" y="117"/>
                    <a:pt x="522" y="49"/>
                  </a:cubicBezTo>
                  <a:cubicBezTo>
                    <a:pt x="504" y="17"/>
                    <a:pt x="463" y="1"/>
                    <a:pt x="41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1605700" y="3452250"/>
              <a:ext cx="32750" cy="43600"/>
            </a:xfrm>
            <a:custGeom>
              <a:avLst/>
              <a:gdLst/>
              <a:ahLst/>
              <a:cxnLst/>
              <a:rect l="l" t="t" r="r" b="b"/>
              <a:pathLst>
                <a:path w="1310" h="1744" extrusionOk="0">
                  <a:moveTo>
                    <a:pt x="294" y="1"/>
                  </a:moveTo>
                  <a:cubicBezTo>
                    <a:pt x="268" y="1"/>
                    <a:pt x="242" y="3"/>
                    <a:pt x="218" y="7"/>
                  </a:cubicBezTo>
                  <a:cubicBezTo>
                    <a:pt x="74" y="29"/>
                    <a:pt x="1" y="99"/>
                    <a:pt x="9" y="109"/>
                  </a:cubicBezTo>
                  <a:cubicBezTo>
                    <a:pt x="10" y="110"/>
                    <a:pt x="12" y="111"/>
                    <a:pt x="15" y="111"/>
                  </a:cubicBezTo>
                  <a:cubicBezTo>
                    <a:pt x="36" y="111"/>
                    <a:pt x="103" y="85"/>
                    <a:pt x="200" y="85"/>
                  </a:cubicBezTo>
                  <a:cubicBezTo>
                    <a:pt x="208" y="85"/>
                    <a:pt x="216" y="85"/>
                    <a:pt x="223" y="85"/>
                  </a:cubicBezTo>
                  <a:cubicBezTo>
                    <a:pt x="348" y="87"/>
                    <a:pt x="508" y="147"/>
                    <a:pt x="633" y="256"/>
                  </a:cubicBezTo>
                  <a:cubicBezTo>
                    <a:pt x="760" y="362"/>
                    <a:pt x="848" y="506"/>
                    <a:pt x="904" y="619"/>
                  </a:cubicBezTo>
                  <a:cubicBezTo>
                    <a:pt x="960" y="734"/>
                    <a:pt x="991" y="815"/>
                    <a:pt x="991" y="815"/>
                  </a:cubicBezTo>
                  <a:cubicBezTo>
                    <a:pt x="991" y="815"/>
                    <a:pt x="993" y="821"/>
                    <a:pt x="1003" y="843"/>
                  </a:cubicBezTo>
                  <a:cubicBezTo>
                    <a:pt x="1003" y="843"/>
                    <a:pt x="1006" y="843"/>
                    <a:pt x="1007" y="846"/>
                  </a:cubicBezTo>
                  <a:cubicBezTo>
                    <a:pt x="1008" y="847"/>
                    <a:pt x="1009" y="848"/>
                    <a:pt x="1007" y="852"/>
                  </a:cubicBezTo>
                  <a:cubicBezTo>
                    <a:pt x="1007" y="851"/>
                    <a:pt x="1008" y="851"/>
                    <a:pt x="1008" y="851"/>
                  </a:cubicBezTo>
                  <a:cubicBezTo>
                    <a:pt x="1011" y="851"/>
                    <a:pt x="970" y="859"/>
                    <a:pt x="944" y="867"/>
                  </a:cubicBezTo>
                  <a:cubicBezTo>
                    <a:pt x="912" y="877"/>
                    <a:pt x="879" y="890"/>
                    <a:pt x="846" y="910"/>
                  </a:cubicBezTo>
                  <a:cubicBezTo>
                    <a:pt x="709" y="980"/>
                    <a:pt x="599" y="1180"/>
                    <a:pt x="671" y="1357"/>
                  </a:cubicBezTo>
                  <a:cubicBezTo>
                    <a:pt x="705" y="1441"/>
                    <a:pt x="767" y="1494"/>
                    <a:pt x="816" y="1537"/>
                  </a:cubicBezTo>
                  <a:cubicBezTo>
                    <a:pt x="867" y="1577"/>
                    <a:pt x="912" y="1617"/>
                    <a:pt x="952" y="1650"/>
                  </a:cubicBezTo>
                  <a:cubicBezTo>
                    <a:pt x="1024" y="1707"/>
                    <a:pt x="1076" y="1744"/>
                    <a:pt x="1092" y="1744"/>
                  </a:cubicBezTo>
                  <a:cubicBezTo>
                    <a:pt x="1094" y="1744"/>
                    <a:pt x="1095" y="1743"/>
                    <a:pt x="1096" y="1742"/>
                  </a:cubicBezTo>
                  <a:cubicBezTo>
                    <a:pt x="1104" y="1734"/>
                    <a:pt x="1065" y="1678"/>
                    <a:pt x="1000" y="1603"/>
                  </a:cubicBezTo>
                  <a:cubicBezTo>
                    <a:pt x="943" y="1523"/>
                    <a:pt x="821" y="1418"/>
                    <a:pt x="790" y="1316"/>
                  </a:cubicBezTo>
                  <a:cubicBezTo>
                    <a:pt x="763" y="1213"/>
                    <a:pt x="841" y="1098"/>
                    <a:pt x="926" y="1066"/>
                  </a:cubicBezTo>
                  <a:cubicBezTo>
                    <a:pt x="947" y="1055"/>
                    <a:pt x="968" y="1049"/>
                    <a:pt x="990" y="1044"/>
                  </a:cubicBezTo>
                  <a:cubicBezTo>
                    <a:pt x="1013" y="1040"/>
                    <a:pt x="1017" y="1038"/>
                    <a:pt x="1075" y="1037"/>
                  </a:cubicBezTo>
                  <a:cubicBezTo>
                    <a:pt x="1166" y="1041"/>
                    <a:pt x="1262" y="1059"/>
                    <a:pt x="1309" y="1065"/>
                  </a:cubicBezTo>
                  <a:cubicBezTo>
                    <a:pt x="1195" y="779"/>
                    <a:pt x="1177" y="734"/>
                    <a:pt x="1177" y="734"/>
                  </a:cubicBezTo>
                  <a:cubicBezTo>
                    <a:pt x="1177" y="734"/>
                    <a:pt x="1140" y="650"/>
                    <a:pt x="1067" y="530"/>
                  </a:cubicBezTo>
                  <a:cubicBezTo>
                    <a:pt x="997" y="409"/>
                    <a:pt x="880" y="250"/>
                    <a:pt x="719" y="142"/>
                  </a:cubicBezTo>
                  <a:cubicBezTo>
                    <a:pt x="588" y="49"/>
                    <a:pt x="427" y="1"/>
                    <a:pt x="29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1904600" y="3429550"/>
              <a:ext cx="98650" cy="89150"/>
            </a:xfrm>
            <a:custGeom>
              <a:avLst/>
              <a:gdLst/>
              <a:ahLst/>
              <a:cxnLst/>
              <a:rect l="l" t="t" r="r" b="b"/>
              <a:pathLst>
                <a:path w="3946" h="3566" extrusionOk="0">
                  <a:moveTo>
                    <a:pt x="2202" y="1"/>
                  </a:moveTo>
                  <a:cubicBezTo>
                    <a:pt x="1844" y="1"/>
                    <a:pt x="1606" y="208"/>
                    <a:pt x="1606" y="208"/>
                  </a:cubicBezTo>
                  <a:cubicBezTo>
                    <a:pt x="1605" y="208"/>
                    <a:pt x="1604" y="208"/>
                    <a:pt x="1603" y="208"/>
                  </a:cubicBezTo>
                  <a:cubicBezTo>
                    <a:pt x="1349" y="208"/>
                    <a:pt x="1" y="3566"/>
                    <a:pt x="1200" y="3566"/>
                  </a:cubicBezTo>
                  <a:cubicBezTo>
                    <a:pt x="1353" y="3566"/>
                    <a:pt x="1546" y="3512"/>
                    <a:pt x="1788" y="3390"/>
                  </a:cubicBezTo>
                  <a:cubicBezTo>
                    <a:pt x="3946" y="2301"/>
                    <a:pt x="3371" y="459"/>
                    <a:pt x="2635" y="104"/>
                  </a:cubicBezTo>
                  <a:cubicBezTo>
                    <a:pt x="2479" y="28"/>
                    <a:pt x="2332" y="1"/>
                    <a:pt x="220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1895375" y="3425075"/>
              <a:ext cx="107875" cy="116425"/>
            </a:xfrm>
            <a:custGeom>
              <a:avLst/>
              <a:gdLst/>
              <a:ahLst/>
              <a:cxnLst/>
              <a:rect l="l" t="t" r="r" b="b"/>
              <a:pathLst>
                <a:path w="4315" h="4657" extrusionOk="0">
                  <a:moveTo>
                    <a:pt x="1975" y="387"/>
                  </a:moveTo>
                  <a:cubicBezTo>
                    <a:pt x="1975" y="387"/>
                    <a:pt x="2419" y="0"/>
                    <a:pt x="3004" y="283"/>
                  </a:cubicBezTo>
                  <a:cubicBezTo>
                    <a:pt x="3740" y="638"/>
                    <a:pt x="4315" y="2480"/>
                    <a:pt x="2157" y="3569"/>
                  </a:cubicBezTo>
                  <a:cubicBezTo>
                    <a:pt x="1" y="4657"/>
                    <a:pt x="1699" y="352"/>
                    <a:pt x="1975" y="38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1904600" y="3430350"/>
              <a:ext cx="87050" cy="88350"/>
            </a:xfrm>
            <a:custGeom>
              <a:avLst/>
              <a:gdLst/>
              <a:ahLst/>
              <a:cxnLst/>
              <a:rect l="l" t="t" r="r" b="b"/>
              <a:pathLst>
                <a:path w="3482" h="3534" extrusionOk="0">
                  <a:moveTo>
                    <a:pt x="1963" y="0"/>
                  </a:moveTo>
                  <a:cubicBezTo>
                    <a:pt x="1741" y="59"/>
                    <a:pt x="1606" y="176"/>
                    <a:pt x="1606" y="176"/>
                  </a:cubicBezTo>
                  <a:cubicBezTo>
                    <a:pt x="1605" y="176"/>
                    <a:pt x="1604" y="176"/>
                    <a:pt x="1603" y="176"/>
                  </a:cubicBezTo>
                  <a:cubicBezTo>
                    <a:pt x="1349" y="176"/>
                    <a:pt x="1" y="3533"/>
                    <a:pt x="1200" y="3533"/>
                  </a:cubicBezTo>
                  <a:cubicBezTo>
                    <a:pt x="1352" y="3533"/>
                    <a:pt x="1546" y="3479"/>
                    <a:pt x="1788" y="3357"/>
                  </a:cubicBezTo>
                  <a:cubicBezTo>
                    <a:pt x="3353" y="2567"/>
                    <a:pt x="3481" y="1381"/>
                    <a:pt x="3152" y="655"/>
                  </a:cubicBezTo>
                  <a:lnTo>
                    <a:pt x="3152" y="655"/>
                  </a:lnTo>
                  <a:cubicBezTo>
                    <a:pt x="3211" y="993"/>
                    <a:pt x="3172" y="1401"/>
                    <a:pt x="2691" y="1541"/>
                  </a:cubicBezTo>
                  <a:cubicBezTo>
                    <a:pt x="2632" y="1558"/>
                    <a:pt x="2578" y="1566"/>
                    <a:pt x="2527" y="1566"/>
                  </a:cubicBezTo>
                  <a:cubicBezTo>
                    <a:pt x="1927" y="1566"/>
                    <a:pt x="1850" y="448"/>
                    <a:pt x="1963"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1960275" y="3435850"/>
              <a:ext cx="14000" cy="9225"/>
            </a:xfrm>
            <a:custGeom>
              <a:avLst/>
              <a:gdLst/>
              <a:ahLst/>
              <a:cxnLst/>
              <a:rect l="l" t="t" r="r" b="b"/>
              <a:pathLst>
                <a:path w="560" h="369" extrusionOk="0">
                  <a:moveTo>
                    <a:pt x="147" y="1"/>
                  </a:moveTo>
                  <a:cubicBezTo>
                    <a:pt x="97" y="1"/>
                    <a:pt x="57" y="16"/>
                    <a:pt x="40" y="48"/>
                  </a:cubicBezTo>
                  <a:cubicBezTo>
                    <a:pt x="0" y="116"/>
                    <a:pt x="78" y="232"/>
                    <a:pt x="211" y="308"/>
                  </a:cubicBezTo>
                  <a:cubicBezTo>
                    <a:pt x="282" y="348"/>
                    <a:pt x="354" y="368"/>
                    <a:pt x="412" y="368"/>
                  </a:cubicBezTo>
                  <a:cubicBezTo>
                    <a:pt x="463" y="368"/>
                    <a:pt x="503" y="353"/>
                    <a:pt x="521" y="321"/>
                  </a:cubicBezTo>
                  <a:cubicBezTo>
                    <a:pt x="560" y="253"/>
                    <a:pt x="483" y="137"/>
                    <a:pt x="350" y="62"/>
                  </a:cubicBezTo>
                  <a:cubicBezTo>
                    <a:pt x="278" y="22"/>
                    <a:pt x="205" y="1"/>
                    <a:pt x="147"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1938150" y="3452575"/>
              <a:ext cx="32850" cy="43675"/>
            </a:xfrm>
            <a:custGeom>
              <a:avLst/>
              <a:gdLst/>
              <a:ahLst/>
              <a:cxnLst/>
              <a:rect l="l" t="t" r="r" b="b"/>
              <a:pathLst>
                <a:path w="1314" h="1747" extrusionOk="0">
                  <a:moveTo>
                    <a:pt x="1015" y="1"/>
                  </a:moveTo>
                  <a:cubicBezTo>
                    <a:pt x="883" y="1"/>
                    <a:pt x="724" y="49"/>
                    <a:pt x="594" y="141"/>
                  </a:cubicBezTo>
                  <a:cubicBezTo>
                    <a:pt x="432" y="248"/>
                    <a:pt x="315" y="408"/>
                    <a:pt x="244" y="526"/>
                  </a:cubicBezTo>
                  <a:cubicBezTo>
                    <a:pt x="171" y="648"/>
                    <a:pt x="134" y="732"/>
                    <a:pt x="134" y="732"/>
                  </a:cubicBezTo>
                  <a:cubicBezTo>
                    <a:pt x="134" y="732"/>
                    <a:pt x="116" y="777"/>
                    <a:pt x="1" y="1062"/>
                  </a:cubicBezTo>
                  <a:cubicBezTo>
                    <a:pt x="48" y="1057"/>
                    <a:pt x="144" y="1038"/>
                    <a:pt x="235" y="1035"/>
                  </a:cubicBezTo>
                  <a:cubicBezTo>
                    <a:pt x="293" y="1036"/>
                    <a:pt x="297" y="1038"/>
                    <a:pt x="320" y="1042"/>
                  </a:cubicBezTo>
                  <a:cubicBezTo>
                    <a:pt x="342" y="1046"/>
                    <a:pt x="363" y="1053"/>
                    <a:pt x="384" y="1063"/>
                  </a:cubicBezTo>
                  <a:cubicBezTo>
                    <a:pt x="469" y="1095"/>
                    <a:pt x="547" y="1211"/>
                    <a:pt x="520" y="1315"/>
                  </a:cubicBezTo>
                  <a:cubicBezTo>
                    <a:pt x="489" y="1418"/>
                    <a:pt x="366" y="1521"/>
                    <a:pt x="309" y="1601"/>
                  </a:cubicBezTo>
                  <a:cubicBezTo>
                    <a:pt x="243" y="1681"/>
                    <a:pt x="203" y="1737"/>
                    <a:pt x="213" y="1745"/>
                  </a:cubicBezTo>
                  <a:cubicBezTo>
                    <a:pt x="214" y="1746"/>
                    <a:pt x="215" y="1747"/>
                    <a:pt x="217" y="1747"/>
                  </a:cubicBezTo>
                  <a:cubicBezTo>
                    <a:pt x="233" y="1747"/>
                    <a:pt x="285" y="1710"/>
                    <a:pt x="357" y="1653"/>
                  </a:cubicBezTo>
                  <a:cubicBezTo>
                    <a:pt x="397" y="1618"/>
                    <a:pt x="442" y="1582"/>
                    <a:pt x="493" y="1539"/>
                  </a:cubicBezTo>
                  <a:cubicBezTo>
                    <a:pt x="542" y="1496"/>
                    <a:pt x="603" y="1445"/>
                    <a:pt x="639" y="1360"/>
                  </a:cubicBezTo>
                  <a:cubicBezTo>
                    <a:pt x="711" y="1183"/>
                    <a:pt x="602" y="983"/>
                    <a:pt x="466" y="912"/>
                  </a:cubicBezTo>
                  <a:cubicBezTo>
                    <a:pt x="432" y="892"/>
                    <a:pt x="399" y="878"/>
                    <a:pt x="368" y="868"/>
                  </a:cubicBezTo>
                  <a:cubicBezTo>
                    <a:pt x="341" y="859"/>
                    <a:pt x="296" y="850"/>
                    <a:pt x="307" y="850"/>
                  </a:cubicBezTo>
                  <a:cubicBezTo>
                    <a:pt x="303" y="848"/>
                    <a:pt x="304" y="847"/>
                    <a:pt x="307" y="845"/>
                  </a:cubicBezTo>
                  <a:cubicBezTo>
                    <a:pt x="308" y="843"/>
                    <a:pt x="309" y="843"/>
                    <a:pt x="309" y="843"/>
                  </a:cubicBezTo>
                  <a:cubicBezTo>
                    <a:pt x="319" y="819"/>
                    <a:pt x="323" y="815"/>
                    <a:pt x="323" y="815"/>
                  </a:cubicBezTo>
                  <a:cubicBezTo>
                    <a:pt x="323" y="815"/>
                    <a:pt x="352" y="733"/>
                    <a:pt x="409" y="619"/>
                  </a:cubicBezTo>
                  <a:cubicBezTo>
                    <a:pt x="466" y="505"/>
                    <a:pt x="554" y="362"/>
                    <a:pt x="681" y="257"/>
                  </a:cubicBezTo>
                  <a:cubicBezTo>
                    <a:pt x="805" y="147"/>
                    <a:pt x="965" y="88"/>
                    <a:pt x="1091" y="87"/>
                  </a:cubicBezTo>
                  <a:cubicBezTo>
                    <a:pt x="1098" y="87"/>
                    <a:pt x="1106" y="87"/>
                    <a:pt x="1113" y="87"/>
                  </a:cubicBezTo>
                  <a:cubicBezTo>
                    <a:pt x="1208" y="87"/>
                    <a:pt x="1275" y="113"/>
                    <a:pt x="1298" y="113"/>
                  </a:cubicBezTo>
                  <a:cubicBezTo>
                    <a:pt x="1302" y="113"/>
                    <a:pt x="1304" y="112"/>
                    <a:pt x="1305" y="110"/>
                  </a:cubicBezTo>
                  <a:cubicBezTo>
                    <a:pt x="1313" y="100"/>
                    <a:pt x="1241" y="30"/>
                    <a:pt x="1096" y="7"/>
                  </a:cubicBezTo>
                  <a:cubicBezTo>
                    <a:pt x="1071" y="3"/>
                    <a:pt x="1043" y="1"/>
                    <a:pt x="10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1604775" y="3253400"/>
              <a:ext cx="353625" cy="381025"/>
            </a:xfrm>
            <a:custGeom>
              <a:avLst/>
              <a:gdLst/>
              <a:ahLst/>
              <a:cxnLst/>
              <a:rect l="l" t="t" r="r" b="b"/>
              <a:pathLst>
                <a:path w="14145" h="15241" extrusionOk="0">
                  <a:moveTo>
                    <a:pt x="6842" y="0"/>
                  </a:moveTo>
                  <a:cubicBezTo>
                    <a:pt x="3626" y="0"/>
                    <a:pt x="0" y="3098"/>
                    <a:pt x="682" y="6552"/>
                  </a:cubicBezTo>
                  <a:cubicBezTo>
                    <a:pt x="859" y="7450"/>
                    <a:pt x="1179" y="8230"/>
                    <a:pt x="1111" y="9192"/>
                  </a:cubicBezTo>
                  <a:cubicBezTo>
                    <a:pt x="1094" y="9439"/>
                    <a:pt x="1062" y="9704"/>
                    <a:pt x="1034" y="9973"/>
                  </a:cubicBezTo>
                  <a:cubicBezTo>
                    <a:pt x="851" y="11690"/>
                    <a:pt x="1864" y="13158"/>
                    <a:pt x="3374" y="13898"/>
                  </a:cubicBezTo>
                  <a:cubicBezTo>
                    <a:pt x="4610" y="14505"/>
                    <a:pt x="6179" y="15239"/>
                    <a:pt x="7588" y="15241"/>
                  </a:cubicBezTo>
                  <a:cubicBezTo>
                    <a:pt x="7588" y="15241"/>
                    <a:pt x="7589" y="15241"/>
                    <a:pt x="7590" y="15241"/>
                  </a:cubicBezTo>
                  <a:cubicBezTo>
                    <a:pt x="8793" y="15241"/>
                    <a:pt x="10102" y="14452"/>
                    <a:pt x="11128" y="13904"/>
                  </a:cubicBezTo>
                  <a:cubicBezTo>
                    <a:pt x="12434" y="13206"/>
                    <a:pt x="13608" y="12384"/>
                    <a:pt x="13841" y="10794"/>
                  </a:cubicBezTo>
                  <a:cubicBezTo>
                    <a:pt x="13929" y="10191"/>
                    <a:pt x="13695" y="9710"/>
                    <a:pt x="13670" y="9120"/>
                  </a:cubicBezTo>
                  <a:cubicBezTo>
                    <a:pt x="13613" y="7730"/>
                    <a:pt x="14145" y="6328"/>
                    <a:pt x="13978" y="4944"/>
                  </a:cubicBezTo>
                  <a:cubicBezTo>
                    <a:pt x="13861" y="3964"/>
                    <a:pt x="13235" y="2960"/>
                    <a:pt x="12573" y="2249"/>
                  </a:cubicBezTo>
                  <a:cubicBezTo>
                    <a:pt x="11170" y="742"/>
                    <a:pt x="9060" y="101"/>
                    <a:pt x="7077" y="6"/>
                  </a:cubicBezTo>
                  <a:cubicBezTo>
                    <a:pt x="6999" y="2"/>
                    <a:pt x="6921" y="0"/>
                    <a:pt x="684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1628650" y="3509100"/>
              <a:ext cx="322775" cy="125325"/>
            </a:xfrm>
            <a:custGeom>
              <a:avLst/>
              <a:gdLst/>
              <a:ahLst/>
              <a:cxnLst/>
              <a:rect l="l" t="t" r="r" b="b"/>
              <a:pathLst>
                <a:path w="12911" h="5013" extrusionOk="0">
                  <a:moveTo>
                    <a:pt x="63" y="1"/>
                  </a:moveTo>
                  <a:cubicBezTo>
                    <a:pt x="0" y="1608"/>
                    <a:pt x="985" y="2967"/>
                    <a:pt x="2421" y="3670"/>
                  </a:cubicBezTo>
                  <a:cubicBezTo>
                    <a:pt x="3657" y="4277"/>
                    <a:pt x="5225" y="5011"/>
                    <a:pt x="6635" y="5013"/>
                  </a:cubicBezTo>
                  <a:cubicBezTo>
                    <a:pt x="6636" y="5013"/>
                    <a:pt x="6636" y="5013"/>
                    <a:pt x="6637" y="5013"/>
                  </a:cubicBezTo>
                  <a:cubicBezTo>
                    <a:pt x="7841" y="5013"/>
                    <a:pt x="9148" y="4224"/>
                    <a:pt x="10174" y="3676"/>
                  </a:cubicBezTo>
                  <a:cubicBezTo>
                    <a:pt x="11481" y="2978"/>
                    <a:pt x="12655" y="2156"/>
                    <a:pt x="12887" y="566"/>
                  </a:cubicBezTo>
                  <a:cubicBezTo>
                    <a:pt x="12908" y="423"/>
                    <a:pt x="12910" y="288"/>
                    <a:pt x="12902" y="155"/>
                  </a:cubicBezTo>
                  <a:lnTo>
                    <a:pt x="12902" y="155"/>
                  </a:lnTo>
                  <a:cubicBezTo>
                    <a:pt x="12898" y="209"/>
                    <a:pt x="12895" y="263"/>
                    <a:pt x="12887" y="321"/>
                  </a:cubicBezTo>
                  <a:cubicBezTo>
                    <a:pt x="12655" y="1911"/>
                    <a:pt x="11481" y="2732"/>
                    <a:pt x="10174" y="3431"/>
                  </a:cubicBezTo>
                  <a:cubicBezTo>
                    <a:pt x="9148" y="3979"/>
                    <a:pt x="7839" y="4768"/>
                    <a:pt x="6637" y="4768"/>
                  </a:cubicBezTo>
                  <a:cubicBezTo>
                    <a:pt x="6636" y="4768"/>
                    <a:pt x="6636" y="4768"/>
                    <a:pt x="6635" y="4768"/>
                  </a:cubicBezTo>
                  <a:cubicBezTo>
                    <a:pt x="5225" y="4767"/>
                    <a:pt x="3657" y="4032"/>
                    <a:pt x="2421" y="3425"/>
                  </a:cubicBezTo>
                  <a:cubicBezTo>
                    <a:pt x="1059" y="2758"/>
                    <a:pt x="105" y="1500"/>
                    <a:pt x="6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1627300" y="3498400"/>
              <a:ext cx="94850" cy="61325"/>
            </a:xfrm>
            <a:custGeom>
              <a:avLst/>
              <a:gdLst/>
              <a:ahLst/>
              <a:cxnLst/>
              <a:rect l="l" t="t" r="r" b="b"/>
              <a:pathLst>
                <a:path w="3794" h="2453" extrusionOk="0">
                  <a:moveTo>
                    <a:pt x="1017" y="1"/>
                  </a:moveTo>
                  <a:cubicBezTo>
                    <a:pt x="1017" y="1"/>
                    <a:pt x="1" y="252"/>
                    <a:pt x="811" y="1471"/>
                  </a:cubicBezTo>
                  <a:cubicBezTo>
                    <a:pt x="1464" y="2452"/>
                    <a:pt x="1903" y="2312"/>
                    <a:pt x="2240" y="2289"/>
                  </a:cubicBezTo>
                  <a:cubicBezTo>
                    <a:pt x="2853" y="2250"/>
                    <a:pt x="3793" y="1802"/>
                    <a:pt x="3794" y="984"/>
                  </a:cubicBezTo>
                  <a:cubicBezTo>
                    <a:pt x="3794" y="168"/>
                    <a:pt x="2284" y="3"/>
                    <a:pt x="1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1844675" y="3484025"/>
              <a:ext cx="102400" cy="75300"/>
            </a:xfrm>
            <a:custGeom>
              <a:avLst/>
              <a:gdLst/>
              <a:ahLst/>
              <a:cxnLst/>
              <a:rect l="l" t="t" r="r" b="b"/>
              <a:pathLst>
                <a:path w="4096" h="3012" extrusionOk="0">
                  <a:moveTo>
                    <a:pt x="839" y="927"/>
                  </a:moveTo>
                  <a:cubicBezTo>
                    <a:pt x="839" y="927"/>
                    <a:pt x="0" y="1555"/>
                    <a:pt x="1220" y="2361"/>
                  </a:cubicBezTo>
                  <a:cubicBezTo>
                    <a:pt x="2203" y="3011"/>
                    <a:pt x="2554" y="2712"/>
                    <a:pt x="2854" y="2560"/>
                  </a:cubicBezTo>
                  <a:cubicBezTo>
                    <a:pt x="3403" y="2284"/>
                    <a:pt x="4096" y="1506"/>
                    <a:pt x="3779" y="754"/>
                  </a:cubicBezTo>
                  <a:cubicBezTo>
                    <a:pt x="3462" y="0"/>
                    <a:pt x="2006" y="436"/>
                    <a:pt x="839" y="9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1718000" y="3356325"/>
              <a:ext cx="130225" cy="83700"/>
            </a:xfrm>
            <a:custGeom>
              <a:avLst/>
              <a:gdLst/>
              <a:ahLst/>
              <a:cxnLst/>
              <a:rect l="l" t="t" r="r" b="b"/>
              <a:pathLst>
                <a:path w="5209" h="3348" extrusionOk="0">
                  <a:moveTo>
                    <a:pt x="1322" y="139"/>
                  </a:moveTo>
                  <a:cubicBezTo>
                    <a:pt x="1322" y="139"/>
                    <a:pt x="1" y="586"/>
                    <a:pt x="1212" y="2115"/>
                  </a:cubicBezTo>
                  <a:cubicBezTo>
                    <a:pt x="2187" y="3347"/>
                    <a:pt x="2757" y="3112"/>
                    <a:pt x="3200" y="3045"/>
                  </a:cubicBezTo>
                  <a:cubicBezTo>
                    <a:pt x="4010" y="2924"/>
                    <a:pt x="5209" y="2224"/>
                    <a:pt x="5120" y="1139"/>
                  </a:cubicBezTo>
                  <a:cubicBezTo>
                    <a:pt x="5030" y="54"/>
                    <a:pt x="3004" y="0"/>
                    <a:pt x="1322"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1828000" y="3407550"/>
              <a:ext cx="104375" cy="104725"/>
            </a:xfrm>
            <a:custGeom>
              <a:avLst/>
              <a:gdLst/>
              <a:ahLst/>
              <a:cxnLst/>
              <a:rect l="l" t="t" r="r" b="b"/>
              <a:pathLst>
                <a:path w="4175" h="4189" extrusionOk="0">
                  <a:moveTo>
                    <a:pt x="722" y="3343"/>
                  </a:moveTo>
                  <a:cubicBezTo>
                    <a:pt x="722" y="3343"/>
                    <a:pt x="0" y="1013"/>
                    <a:pt x="1524" y="506"/>
                  </a:cubicBezTo>
                  <a:cubicBezTo>
                    <a:pt x="3047" y="0"/>
                    <a:pt x="4175" y="1638"/>
                    <a:pt x="4041" y="2159"/>
                  </a:cubicBezTo>
                  <a:cubicBezTo>
                    <a:pt x="3908" y="2677"/>
                    <a:pt x="3123" y="4189"/>
                    <a:pt x="722" y="334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1838775" y="3428275"/>
              <a:ext cx="91425" cy="79900"/>
            </a:xfrm>
            <a:custGeom>
              <a:avLst/>
              <a:gdLst/>
              <a:ahLst/>
              <a:cxnLst/>
              <a:rect l="l" t="t" r="r" b="b"/>
              <a:pathLst>
                <a:path w="3657" h="3196" extrusionOk="0">
                  <a:moveTo>
                    <a:pt x="1600" y="0"/>
                  </a:moveTo>
                  <a:cubicBezTo>
                    <a:pt x="1416" y="0"/>
                    <a:pt x="1223" y="30"/>
                    <a:pt x="1023" y="96"/>
                  </a:cubicBezTo>
                  <a:cubicBezTo>
                    <a:pt x="419" y="298"/>
                    <a:pt x="132" y="843"/>
                    <a:pt x="66" y="1445"/>
                  </a:cubicBezTo>
                  <a:cubicBezTo>
                    <a:pt x="1" y="2042"/>
                    <a:pt x="114" y="2495"/>
                    <a:pt x="380" y="2791"/>
                  </a:cubicBezTo>
                  <a:cubicBezTo>
                    <a:pt x="621" y="3057"/>
                    <a:pt x="986" y="3196"/>
                    <a:pt x="1459" y="3196"/>
                  </a:cubicBezTo>
                  <a:cubicBezTo>
                    <a:pt x="1608" y="3196"/>
                    <a:pt x="1768" y="3182"/>
                    <a:pt x="1938" y="3154"/>
                  </a:cubicBezTo>
                  <a:cubicBezTo>
                    <a:pt x="2680" y="3034"/>
                    <a:pt x="3347" y="2492"/>
                    <a:pt x="3541" y="1750"/>
                  </a:cubicBezTo>
                  <a:cubicBezTo>
                    <a:pt x="3657" y="1297"/>
                    <a:pt x="2821" y="0"/>
                    <a:pt x="1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835675" y="3434025"/>
              <a:ext cx="73175" cy="63400"/>
            </a:xfrm>
            <a:custGeom>
              <a:avLst/>
              <a:gdLst/>
              <a:ahLst/>
              <a:cxnLst/>
              <a:rect l="l" t="t" r="r" b="b"/>
              <a:pathLst>
                <a:path w="2927" h="2536" extrusionOk="0">
                  <a:moveTo>
                    <a:pt x="1488" y="0"/>
                  </a:moveTo>
                  <a:cubicBezTo>
                    <a:pt x="1305" y="0"/>
                    <a:pt x="1118" y="39"/>
                    <a:pt x="940" y="121"/>
                  </a:cubicBezTo>
                  <a:cubicBezTo>
                    <a:pt x="291" y="419"/>
                    <a:pt x="1" y="1175"/>
                    <a:pt x="290" y="1807"/>
                  </a:cubicBezTo>
                  <a:cubicBezTo>
                    <a:pt x="500" y="2267"/>
                    <a:pt x="957" y="2536"/>
                    <a:pt x="1439" y="2536"/>
                  </a:cubicBezTo>
                  <a:cubicBezTo>
                    <a:pt x="1622" y="2536"/>
                    <a:pt x="1809" y="2497"/>
                    <a:pt x="1988" y="2415"/>
                  </a:cubicBezTo>
                  <a:cubicBezTo>
                    <a:pt x="2635" y="2116"/>
                    <a:pt x="2927" y="1362"/>
                    <a:pt x="2638" y="728"/>
                  </a:cubicBezTo>
                  <a:cubicBezTo>
                    <a:pt x="2429" y="269"/>
                    <a:pt x="1971" y="0"/>
                    <a:pt x="1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1848600" y="3445675"/>
              <a:ext cx="45900" cy="39775"/>
            </a:xfrm>
            <a:custGeom>
              <a:avLst/>
              <a:gdLst/>
              <a:ahLst/>
              <a:cxnLst/>
              <a:rect l="l" t="t" r="r" b="b"/>
              <a:pathLst>
                <a:path w="1836" h="1591" extrusionOk="0">
                  <a:moveTo>
                    <a:pt x="932" y="1"/>
                  </a:moveTo>
                  <a:cubicBezTo>
                    <a:pt x="817" y="1"/>
                    <a:pt x="700" y="25"/>
                    <a:pt x="589" y="76"/>
                  </a:cubicBezTo>
                  <a:cubicBezTo>
                    <a:pt x="182" y="263"/>
                    <a:pt x="1" y="736"/>
                    <a:pt x="181" y="1134"/>
                  </a:cubicBezTo>
                  <a:cubicBezTo>
                    <a:pt x="313" y="1421"/>
                    <a:pt x="600" y="1591"/>
                    <a:pt x="903" y="1591"/>
                  </a:cubicBezTo>
                  <a:cubicBezTo>
                    <a:pt x="1018" y="1591"/>
                    <a:pt x="1135" y="1566"/>
                    <a:pt x="1246" y="1515"/>
                  </a:cubicBezTo>
                  <a:cubicBezTo>
                    <a:pt x="1653" y="1328"/>
                    <a:pt x="1835" y="855"/>
                    <a:pt x="1653" y="458"/>
                  </a:cubicBezTo>
                  <a:cubicBezTo>
                    <a:pt x="1522" y="169"/>
                    <a:pt x="1235" y="1"/>
                    <a:pt x="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1838525" y="3423250"/>
              <a:ext cx="92800" cy="86925"/>
            </a:xfrm>
            <a:custGeom>
              <a:avLst/>
              <a:gdLst/>
              <a:ahLst/>
              <a:cxnLst/>
              <a:rect l="l" t="t" r="r" b="b"/>
              <a:pathLst>
                <a:path w="3712" h="3477" extrusionOk="0">
                  <a:moveTo>
                    <a:pt x="1673" y="1"/>
                  </a:moveTo>
                  <a:cubicBezTo>
                    <a:pt x="1591" y="1"/>
                    <a:pt x="1514" y="2"/>
                    <a:pt x="1434" y="3"/>
                  </a:cubicBezTo>
                  <a:cubicBezTo>
                    <a:pt x="1320" y="21"/>
                    <a:pt x="1205" y="32"/>
                    <a:pt x="1096" y="62"/>
                  </a:cubicBezTo>
                  <a:cubicBezTo>
                    <a:pt x="1043" y="82"/>
                    <a:pt x="990" y="100"/>
                    <a:pt x="936" y="119"/>
                  </a:cubicBezTo>
                  <a:lnTo>
                    <a:pt x="859" y="148"/>
                  </a:lnTo>
                  <a:lnTo>
                    <a:pt x="785" y="190"/>
                  </a:lnTo>
                  <a:cubicBezTo>
                    <a:pt x="737" y="217"/>
                    <a:pt x="689" y="245"/>
                    <a:pt x="643" y="272"/>
                  </a:cubicBezTo>
                  <a:cubicBezTo>
                    <a:pt x="599" y="307"/>
                    <a:pt x="558" y="343"/>
                    <a:pt x="517" y="378"/>
                  </a:cubicBezTo>
                  <a:cubicBezTo>
                    <a:pt x="496" y="397"/>
                    <a:pt x="476" y="414"/>
                    <a:pt x="457" y="431"/>
                  </a:cubicBezTo>
                  <a:cubicBezTo>
                    <a:pt x="439" y="453"/>
                    <a:pt x="422" y="473"/>
                    <a:pt x="405" y="494"/>
                  </a:cubicBezTo>
                  <a:cubicBezTo>
                    <a:pt x="372" y="537"/>
                    <a:pt x="337" y="574"/>
                    <a:pt x="308" y="617"/>
                  </a:cubicBezTo>
                  <a:cubicBezTo>
                    <a:pt x="192" y="792"/>
                    <a:pt x="117" y="975"/>
                    <a:pt x="75" y="1144"/>
                  </a:cubicBezTo>
                  <a:cubicBezTo>
                    <a:pt x="31" y="1314"/>
                    <a:pt x="15" y="1467"/>
                    <a:pt x="10" y="1592"/>
                  </a:cubicBezTo>
                  <a:cubicBezTo>
                    <a:pt x="1" y="1717"/>
                    <a:pt x="12" y="1815"/>
                    <a:pt x="16" y="1880"/>
                  </a:cubicBezTo>
                  <a:cubicBezTo>
                    <a:pt x="19" y="1951"/>
                    <a:pt x="24" y="1985"/>
                    <a:pt x="24" y="1985"/>
                  </a:cubicBezTo>
                  <a:cubicBezTo>
                    <a:pt x="24" y="1985"/>
                    <a:pt x="30" y="1842"/>
                    <a:pt x="80" y="1611"/>
                  </a:cubicBezTo>
                  <a:cubicBezTo>
                    <a:pt x="102" y="1495"/>
                    <a:pt x="145" y="1361"/>
                    <a:pt x="203" y="1218"/>
                  </a:cubicBezTo>
                  <a:cubicBezTo>
                    <a:pt x="265" y="1075"/>
                    <a:pt x="353" y="931"/>
                    <a:pt x="463" y="801"/>
                  </a:cubicBezTo>
                  <a:cubicBezTo>
                    <a:pt x="491" y="770"/>
                    <a:pt x="526" y="743"/>
                    <a:pt x="558" y="713"/>
                  </a:cubicBezTo>
                  <a:lnTo>
                    <a:pt x="606" y="669"/>
                  </a:lnTo>
                  <a:lnTo>
                    <a:pt x="661" y="635"/>
                  </a:lnTo>
                  <a:cubicBezTo>
                    <a:pt x="698" y="610"/>
                    <a:pt x="734" y="587"/>
                    <a:pt x="772" y="561"/>
                  </a:cubicBezTo>
                  <a:cubicBezTo>
                    <a:pt x="814" y="544"/>
                    <a:pt x="855" y="525"/>
                    <a:pt x="898" y="508"/>
                  </a:cubicBezTo>
                  <a:lnTo>
                    <a:pt x="960" y="480"/>
                  </a:lnTo>
                  <a:lnTo>
                    <a:pt x="1028" y="464"/>
                  </a:lnTo>
                  <a:cubicBezTo>
                    <a:pt x="1074" y="454"/>
                    <a:pt x="1120" y="443"/>
                    <a:pt x="1167" y="430"/>
                  </a:cubicBezTo>
                  <a:cubicBezTo>
                    <a:pt x="1262" y="419"/>
                    <a:pt x="1363" y="413"/>
                    <a:pt x="1461" y="404"/>
                  </a:cubicBezTo>
                  <a:cubicBezTo>
                    <a:pt x="1562" y="411"/>
                    <a:pt x="1664" y="418"/>
                    <a:pt x="1769" y="423"/>
                  </a:cubicBezTo>
                  <a:cubicBezTo>
                    <a:pt x="1823" y="432"/>
                    <a:pt x="1880" y="441"/>
                    <a:pt x="1936" y="451"/>
                  </a:cubicBezTo>
                  <a:lnTo>
                    <a:pt x="2089" y="484"/>
                  </a:lnTo>
                  <a:cubicBezTo>
                    <a:pt x="2298" y="537"/>
                    <a:pt x="2508" y="624"/>
                    <a:pt x="2696" y="748"/>
                  </a:cubicBezTo>
                  <a:cubicBezTo>
                    <a:pt x="2886" y="865"/>
                    <a:pt x="3055" y="1025"/>
                    <a:pt x="3179" y="1212"/>
                  </a:cubicBezTo>
                  <a:cubicBezTo>
                    <a:pt x="3238" y="1308"/>
                    <a:pt x="3289" y="1406"/>
                    <a:pt x="3321" y="1511"/>
                  </a:cubicBezTo>
                  <a:cubicBezTo>
                    <a:pt x="3353" y="1614"/>
                    <a:pt x="3371" y="1721"/>
                    <a:pt x="3372" y="1827"/>
                  </a:cubicBezTo>
                  <a:cubicBezTo>
                    <a:pt x="3366" y="2037"/>
                    <a:pt x="3304" y="2245"/>
                    <a:pt x="3198" y="2415"/>
                  </a:cubicBezTo>
                  <a:cubicBezTo>
                    <a:pt x="3094" y="2586"/>
                    <a:pt x="2967" y="2731"/>
                    <a:pt x="2835" y="2847"/>
                  </a:cubicBezTo>
                  <a:cubicBezTo>
                    <a:pt x="2705" y="2964"/>
                    <a:pt x="2573" y="3058"/>
                    <a:pt x="2453" y="3137"/>
                  </a:cubicBezTo>
                  <a:cubicBezTo>
                    <a:pt x="2392" y="3175"/>
                    <a:pt x="2334" y="3210"/>
                    <a:pt x="2282" y="3243"/>
                  </a:cubicBezTo>
                  <a:cubicBezTo>
                    <a:pt x="2228" y="3273"/>
                    <a:pt x="2179" y="3301"/>
                    <a:pt x="2133" y="3326"/>
                  </a:cubicBezTo>
                  <a:cubicBezTo>
                    <a:pt x="2042" y="3377"/>
                    <a:pt x="1970" y="3412"/>
                    <a:pt x="1920" y="3438"/>
                  </a:cubicBezTo>
                  <a:cubicBezTo>
                    <a:pt x="1871" y="3463"/>
                    <a:pt x="1844" y="3477"/>
                    <a:pt x="1844" y="3477"/>
                  </a:cubicBezTo>
                  <a:cubicBezTo>
                    <a:pt x="1844" y="3477"/>
                    <a:pt x="1874" y="3471"/>
                    <a:pt x="1927" y="3462"/>
                  </a:cubicBezTo>
                  <a:cubicBezTo>
                    <a:pt x="1981" y="3450"/>
                    <a:pt x="2062" y="3441"/>
                    <a:pt x="2160" y="3412"/>
                  </a:cubicBezTo>
                  <a:cubicBezTo>
                    <a:pt x="2210" y="3398"/>
                    <a:pt x="2264" y="3382"/>
                    <a:pt x="2324" y="3366"/>
                  </a:cubicBezTo>
                  <a:cubicBezTo>
                    <a:pt x="2383" y="3345"/>
                    <a:pt x="2446" y="3321"/>
                    <a:pt x="2515" y="3296"/>
                  </a:cubicBezTo>
                  <a:cubicBezTo>
                    <a:pt x="2584" y="3270"/>
                    <a:pt x="2654" y="3236"/>
                    <a:pt x="2730" y="3201"/>
                  </a:cubicBezTo>
                  <a:cubicBezTo>
                    <a:pt x="2803" y="3159"/>
                    <a:pt x="2881" y="3120"/>
                    <a:pt x="2958" y="3065"/>
                  </a:cubicBezTo>
                  <a:cubicBezTo>
                    <a:pt x="3115" y="2964"/>
                    <a:pt x="3278" y="2827"/>
                    <a:pt x="3421" y="2632"/>
                  </a:cubicBezTo>
                  <a:cubicBezTo>
                    <a:pt x="3565" y="2443"/>
                    <a:pt x="3683" y="2176"/>
                    <a:pt x="3703" y="1861"/>
                  </a:cubicBezTo>
                  <a:cubicBezTo>
                    <a:pt x="3712" y="1704"/>
                    <a:pt x="3693" y="1542"/>
                    <a:pt x="3653" y="1385"/>
                  </a:cubicBezTo>
                  <a:cubicBezTo>
                    <a:pt x="3612" y="1229"/>
                    <a:pt x="3545" y="1086"/>
                    <a:pt x="3465" y="956"/>
                  </a:cubicBezTo>
                  <a:cubicBezTo>
                    <a:pt x="3302" y="696"/>
                    <a:pt x="3090" y="493"/>
                    <a:pt x="2861" y="346"/>
                  </a:cubicBezTo>
                  <a:cubicBezTo>
                    <a:pt x="2631" y="202"/>
                    <a:pt x="2387" y="109"/>
                    <a:pt x="2146" y="52"/>
                  </a:cubicBezTo>
                  <a:cubicBezTo>
                    <a:pt x="2083" y="40"/>
                    <a:pt x="2021" y="29"/>
                    <a:pt x="1959" y="18"/>
                  </a:cubicBezTo>
                  <a:cubicBezTo>
                    <a:pt x="1902" y="13"/>
                    <a:pt x="1845" y="7"/>
                    <a:pt x="1790" y="2"/>
                  </a:cubicBezTo>
                  <a:cubicBezTo>
                    <a:pt x="1749" y="1"/>
                    <a:pt x="1711" y="1"/>
                    <a:pt x="1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1840925" y="3471425"/>
              <a:ext cx="25250" cy="25225"/>
            </a:xfrm>
            <a:custGeom>
              <a:avLst/>
              <a:gdLst/>
              <a:ahLst/>
              <a:cxnLst/>
              <a:rect l="l" t="t" r="r" b="b"/>
              <a:pathLst>
                <a:path w="1010" h="1009" extrusionOk="0">
                  <a:moveTo>
                    <a:pt x="506" y="0"/>
                  </a:moveTo>
                  <a:cubicBezTo>
                    <a:pt x="228" y="0"/>
                    <a:pt x="1" y="225"/>
                    <a:pt x="1" y="504"/>
                  </a:cubicBezTo>
                  <a:cubicBezTo>
                    <a:pt x="1" y="782"/>
                    <a:pt x="227" y="1008"/>
                    <a:pt x="505" y="1008"/>
                  </a:cubicBezTo>
                  <a:cubicBezTo>
                    <a:pt x="783" y="1008"/>
                    <a:pt x="1010" y="783"/>
                    <a:pt x="1010" y="505"/>
                  </a:cubicBezTo>
                  <a:cubicBezTo>
                    <a:pt x="1010" y="227"/>
                    <a:pt x="784" y="0"/>
                    <a:pt x="50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1881150" y="3444975"/>
              <a:ext cx="15700" cy="15650"/>
            </a:xfrm>
            <a:custGeom>
              <a:avLst/>
              <a:gdLst/>
              <a:ahLst/>
              <a:cxnLst/>
              <a:rect l="l" t="t" r="r" b="b"/>
              <a:pathLst>
                <a:path w="628" h="626" extrusionOk="0">
                  <a:moveTo>
                    <a:pt x="314" y="0"/>
                  </a:moveTo>
                  <a:cubicBezTo>
                    <a:pt x="142" y="0"/>
                    <a:pt x="1" y="140"/>
                    <a:pt x="1" y="313"/>
                  </a:cubicBezTo>
                  <a:cubicBezTo>
                    <a:pt x="1" y="484"/>
                    <a:pt x="141" y="626"/>
                    <a:pt x="314" y="626"/>
                  </a:cubicBezTo>
                  <a:cubicBezTo>
                    <a:pt x="486" y="626"/>
                    <a:pt x="627" y="486"/>
                    <a:pt x="627" y="313"/>
                  </a:cubicBezTo>
                  <a:cubicBezTo>
                    <a:pt x="627" y="140"/>
                    <a:pt x="488" y="0"/>
                    <a:pt x="31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1906375" y="3420975"/>
              <a:ext cx="20850" cy="17125"/>
            </a:xfrm>
            <a:custGeom>
              <a:avLst/>
              <a:gdLst/>
              <a:ahLst/>
              <a:cxnLst/>
              <a:rect l="l" t="t" r="r" b="b"/>
              <a:pathLst>
                <a:path w="834" h="685" extrusionOk="0">
                  <a:moveTo>
                    <a:pt x="560" y="0"/>
                  </a:moveTo>
                  <a:cubicBezTo>
                    <a:pt x="489" y="0"/>
                    <a:pt x="419" y="32"/>
                    <a:pt x="375" y="108"/>
                  </a:cubicBezTo>
                  <a:cubicBezTo>
                    <a:pt x="331" y="183"/>
                    <a:pt x="262" y="253"/>
                    <a:pt x="206" y="318"/>
                  </a:cubicBezTo>
                  <a:cubicBezTo>
                    <a:pt x="150" y="387"/>
                    <a:pt x="65" y="411"/>
                    <a:pt x="17" y="490"/>
                  </a:cubicBezTo>
                  <a:cubicBezTo>
                    <a:pt x="1" y="515"/>
                    <a:pt x="1" y="550"/>
                    <a:pt x="17" y="577"/>
                  </a:cubicBezTo>
                  <a:cubicBezTo>
                    <a:pt x="66" y="659"/>
                    <a:pt x="158" y="685"/>
                    <a:pt x="253" y="685"/>
                  </a:cubicBezTo>
                  <a:cubicBezTo>
                    <a:pt x="312" y="685"/>
                    <a:pt x="372" y="675"/>
                    <a:pt x="423" y="663"/>
                  </a:cubicBezTo>
                  <a:cubicBezTo>
                    <a:pt x="611" y="617"/>
                    <a:pt x="732" y="461"/>
                    <a:pt x="785" y="281"/>
                  </a:cubicBezTo>
                  <a:cubicBezTo>
                    <a:pt x="833" y="119"/>
                    <a:pt x="696"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1918800" y="3435100"/>
              <a:ext cx="22775" cy="15675"/>
            </a:xfrm>
            <a:custGeom>
              <a:avLst/>
              <a:gdLst/>
              <a:ahLst/>
              <a:cxnLst/>
              <a:rect l="l" t="t" r="r" b="b"/>
              <a:pathLst>
                <a:path w="911" h="627" extrusionOk="0">
                  <a:moveTo>
                    <a:pt x="613" y="1"/>
                  </a:moveTo>
                  <a:cubicBezTo>
                    <a:pt x="557" y="1"/>
                    <a:pt x="501" y="22"/>
                    <a:pt x="455" y="72"/>
                  </a:cubicBezTo>
                  <a:cubicBezTo>
                    <a:pt x="397" y="137"/>
                    <a:pt x="315" y="192"/>
                    <a:pt x="247" y="245"/>
                  </a:cubicBezTo>
                  <a:cubicBezTo>
                    <a:pt x="177" y="302"/>
                    <a:pt x="90" y="308"/>
                    <a:pt x="26" y="376"/>
                  </a:cubicBezTo>
                  <a:cubicBezTo>
                    <a:pt x="7" y="397"/>
                    <a:pt x="0" y="430"/>
                    <a:pt x="10" y="460"/>
                  </a:cubicBezTo>
                  <a:cubicBezTo>
                    <a:pt x="56" y="598"/>
                    <a:pt x="226" y="627"/>
                    <a:pt x="359" y="627"/>
                  </a:cubicBezTo>
                  <a:cubicBezTo>
                    <a:pt x="370" y="627"/>
                    <a:pt x="379" y="627"/>
                    <a:pt x="389" y="627"/>
                  </a:cubicBezTo>
                  <a:cubicBezTo>
                    <a:pt x="583" y="621"/>
                    <a:pt x="732" y="492"/>
                    <a:pt x="822" y="325"/>
                  </a:cubicBezTo>
                  <a:cubicBezTo>
                    <a:pt x="911" y="160"/>
                    <a:pt x="764" y="1"/>
                    <a:pt x="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1928775" y="3453200"/>
              <a:ext cx="19025" cy="12325"/>
            </a:xfrm>
            <a:custGeom>
              <a:avLst/>
              <a:gdLst/>
              <a:ahLst/>
              <a:cxnLst/>
              <a:rect l="l" t="t" r="r" b="b"/>
              <a:pathLst>
                <a:path w="761" h="493" extrusionOk="0">
                  <a:moveTo>
                    <a:pt x="513" y="0"/>
                  </a:moveTo>
                  <a:cubicBezTo>
                    <a:pt x="473" y="0"/>
                    <a:pt x="432" y="14"/>
                    <a:pt x="396" y="47"/>
                  </a:cubicBezTo>
                  <a:cubicBezTo>
                    <a:pt x="344" y="95"/>
                    <a:pt x="274" y="135"/>
                    <a:pt x="215" y="172"/>
                  </a:cubicBezTo>
                  <a:cubicBezTo>
                    <a:pt x="154" y="212"/>
                    <a:pt x="82" y="210"/>
                    <a:pt x="26" y="261"/>
                  </a:cubicBezTo>
                  <a:cubicBezTo>
                    <a:pt x="8" y="279"/>
                    <a:pt x="1" y="305"/>
                    <a:pt x="6" y="329"/>
                  </a:cubicBezTo>
                  <a:cubicBezTo>
                    <a:pt x="35" y="452"/>
                    <a:pt x="189" y="484"/>
                    <a:pt x="300" y="492"/>
                  </a:cubicBezTo>
                  <a:cubicBezTo>
                    <a:pt x="308" y="492"/>
                    <a:pt x="315" y="492"/>
                    <a:pt x="322" y="492"/>
                  </a:cubicBezTo>
                  <a:cubicBezTo>
                    <a:pt x="470" y="492"/>
                    <a:pt x="592" y="402"/>
                    <a:pt x="673" y="280"/>
                  </a:cubicBezTo>
                  <a:cubicBezTo>
                    <a:pt x="761" y="147"/>
                    <a:pt x="642" y="0"/>
                    <a:pt x="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1648400" y="3407200"/>
              <a:ext cx="104450" cy="104725"/>
            </a:xfrm>
            <a:custGeom>
              <a:avLst/>
              <a:gdLst/>
              <a:ahLst/>
              <a:cxnLst/>
              <a:rect l="l" t="t" r="r" b="b"/>
              <a:pathLst>
                <a:path w="4178" h="4189" extrusionOk="0">
                  <a:moveTo>
                    <a:pt x="3450" y="3350"/>
                  </a:moveTo>
                  <a:cubicBezTo>
                    <a:pt x="3450" y="3350"/>
                    <a:pt x="4177" y="1022"/>
                    <a:pt x="2655" y="511"/>
                  </a:cubicBezTo>
                  <a:cubicBezTo>
                    <a:pt x="1132" y="1"/>
                    <a:pt x="1" y="1636"/>
                    <a:pt x="132" y="2157"/>
                  </a:cubicBezTo>
                  <a:cubicBezTo>
                    <a:pt x="267" y="2676"/>
                    <a:pt x="1046" y="4189"/>
                    <a:pt x="3450" y="335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1650600" y="3428000"/>
              <a:ext cx="91375" cy="79950"/>
            </a:xfrm>
            <a:custGeom>
              <a:avLst/>
              <a:gdLst/>
              <a:ahLst/>
              <a:cxnLst/>
              <a:rect l="l" t="t" r="r" b="b"/>
              <a:pathLst>
                <a:path w="3655" h="3198" extrusionOk="0">
                  <a:moveTo>
                    <a:pt x="2057" y="1"/>
                  </a:moveTo>
                  <a:cubicBezTo>
                    <a:pt x="838" y="1"/>
                    <a:pt x="0" y="1293"/>
                    <a:pt x="115" y="1745"/>
                  </a:cubicBezTo>
                  <a:cubicBezTo>
                    <a:pt x="307" y="2487"/>
                    <a:pt x="973" y="3030"/>
                    <a:pt x="1714" y="3153"/>
                  </a:cubicBezTo>
                  <a:cubicBezTo>
                    <a:pt x="1888" y="3183"/>
                    <a:pt x="2052" y="3198"/>
                    <a:pt x="2204" y="3198"/>
                  </a:cubicBezTo>
                  <a:cubicBezTo>
                    <a:pt x="2672" y="3198"/>
                    <a:pt x="3033" y="3060"/>
                    <a:pt x="3272" y="2795"/>
                  </a:cubicBezTo>
                  <a:cubicBezTo>
                    <a:pt x="3541" y="2500"/>
                    <a:pt x="3655" y="2047"/>
                    <a:pt x="3591" y="1450"/>
                  </a:cubicBezTo>
                  <a:cubicBezTo>
                    <a:pt x="3527" y="848"/>
                    <a:pt x="3240" y="301"/>
                    <a:pt x="2637" y="98"/>
                  </a:cubicBezTo>
                  <a:cubicBezTo>
                    <a:pt x="2436" y="30"/>
                    <a:pt x="2242" y="1"/>
                    <a:pt x="2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1671900" y="3433825"/>
              <a:ext cx="73200" cy="63400"/>
            </a:xfrm>
            <a:custGeom>
              <a:avLst/>
              <a:gdLst/>
              <a:ahLst/>
              <a:cxnLst/>
              <a:rect l="l" t="t" r="r" b="b"/>
              <a:pathLst>
                <a:path w="2928" h="2536" extrusionOk="0">
                  <a:moveTo>
                    <a:pt x="1440" y="1"/>
                  </a:moveTo>
                  <a:cubicBezTo>
                    <a:pt x="958" y="1"/>
                    <a:pt x="502" y="268"/>
                    <a:pt x="292" y="725"/>
                  </a:cubicBezTo>
                  <a:cubicBezTo>
                    <a:pt x="0" y="1358"/>
                    <a:pt x="291" y="2113"/>
                    <a:pt x="937" y="2413"/>
                  </a:cubicBezTo>
                  <a:cubicBezTo>
                    <a:pt x="1116" y="2496"/>
                    <a:pt x="1303" y="2535"/>
                    <a:pt x="1487" y="2535"/>
                  </a:cubicBezTo>
                  <a:cubicBezTo>
                    <a:pt x="1969" y="2535"/>
                    <a:pt x="2425" y="2267"/>
                    <a:pt x="2636" y="1809"/>
                  </a:cubicBezTo>
                  <a:cubicBezTo>
                    <a:pt x="2927" y="1177"/>
                    <a:pt x="2639" y="422"/>
                    <a:pt x="1992" y="122"/>
                  </a:cubicBezTo>
                  <a:cubicBezTo>
                    <a:pt x="1812" y="40"/>
                    <a:pt x="1624" y="1"/>
                    <a:pt x="1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685825" y="3445075"/>
              <a:ext cx="46800" cy="40575"/>
            </a:xfrm>
            <a:custGeom>
              <a:avLst/>
              <a:gdLst/>
              <a:ahLst/>
              <a:cxnLst/>
              <a:rect l="l" t="t" r="r" b="b"/>
              <a:pathLst>
                <a:path w="1872" h="1623" extrusionOk="0">
                  <a:moveTo>
                    <a:pt x="921" y="0"/>
                  </a:moveTo>
                  <a:cubicBezTo>
                    <a:pt x="613" y="0"/>
                    <a:pt x="321" y="172"/>
                    <a:pt x="187" y="465"/>
                  </a:cubicBezTo>
                  <a:cubicBezTo>
                    <a:pt x="1" y="870"/>
                    <a:pt x="185" y="1353"/>
                    <a:pt x="599" y="1544"/>
                  </a:cubicBezTo>
                  <a:cubicBezTo>
                    <a:pt x="714" y="1598"/>
                    <a:pt x="834" y="1623"/>
                    <a:pt x="952" y="1623"/>
                  </a:cubicBezTo>
                  <a:cubicBezTo>
                    <a:pt x="1260" y="1623"/>
                    <a:pt x="1551" y="1451"/>
                    <a:pt x="1686" y="1159"/>
                  </a:cubicBezTo>
                  <a:cubicBezTo>
                    <a:pt x="1872" y="754"/>
                    <a:pt x="1687" y="270"/>
                    <a:pt x="1274" y="78"/>
                  </a:cubicBezTo>
                  <a:cubicBezTo>
                    <a:pt x="1159" y="25"/>
                    <a:pt x="1039"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1670050" y="3471225"/>
              <a:ext cx="25250" cy="25225"/>
            </a:xfrm>
            <a:custGeom>
              <a:avLst/>
              <a:gdLst/>
              <a:ahLst/>
              <a:cxnLst/>
              <a:rect l="l" t="t" r="r" b="b"/>
              <a:pathLst>
                <a:path w="1010" h="1009" extrusionOk="0">
                  <a:moveTo>
                    <a:pt x="506" y="1"/>
                  </a:moveTo>
                  <a:cubicBezTo>
                    <a:pt x="228" y="1"/>
                    <a:pt x="1" y="226"/>
                    <a:pt x="1" y="504"/>
                  </a:cubicBezTo>
                  <a:cubicBezTo>
                    <a:pt x="1" y="783"/>
                    <a:pt x="227" y="1009"/>
                    <a:pt x="505" y="1009"/>
                  </a:cubicBezTo>
                  <a:cubicBezTo>
                    <a:pt x="783" y="1009"/>
                    <a:pt x="1010" y="784"/>
                    <a:pt x="1010" y="506"/>
                  </a:cubicBezTo>
                  <a:cubicBezTo>
                    <a:pt x="1010" y="227"/>
                    <a:pt x="784" y="1"/>
                    <a:pt x="50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1717800" y="3449850"/>
              <a:ext cx="15650" cy="15675"/>
            </a:xfrm>
            <a:custGeom>
              <a:avLst/>
              <a:gdLst/>
              <a:ahLst/>
              <a:cxnLst/>
              <a:rect l="l" t="t" r="r" b="b"/>
              <a:pathLst>
                <a:path w="626" h="627" extrusionOk="0">
                  <a:moveTo>
                    <a:pt x="312" y="0"/>
                  </a:moveTo>
                  <a:cubicBezTo>
                    <a:pt x="141" y="0"/>
                    <a:pt x="0" y="141"/>
                    <a:pt x="0" y="314"/>
                  </a:cubicBezTo>
                  <a:cubicBezTo>
                    <a:pt x="0" y="485"/>
                    <a:pt x="140" y="627"/>
                    <a:pt x="312" y="627"/>
                  </a:cubicBezTo>
                  <a:cubicBezTo>
                    <a:pt x="485" y="627"/>
                    <a:pt x="626" y="487"/>
                    <a:pt x="626" y="314"/>
                  </a:cubicBezTo>
                  <a:cubicBezTo>
                    <a:pt x="626" y="141"/>
                    <a:pt x="486" y="0"/>
                    <a:pt x="312"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1653075" y="3420600"/>
              <a:ext cx="20825" cy="17150"/>
            </a:xfrm>
            <a:custGeom>
              <a:avLst/>
              <a:gdLst/>
              <a:ahLst/>
              <a:cxnLst/>
              <a:rect l="l" t="t" r="r" b="b"/>
              <a:pathLst>
                <a:path w="833" h="686" extrusionOk="0">
                  <a:moveTo>
                    <a:pt x="273" y="0"/>
                  </a:moveTo>
                  <a:cubicBezTo>
                    <a:pt x="137" y="0"/>
                    <a:pt x="1" y="119"/>
                    <a:pt x="48" y="280"/>
                  </a:cubicBezTo>
                  <a:cubicBezTo>
                    <a:pt x="101" y="461"/>
                    <a:pt x="221" y="618"/>
                    <a:pt x="410" y="663"/>
                  </a:cubicBezTo>
                  <a:cubicBezTo>
                    <a:pt x="462" y="676"/>
                    <a:pt x="522" y="686"/>
                    <a:pt x="582" y="686"/>
                  </a:cubicBezTo>
                  <a:cubicBezTo>
                    <a:pt x="676" y="686"/>
                    <a:pt x="767" y="660"/>
                    <a:pt x="816" y="578"/>
                  </a:cubicBezTo>
                  <a:cubicBezTo>
                    <a:pt x="832" y="552"/>
                    <a:pt x="832" y="518"/>
                    <a:pt x="816" y="493"/>
                  </a:cubicBezTo>
                  <a:cubicBezTo>
                    <a:pt x="768" y="414"/>
                    <a:pt x="683" y="389"/>
                    <a:pt x="626" y="320"/>
                  </a:cubicBezTo>
                  <a:cubicBezTo>
                    <a:pt x="571" y="254"/>
                    <a:pt x="502" y="184"/>
                    <a:pt x="457" y="108"/>
                  </a:cubicBezTo>
                  <a:cubicBezTo>
                    <a:pt x="414" y="33"/>
                    <a:pt x="343" y="0"/>
                    <a:pt x="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1638675" y="3434725"/>
              <a:ext cx="22750" cy="15700"/>
            </a:xfrm>
            <a:custGeom>
              <a:avLst/>
              <a:gdLst/>
              <a:ahLst/>
              <a:cxnLst/>
              <a:rect l="l" t="t" r="r" b="b"/>
              <a:pathLst>
                <a:path w="910" h="628" extrusionOk="0">
                  <a:moveTo>
                    <a:pt x="298" y="0"/>
                  </a:moveTo>
                  <a:cubicBezTo>
                    <a:pt x="147" y="0"/>
                    <a:pt x="1" y="160"/>
                    <a:pt x="88" y="324"/>
                  </a:cubicBezTo>
                  <a:cubicBezTo>
                    <a:pt x="177" y="491"/>
                    <a:pt x="326" y="621"/>
                    <a:pt x="520" y="627"/>
                  </a:cubicBezTo>
                  <a:cubicBezTo>
                    <a:pt x="530" y="627"/>
                    <a:pt x="540" y="627"/>
                    <a:pt x="551" y="627"/>
                  </a:cubicBezTo>
                  <a:cubicBezTo>
                    <a:pt x="684" y="627"/>
                    <a:pt x="854" y="599"/>
                    <a:pt x="901" y="461"/>
                  </a:cubicBezTo>
                  <a:cubicBezTo>
                    <a:pt x="910" y="433"/>
                    <a:pt x="903" y="400"/>
                    <a:pt x="882" y="376"/>
                  </a:cubicBezTo>
                  <a:cubicBezTo>
                    <a:pt x="819" y="308"/>
                    <a:pt x="732" y="302"/>
                    <a:pt x="661" y="246"/>
                  </a:cubicBezTo>
                  <a:cubicBezTo>
                    <a:pt x="594" y="193"/>
                    <a:pt x="513" y="138"/>
                    <a:pt x="455" y="73"/>
                  </a:cubicBezTo>
                  <a:cubicBezTo>
                    <a:pt x="409" y="22"/>
                    <a:pt x="353"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1632375" y="3452825"/>
              <a:ext cx="19050" cy="12325"/>
            </a:xfrm>
            <a:custGeom>
              <a:avLst/>
              <a:gdLst/>
              <a:ahLst/>
              <a:cxnLst/>
              <a:rect l="l" t="t" r="r" b="b"/>
              <a:pathLst>
                <a:path w="762" h="493" extrusionOk="0">
                  <a:moveTo>
                    <a:pt x="250" y="1"/>
                  </a:moveTo>
                  <a:cubicBezTo>
                    <a:pt x="121" y="1"/>
                    <a:pt x="1" y="148"/>
                    <a:pt x="89" y="280"/>
                  </a:cubicBezTo>
                  <a:cubicBezTo>
                    <a:pt x="168" y="402"/>
                    <a:pt x="291" y="492"/>
                    <a:pt x="438" y="492"/>
                  </a:cubicBezTo>
                  <a:cubicBezTo>
                    <a:pt x="445" y="492"/>
                    <a:pt x="452" y="492"/>
                    <a:pt x="460" y="492"/>
                  </a:cubicBezTo>
                  <a:cubicBezTo>
                    <a:pt x="570" y="485"/>
                    <a:pt x="726" y="453"/>
                    <a:pt x="756" y="329"/>
                  </a:cubicBezTo>
                  <a:cubicBezTo>
                    <a:pt x="761" y="305"/>
                    <a:pt x="754" y="279"/>
                    <a:pt x="735" y="262"/>
                  </a:cubicBezTo>
                  <a:cubicBezTo>
                    <a:pt x="680" y="211"/>
                    <a:pt x="608" y="212"/>
                    <a:pt x="547" y="172"/>
                  </a:cubicBezTo>
                  <a:cubicBezTo>
                    <a:pt x="489" y="135"/>
                    <a:pt x="419" y="97"/>
                    <a:pt x="367" y="49"/>
                  </a:cubicBezTo>
                  <a:cubicBezTo>
                    <a:pt x="331" y="15"/>
                    <a:pt x="290"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1750700" y="3513575"/>
              <a:ext cx="64100" cy="27925"/>
            </a:xfrm>
            <a:custGeom>
              <a:avLst/>
              <a:gdLst/>
              <a:ahLst/>
              <a:cxnLst/>
              <a:rect l="l" t="t" r="r" b="b"/>
              <a:pathLst>
                <a:path w="2564" h="1117" extrusionOk="0">
                  <a:moveTo>
                    <a:pt x="379" y="3"/>
                  </a:moveTo>
                  <a:cubicBezTo>
                    <a:pt x="379" y="3"/>
                    <a:pt x="710" y="298"/>
                    <a:pt x="1367" y="354"/>
                  </a:cubicBezTo>
                  <a:cubicBezTo>
                    <a:pt x="2027" y="410"/>
                    <a:pt x="2320" y="1"/>
                    <a:pt x="2320" y="1"/>
                  </a:cubicBezTo>
                  <a:cubicBezTo>
                    <a:pt x="2320" y="1"/>
                    <a:pt x="2564" y="246"/>
                    <a:pt x="2417" y="464"/>
                  </a:cubicBezTo>
                  <a:cubicBezTo>
                    <a:pt x="2271" y="683"/>
                    <a:pt x="1660" y="1062"/>
                    <a:pt x="1489" y="1089"/>
                  </a:cubicBezTo>
                  <a:cubicBezTo>
                    <a:pt x="1318" y="1117"/>
                    <a:pt x="0" y="581"/>
                    <a:pt x="379"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1780300" y="3513050"/>
              <a:ext cx="15875" cy="6850"/>
            </a:xfrm>
            <a:custGeom>
              <a:avLst/>
              <a:gdLst/>
              <a:ahLst/>
              <a:cxnLst/>
              <a:rect l="l" t="t" r="r" b="b"/>
              <a:pathLst>
                <a:path w="635" h="274" extrusionOk="0">
                  <a:moveTo>
                    <a:pt x="318" y="1"/>
                  </a:moveTo>
                  <a:cubicBezTo>
                    <a:pt x="144" y="1"/>
                    <a:pt x="1" y="61"/>
                    <a:pt x="1" y="136"/>
                  </a:cubicBezTo>
                  <a:cubicBezTo>
                    <a:pt x="1" y="213"/>
                    <a:pt x="143" y="273"/>
                    <a:pt x="318" y="273"/>
                  </a:cubicBezTo>
                  <a:cubicBezTo>
                    <a:pt x="492" y="273"/>
                    <a:pt x="635" y="213"/>
                    <a:pt x="635" y="138"/>
                  </a:cubicBezTo>
                  <a:cubicBezTo>
                    <a:pt x="635" y="61"/>
                    <a:pt x="494" y="1"/>
                    <a:pt x="318"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1766825" y="3521900"/>
              <a:ext cx="12375" cy="9000"/>
            </a:xfrm>
            <a:custGeom>
              <a:avLst/>
              <a:gdLst/>
              <a:ahLst/>
              <a:cxnLst/>
              <a:rect l="l" t="t" r="r" b="b"/>
              <a:pathLst>
                <a:path w="495" h="360" extrusionOk="0">
                  <a:moveTo>
                    <a:pt x="169" y="0"/>
                  </a:moveTo>
                  <a:cubicBezTo>
                    <a:pt x="166" y="0"/>
                    <a:pt x="164" y="0"/>
                    <a:pt x="162" y="0"/>
                  </a:cubicBezTo>
                  <a:cubicBezTo>
                    <a:pt x="75" y="0"/>
                    <a:pt x="1" y="43"/>
                    <a:pt x="7" y="71"/>
                  </a:cubicBezTo>
                  <a:cubicBezTo>
                    <a:pt x="12" y="99"/>
                    <a:pt x="82" y="111"/>
                    <a:pt x="138" y="143"/>
                  </a:cubicBezTo>
                  <a:cubicBezTo>
                    <a:pt x="195" y="174"/>
                    <a:pt x="239" y="215"/>
                    <a:pt x="239" y="215"/>
                  </a:cubicBezTo>
                  <a:cubicBezTo>
                    <a:pt x="239" y="215"/>
                    <a:pt x="294" y="235"/>
                    <a:pt x="347" y="272"/>
                  </a:cubicBezTo>
                  <a:cubicBezTo>
                    <a:pt x="397" y="306"/>
                    <a:pt x="440" y="359"/>
                    <a:pt x="465" y="359"/>
                  </a:cubicBezTo>
                  <a:cubicBezTo>
                    <a:pt x="467" y="359"/>
                    <a:pt x="469" y="359"/>
                    <a:pt x="471" y="358"/>
                  </a:cubicBezTo>
                  <a:cubicBezTo>
                    <a:pt x="494" y="351"/>
                    <a:pt x="488" y="257"/>
                    <a:pt x="443" y="175"/>
                  </a:cubicBezTo>
                  <a:cubicBezTo>
                    <a:pt x="400" y="94"/>
                    <a:pt x="328" y="37"/>
                    <a:pt x="328" y="37"/>
                  </a:cubicBezTo>
                  <a:cubicBezTo>
                    <a:pt x="328" y="37"/>
                    <a:pt x="251" y="0"/>
                    <a:pt x="1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795925" y="3520950"/>
              <a:ext cx="11000" cy="8450"/>
            </a:xfrm>
            <a:custGeom>
              <a:avLst/>
              <a:gdLst/>
              <a:ahLst/>
              <a:cxnLst/>
              <a:rect l="l" t="t" r="r" b="b"/>
              <a:pathLst>
                <a:path w="440" h="338" extrusionOk="0">
                  <a:moveTo>
                    <a:pt x="345" y="0"/>
                  </a:moveTo>
                  <a:cubicBezTo>
                    <a:pt x="328" y="0"/>
                    <a:pt x="309" y="2"/>
                    <a:pt x="290" y="5"/>
                  </a:cubicBezTo>
                  <a:cubicBezTo>
                    <a:pt x="219" y="16"/>
                    <a:pt x="150" y="52"/>
                    <a:pt x="150" y="52"/>
                  </a:cubicBezTo>
                  <a:cubicBezTo>
                    <a:pt x="150" y="52"/>
                    <a:pt x="95" y="106"/>
                    <a:pt x="57" y="175"/>
                  </a:cubicBezTo>
                  <a:cubicBezTo>
                    <a:pt x="17" y="243"/>
                    <a:pt x="0" y="320"/>
                    <a:pt x="22" y="335"/>
                  </a:cubicBezTo>
                  <a:cubicBezTo>
                    <a:pt x="25" y="337"/>
                    <a:pt x="28" y="338"/>
                    <a:pt x="33" y="338"/>
                  </a:cubicBezTo>
                  <a:cubicBezTo>
                    <a:pt x="58" y="338"/>
                    <a:pt x="103" y="303"/>
                    <a:pt x="147" y="277"/>
                  </a:cubicBezTo>
                  <a:cubicBezTo>
                    <a:pt x="199" y="246"/>
                    <a:pt x="250" y="224"/>
                    <a:pt x="250" y="224"/>
                  </a:cubicBezTo>
                  <a:cubicBezTo>
                    <a:pt x="250" y="224"/>
                    <a:pt x="288" y="181"/>
                    <a:pt x="336" y="142"/>
                  </a:cubicBezTo>
                  <a:cubicBezTo>
                    <a:pt x="383" y="99"/>
                    <a:pt x="439" y="62"/>
                    <a:pt x="435" y="33"/>
                  </a:cubicBezTo>
                  <a:cubicBezTo>
                    <a:pt x="432" y="13"/>
                    <a:pt x="394" y="0"/>
                    <a:pt x="34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1757950" y="3509750"/>
              <a:ext cx="14950" cy="21725"/>
            </a:xfrm>
            <a:custGeom>
              <a:avLst/>
              <a:gdLst/>
              <a:ahLst/>
              <a:cxnLst/>
              <a:rect l="l" t="t" r="r" b="b"/>
              <a:pathLst>
                <a:path w="598" h="869" extrusionOk="0">
                  <a:moveTo>
                    <a:pt x="344" y="0"/>
                  </a:moveTo>
                  <a:cubicBezTo>
                    <a:pt x="327" y="0"/>
                    <a:pt x="300" y="8"/>
                    <a:pt x="265" y="22"/>
                  </a:cubicBezTo>
                  <a:cubicBezTo>
                    <a:pt x="213" y="44"/>
                    <a:pt x="144" y="84"/>
                    <a:pt x="86" y="156"/>
                  </a:cubicBezTo>
                  <a:cubicBezTo>
                    <a:pt x="31" y="230"/>
                    <a:pt x="1" y="332"/>
                    <a:pt x="12" y="419"/>
                  </a:cubicBezTo>
                  <a:cubicBezTo>
                    <a:pt x="22" y="506"/>
                    <a:pt x="62" y="554"/>
                    <a:pt x="60" y="554"/>
                  </a:cubicBezTo>
                  <a:cubicBezTo>
                    <a:pt x="60" y="554"/>
                    <a:pt x="60" y="554"/>
                    <a:pt x="60" y="554"/>
                  </a:cubicBezTo>
                  <a:lnTo>
                    <a:pt x="60" y="554"/>
                  </a:lnTo>
                  <a:cubicBezTo>
                    <a:pt x="60" y="554"/>
                    <a:pt x="96" y="597"/>
                    <a:pt x="145" y="630"/>
                  </a:cubicBezTo>
                  <a:cubicBezTo>
                    <a:pt x="193" y="662"/>
                    <a:pt x="251" y="702"/>
                    <a:pt x="314" y="740"/>
                  </a:cubicBezTo>
                  <a:cubicBezTo>
                    <a:pt x="421" y="806"/>
                    <a:pt x="530" y="868"/>
                    <a:pt x="568" y="868"/>
                  </a:cubicBezTo>
                  <a:cubicBezTo>
                    <a:pt x="574" y="868"/>
                    <a:pt x="578" y="867"/>
                    <a:pt x="581" y="864"/>
                  </a:cubicBezTo>
                  <a:cubicBezTo>
                    <a:pt x="598" y="842"/>
                    <a:pt x="497" y="729"/>
                    <a:pt x="393" y="623"/>
                  </a:cubicBezTo>
                  <a:cubicBezTo>
                    <a:pt x="341" y="571"/>
                    <a:pt x="288" y="518"/>
                    <a:pt x="249" y="480"/>
                  </a:cubicBezTo>
                  <a:cubicBezTo>
                    <a:pt x="213" y="444"/>
                    <a:pt x="206" y="426"/>
                    <a:pt x="206" y="426"/>
                  </a:cubicBezTo>
                  <a:cubicBezTo>
                    <a:pt x="206" y="424"/>
                    <a:pt x="191" y="414"/>
                    <a:pt x="180" y="384"/>
                  </a:cubicBezTo>
                  <a:cubicBezTo>
                    <a:pt x="169" y="354"/>
                    <a:pt x="170" y="294"/>
                    <a:pt x="195" y="239"/>
                  </a:cubicBezTo>
                  <a:cubicBezTo>
                    <a:pt x="246" y="126"/>
                    <a:pt x="377" y="31"/>
                    <a:pt x="360" y="6"/>
                  </a:cubicBezTo>
                  <a:cubicBezTo>
                    <a:pt x="358" y="2"/>
                    <a:pt x="352" y="0"/>
                    <a:pt x="3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1803125" y="3509600"/>
              <a:ext cx="10925" cy="19950"/>
            </a:xfrm>
            <a:custGeom>
              <a:avLst/>
              <a:gdLst/>
              <a:ahLst/>
              <a:cxnLst/>
              <a:rect l="l" t="t" r="r" b="b"/>
              <a:pathLst>
                <a:path w="437" h="798" extrusionOk="0">
                  <a:moveTo>
                    <a:pt x="117" y="1"/>
                  </a:moveTo>
                  <a:cubicBezTo>
                    <a:pt x="114" y="1"/>
                    <a:pt x="111" y="2"/>
                    <a:pt x="110" y="3"/>
                  </a:cubicBezTo>
                  <a:cubicBezTo>
                    <a:pt x="90" y="23"/>
                    <a:pt x="148" y="135"/>
                    <a:pt x="191" y="252"/>
                  </a:cubicBezTo>
                  <a:cubicBezTo>
                    <a:pt x="201" y="281"/>
                    <a:pt x="212" y="309"/>
                    <a:pt x="222" y="337"/>
                  </a:cubicBezTo>
                  <a:cubicBezTo>
                    <a:pt x="230" y="365"/>
                    <a:pt x="240" y="390"/>
                    <a:pt x="239" y="400"/>
                  </a:cubicBezTo>
                  <a:cubicBezTo>
                    <a:pt x="243" y="443"/>
                    <a:pt x="244" y="473"/>
                    <a:pt x="244" y="473"/>
                  </a:cubicBezTo>
                  <a:cubicBezTo>
                    <a:pt x="243" y="473"/>
                    <a:pt x="249" y="485"/>
                    <a:pt x="249" y="502"/>
                  </a:cubicBezTo>
                  <a:cubicBezTo>
                    <a:pt x="250" y="519"/>
                    <a:pt x="228" y="561"/>
                    <a:pt x="186" y="601"/>
                  </a:cubicBezTo>
                  <a:cubicBezTo>
                    <a:pt x="104" y="677"/>
                    <a:pt x="1" y="766"/>
                    <a:pt x="21" y="793"/>
                  </a:cubicBezTo>
                  <a:cubicBezTo>
                    <a:pt x="24" y="796"/>
                    <a:pt x="30" y="798"/>
                    <a:pt x="39" y="798"/>
                  </a:cubicBezTo>
                  <a:cubicBezTo>
                    <a:pt x="76" y="798"/>
                    <a:pt x="162" y="768"/>
                    <a:pt x="257" y="723"/>
                  </a:cubicBezTo>
                  <a:cubicBezTo>
                    <a:pt x="313" y="694"/>
                    <a:pt x="381" y="643"/>
                    <a:pt x="409" y="565"/>
                  </a:cubicBezTo>
                  <a:cubicBezTo>
                    <a:pt x="437" y="485"/>
                    <a:pt x="422" y="432"/>
                    <a:pt x="425" y="432"/>
                  </a:cubicBezTo>
                  <a:cubicBezTo>
                    <a:pt x="424" y="427"/>
                    <a:pt x="421" y="411"/>
                    <a:pt x="402" y="345"/>
                  </a:cubicBezTo>
                  <a:cubicBezTo>
                    <a:pt x="388" y="306"/>
                    <a:pt x="372" y="282"/>
                    <a:pt x="356" y="257"/>
                  </a:cubicBezTo>
                  <a:cubicBezTo>
                    <a:pt x="340" y="230"/>
                    <a:pt x="322" y="203"/>
                    <a:pt x="301" y="176"/>
                  </a:cubicBezTo>
                  <a:cubicBezTo>
                    <a:pt x="231" y="77"/>
                    <a:pt x="146" y="1"/>
                    <a:pt x="1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1772550" y="3506700"/>
              <a:ext cx="28950" cy="5575"/>
            </a:xfrm>
            <a:custGeom>
              <a:avLst/>
              <a:gdLst/>
              <a:ahLst/>
              <a:cxnLst/>
              <a:rect l="l" t="t" r="r" b="b"/>
              <a:pathLst>
                <a:path w="1158" h="223" extrusionOk="0">
                  <a:moveTo>
                    <a:pt x="577" y="0"/>
                  </a:moveTo>
                  <a:cubicBezTo>
                    <a:pt x="577" y="0"/>
                    <a:pt x="424" y="14"/>
                    <a:pt x="279" y="60"/>
                  </a:cubicBezTo>
                  <a:cubicBezTo>
                    <a:pt x="133" y="105"/>
                    <a:pt x="1" y="185"/>
                    <a:pt x="10" y="211"/>
                  </a:cubicBezTo>
                  <a:cubicBezTo>
                    <a:pt x="13" y="219"/>
                    <a:pt x="28" y="222"/>
                    <a:pt x="52" y="222"/>
                  </a:cubicBezTo>
                  <a:cubicBezTo>
                    <a:pt x="106" y="222"/>
                    <a:pt x="204" y="207"/>
                    <a:pt x="301" y="202"/>
                  </a:cubicBezTo>
                  <a:cubicBezTo>
                    <a:pt x="344" y="200"/>
                    <a:pt x="387" y="199"/>
                    <a:pt x="426" y="199"/>
                  </a:cubicBezTo>
                  <a:cubicBezTo>
                    <a:pt x="514" y="199"/>
                    <a:pt x="580" y="204"/>
                    <a:pt x="580" y="204"/>
                  </a:cubicBezTo>
                  <a:cubicBezTo>
                    <a:pt x="580" y="204"/>
                    <a:pt x="676" y="194"/>
                    <a:pt x="791" y="194"/>
                  </a:cubicBezTo>
                  <a:cubicBezTo>
                    <a:pt x="813" y="194"/>
                    <a:pt x="836" y="194"/>
                    <a:pt x="859" y="195"/>
                  </a:cubicBezTo>
                  <a:cubicBezTo>
                    <a:pt x="951" y="197"/>
                    <a:pt x="1044" y="209"/>
                    <a:pt x="1100" y="209"/>
                  </a:cubicBezTo>
                  <a:cubicBezTo>
                    <a:pt x="1129" y="209"/>
                    <a:pt x="1148" y="206"/>
                    <a:pt x="1150" y="196"/>
                  </a:cubicBezTo>
                  <a:cubicBezTo>
                    <a:pt x="1158" y="169"/>
                    <a:pt x="1025" y="93"/>
                    <a:pt x="877" y="52"/>
                  </a:cubicBezTo>
                  <a:cubicBezTo>
                    <a:pt x="731" y="9"/>
                    <a:pt x="577" y="0"/>
                    <a:pt x="57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1645550" y="3499350"/>
              <a:ext cx="13875" cy="8775"/>
            </a:xfrm>
            <a:custGeom>
              <a:avLst/>
              <a:gdLst/>
              <a:ahLst/>
              <a:cxnLst/>
              <a:rect l="l" t="t" r="r" b="b"/>
              <a:pathLst>
                <a:path w="555" h="351" extrusionOk="0">
                  <a:moveTo>
                    <a:pt x="184" y="1"/>
                  </a:moveTo>
                  <a:cubicBezTo>
                    <a:pt x="111" y="1"/>
                    <a:pt x="52" y="26"/>
                    <a:pt x="33" y="75"/>
                  </a:cubicBezTo>
                  <a:cubicBezTo>
                    <a:pt x="1" y="153"/>
                    <a:pt x="84" y="262"/>
                    <a:pt x="219" y="319"/>
                  </a:cubicBezTo>
                  <a:cubicBezTo>
                    <a:pt x="272" y="340"/>
                    <a:pt x="325" y="351"/>
                    <a:pt x="372" y="351"/>
                  </a:cubicBezTo>
                  <a:cubicBezTo>
                    <a:pt x="445" y="351"/>
                    <a:pt x="503" y="325"/>
                    <a:pt x="523" y="277"/>
                  </a:cubicBezTo>
                  <a:cubicBezTo>
                    <a:pt x="555" y="198"/>
                    <a:pt x="473" y="89"/>
                    <a:pt x="336" y="33"/>
                  </a:cubicBezTo>
                  <a:cubicBezTo>
                    <a:pt x="284" y="11"/>
                    <a:pt x="231" y="1"/>
                    <a:pt x="18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924250" y="3499900"/>
              <a:ext cx="13975" cy="8600"/>
            </a:xfrm>
            <a:custGeom>
              <a:avLst/>
              <a:gdLst/>
              <a:ahLst/>
              <a:cxnLst/>
              <a:rect l="l" t="t" r="r" b="b"/>
              <a:pathLst>
                <a:path w="559" h="344" extrusionOk="0">
                  <a:moveTo>
                    <a:pt x="366" y="1"/>
                  </a:moveTo>
                  <a:cubicBezTo>
                    <a:pt x="323" y="1"/>
                    <a:pt x="275" y="9"/>
                    <a:pt x="227" y="27"/>
                  </a:cubicBezTo>
                  <a:cubicBezTo>
                    <a:pt x="88" y="78"/>
                    <a:pt x="1" y="183"/>
                    <a:pt x="29" y="262"/>
                  </a:cubicBezTo>
                  <a:cubicBezTo>
                    <a:pt x="49" y="315"/>
                    <a:pt x="113" y="344"/>
                    <a:pt x="194" y="344"/>
                  </a:cubicBezTo>
                  <a:cubicBezTo>
                    <a:pt x="237" y="344"/>
                    <a:pt x="284" y="335"/>
                    <a:pt x="332" y="318"/>
                  </a:cubicBezTo>
                  <a:cubicBezTo>
                    <a:pt x="471" y="267"/>
                    <a:pt x="559" y="161"/>
                    <a:pt x="529" y="81"/>
                  </a:cubicBezTo>
                  <a:cubicBezTo>
                    <a:pt x="510" y="29"/>
                    <a:pt x="447" y="1"/>
                    <a:pt x="36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1796300" y="3608575"/>
              <a:ext cx="13325" cy="7725"/>
            </a:xfrm>
            <a:custGeom>
              <a:avLst/>
              <a:gdLst/>
              <a:ahLst/>
              <a:cxnLst/>
              <a:rect l="l" t="t" r="r" b="b"/>
              <a:pathLst>
                <a:path w="533" h="309" extrusionOk="0">
                  <a:moveTo>
                    <a:pt x="271" y="0"/>
                  </a:moveTo>
                  <a:cubicBezTo>
                    <a:pt x="269" y="0"/>
                    <a:pt x="267" y="0"/>
                    <a:pt x="264" y="0"/>
                  </a:cubicBezTo>
                  <a:cubicBezTo>
                    <a:pt x="117" y="3"/>
                    <a:pt x="0" y="74"/>
                    <a:pt x="1" y="159"/>
                  </a:cubicBezTo>
                  <a:cubicBezTo>
                    <a:pt x="2" y="243"/>
                    <a:pt x="119" y="308"/>
                    <a:pt x="262" y="308"/>
                  </a:cubicBezTo>
                  <a:cubicBezTo>
                    <a:pt x="264" y="308"/>
                    <a:pt x="266" y="308"/>
                    <a:pt x="269" y="308"/>
                  </a:cubicBezTo>
                  <a:cubicBezTo>
                    <a:pt x="416" y="305"/>
                    <a:pt x="533" y="235"/>
                    <a:pt x="532" y="150"/>
                  </a:cubicBezTo>
                  <a:cubicBezTo>
                    <a:pt x="531" y="66"/>
                    <a:pt x="414" y="0"/>
                    <a:pt x="271"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1714950" y="3527625"/>
              <a:ext cx="146750" cy="75775"/>
            </a:xfrm>
            <a:custGeom>
              <a:avLst/>
              <a:gdLst/>
              <a:ahLst/>
              <a:cxnLst/>
              <a:rect l="l" t="t" r="r" b="b"/>
              <a:pathLst>
                <a:path w="5870" h="3031" extrusionOk="0">
                  <a:moveTo>
                    <a:pt x="5679" y="564"/>
                  </a:moveTo>
                  <a:cubicBezTo>
                    <a:pt x="5599" y="494"/>
                    <a:pt x="5555" y="404"/>
                    <a:pt x="5555" y="404"/>
                  </a:cubicBezTo>
                  <a:cubicBezTo>
                    <a:pt x="5555" y="404"/>
                    <a:pt x="5485" y="334"/>
                    <a:pt x="5443" y="237"/>
                  </a:cubicBezTo>
                  <a:cubicBezTo>
                    <a:pt x="5399" y="142"/>
                    <a:pt x="5401" y="26"/>
                    <a:pt x="5372" y="14"/>
                  </a:cubicBezTo>
                  <a:cubicBezTo>
                    <a:pt x="5342" y="0"/>
                    <a:pt x="5271" y="123"/>
                    <a:pt x="5280" y="270"/>
                  </a:cubicBezTo>
                  <a:cubicBezTo>
                    <a:pt x="5283" y="335"/>
                    <a:pt x="5300" y="397"/>
                    <a:pt x="5319" y="445"/>
                  </a:cubicBezTo>
                  <a:cubicBezTo>
                    <a:pt x="5286" y="475"/>
                    <a:pt x="5247" y="511"/>
                    <a:pt x="5203" y="548"/>
                  </a:cubicBezTo>
                  <a:cubicBezTo>
                    <a:pt x="5011" y="638"/>
                    <a:pt x="4652" y="788"/>
                    <a:pt x="4321" y="846"/>
                  </a:cubicBezTo>
                  <a:lnTo>
                    <a:pt x="4321" y="846"/>
                  </a:lnTo>
                  <a:cubicBezTo>
                    <a:pt x="4180" y="872"/>
                    <a:pt x="4043" y="879"/>
                    <a:pt x="3924" y="858"/>
                  </a:cubicBezTo>
                  <a:cubicBezTo>
                    <a:pt x="3267" y="740"/>
                    <a:pt x="2860" y="752"/>
                    <a:pt x="2216" y="830"/>
                  </a:cubicBezTo>
                  <a:cubicBezTo>
                    <a:pt x="2028" y="853"/>
                    <a:pt x="1817" y="858"/>
                    <a:pt x="1613" y="856"/>
                  </a:cubicBezTo>
                  <a:cubicBezTo>
                    <a:pt x="1582" y="856"/>
                    <a:pt x="1554" y="854"/>
                    <a:pt x="1524" y="854"/>
                  </a:cubicBezTo>
                  <a:lnTo>
                    <a:pt x="1523" y="854"/>
                  </a:lnTo>
                  <a:cubicBezTo>
                    <a:pt x="1169" y="843"/>
                    <a:pt x="852" y="810"/>
                    <a:pt x="731" y="795"/>
                  </a:cubicBezTo>
                  <a:cubicBezTo>
                    <a:pt x="670" y="761"/>
                    <a:pt x="616" y="729"/>
                    <a:pt x="573" y="703"/>
                  </a:cubicBezTo>
                  <a:cubicBezTo>
                    <a:pt x="596" y="656"/>
                    <a:pt x="617" y="595"/>
                    <a:pt x="625" y="528"/>
                  </a:cubicBezTo>
                  <a:cubicBezTo>
                    <a:pt x="646" y="383"/>
                    <a:pt x="582" y="255"/>
                    <a:pt x="552" y="266"/>
                  </a:cubicBezTo>
                  <a:cubicBezTo>
                    <a:pt x="521" y="275"/>
                    <a:pt x="516" y="390"/>
                    <a:pt x="465" y="483"/>
                  </a:cubicBezTo>
                  <a:cubicBezTo>
                    <a:pt x="417" y="576"/>
                    <a:pt x="341" y="643"/>
                    <a:pt x="341" y="643"/>
                  </a:cubicBezTo>
                  <a:cubicBezTo>
                    <a:pt x="341" y="643"/>
                    <a:pt x="290" y="729"/>
                    <a:pt x="206" y="793"/>
                  </a:cubicBezTo>
                  <a:cubicBezTo>
                    <a:pt x="124" y="859"/>
                    <a:pt x="10" y="885"/>
                    <a:pt x="7" y="917"/>
                  </a:cubicBezTo>
                  <a:cubicBezTo>
                    <a:pt x="0" y="949"/>
                    <a:pt x="139" y="989"/>
                    <a:pt x="278" y="942"/>
                  </a:cubicBezTo>
                  <a:cubicBezTo>
                    <a:pt x="417" y="900"/>
                    <a:pt x="521" y="793"/>
                    <a:pt x="521" y="793"/>
                  </a:cubicBezTo>
                  <a:cubicBezTo>
                    <a:pt x="521" y="793"/>
                    <a:pt x="533" y="777"/>
                    <a:pt x="548" y="749"/>
                  </a:cubicBezTo>
                  <a:cubicBezTo>
                    <a:pt x="553" y="753"/>
                    <a:pt x="560" y="758"/>
                    <a:pt x="565" y="763"/>
                  </a:cubicBezTo>
                  <a:cubicBezTo>
                    <a:pt x="600" y="845"/>
                    <a:pt x="692" y="1040"/>
                    <a:pt x="847" y="1274"/>
                  </a:cubicBezTo>
                  <a:cubicBezTo>
                    <a:pt x="836" y="1263"/>
                    <a:pt x="825" y="1253"/>
                    <a:pt x="815" y="1246"/>
                  </a:cubicBezTo>
                  <a:cubicBezTo>
                    <a:pt x="813" y="1243"/>
                    <a:pt x="809" y="1241"/>
                    <a:pt x="808" y="1237"/>
                  </a:cubicBezTo>
                  <a:cubicBezTo>
                    <a:pt x="801" y="1232"/>
                    <a:pt x="796" y="1227"/>
                    <a:pt x="792" y="1224"/>
                  </a:cubicBezTo>
                  <a:cubicBezTo>
                    <a:pt x="789" y="1220"/>
                    <a:pt x="783" y="1216"/>
                    <a:pt x="783" y="1216"/>
                  </a:cubicBezTo>
                  <a:cubicBezTo>
                    <a:pt x="783" y="1216"/>
                    <a:pt x="1706" y="3031"/>
                    <a:pt x="3105" y="2973"/>
                  </a:cubicBezTo>
                  <a:cubicBezTo>
                    <a:pt x="4457" y="2918"/>
                    <a:pt x="5107" y="1226"/>
                    <a:pt x="5232" y="859"/>
                  </a:cubicBezTo>
                  <a:cubicBezTo>
                    <a:pt x="5304" y="696"/>
                    <a:pt x="5342" y="575"/>
                    <a:pt x="5355" y="533"/>
                  </a:cubicBezTo>
                  <a:cubicBezTo>
                    <a:pt x="5358" y="539"/>
                    <a:pt x="5362" y="543"/>
                    <a:pt x="5362" y="543"/>
                  </a:cubicBezTo>
                  <a:cubicBezTo>
                    <a:pt x="5362" y="543"/>
                    <a:pt x="5459" y="657"/>
                    <a:pt x="5593" y="709"/>
                  </a:cubicBezTo>
                  <a:cubicBezTo>
                    <a:pt x="5729" y="767"/>
                    <a:pt x="5870" y="736"/>
                    <a:pt x="5866" y="704"/>
                  </a:cubicBezTo>
                  <a:cubicBezTo>
                    <a:pt x="5868" y="670"/>
                    <a:pt x="5756" y="638"/>
                    <a:pt x="5679" y="564"/>
                  </a:cubicBezTo>
                  <a:close/>
                  <a:moveTo>
                    <a:pt x="5300" y="560"/>
                  </a:moveTo>
                  <a:cubicBezTo>
                    <a:pt x="5316" y="542"/>
                    <a:pt x="5332" y="523"/>
                    <a:pt x="5346" y="505"/>
                  </a:cubicBezTo>
                  <a:cubicBezTo>
                    <a:pt x="5349" y="512"/>
                    <a:pt x="5352" y="517"/>
                    <a:pt x="5354" y="523"/>
                  </a:cubicBezTo>
                  <a:cubicBezTo>
                    <a:pt x="5346" y="530"/>
                    <a:pt x="5326" y="542"/>
                    <a:pt x="5300" y="5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1714975" y="3524375"/>
              <a:ext cx="146700" cy="37225"/>
            </a:xfrm>
            <a:custGeom>
              <a:avLst/>
              <a:gdLst/>
              <a:ahLst/>
              <a:cxnLst/>
              <a:rect l="l" t="t" r="r" b="b"/>
              <a:pathLst>
                <a:path w="5868" h="1489" extrusionOk="0">
                  <a:moveTo>
                    <a:pt x="5366" y="0"/>
                  </a:moveTo>
                  <a:cubicBezTo>
                    <a:pt x="5334" y="0"/>
                    <a:pt x="5271" y="120"/>
                    <a:pt x="5279" y="257"/>
                  </a:cubicBezTo>
                  <a:cubicBezTo>
                    <a:pt x="5282" y="322"/>
                    <a:pt x="5299" y="384"/>
                    <a:pt x="5318" y="432"/>
                  </a:cubicBezTo>
                  <a:cubicBezTo>
                    <a:pt x="5270" y="478"/>
                    <a:pt x="5207" y="535"/>
                    <a:pt x="5132" y="594"/>
                  </a:cubicBezTo>
                  <a:cubicBezTo>
                    <a:pt x="4932" y="751"/>
                    <a:pt x="4638" y="918"/>
                    <a:pt x="4323" y="1031"/>
                  </a:cubicBezTo>
                  <a:cubicBezTo>
                    <a:pt x="4009" y="1149"/>
                    <a:pt x="3678" y="1216"/>
                    <a:pt x="3431" y="1237"/>
                  </a:cubicBezTo>
                  <a:cubicBezTo>
                    <a:pt x="3256" y="1252"/>
                    <a:pt x="3121" y="1254"/>
                    <a:pt x="3057" y="1254"/>
                  </a:cubicBezTo>
                  <a:cubicBezTo>
                    <a:pt x="3029" y="1254"/>
                    <a:pt x="3015" y="1253"/>
                    <a:pt x="3015" y="1253"/>
                  </a:cubicBezTo>
                  <a:cubicBezTo>
                    <a:pt x="3015" y="1253"/>
                    <a:pt x="2956" y="1256"/>
                    <a:pt x="2856" y="1256"/>
                  </a:cubicBezTo>
                  <a:cubicBezTo>
                    <a:pt x="2788" y="1256"/>
                    <a:pt x="2700" y="1255"/>
                    <a:pt x="2598" y="1250"/>
                  </a:cubicBezTo>
                  <a:cubicBezTo>
                    <a:pt x="2348" y="1241"/>
                    <a:pt x="2013" y="1206"/>
                    <a:pt x="1686" y="1134"/>
                  </a:cubicBezTo>
                  <a:cubicBezTo>
                    <a:pt x="1358" y="1062"/>
                    <a:pt x="1042" y="948"/>
                    <a:pt x="819" y="832"/>
                  </a:cubicBezTo>
                  <a:cubicBezTo>
                    <a:pt x="716" y="779"/>
                    <a:pt x="633" y="728"/>
                    <a:pt x="570" y="690"/>
                  </a:cubicBezTo>
                  <a:cubicBezTo>
                    <a:pt x="594" y="643"/>
                    <a:pt x="615" y="582"/>
                    <a:pt x="623" y="515"/>
                  </a:cubicBezTo>
                  <a:cubicBezTo>
                    <a:pt x="643" y="376"/>
                    <a:pt x="585" y="252"/>
                    <a:pt x="553" y="252"/>
                  </a:cubicBezTo>
                  <a:cubicBezTo>
                    <a:pt x="551" y="252"/>
                    <a:pt x="550" y="253"/>
                    <a:pt x="549" y="253"/>
                  </a:cubicBezTo>
                  <a:cubicBezTo>
                    <a:pt x="519" y="263"/>
                    <a:pt x="514" y="379"/>
                    <a:pt x="463" y="470"/>
                  </a:cubicBezTo>
                  <a:cubicBezTo>
                    <a:pt x="415" y="563"/>
                    <a:pt x="339" y="630"/>
                    <a:pt x="339" y="630"/>
                  </a:cubicBezTo>
                  <a:cubicBezTo>
                    <a:pt x="339" y="630"/>
                    <a:pt x="287" y="716"/>
                    <a:pt x="203" y="780"/>
                  </a:cubicBezTo>
                  <a:cubicBezTo>
                    <a:pt x="122" y="849"/>
                    <a:pt x="8" y="872"/>
                    <a:pt x="5" y="904"/>
                  </a:cubicBezTo>
                  <a:cubicBezTo>
                    <a:pt x="1" y="926"/>
                    <a:pt x="63" y="951"/>
                    <a:pt x="145" y="951"/>
                  </a:cubicBezTo>
                  <a:cubicBezTo>
                    <a:pt x="186" y="951"/>
                    <a:pt x="231" y="945"/>
                    <a:pt x="276" y="930"/>
                  </a:cubicBezTo>
                  <a:cubicBezTo>
                    <a:pt x="415" y="887"/>
                    <a:pt x="519" y="780"/>
                    <a:pt x="519" y="780"/>
                  </a:cubicBezTo>
                  <a:cubicBezTo>
                    <a:pt x="519" y="780"/>
                    <a:pt x="531" y="764"/>
                    <a:pt x="546" y="737"/>
                  </a:cubicBezTo>
                  <a:cubicBezTo>
                    <a:pt x="600" y="786"/>
                    <a:pt x="675" y="848"/>
                    <a:pt x="771" y="909"/>
                  </a:cubicBezTo>
                  <a:cubicBezTo>
                    <a:pt x="988" y="1053"/>
                    <a:pt x="1309" y="1199"/>
                    <a:pt x="1643" y="1293"/>
                  </a:cubicBezTo>
                  <a:cubicBezTo>
                    <a:pt x="1977" y="1389"/>
                    <a:pt x="2321" y="1442"/>
                    <a:pt x="2581" y="1467"/>
                  </a:cubicBezTo>
                  <a:cubicBezTo>
                    <a:pt x="2818" y="1488"/>
                    <a:pt x="2985" y="1489"/>
                    <a:pt x="3011" y="1489"/>
                  </a:cubicBezTo>
                  <a:cubicBezTo>
                    <a:pt x="3013" y="1489"/>
                    <a:pt x="3015" y="1489"/>
                    <a:pt x="3015" y="1489"/>
                  </a:cubicBezTo>
                  <a:cubicBezTo>
                    <a:pt x="3015" y="1489"/>
                    <a:pt x="3190" y="1487"/>
                    <a:pt x="3452" y="1453"/>
                  </a:cubicBezTo>
                  <a:cubicBezTo>
                    <a:pt x="3717" y="1418"/>
                    <a:pt x="4060" y="1329"/>
                    <a:pt x="4381" y="1185"/>
                  </a:cubicBezTo>
                  <a:cubicBezTo>
                    <a:pt x="4703" y="1046"/>
                    <a:pt x="4999" y="849"/>
                    <a:pt x="5187" y="663"/>
                  </a:cubicBezTo>
                  <a:cubicBezTo>
                    <a:pt x="5250" y="602"/>
                    <a:pt x="5300" y="545"/>
                    <a:pt x="5339" y="493"/>
                  </a:cubicBezTo>
                  <a:cubicBezTo>
                    <a:pt x="5350" y="515"/>
                    <a:pt x="5357" y="529"/>
                    <a:pt x="5357" y="529"/>
                  </a:cubicBezTo>
                  <a:cubicBezTo>
                    <a:pt x="5357" y="529"/>
                    <a:pt x="5454" y="643"/>
                    <a:pt x="5590" y="695"/>
                  </a:cubicBezTo>
                  <a:cubicBezTo>
                    <a:pt x="5645" y="719"/>
                    <a:pt x="5701" y="727"/>
                    <a:pt x="5748" y="727"/>
                  </a:cubicBezTo>
                  <a:cubicBezTo>
                    <a:pt x="5816" y="727"/>
                    <a:pt x="5865" y="709"/>
                    <a:pt x="5862" y="690"/>
                  </a:cubicBezTo>
                  <a:cubicBezTo>
                    <a:pt x="5868" y="657"/>
                    <a:pt x="5756" y="624"/>
                    <a:pt x="5678" y="551"/>
                  </a:cubicBezTo>
                  <a:cubicBezTo>
                    <a:pt x="5598" y="481"/>
                    <a:pt x="5554" y="392"/>
                    <a:pt x="5554" y="392"/>
                  </a:cubicBezTo>
                  <a:cubicBezTo>
                    <a:pt x="5554" y="392"/>
                    <a:pt x="5484" y="321"/>
                    <a:pt x="5442" y="224"/>
                  </a:cubicBezTo>
                  <a:cubicBezTo>
                    <a:pt x="5398" y="129"/>
                    <a:pt x="5400" y="13"/>
                    <a:pt x="5371" y="2"/>
                  </a:cubicBezTo>
                  <a:cubicBezTo>
                    <a:pt x="5370" y="1"/>
                    <a:pt x="5368" y="0"/>
                    <a:pt x="536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1728725" y="3536900"/>
              <a:ext cx="120325" cy="50600"/>
            </a:xfrm>
            <a:custGeom>
              <a:avLst/>
              <a:gdLst/>
              <a:ahLst/>
              <a:cxnLst/>
              <a:rect l="l" t="t" r="r" b="b"/>
              <a:pathLst>
                <a:path w="4813" h="2024" extrusionOk="0">
                  <a:moveTo>
                    <a:pt x="4813" y="0"/>
                  </a:moveTo>
                  <a:cubicBezTo>
                    <a:pt x="4813" y="0"/>
                    <a:pt x="3706" y="826"/>
                    <a:pt x="2441" y="860"/>
                  </a:cubicBezTo>
                  <a:cubicBezTo>
                    <a:pt x="2403" y="861"/>
                    <a:pt x="2366" y="862"/>
                    <a:pt x="2329" y="862"/>
                  </a:cubicBezTo>
                  <a:cubicBezTo>
                    <a:pt x="1024" y="862"/>
                    <a:pt x="0" y="208"/>
                    <a:pt x="0" y="208"/>
                  </a:cubicBezTo>
                  <a:lnTo>
                    <a:pt x="0" y="208"/>
                  </a:lnTo>
                  <a:cubicBezTo>
                    <a:pt x="0" y="208"/>
                    <a:pt x="687" y="2002"/>
                    <a:pt x="2459" y="2024"/>
                  </a:cubicBezTo>
                  <a:cubicBezTo>
                    <a:pt x="2469" y="2024"/>
                    <a:pt x="2478" y="2024"/>
                    <a:pt x="2488" y="2024"/>
                  </a:cubicBezTo>
                  <a:cubicBezTo>
                    <a:pt x="4238" y="2024"/>
                    <a:pt x="4813" y="0"/>
                    <a:pt x="4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1748700" y="3548900"/>
              <a:ext cx="79275" cy="23025"/>
            </a:xfrm>
            <a:custGeom>
              <a:avLst/>
              <a:gdLst/>
              <a:ahLst/>
              <a:cxnLst/>
              <a:rect l="l" t="t" r="r" b="b"/>
              <a:pathLst>
                <a:path w="3171" h="921" extrusionOk="0">
                  <a:moveTo>
                    <a:pt x="3171" y="1"/>
                  </a:moveTo>
                  <a:cubicBezTo>
                    <a:pt x="2750" y="188"/>
                    <a:pt x="2213" y="366"/>
                    <a:pt x="1643" y="382"/>
                  </a:cubicBezTo>
                  <a:lnTo>
                    <a:pt x="1632" y="382"/>
                  </a:lnTo>
                  <a:cubicBezTo>
                    <a:pt x="1600" y="383"/>
                    <a:pt x="1567" y="383"/>
                    <a:pt x="1535" y="383"/>
                  </a:cubicBezTo>
                  <a:cubicBezTo>
                    <a:pt x="941" y="383"/>
                    <a:pt x="407" y="247"/>
                    <a:pt x="0" y="101"/>
                  </a:cubicBezTo>
                  <a:lnTo>
                    <a:pt x="0" y="101"/>
                  </a:lnTo>
                  <a:cubicBezTo>
                    <a:pt x="183" y="374"/>
                    <a:pt x="654" y="921"/>
                    <a:pt x="1576" y="921"/>
                  </a:cubicBezTo>
                  <a:cubicBezTo>
                    <a:pt x="1626" y="921"/>
                    <a:pt x="1677" y="919"/>
                    <a:pt x="1729" y="916"/>
                  </a:cubicBezTo>
                  <a:cubicBezTo>
                    <a:pt x="2623" y="860"/>
                    <a:pt x="2989" y="359"/>
                    <a:pt x="3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1734575" y="3543750"/>
              <a:ext cx="111800" cy="54650"/>
            </a:xfrm>
            <a:custGeom>
              <a:avLst/>
              <a:gdLst/>
              <a:ahLst/>
              <a:cxnLst/>
              <a:rect l="l" t="t" r="r" b="b"/>
              <a:pathLst>
                <a:path w="4472" h="2186" extrusionOk="0">
                  <a:moveTo>
                    <a:pt x="4471" y="0"/>
                  </a:moveTo>
                  <a:cubicBezTo>
                    <a:pt x="4471" y="0"/>
                    <a:pt x="4057" y="840"/>
                    <a:pt x="3235" y="1268"/>
                  </a:cubicBezTo>
                  <a:cubicBezTo>
                    <a:pt x="3246" y="1267"/>
                    <a:pt x="3257" y="1267"/>
                    <a:pt x="3267" y="1267"/>
                  </a:cubicBezTo>
                  <a:cubicBezTo>
                    <a:pt x="3567" y="1267"/>
                    <a:pt x="3561" y="1476"/>
                    <a:pt x="3229" y="1708"/>
                  </a:cubicBezTo>
                  <a:cubicBezTo>
                    <a:pt x="3007" y="1864"/>
                    <a:pt x="2650" y="2005"/>
                    <a:pt x="2262" y="2005"/>
                  </a:cubicBezTo>
                  <a:cubicBezTo>
                    <a:pt x="2007" y="2005"/>
                    <a:pt x="1739" y="1944"/>
                    <a:pt x="1485" y="1788"/>
                  </a:cubicBezTo>
                  <a:cubicBezTo>
                    <a:pt x="970" y="1469"/>
                    <a:pt x="1249" y="1354"/>
                    <a:pt x="1377" y="1323"/>
                  </a:cubicBezTo>
                  <a:cubicBezTo>
                    <a:pt x="609" y="1011"/>
                    <a:pt x="1" y="427"/>
                    <a:pt x="0" y="427"/>
                  </a:cubicBezTo>
                  <a:lnTo>
                    <a:pt x="0" y="427"/>
                  </a:lnTo>
                  <a:cubicBezTo>
                    <a:pt x="1" y="427"/>
                    <a:pt x="895" y="2186"/>
                    <a:pt x="2256" y="2186"/>
                  </a:cubicBezTo>
                  <a:cubicBezTo>
                    <a:pt x="2278" y="2186"/>
                    <a:pt x="2299" y="2185"/>
                    <a:pt x="2321" y="2184"/>
                  </a:cubicBezTo>
                  <a:cubicBezTo>
                    <a:pt x="3838" y="2121"/>
                    <a:pt x="4471" y="0"/>
                    <a:pt x="44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1636025" y="3365275"/>
              <a:ext cx="1875" cy="9300"/>
            </a:xfrm>
            <a:custGeom>
              <a:avLst/>
              <a:gdLst/>
              <a:ahLst/>
              <a:cxnLst/>
              <a:rect l="l" t="t" r="r" b="b"/>
              <a:pathLst>
                <a:path w="75" h="372" extrusionOk="0">
                  <a:moveTo>
                    <a:pt x="15" y="1"/>
                  </a:moveTo>
                  <a:cubicBezTo>
                    <a:pt x="8" y="1"/>
                    <a:pt x="1" y="5"/>
                    <a:pt x="1" y="15"/>
                  </a:cubicBezTo>
                  <a:cubicBezTo>
                    <a:pt x="3" y="125"/>
                    <a:pt x="8" y="234"/>
                    <a:pt x="11" y="341"/>
                  </a:cubicBezTo>
                  <a:cubicBezTo>
                    <a:pt x="11" y="362"/>
                    <a:pt x="28" y="371"/>
                    <a:pt x="43" y="371"/>
                  </a:cubicBezTo>
                  <a:cubicBezTo>
                    <a:pt x="59" y="371"/>
                    <a:pt x="74" y="361"/>
                    <a:pt x="72" y="341"/>
                  </a:cubicBezTo>
                  <a:cubicBezTo>
                    <a:pt x="59" y="233"/>
                    <a:pt x="45" y="123"/>
                    <a:pt x="32" y="15"/>
                  </a:cubicBezTo>
                  <a:cubicBezTo>
                    <a:pt x="31" y="6"/>
                    <a:pt x="22" y="1"/>
                    <a:pt x="15"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1632350" y="3467725"/>
              <a:ext cx="1700" cy="15575"/>
            </a:xfrm>
            <a:custGeom>
              <a:avLst/>
              <a:gdLst/>
              <a:ahLst/>
              <a:cxnLst/>
              <a:rect l="l" t="t" r="r" b="b"/>
              <a:pathLst>
                <a:path w="68" h="623" extrusionOk="0">
                  <a:moveTo>
                    <a:pt x="10" y="591"/>
                  </a:moveTo>
                  <a:cubicBezTo>
                    <a:pt x="46" y="612"/>
                    <a:pt x="67" y="622"/>
                    <a:pt x="67" y="622"/>
                  </a:cubicBezTo>
                  <a:cubicBezTo>
                    <a:pt x="67" y="622"/>
                    <a:pt x="43" y="372"/>
                    <a:pt x="0" y="0"/>
                  </a:cubicBezTo>
                  <a:cubicBezTo>
                    <a:pt x="17" y="191"/>
                    <a:pt x="23" y="387"/>
                    <a:pt x="10" y="591"/>
                  </a:cubicBezTo>
                  <a:close/>
                </a:path>
              </a:pathLst>
            </a:custGeom>
            <a:solidFill>
              <a:srgbClr val="D7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604350" y="3249625"/>
              <a:ext cx="352200" cy="210550"/>
            </a:xfrm>
            <a:custGeom>
              <a:avLst/>
              <a:gdLst/>
              <a:ahLst/>
              <a:cxnLst/>
              <a:rect l="l" t="t" r="r" b="b"/>
              <a:pathLst>
                <a:path w="14088" h="8422" extrusionOk="0">
                  <a:moveTo>
                    <a:pt x="13843" y="7437"/>
                  </a:moveTo>
                  <a:cubicBezTo>
                    <a:pt x="13962" y="6654"/>
                    <a:pt x="14088" y="5872"/>
                    <a:pt x="13995" y="5095"/>
                  </a:cubicBezTo>
                  <a:cubicBezTo>
                    <a:pt x="13878" y="4115"/>
                    <a:pt x="13252" y="3111"/>
                    <a:pt x="12590" y="2400"/>
                  </a:cubicBezTo>
                  <a:cubicBezTo>
                    <a:pt x="11187" y="894"/>
                    <a:pt x="9077" y="252"/>
                    <a:pt x="7094" y="157"/>
                  </a:cubicBezTo>
                  <a:cubicBezTo>
                    <a:pt x="3822" y="0"/>
                    <a:pt x="0" y="3165"/>
                    <a:pt x="699" y="6703"/>
                  </a:cubicBezTo>
                  <a:cubicBezTo>
                    <a:pt x="817" y="7299"/>
                    <a:pt x="997" y="7842"/>
                    <a:pt x="1084" y="8422"/>
                  </a:cubicBezTo>
                  <a:cubicBezTo>
                    <a:pt x="998" y="7722"/>
                    <a:pt x="859" y="6784"/>
                    <a:pt x="686" y="6196"/>
                  </a:cubicBezTo>
                  <a:cubicBezTo>
                    <a:pt x="686" y="6196"/>
                    <a:pt x="1245" y="5678"/>
                    <a:pt x="1397" y="5056"/>
                  </a:cubicBezTo>
                  <a:cubicBezTo>
                    <a:pt x="1397" y="5056"/>
                    <a:pt x="1854" y="4694"/>
                    <a:pt x="2007" y="4381"/>
                  </a:cubicBezTo>
                  <a:cubicBezTo>
                    <a:pt x="2159" y="4071"/>
                    <a:pt x="4851" y="3708"/>
                    <a:pt x="4801" y="1584"/>
                  </a:cubicBezTo>
                  <a:cubicBezTo>
                    <a:pt x="4801" y="1584"/>
                    <a:pt x="6375" y="4124"/>
                    <a:pt x="8663" y="4797"/>
                  </a:cubicBezTo>
                  <a:cubicBezTo>
                    <a:pt x="10948" y="5471"/>
                    <a:pt x="12725" y="4694"/>
                    <a:pt x="12725" y="4849"/>
                  </a:cubicBezTo>
                  <a:cubicBezTo>
                    <a:pt x="12724" y="4978"/>
                    <a:pt x="13702" y="5119"/>
                    <a:pt x="13843" y="743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1560082" y="3192288"/>
              <a:ext cx="445775" cy="297150"/>
            </a:xfrm>
            <a:custGeom>
              <a:avLst/>
              <a:gdLst/>
              <a:ahLst/>
              <a:cxnLst/>
              <a:rect l="l" t="t" r="r" b="b"/>
              <a:pathLst>
                <a:path w="17831" h="11886" extrusionOk="0">
                  <a:moveTo>
                    <a:pt x="10649" y="1"/>
                  </a:moveTo>
                  <a:cubicBezTo>
                    <a:pt x="9371" y="1"/>
                    <a:pt x="7914" y="356"/>
                    <a:pt x="6275" y="1218"/>
                  </a:cubicBezTo>
                  <a:cubicBezTo>
                    <a:pt x="6275" y="1218"/>
                    <a:pt x="6086" y="1189"/>
                    <a:pt x="5777" y="1189"/>
                  </a:cubicBezTo>
                  <a:cubicBezTo>
                    <a:pt x="4562" y="1189"/>
                    <a:pt x="1490" y="1635"/>
                    <a:pt x="738" y="6038"/>
                  </a:cubicBezTo>
                  <a:cubicBezTo>
                    <a:pt x="0" y="10353"/>
                    <a:pt x="2991" y="11885"/>
                    <a:pt x="2991" y="11885"/>
                  </a:cubicBezTo>
                  <a:cubicBezTo>
                    <a:pt x="2991" y="11885"/>
                    <a:pt x="2796" y="9768"/>
                    <a:pt x="2490" y="8732"/>
                  </a:cubicBezTo>
                  <a:cubicBezTo>
                    <a:pt x="2490" y="8732"/>
                    <a:pt x="3050" y="8215"/>
                    <a:pt x="3202" y="7592"/>
                  </a:cubicBezTo>
                  <a:cubicBezTo>
                    <a:pt x="3202" y="7592"/>
                    <a:pt x="3659" y="7230"/>
                    <a:pt x="3811" y="6918"/>
                  </a:cubicBezTo>
                  <a:cubicBezTo>
                    <a:pt x="3964" y="6607"/>
                    <a:pt x="6655" y="6244"/>
                    <a:pt x="6605" y="4119"/>
                  </a:cubicBezTo>
                  <a:lnTo>
                    <a:pt x="6605" y="4119"/>
                  </a:lnTo>
                  <a:cubicBezTo>
                    <a:pt x="6605" y="4119"/>
                    <a:pt x="8179" y="6659"/>
                    <a:pt x="10465" y="7332"/>
                  </a:cubicBezTo>
                  <a:cubicBezTo>
                    <a:pt x="11180" y="7543"/>
                    <a:pt x="11844" y="7612"/>
                    <a:pt x="12420" y="7612"/>
                  </a:cubicBezTo>
                  <a:cubicBezTo>
                    <a:pt x="13514" y="7612"/>
                    <a:pt x="14289" y="7363"/>
                    <a:pt x="14482" y="7363"/>
                  </a:cubicBezTo>
                  <a:cubicBezTo>
                    <a:pt x="14513" y="7363"/>
                    <a:pt x="14529" y="7370"/>
                    <a:pt x="14529" y="7385"/>
                  </a:cubicBezTo>
                  <a:cubicBezTo>
                    <a:pt x="14529" y="7540"/>
                    <a:pt x="15926" y="7708"/>
                    <a:pt x="15622" y="11596"/>
                  </a:cubicBezTo>
                  <a:cubicBezTo>
                    <a:pt x="15622" y="11596"/>
                    <a:pt x="17831" y="9355"/>
                    <a:pt x="17780" y="6918"/>
                  </a:cubicBezTo>
                  <a:cubicBezTo>
                    <a:pt x="17740" y="4995"/>
                    <a:pt x="15447" y="1"/>
                    <a:pt x="1064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668300" y="3305525"/>
              <a:ext cx="250" cy="500"/>
            </a:xfrm>
            <a:custGeom>
              <a:avLst/>
              <a:gdLst/>
              <a:ahLst/>
              <a:cxnLst/>
              <a:rect l="l" t="t" r="r" b="b"/>
              <a:pathLst>
                <a:path w="10" h="20" extrusionOk="0">
                  <a:moveTo>
                    <a:pt x="1" y="20"/>
                  </a:moveTo>
                  <a:cubicBezTo>
                    <a:pt x="6" y="8"/>
                    <a:pt x="9" y="1"/>
                    <a:pt x="9" y="1"/>
                  </a:cubicBezTo>
                  <a:cubicBezTo>
                    <a:pt x="9" y="1"/>
                    <a:pt x="6" y="8"/>
                    <a:pt x="1" y="2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658800" y="3259775"/>
              <a:ext cx="1100" cy="675"/>
            </a:xfrm>
            <a:custGeom>
              <a:avLst/>
              <a:gdLst/>
              <a:ahLst/>
              <a:cxnLst/>
              <a:rect l="l" t="t" r="r" b="b"/>
              <a:pathLst>
                <a:path w="44" h="27" extrusionOk="0">
                  <a:moveTo>
                    <a:pt x="44" y="0"/>
                  </a:moveTo>
                  <a:cubicBezTo>
                    <a:pt x="16" y="16"/>
                    <a:pt x="0" y="27"/>
                    <a:pt x="0" y="27"/>
                  </a:cubicBezTo>
                  <a:cubicBezTo>
                    <a:pt x="0" y="27"/>
                    <a:pt x="16" y="16"/>
                    <a:pt x="44"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1983375" y="3393650"/>
              <a:ext cx="75" cy="375"/>
            </a:xfrm>
            <a:custGeom>
              <a:avLst/>
              <a:gdLst/>
              <a:ahLst/>
              <a:cxnLst/>
              <a:rect l="l" t="t" r="r" b="b"/>
              <a:pathLst>
                <a:path w="3" h="15" extrusionOk="0">
                  <a:moveTo>
                    <a:pt x="2" y="0"/>
                  </a:moveTo>
                  <a:cubicBezTo>
                    <a:pt x="1" y="9"/>
                    <a:pt x="1" y="14"/>
                    <a:pt x="1" y="14"/>
                  </a:cubicBezTo>
                  <a:cubicBezTo>
                    <a:pt x="1" y="14"/>
                    <a:pt x="2" y="9"/>
                    <a:pt x="2"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1594500" y="3403125"/>
              <a:ext cx="37750" cy="72275"/>
            </a:xfrm>
            <a:custGeom>
              <a:avLst/>
              <a:gdLst/>
              <a:ahLst/>
              <a:cxnLst/>
              <a:rect l="l" t="t" r="r" b="b"/>
              <a:pathLst>
                <a:path w="1510" h="2891" extrusionOk="0">
                  <a:moveTo>
                    <a:pt x="1078" y="0"/>
                  </a:moveTo>
                  <a:cubicBezTo>
                    <a:pt x="809" y="437"/>
                    <a:pt x="166" y="556"/>
                    <a:pt x="166" y="556"/>
                  </a:cubicBezTo>
                  <a:cubicBezTo>
                    <a:pt x="166" y="556"/>
                    <a:pt x="1087" y="1510"/>
                    <a:pt x="1087" y="1971"/>
                  </a:cubicBezTo>
                  <a:cubicBezTo>
                    <a:pt x="1087" y="2049"/>
                    <a:pt x="1052" y="2081"/>
                    <a:pt x="993" y="2081"/>
                  </a:cubicBezTo>
                  <a:cubicBezTo>
                    <a:pt x="776" y="2081"/>
                    <a:pt x="241" y="1637"/>
                    <a:pt x="0" y="1427"/>
                  </a:cubicBezTo>
                  <a:lnTo>
                    <a:pt x="0" y="1427"/>
                  </a:lnTo>
                  <a:cubicBezTo>
                    <a:pt x="678" y="2463"/>
                    <a:pt x="1510" y="2890"/>
                    <a:pt x="1510" y="2890"/>
                  </a:cubicBezTo>
                  <a:cubicBezTo>
                    <a:pt x="1510" y="2890"/>
                    <a:pt x="1343" y="1095"/>
                    <a:pt x="107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961000" y="3272825"/>
              <a:ext cx="6325" cy="15175"/>
            </a:xfrm>
            <a:custGeom>
              <a:avLst/>
              <a:gdLst/>
              <a:ahLst/>
              <a:cxnLst/>
              <a:rect l="l" t="t" r="r" b="b"/>
              <a:pathLst>
                <a:path w="253" h="607" extrusionOk="0">
                  <a:moveTo>
                    <a:pt x="1" y="0"/>
                  </a:moveTo>
                  <a:cubicBezTo>
                    <a:pt x="1" y="0"/>
                    <a:pt x="104" y="285"/>
                    <a:pt x="252" y="606"/>
                  </a:cubicBezTo>
                  <a:cubicBezTo>
                    <a:pt x="128" y="275"/>
                    <a:pt x="1" y="0"/>
                    <a:pt x="1"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1573186" y="3206898"/>
              <a:ext cx="429950" cy="271850"/>
            </a:xfrm>
            <a:custGeom>
              <a:avLst/>
              <a:gdLst/>
              <a:ahLst/>
              <a:cxnLst/>
              <a:rect l="l" t="t" r="r" b="b"/>
              <a:pathLst>
                <a:path w="17198" h="10874" extrusionOk="0">
                  <a:moveTo>
                    <a:pt x="6738" y="0"/>
                  </a:moveTo>
                  <a:lnTo>
                    <a:pt x="6738" y="0"/>
                  </a:lnTo>
                  <a:cubicBezTo>
                    <a:pt x="6397" y="142"/>
                    <a:pt x="6047" y="306"/>
                    <a:pt x="5689" y="495"/>
                  </a:cubicBezTo>
                  <a:cubicBezTo>
                    <a:pt x="5689" y="495"/>
                    <a:pt x="5500" y="466"/>
                    <a:pt x="5192" y="466"/>
                  </a:cubicBezTo>
                  <a:cubicBezTo>
                    <a:pt x="4776" y="466"/>
                    <a:pt x="4142" y="518"/>
                    <a:pt x="3458" y="764"/>
                  </a:cubicBezTo>
                  <a:cubicBezTo>
                    <a:pt x="3609" y="753"/>
                    <a:pt x="3764" y="745"/>
                    <a:pt x="3908" y="745"/>
                  </a:cubicBezTo>
                  <a:cubicBezTo>
                    <a:pt x="4157" y="745"/>
                    <a:pt x="4376" y="767"/>
                    <a:pt x="4492" y="830"/>
                  </a:cubicBezTo>
                  <a:cubicBezTo>
                    <a:pt x="4881" y="1042"/>
                    <a:pt x="3713" y="1675"/>
                    <a:pt x="3713" y="1675"/>
                  </a:cubicBezTo>
                  <a:cubicBezTo>
                    <a:pt x="3713" y="1675"/>
                    <a:pt x="4088" y="1479"/>
                    <a:pt x="4458" y="1479"/>
                  </a:cubicBezTo>
                  <a:cubicBezTo>
                    <a:pt x="4529" y="1479"/>
                    <a:pt x="4600" y="1486"/>
                    <a:pt x="4668" y="1504"/>
                  </a:cubicBezTo>
                  <a:cubicBezTo>
                    <a:pt x="5051" y="1599"/>
                    <a:pt x="3766" y="2385"/>
                    <a:pt x="3510" y="2538"/>
                  </a:cubicBezTo>
                  <a:cubicBezTo>
                    <a:pt x="3653" y="2454"/>
                    <a:pt x="4129" y="2196"/>
                    <a:pt x="4517" y="2196"/>
                  </a:cubicBezTo>
                  <a:cubicBezTo>
                    <a:pt x="4610" y="2196"/>
                    <a:pt x="4698" y="2211"/>
                    <a:pt x="4775" y="2246"/>
                  </a:cubicBezTo>
                  <a:cubicBezTo>
                    <a:pt x="5234" y="2458"/>
                    <a:pt x="4067" y="3272"/>
                    <a:pt x="4067" y="3272"/>
                  </a:cubicBezTo>
                  <a:cubicBezTo>
                    <a:pt x="4067" y="3272"/>
                    <a:pt x="4573" y="3001"/>
                    <a:pt x="4952" y="3001"/>
                  </a:cubicBezTo>
                  <a:cubicBezTo>
                    <a:pt x="5104" y="3001"/>
                    <a:pt x="5235" y="3045"/>
                    <a:pt x="5306" y="3166"/>
                  </a:cubicBezTo>
                  <a:cubicBezTo>
                    <a:pt x="5553" y="3590"/>
                    <a:pt x="5165" y="4863"/>
                    <a:pt x="4280" y="5147"/>
                  </a:cubicBezTo>
                  <a:cubicBezTo>
                    <a:pt x="4176" y="5181"/>
                    <a:pt x="4090" y="5195"/>
                    <a:pt x="4021" y="5195"/>
                  </a:cubicBezTo>
                  <a:cubicBezTo>
                    <a:pt x="3543" y="5195"/>
                    <a:pt x="3799" y="4509"/>
                    <a:pt x="3848" y="4388"/>
                  </a:cubicBezTo>
                  <a:lnTo>
                    <a:pt x="3848" y="4388"/>
                  </a:lnTo>
                  <a:cubicBezTo>
                    <a:pt x="3784" y="4542"/>
                    <a:pt x="3330" y="5624"/>
                    <a:pt x="2936" y="5854"/>
                  </a:cubicBezTo>
                  <a:cubicBezTo>
                    <a:pt x="2904" y="5873"/>
                    <a:pt x="2876" y="5881"/>
                    <a:pt x="2853" y="5881"/>
                  </a:cubicBezTo>
                  <a:cubicBezTo>
                    <a:pt x="2572" y="5881"/>
                    <a:pt x="2935" y="4581"/>
                    <a:pt x="2936" y="4581"/>
                  </a:cubicBezTo>
                  <a:lnTo>
                    <a:pt x="2936" y="4581"/>
                  </a:lnTo>
                  <a:cubicBezTo>
                    <a:pt x="2935" y="4581"/>
                    <a:pt x="2161" y="6612"/>
                    <a:pt x="1446" y="6612"/>
                  </a:cubicBezTo>
                  <a:cubicBezTo>
                    <a:pt x="1412" y="6612"/>
                    <a:pt x="1378" y="6607"/>
                    <a:pt x="1344" y="6598"/>
                  </a:cubicBezTo>
                  <a:cubicBezTo>
                    <a:pt x="601" y="6386"/>
                    <a:pt x="1307" y="3768"/>
                    <a:pt x="1308" y="3768"/>
                  </a:cubicBezTo>
                  <a:lnTo>
                    <a:pt x="1308" y="3768"/>
                  </a:lnTo>
                  <a:cubicBezTo>
                    <a:pt x="1308" y="3768"/>
                    <a:pt x="1116" y="4069"/>
                    <a:pt x="853" y="4069"/>
                  </a:cubicBezTo>
                  <a:cubicBezTo>
                    <a:pt x="817" y="4069"/>
                    <a:pt x="780" y="4064"/>
                    <a:pt x="742" y="4051"/>
                  </a:cubicBezTo>
                  <a:cubicBezTo>
                    <a:pt x="591" y="4000"/>
                    <a:pt x="805" y="3377"/>
                    <a:pt x="1056" y="2747"/>
                  </a:cubicBezTo>
                  <a:lnTo>
                    <a:pt x="1056" y="2747"/>
                  </a:lnTo>
                  <a:cubicBezTo>
                    <a:pt x="657" y="3401"/>
                    <a:pt x="335" y="4240"/>
                    <a:pt x="150" y="5315"/>
                  </a:cubicBezTo>
                  <a:cubicBezTo>
                    <a:pt x="0" y="6194"/>
                    <a:pt x="7" y="6956"/>
                    <a:pt x="109" y="7615"/>
                  </a:cubicBezTo>
                  <a:cubicBezTo>
                    <a:pt x="202" y="7274"/>
                    <a:pt x="308" y="7018"/>
                    <a:pt x="423" y="6986"/>
                  </a:cubicBezTo>
                  <a:cubicBezTo>
                    <a:pt x="437" y="6983"/>
                    <a:pt x="451" y="6981"/>
                    <a:pt x="463" y="6981"/>
                  </a:cubicBezTo>
                  <a:cubicBezTo>
                    <a:pt x="750" y="6981"/>
                    <a:pt x="623" y="7950"/>
                    <a:pt x="716" y="7950"/>
                  </a:cubicBezTo>
                  <a:cubicBezTo>
                    <a:pt x="730" y="7950"/>
                    <a:pt x="750" y="7926"/>
                    <a:pt x="778" y="7871"/>
                  </a:cubicBezTo>
                  <a:cubicBezTo>
                    <a:pt x="901" y="7625"/>
                    <a:pt x="1318" y="7393"/>
                    <a:pt x="1649" y="7393"/>
                  </a:cubicBezTo>
                  <a:cubicBezTo>
                    <a:pt x="1882" y="7393"/>
                    <a:pt x="2072" y="7507"/>
                    <a:pt x="2089" y="7812"/>
                  </a:cubicBezTo>
                  <a:cubicBezTo>
                    <a:pt x="2265" y="7605"/>
                    <a:pt x="2520" y="7258"/>
                    <a:pt x="2615" y="6869"/>
                  </a:cubicBezTo>
                  <a:cubicBezTo>
                    <a:pt x="2615" y="6869"/>
                    <a:pt x="3071" y="6507"/>
                    <a:pt x="3224" y="6195"/>
                  </a:cubicBezTo>
                  <a:cubicBezTo>
                    <a:pt x="3377" y="5885"/>
                    <a:pt x="6069" y="5521"/>
                    <a:pt x="6019" y="3397"/>
                  </a:cubicBezTo>
                  <a:lnTo>
                    <a:pt x="6019" y="3397"/>
                  </a:lnTo>
                  <a:cubicBezTo>
                    <a:pt x="6019" y="3397"/>
                    <a:pt x="7593" y="5937"/>
                    <a:pt x="9879" y="6610"/>
                  </a:cubicBezTo>
                  <a:cubicBezTo>
                    <a:pt x="10593" y="6821"/>
                    <a:pt x="11257" y="6890"/>
                    <a:pt x="11833" y="6890"/>
                  </a:cubicBezTo>
                  <a:cubicBezTo>
                    <a:pt x="12927" y="6890"/>
                    <a:pt x="13703" y="6641"/>
                    <a:pt x="13896" y="6641"/>
                  </a:cubicBezTo>
                  <a:cubicBezTo>
                    <a:pt x="13927" y="6641"/>
                    <a:pt x="13943" y="6648"/>
                    <a:pt x="13943" y="6663"/>
                  </a:cubicBezTo>
                  <a:cubicBezTo>
                    <a:pt x="13943" y="6818"/>
                    <a:pt x="15340" y="6986"/>
                    <a:pt x="15036" y="10873"/>
                  </a:cubicBezTo>
                  <a:cubicBezTo>
                    <a:pt x="15036" y="10873"/>
                    <a:pt x="15661" y="10239"/>
                    <a:pt x="16239" y="9279"/>
                  </a:cubicBezTo>
                  <a:cubicBezTo>
                    <a:pt x="16089" y="9242"/>
                    <a:pt x="15504" y="9067"/>
                    <a:pt x="15321" y="8544"/>
                  </a:cubicBezTo>
                  <a:cubicBezTo>
                    <a:pt x="15211" y="8234"/>
                    <a:pt x="15383" y="8159"/>
                    <a:pt x="15576" y="8159"/>
                  </a:cubicBezTo>
                  <a:cubicBezTo>
                    <a:pt x="15757" y="8159"/>
                    <a:pt x="15957" y="8226"/>
                    <a:pt x="15957" y="8226"/>
                  </a:cubicBezTo>
                  <a:cubicBezTo>
                    <a:pt x="15957" y="8226"/>
                    <a:pt x="15284" y="7271"/>
                    <a:pt x="15920" y="6987"/>
                  </a:cubicBezTo>
                  <a:cubicBezTo>
                    <a:pt x="15988" y="6958"/>
                    <a:pt x="16047" y="6944"/>
                    <a:pt x="16098" y="6944"/>
                  </a:cubicBezTo>
                  <a:cubicBezTo>
                    <a:pt x="16507" y="6944"/>
                    <a:pt x="16461" y="7780"/>
                    <a:pt x="16452" y="7894"/>
                  </a:cubicBezTo>
                  <a:cubicBezTo>
                    <a:pt x="16463" y="7751"/>
                    <a:pt x="16580" y="6412"/>
                    <a:pt x="16982" y="6244"/>
                  </a:cubicBezTo>
                  <a:cubicBezTo>
                    <a:pt x="16999" y="6237"/>
                    <a:pt x="17014" y="6233"/>
                    <a:pt x="17029" y="6233"/>
                  </a:cubicBezTo>
                  <a:cubicBezTo>
                    <a:pt x="17131" y="6233"/>
                    <a:pt x="17172" y="6402"/>
                    <a:pt x="17179" y="6638"/>
                  </a:cubicBezTo>
                  <a:cubicBezTo>
                    <a:pt x="17193" y="6492"/>
                    <a:pt x="17198" y="6344"/>
                    <a:pt x="17194" y="6196"/>
                  </a:cubicBezTo>
                  <a:cubicBezTo>
                    <a:pt x="17183" y="5700"/>
                    <a:pt x="17023" y="5000"/>
                    <a:pt x="16709" y="4234"/>
                  </a:cubicBezTo>
                  <a:cubicBezTo>
                    <a:pt x="16690" y="4312"/>
                    <a:pt x="16663" y="4381"/>
                    <a:pt x="16628" y="4440"/>
                  </a:cubicBezTo>
                  <a:cubicBezTo>
                    <a:pt x="16581" y="4519"/>
                    <a:pt x="16528" y="4553"/>
                    <a:pt x="16472" y="4553"/>
                  </a:cubicBezTo>
                  <a:cubicBezTo>
                    <a:pt x="16261" y="4553"/>
                    <a:pt x="15997" y="4080"/>
                    <a:pt x="15807" y="3667"/>
                  </a:cubicBezTo>
                  <a:lnTo>
                    <a:pt x="15807" y="3667"/>
                  </a:lnTo>
                  <a:cubicBezTo>
                    <a:pt x="15967" y="4088"/>
                    <a:pt x="16126" y="4601"/>
                    <a:pt x="16026" y="4757"/>
                  </a:cubicBezTo>
                  <a:cubicBezTo>
                    <a:pt x="16009" y="4785"/>
                    <a:pt x="15983" y="4798"/>
                    <a:pt x="15951" y="4798"/>
                  </a:cubicBezTo>
                  <a:cubicBezTo>
                    <a:pt x="15658" y="4798"/>
                    <a:pt x="14823" y="3733"/>
                    <a:pt x="14823" y="3732"/>
                  </a:cubicBezTo>
                  <a:lnTo>
                    <a:pt x="14823" y="3732"/>
                  </a:lnTo>
                  <a:cubicBezTo>
                    <a:pt x="14823" y="3733"/>
                    <a:pt x="15707" y="5149"/>
                    <a:pt x="15107" y="5748"/>
                  </a:cubicBezTo>
                  <a:cubicBezTo>
                    <a:pt x="14703" y="6153"/>
                    <a:pt x="13884" y="6318"/>
                    <a:pt x="12758" y="6318"/>
                  </a:cubicBezTo>
                  <a:cubicBezTo>
                    <a:pt x="12207" y="6318"/>
                    <a:pt x="11582" y="6279"/>
                    <a:pt x="10897" y="6209"/>
                  </a:cubicBezTo>
                  <a:cubicBezTo>
                    <a:pt x="8811" y="5997"/>
                    <a:pt x="8031" y="5040"/>
                    <a:pt x="7890" y="4617"/>
                  </a:cubicBezTo>
                  <a:cubicBezTo>
                    <a:pt x="7853" y="4506"/>
                    <a:pt x="7912" y="4465"/>
                    <a:pt x="8020" y="4465"/>
                  </a:cubicBezTo>
                  <a:cubicBezTo>
                    <a:pt x="8326" y="4465"/>
                    <a:pt x="9022" y="4794"/>
                    <a:pt x="9022" y="4794"/>
                  </a:cubicBezTo>
                  <a:cubicBezTo>
                    <a:pt x="9022" y="4794"/>
                    <a:pt x="7678" y="3662"/>
                    <a:pt x="7288" y="2671"/>
                  </a:cubicBezTo>
                  <a:cubicBezTo>
                    <a:pt x="6898" y="1680"/>
                    <a:pt x="8313" y="831"/>
                    <a:pt x="8313" y="831"/>
                  </a:cubicBezTo>
                  <a:lnTo>
                    <a:pt x="8313" y="831"/>
                  </a:lnTo>
                  <a:cubicBezTo>
                    <a:pt x="8313" y="831"/>
                    <a:pt x="7403" y="1167"/>
                    <a:pt x="6962" y="1167"/>
                  </a:cubicBezTo>
                  <a:cubicBezTo>
                    <a:pt x="6867" y="1167"/>
                    <a:pt x="6794" y="1151"/>
                    <a:pt x="6756" y="1114"/>
                  </a:cubicBezTo>
                  <a:cubicBezTo>
                    <a:pt x="6544" y="903"/>
                    <a:pt x="7817" y="371"/>
                    <a:pt x="7818" y="371"/>
                  </a:cubicBezTo>
                  <a:lnTo>
                    <a:pt x="7818" y="371"/>
                  </a:lnTo>
                  <a:cubicBezTo>
                    <a:pt x="7817" y="371"/>
                    <a:pt x="7555" y="434"/>
                    <a:pt x="7281" y="434"/>
                  </a:cubicBezTo>
                  <a:cubicBezTo>
                    <a:pt x="7053" y="434"/>
                    <a:pt x="6818" y="390"/>
                    <a:pt x="6722" y="229"/>
                  </a:cubicBezTo>
                  <a:cubicBezTo>
                    <a:pt x="6690" y="178"/>
                    <a:pt x="6701" y="98"/>
                    <a:pt x="67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1"/>
            <p:cNvSpPr/>
            <p:nvPr/>
          </p:nvSpPr>
          <p:spPr>
            <a:xfrm>
              <a:off x="1803850" y="3187875"/>
              <a:ext cx="143325" cy="165700"/>
            </a:xfrm>
            <a:custGeom>
              <a:avLst/>
              <a:gdLst/>
              <a:ahLst/>
              <a:cxnLst/>
              <a:rect l="l" t="t" r="r" b="b"/>
              <a:pathLst>
                <a:path w="5733" h="6628" extrusionOk="0">
                  <a:moveTo>
                    <a:pt x="5596" y="3985"/>
                  </a:moveTo>
                  <a:cubicBezTo>
                    <a:pt x="5682" y="4039"/>
                    <a:pt x="5733" y="4069"/>
                    <a:pt x="5733" y="4069"/>
                  </a:cubicBezTo>
                  <a:cubicBezTo>
                    <a:pt x="5733" y="4069"/>
                    <a:pt x="5683" y="4038"/>
                    <a:pt x="5596" y="3985"/>
                  </a:cubicBezTo>
                  <a:close/>
                  <a:moveTo>
                    <a:pt x="3856" y="4139"/>
                  </a:moveTo>
                  <a:cubicBezTo>
                    <a:pt x="3857" y="4140"/>
                    <a:pt x="3858" y="4140"/>
                    <a:pt x="3858" y="4140"/>
                  </a:cubicBezTo>
                  <a:cubicBezTo>
                    <a:pt x="3858" y="4140"/>
                    <a:pt x="3857" y="4140"/>
                    <a:pt x="3856" y="4139"/>
                  </a:cubicBezTo>
                  <a:close/>
                  <a:moveTo>
                    <a:pt x="1983" y="0"/>
                  </a:moveTo>
                  <a:cubicBezTo>
                    <a:pt x="1983" y="0"/>
                    <a:pt x="3078" y="496"/>
                    <a:pt x="3326" y="778"/>
                  </a:cubicBezTo>
                  <a:cubicBezTo>
                    <a:pt x="3326" y="778"/>
                    <a:pt x="3027" y="701"/>
                    <a:pt x="2813" y="701"/>
                  </a:cubicBezTo>
                  <a:cubicBezTo>
                    <a:pt x="2645" y="701"/>
                    <a:pt x="2529" y="749"/>
                    <a:pt x="2654" y="920"/>
                  </a:cubicBezTo>
                  <a:cubicBezTo>
                    <a:pt x="2937" y="1309"/>
                    <a:pt x="3538" y="1769"/>
                    <a:pt x="3538" y="1769"/>
                  </a:cubicBezTo>
                  <a:cubicBezTo>
                    <a:pt x="3538" y="1769"/>
                    <a:pt x="2664" y="1340"/>
                    <a:pt x="2301" y="1340"/>
                  </a:cubicBezTo>
                  <a:cubicBezTo>
                    <a:pt x="2188" y="1340"/>
                    <a:pt x="2125" y="1382"/>
                    <a:pt x="2152" y="1490"/>
                  </a:cubicBezTo>
                  <a:cubicBezTo>
                    <a:pt x="2266" y="1947"/>
                    <a:pt x="3468" y="2796"/>
                    <a:pt x="3468" y="2796"/>
                  </a:cubicBezTo>
                  <a:cubicBezTo>
                    <a:pt x="3468" y="2796"/>
                    <a:pt x="2335" y="2389"/>
                    <a:pt x="1828" y="2389"/>
                  </a:cubicBezTo>
                  <a:cubicBezTo>
                    <a:pt x="1701" y="2389"/>
                    <a:pt x="1614" y="2414"/>
                    <a:pt x="1593" y="2478"/>
                  </a:cubicBezTo>
                  <a:cubicBezTo>
                    <a:pt x="1486" y="2796"/>
                    <a:pt x="2477" y="3504"/>
                    <a:pt x="2477" y="3504"/>
                  </a:cubicBezTo>
                  <a:lnTo>
                    <a:pt x="567" y="3185"/>
                  </a:lnTo>
                  <a:lnTo>
                    <a:pt x="567" y="3185"/>
                  </a:lnTo>
                  <a:cubicBezTo>
                    <a:pt x="567" y="3185"/>
                    <a:pt x="2123" y="3610"/>
                    <a:pt x="1946" y="3893"/>
                  </a:cubicBezTo>
                  <a:cubicBezTo>
                    <a:pt x="1769" y="4175"/>
                    <a:pt x="885" y="4318"/>
                    <a:pt x="1344" y="4600"/>
                  </a:cubicBezTo>
                  <a:cubicBezTo>
                    <a:pt x="1804" y="4884"/>
                    <a:pt x="2971" y="5024"/>
                    <a:pt x="2760" y="5236"/>
                  </a:cubicBezTo>
                  <a:cubicBezTo>
                    <a:pt x="2548" y="5448"/>
                    <a:pt x="920" y="5625"/>
                    <a:pt x="1169" y="5944"/>
                  </a:cubicBezTo>
                  <a:cubicBezTo>
                    <a:pt x="1168" y="5944"/>
                    <a:pt x="1094" y="5956"/>
                    <a:pt x="960" y="5956"/>
                  </a:cubicBezTo>
                  <a:cubicBezTo>
                    <a:pt x="760" y="5956"/>
                    <a:pt x="425" y="5930"/>
                    <a:pt x="1" y="5802"/>
                  </a:cubicBezTo>
                  <a:lnTo>
                    <a:pt x="1" y="5802"/>
                  </a:lnTo>
                  <a:cubicBezTo>
                    <a:pt x="1" y="5802"/>
                    <a:pt x="848" y="6627"/>
                    <a:pt x="2253" y="6627"/>
                  </a:cubicBezTo>
                  <a:cubicBezTo>
                    <a:pt x="2641" y="6627"/>
                    <a:pt x="3071" y="6564"/>
                    <a:pt x="3538" y="6404"/>
                  </a:cubicBezTo>
                  <a:lnTo>
                    <a:pt x="3538" y="6404"/>
                  </a:lnTo>
                  <a:cubicBezTo>
                    <a:pt x="3538" y="6404"/>
                    <a:pt x="3478" y="6405"/>
                    <a:pt x="3380" y="6405"/>
                  </a:cubicBezTo>
                  <a:cubicBezTo>
                    <a:pt x="2997" y="6405"/>
                    <a:pt x="2037" y="6382"/>
                    <a:pt x="1840" y="6157"/>
                  </a:cubicBezTo>
                  <a:cubicBezTo>
                    <a:pt x="1593" y="5873"/>
                    <a:pt x="3892" y="5802"/>
                    <a:pt x="4140" y="5413"/>
                  </a:cubicBezTo>
                  <a:cubicBezTo>
                    <a:pt x="4387" y="5024"/>
                    <a:pt x="1946" y="4707"/>
                    <a:pt x="2442" y="4211"/>
                  </a:cubicBezTo>
                  <a:cubicBezTo>
                    <a:pt x="2624" y="4028"/>
                    <a:pt x="2865" y="3971"/>
                    <a:pt x="3096" y="3971"/>
                  </a:cubicBezTo>
                  <a:cubicBezTo>
                    <a:pt x="3477" y="3971"/>
                    <a:pt x="3832" y="4128"/>
                    <a:pt x="3856" y="4139"/>
                  </a:cubicBezTo>
                  <a:lnTo>
                    <a:pt x="3856" y="4139"/>
                  </a:lnTo>
                  <a:cubicBezTo>
                    <a:pt x="3799" y="4113"/>
                    <a:pt x="1996" y="3287"/>
                    <a:pt x="2867" y="3045"/>
                  </a:cubicBezTo>
                  <a:cubicBezTo>
                    <a:pt x="2945" y="3022"/>
                    <a:pt x="3033" y="3012"/>
                    <a:pt x="3126" y="3012"/>
                  </a:cubicBezTo>
                  <a:cubicBezTo>
                    <a:pt x="3921" y="3012"/>
                    <a:pt x="5182" y="3734"/>
                    <a:pt x="5596" y="3985"/>
                  </a:cubicBezTo>
                  <a:lnTo>
                    <a:pt x="5596" y="3985"/>
                  </a:lnTo>
                  <a:cubicBezTo>
                    <a:pt x="5049" y="3644"/>
                    <a:pt x="3066" y="2378"/>
                    <a:pt x="3433" y="2194"/>
                  </a:cubicBezTo>
                  <a:cubicBezTo>
                    <a:pt x="3512" y="2155"/>
                    <a:pt x="3618" y="2138"/>
                    <a:pt x="3737" y="2138"/>
                  </a:cubicBezTo>
                  <a:cubicBezTo>
                    <a:pt x="4254" y="2138"/>
                    <a:pt x="5024" y="2443"/>
                    <a:pt x="5024" y="2443"/>
                  </a:cubicBezTo>
                  <a:cubicBezTo>
                    <a:pt x="5024" y="2443"/>
                    <a:pt x="3114" y="1592"/>
                    <a:pt x="3573" y="1310"/>
                  </a:cubicBezTo>
                  <a:cubicBezTo>
                    <a:pt x="3676" y="1247"/>
                    <a:pt x="3803" y="1222"/>
                    <a:pt x="3938" y="1222"/>
                  </a:cubicBezTo>
                  <a:cubicBezTo>
                    <a:pt x="4411" y="1222"/>
                    <a:pt x="4989" y="1522"/>
                    <a:pt x="4989" y="1522"/>
                  </a:cubicBezTo>
                  <a:cubicBezTo>
                    <a:pt x="4989" y="1522"/>
                    <a:pt x="3362" y="106"/>
                    <a:pt x="198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1"/>
            <p:cNvSpPr/>
            <p:nvPr/>
          </p:nvSpPr>
          <p:spPr>
            <a:xfrm>
              <a:off x="1614400" y="3227675"/>
              <a:ext cx="80725" cy="88550"/>
            </a:xfrm>
            <a:custGeom>
              <a:avLst/>
              <a:gdLst/>
              <a:ahLst/>
              <a:cxnLst/>
              <a:rect l="l" t="t" r="r" b="b"/>
              <a:pathLst>
                <a:path w="3229" h="3542" extrusionOk="0">
                  <a:moveTo>
                    <a:pt x="1209" y="0"/>
                  </a:moveTo>
                  <a:cubicBezTo>
                    <a:pt x="1209" y="0"/>
                    <a:pt x="432" y="744"/>
                    <a:pt x="291" y="1131"/>
                  </a:cubicBezTo>
                  <a:cubicBezTo>
                    <a:pt x="255" y="1230"/>
                    <a:pt x="274" y="1267"/>
                    <a:pt x="323" y="1267"/>
                  </a:cubicBezTo>
                  <a:cubicBezTo>
                    <a:pt x="465" y="1267"/>
                    <a:pt x="857" y="954"/>
                    <a:pt x="857" y="954"/>
                  </a:cubicBezTo>
                  <a:lnTo>
                    <a:pt x="857" y="954"/>
                  </a:lnTo>
                  <a:cubicBezTo>
                    <a:pt x="857" y="954"/>
                    <a:pt x="220" y="1732"/>
                    <a:pt x="43" y="2157"/>
                  </a:cubicBezTo>
                  <a:cubicBezTo>
                    <a:pt x="0" y="2259"/>
                    <a:pt x="23" y="2298"/>
                    <a:pt x="82" y="2298"/>
                  </a:cubicBezTo>
                  <a:cubicBezTo>
                    <a:pt x="269" y="2298"/>
                    <a:pt x="820" y="1909"/>
                    <a:pt x="821" y="1909"/>
                  </a:cubicBezTo>
                  <a:lnTo>
                    <a:pt x="821" y="1909"/>
                  </a:lnTo>
                  <a:cubicBezTo>
                    <a:pt x="820" y="1909"/>
                    <a:pt x="184" y="2652"/>
                    <a:pt x="43" y="3111"/>
                  </a:cubicBezTo>
                  <a:cubicBezTo>
                    <a:pt x="20" y="3187"/>
                    <a:pt x="34" y="3218"/>
                    <a:pt x="73" y="3218"/>
                  </a:cubicBezTo>
                  <a:cubicBezTo>
                    <a:pt x="256" y="3218"/>
                    <a:pt x="990" y="2557"/>
                    <a:pt x="1198" y="2557"/>
                  </a:cubicBezTo>
                  <a:cubicBezTo>
                    <a:pt x="1220" y="2557"/>
                    <a:pt x="1237" y="2564"/>
                    <a:pt x="1246" y="2582"/>
                  </a:cubicBezTo>
                  <a:cubicBezTo>
                    <a:pt x="1352" y="2793"/>
                    <a:pt x="680" y="3395"/>
                    <a:pt x="680" y="3395"/>
                  </a:cubicBezTo>
                  <a:lnTo>
                    <a:pt x="1848" y="2370"/>
                  </a:lnTo>
                  <a:lnTo>
                    <a:pt x="1848" y="2370"/>
                  </a:lnTo>
                  <a:cubicBezTo>
                    <a:pt x="1848" y="2370"/>
                    <a:pt x="1495" y="2899"/>
                    <a:pt x="1388" y="3395"/>
                  </a:cubicBezTo>
                  <a:cubicBezTo>
                    <a:pt x="1366" y="3500"/>
                    <a:pt x="1394" y="3541"/>
                    <a:pt x="1455" y="3541"/>
                  </a:cubicBezTo>
                  <a:cubicBezTo>
                    <a:pt x="1680" y="3541"/>
                    <a:pt x="2354" y="2964"/>
                    <a:pt x="2520" y="2936"/>
                  </a:cubicBezTo>
                  <a:cubicBezTo>
                    <a:pt x="2527" y="2935"/>
                    <a:pt x="2533" y="2934"/>
                    <a:pt x="2538" y="2934"/>
                  </a:cubicBezTo>
                  <a:cubicBezTo>
                    <a:pt x="2707" y="2934"/>
                    <a:pt x="2309" y="3466"/>
                    <a:pt x="2309" y="3466"/>
                  </a:cubicBezTo>
                  <a:lnTo>
                    <a:pt x="3228" y="2370"/>
                  </a:lnTo>
                  <a:lnTo>
                    <a:pt x="3228" y="2370"/>
                  </a:lnTo>
                  <a:cubicBezTo>
                    <a:pt x="3228" y="2370"/>
                    <a:pt x="2579" y="2682"/>
                    <a:pt x="2215" y="2682"/>
                  </a:cubicBezTo>
                  <a:cubicBezTo>
                    <a:pt x="2154" y="2682"/>
                    <a:pt x="2101" y="2674"/>
                    <a:pt x="2061" y="2653"/>
                  </a:cubicBezTo>
                  <a:cubicBezTo>
                    <a:pt x="1777" y="2513"/>
                    <a:pt x="2520" y="1628"/>
                    <a:pt x="2520" y="1628"/>
                  </a:cubicBezTo>
                  <a:lnTo>
                    <a:pt x="2520" y="1628"/>
                  </a:lnTo>
                  <a:cubicBezTo>
                    <a:pt x="2520" y="1628"/>
                    <a:pt x="1808" y="2263"/>
                    <a:pt x="1463" y="2263"/>
                  </a:cubicBezTo>
                  <a:cubicBezTo>
                    <a:pt x="1401" y="2263"/>
                    <a:pt x="1350" y="2243"/>
                    <a:pt x="1318" y="2194"/>
                  </a:cubicBezTo>
                  <a:cubicBezTo>
                    <a:pt x="1105" y="1876"/>
                    <a:pt x="2024" y="955"/>
                    <a:pt x="2025" y="955"/>
                  </a:cubicBezTo>
                  <a:lnTo>
                    <a:pt x="2025" y="955"/>
                  </a:lnTo>
                  <a:cubicBezTo>
                    <a:pt x="2024" y="955"/>
                    <a:pt x="1235" y="1533"/>
                    <a:pt x="922" y="1533"/>
                  </a:cubicBezTo>
                  <a:cubicBezTo>
                    <a:pt x="897" y="1533"/>
                    <a:pt x="875" y="1530"/>
                    <a:pt x="857" y="1522"/>
                  </a:cubicBezTo>
                  <a:cubicBezTo>
                    <a:pt x="610" y="1415"/>
                    <a:pt x="1634" y="353"/>
                    <a:pt x="1635" y="353"/>
                  </a:cubicBezTo>
                  <a:lnTo>
                    <a:pt x="1635" y="353"/>
                  </a:lnTo>
                  <a:cubicBezTo>
                    <a:pt x="1634" y="353"/>
                    <a:pt x="1387" y="601"/>
                    <a:pt x="998" y="636"/>
                  </a:cubicBezTo>
                  <a:cubicBezTo>
                    <a:pt x="988" y="637"/>
                    <a:pt x="979" y="638"/>
                    <a:pt x="970" y="638"/>
                  </a:cubicBezTo>
                  <a:cubicBezTo>
                    <a:pt x="639" y="638"/>
                    <a:pt x="1209" y="0"/>
                    <a:pt x="120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1595700" y="3354525"/>
              <a:ext cx="39575" cy="65850"/>
            </a:xfrm>
            <a:custGeom>
              <a:avLst/>
              <a:gdLst/>
              <a:ahLst/>
              <a:cxnLst/>
              <a:rect l="l" t="t" r="r" b="b"/>
              <a:pathLst>
                <a:path w="1583" h="2634" extrusionOk="0">
                  <a:moveTo>
                    <a:pt x="1544" y="0"/>
                  </a:moveTo>
                  <a:cubicBezTo>
                    <a:pt x="1530" y="0"/>
                    <a:pt x="1521" y="100"/>
                    <a:pt x="1507" y="247"/>
                  </a:cubicBezTo>
                  <a:cubicBezTo>
                    <a:pt x="1492" y="393"/>
                    <a:pt x="1469" y="588"/>
                    <a:pt x="1408" y="766"/>
                  </a:cubicBezTo>
                  <a:cubicBezTo>
                    <a:pt x="1348" y="945"/>
                    <a:pt x="1244" y="1106"/>
                    <a:pt x="1158" y="1222"/>
                  </a:cubicBezTo>
                  <a:cubicBezTo>
                    <a:pt x="1073" y="1337"/>
                    <a:pt x="1009" y="1412"/>
                    <a:pt x="1009" y="1412"/>
                  </a:cubicBezTo>
                  <a:cubicBezTo>
                    <a:pt x="1009" y="1412"/>
                    <a:pt x="779" y="1728"/>
                    <a:pt x="524" y="2028"/>
                  </a:cubicBezTo>
                  <a:cubicBezTo>
                    <a:pt x="273" y="2329"/>
                    <a:pt x="0" y="2614"/>
                    <a:pt x="17" y="2633"/>
                  </a:cubicBezTo>
                  <a:cubicBezTo>
                    <a:pt x="18" y="2633"/>
                    <a:pt x="19" y="2634"/>
                    <a:pt x="20" y="2634"/>
                  </a:cubicBezTo>
                  <a:cubicBezTo>
                    <a:pt x="54" y="2634"/>
                    <a:pt x="347" y="2387"/>
                    <a:pt x="615" y="2110"/>
                  </a:cubicBezTo>
                  <a:cubicBezTo>
                    <a:pt x="896" y="1828"/>
                    <a:pt x="1148" y="1518"/>
                    <a:pt x="1148" y="1518"/>
                  </a:cubicBezTo>
                  <a:cubicBezTo>
                    <a:pt x="1148" y="1518"/>
                    <a:pt x="1209" y="1441"/>
                    <a:pt x="1292" y="1313"/>
                  </a:cubicBezTo>
                  <a:cubicBezTo>
                    <a:pt x="1375" y="1185"/>
                    <a:pt x="1477" y="1004"/>
                    <a:pt x="1528" y="801"/>
                  </a:cubicBezTo>
                  <a:cubicBezTo>
                    <a:pt x="1579" y="600"/>
                    <a:pt x="1582" y="397"/>
                    <a:pt x="1576" y="248"/>
                  </a:cubicBezTo>
                  <a:cubicBezTo>
                    <a:pt x="1569" y="99"/>
                    <a:pt x="1556" y="0"/>
                    <a:pt x="15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1632025" y="3322400"/>
              <a:ext cx="32325" cy="46700"/>
            </a:xfrm>
            <a:custGeom>
              <a:avLst/>
              <a:gdLst/>
              <a:ahLst/>
              <a:cxnLst/>
              <a:rect l="l" t="t" r="r" b="b"/>
              <a:pathLst>
                <a:path w="1293" h="1868" extrusionOk="0">
                  <a:moveTo>
                    <a:pt x="1269" y="0"/>
                  </a:moveTo>
                  <a:cubicBezTo>
                    <a:pt x="1244" y="0"/>
                    <a:pt x="1164" y="273"/>
                    <a:pt x="1037" y="523"/>
                  </a:cubicBezTo>
                  <a:cubicBezTo>
                    <a:pt x="913" y="778"/>
                    <a:pt x="746" y="1005"/>
                    <a:pt x="746" y="1005"/>
                  </a:cubicBezTo>
                  <a:cubicBezTo>
                    <a:pt x="746" y="1005"/>
                    <a:pt x="599" y="1242"/>
                    <a:pt x="411" y="1454"/>
                  </a:cubicBezTo>
                  <a:cubicBezTo>
                    <a:pt x="225" y="1668"/>
                    <a:pt x="0" y="1844"/>
                    <a:pt x="13" y="1866"/>
                  </a:cubicBezTo>
                  <a:cubicBezTo>
                    <a:pt x="14" y="1867"/>
                    <a:pt x="16" y="1868"/>
                    <a:pt x="18" y="1868"/>
                  </a:cubicBezTo>
                  <a:cubicBezTo>
                    <a:pt x="57" y="1868"/>
                    <a:pt x="294" y="1730"/>
                    <a:pt x="499" y="1543"/>
                  </a:cubicBezTo>
                  <a:cubicBezTo>
                    <a:pt x="720" y="1346"/>
                    <a:pt x="892" y="1103"/>
                    <a:pt x="892" y="1103"/>
                  </a:cubicBezTo>
                  <a:cubicBezTo>
                    <a:pt x="892" y="1103"/>
                    <a:pt x="1052" y="851"/>
                    <a:pt x="1152" y="573"/>
                  </a:cubicBezTo>
                  <a:cubicBezTo>
                    <a:pt x="1256" y="296"/>
                    <a:pt x="1293" y="4"/>
                    <a:pt x="1269" y="0"/>
                  </a:cubicBezTo>
                  <a:cubicBezTo>
                    <a:pt x="1269" y="0"/>
                    <a:pt x="1269" y="0"/>
                    <a:pt x="12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1"/>
            <p:cNvSpPr/>
            <p:nvPr/>
          </p:nvSpPr>
          <p:spPr>
            <a:xfrm>
              <a:off x="1664525" y="3272225"/>
              <a:ext cx="57600" cy="75450"/>
            </a:xfrm>
            <a:custGeom>
              <a:avLst/>
              <a:gdLst/>
              <a:ahLst/>
              <a:cxnLst/>
              <a:rect l="l" t="t" r="r" b="b"/>
              <a:pathLst>
                <a:path w="2304" h="3018" extrusionOk="0">
                  <a:moveTo>
                    <a:pt x="2144" y="1"/>
                  </a:moveTo>
                  <a:cubicBezTo>
                    <a:pt x="2143" y="1"/>
                    <a:pt x="2143" y="1"/>
                    <a:pt x="2143" y="1"/>
                  </a:cubicBezTo>
                  <a:cubicBezTo>
                    <a:pt x="2129" y="4"/>
                    <a:pt x="2166" y="127"/>
                    <a:pt x="2185" y="315"/>
                  </a:cubicBezTo>
                  <a:cubicBezTo>
                    <a:pt x="2203" y="502"/>
                    <a:pt x="2193" y="754"/>
                    <a:pt x="2128" y="993"/>
                  </a:cubicBezTo>
                  <a:cubicBezTo>
                    <a:pt x="2065" y="1232"/>
                    <a:pt x="1950" y="1452"/>
                    <a:pt x="1840" y="1597"/>
                  </a:cubicBezTo>
                  <a:cubicBezTo>
                    <a:pt x="1733" y="1743"/>
                    <a:pt x="1641" y="1825"/>
                    <a:pt x="1641" y="1825"/>
                  </a:cubicBezTo>
                  <a:cubicBezTo>
                    <a:pt x="1641" y="1825"/>
                    <a:pt x="1558" y="1915"/>
                    <a:pt x="1414" y="2036"/>
                  </a:cubicBezTo>
                  <a:cubicBezTo>
                    <a:pt x="1270" y="2155"/>
                    <a:pt x="1068" y="2309"/>
                    <a:pt x="860" y="2454"/>
                  </a:cubicBezTo>
                  <a:cubicBezTo>
                    <a:pt x="446" y="2747"/>
                    <a:pt x="0" y="2995"/>
                    <a:pt x="11" y="3016"/>
                  </a:cubicBezTo>
                  <a:cubicBezTo>
                    <a:pt x="11" y="3017"/>
                    <a:pt x="13" y="3018"/>
                    <a:pt x="16" y="3018"/>
                  </a:cubicBezTo>
                  <a:cubicBezTo>
                    <a:pt x="66" y="3018"/>
                    <a:pt x="512" y="2817"/>
                    <a:pt x="928" y="2559"/>
                  </a:cubicBezTo>
                  <a:cubicBezTo>
                    <a:pt x="1148" y="2424"/>
                    <a:pt x="1360" y="2282"/>
                    <a:pt x="1515" y="2163"/>
                  </a:cubicBezTo>
                  <a:cubicBezTo>
                    <a:pt x="1671" y="2044"/>
                    <a:pt x="1766" y="1950"/>
                    <a:pt x="1766" y="1950"/>
                  </a:cubicBezTo>
                  <a:cubicBezTo>
                    <a:pt x="1766" y="1950"/>
                    <a:pt x="1863" y="1857"/>
                    <a:pt x="1975" y="1691"/>
                  </a:cubicBezTo>
                  <a:cubicBezTo>
                    <a:pt x="2089" y="1525"/>
                    <a:pt x="2202" y="1280"/>
                    <a:pt x="2251" y="1020"/>
                  </a:cubicBezTo>
                  <a:cubicBezTo>
                    <a:pt x="2304" y="760"/>
                    <a:pt x="2293" y="494"/>
                    <a:pt x="2252" y="304"/>
                  </a:cubicBezTo>
                  <a:cubicBezTo>
                    <a:pt x="2213" y="117"/>
                    <a:pt x="2155" y="1"/>
                    <a:pt x="21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1"/>
            <p:cNvSpPr/>
            <p:nvPr/>
          </p:nvSpPr>
          <p:spPr>
            <a:xfrm>
              <a:off x="1652725" y="3224825"/>
              <a:ext cx="59425" cy="25050"/>
            </a:xfrm>
            <a:custGeom>
              <a:avLst/>
              <a:gdLst/>
              <a:ahLst/>
              <a:cxnLst/>
              <a:rect l="l" t="t" r="r" b="b"/>
              <a:pathLst>
                <a:path w="2377" h="1002" extrusionOk="0">
                  <a:moveTo>
                    <a:pt x="1795" y="0"/>
                  </a:moveTo>
                  <a:cubicBezTo>
                    <a:pt x="1769" y="0"/>
                    <a:pt x="1743" y="1"/>
                    <a:pt x="1717" y="2"/>
                  </a:cubicBezTo>
                  <a:cubicBezTo>
                    <a:pt x="1545" y="11"/>
                    <a:pt x="1378" y="47"/>
                    <a:pt x="1255" y="88"/>
                  </a:cubicBezTo>
                  <a:cubicBezTo>
                    <a:pt x="1133" y="126"/>
                    <a:pt x="1054" y="161"/>
                    <a:pt x="1054" y="161"/>
                  </a:cubicBezTo>
                  <a:cubicBezTo>
                    <a:pt x="1054" y="161"/>
                    <a:pt x="976" y="198"/>
                    <a:pt x="868" y="265"/>
                  </a:cubicBezTo>
                  <a:cubicBezTo>
                    <a:pt x="758" y="331"/>
                    <a:pt x="619" y="429"/>
                    <a:pt x="490" y="534"/>
                  </a:cubicBezTo>
                  <a:cubicBezTo>
                    <a:pt x="232" y="747"/>
                    <a:pt x="0" y="983"/>
                    <a:pt x="15" y="1000"/>
                  </a:cubicBezTo>
                  <a:cubicBezTo>
                    <a:pt x="16" y="1001"/>
                    <a:pt x="17" y="1001"/>
                    <a:pt x="19" y="1001"/>
                  </a:cubicBezTo>
                  <a:cubicBezTo>
                    <a:pt x="57" y="1001"/>
                    <a:pt x="307" y="808"/>
                    <a:pt x="564" y="635"/>
                  </a:cubicBezTo>
                  <a:cubicBezTo>
                    <a:pt x="699" y="545"/>
                    <a:pt x="838" y="462"/>
                    <a:pt x="946" y="407"/>
                  </a:cubicBezTo>
                  <a:cubicBezTo>
                    <a:pt x="1054" y="353"/>
                    <a:pt x="1128" y="322"/>
                    <a:pt x="1128" y="322"/>
                  </a:cubicBezTo>
                  <a:cubicBezTo>
                    <a:pt x="1128" y="322"/>
                    <a:pt x="1198" y="285"/>
                    <a:pt x="1309" y="241"/>
                  </a:cubicBezTo>
                  <a:cubicBezTo>
                    <a:pt x="1418" y="196"/>
                    <a:pt x="1572" y="151"/>
                    <a:pt x="1730" y="126"/>
                  </a:cubicBezTo>
                  <a:cubicBezTo>
                    <a:pt x="1812" y="114"/>
                    <a:pt x="1896" y="109"/>
                    <a:pt x="1975" y="109"/>
                  </a:cubicBezTo>
                  <a:cubicBezTo>
                    <a:pt x="2045" y="109"/>
                    <a:pt x="2111" y="113"/>
                    <a:pt x="2167" y="121"/>
                  </a:cubicBezTo>
                  <a:cubicBezTo>
                    <a:pt x="2263" y="133"/>
                    <a:pt x="2333" y="150"/>
                    <a:pt x="2360" y="150"/>
                  </a:cubicBezTo>
                  <a:cubicBezTo>
                    <a:pt x="2367" y="150"/>
                    <a:pt x="2371" y="149"/>
                    <a:pt x="2372" y="146"/>
                  </a:cubicBezTo>
                  <a:cubicBezTo>
                    <a:pt x="2376" y="137"/>
                    <a:pt x="2305" y="92"/>
                    <a:pt x="2182" y="55"/>
                  </a:cubicBezTo>
                  <a:cubicBezTo>
                    <a:pt x="2078" y="22"/>
                    <a:pt x="1940" y="0"/>
                    <a:pt x="17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1"/>
            <p:cNvSpPr/>
            <p:nvPr/>
          </p:nvSpPr>
          <p:spPr>
            <a:xfrm>
              <a:off x="1615375" y="3241900"/>
              <a:ext cx="94375" cy="72325"/>
            </a:xfrm>
            <a:custGeom>
              <a:avLst/>
              <a:gdLst/>
              <a:ahLst/>
              <a:cxnLst/>
              <a:rect l="l" t="t" r="r" b="b"/>
              <a:pathLst>
                <a:path w="3775" h="2893" extrusionOk="0">
                  <a:moveTo>
                    <a:pt x="3524" y="1"/>
                  </a:moveTo>
                  <a:cubicBezTo>
                    <a:pt x="3481" y="1"/>
                    <a:pt x="3433" y="2"/>
                    <a:pt x="3381" y="6"/>
                  </a:cubicBezTo>
                  <a:cubicBezTo>
                    <a:pt x="3145" y="17"/>
                    <a:pt x="2831" y="82"/>
                    <a:pt x="2536" y="198"/>
                  </a:cubicBezTo>
                  <a:cubicBezTo>
                    <a:pt x="2240" y="315"/>
                    <a:pt x="1964" y="474"/>
                    <a:pt x="1770" y="613"/>
                  </a:cubicBezTo>
                  <a:cubicBezTo>
                    <a:pt x="1575" y="750"/>
                    <a:pt x="1456" y="855"/>
                    <a:pt x="1456" y="855"/>
                  </a:cubicBezTo>
                  <a:cubicBezTo>
                    <a:pt x="1456" y="855"/>
                    <a:pt x="1336" y="960"/>
                    <a:pt x="1175" y="1134"/>
                  </a:cubicBezTo>
                  <a:cubicBezTo>
                    <a:pt x="1012" y="1305"/>
                    <a:pt x="812" y="1550"/>
                    <a:pt x="633" y="1808"/>
                  </a:cubicBezTo>
                  <a:cubicBezTo>
                    <a:pt x="456" y="2066"/>
                    <a:pt x="295" y="2335"/>
                    <a:pt x="181" y="2540"/>
                  </a:cubicBezTo>
                  <a:cubicBezTo>
                    <a:pt x="68" y="2745"/>
                    <a:pt x="1" y="2884"/>
                    <a:pt x="10" y="2892"/>
                  </a:cubicBezTo>
                  <a:cubicBezTo>
                    <a:pt x="10" y="2892"/>
                    <a:pt x="11" y="2892"/>
                    <a:pt x="11" y="2892"/>
                  </a:cubicBezTo>
                  <a:cubicBezTo>
                    <a:pt x="43" y="2892"/>
                    <a:pt x="362" y="2366"/>
                    <a:pt x="734" y="1886"/>
                  </a:cubicBezTo>
                  <a:cubicBezTo>
                    <a:pt x="923" y="1641"/>
                    <a:pt x="1127" y="1411"/>
                    <a:pt x="1291" y="1249"/>
                  </a:cubicBezTo>
                  <a:cubicBezTo>
                    <a:pt x="1455" y="1087"/>
                    <a:pt x="1572" y="989"/>
                    <a:pt x="1572" y="989"/>
                  </a:cubicBezTo>
                  <a:cubicBezTo>
                    <a:pt x="1572" y="989"/>
                    <a:pt x="1682" y="885"/>
                    <a:pt x="1865" y="746"/>
                  </a:cubicBezTo>
                  <a:cubicBezTo>
                    <a:pt x="2046" y="606"/>
                    <a:pt x="2305" y="441"/>
                    <a:pt x="2584" y="316"/>
                  </a:cubicBezTo>
                  <a:cubicBezTo>
                    <a:pt x="2862" y="189"/>
                    <a:pt x="3161" y="107"/>
                    <a:pt x="3389" y="75"/>
                  </a:cubicBezTo>
                  <a:cubicBezTo>
                    <a:pt x="3616" y="39"/>
                    <a:pt x="3773" y="40"/>
                    <a:pt x="3773" y="26"/>
                  </a:cubicBezTo>
                  <a:cubicBezTo>
                    <a:pt x="3774" y="18"/>
                    <a:pt x="3679" y="1"/>
                    <a:pt x="35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1"/>
            <p:cNvSpPr/>
            <p:nvPr/>
          </p:nvSpPr>
          <p:spPr>
            <a:xfrm>
              <a:off x="1585700" y="3276625"/>
              <a:ext cx="28750" cy="84900"/>
            </a:xfrm>
            <a:custGeom>
              <a:avLst/>
              <a:gdLst/>
              <a:ahLst/>
              <a:cxnLst/>
              <a:rect l="l" t="t" r="r" b="b"/>
              <a:pathLst>
                <a:path w="1150" h="3396" extrusionOk="0">
                  <a:moveTo>
                    <a:pt x="1128" y="0"/>
                  </a:moveTo>
                  <a:cubicBezTo>
                    <a:pt x="1097" y="0"/>
                    <a:pt x="803" y="340"/>
                    <a:pt x="583" y="734"/>
                  </a:cubicBezTo>
                  <a:cubicBezTo>
                    <a:pt x="472" y="935"/>
                    <a:pt x="374" y="1144"/>
                    <a:pt x="311" y="1306"/>
                  </a:cubicBezTo>
                  <a:cubicBezTo>
                    <a:pt x="247" y="1467"/>
                    <a:pt x="211" y="1575"/>
                    <a:pt x="211" y="1575"/>
                  </a:cubicBezTo>
                  <a:cubicBezTo>
                    <a:pt x="211" y="1575"/>
                    <a:pt x="179" y="1686"/>
                    <a:pt x="140" y="1856"/>
                  </a:cubicBezTo>
                  <a:cubicBezTo>
                    <a:pt x="102" y="2025"/>
                    <a:pt x="66" y="2252"/>
                    <a:pt x="43" y="2481"/>
                  </a:cubicBezTo>
                  <a:cubicBezTo>
                    <a:pt x="1" y="2940"/>
                    <a:pt x="54" y="3395"/>
                    <a:pt x="77" y="3395"/>
                  </a:cubicBezTo>
                  <a:cubicBezTo>
                    <a:pt x="77" y="3395"/>
                    <a:pt x="77" y="3395"/>
                    <a:pt x="77" y="3395"/>
                  </a:cubicBezTo>
                  <a:cubicBezTo>
                    <a:pt x="103" y="3394"/>
                    <a:pt x="93" y="2939"/>
                    <a:pt x="167" y="2497"/>
                  </a:cubicBezTo>
                  <a:cubicBezTo>
                    <a:pt x="204" y="2276"/>
                    <a:pt x="252" y="2058"/>
                    <a:pt x="299" y="1897"/>
                  </a:cubicBezTo>
                  <a:cubicBezTo>
                    <a:pt x="344" y="1734"/>
                    <a:pt x="380" y="1629"/>
                    <a:pt x="380" y="1629"/>
                  </a:cubicBezTo>
                  <a:cubicBezTo>
                    <a:pt x="380" y="1629"/>
                    <a:pt x="411" y="1521"/>
                    <a:pt x="464" y="1362"/>
                  </a:cubicBezTo>
                  <a:cubicBezTo>
                    <a:pt x="517" y="1205"/>
                    <a:pt x="600" y="997"/>
                    <a:pt x="695" y="792"/>
                  </a:cubicBezTo>
                  <a:cubicBezTo>
                    <a:pt x="886" y="385"/>
                    <a:pt x="1149" y="17"/>
                    <a:pt x="1130" y="1"/>
                  </a:cubicBezTo>
                  <a:cubicBezTo>
                    <a:pt x="1130" y="0"/>
                    <a:pt x="1129" y="0"/>
                    <a:pt x="11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1"/>
            <p:cNvSpPr/>
            <p:nvPr/>
          </p:nvSpPr>
          <p:spPr>
            <a:xfrm>
              <a:off x="1583075" y="3406225"/>
              <a:ext cx="38325" cy="60450"/>
            </a:xfrm>
            <a:custGeom>
              <a:avLst/>
              <a:gdLst/>
              <a:ahLst/>
              <a:cxnLst/>
              <a:rect l="l" t="t" r="r" b="b"/>
              <a:pathLst>
                <a:path w="1533" h="2418" extrusionOk="0">
                  <a:moveTo>
                    <a:pt x="86" y="1"/>
                  </a:moveTo>
                  <a:cubicBezTo>
                    <a:pt x="77" y="1"/>
                    <a:pt x="28" y="85"/>
                    <a:pt x="16" y="225"/>
                  </a:cubicBezTo>
                  <a:cubicBezTo>
                    <a:pt x="0" y="368"/>
                    <a:pt x="34" y="561"/>
                    <a:pt x="103" y="736"/>
                  </a:cubicBezTo>
                  <a:cubicBezTo>
                    <a:pt x="172" y="913"/>
                    <a:pt x="265" y="1074"/>
                    <a:pt x="336" y="1194"/>
                  </a:cubicBezTo>
                  <a:cubicBezTo>
                    <a:pt x="406" y="1314"/>
                    <a:pt x="458" y="1392"/>
                    <a:pt x="458" y="1392"/>
                  </a:cubicBezTo>
                  <a:cubicBezTo>
                    <a:pt x="458" y="1392"/>
                    <a:pt x="678" y="1692"/>
                    <a:pt x="942" y="1953"/>
                  </a:cubicBezTo>
                  <a:cubicBezTo>
                    <a:pt x="1190" y="2207"/>
                    <a:pt x="1477" y="2418"/>
                    <a:pt x="1513" y="2418"/>
                  </a:cubicBezTo>
                  <a:cubicBezTo>
                    <a:pt x="1515" y="2418"/>
                    <a:pt x="1516" y="2417"/>
                    <a:pt x="1516" y="2417"/>
                  </a:cubicBezTo>
                  <a:cubicBezTo>
                    <a:pt x="1532" y="2398"/>
                    <a:pt x="1264" y="2149"/>
                    <a:pt x="1034" y="1871"/>
                  </a:cubicBezTo>
                  <a:cubicBezTo>
                    <a:pt x="799" y="1594"/>
                    <a:pt x="603" y="1291"/>
                    <a:pt x="603" y="1291"/>
                  </a:cubicBezTo>
                  <a:cubicBezTo>
                    <a:pt x="603" y="1291"/>
                    <a:pt x="549" y="1220"/>
                    <a:pt x="473" y="1108"/>
                  </a:cubicBezTo>
                  <a:cubicBezTo>
                    <a:pt x="396" y="996"/>
                    <a:pt x="295" y="845"/>
                    <a:pt x="219" y="687"/>
                  </a:cubicBezTo>
                  <a:cubicBezTo>
                    <a:pt x="140" y="529"/>
                    <a:pt x="91" y="358"/>
                    <a:pt x="84" y="226"/>
                  </a:cubicBezTo>
                  <a:cubicBezTo>
                    <a:pt x="75" y="94"/>
                    <a:pt x="100" y="5"/>
                    <a:pt x="86" y="1"/>
                  </a:cubicBezTo>
                  <a:cubicBezTo>
                    <a:pt x="86" y="1"/>
                    <a:pt x="86" y="1"/>
                    <a:pt x="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1"/>
            <p:cNvSpPr/>
            <p:nvPr/>
          </p:nvSpPr>
          <p:spPr>
            <a:xfrm>
              <a:off x="1604925" y="3427025"/>
              <a:ext cx="23325" cy="21225"/>
            </a:xfrm>
            <a:custGeom>
              <a:avLst/>
              <a:gdLst/>
              <a:ahLst/>
              <a:cxnLst/>
              <a:rect l="l" t="t" r="r" b="b"/>
              <a:pathLst>
                <a:path w="933" h="849" extrusionOk="0">
                  <a:moveTo>
                    <a:pt x="24" y="1"/>
                  </a:moveTo>
                  <a:cubicBezTo>
                    <a:pt x="20" y="1"/>
                    <a:pt x="16" y="2"/>
                    <a:pt x="15" y="4"/>
                  </a:cubicBezTo>
                  <a:cubicBezTo>
                    <a:pt x="1" y="24"/>
                    <a:pt x="115" y="129"/>
                    <a:pt x="223" y="239"/>
                  </a:cubicBezTo>
                  <a:cubicBezTo>
                    <a:pt x="330" y="348"/>
                    <a:pt x="435" y="458"/>
                    <a:pt x="435" y="458"/>
                  </a:cubicBezTo>
                  <a:cubicBezTo>
                    <a:pt x="435" y="458"/>
                    <a:pt x="552" y="554"/>
                    <a:pt x="666" y="655"/>
                  </a:cubicBezTo>
                  <a:cubicBezTo>
                    <a:pt x="774" y="749"/>
                    <a:pt x="880" y="849"/>
                    <a:pt x="909" y="849"/>
                  </a:cubicBezTo>
                  <a:cubicBezTo>
                    <a:pt x="911" y="849"/>
                    <a:pt x="913" y="848"/>
                    <a:pt x="914" y="847"/>
                  </a:cubicBezTo>
                  <a:cubicBezTo>
                    <a:pt x="932" y="831"/>
                    <a:pt x="852" y="695"/>
                    <a:pt x="759" y="571"/>
                  </a:cubicBezTo>
                  <a:cubicBezTo>
                    <a:pt x="665" y="445"/>
                    <a:pt x="555" y="329"/>
                    <a:pt x="555" y="329"/>
                  </a:cubicBezTo>
                  <a:cubicBezTo>
                    <a:pt x="555" y="329"/>
                    <a:pt x="432" y="228"/>
                    <a:pt x="301" y="141"/>
                  </a:cubicBezTo>
                  <a:cubicBezTo>
                    <a:pt x="185" y="65"/>
                    <a:pt x="61"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1"/>
            <p:cNvSpPr/>
            <p:nvPr/>
          </p:nvSpPr>
          <p:spPr>
            <a:xfrm>
              <a:off x="1670150" y="3260100"/>
              <a:ext cx="36250" cy="22475"/>
            </a:xfrm>
            <a:custGeom>
              <a:avLst/>
              <a:gdLst/>
              <a:ahLst/>
              <a:cxnLst/>
              <a:rect l="l" t="t" r="r" b="b"/>
              <a:pathLst>
                <a:path w="1450" h="899" extrusionOk="0">
                  <a:moveTo>
                    <a:pt x="1250" y="0"/>
                  </a:moveTo>
                  <a:cubicBezTo>
                    <a:pt x="1173" y="0"/>
                    <a:pt x="1084" y="22"/>
                    <a:pt x="1006" y="55"/>
                  </a:cubicBezTo>
                  <a:cubicBezTo>
                    <a:pt x="900" y="101"/>
                    <a:pt x="809" y="154"/>
                    <a:pt x="736" y="196"/>
                  </a:cubicBezTo>
                  <a:cubicBezTo>
                    <a:pt x="666" y="239"/>
                    <a:pt x="619" y="268"/>
                    <a:pt x="619" y="268"/>
                  </a:cubicBezTo>
                  <a:cubicBezTo>
                    <a:pt x="619" y="268"/>
                    <a:pt x="444" y="402"/>
                    <a:pt x="290" y="556"/>
                  </a:cubicBezTo>
                  <a:cubicBezTo>
                    <a:pt x="133" y="710"/>
                    <a:pt x="0" y="880"/>
                    <a:pt x="17" y="897"/>
                  </a:cubicBezTo>
                  <a:cubicBezTo>
                    <a:pt x="18" y="898"/>
                    <a:pt x="19" y="898"/>
                    <a:pt x="21" y="898"/>
                  </a:cubicBezTo>
                  <a:cubicBezTo>
                    <a:pt x="52" y="898"/>
                    <a:pt x="208" y="769"/>
                    <a:pt x="372" y="650"/>
                  </a:cubicBezTo>
                  <a:cubicBezTo>
                    <a:pt x="544" y="524"/>
                    <a:pt x="721" y="412"/>
                    <a:pt x="721" y="412"/>
                  </a:cubicBezTo>
                  <a:cubicBezTo>
                    <a:pt x="721" y="412"/>
                    <a:pt x="764" y="380"/>
                    <a:pt x="827" y="332"/>
                  </a:cubicBezTo>
                  <a:cubicBezTo>
                    <a:pt x="891" y="285"/>
                    <a:pt x="977" y="218"/>
                    <a:pt x="1062" y="167"/>
                  </a:cubicBezTo>
                  <a:cubicBezTo>
                    <a:pt x="1150" y="114"/>
                    <a:pt x="1242" y="78"/>
                    <a:pt x="1315" y="75"/>
                  </a:cubicBezTo>
                  <a:cubicBezTo>
                    <a:pt x="1320" y="74"/>
                    <a:pt x="1324" y="74"/>
                    <a:pt x="1328" y="74"/>
                  </a:cubicBezTo>
                  <a:cubicBezTo>
                    <a:pt x="1380" y="74"/>
                    <a:pt x="1417" y="87"/>
                    <a:pt x="1434" y="87"/>
                  </a:cubicBezTo>
                  <a:cubicBezTo>
                    <a:pt x="1438" y="87"/>
                    <a:pt x="1441" y="86"/>
                    <a:pt x="1443" y="84"/>
                  </a:cubicBezTo>
                  <a:cubicBezTo>
                    <a:pt x="1449" y="78"/>
                    <a:pt x="1411" y="27"/>
                    <a:pt x="1320" y="7"/>
                  </a:cubicBezTo>
                  <a:cubicBezTo>
                    <a:pt x="1298" y="2"/>
                    <a:pt x="1275" y="0"/>
                    <a:pt x="125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1"/>
            <p:cNvSpPr/>
            <p:nvPr/>
          </p:nvSpPr>
          <p:spPr>
            <a:xfrm>
              <a:off x="1729700" y="3260550"/>
              <a:ext cx="81075" cy="63600"/>
            </a:xfrm>
            <a:custGeom>
              <a:avLst/>
              <a:gdLst/>
              <a:ahLst/>
              <a:cxnLst/>
              <a:rect l="l" t="t" r="r" b="b"/>
              <a:pathLst>
                <a:path w="3243" h="2544" extrusionOk="0">
                  <a:moveTo>
                    <a:pt x="11" y="1"/>
                  </a:moveTo>
                  <a:cubicBezTo>
                    <a:pt x="11" y="1"/>
                    <a:pt x="10" y="1"/>
                    <a:pt x="10" y="1"/>
                  </a:cubicBezTo>
                  <a:cubicBezTo>
                    <a:pt x="1" y="5"/>
                    <a:pt x="42" y="132"/>
                    <a:pt x="135" y="308"/>
                  </a:cubicBezTo>
                  <a:cubicBezTo>
                    <a:pt x="227" y="485"/>
                    <a:pt x="377" y="705"/>
                    <a:pt x="550" y="907"/>
                  </a:cubicBezTo>
                  <a:cubicBezTo>
                    <a:pt x="724" y="1108"/>
                    <a:pt x="920" y="1290"/>
                    <a:pt x="1075" y="1417"/>
                  </a:cubicBezTo>
                  <a:cubicBezTo>
                    <a:pt x="1229" y="1545"/>
                    <a:pt x="1337" y="1622"/>
                    <a:pt x="1337" y="1622"/>
                  </a:cubicBezTo>
                  <a:cubicBezTo>
                    <a:pt x="1337" y="1622"/>
                    <a:pt x="1447" y="1696"/>
                    <a:pt x="1618" y="1799"/>
                  </a:cubicBezTo>
                  <a:cubicBezTo>
                    <a:pt x="1788" y="1902"/>
                    <a:pt x="2021" y="2027"/>
                    <a:pt x="2258" y="2142"/>
                  </a:cubicBezTo>
                  <a:cubicBezTo>
                    <a:pt x="2710" y="2359"/>
                    <a:pt x="3174" y="2544"/>
                    <a:pt x="3225" y="2544"/>
                  </a:cubicBezTo>
                  <a:cubicBezTo>
                    <a:pt x="3228" y="2544"/>
                    <a:pt x="3230" y="2543"/>
                    <a:pt x="3230" y="2542"/>
                  </a:cubicBezTo>
                  <a:cubicBezTo>
                    <a:pt x="3243" y="2519"/>
                    <a:pt x="2772" y="2284"/>
                    <a:pt x="2316" y="2030"/>
                  </a:cubicBezTo>
                  <a:cubicBezTo>
                    <a:pt x="2088" y="1903"/>
                    <a:pt x="1865" y="1769"/>
                    <a:pt x="1704" y="1660"/>
                  </a:cubicBezTo>
                  <a:cubicBezTo>
                    <a:pt x="1541" y="1554"/>
                    <a:pt x="1438" y="1477"/>
                    <a:pt x="1438" y="1477"/>
                  </a:cubicBezTo>
                  <a:cubicBezTo>
                    <a:pt x="1438" y="1477"/>
                    <a:pt x="1330" y="1406"/>
                    <a:pt x="1176" y="1289"/>
                  </a:cubicBezTo>
                  <a:cubicBezTo>
                    <a:pt x="1021" y="1173"/>
                    <a:pt x="822" y="1007"/>
                    <a:pt x="643" y="822"/>
                  </a:cubicBezTo>
                  <a:cubicBezTo>
                    <a:pt x="463" y="636"/>
                    <a:pt x="302" y="434"/>
                    <a:pt x="193" y="272"/>
                  </a:cubicBezTo>
                  <a:cubicBezTo>
                    <a:pt x="87" y="114"/>
                    <a:pt x="25"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1"/>
            <p:cNvSpPr/>
            <p:nvPr/>
          </p:nvSpPr>
          <p:spPr>
            <a:xfrm>
              <a:off x="1768825" y="3327950"/>
              <a:ext cx="184650" cy="38800"/>
            </a:xfrm>
            <a:custGeom>
              <a:avLst/>
              <a:gdLst/>
              <a:ahLst/>
              <a:cxnLst/>
              <a:rect l="l" t="t" r="r" b="b"/>
              <a:pathLst>
                <a:path w="7386" h="1552" extrusionOk="0">
                  <a:moveTo>
                    <a:pt x="6" y="0"/>
                  </a:moveTo>
                  <a:cubicBezTo>
                    <a:pt x="6" y="0"/>
                    <a:pt x="5" y="0"/>
                    <a:pt x="5" y="1"/>
                  </a:cubicBezTo>
                  <a:cubicBezTo>
                    <a:pt x="1" y="5"/>
                    <a:pt x="39" y="53"/>
                    <a:pt x="115" y="129"/>
                  </a:cubicBezTo>
                  <a:cubicBezTo>
                    <a:pt x="191" y="204"/>
                    <a:pt x="303" y="310"/>
                    <a:pt x="445" y="426"/>
                  </a:cubicBezTo>
                  <a:cubicBezTo>
                    <a:pt x="729" y="658"/>
                    <a:pt x="1147" y="930"/>
                    <a:pt x="1611" y="1108"/>
                  </a:cubicBezTo>
                  <a:cubicBezTo>
                    <a:pt x="2074" y="1285"/>
                    <a:pt x="2559" y="1377"/>
                    <a:pt x="2921" y="1440"/>
                  </a:cubicBezTo>
                  <a:cubicBezTo>
                    <a:pt x="3284" y="1502"/>
                    <a:pt x="3529" y="1521"/>
                    <a:pt x="3529" y="1521"/>
                  </a:cubicBezTo>
                  <a:cubicBezTo>
                    <a:pt x="3529" y="1521"/>
                    <a:pt x="3775" y="1546"/>
                    <a:pt x="4144" y="1550"/>
                  </a:cubicBezTo>
                  <a:cubicBezTo>
                    <a:pt x="4187" y="1551"/>
                    <a:pt x="4231" y="1551"/>
                    <a:pt x="4277" y="1551"/>
                  </a:cubicBezTo>
                  <a:cubicBezTo>
                    <a:pt x="4627" y="1551"/>
                    <a:pt x="5060" y="1529"/>
                    <a:pt x="5490" y="1472"/>
                  </a:cubicBezTo>
                  <a:cubicBezTo>
                    <a:pt x="5978" y="1411"/>
                    <a:pt x="6457" y="1303"/>
                    <a:pt x="6809" y="1200"/>
                  </a:cubicBezTo>
                  <a:cubicBezTo>
                    <a:pt x="6985" y="1148"/>
                    <a:pt x="7130" y="1102"/>
                    <a:pt x="7230" y="1063"/>
                  </a:cubicBezTo>
                  <a:cubicBezTo>
                    <a:pt x="7330" y="1027"/>
                    <a:pt x="7385" y="1002"/>
                    <a:pt x="7384" y="997"/>
                  </a:cubicBezTo>
                  <a:cubicBezTo>
                    <a:pt x="7384" y="996"/>
                    <a:pt x="7381" y="995"/>
                    <a:pt x="7377" y="995"/>
                  </a:cubicBezTo>
                  <a:cubicBezTo>
                    <a:pt x="7335" y="995"/>
                    <a:pt x="7113" y="1059"/>
                    <a:pt x="6789" y="1134"/>
                  </a:cubicBezTo>
                  <a:cubicBezTo>
                    <a:pt x="6435" y="1215"/>
                    <a:pt x="5957" y="1305"/>
                    <a:pt x="5474" y="1349"/>
                  </a:cubicBezTo>
                  <a:cubicBezTo>
                    <a:pt x="5140" y="1381"/>
                    <a:pt x="4806" y="1394"/>
                    <a:pt x="4511" y="1394"/>
                  </a:cubicBezTo>
                  <a:cubicBezTo>
                    <a:pt x="4381" y="1394"/>
                    <a:pt x="4258" y="1392"/>
                    <a:pt x="4146" y="1387"/>
                  </a:cubicBezTo>
                  <a:cubicBezTo>
                    <a:pt x="3784" y="1374"/>
                    <a:pt x="3544" y="1345"/>
                    <a:pt x="3544" y="1345"/>
                  </a:cubicBezTo>
                  <a:cubicBezTo>
                    <a:pt x="3544" y="1345"/>
                    <a:pt x="3304" y="1329"/>
                    <a:pt x="2946" y="1279"/>
                  </a:cubicBezTo>
                  <a:cubicBezTo>
                    <a:pt x="2587" y="1227"/>
                    <a:pt x="2107" y="1147"/>
                    <a:pt x="1653" y="991"/>
                  </a:cubicBezTo>
                  <a:cubicBezTo>
                    <a:pt x="1198" y="833"/>
                    <a:pt x="780" y="584"/>
                    <a:pt x="487" y="370"/>
                  </a:cubicBezTo>
                  <a:cubicBezTo>
                    <a:pt x="201" y="164"/>
                    <a:pt x="26"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1"/>
            <p:cNvSpPr/>
            <p:nvPr/>
          </p:nvSpPr>
          <p:spPr>
            <a:xfrm>
              <a:off x="1922625" y="3364525"/>
              <a:ext cx="38150" cy="30375"/>
            </a:xfrm>
            <a:custGeom>
              <a:avLst/>
              <a:gdLst/>
              <a:ahLst/>
              <a:cxnLst/>
              <a:rect l="l" t="t" r="r" b="b"/>
              <a:pathLst>
                <a:path w="1526" h="1215" extrusionOk="0">
                  <a:moveTo>
                    <a:pt x="40" y="0"/>
                  </a:moveTo>
                  <a:cubicBezTo>
                    <a:pt x="38" y="0"/>
                    <a:pt x="37" y="1"/>
                    <a:pt x="36" y="2"/>
                  </a:cubicBezTo>
                  <a:cubicBezTo>
                    <a:pt x="1" y="36"/>
                    <a:pt x="653" y="759"/>
                    <a:pt x="653" y="759"/>
                  </a:cubicBezTo>
                  <a:cubicBezTo>
                    <a:pt x="653" y="759"/>
                    <a:pt x="700" y="801"/>
                    <a:pt x="768" y="863"/>
                  </a:cubicBezTo>
                  <a:cubicBezTo>
                    <a:pt x="837" y="924"/>
                    <a:pt x="934" y="1004"/>
                    <a:pt x="1042" y="1072"/>
                  </a:cubicBezTo>
                  <a:cubicBezTo>
                    <a:pt x="1149" y="1141"/>
                    <a:pt x="1271" y="1190"/>
                    <a:pt x="1366" y="1206"/>
                  </a:cubicBezTo>
                  <a:cubicBezTo>
                    <a:pt x="1402" y="1212"/>
                    <a:pt x="1433" y="1215"/>
                    <a:pt x="1458" y="1215"/>
                  </a:cubicBezTo>
                  <a:cubicBezTo>
                    <a:pt x="1500" y="1215"/>
                    <a:pt x="1524" y="1208"/>
                    <a:pt x="1524" y="1201"/>
                  </a:cubicBezTo>
                  <a:cubicBezTo>
                    <a:pt x="1525" y="1189"/>
                    <a:pt x="1466" y="1174"/>
                    <a:pt x="1384" y="1139"/>
                  </a:cubicBezTo>
                  <a:cubicBezTo>
                    <a:pt x="1303" y="1104"/>
                    <a:pt x="1202" y="1044"/>
                    <a:pt x="1114" y="969"/>
                  </a:cubicBezTo>
                  <a:cubicBezTo>
                    <a:pt x="1025" y="895"/>
                    <a:pt x="941" y="809"/>
                    <a:pt x="881" y="744"/>
                  </a:cubicBezTo>
                  <a:cubicBezTo>
                    <a:pt x="819" y="678"/>
                    <a:pt x="780" y="635"/>
                    <a:pt x="780" y="635"/>
                  </a:cubicBezTo>
                  <a:cubicBezTo>
                    <a:pt x="780" y="635"/>
                    <a:pt x="107"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1"/>
            <p:cNvSpPr/>
            <p:nvPr/>
          </p:nvSpPr>
          <p:spPr>
            <a:xfrm>
              <a:off x="1947675" y="3408700"/>
              <a:ext cx="21450" cy="29775"/>
            </a:xfrm>
            <a:custGeom>
              <a:avLst/>
              <a:gdLst/>
              <a:ahLst/>
              <a:cxnLst/>
              <a:rect l="l" t="t" r="r" b="b"/>
              <a:pathLst>
                <a:path w="858" h="1191" extrusionOk="0">
                  <a:moveTo>
                    <a:pt x="40" y="0"/>
                  </a:moveTo>
                  <a:cubicBezTo>
                    <a:pt x="16" y="0"/>
                    <a:pt x="0" y="197"/>
                    <a:pt x="50" y="391"/>
                  </a:cubicBezTo>
                  <a:cubicBezTo>
                    <a:pt x="97" y="585"/>
                    <a:pt x="205" y="757"/>
                    <a:pt x="205" y="757"/>
                  </a:cubicBezTo>
                  <a:cubicBezTo>
                    <a:pt x="205" y="757"/>
                    <a:pt x="326" y="920"/>
                    <a:pt x="488" y="1034"/>
                  </a:cubicBezTo>
                  <a:cubicBezTo>
                    <a:pt x="627" y="1136"/>
                    <a:pt x="785" y="1191"/>
                    <a:pt x="834" y="1191"/>
                  </a:cubicBezTo>
                  <a:cubicBezTo>
                    <a:pt x="842" y="1191"/>
                    <a:pt x="847" y="1189"/>
                    <a:pt x="848" y="1186"/>
                  </a:cubicBezTo>
                  <a:cubicBezTo>
                    <a:pt x="858" y="1163"/>
                    <a:pt x="696" y="1069"/>
                    <a:pt x="570" y="938"/>
                  </a:cubicBezTo>
                  <a:cubicBezTo>
                    <a:pt x="442" y="809"/>
                    <a:pt x="352" y="655"/>
                    <a:pt x="352" y="655"/>
                  </a:cubicBezTo>
                  <a:cubicBezTo>
                    <a:pt x="352" y="655"/>
                    <a:pt x="242" y="516"/>
                    <a:pt x="169" y="350"/>
                  </a:cubicBezTo>
                  <a:cubicBezTo>
                    <a:pt x="93" y="184"/>
                    <a:pt x="65"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1"/>
            <p:cNvSpPr/>
            <p:nvPr/>
          </p:nvSpPr>
          <p:spPr>
            <a:xfrm>
              <a:off x="1970925" y="3366275"/>
              <a:ext cx="13075" cy="60250"/>
            </a:xfrm>
            <a:custGeom>
              <a:avLst/>
              <a:gdLst/>
              <a:ahLst/>
              <a:cxnLst/>
              <a:rect l="l" t="t" r="r" b="b"/>
              <a:pathLst>
                <a:path w="523" h="2410" extrusionOk="0">
                  <a:moveTo>
                    <a:pt x="424" y="1"/>
                  </a:moveTo>
                  <a:cubicBezTo>
                    <a:pt x="424" y="1"/>
                    <a:pt x="423" y="1"/>
                    <a:pt x="423" y="1"/>
                  </a:cubicBezTo>
                  <a:cubicBezTo>
                    <a:pt x="398" y="3"/>
                    <a:pt x="413" y="312"/>
                    <a:pt x="387" y="616"/>
                  </a:cubicBezTo>
                  <a:cubicBezTo>
                    <a:pt x="364" y="922"/>
                    <a:pt x="303" y="1218"/>
                    <a:pt x="303" y="1218"/>
                  </a:cubicBezTo>
                  <a:cubicBezTo>
                    <a:pt x="303" y="1218"/>
                    <a:pt x="266" y="1519"/>
                    <a:pt x="189" y="1814"/>
                  </a:cubicBezTo>
                  <a:cubicBezTo>
                    <a:pt x="114" y="2111"/>
                    <a:pt x="0" y="2398"/>
                    <a:pt x="24" y="2409"/>
                  </a:cubicBezTo>
                  <a:cubicBezTo>
                    <a:pt x="24" y="2409"/>
                    <a:pt x="25" y="2409"/>
                    <a:pt x="25" y="2409"/>
                  </a:cubicBezTo>
                  <a:cubicBezTo>
                    <a:pt x="52" y="2409"/>
                    <a:pt x="203" y="2142"/>
                    <a:pt x="309" y="1851"/>
                  </a:cubicBezTo>
                  <a:cubicBezTo>
                    <a:pt x="420" y="1557"/>
                    <a:pt x="480" y="1245"/>
                    <a:pt x="480" y="1245"/>
                  </a:cubicBezTo>
                  <a:cubicBezTo>
                    <a:pt x="480" y="1245"/>
                    <a:pt x="522" y="933"/>
                    <a:pt x="514" y="619"/>
                  </a:cubicBezTo>
                  <a:cubicBezTo>
                    <a:pt x="506" y="307"/>
                    <a:pt x="448" y="1"/>
                    <a:pt x="4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1"/>
            <p:cNvSpPr/>
            <p:nvPr/>
          </p:nvSpPr>
          <p:spPr>
            <a:xfrm>
              <a:off x="1977650" y="3319050"/>
              <a:ext cx="22175" cy="103575"/>
            </a:xfrm>
            <a:custGeom>
              <a:avLst/>
              <a:gdLst/>
              <a:ahLst/>
              <a:cxnLst/>
              <a:rect l="l" t="t" r="r" b="b"/>
              <a:pathLst>
                <a:path w="887" h="4143" extrusionOk="0">
                  <a:moveTo>
                    <a:pt x="636" y="1"/>
                  </a:moveTo>
                  <a:cubicBezTo>
                    <a:pt x="636" y="1"/>
                    <a:pt x="636" y="1"/>
                    <a:pt x="636" y="1"/>
                  </a:cubicBezTo>
                  <a:cubicBezTo>
                    <a:pt x="623" y="5"/>
                    <a:pt x="648" y="137"/>
                    <a:pt x="677" y="335"/>
                  </a:cubicBezTo>
                  <a:cubicBezTo>
                    <a:pt x="708" y="534"/>
                    <a:pt x="732" y="800"/>
                    <a:pt x="741" y="1065"/>
                  </a:cubicBezTo>
                  <a:cubicBezTo>
                    <a:pt x="744" y="1332"/>
                    <a:pt x="732" y="1597"/>
                    <a:pt x="708" y="1794"/>
                  </a:cubicBezTo>
                  <a:cubicBezTo>
                    <a:pt x="700" y="1894"/>
                    <a:pt x="683" y="1975"/>
                    <a:pt x="676" y="2033"/>
                  </a:cubicBezTo>
                  <a:cubicBezTo>
                    <a:pt x="668" y="2089"/>
                    <a:pt x="663" y="2123"/>
                    <a:pt x="663" y="2123"/>
                  </a:cubicBezTo>
                  <a:cubicBezTo>
                    <a:pt x="663" y="2123"/>
                    <a:pt x="657" y="2155"/>
                    <a:pt x="648" y="2212"/>
                  </a:cubicBezTo>
                  <a:cubicBezTo>
                    <a:pt x="637" y="2269"/>
                    <a:pt x="630" y="2352"/>
                    <a:pt x="608" y="2449"/>
                  </a:cubicBezTo>
                  <a:cubicBezTo>
                    <a:pt x="573" y="2645"/>
                    <a:pt x="507" y="2902"/>
                    <a:pt x="426" y="3155"/>
                  </a:cubicBezTo>
                  <a:cubicBezTo>
                    <a:pt x="339" y="3407"/>
                    <a:pt x="237" y="3653"/>
                    <a:pt x="150" y="3834"/>
                  </a:cubicBezTo>
                  <a:cubicBezTo>
                    <a:pt x="64" y="4016"/>
                    <a:pt x="1" y="4134"/>
                    <a:pt x="13" y="4142"/>
                  </a:cubicBezTo>
                  <a:cubicBezTo>
                    <a:pt x="13" y="4142"/>
                    <a:pt x="13" y="4143"/>
                    <a:pt x="13" y="4143"/>
                  </a:cubicBezTo>
                  <a:cubicBezTo>
                    <a:pt x="26" y="4143"/>
                    <a:pt x="107" y="4037"/>
                    <a:pt x="210" y="3866"/>
                  </a:cubicBezTo>
                  <a:cubicBezTo>
                    <a:pt x="317" y="3693"/>
                    <a:pt x="439" y="3450"/>
                    <a:pt x="542" y="3197"/>
                  </a:cubicBezTo>
                  <a:cubicBezTo>
                    <a:pt x="641" y="2944"/>
                    <a:pt x="722" y="2683"/>
                    <a:pt x="768" y="2482"/>
                  </a:cubicBezTo>
                  <a:cubicBezTo>
                    <a:pt x="795" y="2382"/>
                    <a:pt x="806" y="2298"/>
                    <a:pt x="820" y="2240"/>
                  </a:cubicBezTo>
                  <a:cubicBezTo>
                    <a:pt x="832" y="2182"/>
                    <a:pt x="838" y="2148"/>
                    <a:pt x="838" y="2148"/>
                  </a:cubicBezTo>
                  <a:cubicBezTo>
                    <a:pt x="838" y="2148"/>
                    <a:pt x="842" y="2115"/>
                    <a:pt x="848" y="2055"/>
                  </a:cubicBezTo>
                  <a:cubicBezTo>
                    <a:pt x="853" y="1995"/>
                    <a:pt x="866" y="1911"/>
                    <a:pt x="870" y="1809"/>
                  </a:cubicBezTo>
                  <a:cubicBezTo>
                    <a:pt x="886" y="1603"/>
                    <a:pt x="886" y="1331"/>
                    <a:pt x="866" y="1059"/>
                  </a:cubicBezTo>
                  <a:cubicBezTo>
                    <a:pt x="842" y="787"/>
                    <a:pt x="797" y="520"/>
                    <a:pt x="746" y="323"/>
                  </a:cubicBezTo>
                  <a:cubicBezTo>
                    <a:pt x="695" y="127"/>
                    <a:pt x="647" y="1"/>
                    <a:pt x="6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1"/>
            <p:cNvSpPr/>
            <p:nvPr/>
          </p:nvSpPr>
          <p:spPr>
            <a:xfrm>
              <a:off x="1728775" y="3207550"/>
              <a:ext cx="33850" cy="15750"/>
            </a:xfrm>
            <a:custGeom>
              <a:avLst/>
              <a:gdLst/>
              <a:ahLst/>
              <a:cxnLst/>
              <a:rect l="l" t="t" r="r" b="b"/>
              <a:pathLst>
                <a:path w="1354" h="630" extrusionOk="0">
                  <a:moveTo>
                    <a:pt x="1197" y="1"/>
                  </a:moveTo>
                  <a:cubicBezTo>
                    <a:pt x="1130" y="1"/>
                    <a:pt x="1049" y="7"/>
                    <a:pt x="969" y="20"/>
                  </a:cubicBezTo>
                  <a:cubicBezTo>
                    <a:pt x="776" y="50"/>
                    <a:pt x="593" y="122"/>
                    <a:pt x="593" y="122"/>
                  </a:cubicBezTo>
                  <a:cubicBezTo>
                    <a:pt x="593" y="122"/>
                    <a:pt x="417" y="212"/>
                    <a:pt x="268" y="335"/>
                  </a:cubicBezTo>
                  <a:cubicBezTo>
                    <a:pt x="117" y="458"/>
                    <a:pt x="0" y="611"/>
                    <a:pt x="17" y="627"/>
                  </a:cubicBezTo>
                  <a:cubicBezTo>
                    <a:pt x="19" y="628"/>
                    <a:pt x="20" y="629"/>
                    <a:pt x="23" y="629"/>
                  </a:cubicBezTo>
                  <a:cubicBezTo>
                    <a:pt x="56" y="629"/>
                    <a:pt x="192" y="521"/>
                    <a:pt x="340" y="438"/>
                  </a:cubicBezTo>
                  <a:cubicBezTo>
                    <a:pt x="498" y="347"/>
                    <a:pt x="666" y="283"/>
                    <a:pt x="666" y="283"/>
                  </a:cubicBezTo>
                  <a:cubicBezTo>
                    <a:pt x="666" y="283"/>
                    <a:pt x="825" y="199"/>
                    <a:pt x="997" y="140"/>
                  </a:cubicBezTo>
                  <a:cubicBezTo>
                    <a:pt x="1169" y="81"/>
                    <a:pt x="1353" y="50"/>
                    <a:pt x="1352" y="25"/>
                  </a:cubicBezTo>
                  <a:cubicBezTo>
                    <a:pt x="1352" y="11"/>
                    <a:pt x="1288" y="1"/>
                    <a:pt x="11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1"/>
            <p:cNvSpPr/>
            <p:nvPr/>
          </p:nvSpPr>
          <p:spPr>
            <a:xfrm>
              <a:off x="1729450" y="3212950"/>
              <a:ext cx="139025" cy="27250"/>
            </a:xfrm>
            <a:custGeom>
              <a:avLst/>
              <a:gdLst/>
              <a:ahLst/>
              <a:cxnLst/>
              <a:rect l="l" t="t" r="r" b="b"/>
              <a:pathLst>
                <a:path w="5561" h="1090" extrusionOk="0">
                  <a:moveTo>
                    <a:pt x="3090" y="0"/>
                  </a:moveTo>
                  <a:cubicBezTo>
                    <a:pt x="2989" y="0"/>
                    <a:pt x="2904" y="8"/>
                    <a:pt x="2840" y="8"/>
                  </a:cubicBezTo>
                  <a:cubicBezTo>
                    <a:pt x="2759" y="10"/>
                    <a:pt x="2713" y="12"/>
                    <a:pt x="2713" y="12"/>
                  </a:cubicBezTo>
                  <a:cubicBezTo>
                    <a:pt x="2713" y="12"/>
                    <a:pt x="2667" y="17"/>
                    <a:pt x="2587" y="28"/>
                  </a:cubicBezTo>
                  <a:cubicBezTo>
                    <a:pt x="2505" y="41"/>
                    <a:pt x="2390" y="47"/>
                    <a:pt x="2253" y="77"/>
                  </a:cubicBezTo>
                  <a:cubicBezTo>
                    <a:pt x="1979" y="124"/>
                    <a:pt x="1619" y="221"/>
                    <a:pt x="1273" y="348"/>
                  </a:cubicBezTo>
                  <a:cubicBezTo>
                    <a:pt x="930" y="487"/>
                    <a:pt x="599" y="654"/>
                    <a:pt x="371" y="809"/>
                  </a:cubicBezTo>
                  <a:cubicBezTo>
                    <a:pt x="251" y="880"/>
                    <a:pt x="165" y="957"/>
                    <a:pt x="100" y="1004"/>
                  </a:cubicBezTo>
                  <a:cubicBezTo>
                    <a:pt x="36" y="1053"/>
                    <a:pt x="1" y="1084"/>
                    <a:pt x="5" y="1089"/>
                  </a:cubicBezTo>
                  <a:cubicBezTo>
                    <a:pt x="6" y="1090"/>
                    <a:pt x="7" y="1090"/>
                    <a:pt x="8" y="1090"/>
                  </a:cubicBezTo>
                  <a:cubicBezTo>
                    <a:pt x="31" y="1090"/>
                    <a:pt x="179" y="992"/>
                    <a:pt x="405" y="867"/>
                  </a:cubicBezTo>
                  <a:cubicBezTo>
                    <a:pt x="642" y="733"/>
                    <a:pt x="974" y="585"/>
                    <a:pt x="1315" y="466"/>
                  </a:cubicBezTo>
                  <a:cubicBezTo>
                    <a:pt x="1660" y="356"/>
                    <a:pt x="2011" y="274"/>
                    <a:pt x="2279" y="238"/>
                  </a:cubicBezTo>
                  <a:cubicBezTo>
                    <a:pt x="2410" y="214"/>
                    <a:pt x="2524" y="211"/>
                    <a:pt x="2603" y="200"/>
                  </a:cubicBezTo>
                  <a:cubicBezTo>
                    <a:pt x="2679" y="193"/>
                    <a:pt x="2725" y="189"/>
                    <a:pt x="2725" y="189"/>
                  </a:cubicBezTo>
                  <a:cubicBezTo>
                    <a:pt x="2725" y="189"/>
                    <a:pt x="2770" y="185"/>
                    <a:pt x="2849" y="180"/>
                  </a:cubicBezTo>
                  <a:cubicBezTo>
                    <a:pt x="2920" y="178"/>
                    <a:pt x="3019" y="166"/>
                    <a:pt x="3137" y="166"/>
                  </a:cubicBezTo>
                  <a:cubicBezTo>
                    <a:pt x="3149" y="166"/>
                    <a:pt x="3162" y="166"/>
                    <a:pt x="3175" y="166"/>
                  </a:cubicBezTo>
                  <a:cubicBezTo>
                    <a:pt x="3207" y="165"/>
                    <a:pt x="3240" y="165"/>
                    <a:pt x="3274" y="165"/>
                  </a:cubicBezTo>
                  <a:cubicBezTo>
                    <a:pt x="3530" y="165"/>
                    <a:pt x="3849" y="190"/>
                    <a:pt x="4164" y="237"/>
                  </a:cubicBezTo>
                  <a:cubicBezTo>
                    <a:pt x="4518" y="301"/>
                    <a:pt x="4870" y="392"/>
                    <a:pt x="5126" y="487"/>
                  </a:cubicBezTo>
                  <a:cubicBezTo>
                    <a:pt x="5362" y="572"/>
                    <a:pt x="5524" y="642"/>
                    <a:pt x="5552" y="642"/>
                  </a:cubicBezTo>
                  <a:cubicBezTo>
                    <a:pt x="5554" y="642"/>
                    <a:pt x="5556" y="641"/>
                    <a:pt x="5556" y="640"/>
                  </a:cubicBezTo>
                  <a:cubicBezTo>
                    <a:pt x="5561" y="635"/>
                    <a:pt x="5520" y="611"/>
                    <a:pt x="5450" y="571"/>
                  </a:cubicBezTo>
                  <a:cubicBezTo>
                    <a:pt x="5378" y="535"/>
                    <a:pt x="5279" y="472"/>
                    <a:pt x="5151" y="422"/>
                  </a:cubicBezTo>
                  <a:cubicBezTo>
                    <a:pt x="4901" y="307"/>
                    <a:pt x="4548" y="194"/>
                    <a:pt x="4187" y="113"/>
                  </a:cubicBezTo>
                  <a:cubicBezTo>
                    <a:pt x="3825" y="42"/>
                    <a:pt x="3455" y="3"/>
                    <a:pt x="3176" y="2"/>
                  </a:cubicBezTo>
                  <a:cubicBezTo>
                    <a:pt x="3146" y="1"/>
                    <a:pt x="3118" y="0"/>
                    <a:pt x="30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1"/>
            <p:cNvSpPr/>
            <p:nvPr/>
          </p:nvSpPr>
          <p:spPr>
            <a:xfrm>
              <a:off x="1904975" y="3226075"/>
              <a:ext cx="78000" cy="95525"/>
            </a:xfrm>
            <a:custGeom>
              <a:avLst/>
              <a:gdLst/>
              <a:ahLst/>
              <a:cxnLst/>
              <a:rect l="l" t="t" r="r" b="b"/>
              <a:pathLst>
                <a:path w="3120" h="3821" extrusionOk="0">
                  <a:moveTo>
                    <a:pt x="10" y="0"/>
                  </a:moveTo>
                  <a:cubicBezTo>
                    <a:pt x="8" y="0"/>
                    <a:pt x="7" y="1"/>
                    <a:pt x="7" y="1"/>
                  </a:cubicBezTo>
                  <a:cubicBezTo>
                    <a:pt x="0" y="15"/>
                    <a:pt x="135" y="97"/>
                    <a:pt x="329" y="229"/>
                  </a:cubicBezTo>
                  <a:cubicBezTo>
                    <a:pt x="526" y="362"/>
                    <a:pt x="774" y="550"/>
                    <a:pt x="1011" y="754"/>
                  </a:cubicBezTo>
                  <a:cubicBezTo>
                    <a:pt x="1245" y="964"/>
                    <a:pt x="1465" y="1183"/>
                    <a:pt x="1619" y="1360"/>
                  </a:cubicBezTo>
                  <a:cubicBezTo>
                    <a:pt x="1699" y="1445"/>
                    <a:pt x="1757" y="1524"/>
                    <a:pt x="1801" y="1576"/>
                  </a:cubicBezTo>
                  <a:cubicBezTo>
                    <a:pt x="1844" y="1627"/>
                    <a:pt x="1869" y="1658"/>
                    <a:pt x="1869" y="1658"/>
                  </a:cubicBezTo>
                  <a:cubicBezTo>
                    <a:pt x="1869" y="1658"/>
                    <a:pt x="1893" y="1689"/>
                    <a:pt x="1935" y="1742"/>
                  </a:cubicBezTo>
                  <a:cubicBezTo>
                    <a:pt x="1977" y="1797"/>
                    <a:pt x="2042" y="1869"/>
                    <a:pt x="2109" y="1965"/>
                  </a:cubicBezTo>
                  <a:cubicBezTo>
                    <a:pt x="2249" y="2152"/>
                    <a:pt x="2422" y="2413"/>
                    <a:pt x="2578" y="2682"/>
                  </a:cubicBezTo>
                  <a:cubicBezTo>
                    <a:pt x="2728" y="2957"/>
                    <a:pt x="2864" y="3239"/>
                    <a:pt x="2952" y="3458"/>
                  </a:cubicBezTo>
                  <a:cubicBezTo>
                    <a:pt x="3040" y="3672"/>
                    <a:pt x="3094" y="3820"/>
                    <a:pt x="3109" y="3820"/>
                  </a:cubicBezTo>
                  <a:cubicBezTo>
                    <a:pt x="3109" y="3820"/>
                    <a:pt x="3109" y="3820"/>
                    <a:pt x="3109" y="3820"/>
                  </a:cubicBezTo>
                  <a:cubicBezTo>
                    <a:pt x="3120" y="3818"/>
                    <a:pt x="3088" y="3661"/>
                    <a:pt x="3019" y="3431"/>
                  </a:cubicBezTo>
                  <a:cubicBezTo>
                    <a:pt x="2949" y="3203"/>
                    <a:pt x="2830" y="2908"/>
                    <a:pt x="2691" y="2621"/>
                  </a:cubicBezTo>
                  <a:cubicBezTo>
                    <a:pt x="2546" y="2338"/>
                    <a:pt x="2380" y="2063"/>
                    <a:pt x="2243" y="1867"/>
                  </a:cubicBezTo>
                  <a:cubicBezTo>
                    <a:pt x="2178" y="1766"/>
                    <a:pt x="2113" y="1690"/>
                    <a:pt x="2073" y="1633"/>
                  </a:cubicBezTo>
                  <a:cubicBezTo>
                    <a:pt x="2031" y="1577"/>
                    <a:pt x="2008" y="1545"/>
                    <a:pt x="2008" y="1545"/>
                  </a:cubicBezTo>
                  <a:cubicBezTo>
                    <a:pt x="2008" y="1545"/>
                    <a:pt x="1981" y="1514"/>
                    <a:pt x="1934" y="1462"/>
                  </a:cubicBezTo>
                  <a:cubicBezTo>
                    <a:pt x="1887" y="1411"/>
                    <a:pt x="1825" y="1332"/>
                    <a:pt x="1740" y="1248"/>
                  </a:cubicBezTo>
                  <a:cubicBezTo>
                    <a:pt x="1576" y="1073"/>
                    <a:pt x="1341" y="857"/>
                    <a:pt x="1092" y="657"/>
                  </a:cubicBezTo>
                  <a:cubicBezTo>
                    <a:pt x="841" y="463"/>
                    <a:pt x="576" y="285"/>
                    <a:pt x="367" y="171"/>
                  </a:cubicBezTo>
                  <a:cubicBezTo>
                    <a:pt x="172" y="62"/>
                    <a:pt x="32" y="0"/>
                    <a:pt x="1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1"/>
            <p:cNvSpPr/>
            <p:nvPr/>
          </p:nvSpPr>
          <p:spPr>
            <a:xfrm>
              <a:off x="1938350" y="3286850"/>
              <a:ext cx="31400" cy="55800"/>
            </a:xfrm>
            <a:custGeom>
              <a:avLst/>
              <a:gdLst/>
              <a:ahLst/>
              <a:cxnLst/>
              <a:rect l="l" t="t" r="r" b="b"/>
              <a:pathLst>
                <a:path w="1256" h="2232" extrusionOk="0">
                  <a:moveTo>
                    <a:pt x="19" y="1"/>
                  </a:moveTo>
                  <a:cubicBezTo>
                    <a:pt x="17" y="1"/>
                    <a:pt x="16" y="1"/>
                    <a:pt x="15" y="2"/>
                  </a:cubicBezTo>
                  <a:cubicBezTo>
                    <a:pt x="0" y="21"/>
                    <a:pt x="235" y="245"/>
                    <a:pt x="421" y="505"/>
                  </a:cubicBezTo>
                  <a:cubicBezTo>
                    <a:pt x="611" y="764"/>
                    <a:pt x="752" y="1047"/>
                    <a:pt x="752" y="1047"/>
                  </a:cubicBezTo>
                  <a:cubicBezTo>
                    <a:pt x="752" y="1047"/>
                    <a:pt x="914" y="1320"/>
                    <a:pt x="1028" y="1619"/>
                  </a:cubicBezTo>
                  <a:cubicBezTo>
                    <a:pt x="1145" y="1916"/>
                    <a:pt x="1206" y="2232"/>
                    <a:pt x="1232" y="2232"/>
                  </a:cubicBezTo>
                  <a:cubicBezTo>
                    <a:pt x="1232" y="2232"/>
                    <a:pt x="1232" y="2232"/>
                    <a:pt x="1232" y="2232"/>
                  </a:cubicBezTo>
                  <a:cubicBezTo>
                    <a:pt x="1255" y="2230"/>
                    <a:pt x="1237" y="1900"/>
                    <a:pt x="1147" y="1580"/>
                  </a:cubicBezTo>
                  <a:cubicBezTo>
                    <a:pt x="1060" y="1259"/>
                    <a:pt x="907" y="962"/>
                    <a:pt x="907" y="962"/>
                  </a:cubicBezTo>
                  <a:cubicBezTo>
                    <a:pt x="907" y="962"/>
                    <a:pt x="741" y="673"/>
                    <a:pt x="518" y="426"/>
                  </a:cubicBezTo>
                  <a:cubicBezTo>
                    <a:pt x="309" y="189"/>
                    <a:pt x="54" y="1"/>
                    <a:pt x="1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1"/>
            <p:cNvSpPr/>
            <p:nvPr/>
          </p:nvSpPr>
          <p:spPr>
            <a:xfrm>
              <a:off x="1813175" y="3194250"/>
              <a:ext cx="47475" cy="11950"/>
            </a:xfrm>
            <a:custGeom>
              <a:avLst/>
              <a:gdLst/>
              <a:ahLst/>
              <a:cxnLst/>
              <a:rect l="l" t="t" r="r" b="b"/>
              <a:pathLst>
                <a:path w="1899" h="478" extrusionOk="0">
                  <a:moveTo>
                    <a:pt x="438" y="0"/>
                  </a:moveTo>
                  <a:cubicBezTo>
                    <a:pt x="209" y="0"/>
                    <a:pt x="1" y="34"/>
                    <a:pt x="2" y="57"/>
                  </a:cubicBezTo>
                  <a:cubicBezTo>
                    <a:pt x="3" y="81"/>
                    <a:pt x="247" y="90"/>
                    <a:pt x="484" y="127"/>
                  </a:cubicBezTo>
                  <a:cubicBezTo>
                    <a:pt x="722" y="161"/>
                    <a:pt x="953" y="224"/>
                    <a:pt x="953" y="224"/>
                  </a:cubicBezTo>
                  <a:cubicBezTo>
                    <a:pt x="953" y="224"/>
                    <a:pt x="1189" y="263"/>
                    <a:pt x="1419" y="334"/>
                  </a:cubicBezTo>
                  <a:cubicBezTo>
                    <a:pt x="1628" y="394"/>
                    <a:pt x="1831" y="477"/>
                    <a:pt x="1877" y="477"/>
                  </a:cubicBezTo>
                  <a:cubicBezTo>
                    <a:pt x="1882" y="477"/>
                    <a:pt x="1885" y="476"/>
                    <a:pt x="1887" y="474"/>
                  </a:cubicBezTo>
                  <a:cubicBezTo>
                    <a:pt x="1898" y="453"/>
                    <a:pt x="1692" y="316"/>
                    <a:pt x="1461" y="216"/>
                  </a:cubicBezTo>
                  <a:cubicBezTo>
                    <a:pt x="1236" y="113"/>
                    <a:pt x="992" y="51"/>
                    <a:pt x="992" y="51"/>
                  </a:cubicBezTo>
                  <a:cubicBezTo>
                    <a:pt x="992" y="51"/>
                    <a:pt x="743" y="5"/>
                    <a:pt x="495" y="1"/>
                  </a:cubicBezTo>
                  <a:cubicBezTo>
                    <a:pt x="476" y="1"/>
                    <a:pt x="457" y="0"/>
                    <a:pt x="4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1"/>
            <p:cNvSpPr/>
            <p:nvPr/>
          </p:nvSpPr>
          <p:spPr>
            <a:xfrm>
              <a:off x="1841975" y="3325550"/>
              <a:ext cx="91650" cy="14800"/>
            </a:xfrm>
            <a:custGeom>
              <a:avLst/>
              <a:gdLst/>
              <a:ahLst/>
              <a:cxnLst/>
              <a:rect l="l" t="t" r="r" b="b"/>
              <a:pathLst>
                <a:path w="3666" h="592" extrusionOk="0">
                  <a:moveTo>
                    <a:pt x="3626" y="0"/>
                  </a:moveTo>
                  <a:cubicBezTo>
                    <a:pt x="3577" y="0"/>
                    <a:pt x="3485" y="10"/>
                    <a:pt x="3370" y="37"/>
                  </a:cubicBezTo>
                  <a:cubicBezTo>
                    <a:pt x="3196" y="79"/>
                    <a:pt x="2974" y="167"/>
                    <a:pt x="2756" y="244"/>
                  </a:cubicBezTo>
                  <a:cubicBezTo>
                    <a:pt x="2538" y="319"/>
                    <a:pt x="2316" y="364"/>
                    <a:pt x="2145" y="385"/>
                  </a:cubicBezTo>
                  <a:cubicBezTo>
                    <a:pt x="1974" y="406"/>
                    <a:pt x="1860" y="410"/>
                    <a:pt x="1860" y="410"/>
                  </a:cubicBezTo>
                  <a:cubicBezTo>
                    <a:pt x="1860" y="410"/>
                    <a:pt x="1747" y="422"/>
                    <a:pt x="1573" y="426"/>
                  </a:cubicBezTo>
                  <a:cubicBezTo>
                    <a:pt x="1539" y="427"/>
                    <a:pt x="1503" y="428"/>
                    <a:pt x="1464" y="428"/>
                  </a:cubicBezTo>
                  <a:cubicBezTo>
                    <a:pt x="1310" y="428"/>
                    <a:pt x="1124" y="419"/>
                    <a:pt x="938" y="405"/>
                  </a:cubicBezTo>
                  <a:cubicBezTo>
                    <a:pt x="544" y="371"/>
                    <a:pt x="150" y="316"/>
                    <a:pt x="37" y="316"/>
                  </a:cubicBezTo>
                  <a:cubicBezTo>
                    <a:pt x="16" y="316"/>
                    <a:pt x="5" y="317"/>
                    <a:pt x="5" y="322"/>
                  </a:cubicBezTo>
                  <a:cubicBezTo>
                    <a:pt x="0" y="345"/>
                    <a:pt x="456" y="459"/>
                    <a:pt x="923" y="529"/>
                  </a:cubicBezTo>
                  <a:cubicBezTo>
                    <a:pt x="1158" y="564"/>
                    <a:pt x="1395" y="586"/>
                    <a:pt x="1573" y="590"/>
                  </a:cubicBezTo>
                  <a:cubicBezTo>
                    <a:pt x="1620" y="591"/>
                    <a:pt x="1663" y="592"/>
                    <a:pt x="1701" y="592"/>
                  </a:cubicBezTo>
                  <a:cubicBezTo>
                    <a:pt x="1807" y="592"/>
                    <a:pt x="1871" y="588"/>
                    <a:pt x="1871" y="588"/>
                  </a:cubicBezTo>
                  <a:cubicBezTo>
                    <a:pt x="1871" y="588"/>
                    <a:pt x="1992" y="579"/>
                    <a:pt x="2169" y="550"/>
                  </a:cubicBezTo>
                  <a:cubicBezTo>
                    <a:pt x="2346" y="518"/>
                    <a:pt x="2580" y="457"/>
                    <a:pt x="2800" y="362"/>
                  </a:cubicBezTo>
                  <a:cubicBezTo>
                    <a:pt x="3019" y="268"/>
                    <a:pt x="3227" y="165"/>
                    <a:pt x="3389" y="105"/>
                  </a:cubicBezTo>
                  <a:cubicBezTo>
                    <a:pt x="3552" y="42"/>
                    <a:pt x="3666" y="20"/>
                    <a:pt x="3665" y="6"/>
                  </a:cubicBezTo>
                  <a:cubicBezTo>
                    <a:pt x="3664" y="3"/>
                    <a:pt x="3650" y="0"/>
                    <a:pt x="36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1"/>
            <p:cNvSpPr/>
            <p:nvPr/>
          </p:nvSpPr>
          <p:spPr>
            <a:xfrm>
              <a:off x="1574175" y="3519400"/>
              <a:ext cx="23350" cy="147550"/>
            </a:xfrm>
            <a:custGeom>
              <a:avLst/>
              <a:gdLst/>
              <a:ahLst/>
              <a:cxnLst/>
              <a:rect l="l" t="t" r="r" b="b"/>
              <a:pathLst>
                <a:path w="934" h="5902" extrusionOk="0">
                  <a:moveTo>
                    <a:pt x="28" y="0"/>
                  </a:moveTo>
                  <a:cubicBezTo>
                    <a:pt x="28" y="0"/>
                    <a:pt x="28" y="0"/>
                    <a:pt x="28" y="0"/>
                  </a:cubicBezTo>
                  <a:cubicBezTo>
                    <a:pt x="11" y="2"/>
                    <a:pt x="0" y="190"/>
                    <a:pt x="10" y="474"/>
                  </a:cubicBezTo>
                  <a:cubicBezTo>
                    <a:pt x="15" y="617"/>
                    <a:pt x="27" y="783"/>
                    <a:pt x="57" y="962"/>
                  </a:cubicBezTo>
                  <a:cubicBezTo>
                    <a:pt x="84" y="1140"/>
                    <a:pt x="137" y="1330"/>
                    <a:pt x="196" y="1510"/>
                  </a:cubicBezTo>
                  <a:cubicBezTo>
                    <a:pt x="321" y="1871"/>
                    <a:pt x="433" y="2219"/>
                    <a:pt x="494" y="2490"/>
                  </a:cubicBezTo>
                  <a:cubicBezTo>
                    <a:pt x="526" y="2624"/>
                    <a:pt x="547" y="2737"/>
                    <a:pt x="560" y="2817"/>
                  </a:cubicBezTo>
                  <a:cubicBezTo>
                    <a:pt x="575" y="2897"/>
                    <a:pt x="581" y="2943"/>
                    <a:pt x="581" y="2943"/>
                  </a:cubicBezTo>
                  <a:cubicBezTo>
                    <a:pt x="581" y="2943"/>
                    <a:pt x="619" y="3124"/>
                    <a:pt x="657" y="3398"/>
                  </a:cubicBezTo>
                  <a:cubicBezTo>
                    <a:pt x="693" y="3673"/>
                    <a:pt x="723" y="4043"/>
                    <a:pt x="713" y="4414"/>
                  </a:cubicBezTo>
                  <a:cubicBezTo>
                    <a:pt x="707" y="4786"/>
                    <a:pt x="664" y="5158"/>
                    <a:pt x="619" y="5435"/>
                  </a:cubicBezTo>
                  <a:cubicBezTo>
                    <a:pt x="576" y="5712"/>
                    <a:pt x="535" y="5897"/>
                    <a:pt x="554" y="5902"/>
                  </a:cubicBezTo>
                  <a:cubicBezTo>
                    <a:pt x="555" y="5902"/>
                    <a:pt x="555" y="5902"/>
                    <a:pt x="555" y="5902"/>
                  </a:cubicBezTo>
                  <a:cubicBezTo>
                    <a:pt x="572" y="5902"/>
                    <a:pt x="646" y="5728"/>
                    <a:pt x="721" y="5455"/>
                  </a:cubicBezTo>
                  <a:cubicBezTo>
                    <a:pt x="797" y="5181"/>
                    <a:pt x="869" y="4804"/>
                    <a:pt x="901" y="4424"/>
                  </a:cubicBezTo>
                  <a:cubicBezTo>
                    <a:pt x="934" y="4043"/>
                    <a:pt x="925" y="3658"/>
                    <a:pt x="901" y="3371"/>
                  </a:cubicBezTo>
                  <a:cubicBezTo>
                    <a:pt x="886" y="3228"/>
                    <a:pt x="875" y="3108"/>
                    <a:pt x="862" y="3025"/>
                  </a:cubicBezTo>
                  <a:cubicBezTo>
                    <a:pt x="851" y="2943"/>
                    <a:pt x="843" y="2895"/>
                    <a:pt x="843" y="2895"/>
                  </a:cubicBezTo>
                  <a:cubicBezTo>
                    <a:pt x="843" y="2895"/>
                    <a:pt x="835" y="2848"/>
                    <a:pt x="815" y="2765"/>
                  </a:cubicBezTo>
                  <a:cubicBezTo>
                    <a:pt x="798" y="2684"/>
                    <a:pt x="768" y="2567"/>
                    <a:pt x="730" y="2428"/>
                  </a:cubicBezTo>
                  <a:cubicBezTo>
                    <a:pt x="656" y="2151"/>
                    <a:pt x="517" y="1788"/>
                    <a:pt x="372" y="1446"/>
                  </a:cubicBezTo>
                  <a:cubicBezTo>
                    <a:pt x="225" y="1103"/>
                    <a:pt x="151" y="745"/>
                    <a:pt x="112" y="466"/>
                  </a:cubicBezTo>
                  <a:cubicBezTo>
                    <a:pt x="73" y="187"/>
                    <a:pt x="48" y="0"/>
                    <a:pt x="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1"/>
            <p:cNvSpPr/>
            <p:nvPr/>
          </p:nvSpPr>
          <p:spPr>
            <a:xfrm>
              <a:off x="1598950" y="3608050"/>
              <a:ext cx="6650" cy="31825"/>
            </a:xfrm>
            <a:custGeom>
              <a:avLst/>
              <a:gdLst/>
              <a:ahLst/>
              <a:cxnLst/>
              <a:rect l="l" t="t" r="r" b="b"/>
              <a:pathLst>
                <a:path w="266" h="1273" extrusionOk="0">
                  <a:moveTo>
                    <a:pt x="72" y="1"/>
                  </a:moveTo>
                  <a:cubicBezTo>
                    <a:pt x="71" y="1"/>
                    <a:pt x="70" y="1"/>
                    <a:pt x="69" y="1"/>
                  </a:cubicBezTo>
                  <a:cubicBezTo>
                    <a:pt x="34" y="9"/>
                    <a:pt x="32" y="170"/>
                    <a:pt x="24" y="326"/>
                  </a:cubicBezTo>
                  <a:cubicBezTo>
                    <a:pt x="15" y="484"/>
                    <a:pt x="0" y="637"/>
                    <a:pt x="0" y="637"/>
                  </a:cubicBezTo>
                  <a:cubicBezTo>
                    <a:pt x="0" y="637"/>
                    <a:pt x="16" y="790"/>
                    <a:pt x="27" y="947"/>
                  </a:cubicBezTo>
                  <a:cubicBezTo>
                    <a:pt x="37" y="1104"/>
                    <a:pt x="43" y="1266"/>
                    <a:pt x="79" y="1272"/>
                  </a:cubicBezTo>
                  <a:cubicBezTo>
                    <a:pt x="80" y="1272"/>
                    <a:pt x="80" y="1272"/>
                    <a:pt x="81" y="1272"/>
                  </a:cubicBezTo>
                  <a:cubicBezTo>
                    <a:pt x="118" y="1272"/>
                    <a:pt x="179" y="1122"/>
                    <a:pt x="213" y="963"/>
                  </a:cubicBezTo>
                  <a:cubicBezTo>
                    <a:pt x="253" y="802"/>
                    <a:pt x="265" y="635"/>
                    <a:pt x="265" y="635"/>
                  </a:cubicBezTo>
                  <a:cubicBezTo>
                    <a:pt x="265" y="635"/>
                    <a:pt x="251" y="469"/>
                    <a:pt x="210" y="308"/>
                  </a:cubicBezTo>
                  <a:cubicBezTo>
                    <a:pt x="171" y="151"/>
                    <a:pt x="109" y="1"/>
                    <a:pt x="7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1"/>
            <p:cNvSpPr/>
            <p:nvPr/>
          </p:nvSpPr>
          <p:spPr>
            <a:xfrm>
              <a:off x="1606050" y="3574975"/>
              <a:ext cx="12750" cy="85025"/>
            </a:xfrm>
            <a:custGeom>
              <a:avLst/>
              <a:gdLst/>
              <a:ahLst/>
              <a:cxnLst/>
              <a:rect l="l" t="t" r="r" b="b"/>
              <a:pathLst>
                <a:path w="510" h="3401" extrusionOk="0">
                  <a:moveTo>
                    <a:pt x="37" y="0"/>
                  </a:moveTo>
                  <a:cubicBezTo>
                    <a:pt x="36" y="0"/>
                    <a:pt x="35" y="1"/>
                    <a:pt x="35" y="1"/>
                  </a:cubicBezTo>
                  <a:cubicBezTo>
                    <a:pt x="1" y="16"/>
                    <a:pt x="128" y="428"/>
                    <a:pt x="187" y="850"/>
                  </a:cubicBezTo>
                  <a:cubicBezTo>
                    <a:pt x="216" y="1062"/>
                    <a:pt x="235" y="1274"/>
                    <a:pt x="240" y="1433"/>
                  </a:cubicBezTo>
                  <a:cubicBezTo>
                    <a:pt x="246" y="1591"/>
                    <a:pt x="246" y="1696"/>
                    <a:pt x="246" y="1696"/>
                  </a:cubicBezTo>
                  <a:cubicBezTo>
                    <a:pt x="246" y="1696"/>
                    <a:pt x="252" y="1801"/>
                    <a:pt x="255" y="1960"/>
                  </a:cubicBezTo>
                  <a:cubicBezTo>
                    <a:pt x="260" y="2118"/>
                    <a:pt x="254" y="2330"/>
                    <a:pt x="238" y="2543"/>
                  </a:cubicBezTo>
                  <a:cubicBezTo>
                    <a:pt x="206" y="2969"/>
                    <a:pt x="104" y="3389"/>
                    <a:pt x="140" y="3401"/>
                  </a:cubicBezTo>
                  <a:cubicBezTo>
                    <a:pt x="141" y="3401"/>
                    <a:pt x="141" y="3401"/>
                    <a:pt x="142" y="3401"/>
                  </a:cubicBezTo>
                  <a:cubicBezTo>
                    <a:pt x="178" y="3401"/>
                    <a:pt x="344" y="2999"/>
                    <a:pt x="424" y="2570"/>
                  </a:cubicBezTo>
                  <a:cubicBezTo>
                    <a:pt x="464" y="2351"/>
                    <a:pt x="491" y="2132"/>
                    <a:pt x="499" y="1966"/>
                  </a:cubicBezTo>
                  <a:cubicBezTo>
                    <a:pt x="510" y="1800"/>
                    <a:pt x="510" y="1689"/>
                    <a:pt x="510" y="1689"/>
                  </a:cubicBezTo>
                  <a:cubicBezTo>
                    <a:pt x="510" y="1689"/>
                    <a:pt x="504" y="1577"/>
                    <a:pt x="483" y="1412"/>
                  </a:cubicBezTo>
                  <a:cubicBezTo>
                    <a:pt x="464" y="1246"/>
                    <a:pt x="424" y="1028"/>
                    <a:pt x="370" y="813"/>
                  </a:cubicBezTo>
                  <a:cubicBezTo>
                    <a:pt x="264" y="391"/>
                    <a:pt x="75" y="0"/>
                    <a:pt x="3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1"/>
            <p:cNvSpPr/>
            <p:nvPr/>
          </p:nvSpPr>
          <p:spPr>
            <a:xfrm>
              <a:off x="1969400" y="3597375"/>
              <a:ext cx="31025" cy="110625"/>
            </a:xfrm>
            <a:custGeom>
              <a:avLst/>
              <a:gdLst/>
              <a:ahLst/>
              <a:cxnLst/>
              <a:rect l="l" t="t" r="r" b="b"/>
              <a:pathLst>
                <a:path w="1241" h="4425" extrusionOk="0">
                  <a:moveTo>
                    <a:pt x="119" y="1"/>
                  </a:moveTo>
                  <a:cubicBezTo>
                    <a:pt x="102" y="1"/>
                    <a:pt x="70" y="144"/>
                    <a:pt x="42" y="360"/>
                  </a:cubicBezTo>
                  <a:cubicBezTo>
                    <a:pt x="12" y="579"/>
                    <a:pt x="1" y="874"/>
                    <a:pt x="7" y="1169"/>
                  </a:cubicBezTo>
                  <a:cubicBezTo>
                    <a:pt x="19" y="1464"/>
                    <a:pt x="50" y="1759"/>
                    <a:pt x="87" y="1977"/>
                  </a:cubicBezTo>
                  <a:cubicBezTo>
                    <a:pt x="103" y="2086"/>
                    <a:pt x="125" y="2178"/>
                    <a:pt x="136" y="2242"/>
                  </a:cubicBezTo>
                  <a:cubicBezTo>
                    <a:pt x="150" y="2304"/>
                    <a:pt x="156" y="2341"/>
                    <a:pt x="156" y="2341"/>
                  </a:cubicBezTo>
                  <a:cubicBezTo>
                    <a:pt x="156" y="2341"/>
                    <a:pt x="167" y="2376"/>
                    <a:pt x="186" y="2438"/>
                  </a:cubicBezTo>
                  <a:cubicBezTo>
                    <a:pt x="205" y="2499"/>
                    <a:pt x="229" y="2590"/>
                    <a:pt x="267" y="2694"/>
                  </a:cubicBezTo>
                  <a:cubicBezTo>
                    <a:pt x="336" y="2904"/>
                    <a:pt x="448" y="3178"/>
                    <a:pt x="576" y="3444"/>
                  </a:cubicBezTo>
                  <a:cubicBezTo>
                    <a:pt x="709" y="3709"/>
                    <a:pt x="858" y="3963"/>
                    <a:pt x="986" y="4142"/>
                  </a:cubicBezTo>
                  <a:cubicBezTo>
                    <a:pt x="1108" y="4316"/>
                    <a:pt x="1202" y="4424"/>
                    <a:pt x="1223" y="4424"/>
                  </a:cubicBezTo>
                  <a:cubicBezTo>
                    <a:pt x="1223" y="4424"/>
                    <a:pt x="1224" y="4424"/>
                    <a:pt x="1225" y="4424"/>
                  </a:cubicBezTo>
                  <a:cubicBezTo>
                    <a:pt x="1241" y="4413"/>
                    <a:pt x="1173" y="4284"/>
                    <a:pt x="1074" y="4091"/>
                  </a:cubicBezTo>
                  <a:cubicBezTo>
                    <a:pt x="976" y="3897"/>
                    <a:pt x="855" y="3636"/>
                    <a:pt x="747" y="3370"/>
                  </a:cubicBezTo>
                  <a:cubicBezTo>
                    <a:pt x="645" y="3102"/>
                    <a:pt x="555" y="2831"/>
                    <a:pt x="500" y="2623"/>
                  </a:cubicBezTo>
                  <a:cubicBezTo>
                    <a:pt x="468" y="2521"/>
                    <a:pt x="452" y="2432"/>
                    <a:pt x="436" y="2373"/>
                  </a:cubicBezTo>
                  <a:cubicBezTo>
                    <a:pt x="421" y="2312"/>
                    <a:pt x="413" y="2277"/>
                    <a:pt x="413" y="2277"/>
                  </a:cubicBezTo>
                  <a:cubicBezTo>
                    <a:pt x="413" y="2277"/>
                    <a:pt x="405" y="2243"/>
                    <a:pt x="390" y="2182"/>
                  </a:cubicBezTo>
                  <a:cubicBezTo>
                    <a:pt x="376" y="2121"/>
                    <a:pt x="349" y="2036"/>
                    <a:pt x="328" y="1930"/>
                  </a:cubicBezTo>
                  <a:cubicBezTo>
                    <a:pt x="280" y="1723"/>
                    <a:pt x="231" y="1440"/>
                    <a:pt x="197" y="1156"/>
                  </a:cubicBezTo>
                  <a:cubicBezTo>
                    <a:pt x="166" y="870"/>
                    <a:pt x="150" y="583"/>
                    <a:pt x="146" y="365"/>
                  </a:cubicBezTo>
                  <a:cubicBezTo>
                    <a:pt x="140" y="149"/>
                    <a:pt x="140" y="4"/>
                    <a:pt x="120" y="1"/>
                  </a:cubicBezTo>
                  <a:cubicBezTo>
                    <a:pt x="120" y="1"/>
                    <a:pt x="120" y="1"/>
                    <a:pt x="11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1"/>
            <p:cNvSpPr/>
            <p:nvPr/>
          </p:nvSpPr>
          <p:spPr>
            <a:xfrm>
              <a:off x="1981225" y="3628000"/>
              <a:ext cx="7550" cy="29525"/>
            </a:xfrm>
            <a:custGeom>
              <a:avLst/>
              <a:gdLst/>
              <a:ahLst/>
              <a:cxnLst/>
              <a:rect l="l" t="t" r="r" b="b"/>
              <a:pathLst>
                <a:path w="302" h="1181" extrusionOk="0">
                  <a:moveTo>
                    <a:pt x="159" y="1"/>
                  </a:moveTo>
                  <a:cubicBezTo>
                    <a:pt x="122" y="1"/>
                    <a:pt x="62" y="142"/>
                    <a:pt x="33" y="294"/>
                  </a:cubicBezTo>
                  <a:cubicBezTo>
                    <a:pt x="1" y="449"/>
                    <a:pt x="1" y="610"/>
                    <a:pt x="1" y="610"/>
                  </a:cubicBezTo>
                  <a:cubicBezTo>
                    <a:pt x="1" y="610"/>
                    <a:pt x="28" y="768"/>
                    <a:pt x="88" y="915"/>
                  </a:cubicBezTo>
                  <a:cubicBezTo>
                    <a:pt x="144" y="1055"/>
                    <a:pt x="227" y="1181"/>
                    <a:pt x="263" y="1181"/>
                  </a:cubicBezTo>
                  <a:cubicBezTo>
                    <a:pt x="265" y="1181"/>
                    <a:pt x="266" y="1180"/>
                    <a:pt x="268" y="1180"/>
                  </a:cubicBezTo>
                  <a:cubicBezTo>
                    <a:pt x="301" y="1167"/>
                    <a:pt x="279" y="1018"/>
                    <a:pt x="270" y="874"/>
                  </a:cubicBezTo>
                  <a:cubicBezTo>
                    <a:pt x="262" y="729"/>
                    <a:pt x="264" y="587"/>
                    <a:pt x="264" y="587"/>
                  </a:cubicBezTo>
                  <a:cubicBezTo>
                    <a:pt x="264" y="587"/>
                    <a:pt x="236" y="449"/>
                    <a:pt x="220" y="304"/>
                  </a:cubicBezTo>
                  <a:cubicBezTo>
                    <a:pt x="201" y="160"/>
                    <a:pt x="198" y="10"/>
                    <a:pt x="162" y="1"/>
                  </a:cubicBezTo>
                  <a:cubicBezTo>
                    <a:pt x="161" y="1"/>
                    <a:pt x="160" y="1"/>
                    <a:pt x="1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1"/>
            <p:cNvSpPr/>
            <p:nvPr/>
          </p:nvSpPr>
          <p:spPr>
            <a:xfrm>
              <a:off x="1996900" y="3512550"/>
              <a:ext cx="10600" cy="122350"/>
            </a:xfrm>
            <a:custGeom>
              <a:avLst/>
              <a:gdLst/>
              <a:ahLst/>
              <a:cxnLst/>
              <a:rect l="l" t="t" r="r" b="b"/>
              <a:pathLst>
                <a:path w="424" h="4894" extrusionOk="0">
                  <a:moveTo>
                    <a:pt x="371" y="0"/>
                  </a:moveTo>
                  <a:cubicBezTo>
                    <a:pt x="334" y="0"/>
                    <a:pt x="237" y="608"/>
                    <a:pt x="149" y="1215"/>
                  </a:cubicBezTo>
                  <a:cubicBezTo>
                    <a:pt x="105" y="1519"/>
                    <a:pt x="69" y="1828"/>
                    <a:pt x="41" y="2058"/>
                  </a:cubicBezTo>
                  <a:cubicBezTo>
                    <a:pt x="18" y="2291"/>
                    <a:pt x="10" y="2447"/>
                    <a:pt x="10" y="2447"/>
                  </a:cubicBezTo>
                  <a:cubicBezTo>
                    <a:pt x="10" y="2447"/>
                    <a:pt x="0" y="3073"/>
                    <a:pt x="91" y="3690"/>
                  </a:cubicBezTo>
                  <a:cubicBezTo>
                    <a:pt x="173" y="4302"/>
                    <a:pt x="349" y="4893"/>
                    <a:pt x="387" y="4893"/>
                  </a:cubicBezTo>
                  <a:cubicBezTo>
                    <a:pt x="387" y="4893"/>
                    <a:pt x="388" y="4893"/>
                    <a:pt x="388" y="4893"/>
                  </a:cubicBezTo>
                  <a:cubicBezTo>
                    <a:pt x="423" y="4884"/>
                    <a:pt x="311" y="4280"/>
                    <a:pt x="277" y="3671"/>
                  </a:cubicBezTo>
                  <a:cubicBezTo>
                    <a:pt x="238" y="3061"/>
                    <a:pt x="275" y="2455"/>
                    <a:pt x="275" y="2455"/>
                  </a:cubicBezTo>
                  <a:cubicBezTo>
                    <a:pt x="275" y="2455"/>
                    <a:pt x="274" y="2303"/>
                    <a:pt x="285" y="2076"/>
                  </a:cubicBezTo>
                  <a:cubicBezTo>
                    <a:pt x="297" y="1845"/>
                    <a:pt x="318" y="1540"/>
                    <a:pt x="336" y="1234"/>
                  </a:cubicBezTo>
                  <a:cubicBezTo>
                    <a:pt x="376" y="619"/>
                    <a:pt x="407" y="5"/>
                    <a:pt x="371" y="0"/>
                  </a:cubicBezTo>
                  <a:cubicBezTo>
                    <a:pt x="371" y="0"/>
                    <a:pt x="371" y="0"/>
                    <a:pt x="3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1"/>
            <p:cNvSpPr/>
            <p:nvPr/>
          </p:nvSpPr>
          <p:spPr>
            <a:xfrm>
              <a:off x="1662475" y="3380950"/>
              <a:ext cx="68300" cy="24925"/>
            </a:xfrm>
            <a:custGeom>
              <a:avLst/>
              <a:gdLst/>
              <a:ahLst/>
              <a:cxnLst/>
              <a:rect l="l" t="t" r="r" b="b"/>
              <a:pathLst>
                <a:path w="2732" h="997" extrusionOk="0">
                  <a:moveTo>
                    <a:pt x="1956" y="0"/>
                  </a:moveTo>
                  <a:cubicBezTo>
                    <a:pt x="1499" y="0"/>
                    <a:pt x="1038" y="130"/>
                    <a:pt x="652" y="370"/>
                  </a:cubicBezTo>
                  <a:cubicBezTo>
                    <a:pt x="376" y="541"/>
                    <a:pt x="235" y="804"/>
                    <a:pt x="0" y="996"/>
                  </a:cubicBezTo>
                  <a:cubicBezTo>
                    <a:pt x="559" y="540"/>
                    <a:pt x="1113" y="405"/>
                    <a:pt x="1727" y="405"/>
                  </a:cubicBezTo>
                  <a:cubicBezTo>
                    <a:pt x="1966" y="405"/>
                    <a:pt x="2214" y="425"/>
                    <a:pt x="2474" y="455"/>
                  </a:cubicBezTo>
                  <a:cubicBezTo>
                    <a:pt x="2525" y="461"/>
                    <a:pt x="2568" y="469"/>
                    <a:pt x="2603" y="469"/>
                  </a:cubicBezTo>
                  <a:cubicBezTo>
                    <a:pt x="2666" y="469"/>
                    <a:pt x="2704" y="442"/>
                    <a:pt x="2712" y="327"/>
                  </a:cubicBezTo>
                  <a:cubicBezTo>
                    <a:pt x="2731" y="86"/>
                    <a:pt x="2467" y="50"/>
                    <a:pt x="2288" y="23"/>
                  </a:cubicBezTo>
                  <a:cubicBezTo>
                    <a:pt x="2178" y="8"/>
                    <a:pt x="2067" y="0"/>
                    <a:pt x="1956"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1"/>
            <p:cNvSpPr/>
            <p:nvPr/>
          </p:nvSpPr>
          <p:spPr>
            <a:xfrm>
              <a:off x="1842850" y="3380950"/>
              <a:ext cx="68275" cy="24925"/>
            </a:xfrm>
            <a:custGeom>
              <a:avLst/>
              <a:gdLst/>
              <a:ahLst/>
              <a:cxnLst/>
              <a:rect l="l" t="t" r="r" b="b"/>
              <a:pathLst>
                <a:path w="2731" h="997" extrusionOk="0">
                  <a:moveTo>
                    <a:pt x="775" y="0"/>
                  </a:moveTo>
                  <a:cubicBezTo>
                    <a:pt x="664" y="0"/>
                    <a:pt x="553" y="8"/>
                    <a:pt x="444" y="23"/>
                  </a:cubicBezTo>
                  <a:cubicBezTo>
                    <a:pt x="264" y="50"/>
                    <a:pt x="1" y="86"/>
                    <a:pt x="19" y="327"/>
                  </a:cubicBezTo>
                  <a:cubicBezTo>
                    <a:pt x="28" y="442"/>
                    <a:pt x="65" y="469"/>
                    <a:pt x="128" y="469"/>
                  </a:cubicBezTo>
                  <a:cubicBezTo>
                    <a:pt x="163" y="469"/>
                    <a:pt x="206" y="461"/>
                    <a:pt x="257" y="455"/>
                  </a:cubicBezTo>
                  <a:cubicBezTo>
                    <a:pt x="517" y="425"/>
                    <a:pt x="765" y="405"/>
                    <a:pt x="1003" y="405"/>
                  </a:cubicBezTo>
                  <a:cubicBezTo>
                    <a:pt x="1617" y="405"/>
                    <a:pt x="2171" y="540"/>
                    <a:pt x="2730" y="996"/>
                  </a:cubicBezTo>
                  <a:cubicBezTo>
                    <a:pt x="2496" y="804"/>
                    <a:pt x="2355" y="541"/>
                    <a:pt x="2079" y="370"/>
                  </a:cubicBezTo>
                  <a:cubicBezTo>
                    <a:pt x="1694" y="130"/>
                    <a:pt x="1232" y="0"/>
                    <a:pt x="775"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1"/>
            <p:cNvSpPr/>
            <p:nvPr/>
          </p:nvSpPr>
          <p:spPr>
            <a:xfrm>
              <a:off x="1649500" y="3423075"/>
              <a:ext cx="92800" cy="86875"/>
            </a:xfrm>
            <a:custGeom>
              <a:avLst/>
              <a:gdLst/>
              <a:ahLst/>
              <a:cxnLst/>
              <a:rect l="l" t="t" r="r" b="b"/>
              <a:pathLst>
                <a:path w="3712" h="3475" extrusionOk="0">
                  <a:moveTo>
                    <a:pt x="1997" y="0"/>
                  </a:moveTo>
                  <a:cubicBezTo>
                    <a:pt x="1974" y="0"/>
                    <a:pt x="1951" y="0"/>
                    <a:pt x="1928" y="1"/>
                  </a:cubicBezTo>
                  <a:cubicBezTo>
                    <a:pt x="1871" y="5"/>
                    <a:pt x="1815" y="10"/>
                    <a:pt x="1758" y="15"/>
                  </a:cubicBezTo>
                  <a:cubicBezTo>
                    <a:pt x="1696" y="26"/>
                    <a:pt x="1635" y="38"/>
                    <a:pt x="1572" y="50"/>
                  </a:cubicBezTo>
                  <a:cubicBezTo>
                    <a:pt x="1331" y="106"/>
                    <a:pt x="1085" y="199"/>
                    <a:pt x="855" y="343"/>
                  </a:cubicBezTo>
                  <a:cubicBezTo>
                    <a:pt x="626" y="490"/>
                    <a:pt x="413" y="692"/>
                    <a:pt x="250" y="950"/>
                  </a:cubicBezTo>
                  <a:cubicBezTo>
                    <a:pt x="170" y="1081"/>
                    <a:pt x="102" y="1225"/>
                    <a:pt x="60" y="1380"/>
                  </a:cubicBezTo>
                  <a:cubicBezTo>
                    <a:pt x="19" y="1536"/>
                    <a:pt x="0" y="1699"/>
                    <a:pt x="8" y="1855"/>
                  </a:cubicBezTo>
                  <a:cubicBezTo>
                    <a:pt x="27" y="2169"/>
                    <a:pt x="144" y="2438"/>
                    <a:pt x="288" y="2627"/>
                  </a:cubicBezTo>
                  <a:cubicBezTo>
                    <a:pt x="431" y="2823"/>
                    <a:pt x="593" y="2958"/>
                    <a:pt x="750" y="3062"/>
                  </a:cubicBezTo>
                  <a:cubicBezTo>
                    <a:pt x="827" y="3116"/>
                    <a:pt x="906" y="3155"/>
                    <a:pt x="977" y="3197"/>
                  </a:cubicBezTo>
                  <a:cubicBezTo>
                    <a:pt x="1055" y="3230"/>
                    <a:pt x="1124" y="3265"/>
                    <a:pt x="1193" y="3293"/>
                  </a:cubicBezTo>
                  <a:cubicBezTo>
                    <a:pt x="1262" y="3317"/>
                    <a:pt x="1324" y="3342"/>
                    <a:pt x="1384" y="3362"/>
                  </a:cubicBezTo>
                  <a:cubicBezTo>
                    <a:pt x="1444" y="3379"/>
                    <a:pt x="1498" y="3395"/>
                    <a:pt x="1547" y="3409"/>
                  </a:cubicBezTo>
                  <a:cubicBezTo>
                    <a:pt x="1647" y="3440"/>
                    <a:pt x="1728" y="3447"/>
                    <a:pt x="1781" y="3459"/>
                  </a:cubicBezTo>
                  <a:cubicBezTo>
                    <a:pt x="1834" y="3470"/>
                    <a:pt x="1864" y="3475"/>
                    <a:pt x="1864" y="3475"/>
                  </a:cubicBezTo>
                  <a:cubicBezTo>
                    <a:pt x="1864" y="3475"/>
                    <a:pt x="1837" y="3462"/>
                    <a:pt x="1787" y="3437"/>
                  </a:cubicBezTo>
                  <a:cubicBezTo>
                    <a:pt x="1739" y="3409"/>
                    <a:pt x="1666" y="3376"/>
                    <a:pt x="1576" y="3324"/>
                  </a:cubicBezTo>
                  <a:cubicBezTo>
                    <a:pt x="1530" y="3297"/>
                    <a:pt x="1481" y="3269"/>
                    <a:pt x="1426" y="3240"/>
                  </a:cubicBezTo>
                  <a:cubicBezTo>
                    <a:pt x="1375" y="3207"/>
                    <a:pt x="1317" y="3171"/>
                    <a:pt x="1257" y="3133"/>
                  </a:cubicBezTo>
                  <a:cubicBezTo>
                    <a:pt x="1137" y="3053"/>
                    <a:pt x="1005" y="2958"/>
                    <a:pt x="875" y="2841"/>
                  </a:cubicBezTo>
                  <a:cubicBezTo>
                    <a:pt x="743" y="2724"/>
                    <a:pt x="615" y="2579"/>
                    <a:pt x="512" y="2408"/>
                  </a:cubicBezTo>
                  <a:cubicBezTo>
                    <a:pt x="406" y="2238"/>
                    <a:pt x="346" y="2030"/>
                    <a:pt x="340" y="1821"/>
                  </a:cubicBezTo>
                  <a:cubicBezTo>
                    <a:pt x="340" y="1715"/>
                    <a:pt x="358" y="1608"/>
                    <a:pt x="390" y="1504"/>
                  </a:cubicBezTo>
                  <a:cubicBezTo>
                    <a:pt x="423" y="1401"/>
                    <a:pt x="476" y="1301"/>
                    <a:pt x="534" y="1206"/>
                  </a:cubicBezTo>
                  <a:cubicBezTo>
                    <a:pt x="658" y="1018"/>
                    <a:pt x="828" y="859"/>
                    <a:pt x="1019" y="742"/>
                  </a:cubicBezTo>
                  <a:cubicBezTo>
                    <a:pt x="1209" y="618"/>
                    <a:pt x="1417" y="532"/>
                    <a:pt x="1626" y="480"/>
                  </a:cubicBezTo>
                  <a:lnTo>
                    <a:pt x="1780" y="447"/>
                  </a:lnTo>
                  <a:cubicBezTo>
                    <a:pt x="1835" y="438"/>
                    <a:pt x="1893" y="430"/>
                    <a:pt x="1947" y="420"/>
                  </a:cubicBezTo>
                  <a:cubicBezTo>
                    <a:pt x="2051" y="414"/>
                    <a:pt x="2154" y="409"/>
                    <a:pt x="2255" y="401"/>
                  </a:cubicBezTo>
                  <a:cubicBezTo>
                    <a:pt x="2354" y="411"/>
                    <a:pt x="2453" y="416"/>
                    <a:pt x="2549" y="430"/>
                  </a:cubicBezTo>
                  <a:cubicBezTo>
                    <a:pt x="2596" y="442"/>
                    <a:pt x="2643" y="452"/>
                    <a:pt x="2688" y="463"/>
                  </a:cubicBezTo>
                  <a:lnTo>
                    <a:pt x="2756" y="479"/>
                  </a:lnTo>
                  <a:lnTo>
                    <a:pt x="2819" y="507"/>
                  </a:lnTo>
                  <a:cubicBezTo>
                    <a:pt x="2861" y="524"/>
                    <a:pt x="2903" y="543"/>
                    <a:pt x="2943" y="560"/>
                  </a:cubicBezTo>
                  <a:cubicBezTo>
                    <a:pt x="2981" y="585"/>
                    <a:pt x="3017" y="610"/>
                    <a:pt x="3054" y="633"/>
                  </a:cubicBezTo>
                  <a:lnTo>
                    <a:pt x="3108" y="668"/>
                  </a:lnTo>
                  <a:lnTo>
                    <a:pt x="3156" y="712"/>
                  </a:lnTo>
                  <a:cubicBezTo>
                    <a:pt x="3187" y="743"/>
                    <a:pt x="3222" y="771"/>
                    <a:pt x="3250" y="801"/>
                  </a:cubicBezTo>
                  <a:cubicBezTo>
                    <a:pt x="3361" y="933"/>
                    <a:pt x="3448" y="1077"/>
                    <a:pt x="3508" y="1219"/>
                  </a:cubicBezTo>
                  <a:cubicBezTo>
                    <a:pt x="3565" y="1362"/>
                    <a:pt x="3608" y="1496"/>
                    <a:pt x="3630" y="1613"/>
                  </a:cubicBezTo>
                  <a:cubicBezTo>
                    <a:pt x="3682" y="1844"/>
                    <a:pt x="3686" y="1987"/>
                    <a:pt x="3686" y="1987"/>
                  </a:cubicBezTo>
                  <a:cubicBezTo>
                    <a:pt x="3686" y="1987"/>
                    <a:pt x="3691" y="1952"/>
                    <a:pt x="3698" y="1885"/>
                  </a:cubicBezTo>
                  <a:cubicBezTo>
                    <a:pt x="3703" y="1820"/>
                    <a:pt x="3711" y="1721"/>
                    <a:pt x="3705" y="1597"/>
                  </a:cubicBezTo>
                  <a:cubicBezTo>
                    <a:pt x="3701" y="1471"/>
                    <a:pt x="3684" y="1317"/>
                    <a:pt x="3641" y="1149"/>
                  </a:cubicBezTo>
                  <a:cubicBezTo>
                    <a:pt x="3598" y="980"/>
                    <a:pt x="3526" y="794"/>
                    <a:pt x="3410" y="620"/>
                  </a:cubicBezTo>
                  <a:cubicBezTo>
                    <a:pt x="3380" y="576"/>
                    <a:pt x="3346" y="539"/>
                    <a:pt x="3313" y="496"/>
                  </a:cubicBezTo>
                  <a:cubicBezTo>
                    <a:pt x="3295" y="475"/>
                    <a:pt x="3278" y="454"/>
                    <a:pt x="3261" y="433"/>
                  </a:cubicBezTo>
                  <a:cubicBezTo>
                    <a:pt x="3240" y="416"/>
                    <a:pt x="3220" y="399"/>
                    <a:pt x="3201" y="380"/>
                  </a:cubicBezTo>
                  <a:cubicBezTo>
                    <a:pt x="3160" y="345"/>
                    <a:pt x="3118" y="308"/>
                    <a:pt x="3074" y="273"/>
                  </a:cubicBezTo>
                  <a:cubicBezTo>
                    <a:pt x="3027" y="247"/>
                    <a:pt x="2979" y="219"/>
                    <a:pt x="2931" y="191"/>
                  </a:cubicBezTo>
                  <a:lnTo>
                    <a:pt x="2858" y="150"/>
                  </a:lnTo>
                  <a:lnTo>
                    <a:pt x="2781" y="121"/>
                  </a:lnTo>
                  <a:cubicBezTo>
                    <a:pt x="2728" y="102"/>
                    <a:pt x="2675" y="84"/>
                    <a:pt x="2621" y="63"/>
                  </a:cubicBezTo>
                  <a:cubicBezTo>
                    <a:pt x="2512" y="32"/>
                    <a:pt x="2398" y="22"/>
                    <a:pt x="2283" y="4"/>
                  </a:cubicBezTo>
                  <a:cubicBezTo>
                    <a:pt x="2187" y="2"/>
                    <a:pt x="2096"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 name="Google Shape;1092;p41"/>
          <p:cNvGrpSpPr/>
          <p:nvPr/>
        </p:nvGrpSpPr>
        <p:grpSpPr>
          <a:xfrm>
            <a:off x="1495957" y="3623710"/>
            <a:ext cx="884572" cy="1238086"/>
            <a:chOff x="1495957" y="3623710"/>
            <a:chExt cx="884572" cy="1238086"/>
          </a:xfrm>
        </p:grpSpPr>
        <p:sp>
          <p:nvSpPr>
            <p:cNvPr id="1093" name="Google Shape;1093;p41"/>
            <p:cNvSpPr/>
            <p:nvPr/>
          </p:nvSpPr>
          <p:spPr>
            <a:xfrm>
              <a:off x="1495957" y="3623710"/>
              <a:ext cx="884572" cy="1238086"/>
            </a:xfrm>
            <a:custGeom>
              <a:avLst/>
              <a:gdLst/>
              <a:ahLst/>
              <a:cxnLst/>
              <a:rect l="l" t="t" r="r" b="b"/>
              <a:pathLst>
                <a:path w="38289" h="53591" extrusionOk="0">
                  <a:moveTo>
                    <a:pt x="9851" y="1"/>
                  </a:moveTo>
                  <a:lnTo>
                    <a:pt x="10922" y="3569"/>
                  </a:lnTo>
                  <a:cubicBezTo>
                    <a:pt x="10282" y="3798"/>
                    <a:pt x="9740" y="4088"/>
                    <a:pt x="9286" y="4398"/>
                  </a:cubicBezTo>
                  <a:lnTo>
                    <a:pt x="7974" y="1835"/>
                  </a:lnTo>
                  <a:lnTo>
                    <a:pt x="5292" y="6129"/>
                  </a:lnTo>
                  <a:cubicBezTo>
                    <a:pt x="4912" y="6737"/>
                    <a:pt x="4720" y="7456"/>
                    <a:pt x="4706" y="8323"/>
                  </a:cubicBezTo>
                  <a:cubicBezTo>
                    <a:pt x="3743" y="9103"/>
                    <a:pt x="3088" y="10019"/>
                    <a:pt x="2963" y="10196"/>
                  </a:cubicBezTo>
                  <a:lnTo>
                    <a:pt x="0" y="14473"/>
                  </a:lnTo>
                  <a:lnTo>
                    <a:pt x="1610" y="14550"/>
                  </a:lnTo>
                  <a:cubicBezTo>
                    <a:pt x="1537" y="14791"/>
                    <a:pt x="1466" y="15038"/>
                    <a:pt x="1401" y="15290"/>
                  </a:cubicBezTo>
                  <a:lnTo>
                    <a:pt x="1375" y="15314"/>
                  </a:lnTo>
                  <a:lnTo>
                    <a:pt x="1129" y="16469"/>
                  </a:lnTo>
                  <a:lnTo>
                    <a:pt x="1129" y="16478"/>
                  </a:lnTo>
                  <a:cubicBezTo>
                    <a:pt x="947" y="17391"/>
                    <a:pt x="865" y="18109"/>
                    <a:pt x="840" y="18368"/>
                  </a:cubicBezTo>
                  <a:lnTo>
                    <a:pt x="817" y="18598"/>
                  </a:lnTo>
                  <a:lnTo>
                    <a:pt x="467" y="22880"/>
                  </a:lnTo>
                  <a:lnTo>
                    <a:pt x="467" y="22880"/>
                  </a:lnTo>
                  <a:lnTo>
                    <a:pt x="2355" y="22250"/>
                  </a:lnTo>
                  <a:cubicBezTo>
                    <a:pt x="2435" y="22408"/>
                    <a:pt x="2520" y="22563"/>
                    <a:pt x="2608" y="22712"/>
                  </a:cubicBezTo>
                  <a:cubicBezTo>
                    <a:pt x="2495" y="22932"/>
                    <a:pt x="2394" y="23168"/>
                    <a:pt x="2307" y="23407"/>
                  </a:cubicBezTo>
                  <a:lnTo>
                    <a:pt x="2280" y="23474"/>
                  </a:lnTo>
                  <a:lnTo>
                    <a:pt x="2248" y="23586"/>
                  </a:lnTo>
                  <a:cubicBezTo>
                    <a:pt x="2205" y="23719"/>
                    <a:pt x="2165" y="23855"/>
                    <a:pt x="2132" y="23994"/>
                  </a:cubicBezTo>
                  <a:lnTo>
                    <a:pt x="2116" y="24052"/>
                  </a:lnTo>
                  <a:lnTo>
                    <a:pt x="2106" y="24100"/>
                  </a:lnTo>
                  <a:cubicBezTo>
                    <a:pt x="2074" y="24239"/>
                    <a:pt x="2045" y="24379"/>
                    <a:pt x="2024" y="24522"/>
                  </a:cubicBezTo>
                  <a:lnTo>
                    <a:pt x="2010" y="24598"/>
                  </a:lnTo>
                  <a:lnTo>
                    <a:pt x="2000" y="24694"/>
                  </a:lnTo>
                  <a:cubicBezTo>
                    <a:pt x="1981" y="24841"/>
                    <a:pt x="1969" y="24993"/>
                    <a:pt x="1961" y="25144"/>
                  </a:cubicBezTo>
                  <a:lnTo>
                    <a:pt x="1956" y="25238"/>
                  </a:lnTo>
                  <a:cubicBezTo>
                    <a:pt x="1940" y="25609"/>
                    <a:pt x="1961" y="25986"/>
                    <a:pt x="2016" y="26378"/>
                  </a:cubicBezTo>
                  <a:lnTo>
                    <a:pt x="2032" y="26480"/>
                  </a:lnTo>
                  <a:cubicBezTo>
                    <a:pt x="2058" y="26637"/>
                    <a:pt x="2087" y="26784"/>
                    <a:pt x="2124" y="26941"/>
                  </a:cubicBezTo>
                  <a:lnTo>
                    <a:pt x="2132" y="26982"/>
                  </a:lnTo>
                  <a:lnTo>
                    <a:pt x="2154" y="27061"/>
                  </a:lnTo>
                  <a:cubicBezTo>
                    <a:pt x="2200" y="27238"/>
                    <a:pt x="2256" y="27417"/>
                    <a:pt x="2331" y="27628"/>
                  </a:cubicBezTo>
                  <a:lnTo>
                    <a:pt x="2376" y="27743"/>
                  </a:lnTo>
                  <a:cubicBezTo>
                    <a:pt x="2435" y="27897"/>
                    <a:pt x="2499" y="28047"/>
                    <a:pt x="2568" y="28191"/>
                  </a:cubicBezTo>
                  <a:cubicBezTo>
                    <a:pt x="2584" y="28221"/>
                    <a:pt x="2598" y="28255"/>
                    <a:pt x="2621" y="28303"/>
                  </a:cubicBezTo>
                  <a:cubicBezTo>
                    <a:pt x="2710" y="28480"/>
                    <a:pt x="2809" y="28661"/>
                    <a:pt x="2923" y="28845"/>
                  </a:cubicBezTo>
                  <a:cubicBezTo>
                    <a:pt x="2945" y="28883"/>
                    <a:pt x="2969" y="28918"/>
                    <a:pt x="2998" y="28960"/>
                  </a:cubicBezTo>
                  <a:cubicBezTo>
                    <a:pt x="3088" y="29102"/>
                    <a:pt x="3185" y="29243"/>
                    <a:pt x="3288" y="29379"/>
                  </a:cubicBezTo>
                  <a:cubicBezTo>
                    <a:pt x="3318" y="29420"/>
                    <a:pt x="3347" y="29460"/>
                    <a:pt x="3374" y="29492"/>
                  </a:cubicBezTo>
                  <a:cubicBezTo>
                    <a:pt x="3503" y="29659"/>
                    <a:pt x="3642" y="29822"/>
                    <a:pt x="3785" y="29974"/>
                  </a:cubicBezTo>
                  <a:cubicBezTo>
                    <a:pt x="3817" y="30007"/>
                    <a:pt x="3850" y="30044"/>
                    <a:pt x="3877" y="30069"/>
                  </a:cubicBezTo>
                  <a:cubicBezTo>
                    <a:pt x="3999" y="30197"/>
                    <a:pt x="4128" y="30322"/>
                    <a:pt x="4274" y="30455"/>
                  </a:cubicBezTo>
                  <a:cubicBezTo>
                    <a:pt x="4314" y="30492"/>
                    <a:pt x="4357" y="30530"/>
                    <a:pt x="4384" y="30554"/>
                  </a:cubicBezTo>
                  <a:cubicBezTo>
                    <a:pt x="4560" y="30707"/>
                    <a:pt x="4730" y="30845"/>
                    <a:pt x="4894" y="30966"/>
                  </a:cubicBezTo>
                  <a:cubicBezTo>
                    <a:pt x="4929" y="30995"/>
                    <a:pt x="4966" y="31021"/>
                    <a:pt x="5006" y="31050"/>
                  </a:cubicBezTo>
                  <a:cubicBezTo>
                    <a:pt x="5153" y="31157"/>
                    <a:pt x="5310" y="31262"/>
                    <a:pt x="5479" y="31371"/>
                  </a:cubicBezTo>
                  <a:cubicBezTo>
                    <a:pt x="5529" y="31403"/>
                    <a:pt x="5582" y="31436"/>
                    <a:pt x="5636" y="31468"/>
                  </a:cubicBezTo>
                  <a:cubicBezTo>
                    <a:pt x="5705" y="31510"/>
                    <a:pt x="5774" y="31553"/>
                    <a:pt x="5839" y="31590"/>
                  </a:cubicBezTo>
                  <a:cubicBezTo>
                    <a:pt x="5844" y="31601"/>
                    <a:pt x="5846" y="31609"/>
                    <a:pt x="5847" y="31619"/>
                  </a:cubicBezTo>
                  <a:cubicBezTo>
                    <a:pt x="5887" y="31771"/>
                    <a:pt x="5932" y="31918"/>
                    <a:pt x="5975" y="32062"/>
                  </a:cubicBezTo>
                  <a:cubicBezTo>
                    <a:pt x="6348" y="33269"/>
                    <a:pt x="6862" y="34282"/>
                    <a:pt x="7556" y="35166"/>
                  </a:cubicBezTo>
                  <a:cubicBezTo>
                    <a:pt x="7668" y="35307"/>
                    <a:pt x="7782" y="35443"/>
                    <a:pt x="7902" y="35577"/>
                  </a:cubicBezTo>
                  <a:cubicBezTo>
                    <a:pt x="8303" y="36023"/>
                    <a:pt x="8786" y="36546"/>
                    <a:pt x="9325" y="37050"/>
                  </a:cubicBezTo>
                  <a:cubicBezTo>
                    <a:pt x="9700" y="37400"/>
                    <a:pt x="10068" y="37709"/>
                    <a:pt x="10449" y="37992"/>
                  </a:cubicBezTo>
                  <a:cubicBezTo>
                    <a:pt x="10644" y="38135"/>
                    <a:pt x="10839" y="38273"/>
                    <a:pt x="11042" y="38406"/>
                  </a:cubicBezTo>
                  <a:cubicBezTo>
                    <a:pt x="10692" y="38476"/>
                    <a:pt x="10354" y="38557"/>
                    <a:pt x="10025" y="38655"/>
                  </a:cubicBezTo>
                  <a:lnTo>
                    <a:pt x="9964" y="38673"/>
                  </a:lnTo>
                  <a:cubicBezTo>
                    <a:pt x="9833" y="38713"/>
                    <a:pt x="9702" y="38756"/>
                    <a:pt x="9563" y="38804"/>
                  </a:cubicBezTo>
                  <a:lnTo>
                    <a:pt x="9449" y="38845"/>
                  </a:lnTo>
                  <a:cubicBezTo>
                    <a:pt x="9334" y="38885"/>
                    <a:pt x="9222" y="38927"/>
                    <a:pt x="9102" y="38975"/>
                  </a:cubicBezTo>
                  <a:lnTo>
                    <a:pt x="8960" y="39032"/>
                  </a:lnTo>
                  <a:cubicBezTo>
                    <a:pt x="8856" y="39077"/>
                    <a:pt x="8754" y="39123"/>
                    <a:pt x="8647" y="39171"/>
                  </a:cubicBezTo>
                  <a:cubicBezTo>
                    <a:pt x="8591" y="39197"/>
                    <a:pt x="8536" y="39223"/>
                    <a:pt x="8479" y="39251"/>
                  </a:cubicBezTo>
                  <a:cubicBezTo>
                    <a:pt x="8381" y="39299"/>
                    <a:pt x="8284" y="39349"/>
                    <a:pt x="8188" y="39398"/>
                  </a:cubicBezTo>
                  <a:cubicBezTo>
                    <a:pt x="8127" y="39430"/>
                    <a:pt x="8068" y="39462"/>
                    <a:pt x="8004" y="39499"/>
                  </a:cubicBezTo>
                  <a:cubicBezTo>
                    <a:pt x="7910" y="39550"/>
                    <a:pt x="7815" y="39605"/>
                    <a:pt x="7724" y="39661"/>
                  </a:cubicBezTo>
                  <a:cubicBezTo>
                    <a:pt x="7662" y="39699"/>
                    <a:pt x="7598" y="39736"/>
                    <a:pt x="7536" y="39776"/>
                  </a:cubicBezTo>
                  <a:cubicBezTo>
                    <a:pt x="7444" y="39835"/>
                    <a:pt x="7355" y="39894"/>
                    <a:pt x="7261" y="39960"/>
                  </a:cubicBezTo>
                  <a:cubicBezTo>
                    <a:pt x="7200" y="40003"/>
                    <a:pt x="7141" y="40044"/>
                    <a:pt x="7085" y="40084"/>
                  </a:cubicBezTo>
                  <a:cubicBezTo>
                    <a:pt x="6992" y="40151"/>
                    <a:pt x="6902" y="40222"/>
                    <a:pt x="6814" y="40292"/>
                  </a:cubicBezTo>
                  <a:cubicBezTo>
                    <a:pt x="6765" y="40332"/>
                    <a:pt x="6715" y="40371"/>
                    <a:pt x="6645" y="40428"/>
                  </a:cubicBezTo>
                  <a:lnTo>
                    <a:pt x="6589" y="40478"/>
                  </a:lnTo>
                  <a:cubicBezTo>
                    <a:pt x="6520" y="40535"/>
                    <a:pt x="6450" y="40598"/>
                    <a:pt x="6376" y="40666"/>
                  </a:cubicBezTo>
                  <a:cubicBezTo>
                    <a:pt x="6325" y="40711"/>
                    <a:pt x="6274" y="40757"/>
                    <a:pt x="6237" y="40794"/>
                  </a:cubicBezTo>
                  <a:lnTo>
                    <a:pt x="6165" y="40863"/>
                  </a:lnTo>
                  <a:cubicBezTo>
                    <a:pt x="6093" y="40935"/>
                    <a:pt x="6021" y="41010"/>
                    <a:pt x="5950" y="41085"/>
                  </a:cubicBezTo>
                  <a:cubicBezTo>
                    <a:pt x="5898" y="41133"/>
                    <a:pt x="5850" y="41183"/>
                    <a:pt x="5822" y="41218"/>
                  </a:cubicBezTo>
                  <a:lnTo>
                    <a:pt x="5767" y="41277"/>
                  </a:lnTo>
                  <a:cubicBezTo>
                    <a:pt x="5647" y="41413"/>
                    <a:pt x="5527" y="41554"/>
                    <a:pt x="5414" y="41699"/>
                  </a:cubicBezTo>
                  <a:cubicBezTo>
                    <a:pt x="5256" y="41901"/>
                    <a:pt x="5099" y="42126"/>
                    <a:pt x="4950" y="42369"/>
                  </a:cubicBezTo>
                  <a:cubicBezTo>
                    <a:pt x="4819" y="42580"/>
                    <a:pt x="4690" y="42812"/>
                    <a:pt x="4562" y="43061"/>
                  </a:cubicBezTo>
                  <a:cubicBezTo>
                    <a:pt x="4290" y="43600"/>
                    <a:pt x="4023" y="44235"/>
                    <a:pt x="3769" y="44951"/>
                  </a:cubicBezTo>
                  <a:cubicBezTo>
                    <a:pt x="3694" y="45164"/>
                    <a:pt x="3618" y="45388"/>
                    <a:pt x="3545" y="45615"/>
                  </a:cubicBezTo>
                  <a:lnTo>
                    <a:pt x="3515" y="45707"/>
                  </a:lnTo>
                  <a:cubicBezTo>
                    <a:pt x="3446" y="45922"/>
                    <a:pt x="3377" y="46144"/>
                    <a:pt x="3313" y="46361"/>
                  </a:cubicBezTo>
                  <a:lnTo>
                    <a:pt x="3275" y="46491"/>
                  </a:lnTo>
                  <a:cubicBezTo>
                    <a:pt x="3209" y="46713"/>
                    <a:pt x="3145" y="46942"/>
                    <a:pt x="3080" y="47183"/>
                  </a:cubicBezTo>
                  <a:lnTo>
                    <a:pt x="3054" y="47280"/>
                  </a:lnTo>
                  <a:cubicBezTo>
                    <a:pt x="2987" y="47525"/>
                    <a:pt x="2923" y="47773"/>
                    <a:pt x="2859" y="48026"/>
                  </a:cubicBezTo>
                  <a:lnTo>
                    <a:pt x="2306" y="50246"/>
                  </a:lnTo>
                  <a:lnTo>
                    <a:pt x="4343" y="51292"/>
                  </a:lnTo>
                  <a:cubicBezTo>
                    <a:pt x="4575" y="51412"/>
                    <a:pt x="4826" y="51530"/>
                    <a:pt x="5134" y="51663"/>
                  </a:cubicBezTo>
                  <a:lnTo>
                    <a:pt x="5249" y="51714"/>
                  </a:lnTo>
                  <a:cubicBezTo>
                    <a:pt x="5489" y="51815"/>
                    <a:pt x="5742" y="51914"/>
                    <a:pt x="6001" y="52007"/>
                  </a:cubicBezTo>
                  <a:lnTo>
                    <a:pt x="6135" y="52054"/>
                  </a:lnTo>
                  <a:cubicBezTo>
                    <a:pt x="6408" y="52154"/>
                    <a:pt x="6661" y="52235"/>
                    <a:pt x="6907" y="52307"/>
                  </a:cubicBezTo>
                  <a:lnTo>
                    <a:pt x="6942" y="52317"/>
                  </a:lnTo>
                  <a:cubicBezTo>
                    <a:pt x="7197" y="52390"/>
                    <a:pt x="7452" y="52459"/>
                    <a:pt x="7735" y="52531"/>
                  </a:cubicBezTo>
                  <a:lnTo>
                    <a:pt x="7811" y="52549"/>
                  </a:lnTo>
                  <a:cubicBezTo>
                    <a:pt x="8063" y="52611"/>
                    <a:pt x="8319" y="52668"/>
                    <a:pt x="8591" y="52724"/>
                  </a:cubicBezTo>
                  <a:lnTo>
                    <a:pt x="8677" y="52742"/>
                  </a:lnTo>
                  <a:cubicBezTo>
                    <a:pt x="9117" y="52833"/>
                    <a:pt x="9585" y="52915"/>
                    <a:pt x="10070" y="52988"/>
                  </a:cubicBezTo>
                  <a:lnTo>
                    <a:pt x="10290" y="53020"/>
                  </a:lnTo>
                  <a:cubicBezTo>
                    <a:pt x="10484" y="53051"/>
                    <a:pt x="10677" y="53076"/>
                    <a:pt x="10872" y="53102"/>
                  </a:cubicBezTo>
                  <a:lnTo>
                    <a:pt x="11010" y="53121"/>
                  </a:lnTo>
                  <a:lnTo>
                    <a:pt x="11227" y="53153"/>
                  </a:lnTo>
                  <a:lnTo>
                    <a:pt x="11266" y="53153"/>
                  </a:lnTo>
                  <a:cubicBezTo>
                    <a:pt x="11344" y="53161"/>
                    <a:pt x="11627" y="53194"/>
                    <a:pt x="11627" y="53194"/>
                  </a:cubicBezTo>
                  <a:cubicBezTo>
                    <a:pt x="11839" y="53218"/>
                    <a:pt x="12049" y="53242"/>
                    <a:pt x="12257" y="53265"/>
                  </a:cubicBezTo>
                  <a:cubicBezTo>
                    <a:pt x="14354" y="53487"/>
                    <a:pt x="16582" y="53591"/>
                    <a:pt x="19266" y="53591"/>
                  </a:cubicBezTo>
                  <a:cubicBezTo>
                    <a:pt x="19630" y="53591"/>
                    <a:pt x="19997" y="53588"/>
                    <a:pt x="20366" y="53581"/>
                  </a:cubicBezTo>
                  <a:cubicBezTo>
                    <a:pt x="20758" y="53580"/>
                    <a:pt x="21151" y="53572"/>
                    <a:pt x="21546" y="53564"/>
                  </a:cubicBezTo>
                  <a:lnTo>
                    <a:pt x="21866" y="53556"/>
                  </a:lnTo>
                  <a:cubicBezTo>
                    <a:pt x="22193" y="53548"/>
                    <a:pt x="22521" y="53538"/>
                    <a:pt x="22846" y="53525"/>
                  </a:cubicBezTo>
                  <a:lnTo>
                    <a:pt x="23098" y="53516"/>
                  </a:lnTo>
                  <a:cubicBezTo>
                    <a:pt x="23512" y="53500"/>
                    <a:pt x="23925" y="53481"/>
                    <a:pt x="24340" y="53453"/>
                  </a:cubicBezTo>
                  <a:lnTo>
                    <a:pt x="24491" y="53444"/>
                  </a:lnTo>
                  <a:cubicBezTo>
                    <a:pt x="24860" y="53420"/>
                    <a:pt x="25228" y="53393"/>
                    <a:pt x="25599" y="53362"/>
                  </a:cubicBezTo>
                  <a:lnTo>
                    <a:pt x="25856" y="53340"/>
                  </a:lnTo>
                  <a:cubicBezTo>
                    <a:pt x="26737" y="53265"/>
                    <a:pt x="27594" y="53164"/>
                    <a:pt x="28398" y="53046"/>
                  </a:cubicBezTo>
                  <a:lnTo>
                    <a:pt x="28596" y="53017"/>
                  </a:lnTo>
                  <a:cubicBezTo>
                    <a:pt x="28974" y="52961"/>
                    <a:pt x="29350" y="52897"/>
                    <a:pt x="29724" y="52828"/>
                  </a:cubicBezTo>
                  <a:lnTo>
                    <a:pt x="29908" y="52795"/>
                  </a:lnTo>
                  <a:cubicBezTo>
                    <a:pt x="30819" y="52622"/>
                    <a:pt x="31716" y="52414"/>
                    <a:pt x="32571" y="52174"/>
                  </a:cubicBezTo>
                  <a:cubicBezTo>
                    <a:pt x="32571" y="52174"/>
                    <a:pt x="32803" y="52110"/>
                    <a:pt x="32891" y="52085"/>
                  </a:cubicBezTo>
                  <a:cubicBezTo>
                    <a:pt x="33051" y="52039"/>
                    <a:pt x="33209" y="51989"/>
                    <a:pt x="33364" y="51941"/>
                  </a:cubicBezTo>
                  <a:cubicBezTo>
                    <a:pt x="33514" y="51895"/>
                    <a:pt x="33661" y="51847"/>
                    <a:pt x="33813" y="51797"/>
                  </a:cubicBezTo>
                  <a:cubicBezTo>
                    <a:pt x="33948" y="51751"/>
                    <a:pt x="34084" y="51706"/>
                    <a:pt x="34218" y="51660"/>
                  </a:cubicBezTo>
                  <a:cubicBezTo>
                    <a:pt x="34402" y="51596"/>
                    <a:pt x="34584" y="51530"/>
                    <a:pt x="34769" y="51460"/>
                  </a:cubicBezTo>
                  <a:lnTo>
                    <a:pt x="34851" y="51429"/>
                  </a:lnTo>
                  <a:cubicBezTo>
                    <a:pt x="34931" y="51402"/>
                    <a:pt x="35009" y="51372"/>
                    <a:pt x="35084" y="51341"/>
                  </a:cubicBezTo>
                  <a:cubicBezTo>
                    <a:pt x="35377" y="51226"/>
                    <a:pt x="35668" y="51108"/>
                    <a:pt x="35956" y="50982"/>
                  </a:cubicBezTo>
                  <a:lnTo>
                    <a:pt x="38213" y="49997"/>
                  </a:lnTo>
                  <a:lnTo>
                    <a:pt x="37593" y="47615"/>
                  </a:lnTo>
                  <a:cubicBezTo>
                    <a:pt x="37553" y="47469"/>
                    <a:pt x="37515" y="47325"/>
                    <a:pt x="37478" y="47181"/>
                  </a:cubicBezTo>
                  <a:lnTo>
                    <a:pt x="37383" y="46842"/>
                  </a:lnTo>
                  <a:cubicBezTo>
                    <a:pt x="37334" y="46671"/>
                    <a:pt x="37286" y="46502"/>
                    <a:pt x="37235" y="46331"/>
                  </a:cubicBezTo>
                  <a:lnTo>
                    <a:pt x="37112" y="45926"/>
                  </a:lnTo>
                  <a:cubicBezTo>
                    <a:pt x="36795" y="44913"/>
                    <a:pt x="36463" y="44037"/>
                    <a:pt x="36120" y="43322"/>
                  </a:cubicBezTo>
                  <a:cubicBezTo>
                    <a:pt x="35946" y="42961"/>
                    <a:pt x="35767" y="42628"/>
                    <a:pt x="35585" y="42337"/>
                  </a:cubicBezTo>
                  <a:cubicBezTo>
                    <a:pt x="35443" y="42108"/>
                    <a:pt x="35292" y="41894"/>
                    <a:pt x="35140" y="41701"/>
                  </a:cubicBezTo>
                  <a:cubicBezTo>
                    <a:pt x="35024" y="41549"/>
                    <a:pt x="34896" y="41402"/>
                    <a:pt x="34739" y="41229"/>
                  </a:cubicBezTo>
                  <a:lnTo>
                    <a:pt x="34699" y="41187"/>
                  </a:lnTo>
                  <a:cubicBezTo>
                    <a:pt x="34658" y="41143"/>
                    <a:pt x="34616" y="41100"/>
                    <a:pt x="34586" y="41071"/>
                  </a:cubicBezTo>
                  <a:cubicBezTo>
                    <a:pt x="34504" y="40988"/>
                    <a:pt x="34419" y="40903"/>
                    <a:pt x="34331" y="40820"/>
                  </a:cubicBezTo>
                  <a:cubicBezTo>
                    <a:pt x="34293" y="40783"/>
                    <a:pt x="34253" y="40746"/>
                    <a:pt x="34219" y="40716"/>
                  </a:cubicBezTo>
                  <a:cubicBezTo>
                    <a:pt x="34181" y="40682"/>
                    <a:pt x="34141" y="40646"/>
                    <a:pt x="34114" y="40622"/>
                  </a:cubicBezTo>
                  <a:cubicBezTo>
                    <a:pt x="34044" y="40562"/>
                    <a:pt x="33973" y="40502"/>
                    <a:pt x="33892" y="40434"/>
                  </a:cubicBezTo>
                  <a:cubicBezTo>
                    <a:pt x="33849" y="40398"/>
                    <a:pt x="33630" y="40227"/>
                    <a:pt x="33630" y="40227"/>
                  </a:cubicBezTo>
                  <a:cubicBezTo>
                    <a:pt x="33577" y="40183"/>
                    <a:pt x="33518" y="40143"/>
                    <a:pt x="33462" y="40104"/>
                  </a:cubicBezTo>
                  <a:lnTo>
                    <a:pt x="33444" y="40091"/>
                  </a:lnTo>
                  <a:cubicBezTo>
                    <a:pt x="33388" y="40048"/>
                    <a:pt x="33331" y="40008"/>
                    <a:pt x="33275" y="39971"/>
                  </a:cubicBezTo>
                  <a:cubicBezTo>
                    <a:pt x="33222" y="39934"/>
                    <a:pt x="33171" y="39900"/>
                    <a:pt x="33105" y="39856"/>
                  </a:cubicBezTo>
                  <a:lnTo>
                    <a:pt x="32972" y="39774"/>
                  </a:lnTo>
                  <a:cubicBezTo>
                    <a:pt x="32972" y="39774"/>
                    <a:pt x="32857" y="39702"/>
                    <a:pt x="32813" y="39677"/>
                  </a:cubicBezTo>
                  <a:cubicBezTo>
                    <a:pt x="32734" y="39630"/>
                    <a:pt x="32654" y="39587"/>
                    <a:pt x="32587" y="39549"/>
                  </a:cubicBezTo>
                  <a:lnTo>
                    <a:pt x="32349" y="39419"/>
                  </a:lnTo>
                  <a:cubicBezTo>
                    <a:pt x="32189" y="39336"/>
                    <a:pt x="32029" y="39259"/>
                    <a:pt x="31877" y="39191"/>
                  </a:cubicBezTo>
                  <a:cubicBezTo>
                    <a:pt x="31844" y="39175"/>
                    <a:pt x="31810" y="39160"/>
                    <a:pt x="31773" y="39144"/>
                  </a:cubicBezTo>
                  <a:cubicBezTo>
                    <a:pt x="31647" y="39088"/>
                    <a:pt x="31519" y="39036"/>
                    <a:pt x="31386" y="38983"/>
                  </a:cubicBezTo>
                  <a:lnTo>
                    <a:pt x="31258" y="38935"/>
                  </a:lnTo>
                  <a:cubicBezTo>
                    <a:pt x="31143" y="38893"/>
                    <a:pt x="31028" y="38852"/>
                    <a:pt x="30916" y="38813"/>
                  </a:cubicBezTo>
                  <a:lnTo>
                    <a:pt x="30771" y="38765"/>
                  </a:lnTo>
                  <a:cubicBezTo>
                    <a:pt x="30659" y="38729"/>
                    <a:pt x="30549" y="38693"/>
                    <a:pt x="30435" y="38661"/>
                  </a:cubicBezTo>
                  <a:lnTo>
                    <a:pt x="30302" y="38623"/>
                  </a:lnTo>
                  <a:cubicBezTo>
                    <a:pt x="30184" y="38589"/>
                    <a:pt x="30067" y="38559"/>
                    <a:pt x="29928" y="38526"/>
                  </a:cubicBezTo>
                  <a:lnTo>
                    <a:pt x="29848" y="38505"/>
                  </a:lnTo>
                  <a:cubicBezTo>
                    <a:pt x="29720" y="38476"/>
                    <a:pt x="29596" y="38447"/>
                    <a:pt x="29449" y="38417"/>
                  </a:cubicBezTo>
                  <a:lnTo>
                    <a:pt x="29396" y="38406"/>
                  </a:lnTo>
                  <a:cubicBezTo>
                    <a:pt x="29102" y="38345"/>
                    <a:pt x="28790" y="38292"/>
                    <a:pt x="28481" y="38249"/>
                  </a:cubicBezTo>
                  <a:cubicBezTo>
                    <a:pt x="28481" y="38249"/>
                    <a:pt x="28406" y="38239"/>
                    <a:pt x="28389" y="38238"/>
                  </a:cubicBezTo>
                  <a:cubicBezTo>
                    <a:pt x="29230" y="37736"/>
                    <a:pt x="30264" y="37016"/>
                    <a:pt x="31124" y="36011"/>
                  </a:cubicBezTo>
                  <a:cubicBezTo>
                    <a:pt x="31487" y="35587"/>
                    <a:pt x="31804" y="35131"/>
                    <a:pt x="32061" y="34660"/>
                  </a:cubicBezTo>
                  <a:cubicBezTo>
                    <a:pt x="32186" y="34433"/>
                    <a:pt x="32303" y="34194"/>
                    <a:pt x="32434" y="33900"/>
                  </a:cubicBezTo>
                  <a:cubicBezTo>
                    <a:pt x="32459" y="33841"/>
                    <a:pt x="32518" y="33696"/>
                    <a:pt x="32518" y="33696"/>
                  </a:cubicBezTo>
                  <a:cubicBezTo>
                    <a:pt x="32598" y="33507"/>
                    <a:pt x="32670" y="33320"/>
                    <a:pt x="32739" y="33130"/>
                  </a:cubicBezTo>
                  <a:cubicBezTo>
                    <a:pt x="32739" y="33130"/>
                    <a:pt x="32789" y="32995"/>
                    <a:pt x="32805" y="32946"/>
                  </a:cubicBezTo>
                  <a:cubicBezTo>
                    <a:pt x="32958" y="32493"/>
                    <a:pt x="33094" y="32017"/>
                    <a:pt x="33219" y="31486"/>
                  </a:cubicBezTo>
                  <a:cubicBezTo>
                    <a:pt x="33220" y="31483"/>
                    <a:pt x="33220" y="31476"/>
                    <a:pt x="33222" y="31473"/>
                  </a:cubicBezTo>
                  <a:cubicBezTo>
                    <a:pt x="33252" y="31454"/>
                    <a:pt x="33283" y="31435"/>
                    <a:pt x="33308" y="31419"/>
                  </a:cubicBezTo>
                  <a:cubicBezTo>
                    <a:pt x="33481" y="31310"/>
                    <a:pt x="33644" y="31198"/>
                    <a:pt x="33789" y="31094"/>
                  </a:cubicBezTo>
                  <a:cubicBezTo>
                    <a:pt x="33826" y="31070"/>
                    <a:pt x="33860" y="31046"/>
                    <a:pt x="33885" y="31027"/>
                  </a:cubicBezTo>
                  <a:cubicBezTo>
                    <a:pt x="34060" y="30898"/>
                    <a:pt x="34229" y="30762"/>
                    <a:pt x="34400" y="30613"/>
                  </a:cubicBezTo>
                  <a:cubicBezTo>
                    <a:pt x="34443" y="30575"/>
                    <a:pt x="34485" y="30540"/>
                    <a:pt x="34528" y="30500"/>
                  </a:cubicBezTo>
                  <a:cubicBezTo>
                    <a:pt x="34666" y="30373"/>
                    <a:pt x="34795" y="30250"/>
                    <a:pt x="34909" y="30132"/>
                  </a:cubicBezTo>
                  <a:cubicBezTo>
                    <a:pt x="34947" y="30095"/>
                    <a:pt x="34984" y="30058"/>
                    <a:pt x="35009" y="30030"/>
                  </a:cubicBezTo>
                  <a:cubicBezTo>
                    <a:pt x="35153" y="29876"/>
                    <a:pt x="35291" y="29715"/>
                    <a:pt x="35425" y="29543"/>
                  </a:cubicBezTo>
                  <a:cubicBezTo>
                    <a:pt x="35452" y="29508"/>
                    <a:pt x="35481" y="29472"/>
                    <a:pt x="35505" y="29438"/>
                  </a:cubicBezTo>
                  <a:cubicBezTo>
                    <a:pt x="35610" y="29299"/>
                    <a:pt x="35708" y="29158"/>
                    <a:pt x="35810" y="29000"/>
                  </a:cubicBezTo>
                  <a:cubicBezTo>
                    <a:pt x="35833" y="28965"/>
                    <a:pt x="35857" y="28928"/>
                    <a:pt x="35879" y="28893"/>
                  </a:cubicBezTo>
                  <a:cubicBezTo>
                    <a:pt x="35988" y="28715"/>
                    <a:pt x="36088" y="28536"/>
                    <a:pt x="36180" y="28351"/>
                  </a:cubicBezTo>
                  <a:cubicBezTo>
                    <a:pt x="36199" y="28316"/>
                    <a:pt x="36215" y="28280"/>
                    <a:pt x="36231" y="28245"/>
                  </a:cubicBezTo>
                  <a:cubicBezTo>
                    <a:pt x="36300" y="28097"/>
                    <a:pt x="36367" y="27941"/>
                    <a:pt x="36431" y="27777"/>
                  </a:cubicBezTo>
                  <a:cubicBezTo>
                    <a:pt x="36447" y="27735"/>
                    <a:pt x="36459" y="27695"/>
                    <a:pt x="36471" y="27670"/>
                  </a:cubicBezTo>
                  <a:cubicBezTo>
                    <a:pt x="36522" y="27527"/>
                    <a:pt x="36567" y="27392"/>
                    <a:pt x="36606" y="27256"/>
                  </a:cubicBezTo>
                  <a:lnTo>
                    <a:pt x="36658" y="27113"/>
                  </a:lnTo>
                  <a:lnTo>
                    <a:pt x="36686" y="26953"/>
                  </a:lnTo>
                  <a:cubicBezTo>
                    <a:pt x="36715" y="26821"/>
                    <a:pt x="36744" y="26680"/>
                    <a:pt x="36770" y="26527"/>
                  </a:cubicBezTo>
                  <a:cubicBezTo>
                    <a:pt x="36776" y="26482"/>
                    <a:pt x="36784" y="26439"/>
                    <a:pt x="36786" y="26418"/>
                  </a:cubicBezTo>
                  <a:cubicBezTo>
                    <a:pt x="36842" y="26042"/>
                    <a:pt x="36862" y="25663"/>
                    <a:pt x="36848" y="25288"/>
                  </a:cubicBezTo>
                  <a:lnTo>
                    <a:pt x="36843" y="25209"/>
                  </a:lnTo>
                  <a:cubicBezTo>
                    <a:pt x="36840" y="25102"/>
                    <a:pt x="36832" y="25000"/>
                    <a:pt x="36822" y="24899"/>
                  </a:cubicBezTo>
                  <a:lnTo>
                    <a:pt x="36822" y="24659"/>
                  </a:lnTo>
                  <a:lnTo>
                    <a:pt x="36758" y="24435"/>
                  </a:lnTo>
                  <a:cubicBezTo>
                    <a:pt x="36739" y="24335"/>
                    <a:pt x="36720" y="24231"/>
                    <a:pt x="36696" y="24128"/>
                  </a:cubicBezTo>
                  <a:lnTo>
                    <a:pt x="36678" y="24056"/>
                  </a:lnTo>
                  <a:cubicBezTo>
                    <a:pt x="36640" y="23897"/>
                    <a:pt x="36594" y="23738"/>
                    <a:pt x="36544" y="23586"/>
                  </a:cubicBezTo>
                  <a:lnTo>
                    <a:pt x="36539" y="23570"/>
                  </a:lnTo>
                  <a:cubicBezTo>
                    <a:pt x="36987" y="22864"/>
                    <a:pt x="38175" y="20609"/>
                    <a:pt x="38250" y="16509"/>
                  </a:cubicBezTo>
                  <a:cubicBezTo>
                    <a:pt x="38288" y="14448"/>
                    <a:pt x="37774" y="12780"/>
                    <a:pt x="37112" y="11500"/>
                  </a:cubicBezTo>
                  <a:lnTo>
                    <a:pt x="37981" y="11017"/>
                  </a:lnTo>
                  <a:lnTo>
                    <a:pt x="35564" y="8324"/>
                  </a:lnTo>
                  <a:cubicBezTo>
                    <a:pt x="33673" y="6215"/>
                    <a:pt x="31796" y="5509"/>
                    <a:pt x="30373" y="5338"/>
                  </a:cubicBezTo>
                  <a:cubicBezTo>
                    <a:pt x="28809" y="3336"/>
                    <a:pt x="26838" y="2768"/>
                    <a:pt x="26568" y="2698"/>
                  </a:cubicBezTo>
                  <a:lnTo>
                    <a:pt x="23524" y="1908"/>
                  </a:lnTo>
                  <a:lnTo>
                    <a:pt x="23466" y="2247"/>
                  </a:lnTo>
                  <a:cubicBezTo>
                    <a:pt x="22371" y="1963"/>
                    <a:pt x="21228" y="1820"/>
                    <a:pt x="20024" y="1820"/>
                  </a:cubicBezTo>
                  <a:cubicBezTo>
                    <a:pt x="19223" y="1820"/>
                    <a:pt x="18516" y="1880"/>
                    <a:pt x="17893" y="1929"/>
                  </a:cubicBezTo>
                  <a:cubicBezTo>
                    <a:pt x="17726" y="1944"/>
                    <a:pt x="17568" y="1956"/>
                    <a:pt x="17413" y="1968"/>
                  </a:cubicBezTo>
                  <a:cubicBezTo>
                    <a:pt x="17208" y="1980"/>
                    <a:pt x="16999" y="1988"/>
                    <a:pt x="16794" y="1988"/>
                  </a:cubicBezTo>
                  <a:cubicBezTo>
                    <a:pt x="15846" y="1988"/>
                    <a:pt x="15194" y="1828"/>
                    <a:pt x="15082" y="1800"/>
                  </a:cubicBezTo>
                  <a:lnTo>
                    <a:pt x="9851" y="1"/>
                  </a:ln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1"/>
            <p:cNvSpPr/>
            <p:nvPr/>
          </p:nvSpPr>
          <p:spPr>
            <a:xfrm>
              <a:off x="1626625" y="4456324"/>
              <a:ext cx="673345" cy="338821"/>
            </a:xfrm>
            <a:custGeom>
              <a:avLst/>
              <a:gdLst/>
              <a:ahLst/>
              <a:cxnLst/>
              <a:rect l="l" t="t" r="r" b="b"/>
              <a:pathLst>
                <a:path w="29146" h="14666" extrusionOk="0">
                  <a:moveTo>
                    <a:pt x="14566" y="1"/>
                  </a:moveTo>
                  <a:lnTo>
                    <a:pt x="14566" y="23"/>
                  </a:lnTo>
                  <a:cubicBezTo>
                    <a:pt x="14005" y="134"/>
                    <a:pt x="11399" y="648"/>
                    <a:pt x="11183" y="839"/>
                  </a:cubicBezTo>
                  <a:cubicBezTo>
                    <a:pt x="11183" y="839"/>
                    <a:pt x="11439" y="4116"/>
                    <a:pt x="10834" y="4756"/>
                  </a:cubicBezTo>
                  <a:cubicBezTo>
                    <a:pt x="10232" y="5395"/>
                    <a:pt x="4796" y="3931"/>
                    <a:pt x="2023" y="7448"/>
                  </a:cubicBezTo>
                  <a:cubicBezTo>
                    <a:pt x="1282" y="8390"/>
                    <a:pt x="591" y="10326"/>
                    <a:pt x="1" y="12686"/>
                  </a:cubicBezTo>
                  <a:cubicBezTo>
                    <a:pt x="2076" y="13749"/>
                    <a:pt x="4602" y="14110"/>
                    <a:pt x="6906" y="14355"/>
                  </a:cubicBezTo>
                  <a:cubicBezTo>
                    <a:pt x="9140" y="14592"/>
                    <a:pt x="11386" y="14665"/>
                    <a:pt x="13634" y="14665"/>
                  </a:cubicBezTo>
                  <a:cubicBezTo>
                    <a:pt x="13983" y="14665"/>
                    <a:pt x="14332" y="14664"/>
                    <a:pt x="14681" y="14660"/>
                  </a:cubicBezTo>
                  <a:cubicBezTo>
                    <a:pt x="19613" y="14612"/>
                    <a:pt x="24726" y="14230"/>
                    <a:pt x="29145" y="12302"/>
                  </a:cubicBezTo>
                  <a:cubicBezTo>
                    <a:pt x="28578" y="10117"/>
                    <a:pt x="27922" y="8337"/>
                    <a:pt x="27220" y="7448"/>
                  </a:cubicBezTo>
                  <a:cubicBezTo>
                    <a:pt x="24450" y="3931"/>
                    <a:pt x="18368" y="5315"/>
                    <a:pt x="17767" y="4676"/>
                  </a:cubicBezTo>
                  <a:cubicBezTo>
                    <a:pt x="17162" y="4036"/>
                    <a:pt x="17361" y="679"/>
                    <a:pt x="17361" y="679"/>
                  </a:cubicBezTo>
                  <a:cubicBezTo>
                    <a:pt x="17145" y="489"/>
                    <a:pt x="15239" y="134"/>
                    <a:pt x="14678" y="23"/>
                  </a:cubicBezTo>
                  <a:lnTo>
                    <a:pt x="14678" y="1"/>
                  </a:lnTo>
                  <a:cubicBezTo>
                    <a:pt x="14678" y="1"/>
                    <a:pt x="14656" y="6"/>
                    <a:pt x="14622" y="12"/>
                  </a:cubicBezTo>
                  <a:cubicBezTo>
                    <a:pt x="14588" y="6"/>
                    <a:pt x="14566" y="1"/>
                    <a:pt x="14566"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1"/>
            <p:cNvSpPr/>
            <p:nvPr/>
          </p:nvSpPr>
          <p:spPr>
            <a:xfrm>
              <a:off x="1991344" y="4644263"/>
              <a:ext cx="901" cy="1918"/>
            </a:xfrm>
            <a:custGeom>
              <a:avLst/>
              <a:gdLst/>
              <a:ahLst/>
              <a:cxnLst/>
              <a:rect l="l" t="t" r="r" b="b"/>
              <a:pathLst>
                <a:path w="39" h="83" extrusionOk="0">
                  <a:moveTo>
                    <a:pt x="39" y="1"/>
                  </a:moveTo>
                  <a:cubicBezTo>
                    <a:pt x="10" y="52"/>
                    <a:pt x="0" y="82"/>
                    <a:pt x="0" y="82"/>
                  </a:cubicBezTo>
                  <a:cubicBezTo>
                    <a:pt x="0" y="82"/>
                    <a:pt x="15" y="52"/>
                    <a:pt x="39" y="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1"/>
            <p:cNvSpPr/>
            <p:nvPr/>
          </p:nvSpPr>
          <p:spPr>
            <a:xfrm>
              <a:off x="1862362" y="4456301"/>
              <a:ext cx="231787" cy="150767"/>
            </a:xfrm>
            <a:custGeom>
              <a:avLst/>
              <a:gdLst/>
              <a:ahLst/>
              <a:cxnLst/>
              <a:rect l="l" t="t" r="r" b="b"/>
              <a:pathLst>
                <a:path w="10033" h="6526" extrusionOk="0">
                  <a:moveTo>
                    <a:pt x="4360" y="0"/>
                  </a:moveTo>
                  <a:lnTo>
                    <a:pt x="4360" y="23"/>
                  </a:lnTo>
                  <a:cubicBezTo>
                    <a:pt x="3799" y="133"/>
                    <a:pt x="1193" y="648"/>
                    <a:pt x="977" y="838"/>
                  </a:cubicBezTo>
                  <a:cubicBezTo>
                    <a:pt x="977" y="838"/>
                    <a:pt x="1233" y="4116"/>
                    <a:pt x="629" y="4755"/>
                  </a:cubicBezTo>
                  <a:cubicBezTo>
                    <a:pt x="533" y="4858"/>
                    <a:pt x="314" y="4905"/>
                    <a:pt x="0" y="4929"/>
                  </a:cubicBezTo>
                  <a:cubicBezTo>
                    <a:pt x="228" y="5612"/>
                    <a:pt x="514" y="6117"/>
                    <a:pt x="869" y="6186"/>
                  </a:cubicBezTo>
                  <a:cubicBezTo>
                    <a:pt x="869" y="6186"/>
                    <a:pt x="2168" y="4982"/>
                    <a:pt x="2120" y="3252"/>
                  </a:cubicBezTo>
                  <a:lnTo>
                    <a:pt x="2120" y="3252"/>
                  </a:lnTo>
                  <a:cubicBezTo>
                    <a:pt x="2123" y="3254"/>
                    <a:pt x="2953" y="4017"/>
                    <a:pt x="4012" y="4017"/>
                  </a:cubicBezTo>
                  <a:cubicBezTo>
                    <a:pt x="4254" y="4017"/>
                    <a:pt x="4509" y="3977"/>
                    <a:pt x="4768" y="3879"/>
                  </a:cubicBezTo>
                  <a:cubicBezTo>
                    <a:pt x="6164" y="3350"/>
                    <a:pt x="6356" y="3158"/>
                    <a:pt x="6356" y="3158"/>
                  </a:cubicBezTo>
                  <a:cubicBezTo>
                    <a:pt x="6356" y="3158"/>
                    <a:pt x="6440" y="6525"/>
                    <a:pt x="8379" y="6525"/>
                  </a:cubicBezTo>
                  <a:cubicBezTo>
                    <a:pt x="8513" y="6525"/>
                    <a:pt x="8655" y="6510"/>
                    <a:pt x="8807" y="6475"/>
                  </a:cubicBezTo>
                  <a:cubicBezTo>
                    <a:pt x="9437" y="6333"/>
                    <a:pt x="9814" y="5722"/>
                    <a:pt x="10033" y="4905"/>
                  </a:cubicBezTo>
                  <a:cubicBezTo>
                    <a:pt x="8755" y="4874"/>
                    <a:pt x="7783" y="4913"/>
                    <a:pt x="7560" y="4675"/>
                  </a:cubicBezTo>
                  <a:cubicBezTo>
                    <a:pt x="6957" y="4036"/>
                    <a:pt x="7155" y="678"/>
                    <a:pt x="7155" y="678"/>
                  </a:cubicBezTo>
                  <a:cubicBezTo>
                    <a:pt x="6939" y="488"/>
                    <a:pt x="5033" y="133"/>
                    <a:pt x="4472" y="23"/>
                  </a:cubicBezTo>
                  <a:lnTo>
                    <a:pt x="4472" y="0"/>
                  </a:lnTo>
                  <a:cubicBezTo>
                    <a:pt x="4472" y="0"/>
                    <a:pt x="4450" y="5"/>
                    <a:pt x="4416" y="10"/>
                  </a:cubicBezTo>
                  <a:cubicBezTo>
                    <a:pt x="4383" y="5"/>
                    <a:pt x="4360" y="0"/>
                    <a:pt x="436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1"/>
            <p:cNvSpPr/>
            <p:nvPr/>
          </p:nvSpPr>
          <p:spPr>
            <a:xfrm>
              <a:off x="1580212" y="4152365"/>
              <a:ext cx="166869" cy="155387"/>
            </a:xfrm>
            <a:custGeom>
              <a:avLst/>
              <a:gdLst/>
              <a:ahLst/>
              <a:cxnLst/>
              <a:rect l="l" t="t" r="r" b="b"/>
              <a:pathLst>
                <a:path w="7223" h="6726" extrusionOk="0">
                  <a:moveTo>
                    <a:pt x="3202" y="0"/>
                  </a:moveTo>
                  <a:cubicBezTo>
                    <a:pt x="2964" y="0"/>
                    <a:pt x="2697" y="52"/>
                    <a:pt x="2413" y="192"/>
                  </a:cubicBezTo>
                  <a:cubicBezTo>
                    <a:pt x="1062" y="858"/>
                    <a:pt x="0" y="4325"/>
                    <a:pt x="3948" y="6390"/>
                  </a:cubicBezTo>
                  <a:cubicBezTo>
                    <a:pt x="4393" y="6623"/>
                    <a:pt x="4748" y="6726"/>
                    <a:pt x="5028" y="6726"/>
                  </a:cubicBezTo>
                  <a:cubicBezTo>
                    <a:pt x="7223" y="6726"/>
                    <a:pt x="4770" y="394"/>
                    <a:pt x="4305" y="394"/>
                  </a:cubicBezTo>
                  <a:cubicBezTo>
                    <a:pt x="4303" y="394"/>
                    <a:pt x="4301" y="395"/>
                    <a:pt x="4299" y="395"/>
                  </a:cubicBezTo>
                  <a:cubicBezTo>
                    <a:pt x="4299" y="395"/>
                    <a:pt x="3860" y="0"/>
                    <a:pt x="320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p:nvPr/>
          </p:nvSpPr>
          <p:spPr>
            <a:xfrm>
              <a:off x="1580212" y="4144602"/>
              <a:ext cx="182440" cy="203048"/>
            </a:xfrm>
            <a:custGeom>
              <a:avLst/>
              <a:gdLst/>
              <a:ahLst/>
              <a:cxnLst/>
              <a:rect l="l" t="t" r="r" b="b"/>
              <a:pathLst>
                <a:path w="7897" h="8789" extrusionOk="0">
                  <a:moveTo>
                    <a:pt x="4299" y="731"/>
                  </a:moveTo>
                  <a:cubicBezTo>
                    <a:pt x="4299" y="731"/>
                    <a:pt x="3486" y="0"/>
                    <a:pt x="2413" y="528"/>
                  </a:cubicBezTo>
                  <a:cubicBezTo>
                    <a:pt x="1062" y="1194"/>
                    <a:pt x="0" y="4661"/>
                    <a:pt x="3948" y="6726"/>
                  </a:cubicBezTo>
                  <a:cubicBezTo>
                    <a:pt x="7897" y="8789"/>
                    <a:pt x="4805" y="667"/>
                    <a:pt x="4299" y="73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1"/>
            <p:cNvSpPr/>
            <p:nvPr/>
          </p:nvSpPr>
          <p:spPr>
            <a:xfrm>
              <a:off x="1619879" y="4180781"/>
              <a:ext cx="65773" cy="109621"/>
            </a:xfrm>
            <a:custGeom>
              <a:avLst/>
              <a:gdLst/>
              <a:ahLst/>
              <a:cxnLst/>
              <a:rect l="l" t="t" r="r" b="b"/>
              <a:pathLst>
                <a:path w="2847" h="4745" extrusionOk="0">
                  <a:moveTo>
                    <a:pt x="0" y="1248"/>
                  </a:moveTo>
                  <a:cubicBezTo>
                    <a:pt x="0" y="1248"/>
                    <a:pt x="819" y="1"/>
                    <a:pt x="1833" y="829"/>
                  </a:cubicBezTo>
                  <a:cubicBezTo>
                    <a:pt x="2846" y="1656"/>
                    <a:pt x="2627" y="2462"/>
                    <a:pt x="2627" y="2462"/>
                  </a:cubicBezTo>
                  <a:cubicBezTo>
                    <a:pt x="2627" y="2462"/>
                    <a:pt x="1866" y="2375"/>
                    <a:pt x="2023" y="2956"/>
                  </a:cubicBezTo>
                  <a:cubicBezTo>
                    <a:pt x="2178" y="3534"/>
                    <a:pt x="2722" y="3963"/>
                    <a:pt x="2722" y="3963"/>
                  </a:cubicBezTo>
                  <a:cubicBezTo>
                    <a:pt x="2722" y="3963"/>
                    <a:pt x="587" y="4745"/>
                    <a:pt x="0" y="124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1"/>
            <p:cNvSpPr/>
            <p:nvPr/>
          </p:nvSpPr>
          <p:spPr>
            <a:xfrm>
              <a:off x="1600010" y="4153797"/>
              <a:ext cx="162642" cy="193853"/>
            </a:xfrm>
            <a:custGeom>
              <a:avLst/>
              <a:gdLst/>
              <a:ahLst/>
              <a:cxnLst/>
              <a:rect l="l" t="t" r="r" b="b"/>
              <a:pathLst>
                <a:path w="7040" h="8391" extrusionOk="0">
                  <a:moveTo>
                    <a:pt x="3442" y="333"/>
                  </a:moveTo>
                  <a:cubicBezTo>
                    <a:pt x="3442" y="333"/>
                    <a:pt x="3191" y="111"/>
                    <a:pt x="2790" y="0"/>
                  </a:cubicBezTo>
                  <a:cubicBezTo>
                    <a:pt x="3012" y="918"/>
                    <a:pt x="2822" y="3318"/>
                    <a:pt x="1447" y="2902"/>
                  </a:cubicBezTo>
                  <a:cubicBezTo>
                    <a:pt x="566" y="2637"/>
                    <a:pt x="501" y="1866"/>
                    <a:pt x="606" y="1227"/>
                  </a:cubicBezTo>
                  <a:cubicBezTo>
                    <a:pt x="0" y="2597"/>
                    <a:pt x="229" y="4830"/>
                    <a:pt x="3091" y="6327"/>
                  </a:cubicBezTo>
                  <a:cubicBezTo>
                    <a:pt x="7040" y="8391"/>
                    <a:pt x="3948" y="269"/>
                    <a:pt x="3442" y="33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1"/>
            <p:cNvSpPr/>
            <p:nvPr/>
          </p:nvSpPr>
          <p:spPr>
            <a:xfrm>
              <a:off x="1629512" y="4163339"/>
              <a:ext cx="23703" cy="15964"/>
            </a:xfrm>
            <a:custGeom>
              <a:avLst/>
              <a:gdLst/>
              <a:ahLst/>
              <a:cxnLst/>
              <a:rect l="l" t="t" r="r" b="b"/>
              <a:pathLst>
                <a:path w="1026" h="691" extrusionOk="0">
                  <a:moveTo>
                    <a:pt x="756" y="0"/>
                  </a:moveTo>
                  <a:cubicBezTo>
                    <a:pt x="650" y="0"/>
                    <a:pt x="516" y="38"/>
                    <a:pt x="386" y="113"/>
                  </a:cubicBezTo>
                  <a:cubicBezTo>
                    <a:pt x="143" y="254"/>
                    <a:pt x="1" y="473"/>
                    <a:pt x="71" y="601"/>
                  </a:cubicBezTo>
                  <a:cubicBezTo>
                    <a:pt x="103" y="661"/>
                    <a:pt x="177" y="691"/>
                    <a:pt x="271" y="691"/>
                  </a:cubicBezTo>
                  <a:cubicBezTo>
                    <a:pt x="377" y="691"/>
                    <a:pt x="510" y="652"/>
                    <a:pt x="640" y="577"/>
                  </a:cubicBezTo>
                  <a:cubicBezTo>
                    <a:pt x="883" y="435"/>
                    <a:pt x="1025" y="217"/>
                    <a:pt x="955" y="89"/>
                  </a:cubicBezTo>
                  <a:cubicBezTo>
                    <a:pt x="923" y="30"/>
                    <a:pt x="850" y="0"/>
                    <a:pt x="75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1"/>
            <p:cNvSpPr/>
            <p:nvPr/>
          </p:nvSpPr>
          <p:spPr>
            <a:xfrm>
              <a:off x="1635057" y="4192540"/>
              <a:ext cx="55469" cy="76053"/>
            </a:xfrm>
            <a:custGeom>
              <a:avLst/>
              <a:gdLst/>
              <a:ahLst/>
              <a:cxnLst/>
              <a:rect l="l" t="t" r="r" b="b"/>
              <a:pathLst>
                <a:path w="2401" h="3292" extrusionOk="0">
                  <a:moveTo>
                    <a:pt x="542" y="0"/>
                  </a:moveTo>
                  <a:cubicBezTo>
                    <a:pt x="492" y="0"/>
                    <a:pt x="445" y="4"/>
                    <a:pt x="400" y="12"/>
                  </a:cubicBezTo>
                  <a:cubicBezTo>
                    <a:pt x="135" y="52"/>
                    <a:pt x="0" y="186"/>
                    <a:pt x="16" y="203"/>
                  </a:cubicBezTo>
                  <a:cubicBezTo>
                    <a:pt x="18" y="207"/>
                    <a:pt x="23" y="208"/>
                    <a:pt x="30" y="208"/>
                  </a:cubicBezTo>
                  <a:cubicBezTo>
                    <a:pt x="71" y="208"/>
                    <a:pt x="193" y="161"/>
                    <a:pt x="369" y="161"/>
                  </a:cubicBezTo>
                  <a:cubicBezTo>
                    <a:pt x="382" y="161"/>
                    <a:pt x="396" y="161"/>
                    <a:pt x="410" y="162"/>
                  </a:cubicBezTo>
                  <a:cubicBezTo>
                    <a:pt x="640" y="167"/>
                    <a:pt x="931" y="279"/>
                    <a:pt x="1160" y="483"/>
                  </a:cubicBezTo>
                  <a:cubicBezTo>
                    <a:pt x="1393" y="681"/>
                    <a:pt x="1553" y="953"/>
                    <a:pt x="1657" y="1168"/>
                  </a:cubicBezTo>
                  <a:cubicBezTo>
                    <a:pt x="1759" y="1383"/>
                    <a:pt x="1815" y="1537"/>
                    <a:pt x="1815" y="1537"/>
                  </a:cubicBezTo>
                  <a:cubicBezTo>
                    <a:pt x="1815" y="1537"/>
                    <a:pt x="1821" y="1546"/>
                    <a:pt x="1839" y="1590"/>
                  </a:cubicBezTo>
                  <a:cubicBezTo>
                    <a:pt x="1839" y="1590"/>
                    <a:pt x="1842" y="1590"/>
                    <a:pt x="1845" y="1593"/>
                  </a:cubicBezTo>
                  <a:cubicBezTo>
                    <a:pt x="1847" y="1594"/>
                    <a:pt x="1847" y="1599"/>
                    <a:pt x="1842" y="1602"/>
                  </a:cubicBezTo>
                  <a:cubicBezTo>
                    <a:pt x="1863" y="1602"/>
                    <a:pt x="1778" y="1617"/>
                    <a:pt x="1727" y="1634"/>
                  </a:cubicBezTo>
                  <a:cubicBezTo>
                    <a:pt x="1670" y="1655"/>
                    <a:pt x="1607" y="1681"/>
                    <a:pt x="1547" y="1718"/>
                  </a:cubicBezTo>
                  <a:cubicBezTo>
                    <a:pt x="1297" y="1850"/>
                    <a:pt x="1096" y="2223"/>
                    <a:pt x="1227" y="2558"/>
                  </a:cubicBezTo>
                  <a:cubicBezTo>
                    <a:pt x="1291" y="2718"/>
                    <a:pt x="1403" y="2816"/>
                    <a:pt x="1494" y="2897"/>
                  </a:cubicBezTo>
                  <a:cubicBezTo>
                    <a:pt x="1585" y="2977"/>
                    <a:pt x="1671" y="3049"/>
                    <a:pt x="1743" y="3112"/>
                  </a:cubicBezTo>
                  <a:cubicBezTo>
                    <a:pt x="1877" y="3222"/>
                    <a:pt x="1972" y="3291"/>
                    <a:pt x="2000" y="3291"/>
                  </a:cubicBezTo>
                  <a:cubicBezTo>
                    <a:pt x="2003" y="3291"/>
                    <a:pt x="2005" y="3291"/>
                    <a:pt x="2007" y="3289"/>
                  </a:cubicBezTo>
                  <a:cubicBezTo>
                    <a:pt x="2023" y="3273"/>
                    <a:pt x="1953" y="3169"/>
                    <a:pt x="1834" y="3017"/>
                  </a:cubicBezTo>
                  <a:cubicBezTo>
                    <a:pt x="1729" y="2869"/>
                    <a:pt x="1507" y="2672"/>
                    <a:pt x="1451" y="2479"/>
                  </a:cubicBezTo>
                  <a:cubicBezTo>
                    <a:pt x="1399" y="2282"/>
                    <a:pt x="1543" y="2064"/>
                    <a:pt x="1697" y="2005"/>
                  </a:cubicBezTo>
                  <a:cubicBezTo>
                    <a:pt x="1737" y="1985"/>
                    <a:pt x="1777" y="1973"/>
                    <a:pt x="1815" y="1965"/>
                  </a:cubicBezTo>
                  <a:cubicBezTo>
                    <a:pt x="1858" y="1957"/>
                    <a:pt x="1865" y="1951"/>
                    <a:pt x="1970" y="1949"/>
                  </a:cubicBezTo>
                  <a:cubicBezTo>
                    <a:pt x="2141" y="1957"/>
                    <a:pt x="2314" y="1992"/>
                    <a:pt x="2400" y="2002"/>
                  </a:cubicBezTo>
                  <a:cubicBezTo>
                    <a:pt x="2192" y="1466"/>
                    <a:pt x="2159" y="1382"/>
                    <a:pt x="2159" y="1382"/>
                  </a:cubicBezTo>
                  <a:cubicBezTo>
                    <a:pt x="2159" y="1382"/>
                    <a:pt x="2090" y="1223"/>
                    <a:pt x="1959" y="995"/>
                  </a:cubicBezTo>
                  <a:cubicBezTo>
                    <a:pt x="1829" y="771"/>
                    <a:pt x="1615" y="470"/>
                    <a:pt x="1319" y="266"/>
                  </a:cubicBezTo>
                  <a:cubicBezTo>
                    <a:pt x="1079" y="91"/>
                    <a:pt x="785" y="0"/>
                    <a:pt x="54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1"/>
            <p:cNvSpPr/>
            <p:nvPr/>
          </p:nvSpPr>
          <p:spPr>
            <a:xfrm>
              <a:off x="2141094" y="4153127"/>
              <a:ext cx="167031" cy="155249"/>
            </a:xfrm>
            <a:custGeom>
              <a:avLst/>
              <a:gdLst/>
              <a:ahLst/>
              <a:cxnLst/>
              <a:rect l="l" t="t" r="r" b="b"/>
              <a:pathLst>
                <a:path w="7230" h="6720" extrusionOk="0">
                  <a:moveTo>
                    <a:pt x="4033" y="1"/>
                  </a:moveTo>
                  <a:cubicBezTo>
                    <a:pt x="3379" y="1"/>
                    <a:pt x="2942" y="391"/>
                    <a:pt x="2942" y="391"/>
                  </a:cubicBezTo>
                  <a:cubicBezTo>
                    <a:pt x="2940" y="390"/>
                    <a:pt x="2938" y="390"/>
                    <a:pt x="2936" y="390"/>
                  </a:cubicBezTo>
                  <a:cubicBezTo>
                    <a:pt x="2471" y="390"/>
                    <a:pt x="0" y="6719"/>
                    <a:pt x="2198" y="6719"/>
                  </a:cubicBezTo>
                  <a:cubicBezTo>
                    <a:pt x="2478" y="6719"/>
                    <a:pt x="2833" y="6617"/>
                    <a:pt x="3278" y="6386"/>
                  </a:cubicBezTo>
                  <a:cubicBezTo>
                    <a:pt x="7230" y="4333"/>
                    <a:pt x="6178" y="862"/>
                    <a:pt x="4828" y="196"/>
                  </a:cubicBezTo>
                  <a:cubicBezTo>
                    <a:pt x="4541" y="53"/>
                    <a:pt x="4273" y="1"/>
                    <a:pt x="403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1"/>
            <p:cNvSpPr/>
            <p:nvPr/>
          </p:nvSpPr>
          <p:spPr>
            <a:xfrm>
              <a:off x="2125454" y="4145342"/>
              <a:ext cx="182671" cy="202794"/>
            </a:xfrm>
            <a:custGeom>
              <a:avLst/>
              <a:gdLst/>
              <a:ahLst/>
              <a:cxnLst/>
              <a:rect l="l" t="t" r="r" b="b"/>
              <a:pathLst>
                <a:path w="7907" h="8778" extrusionOk="0">
                  <a:moveTo>
                    <a:pt x="3619" y="728"/>
                  </a:moveTo>
                  <a:cubicBezTo>
                    <a:pt x="3619" y="728"/>
                    <a:pt x="4434" y="0"/>
                    <a:pt x="5505" y="533"/>
                  </a:cubicBezTo>
                  <a:cubicBezTo>
                    <a:pt x="6855" y="1199"/>
                    <a:pt x="7907" y="4670"/>
                    <a:pt x="3955" y="6723"/>
                  </a:cubicBezTo>
                  <a:cubicBezTo>
                    <a:pt x="1" y="8778"/>
                    <a:pt x="3114" y="664"/>
                    <a:pt x="3619" y="72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1"/>
            <p:cNvSpPr/>
            <p:nvPr/>
          </p:nvSpPr>
          <p:spPr>
            <a:xfrm>
              <a:off x="2202801" y="4181636"/>
              <a:ext cx="65819" cy="109575"/>
            </a:xfrm>
            <a:custGeom>
              <a:avLst/>
              <a:gdLst/>
              <a:ahLst/>
              <a:cxnLst/>
              <a:rect l="l" t="t" r="r" b="b"/>
              <a:pathLst>
                <a:path w="2849" h="4743" extrusionOk="0">
                  <a:moveTo>
                    <a:pt x="2848" y="1249"/>
                  </a:moveTo>
                  <a:cubicBezTo>
                    <a:pt x="2848" y="1249"/>
                    <a:pt x="2033" y="1"/>
                    <a:pt x="1016" y="824"/>
                  </a:cubicBezTo>
                  <a:cubicBezTo>
                    <a:pt x="1" y="1648"/>
                    <a:pt x="216" y="2455"/>
                    <a:pt x="216" y="2455"/>
                  </a:cubicBezTo>
                  <a:cubicBezTo>
                    <a:pt x="216" y="2455"/>
                    <a:pt x="977" y="2370"/>
                    <a:pt x="821" y="2947"/>
                  </a:cubicBezTo>
                  <a:cubicBezTo>
                    <a:pt x="662" y="3526"/>
                    <a:pt x="119" y="3953"/>
                    <a:pt x="119" y="3953"/>
                  </a:cubicBezTo>
                  <a:cubicBezTo>
                    <a:pt x="119" y="3953"/>
                    <a:pt x="2253" y="4743"/>
                    <a:pt x="2848" y="124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1"/>
            <p:cNvSpPr/>
            <p:nvPr/>
          </p:nvSpPr>
          <p:spPr>
            <a:xfrm>
              <a:off x="2141094" y="4154490"/>
              <a:ext cx="147348" cy="153886"/>
            </a:xfrm>
            <a:custGeom>
              <a:avLst/>
              <a:gdLst/>
              <a:ahLst/>
              <a:cxnLst/>
              <a:rect l="l" t="t" r="r" b="b"/>
              <a:pathLst>
                <a:path w="6378" h="6661" extrusionOk="0">
                  <a:moveTo>
                    <a:pt x="3596" y="1"/>
                  </a:moveTo>
                  <a:lnTo>
                    <a:pt x="3596" y="1"/>
                  </a:lnTo>
                  <a:cubicBezTo>
                    <a:pt x="3191" y="111"/>
                    <a:pt x="2942" y="332"/>
                    <a:pt x="2942" y="332"/>
                  </a:cubicBezTo>
                  <a:cubicBezTo>
                    <a:pt x="2940" y="331"/>
                    <a:pt x="2938" y="331"/>
                    <a:pt x="2936" y="331"/>
                  </a:cubicBezTo>
                  <a:cubicBezTo>
                    <a:pt x="2471" y="331"/>
                    <a:pt x="0" y="6660"/>
                    <a:pt x="2198" y="6660"/>
                  </a:cubicBezTo>
                  <a:cubicBezTo>
                    <a:pt x="2478" y="6660"/>
                    <a:pt x="2833" y="6558"/>
                    <a:pt x="3278" y="6327"/>
                  </a:cubicBezTo>
                  <a:cubicBezTo>
                    <a:pt x="6146" y="4837"/>
                    <a:pt x="6378" y="2605"/>
                    <a:pt x="5775" y="1233"/>
                  </a:cubicBezTo>
                  <a:lnTo>
                    <a:pt x="5775" y="1233"/>
                  </a:lnTo>
                  <a:cubicBezTo>
                    <a:pt x="5882" y="1874"/>
                    <a:pt x="5812" y="2642"/>
                    <a:pt x="4931" y="2906"/>
                  </a:cubicBezTo>
                  <a:cubicBezTo>
                    <a:pt x="4823" y="2938"/>
                    <a:pt x="4724" y="2953"/>
                    <a:pt x="4630" y="2953"/>
                  </a:cubicBezTo>
                  <a:cubicBezTo>
                    <a:pt x="3530" y="2953"/>
                    <a:pt x="3389" y="847"/>
                    <a:pt x="359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1"/>
            <p:cNvSpPr/>
            <p:nvPr/>
          </p:nvSpPr>
          <p:spPr>
            <a:xfrm>
              <a:off x="2235352" y="4164147"/>
              <a:ext cx="23657" cy="16056"/>
            </a:xfrm>
            <a:custGeom>
              <a:avLst/>
              <a:gdLst/>
              <a:ahLst/>
              <a:cxnLst/>
              <a:rect l="l" t="t" r="r" b="b"/>
              <a:pathLst>
                <a:path w="1024" h="695" extrusionOk="0">
                  <a:moveTo>
                    <a:pt x="269" y="1"/>
                  </a:moveTo>
                  <a:cubicBezTo>
                    <a:pt x="177" y="1"/>
                    <a:pt x="104" y="30"/>
                    <a:pt x="70" y="89"/>
                  </a:cubicBezTo>
                  <a:cubicBezTo>
                    <a:pt x="0" y="217"/>
                    <a:pt x="141" y="438"/>
                    <a:pt x="384" y="580"/>
                  </a:cubicBezTo>
                  <a:cubicBezTo>
                    <a:pt x="515" y="656"/>
                    <a:pt x="649" y="694"/>
                    <a:pt x="756" y="694"/>
                  </a:cubicBezTo>
                  <a:cubicBezTo>
                    <a:pt x="849" y="694"/>
                    <a:pt x="922" y="665"/>
                    <a:pt x="955" y="606"/>
                  </a:cubicBezTo>
                  <a:cubicBezTo>
                    <a:pt x="1023" y="478"/>
                    <a:pt x="884" y="257"/>
                    <a:pt x="640" y="117"/>
                  </a:cubicBezTo>
                  <a:cubicBezTo>
                    <a:pt x="510" y="40"/>
                    <a:pt x="376" y="1"/>
                    <a:pt x="26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1"/>
            <p:cNvSpPr/>
            <p:nvPr/>
          </p:nvSpPr>
          <p:spPr>
            <a:xfrm>
              <a:off x="2197857" y="4193395"/>
              <a:ext cx="55562" cy="75892"/>
            </a:xfrm>
            <a:custGeom>
              <a:avLst/>
              <a:gdLst/>
              <a:ahLst/>
              <a:cxnLst/>
              <a:rect l="l" t="t" r="r" b="b"/>
              <a:pathLst>
                <a:path w="2405" h="3285" extrusionOk="0">
                  <a:moveTo>
                    <a:pt x="1860" y="1"/>
                  </a:moveTo>
                  <a:cubicBezTo>
                    <a:pt x="1618" y="1"/>
                    <a:pt x="1325" y="91"/>
                    <a:pt x="1086" y="266"/>
                  </a:cubicBezTo>
                  <a:cubicBezTo>
                    <a:pt x="790" y="469"/>
                    <a:pt x="576" y="769"/>
                    <a:pt x="445" y="995"/>
                  </a:cubicBezTo>
                  <a:cubicBezTo>
                    <a:pt x="312" y="1222"/>
                    <a:pt x="245" y="1380"/>
                    <a:pt x="245" y="1380"/>
                  </a:cubicBezTo>
                  <a:cubicBezTo>
                    <a:pt x="245" y="1380"/>
                    <a:pt x="210" y="1466"/>
                    <a:pt x="0" y="2002"/>
                  </a:cubicBezTo>
                  <a:cubicBezTo>
                    <a:pt x="87" y="1992"/>
                    <a:pt x="261" y="1957"/>
                    <a:pt x="430" y="1949"/>
                  </a:cubicBezTo>
                  <a:cubicBezTo>
                    <a:pt x="536" y="1952"/>
                    <a:pt x="542" y="1957"/>
                    <a:pt x="586" y="1965"/>
                  </a:cubicBezTo>
                  <a:cubicBezTo>
                    <a:pt x="624" y="1973"/>
                    <a:pt x="664" y="1986"/>
                    <a:pt x="704" y="2005"/>
                  </a:cubicBezTo>
                  <a:cubicBezTo>
                    <a:pt x="857" y="2066"/>
                    <a:pt x="1001" y="2283"/>
                    <a:pt x="950" y="2480"/>
                  </a:cubicBezTo>
                  <a:cubicBezTo>
                    <a:pt x="894" y="2673"/>
                    <a:pt x="670" y="2867"/>
                    <a:pt x="566" y="3019"/>
                  </a:cubicBezTo>
                  <a:cubicBezTo>
                    <a:pt x="446" y="3163"/>
                    <a:pt x="374" y="3267"/>
                    <a:pt x="390" y="3282"/>
                  </a:cubicBezTo>
                  <a:cubicBezTo>
                    <a:pt x="392" y="3284"/>
                    <a:pt x="394" y="3285"/>
                    <a:pt x="397" y="3285"/>
                  </a:cubicBezTo>
                  <a:cubicBezTo>
                    <a:pt x="426" y="3285"/>
                    <a:pt x="522" y="3215"/>
                    <a:pt x="654" y="3107"/>
                  </a:cubicBezTo>
                  <a:cubicBezTo>
                    <a:pt x="726" y="3044"/>
                    <a:pt x="813" y="2972"/>
                    <a:pt x="904" y="2896"/>
                  </a:cubicBezTo>
                  <a:cubicBezTo>
                    <a:pt x="995" y="2812"/>
                    <a:pt x="1107" y="2715"/>
                    <a:pt x="1172" y="2557"/>
                  </a:cubicBezTo>
                  <a:cubicBezTo>
                    <a:pt x="1303" y="2224"/>
                    <a:pt x="1104" y="1850"/>
                    <a:pt x="854" y="1714"/>
                  </a:cubicBezTo>
                  <a:cubicBezTo>
                    <a:pt x="795" y="1677"/>
                    <a:pt x="733" y="1652"/>
                    <a:pt x="675" y="1633"/>
                  </a:cubicBezTo>
                  <a:cubicBezTo>
                    <a:pt x="622" y="1613"/>
                    <a:pt x="538" y="1601"/>
                    <a:pt x="558" y="1601"/>
                  </a:cubicBezTo>
                  <a:cubicBezTo>
                    <a:pt x="555" y="1596"/>
                    <a:pt x="555" y="1593"/>
                    <a:pt x="557" y="1589"/>
                  </a:cubicBezTo>
                  <a:cubicBezTo>
                    <a:pt x="558" y="1586"/>
                    <a:pt x="562" y="1586"/>
                    <a:pt x="562" y="1586"/>
                  </a:cubicBezTo>
                  <a:cubicBezTo>
                    <a:pt x="581" y="1545"/>
                    <a:pt x="586" y="1533"/>
                    <a:pt x="586" y="1533"/>
                  </a:cubicBezTo>
                  <a:cubicBezTo>
                    <a:pt x="586" y="1533"/>
                    <a:pt x="641" y="1380"/>
                    <a:pt x="745" y="1166"/>
                  </a:cubicBezTo>
                  <a:cubicBezTo>
                    <a:pt x="849" y="953"/>
                    <a:pt x="1012" y="683"/>
                    <a:pt x="1244" y="483"/>
                  </a:cubicBezTo>
                  <a:cubicBezTo>
                    <a:pt x="1471" y="277"/>
                    <a:pt x="1765" y="166"/>
                    <a:pt x="1996" y="163"/>
                  </a:cubicBezTo>
                  <a:cubicBezTo>
                    <a:pt x="2007" y="163"/>
                    <a:pt x="2019" y="163"/>
                    <a:pt x="2030" y="163"/>
                  </a:cubicBezTo>
                  <a:cubicBezTo>
                    <a:pt x="2207" y="163"/>
                    <a:pt x="2332" y="210"/>
                    <a:pt x="2374" y="210"/>
                  </a:cubicBezTo>
                  <a:cubicBezTo>
                    <a:pt x="2382" y="210"/>
                    <a:pt x="2387" y="209"/>
                    <a:pt x="2389" y="205"/>
                  </a:cubicBezTo>
                  <a:cubicBezTo>
                    <a:pt x="2405" y="187"/>
                    <a:pt x="2271" y="53"/>
                    <a:pt x="2005" y="13"/>
                  </a:cubicBezTo>
                  <a:cubicBezTo>
                    <a:pt x="1960" y="5"/>
                    <a:pt x="1911" y="1"/>
                    <a:pt x="18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1"/>
            <p:cNvSpPr/>
            <p:nvPr/>
          </p:nvSpPr>
          <p:spPr>
            <a:xfrm>
              <a:off x="1633486" y="3846280"/>
              <a:ext cx="596530" cy="663712"/>
            </a:xfrm>
            <a:custGeom>
              <a:avLst/>
              <a:gdLst/>
              <a:ahLst/>
              <a:cxnLst/>
              <a:rect l="l" t="t" r="r" b="b"/>
              <a:pathLst>
                <a:path w="25821" h="28729" extrusionOk="0">
                  <a:moveTo>
                    <a:pt x="12533" y="0"/>
                  </a:moveTo>
                  <a:cubicBezTo>
                    <a:pt x="6639" y="0"/>
                    <a:pt x="0" y="5839"/>
                    <a:pt x="1252" y="12350"/>
                  </a:cubicBezTo>
                  <a:cubicBezTo>
                    <a:pt x="1482" y="13551"/>
                    <a:pt x="1870" y="14725"/>
                    <a:pt x="2005" y="15943"/>
                  </a:cubicBezTo>
                  <a:cubicBezTo>
                    <a:pt x="2101" y="16827"/>
                    <a:pt x="2155" y="17788"/>
                    <a:pt x="2257" y="18755"/>
                  </a:cubicBezTo>
                  <a:cubicBezTo>
                    <a:pt x="2459" y="20675"/>
                    <a:pt x="2841" y="22621"/>
                    <a:pt x="4097" y="24022"/>
                  </a:cubicBezTo>
                  <a:cubicBezTo>
                    <a:pt x="5220" y="25272"/>
                    <a:pt x="6209" y="26244"/>
                    <a:pt x="7775" y="26979"/>
                  </a:cubicBezTo>
                  <a:cubicBezTo>
                    <a:pt x="9680" y="27875"/>
                    <a:pt x="11764" y="28725"/>
                    <a:pt x="13901" y="28728"/>
                  </a:cubicBezTo>
                  <a:cubicBezTo>
                    <a:pt x="13904" y="28728"/>
                    <a:pt x="13906" y="28728"/>
                    <a:pt x="13908" y="28728"/>
                  </a:cubicBezTo>
                  <a:cubicBezTo>
                    <a:pt x="16113" y="28728"/>
                    <a:pt x="18508" y="27242"/>
                    <a:pt x="20388" y="26207"/>
                  </a:cubicBezTo>
                  <a:cubicBezTo>
                    <a:pt x="21607" y="25536"/>
                    <a:pt x="22893" y="24888"/>
                    <a:pt x="23579" y="23638"/>
                  </a:cubicBezTo>
                  <a:cubicBezTo>
                    <a:pt x="24217" y="22472"/>
                    <a:pt x="24484" y="21145"/>
                    <a:pt x="24736" y="19855"/>
                  </a:cubicBezTo>
                  <a:cubicBezTo>
                    <a:pt x="24912" y="18955"/>
                    <a:pt x="25045" y="17973"/>
                    <a:pt x="25050" y="17051"/>
                  </a:cubicBezTo>
                  <a:cubicBezTo>
                    <a:pt x="25053" y="16269"/>
                    <a:pt x="25090" y="15519"/>
                    <a:pt x="25189" y="14742"/>
                  </a:cubicBezTo>
                  <a:cubicBezTo>
                    <a:pt x="25419" y="12947"/>
                    <a:pt x="25820" y="11137"/>
                    <a:pt x="25609" y="9321"/>
                  </a:cubicBezTo>
                  <a:cubicBezTo>
                    <a:pt x="25393" y="7474"/>
                    <a:pt x="24247" y="5580"/>
                    <a:pt x="23035" y="4240"/>
                  </a:cubicBezTo>
                  <a:cubicBezTo>
                    <a:pt x="20463" y="1402"/>
                    <a:pt x="16600" y="192"/>
                    <a:pt x="12966" y="11"/>
                  </a:cubicBezTo>
                  <a:cubicBezTo>
                    <a:pt x="12822" y="4"/>
                    <a:pt x="12678" y="0"/>
                    <a:pt x="12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1"/>
            <p:cNvSpPr/>
            <p:nvPr/>
          </p:nvSpPr>
          <p:spPr>
            <a:xfrm>
              <a:off x="1633486" y="3846280"/>
              <a:ext cx="596530" cy="663712"/>
            </a:xfrm>
            <a:custGeom>
              <a:avLst/>
              <a:gdLst/>
              <a:ahLst/>
              <a:cxnLst/>
              <a:rect l="l" t="t" r="r" b="b"/>
              <a:pathLst>
                <a:path w="25821" h="28729" extrusionOk="0">
                  <a:moveTo>
                    <a:pt x="12533" y="0"/>
                  </a:moveTo>
                  <a:cubicBezTo>
                    <a:pt x="6639" y="0"/>
                    <a:pt x="0" y="5839"/>
                    <a:pt x="1252" y="12350"/>
                  </a:cubicBezTo>
                  <a:cubicBezTo>
                    <a:pt x="1482" y="13551"/>
                    <a:pt x="1870" y="14725"/>
                    <a:pt x="2005" y="15943"/>
                  </a:cubicBezTo>
                  <a:cubicBezTo>
                    <a:pt x="2101" y="16827"/>
                    <a:pt x="2155" y="17788"/>
                    <a:pt x="2257" y="18755"/>
                  </a:cubicBezTo>
                  <a:cubicBezTo>
                    <a:pt x="2459" y="20675"/>
                    <a:pt x="2841" y="22621"/>
                    <a:pt x="4097" y="24022"/>
                  </a:cubicBezTo>
                  <a:cubicBezTo>
                    <a:pt x="5220" y="25272"/>
                    <a:pt x="6209" y="26244"/>
                    <a:pt x="7775" y="26979"/>
                  </a:cubicBezTo>
                  <a:cubicBezTo>
                    <a:pt x="9680" y="27875"/>
                    <a:pt x="11764" y="28725"/>
                    <a:pt x="13901" y="28728"/>
                  </a:cubicBezTo>
                  <a:cubicBezTo>
                    <a:pt x="13904" y="28728"/>
                    <a:pt x="13907" y="28728"/>
                    <a:pt x="13909" y="28728"/>
                  </a:cubicBezTo>
                  <a:cubicBezTo>
                    <a:pt x="16114" y="28728"/>
                    <a:pt x="18612" y="27424"/>
                    <a:pt x="20493" y="26389"/>
                  </a:cubicBezTo>
                  <a:cubicBezTo>
                    <a:pt x="21715" y="25718"/>
                    <a:pt x="22893" y="24888"/>
                    <a:pt x="23579" y="23638"/>
                  </a:cubicBezTo>
                  <a:cubicBezTo>
                    <a:pt x="24217" y="22472"/>
                    <a:pt x="24484" y="21145"/>
                    <a:pt x="24736" y="19855"/>
                  </a:cubicBezTo>
                  <a:cubicBezTo>
                    <a:pt x="24912" y="18955"/>
                    <a:pt x="25045" y="17973"/>
                    <a:pt x="25050" y="17051"/>
                  </a:cubicBezTo>
                  <a:cubicBezTo>
                    <a:pt x="25053" y="16269"/>
                    <a:pt x="25090" y="15519"/>
                    <a:pt x="25189" y="14742"/>
                  </a:cubicBezTo>
                  <a:cubicBezTo>
                    <a:pt x="25419" y="12947"/>
                    <a:pt x="25820" y="11137"/>
                    <a:pt x="25609" y="9321"/>
                  </a:cubicBezTo>
                  <a:cubicBezTo>
                    <a:pt x="25393" y="7474"/>
                    <a:pt x="24247" y="5580"/>
                    <a:pt x="23035" y="4240"/>
                  </a:cubicBezTo>
                  <a:cubicBezTo>
                    <a:pt x="20463" y="1402"/>
                    <a:pt x="16600" y="192"/>
                    <a:pt x="12966" y="11"/>
                  </a:cubicBezTo>
                  <a:cubicBezTo>
                    <a:pt x="12822"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1"/>
            <p:cNvSpPr/>
            <p:nvPr/>
          </p:nvSpPr>
          <p:spPr>
            <a:xfrm>
              <a:off x="1656473" y="4041866"/>
              <a:ext cx="542077" cy="468057"/>
            </a:xfrm>
            <a:custGeom>
              <a:avLst/>
              <a:gdLst/>
              <a:ahLst/>
              <a:cxnLst/>
              <a:rect l="l" t="t" r="r" b="b"/>
              <a:pathLst>
                <a:path w="23464" h="20260" extrusionOk="0">
                  <a:moveTo>
                    <a:pt x="416" y="1"/>
                  </a:moveTo>
                  <a:lnTo>
                    <a:pt x="416" y="1"/>
                  </a:lnTo>
                  <a:cubicBezTo>
                    <a:pt x="82" y="1237"/>
                    <a:pt x="1" y="2545"/>
                    <a:pt x="258" y="3881"/>
                  </a:cubicBezTo>
                  <a:cubicBezTo>
                    <a:pt x="488" y="5083"/>
                    <a:pt x="879" y="6257"/>
                    <a:pt x="1011" y="7475"/>
                  </a:cubicBezTo>
                  <a:cubicBezTo>
                    <a:pt x="1107" y="8358"/>
                    <a:pt x="1163" y="9320"/>
                    <a:pt x="1264" y="10288"/>
                  </a:cubicBezTo>
                  <a:cubicBezTo>
                    <a:pt x="1464" y="12208"/>
                    <a:pt x="1847" y="14152"/>
                    <a:pt x="3104" y="15552"/>
                  </a:cubicBezTo>
                  <a:cubicBezTo>
                    <a:pt x="4228" y="16804"/>
                    <a:pt x="5216" y="17775"/>
                    <a:pt x="6781" y="18510"/>
                  </a:cubicBezTo>
                  <a:cubicBezTo>
                    <a:pt x="8689" y="19407"/>
                    <a:pt x="10770" y="20258"/>
                    <a:pt x="12909" y="20259"/>
                  </a:cubicBezTo>
                  <a:cubicBezTo>
                    <a:pt x="12914" y="20259"/>
                    <a:pt x="12918" y="20259"/>
                    <a:pt x="12922" y="20259"/>
                  </a:cubicBezTo>
                  <a:cubicBezTo>
                    <a:pt x="15125" y="20259"/>
                    <a:pt x="17621" y="18954"/>
                    <a:pt x="19500" y="17922"/>
                  </a:cubicBezTo>
                  <a:cubicBezTo>
                    <a:pt x="20721" y="17250"/>
                    <a:pt x="21900" y="16421"/>
                    <a:pt x="22585" y="15170"/>
                  </a:cubicBezTo>
                  <a:cubicBezTo>
                    <a:pt x="23006" y="14404"/>
                    <a:pt x="23263" y="13568"/>
                    <a:pt x="23463" y="12721"/>
                  </a:cubicBezTo>
                  <a:lnTo>
                    <a:pt x="23463" y="12721"/>
                  </a:lnTo>
                  <a:cubicBezTo>
                    <a:pt x="23274" y="13437"/>
                    <a:pt x="23038" y="14136"/>
                    <a:pt x="22681" y="14787"/>
                  </a:cubicBezTo>
                  <a:cubicBezTo>
                    <a:pt x="21995" y="16037"/>
                    <a:pt x="20817" y="16867"/>
                    <a:pt x="19596" y="17538"/>
                  </a:cubicBezTo>
                  <a:cubicBezTo>
                    <a:pt x="17717" y="18571"/>
                    <a:pt x="15221" y="19876"/>
                    <a:pt x="13018" y="19876"/>
                  </a:cubicBezTo>
                  <a:cubicBezTo>
                    <a:pt x="13013" y="19876"/>
                    <a:pt x="13009" y="19876"/>
                    <a:pt x="13005" y="19876"/>
                  </a:cubicBezTo>
                  <a:cubicBezTo>
                    <a:pt x="10865" y="19872"/>
                    <a:pt x="8785" y="19020"/>
                    <a:pt x="6877" y="18128"/>
                  </a:cubicBezTo>
                  <a:cubicBezTo>
                    <a:pt x="5312" y="17391"/>
                    <a:pt x="4324" y="16421"/>
                    <a:pt x="3200" y="15170"/>
                  </a:cubicBezTo>
                  <a:cubicBezTo>
                    <a:pt x="1943" y="13768"/>
                    <a:pt x="1560" y="11824"/>
                    <a:pt x="1360" y="9904"/>
                  </a:cubicBezTo>
                  <a:cubicBezTo>
                    <a:pt x="1257" y="8937"/>
                    <a:pt x="1203" y="7976"/>
                    <a:pt x="1107" y="7092"/>
                  </a:cubicBezTo>
                  <a:cubicBezTo>
                    <a:pt x="973" y="5870"/>
                    <a:pt x="584" y="4700"/>
                    <a:pt x="354" y="3499"/>
                  </a:cubicBezTo>
                  <a:cubicBezTo>
                    <a:pt x="124" y="2300"/>
                    <a:pt x="164" y="1123"/>
                    <a:pt x="416"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1"/>
            <p:cNvSpPr/>
            <p:nvPr/>
          </p:nvSpPr>
          <p:spPr>
            <a:xfrm>
              <a:off x="1671697" y="4273098"/>
              <a:ext cx="160585" cy="106757"/>
            </a:xfrm>
            <a:custGeom>
              <a:avLst/>
              <a:gdLst/>
              <a:ahLst/>
              <a:cxnLst/>
              <a:rect l="l" t="t" r="r" b="b"/>
              <a:pathLst>
                <a:path w="6951" h="4621" extrusionOk="0">
                  <a:moveTo>
                    <a:pt x="1861" y="0"/>
                  </a:moveTo>
                  <a:cubicBezTo>
                    <a:pt x="1861" y="0"/>
                    <a:pt x="0" y="477"/>
                    <a:pt x="1484" y="2773"/>
                  </a:cubicBezTo>
                  <a:cubicBezTo>
                    <a:pt x="2678" y="4621"/>
                    <a:pt x="3484" y="4357"/>
                    <a:pt x="4100" y="4316"/>
                  </a:cubicBezTo>
                  <a:cubicBezTo>
                    <a:pt x="5224" y="4239"/>
                    <a:pt x="6944" y="3396"/>
                    <a:pt x="6946" y="1855"/>
                  </a:cubicBezTo>
                  <a:cubicBezTo>
                    <a:pt x="6950" y="314"/>
                    <a:pt x="4180" y="2"/>
                    <a:pt x="186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1"/>
            <p:cNvSpPr/>
            <p:nvPr/>
          </p:nvSpPr>
          <p:spPr>
            <a:xfrm>
              <a:off x="2039697" y="4248009"/>
              <a:ext cx="173292" cy="131107"/>
            </a:xfrm>
            <a:custGeom>
              <a:avLst/>
              <a:gdLst/>
              <a:ahLst/>
              <a:cxnLst/>
              <a:rect l="l" t="t" r="r" b="b"/>
              <a:pathLst>
                <a:path w="7501" h="5675" extrusionOk="0">
                  <a:moveTo>
                    <a:pt x="1535" y="1747"/>
                  </a:moveTo>
                  <a:cubicBezTo>
                    <a:pt x="1535" y="1747"/>
                    <a:pt x="0" y="2930"/>
                    <a:pt x="2234" y="4450"/>
                  </a:cubicBezTo>
                  <a:cubicBezTo>
                    <a:pt x="4036" y="5675"/>
                    <a:pt x="4677" y="5109"/>
                    <a:pt x="5228" y="4824"/>
                  </a:cubicBezTo>
                  <a:cubicBezTo>
                    <a:pt x="6234" y="4305"/>
                    <a:pt x="7500" y="2837"/>
                    <a:pt x="6921" y="1419"/>
                  </a:cubicBezTo>
                  <a:cubicBezTo>
                    <a:pt x="6340" y="1"/>
                    <a:pt x="3671" y="821"/>
                    <a:pt x="1535" y="174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1"/>
            <p:cNvSpPr/>
            <p:nvPr/>
          </p:nvSpPr>
          <p:spPr>
            <a:xfrm>
              <a:off x="1825167" y="4025625"/>
              <a:ext cx="220490" cy="145707"/>
            </a:xfrm>
            <a:custGeom>
              <a:avLst/>
              <a:gdLst/>
              <a:ahLst/>
              <a:cxnLst/>
              <a:rect l="l" t="t" r="r" b="b"/>
              <a:pathLst>
                <a:path w="9544" h="6307" extrusionOk="0">
                  <a:moveTo>
                    <a:pt x="2423" y="261"/>
                  </a:moveTo>
                  <a:cubicBezTo>
                    <a:pt x="2423" y="261"/>
                    <a:pt x="0" y="1104"/>
                    <a:pt x="2220" y="3986"/>
                  </a:cubicBezTo>
                  <a:cubicBezTo>
                    <a:pt x="4005" y="6306"/>
                    <a:pt x="5049" y="5862"/>
                    <a:pt x="5863" y="5739"/>
                  </a:cubicBezTo>
                  <a:cubicBezTo>
                    <a:pt x="7345" y="5510"/>
                    <a:pt x="9544" y="4191"/>
                    <a:pt x="9381" y="2144"/>
                  </a:cubicBezTo>
                  <a:cubicBezTo>
                    <a:pt x="9216" y="98"/>
                    <a:pt x="5505" y="0"/>
                    <a:pt x="2423" y="26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1"/>
            <p:cNvSpPr/>
            <p:nvPr/>
          </p:nvSpPr>
          <p:spPr>
            <a:xfrm>
              <a:off x="2009410" y="4107592"/>
              <a:ext cx="178744" cy="189579"/>
            </a:xfrm>
            <a:custGeom>
              <a:avLst/>
              <a:gdLst/>
              <a:ahLst/>
              <a:cxnLst/>
              <a:rect l="l" t="t" r="r" b="b"/>
              <a:pathLst>
                <a:path w="7737" h="8206" extrusionOk="0">
                  <a:moveTo>
                    <a:pt x="1410" y="6613"/>
                  </a:moveTo>
                  <a:cubicBezTo>
                    <a:pt x="1410" y="6613"/>
                    <a:pt x="0" y="1909"/>
                    <a:pt x="2792" y="953"/>
                  </a:cubicBezTo>
                  <a:cubicBezTo>
                    <a:pt x="5583" y="0"/>
                    <a:pt x="7737" y="3399"/>
                    <a:pt x="7492" y="4381"/>
                  </a:cubicBezTo>
                  <a:cubicBezTo>
                    <a:pt x="7244" y="5358"/>
                    <a:pt x="5810" y="8205"/>
                    <a:pt x="1410" y="6613"/>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1"/>
            <p:cNvSpPr/>
            <p:nvPr/>
          </p:nvSpPr>
          <p:spPr>
            <a:xfrm>
              <a:off x="2029694" y="4150909"/>
              <a:ext cx="154694" cy="139169"/>
            </a:xfrm>
            <a:custGeom>
              <a:avLst/>
              <a:gdLst/>
              <a:ahLst/>
              <a:cxnLst/>
              <a:rect l="l" t="t" r="r" b="b"/>
              <a:pathLst>
                <a:path w="6696" h="6024" extrusionOk="0">
                  <a:moveTo>
                    <a:pt x="2928" y="1"/>
                  </a:moveTo>
                  <a:cubicBezTo>
                    <a:pt x="2591" y="1"/>
                    <a:pt x="2238" y="56"/>
                    <a:pt x="1872" y="181"/>
                  </a:cubicBezTo>
                  <a:cubicBezTo>
                    <a:pt x="764" y="559"/>
                    <a:pt x="237" y="1588"/>
                    <a:pt x="117" y="2723"/>
                  </a:cubicBezTo>
                  <a:cubicBezTo>
                    <a:pt x="0" y="3849"/>
                    <a:pt x="208" y="4703"/>
                    <a:pt x="696" y="5259"/>
                  </a:cubicBezTo>
                  <a:cubicBezTo>
                    <a:pt x="1135" y="5762"/>
                    <a:pt x="1804" y="6024"/>
                    <a:pt x="2669" y="6024"/>
                  </a:cubicBezTo>
                  <a:cubicBezTo>
                    <a:pt x="2942" y="6024"/>
                    <a:pt x="3235" y="5998"/>
                    <a:pt x="3546" y="5945"/>
                  </a:cubicBezTo>
                  <a:cubicBezTo>
                    <a:pt x="4908" y="5715"/>
                    <a:pt x="6131" y="4695"/>
                    <a:pt x="6485" y="3296"/>
                  </a:cubicBezTo>
                  <a:cubicBezTo>
                    <a:pt x="6696" y="2444"/>
                    <a:pt x="5165"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1"/>
            <p:cNvSpPr/>
            <p:nvPr/>
          </p:nvSpPr>
          <p:spPr>
            <a:xfrm>
              <a:off x="2057763" y="4163154"/>
              <a:ext cx="123853" cy="110384"/>
            </a:xfrm>
            <a:custGeom>
              <a:avLst/>
              <a:gdLst/>
              <a:ahLst/>
              <a:cxnLst/>
              <a:rect l="l" t="t" r="r" b="b"/>
              <a:pathLst>
                <a:path w="5361" h="4778" extrusionOk="0">
                  <a:moveTo>
                    <a:pt x="2726" y="0"/>
                  </a:moveTo>
                  <a:cubicBezTo>
                    <a:pt x="2391" y="0"/>
                    <a:pt x="2049" y="73"/>
                    <a:pt x="1722" y="227"/>
                  </a:cubicBezTo>
                  <a:cubicBezTo>
                    <a:pt x="533" y="791"/>
                    <a:pt x="0" y="2214"/>
                    <a:pt x="531" y="3405"/>
                  </a:cubicBezTo>
                  <a:cubicBezTo>
                    <a:pt x="917" y="4271"/>
                    <a:pt x="1753" y="4778"/>
                    <a:pt x="2637" y="4778"/>
                  </a:cubicBezTo>
                  <a:cubicBezTo>
                    <a:pt x="2973" y="4778"/>
                    <a:pt x="3315" y="4704"/>
                    <a:pt x="3642" y="4550"/>
                  </a:cubicBezTo>
                  <a:cubicBezTo>
                    <a:pt x="4828" y="3989"/>
                    <a:pt x="5361" y="2566"/>
                    <a:pt x="4832" y="1372"/>
                  </a:cubicBezTo>
                  <a:cubicBezTo>
                    <a:pt x="4448" y="507"/>
                    <a:pt x="3610" y="0"/>
                    <a:pt x="2726" y="0"/>
                  </a:cubicBezTo>
                  <a:close/>
                </a:path>
              </a:pathLst>
            </a:custGeom>
            <a:solidFill>
              <a:srgbClr val="B3A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1"/>
            <p:cNvSpPr/>
            <p:nvPr/>
          </p:nvSpPr>
          <p:spPr>
            <a:xfrm>
              <a:off x="2079665" y="4183391"/>
              <a:ext cx="78433" cy="70255"/>
            </a:xfrm>
            <a:custGeom>
              <a:avLst/>
              <a:gdLst/>
              <a:ahLst/>
              <a:cxnLst/>
              <a:rect l="l" t="t" r="r" b="b"/>
              <a:pathLst>
                <a:path w="3395" h="3041" extrusionOk="0">
                  <a:moveTo>
                    <a:pt x="1721" y="0"/>
                  </a:moveTo>
                  <a:cubicBezTo>
                    <a:pt x="1509" y="0"/>
                    <a:pt x="1293" y="46"/>
                    <a:pt x="1087" y="144"/>
                  </a:cubicBezTo>
                  <a:cubicBezTo>
                    <a:pt x="336" y="500"/>
                    <a:pt x="0" y="1405"/>
                    <a:pt x="334" y="2165"/>
                  </a:cubicBezTo>
                  <a:cubicBezTo>
                    <a:pt x="579" y="2716"/>
                    <a:pt x="1112" y="3040"/>
                    <a:pt x="1673" y="3040"/>
                  </a:cubicBezTo>
                  <a:cubicBezTo>
                    <a:pt x="1884" y="3040"/>
                    <a:pt x="2100" y="2994"/>
                    <a:pt x="2306" y="2897"/>
                  </a:cubicBezTo>
                  <a:cubicBezTo>
                    <a:pt x="3059" y="2539"/>
                    <a:pt x="3394" y="1635"/>
                    <a:pt x="3057" y="876"/>
                  </a:cubicBezTo>
                  <a:cubicBezTo>
                    <a:pt x="2813" y="324"/>
                    <a:pt x="2282" y="0"/>
                    <a:pt x="1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1"/>
            <p:cNvSpPr/>
            <p:nvPr/>
          </p:nvSpPr>
          <p:spPr>
            <a:xfrm>
              <a:off x="2030063" y="4150909"/>
              <a:ext cx="155133" cy="131961"/>
            </a:xfrm>
            <a:custGeom>
              <a:avLst/>
              <a:gdLst/>
              <a:ahLst/>
              <a:cxnLst/>
              <a:rect l="l" t="t" r="r" b="b"/>
              <a:pathLst>
                <a:path w="6715" h="5712" extrusionOk="0">
                  <a:moveTo>
                    <a:pt x="2912" y="1"/>
                  </a:moveTo>
                  <a:cubicBezTo>
                    <a:pt x="2575" y="1"/>
                    <a:pt x="2222" y="56"/>
                    <a:pt x="1856" y="181"/>
                  </a:cubicBezTo>
                  <a:cubicBezTo>
                    <a:pt x="225" y="741"/>
                    <a:pt x="0" y="2469"/>
                    <a:pt x="93" y="3812"/>
                  </a:cubicBezTo>
                  <a:cubicBezTo>
                    <a:pt x="177" y="3289"/>
                    <a:pt x="321" y="2736"/>
                    <a:pt x="571" y="2234"/>
                  </a:cubicBezTo>
                  <a:cubicBezTo>
                    <a:pt x="994" y="1378"/>
                    <a:pt x="1782" y="910"/>
                    <a:pt x="2699" y="910"/>
                  </a:cubicBezTo>
                  <a:cubicBezTo>
                    <a:pt x="3527" y="910"/>
                    <a:pt x="4461" y="1292"/>
                    <a:pt x="5326" y="2114"/>
                  </a:cubicBezTo>
                  <a:cubicBezTo>
                    <a:pt x="6715" y="3432"/>
                    <a:pt x="5167" y="5027"/>
                    <a:pt x="4354" y="5711"/>
                  </a:cubicBezTo>
                  <a:cubicBezTo>
                    <a:pt x="5741" y="5144"/>
                    <a:pt x="6320" y="3882"/>
                    <a:pt x="6469" y="3296"/>
                  </a:cubicBezTo>
                  <a:cubicBezTo>
                    <a:pt x="6680" y="2444"/>
                    <a:pt x="5149" y="1"/>
                    <a:pt x="29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1"/>
            <p:cNvSpPr/>
            <p:nvPr/>
          </p:nvSpPr>
          <p:spPr>
            <a:xfrm>
              <a:off x="2066704" y="4228326"/>
              <a:ext cx="42670" cy="43872"/>
            </a:xfrm>
            <a:custGeom>
              <a:avLst/>
              <a:gdLst/>
              <a:ahLst/>
              <a:cxnLst/>
              <a:rect l="l" t="t" r="r" b="b"/>
              <a:pathLst>
                <a:path w="1847" h="1899" extrusionOk="0">
                  <a:moveTo>
                    <a:pt x="918" y="1"/>
                  </a:moveTo>
                  <a:cubicBezTo>
                    <a:pt x="411" y="1"/>
                    <a:pt x="0" y="426"/>
                    <a:pt x="0" y="947"/>
                  </a:cubicBezTo>
                  <a:cubicBezTo>
                    <a:pt x="0" y="1473"/>
                    <a:pt x="413" y="1898"/>
                    <a:pt x="921" y="1898"/>
                  </a:cubicBezTo>
                  <a:cubicBezTo>
                    <a:pt x="922" y="1898"/>
                    <a:pt x="923" y="1898"/>
                    <a:pt x="924" y="1898"/>
                  </a:cubicBezTo>
                  <a:cubicBezTo>
                    <a:pt x="1432" y="1898"/>
                    <a:pt x="1845" y="1474"/>
                    <a:pt x="1845" y="952"/>
                  </a:cubicBezTo>
                  <a:cubicBezTo>
                    <a:pt x="1847" y="428"/>
                    <a:pt x="1433" y="2"/>
                    <a:pt x="924" y="1"/>
                  </a:cubicBezTo>
                  <a:cubicBezTo>
                    <a:pt x="922" y="1"/>
                    <a:pt x="920" y="1"/>
                    <a:pt x="91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1"/>
            <p:cNvSpPr/>
            <p:nvPr/>
          </p:nvSpPr>
          <p:spPr>
            <a:xfrm>
              <a:off x="2134764" y="4182190"/>
              <a:ext cx="26499" cy="27330"/>
            </a:xfrm>
            <a:custGeom>
              <a:avLst/>
              <a:gdLst/>
              <a:ahLst/>
              <a:cxnLst/>
              <a:rect l="l" t="t" r="r" b="b"/>
              <a:pathLst>
                <a:path w="1147" h="1183" extrusionOk="0">
                  <a:moveTo>
                    <a:pt x="573" y="1"/>
                  </a:moveTo>
                  <a:cubicBezTo>
                    <a:pt x="258" y="1"/>
                    <a:pt x="1" y="265"/>
                    <a:pt x="1" y="591"/>
                  </a:cubicBezTo>
                  <a:cubicBezTo>
                    <a:pt x="1" y="915"/>
                    <a:pt x="256" y="1182"/>
                    <a:pt x="573" y="1182"/>
                  </a:cubicBezTo>
                  <a:cubicBezTo>
                    <a:pt x="890" y="1182"/>
                    <a:pt x="1147" y="918"/>
                    <a:pt x="1147" y="592"/>
                  </a:cubicBezTo>
                  <a:cubicBezTo>
                    <a:pt x="1147" y="265"/>
                    <a:pt x="891" y="1"/>
                    <a:pt x="573"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1"/>
            <p:cNvSpPr/>
            <p:nvPr/>
          </p:nvSpPr>
          <p:spPr>
            <a:xfrm>
              <a:off x="1707460" y="4107407"/>
              <a:ext cx="179299" cy="189279"/>
            </a:xfrm>
            <a:custGeom>
              <a:avLst/>
              <a:gdLst/>
              <a:ahLst/>
              <a:cxnLst/>
              <a:rect l="l" t="t" r="r" b="b"/>
              <a:pathLst>
                <a:path w="7761" h="8193" extrusionOk="0">
                  <a:moveTo>
                    <a:pt x="6317" y="6610"/>
                  </a:moveTo>
                  <a:cubicBezTo>
                    <a:pt x="6317" y="6610"/>
                    <a:pt x="7761" y="1922"/>
                    <a:pt x="4972" y="961"/>
                  </a:cubicBezTo>
                  <a:cubicBezTo>
                    <a:pt x="2182" y="0"/>
                    <a:pt x="0" y="3380"/>
                    <a:pt x="242" y="4360"/>
                  </a:cubicBezTo>
                  <a:cubicBezTo>
                    <a:pt x="486" y="5340"/>
                    <a:pt x="1912" y="8192"/>
                    <a:pt x="6317" y="661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1711133" y="4150517"/>
              <a:ext cx="154648" cy="139216"/>
            </a:xfrm>
            <a:custGeom>
              <a:avLst/>
              <a:gdLst/>
              <a:ahLst/>
              <a:cxnLst/>
              <a:rect l="l" t="t" r="r" b="b"/>
              <a:pathLst>
                <a:path w="6694" h="6026" extrusionOk="0">
                  <a:moveTo>
                    <a:pt x="3767" y="1"/>
                  </a:moveTo>
                  <a:cubicBezTo>
                    <a:pt x="1534" y="1"/>
                    <a:pt x="1" y="2435"/>
                    <a:pt x="210" y="3285"/>
                  </a:cubicBezTo>
                  <a:cubicBezTo>
                    <a:pt x="561" y="4686"/>
                    <a:pt x="1782" y="5711"/>
                    <a:pt x="3141" y="5944"/>
                  </a:cubicBezTo>
                  <a:cubicBezTo>
                    <a:pt x="3456" y="5998"/>
                    <a:pt x="3752" y="6025"/>
                    <a:pt x="4028" y="6025"/>
                  </a:cubicBezTo>
                  <a:cubicBezTo>
                    <a:pt x="4888" y="6025"/>
                    <a:pt x="5554" y="5766"/>
                    <a:pt x="5995" y="5266"/>
                  </a:cubicBezTo>
                  <a:cubicBezTo>
                    <a:pt x="6484" y="4712"/>
                    <a:pt x="6694" y="3858"/>
                    <a:pt x="6578" y="2732"/>
                  </a:cubicBezTo>
                  <a:cubicBezTo>
                    <a:pt x="6460" y="1597"/>
                    <a:pt x="5936" y="566"/>
                    <a:pt x="4831" y="184"/>
                  </a:cubicBezTo>
                  <a:cubicBezTo>
                    <a:pt x="4462" y="57"/>
                    <a:pt x="4107" y="1"/>
                    <a:pt x="37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751078" y="4167243"/>
              <a:ext cx="123899" cy="110361"/>
            </a:xfrm>
            <a:custGeom>
              <a:avLst/>
              <a:gdLst/>
              <a:ahLst/>
              <a:cxnLst/>
              <a:rect l="l" t="t" r="r" b="b"/>
              <a:pathLst>
                <a:path w="5363" h="4777" extrusionOk="0">
                  <a:moveTo>
                    <a:pt x="2638" y="0"/>
                  </a:moveTo>
                  <a:cubicBezTo>
                    <a:pt x="1756" y="0"/>
                    <a:pt x="921" y="506"/>
                    <a:pt x="534" y="1367"/>
                  </a:cubicBezTo>
                  <a:cubicBezTo>
                    <a:pt x="0" y="2558"/>
                    <a:pt x="529" y="3981"/>
                    <a:pt x="1716" y="4547"/>
                  </a:cubicBezTo>
                  <a:cubicBezTo>
                    <a:pt x="2044" y="4703"/>
                    <a:pt x="2388" y="4777"/>
                    <a:pt x="2726" y="4777"/>
                  </a:cubicBezTo>
                  <a:cubicBezTo>
                    <a:pt x="3607" y="4777"/>
                    <a:pt x="4442" y="4273"/>
                    <a:pt x="4829" y="3409"/>
                  </a:cubicBezTo>
                  <a:cubicBezTo>
                    <a:pt x="5363" y="2218"/>
                    <a:pt x="4833" y="795"/>
                    <a:pt x="3647" y="230"/>
                  </a:cubicBezTo>
                  <a:cubicBezTo>
                    <a:pt x="3319" y="74"/>
                    <a:pt x="2975" y="0"/>
                    <a:pt x="2638" y="0"/>
                  </a:cubicBezTo>
                  <a:close/>
                </a:path>
              </a:pathLst>
            </a:custGeom>
            <a:solidFill>
              <a:srgbClr val="B3A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1782959" y="4187966"/>
              <a:ext cx="79242" cy="70647"/>
            </a:xfrm>
            <a:custGeom>
              <a:avLst/>
              <a:gdLst/>
              <a:ahLst/>
              <a:cxnLst/>
              <a:rect l="l" t="t" r="r" b="b"/>
              <a:pathLst>
                <a:path w="3430" h="3058" extrusionOk="0">
                  <a:moveTo>
                    <a:pt x="1683" y="1"/>
                  </a:moveTo>
                  <a:cubicBezTo>
                    <a:pt x="1120" y="1"/>
                    <a:pt x="587" y="324"/>
                    <a:pt x="341" y="876"/>
                  </a:cubicBezTo>
                  <a:cubicBezTo>
                    <a:pt x="0" y="1637"/>
                    <a:pt x="337" y="2549"/>
                    <a:pt x="1097" y="2910"/>
                  </a:cubicBezTo>
                  <a:cubicBezTo>
                    <a:pt x="1307" y="3010"/>
                    <a:pt x="1528" y="3058"/>
                    <a:pt x="1744" y="3058"/>
                  </a:cubicBezTo>
                  <a:cubicBezTo>
                    <a:pt x="2308" y="3058"/>
                    <a:pt x="2842" y="2735"/>
                    <a:pt x="3089" y="2183"/>
                  </a:cubicBezTo>
                  <a:cubicBezTo>
                    <a:pt x="3429" y="1420"/>
                    <a:pt x="3091" y="509"/>
                    <a:pt x="2331" y="149"/>
                  </a:cubicBezTo>
                  <a:cubicBezTo>
                    <a:pt x="2120" y="48"/>
                    <a:pt x="1900"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1710256" y="4150517"/>
              <a:ext cx="155203" cy="131869"/>
            </a:xfrm>
            <a:custGeom>
              <a:avLst/>
              <a:gdLst/>
              <a:ahLst/>
              <a:cxnLst/>
              <a:rect l="l" t="t" r="r" b="b"/>
              <a:pathLst>
                <a:path w="6718" h="5708" extrusionOk="0">
                  <a:moveTo>
                    <a:pt x="3803" y="1"/>
                  </a:moveTo>
                  <a:cubicBezTo>
                    <a:pt x="1570" y="1"/>
                    <a:pt x="37" y="2435"/>
                    <a:pt x="247" y="3285"/>
                  </a:cubicBezTo>
                  <a:cubicBezTo>
                    <a:pt x="394" y="3874"/>
                    <a:pt x="968" y="5137"/>
                    <a:pt x="2356" y="5708"/>
                  </a:cubicBezTo>
                  <a:cubicBezTo>
                    <a:pt x="1543" y="5022"/>
                    <a:pt x="1" y="3421"/>
                    <a:pt x="1392" y="2109"/>
                  </a:cubicBezTo>
                  <a:cubicBezTo>
                    <a:pt x="2257" y="1292"/>
                    <a:pt x="3189" y="912"/>
                    <a:pt x="4016" y="912"/>
                  </a:cubicBezTo>
                  <a:cubicBezTo>
                    <a:pt x="4935" y="912"/>
                    <a:pt x="5725" y="1382"/>
                    <a:pt x="6146" y="2243"/>
                  </a:cubicBezTo>
                  <a:cubicBezTo>
                    <a:pt x="6394" y="2744"/>
                    <a:pt x="6538" y="3300"/>
                    <a:pt x="6620" y="3823"/>
                  </a:cubicBezTo>
                  <a:cubicBezTo>
                    <a:pt x="6717" y="2477"/>
                    <a:pt x="6497" y="748"/>
                    <a:pt x="4867" y="184"/>
                  </a:cubicBezTo>
                  <a:cubicBezTo>
                    <a:pt x="4499" y="57"/>
                    <a:pt x="4143" y="1"/>
                    <a:pt x="380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1744170" y="4225738"/>
              <a:ext cx="42601" cy="43872"/>
            </a:xfrm>
            <a:custGeom>
              <a:avLst/>
              <a:gdLst/>
              <a:ahLst/>
              <a:cxnLst/>
              <a:rect l="l" t="t" r="r" b="b"/>
              <a:pathLst>
                <a:path w="1844" h="1899" extrusionOk="0">
                  <a:moveTo>
                    <a:pt x="917" y="1"/>
                  </a:moveTo>
                  <a:cubicBezTo>
                    <a:pt x="410" y="1"/>
                    <a:pt x="0" y="426"/>
                    <a:pt x="0" y="947"/>
                  </a:cubicBezTo>
                  <a:cubicBezTo>
                    <a:pt x="0" y="1473"/>
                    <a:pt x="411" y="1898"/>
                    <a:pt x="921" y="1898"/>
                  </a:cubicBezTo>
                  <a:cubicBezTo>
                    <a:pt x="922" y="1898"/>
                    <a:pt x="923" y="1898"/>
                    <a:pt x="924" y="1898"/>
                  </a:cubicBezTo>
                  <a:cubicBezTo>
                    <a:pt x="1433" y="1898"/>
                    <a:pt x="1844" y="1474"/>
                    <a:pt x="1844" y="952"/>
                  </a:cubicBezTo>
                  <a:cubicBezTo>
                    <a:pt x="1844" y="426"/>
                    <a:pt x="1431" y="1"/>
                    <a:pt x="923" y="1"/>
                  </a:cubicBezTo>
                  <a:cubicBezTo>
                    <a:pt x="921" y="1"/>
                    <a:pt x="919" y="1"/>
                    <a:pt x="917"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1824867" y="4188474"/>
              <a:ext cx="26522" cy="27330"/>
            </a:xfrm>
            <a:custGeom>
              <a:avLst/>
              <a:gdLst/>
              <a:ahLst/>
              <a:cxnLst/>
              <a:rect l="l" t="t" r="r" b="b"/>
              <a:pathLst>
                <a:path w="1148" h="1183" extrusionOk="0">
                  <a:moveTo>
                    <a:pt x="573" y="1"/>
                  </a:moveTo>
                  <a:cubicBezTo>
                    <a:pt x="258" y="1"/>
                    <a:pt x="1" y="264"/>
                    <a:pt x="1" y="590"/>
                  </a:cubicBezTo>
                  <a:cubicBezTo>
                    <a:pt x="1" y="915"/>
                    <a:pt x="257" y="1182"/>
                    <a:pt x="573" y="1182"/>
                  </a:cubicBezTo>
                  <a:cubicBezTo>
                    <a:pt x="890" y="1182"/>
                    <a:pt x="1147" y="918"/>
                    <a:pt x="1147" y="592"/>
                  </a:cubicBezTo>
                  <a:cubicBezTo>
                    <a:pt x="1147" y="266"/>
                    <a:pt x="890" y="1"/>
                    <a:pt x="573"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875300" y="4288208"/>
              <a:ext cx="123760" cy="59812"/>
            </a:xfrm>
            <a:custGeom>
              <a:avLst/>
              <a:gdLst/>
              <a:ahLst/>
              <a:cxnLst/>
              <a:rect l="l" t="t" r="r" b="b"/>
              <a:pathLst>
                <a:path w="5357" h="2589" extrusionOk="0">
                  <a:moveTo>
                    <a:pt x="927" y="0"/>
                  </a:moveTo>
                  <a:cubicBezTo>
                    <a:pt x="927" y="0"/>
                    <a:pt x="1530" y="705"/>
                    <a:pt x="2870" y="987"/>
                  </a:cubicBezTo>
                  <a:cubicBezTo>
                    <a:pt x="4210" y="1267"/>
                    <a:pt x="4918" y="478"/>
                    <a:pt x="4918" y="478"/>
                  </a:cubicBezTo>
                  <a:cubicBezTo>
                    <a:pt x="4918" y="478"/>
                    <a:pt x="5356" y="1057"/>
                    <a:pt x="4999" y="1481"/>
                  </a:cubicBezTo>
                  <a:cubicBezTo>
                    <a:pt x="4641" y="1904"/>
                    <a:pt x="3290" y="2558"/>
                    <a:pt x="2931" y="2571"/>
                  </a:cubicBezTo>
                  <a:cubicBezTo>
                    <a:pt x="2574" y="2589"/>
                    <a:pt x="0" y="1126"/>
                    <a:pt x="9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933911" y="4293267"/>
              <a:ext cx="31004" cy="13815"/>
            </a:xfrm>
            <a:custGeom>
              <a:avLst/>
              <a:gdLst/>
              <a:ahLst/>
              <a:cxnLst/>
              <a:rect l="l" t="t" r="r" b="b"/>
              <a:pathLst>
                <a:path w="1342" h="598" extrusionOk="0">
                  <a:moveTo>
                    <a:pt x="527" y="0"/>
                  </a:moveTo>
                  <a:cubicBezTo>
                    <a:pt x="249" y="0"/>
                    <a:pt x="35" y="87"/>
                    <a:pt x="18" y="219"/>
                  </a:cubicBezTo>
                  <a:cubicBezTo>
                    <a:pt x="0" y="379"/>
                    <a:pt x="277" y="542"/>
                    <a:pt x="637" y="587"/>
                  </a:cubicBezTo>
                  <a:cubicBezTo>
                    <a:pt x="697" y="594"/>
                    <a:pt x="756" y="598"/>
                    <a:pt x="812" y="598"/>
                  </a:cubicBezTo>
                  <a:cubicBezTo>
                    <a:pt x="1091" y="598"/>
                    <a:pt x="1307" y="512"/>
                    <a:pt x="1324" y="379"/>
                  </a:cubicBezTo>
                  <a:cubicBezTo>
                    <a:pt x="1342" y="219"/>
                    <a:pt x="1065" y="55"/>
                    <a:pt x="705" y="12"/>
                  </a:cubicBezTo>
                  <a:cubicBezTo>
                    <a:pt x="644" y="4"/>
                    <a:pt x="584" y="0"/>
                    <a:pt x="52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907181" y="4306736"/>
              <a:ext cx="21901" cy="19383"/>
            </a:xfrm>
            <a:custGeom>
              <a:avLst/>
              <a:gdLst/>
              <a:ahLst/>
              <a:cxnLst/>
              <a:rect l="l" t="t" r="r" b="b"/>
              <a:pathLst>
                <a:path w="948" h="839" extrusionOk="0">
                  <a:moveTo>
                    <a:pt x="279" y="0"/>
                  </a:moveTo>
                  <a:cubicBezTo>
                    <a:pt x="127" y="0"/>
                    <a:pt x="1" y="62"/>
                    <a:pt x="6" y="113"/>
                  </a:cubicBezTo>
                  <a:cubicBezTo>
                    <a:pt x="11" y="174"/>
                    <a:pt x="150" y="217"/>
                    <a:pt x="256" y="297"/>
                  </a:cubicBezTo>
                  <a:cubicBezTo>
                    <a:pt x="366" y="375"/>
                    <a:pt x="446" y="476"/>
                    <a:pt x="446" y="476"/>
                  </a:cubicBezTo>
                  <a:cubicBezTo>
                    <a:pt x="446" y="476"/>
                    <a:pt x="555" y="532"/>
                    <a:pt x="654" y="624"/>
                  </a:cubicBezTo>
                  <a:cubicBezTo>
                    <a:pt x="751" y="711"/>
                    <a:pt x="827" y="838"/>
                    <a:pt x="878" y="838"/>
                  </a:cubicBezTo>
                  <a:cubicBezTo>
                    <a:pt x="880" y="838"/>
                    <a:pt x="883" y="838"/>
                    <a:pt x="886" y="837"/>
                  </a:cubicBezTo>
                  <a:cubicBezTo>
                    <a:pt x="938" y="824"/>
                    <a:pt x="948" y="628"/>
                    <a:pt x="876" y="444"/>
                  </a:cubicBezTo>
                  <a:cubicBezTo>
                    <a:pt x="810" y="260"/>
                    <a:pt x="676" y="121"/>
                    <a:pt x="676" y="121"/>
                  </a:cubicBezTo>
                  <a:cubicBezTo>
                    <a:pt x="676" y="121"/>
                    <a:pt x="518" y="20"/>
                    <a:pt x="342" y="4"/>
                  </a:cubicBezTo>
                  <a:cubicBezTo>
                    <a:pt x="321" y="2"/>
                    <a:pt x="299" y="0"/>
                    <a:pt x="2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961056" y="4312558"/>
              <a:ext cx="22363" cy="14809"/>
            </a:xfrm>
            <a:custGeom>
              <a:avLst/>
              <a:gdLst/>
              <a:ahLst/>
              <a:cxnLst/>
              <a:rect l="l" t="t" r="r" b="b"/>
              <a:pathLst>
                <a:path w="968" h="641" extrusionOk="0">
                  <a:moveTo>
                    <a:pt x="710" y="1"/>
                  </a:moveTo>
                  <a:cubicBezTo>
                    <a:pt x="698" y="1"/>
                    <a:pt x="686" y="1"/>
                    <a:pt x="674" y="1"/>
                  </a:cubicBezTo>
                  <a:cubicBezTo>
                    <a:pt x="525" y="8"/>
                    <a:pt x="378" y="65"/>
                    <a:pt x="378" y="65"/>
                  </a:cubicBezTo>
                  <a:cubicBezTo>
                    <a:pt x="378" y="65"/>
                    <a:pt x="248" y="165"/>
                    <a:pt x="154" y="300"/>
                  </a:cubicBezTo>
                  <a:cubicBezTo>
                    <a:pt x="56" y="435"/>
                    <a:pt x="0" y="595"/>
                    <a:pt x="42" y="631"/>
                  </a:cubicBezTo>
                  <a:cubicBezTo>
                    <a:pt x="49" y="638"/>
                    <a:pt x="59" y="641"/>
                    <a:pt x="71" y="641"/>
                  </a:cubicBezTo>
                  <a:cubicBezTo>
                    <a:pt x="125" y="641"/>
                    <a:pt x="221" y="583"/>
                    <a:pt x="315" y="540"/>
                  </a:cubicBezTo>
                  <a:cubicBezTo>
                    <a:pt x="431" y="488"/>
                    <a:pt x="542" y="452"/>
                    <a:pt x="542" y="452"/>
                  </a:cubicBezTo>
                  <a:cubicBezTo>
                    <a:pt x="542" y="452"/>
                    <a:pt x="634" y="372"/>
                    <a:pt x="739" y="299"/>
                  </a:cubicBezTo>
                  <a:cubicBezTo>
                    <a:pt x="845" y="221"/>
                    <a:pt x="968" y="157"/>
                    <a:pt x="966" y="97"/>
                  </a:cubicBezTo>
                  <a:cubicBezTo>
                    <a:pt x="966" y="42"/>
                    <a:pt x="846" y="1"/>
                    <a:pt x="7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891610" y="4282039"/>
              <a:ext cx="25251" cy="43779"/>
            </a:xfrm>
            <a:custGeom>
              <a:avLst/>
              <a:gdLst/>
              <a:ahLst/>
              <a:cxnLst/>
              <a:rect l="l" t="t" r="r" b="b"/>
              <a:pathLst>
                <a:path w="1093" h="1895" extrusionOk="0">
                  <a:moveTo>
                    <a:pt x="771" y="0"/>
                  </a:moveTo>
                  <a:cubicBezTo>
                    <a:pt x="737" y="0"/>
                    <a:pt x="685" y="10"/>
                    <a:pt x="623" y="27"/>
                  </a:cubicBezTo>
                  <a:cubicBezTo>
                    <a:pt x="511" y="61"/>
                    <a:pt x="357" y="127"/>
                    <a:pt x="223" y="267"/>
                  </a:cubicBezTo>
                  <a:cubicBezTo>
                    <a:pt x="89" y="406"/>
                    <a:pt x="1" y="619"/>
                    <a:pt x="2" y="804"/>
                  </a:cubicBezTo>
                  <a:cubicBezTo>
                    <a:pt x="2" y="991"/>
                    <a:pt x="70" y="1100"/>
                    <a:pt x="70" y="1100"/>
                  </a:cubicBezTo>
                  <a:cubicBezTo>
                    <a:pt x="70" y="1100"/>
                    <a:pt x="70" y="1100"/>
                    <a:pt x="69" y="1100"/>
                  </a:cubicBezTo>
                  <a:lnTo>
                    <a:pt x="69" y="1100"/>
                  </a:lnTo>
                  <a:cubicBezTo>
                    <a:pt x="70" y="1100"/>
                    <a:pt x="130" y="1203"/>
                    <a:pt x="225" y="1284"/>
                  </a:cubicBezTo>
                  <a:cubicBezTo>
                    <a:pt x="314" y="1364"/>
                    <a:pt x="426" y="1460"/>
                    <a:pt x="544" y="1558"/>
                  </a:cubicBezTo>
                  <a:cubicBezTo>
                    <a:pt x="754" y="1730"/>
                    <a:pt x="973" y="1895"/>
                    <a:pt x="1043" y="1895"/>
                  </a:cubicBezTo>
                  <a:cubicBezTo>
                    <a:pt x="1051" y="1895"/>
                    <a:pt x="1057" y="1893"/>
                    <a:pt x="1061" y="1888"/>
                  </a:cubicBezTo>
                  <a:cubicBezTo>
                    <a:pt x="1093" y="1844"/>
                    <a:pt x="914" y="1581"/>
                    <a:pt x="728" y="1330"/>
                  </a:cubicBezTo>
                  <a:cubicBezTo>
                    <a:pt x="634" y="1206"/>
                    <a:pt x="541" y="1084"/>
                    <a:pt x="469" y="993"/>
                  </a:cubicBezTo>
                  <a:cubicBezTo>
                    <a:pt x="405" y="907"/>
                    <a:pt x="392" y="867"/>
                    <a:pt x="392" y="867"/>
                  </a:cubicBezTo>
                  <a:cubicBezTo>
                    <a:pt x="392" y="862"/>
                    <a:pt x="365" y="836"/>
                    <a:pt x="352" y="772"/>
                  </a:cubicBezTo>
                  <a:cubicBezTo>
                    <a:pt x="336" y="709"/>
                    <a:pt x="354" y="581"/>
                    <a:pt x="421" y="469"/>
                  </a:cubicBezTo>
                  <a:cubicBezTo>
                    <a:pt x="557" y="242"/>
                    <a:pt x="850" y="75"/>
                    <a:pt x="821" y="18"/>
                  </a:cubicBezTo>
                  <a:cubicBezTo>
                    <a:pt x="816" y="6"/>
                    <a:pt x="799" y="0"/>
                    <a:pt x="7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974987" y="4290911"/>
              <a:ext cx="22225" cy="38419"/>
            </a:xfrm>
            <a:custGeom>
              <a:avLst/>
              <a:gdLst/>
              <a:ahLst/>
              <a:cxnLst/>
              <a:rect l="l" t="t" r="r" b="b"/>
              <a:pathLst>
                <a:path w="962" h="1663" extrusionOk="0">
                  <a:moveTo>
                    <a:pt x="425" y="1"/>
                  </a:moveTo>
                  <a:cubicBezTo>
                    <a:pt x="420" y="1"/>
                    <a:pt x="416" y="2"/>
                    <a:pt x="413" y="5"/>
                  </a:cubicBezTo>
                  <a:cubicBezTo>
                    <a:pt x="370" y="38"/>
                    <a:pt x="459" y="293"/>
                    <a:pt x="517" y="548"/>
                  </a:cubicBezTo>
                  <a:cubicBezTo>
                    <a:pt x="531" y="612"/>
                    <a:pt x="544" y="676"/>
                    <a:pt x="558" y="737"/>
                  </a:cubicBezTo>
                  <a:cubicBezTo>
                    <a:pt x="571" y="798"/>
                    <a:pt x="582" y="854"/>
                    <a:pt x="579" y="873"/>
                  </a:cubicBezTo>
                  <a:cubicBezTo>
                    <a:pt x="574" y="966"/>
                    <a:pt x="573" y="1028"/>
                    <a:pt x="573" y="1028"/>
                  </a:cubicBezTo>
                  <a:cubicBezTo>
                    <a:pt x="571" y="1028"/>
                    <a:pt x="581" y="1057"/>
                    <a:pt x="576" y="1090"/>
                  </a:cubicBezTo>
                  <a:cubicBezTo>
                    <a:pt x="576" y="1126"/>
                    <a:pt x="518" y="1210"/>
                    <a:pt x="422" y="1282"/>
                  </a:cubicBezTo>
                  <a:cubicBezTo>
                    <a:pt x="232" y="1421"/>
                    <a:pt x="0" y="1586"/>
                    <a:pt x="32" y="1645"/>
                  </a:cubicBezTo>
                  <a:cubicBezTo>
                    <a:pt x="40" y="1657"/>
                    <a:pt x="62" y="1663"/>
                    <a:pt x="95" y="1663"/>
                  </a:cubicBezTo>
                  <a:cubicBezTo>
                    <a:pt x="183" y="1663"/>
                    <a:pt x="350" y="1623"/>
                    <a:pt x="536" y="1557"/>
                  </a:cubicBezTo>
                  <a:cubicBezTo>
                    <a:pt x="661" y="1509"/>
                    <a:pt x="811" y="1418"/>
                    <a:pt x="889" y="1260"/>
                  </a:cubicBezTo>
                  <a:cubicBezTo>
                    <a:pt x="961" y="1105"/>
                    <a:pt x="947" y="986"/>
                    <a:pt x="950" y="986"/>
                  </a:cubicBezTo>
                  <a:lnTo>
                    <a:pt x="950" y="986"/>
                  </a:lnTo>
                  <a:cubicBezTo>
                    <a:pt x="950" y="986"/>
                    <a:pt x="950" y="986"/>
                    <a:pt x="950" y="986"/>
                  </a:cubicBezTo>
                  <a:cubicBezTo>
                    <a:pt x="948" y="977"/>
                    <a:pt x="947" y="945"/>
                    <a:pt x="924" y="798"/>
                  </a:cubicBezTo>
                  <a:cubicBezTo>
                    <a:pt x="908" y="715"/>
                    <a:pt x="878" y="660"/>
                    <a:pt x="854" y="601"/>
                  </a:cubicBezTo>
                  <a:cubicBezTo>
                    <a:pt x="828" y="540"/>
                    <a:pt x="796" y="476"/>
                    <a:pt x="764" y="417"/>
                  </a:cubicBezTo>
                  <a:cubicBezTo>
                    <a:pt x="642" y="190"/>
                    <a:pt x="484" y="1"/>
                    <a:pt x="4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1920904" y="4280792"/>
              <a:ext cx="54984" cy="13261"/>
            </a:xfrm>
            <a:custGeom>
              <a:avLst/>
              <a:gdLst/>
              <a:ahLst/>
              <a:cxnLst/>
              <a:rect l="l" t="t" r="r" b="b"/>
              <a:pathLst>
                <a:path w="2380" h="574" extrusionOk="0">
                  <a:moveTo>
                    <a:pt x="1166" y="1"/>
                  </a:moveTo>
                  <a:cubicBezTo>
                    <a:pt x="1057" y="1"/>
                    <a:pt x="828" y="7"/>
                    <a:pt x="603" y="56"/>
                  </a:cubicBezTo>
                  <a:cubicBezTo>
                    <a:pt x="292" y="115"/>
                    <a:pt x="1" y="249"/>
                    <a:pt x="10" y="307"/>
                  </a:cubicBezTo>
                  <a:cubicBezTo>
                    <a:pt x="21" y="364"/>
                    <a:pt x="320" y="344"/>
                    <a:pt x="611" y="363"/>
                  </a:cubicBezTo>
                  <a:cubicBezTo>
                    <a:pt x="904" y="379"/>
                    <a:pt x="1184" y="436"/>
                    <a:pt x="1184" y="436"/>
                  </a:cubicBezTo>
                  <a:cubicBezTo>
                    <a:pt x="1184" y="436"/>
                    <a:pt x="1468" y="441"/>
                    <a:pt x="1756" y="488"/>
                  </a:cubicBezTo>
                  <a:cubicBezTo>
                    <a:pt x="1981" y="516"/>
                    <a:pt x="2201" y="574"/>
                    <a:pt x="2301" y="574"/>
                  </a:cubicBezTo>
                  <a:cubicBezTo>
                    <a:pt x="2331" y="574"/>
                    <a:pt x="2350" y="569"/>
                    <a:pt x="2356" y="556"/>
                  </a:cubicBezTo>
                  <a:cubicBezTo>
                    <a:pt x="2380" y="504"/>
                    <a:pt x="2124" y="312"/>
                    <a:pt x="1833" y="185"/>
                  </a:cubicBezTo>
                  <a:cubicBezTo>
                    <a:pt x="1543" y="57"/>
                    <a:pt x="1232" y="2"/>
                    <a:pt x="1232" y="2"/>
                  </a:cubicBezTo>
                  <a:cubicBezTo>
                    <a:pt x="1232" y="2"/>
                    <a:pt x="1207" y="1"/>
                    <a:pt x="116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1702493" y="4274762"/>
              <a:ext cx="23588" cy="15225"/>
            </a:xfrm>
            <a:custGeom>
              <a:avLst/>
              <a:gdLst/>
              <a:ahLst/>
              <a:cxnLst/>
              <a:rect l="l" t="t" r="r" b="b"/>
              <a:pathLst>
                <a:path w="1021" h="659" extrusionOk="0">
                  <a:moveTo>
                    <a:pt x="338" y="1"/>
                  </a:moveTo>
                  <a:cubicBezTo>
                    <a:pt x="204" y="1"/>
                    <a:pt x="98" y="48"/>
                    <a:pt x="62" y="138"/>
                  </a:cubicBezTo>
                  <a:cubicBezTo>
                    <a:pt x="1" y="286"/>
                    <a:pt x="154" y="493"/>
                    <a:pt x="402" y="598"/>
                  </a:cubicBezTo>
                  <a:cubicBezTo>
                    <a:pt x="499" y="639"/>
                    <a:pt x="596" y="658"/>
                    <a:pt x="682" y="658"/>
                  </a:cubicBezTo>
                  <a:cubicBezTo>
                    <a:pt x="817" y="658"/>
                    <a:pt x="924" y="611"/>
                    <a:pt x="960" y="520"/>
                  </a:cubicBezTo>
                  <a:cubicBezTo>
                    <a:pt x="1021" y="373"/>
                    <a:pt x="866" y="167"/>
                    <a:pt x="618" y="61"/>
                  </a:cubicBezTo>
                  <a:cubicBezTo>
                    <a:pt x="521" y="20"/>
                    <a:pt x="424" y="1"/>
                    <a:pt x="33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2174362" y="4275709"/>
              <a:ext cx="23657" cy="14878"/>
            </a:xfrm>
            <a:custGeom>
              <a:avLst/>
              <a:gdLst/>
              <a:ahLst/>
              <a:cxnLst/>
              <a:rect l="l" t="t" r="r" b="b"/>
              <a:pathLst>
                <a:path w="1024" h="644" extrusionOk="0">
                  <a:moveTo>
                    <a:pt x="672" y="1"/>
                  </a:moveTo>
                  <a:cubicBezTo>
                    <a:pt x="593" y="1"/>
                    <a:pt x="504" y="16"/>
                    <a:pt x="415" y="49"/>
                  </a:cubicBezTo>
                  <a:cubicBezTo>
                    <a:pt x="162" y="143"/>
                    <a:pt x="1" y="343"/>
                    <a:pt x="55" y="493"/>
                  </a:cubicBezTo>
                  <a:cubicBezTo>
                    <a:pt x="90" y="590"/>
                    <a:pt x="205" y="643"/>
                    <a:pt x="350" y="643"/>
                  </a:cubicBezTo>
                  <a:cubicBezTo>
                    <a:pt x="430" y="643"/>
                    <a:pt x="519" y="627"/>
                    <a:pt x="608" y="594"/>
                  </a:cubicBezTo>
                  <a:cubicBezTo>
                    <a:pt x="862" y="501"/>
                    <a:pt x="1024" y="301"/>
                    <a:pt x="969" y="151"/>
                  </a:cubicBezTo>
                  <a:cubicBezTo>
                    <a:pt x="935" y="54"/>
                    <a:pt x="819" y="1"/>
                    <a:pt x="67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1927396" y="4424489"/>
              <a:ext cx="22594" cy="13469"/>
            </a:xfrm>
            <a:custGeom>
              <a:avLst/>
              <a:gdLst/>
              <a:ahLst/>
              <a:cxnLst/>
              <a:rect l="l" t="t" r="r" b="b"/>
              <a:pathLst>
                <a:path w="978" h="583" extrusionOk="0">
                  <a:moveTo>
                    <a:pt x="503" y="1"/>
                  </a:moveTo>
                  <a:cubicBezTo>
                    <a:pt x="497" y="1"/>
                    <a:pt x="490" y="1"/>
                    <a:pt x="484" y="1"/>
                  </a:cubicBezTo>
                  <a:cubicBezTo>
                    <a:pt x="214" y="7"/>
                    <a:pt x="1" y="140"/>
                    <a:pt x="3" y="300"/>
                  </a:cubicBezTo>
                  <a:cubicBezTo>
                    <a:pt x="7" y="457"/>
                    <a:pt x="218" y="583"/>
                    <a:pt x="479" y="583"/>
                  </a:cubicBezTo>
                  <a:cubicBezTo>
                    <a:pt x="484" y="583"/>
                    <a:pt x="489" y="583"/>
                    <a:pt x="493" y="583"/>
                  </a:cubicBezTo>
                  <a:cubicBezTo>
                    <a:pt x="764" y="576"/>
                    <a:pt x="978" y="442"/>
                    <a:pt x="976" y="282"/>
                  </a:cubicBezTo>
                  <a:cubicBezTo>
                    <a:pt x="975" y="126"/>
                    <a:pt x="764" y="1"/>
                    <a:pt x="50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1686437" y="4041219"/>
              <a:ext cx="3096" cy="16195"/>
            </a:xfrm>
            <a:custGeom>
              <a:avLst/>
              <a:gdLst/>
              <a:ahLst/>
              <a:cxnLst/>
              <a:rect l="l" t="t" r="r" b="b"/>
              <a:pathLst>
                <a:path w="134" h="701" extrusionOk="0">
                  <a:moveTo>
                    <a:pt x="26" y="1"/>
                  </a:moveTo>
                  <a:cubicBezTo>
                    <a:pt x="13" y="1"/>
                    <a:pt x="0" y="10"/>
                    <a:pt x="0" y="29"/>
                  </a:cubicBezTo>
                  <a:cubicBezTo>
                    <a:pt x="7" y="235"/>
                    <a:pt x="13" y="441"/>
                    <a:pt x="18" y="644"/>
                  </a:cubicBezTo>
                  <a:cubicBezTo>
                    <a:pt x="20" y="682"/>
                    <a:pt x="49" y="700"/>
                    <a:pt x="77" y="700"/>
                  </a:cubicBezTo>
                  <a:cubicBezTo>
                    <a:pt x="106" y="700"/>
                    <a:pt x="134" y="681"/>
                    <a:pt x="130" y="644"/>
                  </a:cubicBezTo>
                  <a:cubicBezTo>
                    <a:pt x="106" y="438"/>
                    <a:pt x="82" y="234"/>
                    <a:pt x="56" y="29"/>
                  </a:cubicBezTo>
                  <a:cubicBezTo>
                    <a:pt x="55" y="11"/>
                    <a:pt x="40" y="1"/>
                    <a:pt x="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1632839" y="3839649"/>
              <a:ext cx="597107" cy="365689"/>
            </a:xfrm>
            <a:custGeom>
              <a:avLst/>
              <a:gdLst/>
              <a:ahLst/>
              <a:cxnLst/>
              <a:rect l="l" t="t" r="r" b="b"/>
              <a:pathLst>
                <a:path w="25846" h="15829" extrusionOk="0">
                  <a:moveTo>
                    <a:pt x="24681" y="11189"/>
                  </a:moveTo>
                  <a:cubicBezTo>
                    <a:pt x="24897" y="11549"/>
                    <a:pt x="24897" y="15227"/>
                    <a:pt x="24897" y="15227"/>
                  </a:cubicBezTo>
                  <a:lnTo>
                    <a:pt x="25228" y="14964"/>
                  </a:lnTo>
                  <a:cubicBezTo>
                    <a:pt x="25461" y="13175"/>
                    <a:pt x="25845" y="11382"/>
                    <a:pt x="25639" y="9608"/>
                  </a:cubicBezTo>
                  <a:cubicBezTo>
                    <a:pt x="25423" y="7761"/>
                    <a:pt x="24278" y="5867"/>
                    <a:pt x="23065" y="4527"/>
                  </a:cubicBezTo>
                  <a:cubicBezTo>
                    <a:pt x="20492" y="1689"/>
                    <a:pt x="16630" y="479"/>
                    <a:pt x="12997" y="298"/>
                  </a:cubicBezTo>
                  <a:cubicBezTo>
                    <a:pt x="7002" y="1"/>
                    <a:pt x="1" y="5966"/>
                    <a:pt x="1281" y="12637"/>
                  </a:cubicBezTo>
                  <a:cubicBezTo>
                    <a:pt x="1494" y="13742"/>
                    <a:pt x="1817" y="14754"/>
                    <a:pt x="1981" y="15829"/>
                  </a:cubicBezTo>
                  <a:cubicBezTo>
                    <a:pt x="2455" y="13725"/>
                    <a:pt x="1678" y="10615"/>
                    <a:pt x="1678" y="10610"/>
                  </a:cubicBezTo>
                  <a:cubicBezTo>
                    <a:pt x="1703" y="10714"/>
                    <a:pt x="2567" y="9939"/>
                    <a:pt x="2626" y="9863"/>
                  </a:cubicBezTo>
                  <a:cubicBezTo>
                    <a:pt x="2920" y="9489"/>
                    <a:pt x="3224" y="9098"/>
                    <a:pt x="3473" y="8692"/>
                  </a:cubicBezTo>
                  <a:cubicBezTo>
                    <a:pt x="3543" y="8872"/>
                    <a:pt x="3566" y="9070"/>
                    <a:pt x="3540" y="9259"/>
                  </a:cubicBezTo>
                  <a:cubicBezTo>
                    <a:pt x="4468" y="8330"/>
                    <a:pt x="5032" y="7048"/>
                    <a:pt x="5094" y="5737"/>
                  </a:cubicBezTo>
                  <a:cubicBezTo>
                    <a:pt x="5986" y="6301"/>
                    <a:pt x="6914" y="6741"/>
                    <a:pt x="7883" y="6907"/>
                  </a:cubicBezTo>
                  <a:cubicBezTo>
                    <a:pt x="9387" y="7165"/>
                    <a:pt x="10940" y="7381"/>
                    <a:pt x="12463" y="7162"/>
                  </a:cubicBezTo>
                  <a:cubicBezTo>
                    <a:pt x="13056" y="7075"/>
                    <a:pt x="13633" y="6922"/>
                    <a:pt x="14207" y="6749"/>
                  </a:cubicBezTo>
                  <a:cubicBezTo>
                    <a:pt x="14868" y="6552"/>
                    <a:pt x="15501" y="6437"/>
                    <a:pt x="16116" y="6129"/>
                  </a:cubicBezTo>
                  <a:cubicBezTo>
                    <a:pt x="16124" y="6124"/>
                    <a:pt x="15960" y="6488"/>
                    <a:pt x="15933" y="6530"/>
                  </a:cubicBezTo>
                  <a:cubicBezTo>
                    <a:pt x="15805" y="6715"/>
                    <a:pt x="15557" y="6901"/>
                    <a:pt x="15400" y="7077"/>
                  </a:cubicBezTo>
                  <a:cubicBezTo>
                    <a:pt x="16654" y="6786"/>
                    <a:pt x="17838" y="6524"/>
                    <a:pt x="18953" y="5844"/>
                  </a:cubicBezTo>
                  <a:cubicBezTo>
                    <a:pt x="19124" y="5739"/>
                    <a:pt x="20324" y="5038"/>
                    <a:pt x="20289" y="4767"/>
                  </a:cubicBezTo>
                  <a:cubicBezTo>
                    <a:pt x="20715" y="7943"/>
                    <a:pt x="24464" y="10826"/>
                    <a:pt x="24681" y="1118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1581459" y="3728804"/>
              <a:ext cx="733135" cy="476535"/>
            </a:xfrm>
            <a:custGeom>
              <a:avLst/>
              <a:gdLst/>
              <a:ahLst/>
              <a:cxnLst/>
              <a:rect l="l" t="t" r="r" b="b"/>
              <a:pathLst>
                <a:path w="31734" h="20627" extrusionOk="0">
                  <a:moveTo>
                    <a:pt x="10530" y="1"/>
                  </a:moveTo>
                  <a:lnTo>
                    <a:pt x="10964" y="1443"/>
                  </a:lnTo>
                  <a:cubicBezTo>
                    <a:pt x="10704" y="1421"/>
                    <a:pt x="10459" y="1411"/>
                    <a:pt x="10226" y="1411"/>
                  </a:cubicBezTo>
                  <a:cubicBezTo>
                    <a:pt x="6505" y="1411"/>
                    <a:pt x="6017" y="3967"/>
                    <a:pt x="5337" y="3967"/>
                  </a:cubicBezTo>
                  <a:cubicBezTo>
                    <a:pt x="4616" y="3967"/>
                    <a:pt x="4039" y="3102"/>
                    <a:pt x="4039" y="3102"/>
                  </a:cubicBezTo>
                  <a:lnTo>
                    <a:pt x="4039" y="3102"/>
                  </a:lnTo>
                  <a:cubicBezTo>
                    <a:pt x="3679" y="3679"/>
                    <a:pt x="4087" y="5363"/>
                    <a:pt x="4087" y="5363"/>
                  </a:cubicBezTo>
                  <a:cubicBezTo>
                    <a:pt x="2811" y="5577"/>
                    <a:pt x="1635" y="7285"/>
                    <a:pt x="1635" y="7285"/>
                  </a:cubicBezTo>
                  <a:lnTo>
                    <a:pt x="2643" y="7333"/>
                  </a:lnTo>
                  <a:cubicBezTo>
                    <a:pt x="408" y="9282"/>
                    <a:pt x="1" y="14209"/>
                    <a:pt x="1" y="14209"/>
                  </a:cubicBezTo>
                  <a:lnTo>
                    <a:pt x="866" y="13921"/>
                  </a:lnTo>
                  <a:lnTo>
                    <a:pt x="866" y="13921"/>
                  </a:lnTo>
                  <a:cubicBezTo>
                    <a:pt x="290" y="16374"/>
                    <a:pt x="2886" y="18467"/>
                    <a:pt x="2886" y="18467"/>
                  </a:cubicBezTo>
                  <a:cubicBezTo>
                    <a:pt x="2960" y="19260"/>
                    <a:pt x="4113" y="20487"/>
                    <a:pt x="4113" y="20487"/>
                  </a:cubicBezTo>
                  <a:cubicBezTo>
                    <a:pt x="4753" y="18424"/>
                    <a:pt x="3920" y="15028"/>
                    <a:pt x="3891" y="14934"/>
                  </a:cubicBezTo>
                  <a:lnTo>
                    <a:pt x="3891" y="14934"/>
                  </a:lnTo>
                  <a:cubicBezTo>
                    <a:pt x="3893" y="14938"/>
                    <a:pt x="3898" y="14941"/>
                    <a:pt x="3904" y="14941"/>
                  </a:cubicBezTo>
                  <a:cubicBezTo>
                    <a:pt x="4020" y="14941"/>
                    <a:pt x="4786" y="14256"/>
                    <a:pt x="4840" y="14183"/>
                  </a:cubicBezTo>
                  <a:cubicBezTo>
                    <a:pt x="5134" y="13809"/>
                    <a:pt x="5440" y="13418"/>
                    <a:pt x="5688" y="13013"/>
                  </a:cubicBezTo>
                  <a:cubicBezTo>
                    <a:pt x="5758" y="13192"/>
                    <a:pt x="5780" y="13390"/>
                    <a:pt x="5753" y="13581"/>
                  </a:cubicBezTo>
                  <a:cubicBezTo>
                    <a:pt x="6680" y="12649"/>
                    <a:pt x="7246" y="11368"/>
                    <a:pt x="7309" y="10057"/>
                  </a:cubicBezTo>
                  <a:cubicBezTo>
                    <a:pt x="8199" y="10620"/>
                    <a:pt x="9127" y="11059"/>
                    <a:pt x="10097" y="11226"/>
                  </a:cubicBezTo>
                  <a:cubicBezTo>
                    <a:pt x="11164" y="11408"/>
                    <a:pt x="12257" y="11570"/>
                    <a:pt x="13347" y="11570"/>
                  </a:cubicBezTo>
                  <a:cubicBezTo>
                    <a:pt x="13792" y="11570"/>
                    <a:pt x="14236" y="11543"/>
                    <a:pt x="14678" y="11480"/>
                  </a:cubicBezTo>
                  <a:cubicBezTo>
                    <a:pt x="15271" y="11394"/>
                    <a:pt x="15848" y="11240"/>
                    <a:pt x="16422" y="11067"/>
                  </a:cubicBezTo>
                  <a:cubicBezTo>
                    <a:pt x="17081" y="10871"/>
                    <a:pt x="17712" y="10756"/>
                    <a:pt x="18331" y="10447"/>
                  </a:cubicBezTo>
                  <a:cubicBezTo>
                    <a:pt x="18331" y="10447"/>
                    <a:pt x="18331" y="10447"/>
                    <a:pt x="18331" y="10447"/>
                  </a:cubicBezTo>
                  <a:lnTo>
                    <a:pt x="18331" y="10447"/>
                  </a:lnTo>
                  <a:cubicBezTo>
                    <a:pt x="18337" y="10447"/>
                    <a:pt x="18174" y="10807"/>
                    <a:pt x="18147" y="10848"/>
                  </a:cubicBezTo>
                  <a:cubicBezTo>
                    <a:pt x="18019" y="11034"/>
                    <a:pt x="17771" y="11219"/>
                    <a:pt x="17615" y="11395"/>
                  </a:cubicBezTo>
                  <a:cubicBezTo>
                    <a:pt x="18870" y="11106"/>
                    <a:pt x="20053" y="10844"/>
                    <a:pt x="21166" y="10162"/>
                  </a:cubicBezTo>
                  <a:cubicBezTo>
                    <a:pt x="21338" y="10057"/>
                    <a:pt x="22538" y="9358"/>
                    <a:pt x="22502" y="9086"/>
                  </a:cubicBezTo>
                  <a:lnTo>
                    <a:pt x="22502" y="9086"/>
                  </a:lnTo>
                  <a:cubicBezTo>
                    <a:pt x="22936" y="12259"/>
                    <a:pt x="26686" y="15144"/>
                    <a:pt x="26902" y="15504"/>
                  </a:cubicBezTo>
                  <a:cubicBezTo>
                    <a:pt x="27118" y="15864"/>
                    <a:pt x="27118" y="19544"/>
                    <a:pt x="27118" y="19544"/>
                  </a:cubicBezTo>
                  <a:lnTo>
                    <a:pt x="27478" y="19256"/>
                  </a:lnTo>
                  <a:lnTo>
                    <a:pt x="27334" y="20627"/>
                  </a:lnTo>
                  <a:cubicBezTo>
                    <a:pt x="28271" y="20121"/>
                    <a:pt x="29858" y="16660"/>
                    <a:pt x="29858" y="16660"/>
                  </a:cubicBezTo>
                  <a:lnTo>
                    <a:pt x="30363" y="17525"/>
                  </a:lnTo>
                  <a:cubicBezTo>
                    <a:pt x="30363" y="17525"/>
                    <a:pt x="31590" y="15795"/>
                    <a:pt x="31662" y="11899"/>
                  </a:cubicBezTo>
                  <a:cubicBezTo>
                    <a:pt x="31734" y="8004"/>
                    <a:pt x="29067" y="6058"/>
                    <a:pt x="29067" y="6058"/>
                  </a:cubicBezTo>
                  <a:lnTo>
                    <a:pt x="29716" y="5699"/>
                  </a:lnTo>
                  <a:cubicBezTo>
                    <a:pt x="28153" y="3957"/>
                    <a:pt x="26755" y="3626"/>
                    <a:pt x="25917" y="3626"/>
                  </a:cubicBezTo>
                  <a:cubicBezTo>
                    <a:pt x="25402" y="3626"/>
                    <a:pt x="25099" y="3751"/>
                    <a:pt x="25099" y="3751"/>
                  </a:cubicBezTo>
                  <a:cubicBezTo>
                    <a:pt x="24088" y="1443"/>
                    <a:pt x="22141" y="937"/>
                    <a:pt x="22141" y="937"/>
                  </a:cubicBezTo>
                  <a:lnTo>
                    <a:pt x="21997" y="1802"/>
                  </a:lnTo>
                  <a:cubicBezTo>
                    <a:pt x="19891" y="446"/>
                    <a:pt x="17969" y="152"/>
                    <a:pt x="16326" y="152"/>
                  </a:cubicBezTo>
                  <a:cubicBezTo>
                    <a:pt x="15437" y="152"/>
                    <a:pt x="14630" y="238"/>
                    <a:pt x="13920" y="288"/>
                  </a:cubicBezTo>
                  <a:cubicBezTo>
                    <a:pt x="13629" y="309"/>
                    <a:pt x="13353" y="318"/>
                    <a:pt x="13091" y="318"/>
                  </a:cubicBezTo>
                  <a:cubicBezTo>
                    <a:pt x="11535" y="318"/>
                    <a:pt x="10530" y="1"/>
                    <a:pt x="105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1626625" y="4553470"/>
              <a:ext cx="673299" cy="241606"/>
            </a:xfrm>
            <a:custGeom>
              <a:avLst/>
              <a:gdLst/>
              <a:ahLst/>
              <a:cxnLst/>
              <a:rect l="l" t="t" r="r" b="b"/>
              <a:pathLst>
                <a:path w="29144" h="10458" extrusionOk="0">
                  <a:moveTo>
                    <a:pt x="18288" y="632"/>
                  </a:moveTo>
                  <a:cubicBezTo>
                    <a:pt x="17850" y="1400"/>
                    <a:pt x="16649" y="3050"/>
                    <a:pt x="14412" y="3050"/>
                  </a:cubicBezTo>
                  <a:cubicBezTo>
                    <a:pt x="14297" y="3050"/>
                    <a:pt x="14180" y="3046"/>
                    <a:pt x="14059" y="3037"/>
                  </a:cubicBezTo>
                  <a:cubicBezTo>
                    <a:pt x="11485" y="2842"/>
                    <a:pt x="10777" y="1256"/>
                    <a:pt x="10601" y="663"/>
                  </a:cubicBezTo>
                  <a:cubicBezTo>
                    <a:pt x="9383" y="984"/>
                    <a:pt x="4577" y="1"/>
                    <a:pt x="2023" y="3238"/>
                  </a:cubicBezTo>
                  <a:cubicBezTo>
                    <a:pt x="1282" y="4180"/>
                    <a:pt x="591" y="6116"/>
                    <a:pt x="1" y="8478"/>
                  </a:cubicBezTo>
                  <a:cubicBezTo>
                    <a:pt x="2075" y="9541"/>
                    <a:pt x="4601" y="9902"/>
                    <a:pt x="6905" y="10145"/>
                  </a:cubicBezTo>
                  <a:cubicBezTo>
                    <a:pt x="9138" y="10383"/>
                    <a:pt x="11386" y="10457"/>
                    <a:pt x="13632" y="10457"/>
                  </a:cubicBezTo>
                  <a:cubicBezTo>
                    <a:pt x="13981" y="10457"/>
                    <a:pt x="14329" y="10455"/>
                    <a:pt x="14678" y="10452"/>
                  </a:cubicBezTo>
                  <a:cubicBezTo>
                    <a:pt x="19610" y="10404"/>
                    <a:pt x="24725" y="10022"/>
                    <a:pt x="29144" y="8094"/>
                  </a:cubicBezTo>
                  <a:cubicBezTo>
                    <a:pt x="28576" y="5908"/>
                    <a:pt x="27922" y="4132"/>
                    <a:pt x="27220" y="3242"/>
                  </a:cubicBezTo>
                  <a:cubicBezTo>
                    <a:pt x="24822" y="196"/>
                    <a:pt x="19949" y="823"/>
                    <a:pt x="18288" y="63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1722962" y="4591151"/>
              <a:ext cx="479100" cy="204018"/>
            </a:xfrm>
            <a:custGeom>
              <a:avLst/>
              <a:gdLst/>
              <a:ahLst/>
              <a:cxnLst/>
              <a:rect l="l" t="t" r="r" b="b"/>
              <a:pathLst>
                <a:path w="20738" h="8831" extrusionOk="0">
                  <a:moveTo>
                    <a:pt x="619" y="1"/>
                  </a:moveTo>
                  <a:lnTo>
                    <a:pt x="1" y="8150"/>
                  </a:lnTo>
                  <a:cubicBezTo>
                    <a:pt x="918" y="8313"/>
                    <a:pt x="1842" y="8425"/>
                    <a:pt x="2735" y="8521"/>
                  </a:cubicBezTo>
                  <a:cubicBezTo>
                    <a:pt x="4968" y="8757"/>
                    <a:pt x="7215" y="8831"/>
                    <a:pt x="9461" y="8831"/>
                  </a:cubicBezTo>
                  <a:cubicBezTo>
                    <a:pt x="9810" y="8831"/>
                    <a:pt x="10159" y="8829"/>
                    <a:pt x="10508" y="8826"/>
                  </a:cubicBezTo>
                  <a:cubicBezTo>
                    <a:pt x="13928" y="8794"/>
                    <a:pt x="17436" y="8599"/>
                    <a:pt x="20737" y="7839"/>
                  </a:cubicBezTo>
                  <a:lnTo>
                    <a:pt x="19661" y="579"/>
                  </a:lnTo>
                  <a:cubicBezTo>
                    <a:pt x="19661" y="579"/>
                    <a:pt x="17142" y="7977"/>
                    <a:pt x="10126" y="7977"/>
                  </a:cubicBezTo>
                  <a:cubicBezTo>
                    <a:pt x="9826" y="7977"/>
                    <a:pt x="9519" y="7963"/>
                    <a:pt x="9203" y="7935"/>
                  </a:cubicBezTo>
                  <a:cubicBezTo>
                    <a:pt x="1486" y="7250"/>
                    <a:pt x="619" y="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1626625" y="4586784"/>
              <a:ext cx="141249" cy="198196"/>
            </a:xfrm>
            <a:custGeom>
              <a:avLst/>
              <a:gdLst/>
              <a:ahLst/>
              <a:cxnLst/>
              <a:rect l="l" t="t" r="r" b="b"/>
              <a:pathLst>
                <a:path w="6114" h="8579" extrusionOk="0">
                  <a:moveTo>
                    <a:pt x="4444" y="1"/>
                  </a:moveTo>
                  <a:cubicBezTo>
                    <a:pt x="3553" y="372"/>
                    <a:pt x="2708" y="933"/>
                    <a:pt x="2023" y="1800"/>
                  </a:cubicBezTo>
                  <a:cubicBezTo>
                    <a:pt x="1282" y="2740"/>
                    <a:pt x="591" y="4676"/>
                    <a:pt x="1" y="7037"/>
                  </a:cubicBezTo>
                  <a:cubicBezTo>
                    <a:pt x="1744" y="7931"/>
                    <a:pt x="3804" y="8327"/>
                    <a:pt x="5787" y="8578"/>
                  </a:cubicBezTo>
                  <a:cubicBezTo>
                    <a:pt x="5972" y="7605"/>
                    <a:pt x="6113" y="6404"/>
                    <a:pt x="6076" y="5056"/>
                  </a:cubicBezTo>
                  <a:cubicBezTo>
                    <a:pt x="6008" y="2492"/>
                    <a:pt x="4989" y="754"/>
                    <a:pt x="4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137398" y="4583019"/>
              <a:ext cx="162526" cy="196094"/>
            </a:xfrm>
            <a:custGeom>
              <a:avLst/>
              <a:gdLst/>
              <a:ahLst/>
              <a:cxnLst/>
              <a:rect l="l" t="t" r="r" b="b"/>
              <a:pathLst>
                <a:path w="7035" h="8488" extrusionOk="0">
                  <a:moveTo>
                    <a:pt x="2174" y="1"/>
                  </a:moveTo>
                  <a:cubicBezTo>
                    <a:pt x="1634" y="928"/>
                    <a:pt x="0" y="4254"/>
                    <a:pt x="1326" y="8487"/>
                  </a:cubicBezTo>
                  <a:cubicBezTo>
                    <a:pt x="3303" y="8134"/>
                    <a:pt x="5228" y="7606"/>
                    <a:pt x="7035" y="6816"/>
                  </a:cubicBezTo>
                  <a:cubicBezTo>
                    <a:pt x="6467" y="4629"/>
                    <a:pt x="5813" y="2853"/>
                    <a:pt x="5111" y="1963"/>
                  </a:cubicBezTo>
                  <a:cubicBezTo>
                    <a:pt x="4331" y="971"/>
                    <a:pt x="3286" y="369"/>
                    <a:pt x="2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1847253" y="4573939"/>
              <a:ext cx="232319" cy="85803"/>
            </a:xfrm>
            <a:custGeom>
              <a:avLst/>
              <a:gdLst/>
              <a:ahLst/>
              <a:cxnLst/>
              <a:rect l="l" t="t" r="r" b="b"/>
              <a:pathLst>
                <a:path w="10056" h="3714" extrusionOk="0">
                  <a:moveTo>
                    <a:pt x="8773" y="1"/>
                  </a:moveTo>
                  <a:cubicBezTo>
                    <a:pt x="8337" y="768"/>
                    <a:pt x="7134" y="2419"/>
                    <a:pt x="4898" y="2419"/>
                  </a:cubicBezTo>
                  <a:cubicBezTo>
                    <a:pt x="4783" y="2419"/>
                    <a:pt x="4665" y="2414"/>
                    <a:pt x="4544" y="2405"/>
                  </a:cubicBezTo>
                  <a:cubicBezTo>
                    <a:pt x="1970" y="2208"/>
                    <a:pt x="1264" y="624"/>
                    <a:pt x="1088" y="31"/>
                  </a:cubicBezTo>
                  <a:cubicBezTo>
                    <a:pt x="848" y="95"/>
                    <a:pt x="469" y="106"/>
                    <a:pt x="1" y="111"/>
                  </a:cubicBezTo>
                  <a:cubicBezTo>
                    <a:pt x="319" y="784"/>
                    <a:pt x="1356" y="3713"/>
                    <a:pt x="4602" y="3713"/>
                  </a:cubicBezTo>
                  <a:cubicBezTo>
                    <a:pt x="4709" y="3713"/>
                    <a:pt x="4819" y="3710"/>
                    <a:pt x="4931" y="3703"/>
                  </a:cubicBezTo>
                  <a:cubicBezTo>
                    <a:pt x="8201" y="3511"/>
                    <a:pt x="9513" y="1059"/>
                    <a:pt x="10055" y="53"/>
                  </a:cubicBezTo>
                  <a:cubicBezTo>
                    <a:pt x="9536" y="45"/>
                    <a:pt x="9096" y="39"/>
                    <a:pt x="87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1"/>
            <p:cNvSpPr/>
            <p:nvPr/>
          </p:nvSpPr>
          <p:spPr>
            <a:xfrm>
              <a:off x="1846399" y="4568071"/>
              <a:ext cx="232319" cy="85826"/>
            </a:xfrm>
            <a:custGeom>
              <a:avLst/>
              <a:gdLst/>
              <a:ahLst/>
              <a:cxnLst/>
              <a:rect l="l" t="t" r="r" b="b"/>
              <a:pathLst>
                <a:path w="10056" h="3715" extrusionOk="0">
                  <a:moveTo>
                    <a:pt x="8775" y="0"/>
                  </a:moveTo>
                  <a:cubicBezTo>
                    <a:pt x="8337" y="768"/>
                    <a:pt x="7136" y="2418"/>
                    <a:pt x="4899" y="2418"/>
                  </a:cubicBezTo>
                  <a:cubicBezTo>
                    <a:pt x="4784" y="2418"/>
                    <a:pt x="4667" y="2414"/>
                    <a:pt x="4546" y="2405"/>
                  </a:cubicBezTo>
                  <a:cubicBezTo>
                    <a:pt x="1972" y="2210"/>
                    <a:pt x="1264" y="624"/>
                    <a:pt x="1088" y="31"/>
                  </a:cubicBezTo>
                  <a:cubicBezTo>
                    <a:pt x="848" y="95"/>
                    <a:pt x="471" y="107"/>
                    <a:pt x="1" y="111"/>
                  </a:cubicBezTo>
                  <a:cubicBezTo>
                    <a:pt x="321" y="785"/>
                    <a:pt x="1357" y="3715"/>
                    <a:pt x="4600" y="3715"/>
                  </a:cubicBezTo>
                  <a:cubicBezTo>
                    <a:pt x="4708" y="3715"/>
                    <a:pt x="4818" y="3711"/>
                    <a:pt x="4931" y="3705"/>
                  </a:cubicBezTo>
                  <a:cubicBezTo>
                    <a:pt x="8201" y="3511"/>
                    <a:pt x="9514" y="1060"/>
                    <a:pt x="10056" y="53"/>
                  </a:cubicBezTo>
                  <a:cubicBezTo>
                    <a:pt x="9536" y="45"/>
                    <a:pt x="9096" y="39"/>
                    <a:pt x="8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137398" y="4583019"/>
              <a:ext cx="162526" cy="196094"/>
            </a:xfrm>
            <a:custGeom>
              <a:avLst/>
              <a:gdLst/>
              <a:ahLst/>
              <a:cxnLst/>
              <a:rect l="l" t="t" r="r" b="b"/>
              <a:pathLst>
                <a:path w="7035" h="8488" extrusionOk="0">
                  <a:moveTo>
                    <a:pt x="2174" y="1"/>
                  </a:moveTo>
                  <a:cubicBezTo>
                    <a:pt x="1634" y="928"/>
                    <a:pt x="0" y="4254"/>
                    <a:pt x="1326" y="8487"/>
                  </a:cubicBezTo>
                  <a:cubicBezTo>
                    <a:pt x="3303" y="8134"/>
                    <a:pt x="5228" y="7606"/>
                    <a:pt x="7035" y="6816"/>
                  </a:cubicBezTo>
                  <a:cubicBezTo>
                    <a:pt x="6790" y="5881"/>
                    <a:pt x="6533" y="5019"/>
                    <a:pt x="6261" y="4273"/>
                  </a:cubicBezTo>
                  <a:cubicBezTo>
                    <a:pt x="5846" y="5624"/>
                    <a:pt x="5155" y="6987"/>
                    <a:pt x="4045" y="6987"/>
                  </a:cubicBezTo>
                  <a:cubicBezTo>
                    <a:pt x="3747" y="6987"/>
                    <a:pt x="3418" y="6888"/>
                    <a:pt x="3057" y="6665"/>
                  </a:cubicBezTo>
                  <a:cubicBezTo>
                    <a:pt x="416" y="5027"/>
                    <a:pt x="2016" y="1088"/>
                    <a:pt x="2469" y="110"/>
                  </a:cubicBezTo>
                  <a:cubicBezTo>
                    <a:pt x="2370" y="71"/>
                    <a:pt x="2274" y="36"/>
                    <a:pt x="2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1846399" y="4568071"/>
              <a:ext cx="232319" cy="85826"/>
            </a:xfrm>
            <a:custGeom>
              <a:avLst/>
              <a:gdLst/>
              <a:ahLst/>
              <a:cxnLst/>
              <a:rect l="l" t="t" r="r" b="b"/>
              <a:pathLst>
                <a:path w="10056" h="3715" extrusionOk="0">
                  <a:moveTo>
                    <a:pt x="8775" y="0"/>
                  </a:moveTo>
                  <a:cubicBezTo>
                    <a:pt x="8550" y="398"/>
                    <a:pt x="8119" y="1028"/>
                    <a:pt x="7450" y="1546"/>
                  </a:cubicBezTo>
                  <a:cubicBezTo>
                    <a:pt x="7458" y="1546"/>
                    <a:pt x="7467" y="1546"/>
                    <a:pt x="7476" y="1546"/>
                  </a:cubicBezTo>
                  <a:cubicBezTo>
                    <a:pt x="7844" y="1546"/>
                    <a:pt x="8073" y="1715"/>
                    <a:pt x="7683" y="2335"/>
                  </a:cubicBezTo>
                  <a:cubicBezTo>
                    <a:pt x="7237" y="3042"/>
                    <a:pt x="6033" y="3346"/>
                    <a:pt x="4853" y="3346"/>
                  </a:cubicBezTo>
                  <a:cubicBezTo>
                    <a:pt x="3744" y="3346"/>
                    <a:pt x="2656" y="3078"/>
                    <a:pt x="2238" y="2622"/>
                  </a:cubicBezTo>
                  <a:cubicBezTo>
                    <a:pt x="1750" y="2093"/>
                    <a:pt x="2225" y="1956"/>
                    <a:pt x="2733" y="1935"/>
                  </a:cubicBezTo>
                  <a:cubicBezTo>
                    <a:pt x="1606" y="1366"/>
                    <a:pt x="1213" y="453"/>
                    <a:pt x="1088" y="32"/>
                  </a:cubicBezTo>
                  <a:cubicBezTo>
                    <a:pt x="848" y="96"/>
                    <a:pt x="471" y="109"/>
                    <a:pt x="1" y="112"/>
                  </a:cubicBezTo>
                  <a:cubicBezTo>
                    <a:pt x="321" y="786"/>
                    <a:pt x="1358" y="3714"/>
                    <a:pt x="4604" y="3714"/>
                  </a:cubicBezTo>
                  <a:cubicBezTo>
                    <a:pt x="4711" y="3714"/>
                    <a:pt x="4820" y="3711"/>
                    <a:pt x="4931" y="3705"/>
                  </a:cubicBezTo>
                  <a:cubicBezTo>
                    <a:pt x="8201" y="3511"/>
                    <a:pt x="9514" y="1060"/>
                    <a:pt x="10056" y="53"/>
                  </a:cubicBezTo>
                  <a:cubicBezTo>
                    <a:pt x="9536" y="45"/>
                    <a:pt x="9096" y="39"/>
                    <a:pt x="87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1727074" y="4077513"/>
              <a:ext cx="164929" cy="53482"/>
            </a:xfrm>
            <a:custGeom>
              <a:avLst/>
              <a:gdLst/>
              <a:ahLst/>
              <a:cxnLst/>
              <a:rect l="l" t="t" r="r" b="b"/>
              <a:pathLst>
                <a:path w="7139" h="2315" extrusionOk="0">
                  <a:moveTo>
                    <a:pt x="3715" y="1"/>
                  </a:moveTo>
                  <a:cubicBezTo>
                    <a:pt x="2460" y="1"/>
                    <a:pt x="1320" y="389"/>
                    <a:pt x="464" y="1185"/>
                  </a:cubicBezTo>
                  <a:cubicBezTo>
                    <a:pt x="0" y="1620"/>
                    <a:pt x="473" y="1791"/>
                    <a:pt x="855" y="1812"/>
                  </a:cubicBezTo>
                  <a:cubicBezTo>
                    <a:pt x="880" y="1813"/>
                    <a:pt x="905" y="1814"/>
                    <a:pt x="928" y="1814"/>
                  </a:cubicBezTo>
                  <a:cubicBezTo>
                    <a:pt x="979" y="1814"/>
                    <a:pt x="1027" y="1811"/>
                    <a:pt x="1070" y="1806"/>
                  </a:cubicBezTo>
                  <a:cubicBezTo>
                    <a:pt x="1565" y="1743"/>
                    <a:pt x="2043" y="1577"/>
                    <a:pt x="2544" y="1564"/>
                  </a:cubicBezTo>
                  <a:cubicBezTo>
                    <a:pt x="2582" y="1563"/>
                    <a:pt x="2620" y="1563"/>
                    <a:pt x="2659" y="1563"/>
                  </a:cubicBezTo>
                  <a:cubicBezTo>
                    <a:pt x="3208" y="1563"/>
                    <a:pt x="3839" y="1666"/>
                    <a:pt x="4365" y="1812"/>
                  </a:cubicBezTo>
                  <a:cubicBezTo>
                    <a:pt x="4817" y="1937"/>
                    <a:pt x="5408" y="2315"/>
                    <a:pt x="5917" y="2315"/>
                  </a:cubicBezTo>
                  <a:cubicBezTo>
                    <a:pt x="6007" y="2315"/>
                    <a:pt x="6094" y="2303"/>
                    <a:pt x="6178" y="2276"/>
                  </a:cubicBezTo>
                  <a:cubicBezTo>
                    <a:pt x="6825" y="2062"/>
                    <a:pt x="7139" y="1042"/>
                    <a:pt x="6435" y="666"/>
                  </a:cubicBezTo>
                  <a:lnTo>
                    <a:pt x="6435" y="666"/>
                  </a:lnTo>
                  <a:cubicBezTo>
                    <a:pt x="6355" y="797"/>
                    <a:pt x="6013" y="1139"/>
                    <a:pt x="5997" y="1272"/>
                  </a:cubicBezTo>
                  <a:cubicBezTo>
                    <a:pt x="6018" y="1093"/>
                    <a:pt x="6162" y="602"/>
                    <a:pt x="6066" y="450"/>
                  </a:cubicBezTo>
                  <a:cubicBezTo>
                    <a:pt x="5970" y="295"/>
                    <a:pt x="5516" y="215"/>
                    <a:pt x="5350" y="170"/>
                  </a:cubicBezTo>
                  <a:cubicBezTo>
                    <a:pt x="4828" y="34"/>
                    <a:pt x="4283" y="2"/>
                    <a:pt x="3746" y="1"/>
                  </a:cubicBezTo>
                  <a:cubicBezTo>
                    <a:pt x="3736" y="1"/>
                    <a:pt x="3726" y="1"/>
                    <a:pt x="37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1727074" y="4077490"/>
              <a:ext cx="164975" cy="53459"/>
            </a:xfrm>
            <a:custGeom>
              <a:avLst/>
              <a:gdLst/>
              <a:ahLst/>
              <a:cxnLst/>
              <a:rect l="l" t="t" r="r" b="b"/>
              <a:pathLst>
                <a:path w="7141" h="2314" extrusionOk="0">
                  <a:moveTo>
                    <a:pt x="3719" y="0"/>
                  </a:moveTo>
                  <a:cubicBezTo>
                    <a:pt x="2464" y="0"/>
                    <a:pt x="1325" y="389"/>
                    <a:pt x="469" y="1185"/>
                  </a:cubicBezTo>
                  <a:cubicBezTo>
                    <a:pt x="0" y="1621"/>
                    <a:pt x="473" y="1792"/>
                    <a:pt x="860" y="1810"/>
                  </a:cubicBezTo>
                  <a:cubicBezTo>
                    <a:pt x="885" y="1812"/>
                    <a:pt x="909" y="1812"/>
                    <a:pt x="933" y="1812"/>
                  </a:cubicBezTo>
                  <a:cubicBezTo>
                    <a:pt x="984" y="1812"/>
                    <a:pt x="1032" y="1809"/>
                    <a:pt x="1073" y="1804"/>
                  </a:cubicBezTo>
                  <a:cubicBezTo>
                    <a:pt x="1568" y="1744"/>
                    <a:pt x="2045" y="1577"/>
                    <a:pt x="2549" y="1562"/>
                  </a:cubicBezTo>
                  <a:cubicBezTo>
                    <a:pt x="2589" y="1561"/>
                    <a:pt x="2630" y="1560"/>
                    <a:pt x="2671" y="1560"/>
                  </a:cubicBezTo>
                  <a:cubicBezTo>
                    <a:pt x="3218" y="1560"/>
                    <a:pt x="3846" y="1666"/>
                    <a:pt x="4370" y="1810"/>
                  </a:cubicBezTo>
                  <a:cubicBezTo>
                    <a:pt x="4821" y="1936"/>
                    <a:pt x="5412" y="2313"/>
                    <a:pt x="5919" y="2313"/>
                  </a:cubicBezTo>
                  <a:cubicBezTo>
                    <a:pt x="6009" y="2313"/>
                    <a:pt x="6097" y="2301"/>
                    <a:pt x="6181" y="2274"/>
                  </a:cubicBezTo>
                  <a:cubicBezTo>
                    <a:pt x="6829" y="2059"/>
                    <a:pt x="7140" y="1041"/>
                    <a:pt x="6440" y="665"/>
                  </a:cubicBezTo>
                  <a:lnTo>
                    <a:pt x="6440" y="665"/>
                  </a:lnTo>
                  <a:cubicBezTo>
                    <a:pt x="6357" y="798"/>
                    <a:pt x="6016" y="1139"/>
                    <a:pt x="6002" y="1271"/>
                  </a:cubicBezTo>
                  <a:cubicBezTo>
                    <a:pt x="6020" y="1092"/>
                    <a:pt x="6163" y="601"/>
                    <a:pt x="6069" y="449"/>
                  </a:cubicBezTo>
                  <a:cubicBezTo>
                    <a:pt x="5972" y="293"/>
                    <a:pt x="5521" y="213"/>
                    <a:pt x="5354" y="170"/>
                  </a:cubicBezTo>
                  <a:cubicBezTo>
                    <a:pt x="4833" y="34"/>
                    <a:pt x="4286" y="2"/>
                    <a:pt x="3749" y="0"/>
                  </a:cubicBezTo>
                  <a:cubicBezTo>
                    <a:pt x="3739" y="0"/>
                    <a:pt x="3729" y="0"/>
                    <a:pt x="37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1755144" y="4077559"/>
              <a:ext cx="121173" cy="52720"/>
            </a:xfrm>
            <a:custGeom>
              <a:avLst/>
              <a:gdLst/>
              <a:ahLst/>
              <a:cxnLst/>
              <a:rect l="l" t="t" r="r" b="b"/>
              <a:pathLst>
                <a:path w="5245" h="2282" extrusionOk="0">
                  <a:moveTo>
                    <a:pt x="2704" y="0"/>
                  </a:moveTo>
                  <a:cubicBezTo>
                    <a:pt x="2525" y="248"/>
                    <a:pt x="2405" y="502"/>
                    <a:pt x="2405" y="502"/>
                  </a:cubicBezTo>
                  <a:cubicBezTo>
                    <a:pt x="2405" y="502"/>
                    <a:pt x="2270" y="829"/>
                    <a:pt x="2216" y="1175"/>
                  </a:cubicBezTo>
                  <a:cubicBezTo>
                    <a:pt x="2191" y="1334"/>
                    <a:pt x="2183" y="1489"/>
                    <a:pt x="2184" y="1615"/>
                  </a:cubicBezTo>
                  <a:cubicBezTo>
                    <a:pt x="2211" y="1620"/>
                    <a:pt x="2234" y="1622"/>
                    <a:pt x="2261" y="1626"/>
                  </a:cubicBezTo>
                  <a:cubicBezTo>
                    <a:pt x="2278" y="1502"/>
                    <a:pt x="2302" y="1350"/>
                    <a:pt x="2342" y="1203"/>
                  </a:cubicBezTo>
                  <a:cubicBezTo>
                    <a:pt x="2424" y="876"/>
                    <a:pt x="2571" y="576"/>
                    <a:pt x="2571" y="576"/>
                  </a:cubicBezTo>
                  <a:cubicBezTo>
                    <a:pt x="2571" y="576"/>
                    <a:pt x="2688" y="280"/>
                    <a:pt x="2864" y="5"/>
                  </a:cubicBezTo>
                  <a:cubicBezTo>
                    <a:pt x="2811" y="4"/>
                    <a:pt x="2756" y="4"/>
                    <a:pt x="2704" y="0"/>
                  </a:cubicBezTo>
                  <a:close/>
                  <a:moveTo>
                    <a:pt x="1199" y="151"/>
                  </a:moveTo>
                  <a:cubicBezTo>
                    <a:pt x="1143" y="165"/>
                    <a:pt x="1087" y="183"/>
                    <a:pt x="1031" y="199"/>
                  </a:cubicBezTo>
                  <a:cubicBezTo>
                    <a:pt x="1030" y="203"/>
                    <a:pt x="1025" y="207"/>
                    <a:pt x="1023" y="211"/>
                  </a:cubicBezTo>
                  <a:cubicBezTo>
                    <a:pt x="868" y="451"/>
                    <a:pt x="777" y="725"/>
                    <a:pt x="777" y="725"/>
                  </a:cubicBezTo>
                  <a:cubicBezTo>
                    <a:pt x="777" y="725"/>
                    <a:pt x="704" y="1004"/>
                    <a:pt x="705" y="1291"/>
                  </a:cubicBezTo>
                  <a:cubicBezTo>
                    <a:pt x="704" y="1418"/>
                    <a:pt x="720" y="1540"/>
                    <a:pt x="737" y="1639"/>
                  </a:cubicBezTo>
                  <a:cubicBezTo>
                    <a:pt x="764" y="1636"/>
                    <a:pt x="790" y="1630"/>
                    <a:pt x="816" y="1626"/>
                  </a:cubicBezTo>
                  <a:cubicBezTo>
                    <a:pt x="816" y="1530"/>
                    <a:pt x="820" y="1414"/>
                    <a:pt x="833" y="1299"/>
                  </a:cubicBezTo>
                  <a:cubicBezTo>
                    <a:pt x="864" y="1030"/>
                    <a:pt x="951" y="776"/>
                    <a:pt x="951" y="776"/>
                  </a:cubicBezTo>
                  <a:cubicBezTo>
                    <a:pt x="951" y="776"/>
                    <a:pt x="1015" y="515"/>
                    <a:pt x="1135" y="272"/>
                  </a:cubicBezTo>
                  <a:cubicBezTo>
                    <a:pt x="1156" y="231"/>
                    <a:pt x="1177" y="191"/>
                    <a:pt x="1199" y="151"/>
                  </a:cubicBezTo>
                  <a:close/>
                  <a:moveTo>
                    <a:pt x="3853" y="107"/>
                  </a:moveTo>
                  <a:cubicBezTo>
                    <a:pt x="3716" y="368"/>
                    <a:pt x="3573" y="659"/>
                    <a:pt x="3573" y="659"/>
                  </a:cubicBezTo>
                  <a:cubicBezTo>
                    <a:pt x="3573" y="659"/>
                    <a:pt x="3159" y="1682"/>
                    <a:pt x="3206" y="1701"/>
                  </a:cubicBezTo>
                  <a:cubicBezTo>
                    <a:pt x="3206" y="1702"/>
                    <a:pt x="3207" y="1702"/>
                    <a:pt x="3207" y="1702"/>
                  </a:cubicBezTo>
                  <a:cubicBezTo>
                    <a:pt x="3261" y="1702"/>
                    <a:pt x="3738" y="733"/>
                    <a:pt x="3738" y="733"/>
                  </a:cubicBezTo>
                  <a:cubicBezTo>
                    <a:pt x="3738" y="733"/>
                    <a:pt x="3866" y="416"/>
                    <a:pt x="3972" y="131"/>
                  </a:cubicBezTo>
                  <a:cubicBezTo>
                    <a:pt x="3932" y="123"/>
                    <a:pt x="3893" y="112"/>
                    <a:pt x="3853" y="107"/>
                  </a:cubicBezTo>
                  <a:close/>
                  <a:moveTo>
                    <a:pt x="3423" y="45"/>
                  </a:moveTo>
                  <a:cubicBezTo>
                    <a:pt x="3251" y="304"/>
                    <a:pt x="3107" y="582"/>
                    <a:pt x="3107" y="582"/>
                  </a:cubicBezTo>
                  <a:cubicBezTo>
                    <a:pt x="3107" y="582"/>
                    <a:pt x="2977" y="869"/>
                    <a:pt x="2884" y="1166"/>
                  </a:cubicBezTo>
                  <a:cubicBezTo>
                    <a:pt x="2812" y="1387"/>
                    <a:pt x="2760" y="1610"/>
                    <a:pt x="2747" y="1714"/>
                  </a:cubicBezTo>
                  <a:cubicBezTo>
                    <a:pt x="2758" y="1716"/>
                    <a:pt x="2771" y="1719"/>
                    <a:pt x="2782" y="1722"/>
                  </a:cubicBezTo>
                  <a:cubicBezTo>
                    <a:pt x="2830" y="1628"/>
                    <a:pt x="2912" y="1415"/>
                    <a:pt x="3004" y="1211"/>
                  </a:cubicBezTo>
                  <a:cubicBezTo>
                    <a:pt x="3127" y="931"/>
                    <a:pt x="3270" y="661"/>
                    <a:pt x="3270" y="661"/>
                  </a:cubicBezTo>
                  <a:cubicBezTo>
                    <a:pt x="3270" y="661"/>
                    <a:pt x="3391" y="381"/>
                    <a:pt x="3534" y="109"/>
                  </a:cubicBezTo>
                  <a:cubicBezTo>
                    <a:pt x="3543" y="93"/>
                    <a:pt x="3551" y="77"/>
                    <a:pt x="3559" y="61"/>
                  </a:cubicBezTo>
                  <a:cubicBezTo>
                    <a:pt x="3516" y="55"/>
                    <a:pt x="3470" y="47"/>
                    <a:pt x="3423" y="45"/>
                  </a:cubicBezTo>
                  <a:close/>
                  <a:moveTo>
                    <a:pt x="336" y="454"/>
                  </a:moveTo>
                  <a:cubicBezTo>
                    <a:pt x="274" y="485"/>
                    <a:pt x="216" y="518"/>
                    <a:pt x="157" y="550"/>
                  </a:cubicBezTo>
                  <a:cubicBezTo>
                    <a:pt x="82" y="734"/>
                    <a:pt x="45" y="896"/>
                    <a:pt x="45" y="896"/>
                  </a:cubicBezTo>
                  <a:cubicBezTo>
                    <a:pt x="45" y="896"/>
                    <a:pt x="0" y="1150"/>
                    <a:pt x="10" y="1406"/>
                  </a:cubicBezTo>
                  <a:cubicBezTo>
                    <a:pt x="15" y="1543"/>
                    <a:pt x="32" y="1677"/>
                    <a:pt x="55" y="1773"/>
                  </a:cubicBezTo>
                  <a:cubicBezTo>
                    <a:pt x="77" y="1770"/>
                    <a:pt x="98" y="1767"/>
                    <a:pt x="118" y="1764"/>
                  </a:cubicBezTo>
                  <a:cubicBezTo>
                    <a:pt x="120" y="1666"/>
                    <a:pt x="122" y="1535"/>
                    <a:pt x="136" y="1407"/>
                  </a:cubicBezTo>
                  <a:cubicBezTo>
                    <a:pt x="158" y="1164"/>
                    <a:pt x="218" y="932"/>
                    <a:pt x="218" y="932"/>
                  </a:cubicBezTo>
                  <a:cubicBezTo>
                    <a:pt x="218" y="932"/>
                    <a:pt x="254" y="694"/>
                    <a:pt x="333" y="462"/>
                  </a:cubicBezTo>
                  <a:cubicBezTo>
                    <a:pt x="333" y="461"/>
                    <a:pt x="334" y="456"/>
                    <a:pt x="336" y="454"/>
                  </a:cubicBezTo>
                  <a:close/>
                  <a:moveTo>
                    <a:pt x="5220" y="662"/>
                  </a:moveTo>
                  <a:cubicBezTo>
                    <a:pt x="5195" y="709"/>
                    <a:pt x="5137" y="779"/>
                    <a:pt x="5070" y="854"/>
                  </a:cubicBezTo>
                  <a:cubicBezTo>
                    <a:pt x="4958" y="1223"/>
                    <a:pt x="4793" y="1530"/>
                    <a:pt x="4793" y="1530"/>
                  </a:cubicBezTo>
                  <a:cubicBezTo>
                    <a:pt x="4793" y="1530"/>
                    <a:pt x="4614" y="1925"/>
                    <a:pt x="4314" y="2235"/>
                  </a:cubicBezTo>
                  <a:lnTo>
                    <a:pt x="4301" y="2247"/>
                  </a:lnTo>
                  <a:cubicBezTo>
                    <a:pt x="4350" y="2261"/>
                    <a:pt x="4402" y="2271"/>
                    <a:pt x="4450" y="2282"/>
                  </a:cubicBezTo>
                  <a:cubicBezTo>
                    <a:pt x="4763" y="1983"/>
                    <a:pt x="4955" y="1612"/>
                    <a:pt x="4955" y="1612"/>
                  </a:cubicBezTo>
                  <a:cubicBezTo>
                    <a:pt x="4955" y="1612"/>
                    <a:pt x="5004" y="1510"/>
                    <a:pt x="5065" y="1351"/>
                  </a:cubicBezTo>
                  <a:cubicBezTo>
                    <a:pt x="5124" y="1195"/>
                    <a:pt x="5188" y="976"/>
                    <a:pt x="5230" y="757"/>
                  </a:cubicBezTo>
                  <a:cubicBezTo>
                    <a:pt x="5236" y="729"/>
                    <a:pt x="5241" y="704"/>
                    <a:pt x="5244" y="678"/>
                  </a:cubicBezTo>
                  <a:cubicBezTo>
                    <a:pt x="5236" y="675"/>
                    <a:pt x="5228" y="669"/>
                    <a:pt x="5220" y="66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1727097" y="4091213"/>
              <a:ext cx="158622" cy="39783"/>
            </a:xfrm>
            <a:custGeom>
              <a:avLst/>
              <a:gdLst/>
              <a:ahLst/>
              <a:cxnLst/>
              <a:rect l="l" t="t" r="r" b="b"/>
              <a:pathLst>
                <a:path w="6866" h="1722" extrusionOk="0">
                  <a:moveTo>
                    <a:pt x="1291" y="1"/>
                  </a:moveTo>
                  <a:cubicBezTo>
                    <a:pt x="997" y="166"/>
                    <a:pt x="719" y="359"/>
                    <a:pt x="469" y="591"/>
                  </a:cubicBezTo>
                  <a:cubicBezTo>
                    <a:pt x="1" y="1027"/>
                    <a:pt x="476" y="1198"/>
                    <a:pt x="856" y="1219"/>
                  </a:cubicBezTo>
                  <a:cubicBezTo>
                    <a:pt x="881" y="1220"/>
                    <a:pt x="905" y="1221"/>
                    <a:pt x="929" y="1221"/>
                  </a:cubicBezTo>
                  <a:cubicBezTo>
                    <a:pt x="980" y="1221"/>
                    <a:pt x="1028" y="1218"/>
                    <a:pt x="1070" y="1213"/>
                  </a:cubicBezTo>
                  <a:cubicBezTo>
                    <a:pt x="1564" y="1150"/>
                    <a:pt x="2042" y="984"/>
                    <a:pt x="2546" y="971"/>
                  </a:cubicBezTo>
                  <a:cubicBezTo>
                    <a:pt x="2584" y="970"/>
                    <a:pt x="2622" y="970"/>
                    <a:pt x="2661" y="970"/>
                  </a:cubicBezTo>
                  <a:cubicBezTo>
                    <a:pt x="3208" y="970"/>
                    <a:pt x="3840" y="1073"/>
                    <a:pt x="4365" y="1219"/>
                  </a:cubicBezTo>
                  <a:cubicBezTo>
                    <a:pt x="4818" y="1344"/>
                    <a:pt x="5410" y="1722"/>
                    <a:pt x="5918" y="1722"/>
                  </a:cubicBezTo>
                  <a:cubicBezTo>
                    <a:pt x="6008" y="1722"/>
                    <a:pt x="6095" y="1710"/>
                    <a:pt x="6178" y="1683"/>
                  </a:cubicBezTo>
                  <a:cubicBezTo>
                    <a:pt x="6593" y="1545"/>
                    <a:pt x="6866" y="1083"/>
                    <a:pt x="6832" y="666"/>
                  </a:cubicBezTo>
                  <a:lnTo>
                    <a:pt x="6832" y="666"/>
                  </a:lnTo>
                  <a:cubicBezTo>
                    <a:pt x="6665" y="925"/>
                    <a:pt x="6357" y="1055"/>
                    <a:pt x="5989" y="1055"/>
                  </a:cubicBezTo>
                  <a:cubicBezTo>
                    <a:pt x="5706" y="1055"/>
                    <a:pt x="5387" y="978"/>
                    <a:pt x="5069" y="823"/>
                  </a:cubicBezTo>
                  <a:cubicBezTo>
                    <a:pt x="4651" y="617"/>
                    <a:pt x="4124" y="575"/>
                    <a:pt x="3569" y="575"/>
                  </a:cubicBezTo>
                  <a:cubicBezTo>
                    <a:pt x="3188" y="575"/>
                    <a:pt x="2793" y="595"/>
                    <a:pt x="2412" y="595"/>
                  </a:cubicBezTo>
                  <a:cubicBezTo>
                    <a:pt x="2147" y="595"/>
                    <a:pt x="1889" y="585"/>
                    <a:pt x="1646" y="552"/>
                  </a:cubicBezTo>
                  <a:cubicBezTo>
                    <a:pt x="1184" y="492"/>
                    <a:pt x="1163" y="255"/>
                    <a:pt x="1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004420" y="4072476"/>
              <a:ext cx="165206" cy="54614"/>
            </a:xfrm>
            <a:custGeom>
              <a:avLst/>
              <a:gdLst/>
              <a:ahLst/>
              <a:cxnLst/>
              <a:rect l="l" t="t" r="r" b="b"/>
              <a:pathLst>
                <a:path w="7151" h="2364" extrusionOk="0">
                  <a:moveTo>
                    <a:pt x="3522" y="1"/>
                  </a:moveTo>
                  <a:cubicBezTo>
                    <a:pt x="3471" y="1"/>
                    <a:pt x="3420" y="2"/>
                    <a:pt x="3369" y="3"/>
                  </a:cubicBezTo>
                  <a:cubicBezTo>
                    <a:pt x="2832" y="17"/>
                    <a:pt x="2287" y="60"/>
                    <a:pt x="1769" y="208"/>
                  </a:cubicBezTo>
                  <a:cubicBezTo>
                    <a:pt x="1602" y="256"/>
                    <a:pt x="1153" y="345"/>
                    <a:pt x="1059" y="503"/>
                  </a:cubicBezTo>
                  <a:cubicBezTo>
                    <a:pt x="968" y="657"/>
                    <a:pt x="1121" y="1144"/>
                    <a:pt x="1145" y="1322"/>
                  </a:cubicBezTo>
                  <a:cubicBezTo>
                    <a:pt x="1128" y="1191"/>
                    <a:pt x="779" y="857"/>
                    <a:pt x="696" y="727"/>
                  </a:cubicBezTo>
                  <a:lnTo>
                    <a:pt x="696" y="727"/>
                  </a:lnTo>
                  <a:cubicBezTo>
                    <a:pt x="0" y="1116"/>
                    <a:pt x="336" y="2129"/>
                    <a:pt x="987" y="2329"/>
                  </a:cubicBezTo>
                  <a:cubicBezTo>
                    <a:pt x="1065" y="2353"/>
                    <a:pt x="1146" y="2363"/>
                    <a:pt x="1228" y="2363"/>
                  </a:cubicBezTo>
                  <a:cubicBezTo>
                    <a:pt x="1742" y="2363"/>
                    <a:pt x="2335" y="1965"/>
                    <a:pt x="2790" y="1827"/>
                  </a:cubicBezTo>
                  <a:cubicBezTo>
                    <a:pt x="3343" y="1660"/>
                    <a:pt x="4014" y="1539"/>
                    <a:pt x="4583" y="1539"/>
                  </a:cubicBezTo>
                  <a:cubicBezTo>
                    <a:pt x="4590" y="1539"/>
                    <a:pt x="4598" y="1539"/>
                    <a:pt x="4605" y="1539"/>
                  </a:cubicBezTo>
                  <a:cubicBezTo>
                    <a:pt x="5109" y="1544"/>
                    <a:pt x="5588" y="1702"/>
                    <a:pt x="6085" y="1752"/>
                  </a:cubicBezTo>
                  <a:cubicBezTo>
                    <a:pt x="6118" y="1756"/>
                    <a:pt x="6154" y="1758"/>
                    <a:pt x="6193" y="1758"/>
                  </a:cubicBezTo>
                  <a:cubicBezTo>
                    <a:pt x="6227" y="1758"/>
                    <a:pt x="6263" y="1757"/>
                    <a:pt x="6300" y="1754"/>
                  </a:cubicBezTo>
                  <a:cubicBezTo>
                    <a:pt x="6682" y="1726"/>
                    <a:pt x="7150" y="1544"/>
                    <a:pt x="6675" y="1119"/>
                  </a:cubicBezTo>
                  <a:cubicBezTo>
                    <a:pt x="5832" y="367"/>
                    <a:pt x="4730" y="1"/>
                    <a:pt x="3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004420" y="4072476"/>
              <a:ext cx="165206" cy="54614"/>
            </a:xfrm>
            <a:custGeom>
              <a:avLst/>
              <a:gdLst/>
              <a:ahLst/>
              <a:cxnLst/>
              <a:rect l="l" t="t" r="r" b="b"/>
              <a:pathLst>
                <a:path w="7151" h="2364" extrusionOk="0">
                  <a:moveTo>
                    <a:pt x="3522" y="1"/>
                  </a:moveTo>
                  <a:cubicBezTo>
                    <a:pt x="3471" y="1"/>
                    <a:pt x="3420" y="2"/>
                    <a:pt x="3369" y="3"/>
                  </a:cubicBezTo>
                  <a:cubicBezTo>
                    <a:pt x="2832" y="17"/>
                    <a:pt x="2287" y="60"/>
                    <a:pt x="1769" y="208"/>
                  </a:cubicBezTo>
                  <a:cubicBezTo>
                    <a:pt x="1602" y="256"/>
                    <a:pt x="1153" y="345"/>
                    <a:pt x="1059" y="503"/>
                  </a:cubicBezTo>
                  <a:cubicBezTo>
                    <a:pt x="968" y="657"/>
                    <a:pt x="1121" y="1144"/>
                    <a:pt x="1145" y="1322"/>
                  </a:cubicBezTo>
                  <a:cubicBezTo>
                    <a:pt x="1128" y="1191"/>
                    <a:pt x="779" y="857"/>
                    <a:pt x="696" y="727"/>
                  </a:cubicBezTo>
                  <a:lnTo>
                    <a:pt x="696" y="727"/>
                  </a:lnTo>
                  <a:cubicBezTo>
                    <a:pt x="0" y="1116"/>
                    <a:pt x="336" y="2129"/>
                    <a:pt x="987" y="2329"/>
                  </a:cubicBezTo>
                  <a:cubicBezTo>
                    <a:pt x="1065" y="2353"/>
                    <a:pt x="1146" y="2363"/>
                    <a:pt x="1228" y="2363"/>
                  </a:cubicBezTo>
                  <a:cubicBezTo>
                    <a:pt x="1742" y="2363"/>
                    <a:pt x="2335" y="1965"/>
                    <a:pt x="2790" y="1827"/>
                  </a:cubicBezTo>
                  <a:cubicBezTo>
                    <a:pt x="3343" y="1660"/>
                    <a:pt x="4014" y="1539"/>
                    <a:pt x="4583" y="1539"/>
                  </a:cubicBezTo>
                  <a:cubicBezTo>
                    <a:pt x="4590" y="1539"/>
                    <a:pt x="4598" y="1539"/>
                    <a:pt x="4605" y="1539"/>
                  </a:cubicBezTo>
                  <a:cubicBezTo>
                    <a:pt x="5109" y="1544"/>
                    <a:pt x="5588" y="1702"/>
                    <a:pt x="6085" y="1752"/>
                  </a:cubicBezTo>
                  <a:cubicBezTo>
                    <a:pt x="6118" y="1756"/>
                    <a:pt x="6154" y="1758"/>
                    <a:pt x="6193" y="1758"/>
                  </a:cubicBezTo>
                  <a:cubicBezTo>
                    <a:pt x="6227" y="1758"/>
                    <a:pt x="6263" y="1757"/>
                    <a:pt x="6300" y="1754"/>
                  </a:cubicBezTo>
                  <a:cubicBezTo>
                    <a:pt x="6682" y="1726"/>
                    <a:pt x="7150" y="1544"/>
                    <a:pt x="6675" y="1119"/>
                  </a:cubicBezTo>
                  <a:cubicBezTo>
                    <a:pt x="5832" y="367"/>
                    <a:pt x="4730" y="1"/>
                    <a:pt x="35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018189" y="4072823"/>
              <a:ext cx="106526" cy="53505"/>
            </a:xfrm>
            <a:custGeom>
              <a:avLst/>
              <a:gdLst/>
              <a:ahLst/>
              <a:cxnLst/>
              <a:rect l="l" t="t" r="r" b="b"/>
              <a:pathLst>
                <a:path w="4611" h="2316" extrusionOk="0">
                  <a:moveTo>
                    <a:pt x="4062" y="106"/>
                  </a:moveTo>
                  <a:cubicBezTo>
                    <a:pt x="4043" y="205"/>
                    <a:pt x="4030" y="273"/>
                    <a:pt x="4030" y="273"/>
                  </a:cubicBezTo>
                  <a:cubicBezTo>
                    <a:pt x="4030" y="273"/>
                    <a:pt x="3990" y="613"/>
                    <a:pt x="4004" y="955"/>
                  </a:cubicBezTo>
                  <a:cubicBezTo>
                    <a:pt x="4011" y="1185"/>
                    <a:pt x="4041" y="1409"/>
                    <a:pt x="4068" y="1532"/>
                  </a:cubicBezTo>
                  <a:cubicBezTo>
                    <a:pt x="4072" y="1532"/>
                    <a:pt x="4075" y="1532"/>
                    <a:pt x="4079" y="1532"/>
                  </a:cubicBezTo>
                  <a:cubicBezTo>
                    <a:pt x="4090" y="1532"/>
                    <a:pt x="4101" y="1533"/>
                    <a:pt x="4113" y="1536"/>
                  </a:cubicBezTo>
                  <a:cubicBezTo>
                    <a:pt x="4116" y="1412"/>
                    <a:pt x="4115" y="1185"/>
                    <a:pt x="4130" y="955"/>
                  </a:cubicBezTo>
                  <a:cubicBezTo>
                    <a:pt x="4151" y="621"/>
                    <a:pt x="4209" y="296"/>
                    <a:pt x="4209" y="296"/>
                  </a:cubicBezTo>
                  <a:cubicBezTo>
                    <a:pt x="4209" y="296"/>
                    <a:pt x="4215" y="236"/>
                    <a:pt x="4228" y="145"/>
                  </a:cubicBezTo>
                  <a:cubicBezTo>
                    <a:pt x="4175" y="130"/>
                    <a:pt x="4118" y="117"/>
                    <a:pt x="4062" y="106"/>
                  </a:cubicBezTo>
                  <a:close/>
                  <a:moveTo>
                    <a:pt x="4474" y="212"/>
                  </a:moveTo>
                  <a:cubicBezTo>
                    <a:pt x="4434" y="492"/>
                    <a:pt x="4417" y="754"/>
                    <a:pt x="4417" y="754"/>
                  </a:cubicBezTo>
                  <a:cubicBezTo>
                    <a:pt x="4417" y="754"/>
                    <a:pt x="4415" y="1066"/>
                    <a:pt x="4441" y="1376"/>
                  </a:cubicBezTo>
                  <a:cubicBezTo>
                    <a:pt x="4447" y="1441"/>
                    <a:pt x="4452" y="1505"/>
                    <a:pt x="4460" y="1568"/>
                  </a:cubicBezTo>
                  <a:cubicBezTo>
                    <a:pt x="4497" y="1572"/>
                    <a:pt x="4530" y="1579"/>
                    <a:pt x="4567" y="1585"/>
                  </a:cubicBezTo>
                  <a:cubicBezTo>
                    <a:pt x="4567" y="1516"/>
                    <a:pt x="4569" y="1444"/>
                    <a:pt x="4570" y="1372"/>
                  </a:cubicBezTo>
                  <a:cubicBezTo>
                    <a:pt x="4577" y="1067"/>
                    <a:pt x="4599" y="762"/>
                    <a:pt x="4599" y="762"/>
                  </a:cubicBezTo>
                  <a:cubicBezTo>
                    <a:pt x="4599" y="762"/>
                    <a:pt x="4599" y="522"/>
                    <a:pt x="4610" y="253"/>
                  </a:cubicBezTo>
                  <a:cubicBezTo>
                    <a:pt x="4564" y="241"/>
                    <a:pt x="4521" y="226"/>
                    <a:pt x="4474" y="212"/>
                  </a:cubicBezTo>
                  <a:close/>
                  <a:moveTo>
                    <a:pt x="2497" y="1"/>
                  </a:moveTo>
                  <a:cubicBezTo>
                    <a:pt x="2466" y="2"/>
                    <a:pt x="2436" y="2"/>
                    <a:pt x="2405" y="4"/>
                  </a:cubicBezTo>
                  <a:cubicBezTo>
                    <a:pt x="2420" y="114"/>
                    <a:pt x="2436" y="241"/>
                    <a:pt x="2450" y="365"/>
                  </a:cubicBezTo>
                  <a:cubicBezTo>
                    <a:pt x="2490" y="715"/>
                    <a:pt x="2509" y="1067"/>
                    <a:pt x="2509" y="1067"/>
                  </a:cubicBezTo>
                  <a:cubicBezTo>
                    <a:pt x="2509" y="1067"/>
                    <a:pt x="2548" y="1380"/>
                    <a:pt x="2572" y="1715"/>
                  </a:cubicBezTo>
                  <a:cubicBezTo>
                    <a:pt x="2616" y="1705"/>
                    <a:pt x="2660" y="1694"/>
                    <a:pt x="2706" y="1684"/>
                  </a:cubicBezTo>
                  <a:cubicBezTo>
                    <a:pt x="2709" y="1355"/>
                    <a:pt x="2690" y="1051"/>
                    <a:pt x="2690" y="1051"/>
                  </a:cubicBezTo>
                  <a:cubicBezTo>
                    <a:pt x="2690" y="1051"/>
                    <a:pt x="2648" y="696"/>
                    <a:pt x="2576" y="346"/>
                  </a:cubicBezTo>
                  <a:cubicBezTo>
                    <a:pt x="2552" y="225"/>
                    <a:pt x="2524" y="105"/>
                    <a:pt x="2497" y="1"/>
                  </a:cubicBezTo>
                  <a:close/>
                  <a:moveTo>
                    <a:pt x="1870" y="53"/>
                  </a:moveTo>
                  <a:lnTo>
                    <a:pt x="1787" y="66"/>
                  </a:lnTo>
                  <a:cubicBezTo>
                    <a:pt x="1804" y="161"/>
                    <a:pt x="1827" y="269"/>
                    <a:pt x="1846" y="381"/>
                  </a:cubicBezTo>
                  <a:cubicBezTo>
                    <a:pt x="1894" y="658"/>
                    <a:pt x="1942" y="931"/>
                    <a:pt x="1942" y="931"/>
                  </a:cubicBezTo>
                  <a:cubicBezTo>
                    <a:pt x="1942" y="931"/>
                    <a:pt x="2002" y="1203"/>
                    <a:pt x="2063" y="1475"/>
                  </a:cubicBezTo>
                  <a:cubicBezTo>
                    <a:pt x="2092" y="1603"/>
                    <a:pt x="2118" y="1732"/>
                    <a:pt x="2140" y="1833"/>
                  </a:cubicBezTo>
                  <a:cubicBezTo>
                    <a:pt x="2158" y="1827"/>
                    <a:pt x="2177" y="1819"/>
                    <a:pt x="2193" y="1815"/>
                  </a:cubicBezTo>
                  <a:cubicBezTo>
                    <a:pt x="2201" y="1812"/>
                    <a:pt x="2209" y="1811"/>
                    <a:pt x="2214" y="1809"/>
                  </a:cubicBezTo>
                  <a:cubicBezTo>
                    <a:pt x="2212" y="1707"/>
                    <a:pt x="2204" y="1580"/>
                    <a:pt x="2193" y="1456"/>
                  </a:cubicBezTo>
                  <a:cubicBezTo>
                    <a:pt x="2166" y="1173"/>
                    <a:pt x="2118" y="893"/>
                    <a:pt x="2118" y="893"/>
                  </a:cubicBezTo>
                  <a:cubicBezTo>
                    <a:pt x="2118" y="893"/>
                    <a:pt x="2054" y="619"/>
                    <a:pt x="1971" y="349"/>
                  </a:cubicBezTo>
                  <a:cubicBezTo>
                    <a:pt x="1939" y="245"/>
                    <a:pt x="1902" y="141"/>
                    <a:pt x="1870" y="53"/>
                  </a:cubicBezTo>
                  <a:close/>
                  <a:moveTo>
                    <a:pt x="811" y="290"/>
                  </a:moveTo>
                  <a:cubicBezTo>
                    <a:pt x="775" y="301"/>
                    <a:pt x="741" y="314"/>
                    <a:pt x="707" y="325"/>
                  </a:cubicBezTo>
                  <a:cubicBezTo>
                    <a:pt x="723" y="381"/>
                    <a:pt x="741" y="437"/>
                    <a:pt x="762" y="492"/>
                  </a:cubicBezTo>
                  <a:cubicBezTo>
                    <a:pt x="874" y="795"/>
                    <a:pt x="1003" y="1093"/>
                    <a:pt x="1003" y="1093"/>
                  </a:cubicBezTo>
                  <a:cubicBezTo>
                    <a:pt x="1003" y="1093"/>
                    <a:pt x="1150" y="1380"/>
                    <a:pt x="1318" y="1659"/>
                  </a:cubicBezTo>
                  <a:cubicBezTo>
                    <a:pt x="1411" y="1815"/>
                    <a:pt x="1508" y="1964"/>
                    <a:pt x="1580" y="2065"/>
                  </a:cubicBezTo>
                  <a:cubicBezTo>
                    <a:pt x="1601" y="2057"/>
                    <a:pt x="1619" y="2047"/>
                    <a:pt x="1636" y="2039"/>
                  </a:cubicBezTo>
                  <a:cubicBezTo>
                    <a:pt x="1588" y="1929"/>
                    <a:pt x="1510" y="1764"/>
                    <a:pt x="1433" y="1601"/>
                  </a:cubicBezTo>
                  <a:cubicBezTo>
                    <a:pt x="1301" y="1309"/>
                    <a:pt x="1166" y="1018"/>
                    <a:pt x="1166" y="1018"/>
                  </a:cubicBezTo>
                  <a:cubicBezTo>
                    <a:pt x="1166" y="1018"/>
                    <a:pt x="1022" y="731"/>
                    <a:pt x="879" y="444"/>
                  </a:cubicBezTo>
                  <a:cubicBezTo>
                    <a:pt x="853" y="392"/>
                    <a:pt x="831" y="341"/>
                    <a:pt x="811" y="290"/>
                  </a:cubicBezTo>
                  <a:close/>
                  <a:moveTo>
                    <a:pt x="92" y="714"/>
                  </a:moveTo>
                  <a:cubicBezTo>
                    <a:pt x="60" y="731"/>
                    <a:pt x="30" y="754"/>
                    <a:pt x="1" y="775"/>
                  </a:cubicBezTo>
                  <a:cubicBezTo>
                    <a:pt x="12" y="853"/>
                    <a:pt x="28" y="938"/>
                    <a:pt x="52" y="1019"/>
                  </a:cubicBezTo>
                  <a:cubicBezTo>
                    <a:pt x="138" y="1363"/>
                    <a:pt x="324" y="1667"/>
                    <a:pt x="324" y="1667"/>
                  </a:cubicBezTo>
                  <a:cubicBezTo>
                    <a:pt x="324" y="1667"/>
                    <a:pt x="519" y="1962"/>
                    <a:pt x="767" y="2204"/>
                  </a:cubicBezTo>
                  <a:cubicBezTo>
                    <a:pt x="805" y="2244"/>
                    <a:pt x="845" y="2281"/>
                    <a:pt x="885" y="2316"/>
                  </a:cubicBezTo>
                  <a:cubicBezTo>
                    <a:pt x="925" y="2308"/>
                    <a:pt x="965" y="2298"/>
                    <a:pt x="1006" y="2285"/>
                  </a:cubicBezTo>
                  <a:cubicBezTo>
                    <a:pt x="962" y="2234"/>
                    <a:pt x="911" y="2177"/>
                    <a:pt x="863" y="2119"/>
                  </a:cubicBezTo>
                  <a:cubicBezTo>
                    <a:pt x="644" y="1860"/>
                    <a:pt x="477" y="1571"/>
                    <a:pt x="477" y="1571"/>
                  </a:cubicBezTo>
                  <a:cubicBezTo>
                    <a:pt x="477" y="1571"/>
                    <a:pt x="287" y="1297"/>
                    <a:pt x="173" y="981"/>
                  </a:cubicBezTo>
                  <a:cubicBezTo>
                    <a:pt x="138" y="891"/>
                    <a:pt x="111" y="800"/>
                    <a:pt x="92" y="71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011766" y="4081740"/>
              <a:ext cx="157859" cy="45350"/>
            </a:xfrm>
            <a:custGeom>
              <a:avLst/>
              <a:gdLst/>
              <a:ahLst/>
              <a:cxnLst/>
              <a:rect l="l" t="t" r="r" b="b"/>
              <a:pathLst>
                <a:path w="6833" h="1963" extrusionOk="0">
                  <a:moveTo>
                    <a:pt x="5229" y="0"/>
                  </a:moveTo>
                  <a:lnTo>
                    <a:pt x="5229" y="0"/>
                  </a:lnTo>
                  <a:cubicBezTo>
                    <a:pt x="5464" y="281"/>
                    <a:pt x="5868" y="828"/>
                    <a:pt x="5516" y="887"/>
                  </a:cubicBezTo>
                  <a:cubicBezTo>
                    <a:pt x="5487" y="892"/>
                    <a:pt x="5454" y="894"/>
                    <a:pt x="5418" y="894"/>
                  </a:cubicBezTo>
                  <a:cubicBezTo>
                    <a:pt x="5088" y="894"/>
                    <a:pt x="4509" y="707"/>
                    <a:pt x="3750" y="707"/>
                  </a:cubicBezTo>
                  <a:cubicBezTo>
                    <a:pt x="3272" y="707"/>
                    <a:pt x="2722" y="782"/>
                    <a:pt x="2119" y="1025"/>
                  </a:cubicBezTo>
                  <a:cubicBezTo>
                    <a:pt x="1582" y="1241"/>
                    <a:pt x="1165" y="1316"/>
                    <a:pt x="847" y="1316"/>
                  </a:cubicBezTo>
                  <a:cubicBezTo>
                    <a:pt x="368" y="1316"/>
                    <a:pt x="111" y="1146"/>
                    <a:pt x="1" y="1033"/>
                  </a:cubicBezTo>
                  <a:lnTo>
                    <a:pt x="1" y="1033"/>
                  </a:lnTo>
                  <a:cubicBezTo>
                    <a:pt x="21" y="1418"/>
                    <a:pt x="293" y="1813"/>
                    <a:pt x="674" y="1928"/>
                  </a:cubicBezTo>
                  <a:cubicBezTo>
                    <a:pt x="751" y="1952"/>
                    <a:pt x="832" y="1962"/>
                    <a:pt x="915" y="1962"/>
                  </a:cubicBezTo>
                  <a:cubicBezTo>
                    <a:pt x="1427" y="1962"/>
                    <a:pt x="2020" y="1564"/>
                    <a:pt x="2476" y="1426"/>
                  </a:cubicBezTo>
                  <a:cubicBezTo>
                    <a:pt x="3028" y="1260"/>
                    <a:pt x="3700" y="1138"/>
                    <a:pt x="4268" y="1138"/>
                  </a:cubicBezTo>
                  <a:cubicBezTo>
                    <a:pt x="4276" y="1138"/>
                    <a:pt x="4283" y="1138"/>
                    <a:pt x="4290" y="1138"/>
                  </a:cubicBezTo>
                  <a:cubicBezTo>
                    <a:pt x="4794" y="1143"/>
                    <a:pt x="5273" y="1298"/>
                    <a:pt x="5772" y="1351"/>
                  </a:cubicBezTo>
                  <a:cubicBezTo>
                    <a:pt x="5803" y="1355"/>
                    <a:pt x="5837" y="1357"/>
                    <a:pt x="5875" y="1357"/>
                  </a:cubicBezTo>
                  <a:cubicBezTo>
                    <a:pt x="5909" y="1357"/>
                    <a:pt x="5945" y="1356"/>
                    <a:pt x="5982" y="1353"/>
                  </a:cubicBezTo>
                  <a:cubicBezTo>
                    <a:pt x="6364" y="1325"/>
                    <a:pt x="6832" y="1143"/>
                    <a:pt x="6357" y="716"/>
                  </a:cubicBezTo>
                  <a:cubicBezTo>
                    <a:pt x="6020" y="416"/>
                    <a:pt x="5640" y="177"/>
                    <a:pt x="5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1581344" y="3750566"/>
              <a:ext cx="731541" cy="454911"/>
            </a:xfrm>
            <a:custGeom>
              <a:avLst/>
              <a:gdLst/>
              <a:ahLst/>
              <a:cxnLst/>
              <a:rect l="l" t="t" r="r" b="b"/>
              <a:pathLst>
                <a:path w="31665" h="19691" extrusionOk="0">
                  <a:moveTo>
                    <a:pt x="22146" y="0"/>
                  </a:moveTo>
                  <a:lnTo>
                    <a:pt x="22002" y="865"/>
                  </a:lnTo>
                  <a:cubicBezTo>
                    <a:pt x="21984" y="852"/>
                    <a:pt x="21967" y="844"/>
                    <a:pt x="21949" y="833"/>
                  </a:cubicBezTo>
                  <a:lnTo>
                    <a:pt x="21949" y="833"/>
                  </a:lnTo>
                  <a:cubicBezTo>
                    <a:pt x="22552" y="1769"/>
                    <a:pt x="23695" y="3594"/>
                    <a:pt x="23518" y="3703"/>
                  </a:cubicBezTo>
                  <a:cubicBezTo>
                    <a:pt x="23507" y="3709"/>
                    <a:pt x="23493" y="3712"/>
                    <a:pt x="23476" y="3712"/>
                  </a:cubicBezTo>
                  <a:cubicBezTo>
                    <a:pt x="23109" y="3712"/>
                    <a:pt x="21337" y="2288"/>
                    <a:pt x="21337" y="2288"/>
                  </a:cubicBezTo>
                  <a:lnTo>
                    <a:pt x="21337" y="2288"/>
                  </a:lnTo>
                  <a:lnTo>
                    <a:pt x="22458" y="4328"/>
                  </a:lnTo>
                  <a:cubicBezTo>
                    <a:pt x="21101" y="3558"/>
                    <a:pt x="19645" y="3420"/>
                    <a:pt x="18775" y="3420"/>
                  </a:cubicBezTo>
                  <a:cubicBezTo>
                    <a:pt x="18289" y="3420"/>
                    <a:pt x="17986" y="3463"/>
                    <a:pt x="17986" y="3463"/>
                  </a:cubicBezTo>
                  <a:cubicBezTo>
                    <a:pt x="19428" y="3703"/>
                    <a:pt x="22478" y="5350"/>
                    <a:pt x="22478" y="5350"/>
                  </a:cubicBezTo>
                  <a:lnTo>
                    <a:pt x="20294" y="5484"/>
                  </a:lnTo>
                  <a:lnTo>
                    <a:pt x="22458" y="5772"/>
                  </a:lnTo>
                  <a:cubicBezTo>
                    <a:pt x="22458" y="5772"/>
                    <a:pt x="21786" y="6685"/>
                    <a:pt x="18948" y="7550"/>
                  </a:cubicBezTo>
                  <a:cubicBezTo>
                    <a:pt x="17733" y="7920"/>
                    <a:pt x="16676" y="8026"/>
                    <a:pt x="15866" y="8026"/>
                  </a:cubicBezTo>
                  <a:cubicBezTo>
                    <a:pt x="14784" y="8026"/>
                    <a:pt x="14141" y="7838"/>
                    <a:pt x="14141" y="7838"/>
                  </a:cubicBezTo>
                  <a:lnTo>
                    <a:pt x="16110" y="6733"/>
                  </a:lnTo>
                  <a:lnTo>
                    <a:pt x="16110" y="6733"/>
                  </a:lnTo>
                  <a:cubicBezTo>
                    <a:pt x="15404" y="6924"/>
                    <a:pt x="14662" y="7003"/>
                    <a:pt x="13918" y="7003"/>
                  </a:cubicBezTo>
                  <a:cubicBezTo>
                    <a:pt x="10354" y="7003"/>
                    <a:pt x="6734" y="5193"/>
                    <a:pt x="6733" y="5193"/>
                  </a:cubicBezTo>
                  <a:lnTo>
                    <a:pt x="6733" y="5193"/>
                  </a:lnTo>
                  <a:cubicBezTo>
                    <a:pt x="6733" y="5193"/>
                    <a:pt x="7002" y="5956"/>
                    <a:pt x="6593" y="5956"/>
                  </a:cubicBezTo>
                  <a:cubicBezTo>
                    <a:pt x="6378" y="5956"/>
                    <a:pt x="5974" y="5744"/>
                    <a:pt x="5243" y="5097"/>
                  </a:cubicBezTo>
                  <a:cubicBezTo>
                    <a:pt x="4493" y="4432"/>
                    <a:pt x="4099" y="3682"/>
                    <a:pt x="3894" y="2992"/>
                  </a:cubicBezTo>
                  <a:lnTo>
                    <a:pt x="3894" y="2992"/>
                  </a:lnTo>
                  <a:cubicBezTo>
                    <a:pt x="3907" y="3665"/>
                    <a:pt x="4091" y="4424"/>
                    <a:pt x="4091" y="4424"/>
                  </a:cubicBezTo>
                  <a:cubicBezTo>
                    <a:pt x="3654" y="4498"/>
                    <a:pt x="3230" y="4749"/>
                    <a:pt x="2861" y="5041"/>
                  </a:cubicBezTo>
                  <a:cubicBezTo>
                    <a:pt x="3045" y="5024"/>
                    <a:pt x="3242" y="5008"/>
                    <a:pt x="3418" y="5008"/>
                  </a:cubicBezTo>
                  <a:cubicBezTo>
                    <a:pt x="3565" y="5008"/>
                    <a:pt x="3698" y="5019"/>
                    <a:pt x="3800" y="5049"/>
                  </a:cubicBezTo>
                  <a:cubicBezTo>
                    <a:pt x="4282" y="5193"/>
                    <a:pt x="3031" y="6733"/>
                    <a:pt x="3031" y="6733"/>
                  </a:cubicBezTo>
                  <a:cubicBezTo>
                    <a:pt x="3031" y="6733"/>
                    <a:pt x="3735" y="6066"/>
                    <a:pt x="4201" y="6066"/>
                  </a:cubicBezTo>
                  <a:cubicBezTo>
                    <a:pt x="4265" y="6066"/>
                    <a:pt x="4325" y="6078"/>
                    <a:pt x="4378" y="6108"/>
                  </a:cubicBezTo>
                  <a:cubicBezTo>
                    <a:pt x="4810" y="6347"/>
                    <a:pt x="2415" y="8814"/>
                    <a:pt x="2415" y="8814"/>
                  </a:cubicBezTo>
                  <a:cubicBezTo>
                    <a:pt x="2415" y="8814"/>
                    <a:pt x="4010" y="7580"/>
                    <a:pt x="5080" y="7580"/>
                  </a:cubicBezTo>
                  <a:cubicBezTo>
                    <a:pt x="5153" y="7580"/>
                    <a:pt x="5224" y="7585"/>
                    <a:pt x="5291" y="7598"/>
                  </a:cubicBezTo>
                  <a:cubicBezTo>
                    <a:pt x="6350" y="7790"/>
                    <a:pt x="5868" y="10098"/>
                    <a:pt x="5868" y="10098"/>
                  </a:cubicBezTo>
                  <a:cubicBezTo>
                    <a:pt x="5868" y="10098"/>
                    <a:pt x="6175" y="9124"/>
                    <a:pt x="6385" y="9124"/>
                  </a:cubicBezTo>
                  <a:cubicBezTo>
                    <a:pt x="6451" y="9124"/>
                    <a:pt x="6507" y="9220"/>
                    <a:pt x="6541" y="9473"/>
                  </a:cubicBezTo>
                  <a:cubicBezTo>
                    <a:pt x="6677" y="10466"/>
                    <a:pt x="4438" y="13113"/>
                    <a:pt x="3726" y="13113"/>
                  </a:cubicBezTo>
                  <a:cubicBezTo>
                    <a:pt x="3680" y="13113"/>
                    <a:pt x="3640" y="13102"/>
                    <a:pt x="3608" y="13078"/>
                  </a:cubicBezTo>
                  <a:cubicBezTo>
                    <a:pt x="3079" y="12695"/>
                    <a:pt x="3507" y="11381"/>
                    <a:pt x="3507" y="11380"/>
                  </a:cubicBezTo>
                  <a:lnTo>
                    <a:pt x="3507" y="11380"/>
                  </a:lnTo>
                  <a:cubicBezTo>
                    <a:pt x="3507" y="11381"/>
                    <a:pt x="2933" y="12427"/>
                    <a:pt x="2427" y="12427"/>
                  </a:cubicBezTo>
                  <a:cubicBezTo>
                    <a:pt x="2387" y="12427"/>
                    <a:pt x="2348" y="12421"/>
                    <a:pt x="2309" y="12407"/>
                  </a:cubicBezTo>
                  <a:cubicBezTo>
                    <a:pt x="1780" y="12215"/>
                    <a:pt x="3126" y="10963"/>
                    <a:pt x="3126" y="10819"/>
                  </a:cubicBezTo>
                  <a:cubicBezTo>
                    <a:pt x="3126" y="10810"/>
                    <a:pt x="3122" y="10806"/>
                    <a:pt x="3112" y="10806"/>
                  </a:cubicBezTo>
                  <a:cubicBezTo>
                    <a:pt x="2972" y="10806"/>
                    <a:pt x="1818" y="11734"/>
                    <a:pt x="838" y="11734"/>
                  </a:cubicBezTo>
                  <a:cubicBezTo>
                    <a:pt x="815" y="11734"/>
                    <a:pt x="792" y="11733"/>
                    <a:pt x="770" y="11732"/>
                  </a:cubicBezTo>
                  <a:cubicBezTo>
                    <a:pt x="530" y="11721"/>
                    <a:pt x="389" y="11547"/>
                    <a:pt x="314" y="11283"/>
                  </a:cubicBezTo>
                  <a:cubicBezTo>
                    <a:pt x="73" y="12418"/>
                    <a:pt x="1" y="13272"/>
                    <a:pt x="1" y="13272"/>
                  </a:cubicBezTo>
                  <a:lnTo>
                    <a:pt x="866" y="12984"/>
                  </a:lnTo>
                  <a:lnTo>
                    <a:pt x="866" y="12984"/>
                  </a:lnTo>
                  <a:cubicBezTo>
                    <a:pt x="290" y="15437"/>
                    <a:pt x="2887" y="17528"/>
                    <a:pt x="2887" y="17528"/>
                  </a:cubicBezTo>
                  <a:cubicBezTo>
                    <a:pt x="2960" y="18322"/>
                    <a:pt x="4115" y="19549"/>
                    <a:pt x="4115" y="19549"/>
                  </a:cubicBezTo>
                  <a:cubicBezTo>
                    <a:pt x="4764" y="17459"/>
                    <a:pt x="3899" y="13999"/>
                    <a:pt x="3899" y="13994"/>
                  </a:cubicBezTo>
                  <a:lnTo>
                    <a:pt x="3899" y="13994"/>
                  </a:lnTo>
                  <a:cubicBezTo>
                    <a:pt x="3900" y="14001"/>
                    <a:pt x="3905" y="14004"/>
                    <a:pt x="3913" y="14004"/>
                  </a:cubicBezTo>
                  <a:cubicBezTo>
                    <a:pt x="4028" y="14004"/>
                    <a:pt x="4791" y="13318"/>
                    <a:pt x="4847" y="13248"/>
                  </a:cubicBezTo>
                  <a:cubicBezTo>
                    <a:pt x="5141" y="12874"/>
                    <a:pt x="5446" y="12482"/>
                    <a:pt x="5694" y="12076"/>
                  </a:cubicBezTo>
                  <a:cubicBezTo>
                    <a:pt x="5764" y="12257"/>
                    <a:pt x="5787" y="12455"/>
                    <a:pt x="5761" y="12643"/>
                  </a:cubicBezTo>
                  <a:cubicBezTo>
                    <a:pt x="6689" y="11713"/>
                    <a:pt x="7253" y="10432"/>
                    <a:pt x="7315" y="9121"/>
                  </a:cubicBezTo>
                  <a:cubicBezTo>
                    <a:pt x="8207" y="9684"/>
                    <a:pt x="9135" y="10124"/>
                    <a:pt x="10104" y="10290"/>
                  </a:cubicBezTo>
                  <a:cubicBezTo>
                    <a:pt x="11171" y="10473"/>
                    <a:pt x="12264" y="10635"/>
                    <a:pt x="13354" y="10635"/>
                  </a:cubicBezTo>
                  <a:cubicBezTo>
                    <a:pt x="13798" y="10635"/>
                    <a:pt x="14243" y="10608"/>
                    <a:pt x="14684" y="10544"/>
                  </a:cubicBezTo>
                  <a:cubicBezTo>
                    <a:pt x="15277" y="10458"/>
                    <a:pt x="15854" y="10304"/>
                    <a:pt x="16428" y="10132"/>
                  </a:cubicBezTo>
                  <a:cubicBezTo>
                    <a:pt x="17089" y="9934"/>
                    <a:pt x="17720" y="9820"/>
                    <a:pt x="18337" y="9510"/>
                  </a:cubicBezTo>
                  <a:cubicBezTo>
                    <a:pt x="18337" y="9510"/>
                    <a:pt x="18337" y="9510"/>
                    <a:pt x="18338" y="9510"/>
                  </a:cubicBezTo>
                  <a:lnTo>
                    <a:pt x="18338" y="9510"/>
                  </a:lnTo>
                  <a:cubicBezTo>
                    <a:pt x="18344" y="9510"/>
                    <a:pt x="18181" y="9870"/>
                    <a:pt x="18154" y="9913"/>
                  </a:cubicBezTo>
                  <a:cubicBezTo>
                    <a:pt x="18026" y="10098"/>
                    <a:pt x="17778" y="10284"/>
                    <a:pt x="17621" y="10460"/>
                  </a:cubicBezTo>
                  <a:cubicBezTo>
                    <a:pt x="18876" y="10170"/>
                    <a:pt x="20059" y="9908"/>
                    <a:pt x="21174" y="9227"/>
                  </a:cubicBezTo>
                  <a:cubicBezTo>
                    <a:pt x="21345" y="9121"/>
                    <a:pt x="22547" y="8421"/>
                    <a:pt x="22510" y="8149"/>
                  </a:cubicBezTo>
                  <a:lnTo>
                    <a:pt x="22510" y="8149"/>
                  </a:lnTo>
                  <a:cubicBezTo>
                    <a:pt x="22944" y="11323"/>
                    <a:pt x="26693" y="14207"/>
                    <a:pt x="26905" y="14568"/>
                  </a:cubicBezTo>
                  <a:cubicBezTo>
                    <a:pt x="27121" y="14928"/>
                    <a:pt x="27121" y="18607"/>
                    <a:pt x="27121" y="18607"/>
                  </a:cubicBezTo>
                  <a:lnTo>
                    <a:pt x="27481" y="18319"/>
                  </a:lnTo>
                  <a:lnTo>
                    <a:pt x="27337" y="19691"/>
                  </a:lnTo>
                  <a:cubicBezTo>
                    <a:pt x="28274" y="19186"/>
                    <a:pt x="29860" y="15724"/>
                    <a:pt x="29860" y="15724"/>
                  </a:cubicBezTo>
                  <a:lnTo>
                    <a:pt x="30367" y="16589"/>
                  </a:lnTo>
                  <a:cubicBezTo>
                    <a:pt x="30367" y="16589"/>
                    <a:pt x="31593" y="14858"/>
                    <a:pt x="31665" y="10963"/>
                  </a:cubicBezTo>
                  <a:cubicBezTo>
                    <a:pt x="31665" y="10944"/>
                    <a:pt x="31663" y="10925"/>
                    <a:pt x="31663" y="10906"/>
                  </a:cubicBezTo>
                  <a:cubicBezTo>
                    <a:pt x="31523" y="11267"/>
                    <a:pt x="31371" y="11552"/>
                    <a:pt x="31208" y="11684"/>
                  </a:cubicBezTo>
                  <a:cubicBezTo>
                    <a:pt x="31130" y="11747"/>
                    <a:pt x="31057" y="11775"/>
                    <a:pt x="30987" y="11775"/>
                  </a:cubicBezTo>
                  <a:cubicBezTo>
                    <a:pt x="30366" y="11775"/>
                    <a:pt x="30055" y="9522"/>
                    <a:pt x="30055" y="9521"/>
                  </a:cubicBezTo>
                  <a:lnTo>
                    <a:pt x="30055" y="9521"/>
                  </a:lnTo>
                  <a:cubicBezTo>
                    <a:pt x="30055" y="9522"/>
                    <a:pt x="30391" y="12839"/>
                    <a:pt x="29524" y="12887"/>
                  </a:cubicBezTo>
                  <a:cubicBezTo>
                    <a:pt x="29510" y="12887"/>
                    <a:pt x="29495" y="12888"/>
                    <a:pt x="29480" y="12888"/>
                  </a:cubicBezTo>
                  <a:cubicBezTo>
                    <a:pt x="28611" y="12888"/>
                    <a:pt x="27217" y="11539"/>
                    <a:pt x="27217" y="11539"/>
                  </a:cubicBezTo>
                  <a:lnTo>
                    <a:pt x="27217" y="11539"/>
                  </a:lnTo>
                  <a:cubicBezTo>
                    <a:pt x="27217" y="11539"/>
                    <a:pt x="27504" y="12555"/>
                    <a:pt x="27061" y="12555"/>
                  </a:cubicBezTo>
                  <a:cubicBezTo>
                    <a:pt x="26902" y="12555"/>
                    <a:pt x="26649" y="12424"/>
                    <a:pt x="26255" y="12068"/>
                  </a:cubicBezTo>
                  <a:cubicBezTo>
                    <a:pt x="24765" y="10722"/>
                    <a:pt x="23660" y="7933"/>
                    <a:pt x="23756" y="7500"/>
                  </a:cubicBezTo>
                  <a:cubicBezTo>
                    <a:pt x="23773" y="7424"/>
                    <a:pt x="23839" y="7393"/>
                    <a:pt x="23936" y="7393"/>
                  </a:cubicBezTo>
                  <a:cubicBezTo>
                    <a:pt x="24392" y="7393"/>
                    <a:pt x="25534" y="8077"/>
                    <a:pt x="25534" y="8077"/>
                  </a:cubicBezTo>
                  <a:cubicBezTo>
                    <a:pt x="25534" y="8077"/>
                    <a:pt x="23996" y="6685"/>
                    <a:pt x="23900" y="6204"/>
                  </a:cubicBezTo>
                  <a:cubicBezTo>
                    <a:pt x="23887" y="6138"/>
                    <a:pt x="23911" y="6110"/>
                    <a:pt x="23962" y="6110"/>
                  </a:cubicBezTo>
                  <a:cubicBezTo>
                    <a:pt x="24289" y="6110"/>
                    <a:pt x="25725" y="7260"/>
                    <a:pt x="25725" y="7260"/>
                  </a:cubicBezTo>
                  <a:cubicBezTo>
                    <a:pt x="25725" y="7260"/>
                    <a:pt x="24813" y="6252"/>
                    <a:pt x="24525" y="5529"/>
                  </a:cubicBezTo>
                  <a:cubicBezTo>
                    <a:pt x="24432" y="5297"/>
                    <a:pt x="24700" y="5218"/>
                    <a:pt x="25105" y="5218"/>
                  </a:cubicBezTo>
                  <a:cubicBezTo>
                    <a:pt x="25959" y="5218"/>
                    <a:pt x="27425" y="5567"/>
                    <a:pt x="27425" y="5567"/>
                  </a:cubicBezTo>
                  <a:cubicBezTo>
                    <a:pt x="27425" y="5567"/>
                    <a:pt x="25773" y="5096"/>
                    <a:pt x="25486" y="4760"/>
                  </a:cubicBezTo>
                  <a:cubicBezTo>
                    <a:pt x="25391" y="4648"/>
                    <a:pt x="25617" y="4611"/>
                    <a:pt x="25963" y="4611"/>
                  </a:cubicBezTo>
                  <a:cubicBezTo>
                    <a:pt x="26664" y="4611"/>
                    <a:pt x="27857" y="4765"/>
                    <a:pt x="27857" y="4765"/>
                  </a:cubicBezTo>
                  <a:cubicBezTo>
                    <a:pt x="27857" y="4765"/>
                    <a:pt x="26015" y="4183"/>
                    <a:pt x="25679" y="3318"/>
                  </a:cubicBezTo>
                  <a:cubicBezTo>
                    <a:pt x="25590" y="3088"/>
                    <a:pt x="25741" y="2875"/>
                    <a:pt x="26010" y="2688"/>
                  </a:cubicBezTo>
                  <a:cubicBezTo>
                    <a:pt x="25979" y="2687"/>
                    <a:pt x="25949" y="2687"/>
                    <a:pt x="25920" y="2687"/>
                  </a:cubicBezTo>
                  <a:cubicBezTo>
                    <a:pt x="25406" y="2687"/>
                    <a:pt x="25102" y="2811"/>
                    <a:pt x="25102" y="2811"/>
                  </a:cubicBezTo>
                  <a:cubicBezTo>
                    <a:pt x="25067" y="2728"/>
                    <a:pt x="25027" y="2651"/>
                    <a:pt x="24987" y="2571"/>
                  </a:cubicBezTo>
                  <a:cubicBezTo>
                    <a:pt x="24902" y="2675"/>
                    <a:pt x="24798" y="2753"/>
                    <a:pt x="24670" y="2787"/>
                  </a:cubicBezTo>
                  <a:cubicBezTo>
                    <a:pt x="24654" y="2791"/>
                    <a:pt x="24638" y="2793"/>
                    <a:pt x="24621" y="2793"/>
                  </a:cubicBezTo>
                  <a:cubicBezTo>
                    <a:pt x="24175" y="2793"/>
                    <a:pt x="23327" y="1388"/>
                    <a:pt x="22702" y="224"/>
                  </a:cubicBezTo>
                  <a:cubicBezTo>
                    <a:pt x="22370" y="59"/>
                    <a:pt x="22146" y="0"/>
                    <a:pt x="2214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125708" y="3990855"/>
              <a:ext cx="121103" cy="110776"/>
            </a:xfrm>
            <a:custGeom>
              <a:avLst/>
              <a:gdLst/>
              <a:ahLst/>
              <a:cxnLst/>
              <a:rect l="l" t="t" r="r" b="b"/>
              <a:pathLst>
                <a:path w="5242" h="4795" extrusionOk="0">
                  <a:moveTo>
                    <a:pt x="11" y="1"/>
                  </a:moveTo>
                  <a:cubicBezTo>
                    <a:pt x="11" y="1"/>
                    <a:pt x="11" y="1"/>
                    <a:pt x="10" y="1"/>
                  </a:cubicBezTo>
                  <a:cubicBezTo>
                    <a:pt x="1" y="9"/>
                    <a:pt x="118" y="201"/>
                    <a:pt x="303" y="484"/>
                  </a:cubicBezTo>
                  <a:cubicBezTo>
                    <a:pt x="490" y="768"/>
                    <a:pt x="746" y="1143"/>
                    <a:pt x="1016" y="1505"/>
                  </a:cubicBezTo>
                  <a:cubicBezTo>
                    <a:pt x="1285" y="1872"/>
                    <a:pt x="1571" y="2223"/>
                    <a:pt x="1796" y="2479"/>
                  </a:cubicBezTo>
                  <a:cubicBezTo>
                    <a:pt x="2020" y="2735"/>
                    <a:pt x="2180" y="2896"/>
                    <a:pt x="2180" y="2896"/>
                  </a:cubicBezTo>
                  <a:cubicBezTo>
                    <a:pt x="2180" y="2896"/>
                    <a:pt x="2820" y="3552"/>
                    <a:pt x="3592" y="4044"/>
                  </a:cubicBezTo>
                  <a:cubicBezTo>
                    <a:pt x="3976" y="4292"/>
                    <a:pt x="4382" y="4500"/>
                    <a:pt x="4698" y="4623"/>
                  </a:cubicBezTo>
                  <a:cubicBezTo>
                    <a:pt x="4856" y="4687"/>
                    <a:pt x="4991" y="4732"/>
                    <a:pt x="5087" y="4759"/>
                  </a:cubicBezTo>
                  <a:cubicBezTo>
                    <a:pt x="5166" y="4780"/>
                    <a:pt x="5218" y="4794"/>
                    <a:pt x="5234" y="4794"/>
                  </a:cubicBezTo>
                  <a:cubicBezTo>
                    <a:pt x="5237" y="4794"/>
                    <a:pt x="5238" y="4794"/>
                    <a:pt x="5239" y="4793"/>
                  </a:cubicBezTo>
                  <a:cubicBezTo>
                    <a:pt x="5242" y="4780"/>
                    <a:pt x="5031" y="4703"/>
                    <a:pt x="4724" y="4559"/>
                  </a:cubicBezTo>
                  <a:cubicBezTo>
                    <a:pt x="4418" y="4415"/>
                    <a:pt x="4028" y="4196"/>
                    <a:pt x="3661" y="3937"/>
                  </a:cubicBezTo>
                  <a:cubicBezTo>
                    <a:pt x="2922" y="3429"/>
                    <a:pt x="2308" y="2770"/>
                    <a:pt x="2308" y="2770"/>
                  </a:cubicBezTo>
                  <a:cubicBezTo>
                    <a:pt x="2308" y="2770"/>
                    <a:pt x="2146" y="2615"/>
                    <a:pt x="1919" y="2367"/>
                  </a:cubicBezTo>
                  <a:cubicBezTo>
                    <a:pt x="1689" y="2121"/>
                    <a:pt x="1395" y="1779"/>
                    <a:pt x="1115" y="1427"/>
                  </a:cubicBezTo>
                  <a:cubicBezTo>
                    <a:pt x="835" y="1075"/>
                    <a:pt x="565" y="714"/>
                    <a:pt x="362" y="444"/>
                  </a:cubicBezTo>
                  <a:cubicBezTo>
                    <a:pt x="162" y="178"/>
                    <a:pt x="26" y="1"/>
                    <a:pt x="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207237" y="4032809"/>
              <a:ext cx="30357" cy="44218"/>
            </a:xfrm>
            <a:custGeom>
              <a:avLst/>
              <a:gdLst/>
              <a:ahLst/>
              <a:cxnLst/>
              <a:rect l="l" t="t" r="r" b="b"/>
              <a:pathLst>
                <a:path w="1314" h="1914" extrusionOk="0">
                  <a:moveTo>
                    <a:pt x="24" y="0"/>
                  </a:moveTo>
                  <a:cubicBezTo>
                    <a:pt x="23" y="0"/>
                    <a:pt x="22" y="1"/>
                    <a:pt x="21" y="1"/>
                  </a:cubicBezTo>
                  <a:cubicBezTo>
                    <a:pt x="0" y="17"/>
                    <a:pt x="159" y="257"/>
                    <a:pt x="312" y="498"/>
                  </a:cubicBezTo>
                  <a:cubicBezTo>
                    <a:pt x="464" y="743"/>
                    <a:pt x="616" y="984"/>
                    <a:pt x="616" y="984"/>
                  </a:cubicBezTo>
                  <a:cubicBezTo>
                    <a:pt x="616" y="984"/>
                    <a:pt x="782" y="1218"/>
                    <a:pt x="945" y="1453"/>
                  </a:cubicBezTo>
                  <a:cubicBezTo>
                    <a:pt x="1106" y="1682"/>
                    <a:pt x="1262" y="1914"/>
                    <a:pt x="1290" y="1914"/>
                  </a:cubicBezTo>
                  <a:cubicBezTo>
                    <a:pt x="1291" y="1914"/>
                    <a:pt x="1292" y="1914"/>
                    <a:pt x="1292" y="1913"/>
                  </a:cubicBezTo>
                  <a:cubicBezTo>
                    <a:pt x="1313" y="1902"/>
                    <a:pt x="1192" y="1640"/>
                    <a:pt x="1054" y="1383"/>
                  </a:cubicBezTo>
                  <a:cubicBezTo>
                    <a:pt x="918" y="1128"/>
                    <a:pt x="766" y="882"/>
                    <a:pt x="766" y="882"/>
                  </a:cubicBezTo>
                  <a:cubicBezTo>
                    <a:pt x="766" y="882"/>
                    <a:pt x="598" y="647"/>
                    <a:pt x="416" y="423"/>
                  </a:cubicBezTo>
                  <a:cubicBezTo>
                    <a:pt x="240" y="207"/>
                    <a:pt x="54" y="0"/>
                    <a:pt x="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253950" y="4077305"/>
              <a:ext cx="26475" cy="46598"/>
            </a:xfrm>
            <a:custGeom>
              <a:avLst/>
              <a:gdLst/>
              <a:ahLst/>
              <a:cxnLst/>
              <a:rect l="l" t="t" r="r" b="b"/>
              <a:pathLst>
                <a:path w="1146" h="2017" extrusionOk="0">
                  <a:moveTo>
                    <a:pt x="24" y="1"/>
                  </a:moveTo>
                  <a:cubicBezTo>
                    <a:pt x="23" y="1"/>
                    <a:pt x="22" y="1"/>
                    <a:pt x="22" y="2"/>
                  </a:cubicBezTo>
                  <a:cubicBezTo>
                    <a:pt x="1" y="18"/>
                    <a:pt x="174" y="250"/>
                    <a:pt x="321" y="496"/>
                  </a:cubicBezTo>
                  <a:cubicBezTo>
                    <a:pt x="471" y="739"/>
                    <a:pt x="597" y="995"/>
                    <a:pt x="597" y="995"/>
                  </a:cubicBezTo>
                  <a:cubicBezTo>
                    <a:pt x="597" y="995"/>
                    <a:pt x="744" y="1239"/>
                    <a:pt x="869" y="1497"/>
                  </a:cubicBezTo>
                  <a:cubicBezTo>
                    <a:pt x="992" y="1750"/>
                    <a:pt x="1095" y="2016"/>
                    <a:pt x="1121" y="2016"/>
                  </a:cubicBezTo>
                  <a:cubicBezTo>
                    <a:pt x="1121" y="2016"/>
                    <a:pt x="1121" y="2016"/>
                    <a:pt x="1122" y="2016"/>
                  </a:cubicBezTo>
                  <a:cubicBezTo>
                    <a:pt x="1146" y="2010"/>
                    <a:pt x="1087" y="1725"/>
                    <a:pt x="986" y="1449"/>
                  </a:cubicBezTo>
                  <a:cubicBezTo>
                    <a:pt x="890" y="1170"/>
                    <a:pt x="757" y="910"/>
                    <a:pt x="757" y="910"/>
                  </a:cubicBezTo>
                  <a:cubicBezTo>
                    <a:pt x="757" y="910"/>
                    <a:pt x="607" y="656"/>
                    <a:pt x="426" y="424"/>
                  </a:cubicBezTo>
                  <a:cubicBezTo>
                    <a:pt x="254" y="200"/>
                    <a:pt x="54" y="1"/>
                    <a:pt x="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264531" y="3946984"/>
              <a:ext cx="23657" cy="157859"/>
            </a:xfrm>
            <a:custGeom>
              <a:avLst/>
              <a:gdLst/>
              <a:ahLst/>
              <a:cxnLst/>
              <a:rect l="l" t="t" r="r" b="b"/>
              <a:pathLst>
                <a:path w="1024" h="6833" extrusionOk="0">
                  <a:moveTo>
                    <a:pt x="15" y="1"/>
                  </a:moveTo>
                  <a:cubicBezTo>
                    <a:pt x="15" y="1"/>
                    <a:pt x="15" y="1"/>
                    <a:pt x="15" y="1"/>
                  </a:cubicBezTo>
                  <a:cubicBezTo>
                    <a:pt x="0" y="7"/>
                    <a:pt x="67" y="213"/>
                    <a:pt x="160" y="525"/>
                  </a:cubicBezTo>
                  <a:cubicBezTo>
                    <a:pt x="254" y="837"/>
                    <a:pt x="365" y="1254"/>
                    <a:pt x="462" y="1676"/>
                  </a:cubicBezTo>
                  <a:cubicBezTo>
                    <a:pt x="654" y="2519"/>
                    <a:pt x="747" y="3379"/>
                    <a:pt x="747" y="3379"/>
                  </a:cubicBezTo>
                  <a:cubicBezTo>
                    <a:pt x="747" y="3379"/>
                    <a:pt x="864" y="4234"/>
                    <a:pt x="880" y="5099"/>
                  </a:cubicBezTo>
                  <a:cubicBezTo>
                    <a:pt x="886" y="5531"/>
                    <a:pt x="878" y="5964"/>
                    <a:pt x="862" y="6289"/>
                  </a:cubicBezTo>
                  <a:cubicBezTo>
                    <a:pt x="848" y="6615"/>
                    <a:pt x="832" y="6831"/>
                    <a:pt x="846" y="6832"/>
                  </a:cubicBezTo>
                  <a:cubicBezTo>
                    <a:pt x="846" y="6832"/>
                    <a:pt x="846" y="6832"/>
                    <a:pt x="846" y="6832"/>
                  </a:cubicBezTo>
                  <a:cubicBezTo>
                    <a:pt x="859" y="6832"/>
                    <a:pt x="896" y="6618"/>
                    <a:pt x="932" y="6290"/>
                  </a:cubicBezTo>
                  <a:cubicBezTo>
                    <a:pt x="971" y="5967"/>
                    <a:pt x="998" y="5531"/>
                    <a:pt x="1007" y="5096"/>
                  </a:cubicBezTo>
                  <a:cubicBezTo>
                    <a:pt x="1023" y="4221"/>
                    <a:pt x="926" y="3353"/>
                    <a:pt x="926" y="3353"/>
                  </a:cubicBezTo>
                  <a:cubicBezTo>
                    <a:pt x="926" y="3353"/>
                    <a:pt x="814" y="2485"/>
                    <a:pt x="589" y="1643"/>
                  </a:cubicBezTo>
                  <a:cubicBezTo>
                    <a:pt x="475" y="1222"/>
                    <a:pt x="344" y="806"/>
                    <a:pt x="229" y="501"/>
                  </a:cubicBezTo>
                  <a:cubicBezTo>
                    <a:pt x="116" y="198"/>
                    <a:pt x="26" y="1"/>
                    <a:pt x="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288488" y="4042720"/>
              <a:ext cx="20192" cy="66558"/>
            </a:xfrm>
            <a:custGeom>
              <a:avLst/>
              <a:gdLst/>
              <a:ahLst/>
              <a:cxnLst/>
              <a:rect l="l" t="t" r="r" b="b"/>
              <a:pathLst>
                <a:path w="874" h="2881" extrusionOk="0">
                  <a:moveTo>
                    <a:pt x="849" y="1"/>
                  </a:moveTo>
                  <a:cubicBezTo>
                    <a:pt x="823" y="1"/>
                    <a:pt x="760" y="371"/>
                    <a:pt x="671" y="727"/>
                  </a:cubicBezTo>
                  <a:cubicBezTo>
                    <a:pt x="583" y="1091"/>
                    <a:pt x="469" y="1446"/>
                    <a:pt x="469" y="1446"/>
                  </a:cubicBezTo>
                  <a:cubicBezTo>
                    <a:pt x="469" y="1446"/>
                    <a:pt x="377" y="1809"/>
                    <a:pt x="258" y="2164"/>
                  </a:cubicBezTo>
                  <a:cubicBezTo>
                    <a:pt x="143" y="2520"/>
                    <a:pt x="1" y="2867"/>
                    <a:pt x="23" y="2880"/>
                  </a:cubicBezTo>
                  <a:cubicBezTo>
                    <a:pt x="24" y="2880"/>
                    <a:pt x="24" y="2880"/>
                    <a:pt x="24" y="2880"/>
                  </a:cubicBezTo>
                  <a:cubicBezTo>
                    <a:pt x="52" y="2880"/>
                    <a:pt x="232" y="2555"/>
                    <a:pt x="378" y="2210"/>
                  </a:cubicBezTo>
                  <a:cubicBezTo>
                    <a:pt x="528" y="1863"/>
                    <a:pt x="642" y="1499"/>
                    <a:pt x="642" y="1499"/>
                  </a:cubicBezTo>
                  <a:cubicBezTo>
                    <a:pt x="642" y="1499"/>
                    <a:pt x="738" y="1131"/>
                    <a:pt x="797" y="755"/>
                  </a:cubicBezTo>
                  <a:cubicBezTo>
                    <a:pt x="855" y="381"/>
                    <a:pt x="874" y="2"/>
                    <a:pt x="850" y="1"/>
                  </a:cubicBezTo>
                  <a:cubicBezTo>
                    <a:pt x="850" y="1"/>
                    <a:pt x="849" y="1"/>
                    <a:pt x="8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236831" y="4084674"/>
              <a:ext cx="42670" cy="24003"/>
            </a:xfrm>
            <a:custGeom>
              <a:avLst/>
              <a:gdLst/>
              <a:ahLst/>
              <a:cxnLst/>
              <a:rect l="l" t="t" r="r" b="b"/>
              <a:pathLst>
                <a:path w="1847" h="1039" extrusionOk="0">
                  <a:moveTo>
                    <a:pt x="16" y="0"/>
                  </a:moveTo>
                  <a:cubicBezTo>
                    <a:pt x="10" y="0"/>
                    <a:pt x="6" y="2"/>
                    <a:pt x="5" y="4"/>
                  </a:cubicBezTo>
                  <a:cubicBezTo>
                    <a:pt x="0" y="17"/>
                    <a:pt x="59" y="49"/>
                    <a:pt x="123" y="121"/>
                  </a:cubicBezTo>
                  <a:cubicBezTo>
                    <a:pt x="189" y="191"/>
                    <a:pt x="261" y="303"/>
                    <a:pt x="358" y="404"/>
                  </a:cubicBezTo>
                  <a:cubicBezTo>
                    <a:pt x="550" y="610"/>
                    <a:pt x="796" y="744"/>
                    <a:pt x="796" y="744"/>
                  </a:cubicBezTo>
                  <a:cubicBezTo>
                    <a:pt x="796" y="744"/>
                    <a:pt x="1046" y="864"/>
                    <a:pt x="1308" y="935"/>
                  </a:cubicBezTo>
                  <a:cubicBezTo>
                    <a:pt x="1524" y="995"/>
                    <a:pt x="1741" y="1038"/>
                    <a:pt x="1813" y="1038"/>
                  </a:cubicBezTo>
                  <a:cubicBezTo>
                    <a:pt x="1829" y="1038"/>
                    <a:pt x="1838" y="1036"/>
                    <a:pt x="1839" y="1032"/>
                  </a:cubicBezTo>
                  <a:cubicBezTo>
                    <a:pt x="1847" y="1008"/>
                    <a:pt x="1594" y="915"/>
                    <a:pt x="1348" y="813"/>
                  </a:cubicBezTo>
                  <a:cubicBezTo>
                    <a:pt x="1102" y="714"/>
                    <a:pt x="878" y="584"/>
                    <a:pt x="878" y="584"/>
                  </a:cubicBezTo>
                  <a:cubicBezTo>
                    <a:pt x="878" y="584"/>
                    <a:pt x="643" y="476"/>
                    <a:pt x="445" y="309"/>
                  </a:cubicBezTo>
                  <a:cubicBezTo>
                    <a:pt x="347" y="230"/>
                    <a:pt x="256" y="127"/>
                    <a:pt x="168" y="66"/>
                  </a:cubicBezTo>
                  <a:cubicBezTo>
                    <a:pt x="99" y="18"/>
                    <a:pt x="40" y="0"/>
                    <a:pt x="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209293" y="4133698"/>
              <a:ext cx="17951" cy="39852"/>
            </a:xfrm>
            <a:custGeom>
              <a:avLst/>
              <a:gdLst/>
              <a:ahLst/>
              <a:cxnLst/>
              <a:rect l="l" t="t" r="r" b="b"/>
              <a:pathLst>
                <a:path w="777" h="1725" extrusionOk="0">
                  <a:moveTo>
                    <a:pt x="752" y="0"/>
                  </a:moveTo>
                  <a:cubicBezTo>
                    <a:pt x="725" y="0"/>
                    <a:pt x="644" y="216"/>
                    <a:pt x="556" y="429"/>
                  </a:cubicBezTo>
                  <a:cubicBezTo>
                    <a:pt x="463" y="643"/>
                    <a:pt x="364" y="853"/>
                    <a:pt x="364" y="853"/>
                  </a:cubicBezTo>
                  <a:cubicBezTo>
                    <a:pt x="364" y="853"/>
                    <a:pt x="281" y="1070"/>
                    <a:pt x="191" y="1284"/>
                  </a:cubicBezTo>
                  <a:cubicBezTo>
                    <a:pt x="102" y="1497"/>
                    <a:pt x="1" y="1711"/>
                    <a:pt x="23" y="1724"/>
                  </a:cubicBezTo>
                  <a:cubicBezTo>
                    <a:pt x="24" y="1725"/>
                    <a:pt x="25" y="1725"/>
                    <a:pt x="26" y="1725"/>
                  </a:cubicBezTo>
                  <a:cubicBezTo>
                    <a:pt x="54" y="1725"/>
                    <a:pt x="188" y="1538"/>
                    <a:pt x="305" y="1342"/>
                  </a:cubicBezTo>
                  <a:cubicBezTo>
                    <a:pt x="428" y="1139"/>
                    <a:pt x="529" y="923"/>
                    <a:pt x="529" y="923"/>
                  </a:cubicBezTo>
                  <a:cubicBezTo>
                    <a:pt x="529" y="923"/>
                    <a:pt x="613" y="701"/>
                    <a:pt x="676" y="471"/>
                  </a:cubicBezTo>
                  <a:cubicBezTo>
                    <a:pt x="736" y="240"/>
                    <a:pt x="776" y="7"/>
                    <a:pt x="752" y="1"/>
                  </a:cubicBezTo>
                  <a:cubicBezTo>
                    <a:pt x="752" y="0"/>
                    <a:pt x="752"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228445" y="4107038"/>
              <a:ext cx="20838" cy="55585"/>
            </a:xfrm>
            <a:custGeom>
              <a:avLst/>
              <a:gdLst/>
              <a:ahLst/>
              <a:cxnLst/>
              <a:rect l="l" t="t" r="r" b="b"/>
              <a:pathLst>
                <a:path w="902" h="2406" extrusionOk="0">
                  <a:moveTo>
                    <a:pt x="877" y="0"/>
                  </a:moveTo>
                  <a:cubicBezTo>
                    <a:pt x="850" y="0"/>
                    <a:pt x="759" y="304"/>
                    <a:pt x="656" y="601"/>
                  </a:cubicBezTo>
                  <a:cubicBezTo>
                    <a:pt x="552" y="900"/>
                    <a:pt x="435" y="1198"/>
                    <a:pt x="435" y="1198"/>
                  </a:cubicBezTo>
                  <a:cubicBezTo>
                    <a:pt x="435" y="1198"/>
                    <a:pt x="339" y="1498"/>
                    <a:pt x="230" y="1799"/>
                  </a:cubicBezTo>
                  <a:cubicBezTo>
                    <a:pt x="122" y="2096"/>
                    <a:pt x="0" y="2392"/>
                    <a:pt x="23" y="2405"/>
                  </a:cubicBezTo>
                  <a:cubicBezTo>
                    <a:pt x="23" y="2405"/>
                    <a:pt x="23" y="2405"/>
                    <a:pt x="24" y="2405"/>
                  </a:cubicBezTo>
                  <a:cubicBezTo>
                    <a:pt x="49" y="2405"/>
                    <a:pt x="210" y="2133"/>
                    <a:pt x="350" y="1850"/>
                  </a:cubicBezTo>
                  <a:cubicBezTo>
                    <a:pt x="489" y="1561"/>
                    <a:pt x="608" y="1258"/>
                    <a:pt x="608" y="1258"/>
                  </a:cubicBezTo>
                  <a:cubicBezTo>
                    <a:pt x="608" y="1258"/>
                    <a:pt x="705" y="951"/>
                    <a:pt x="779" y="638"/>
                  </a:cubicBezTo>
                  <a:cubicBezTo>
                    <a:pt x="854" y="323"/>
                    <a:pt x="902" y="7"/>
                    <a:pt x="878" y="0"/>
                  </a:cubicBezTo>
                  <a:cubicBezTo>
                    <a:pt x="878" y="0"/>
                    <a:pt x="877" y="0"/>
                    <a:pt x="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112355" y="3909604"/>
              <a:ext cx="31489" cy="49994"/>
            </a:xfrm>
            <a:custGeom>
              <a:avLst/>
              <a:gdLst/>
              <a:ahLst/>
              <a:cxnLst/>
              <a:rect l="l" t="t" r="r" b="b"/>
              <a:pathLst>
                <a:path w="1363" h="2164" extrusionOk="0">
                  <a:moveTo>
                    <a:pt x="25" y="0"/>
                  </a:moveTo>
                  <a:cubicBezTo>
                    <a:pt x="25" y="0"/>
                    <a:pt x="24" y="1"/>
                    <a:pt x="24" y="1"/>
                  </a:cubicBezTo>
                  <a:cubicBezTo>
                    <a:pt x="0" y="5"/>
                    <a:pt x="75" y="322"/>
                    <a:pt x="195" y="624"/>
                  </a:cubicBezTo>
                  <a:cubicBezTo>
                    <a:pt x="312" y="926"/>
                    <a:pt x="475" y="1209"/>
                    <a:pt x="475" y="1209"/>
                  </a:cubicBezTo>
                  <a:cubicBezTo>
                    <a:pt x="475" y="1209"/>
                    <a:pt x="651" y="1483"/>
                    <a:pt x="867" y="1727"/>
                  </a:cubicBezTo>
                  <a:cubicBezTo>
                    <a:pt x="1070" y="1960"/>
                    <a:pt x="1306" y="2163"/>
                    <a:pt x="1340" y="2163"/>
                  </a:cubicBezTo>
                  <a:cubicBezTo>
                    <a:pt x="1341" y="2163"/>
                    <a:pt x="1342" y="2163"/>
                    <a:pt x="1343" y="2162"/>
                  </a:cubicBezTo>
                  <a:cubicBezTo>
                    <a:pt x="1362" y="2145"/>
                    <a:pt x="1150" y="1906"/>
                    <a:pt x="966" y="1647"/>
                  </a:cubicBezTo>
                  <a:cubicBezTo>
                    <a:pt x="782" y="1388"/>
                    <a:pt x="628" y="1115"/>
                    <a:pt x="628" y="1115"/>
                  </a:cubicBezTo>
                  <a:cubicBezTo>
                    <a:pt x="628" y="1115"/>
                    <a:pt x="454" y="853"/>
                    <a:pt x="310" y="571"/>
                  </a:cubicBezTo>
                  <a:cubicBezTo>
                    <a:pt x="167" y="294"/>
                    <a:pt x="51" y="0"/>
                    <a:pt x="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118523" y="3901495"/>
              <a:ext cx="96823" cy="103776"/>
            </a:xfrm>
            <a:custGeom>
              <a:avLst/>
              <a:gdLst/>
              <a:ahLst/>
              <a:cxnLst/>
              <a:rect l="l" t="t" r="r" b="b"/>
              <a:pathLst>
                <a:path w="4191" h="4492" extrusionOk="0">
                  <a:moveTo>
                    <a:pt x="7" y="1"/>
                  </a:moveTo>
                  <a:cubicBezTo>
                    <a:pt x="6" y="1"/>
                    <a:pt x="5" y="1"/>
                    <a:pt x="5" y="2"/>
                  </a:cubicBezTo>
                  <a:cubicBezTo>
                    <a:pt x="0" y="16"/>
                    <a:pt x="168" y="113"/>
                    <a:pt x="416" y="270"/>
                  </a:cubicBezTo>
                  <a:cubicBezTo>
                    <a:pt x="660" y="425"/>
                    <a:pt x="980" y="649"/>
                    <a:pt x="1287" y="887"/>
                  </a:cubicBezTo>
                  <a:cubicBezTo>
                    <a:pt x="1898" y="1368"/>
                    <a:pt x="2416" y="1946"/>
                    <a:pt x="2416" y="1946"/>
                  </a:cubicBezTo>
                  <a:cubicBezTo>
                    <a:pt x="2416" y="1946"/>
                    <a:pt x="2955" y="2504"/>
                    <a:pt x="3391" y="3150"/>
                  </a:cubicBezTo>
                  <a:cubicBezTo>
                    <a:pt x="3607" y="3471"/>
                    <a:pt x="3808" y="3805"/>
                    <a:pt x="3944" y="4062"/>
                  </a:cubicBezTo>
                  <a:cubicBezTo>
                    <a:pt x="4080" y="4316"/>
                    <a:pt x="4166" y="4491"/>
                    <a:pt x="4182" y="4491"/>
                  </a:cubicBezTo>
                  <a:cubicBezTo>
                    <a:pt x="4182" y="4491"/>
                    <a:pt x="4182" y="4491"/>
                    <a:pt x="4183" y="4491"/>
                  </a:cubicBezTo>
                  <a:cubicBezTo>
                    <a:pt x="4191" y="4486"/>
                    <a:pt x="4127" y="4301"/>
                    <a:pt x="4008" y="4029"/>
                  </a:cubicBezTo>
                  <a:cubicBezTo>
                    <a:pt x="3888" y="3759"/>
                    <a:pt x="3705" y="3412"/>
                    <a:pt x="3498" y="3076"/>
                  </a:cubicBezTo>
                  <a:cubicBezTo>
                    <a:pt x="3086" y="2404"/>
                    <a:pt x="2550" y="1821"/>
                    <a:pt x="2550" y="1821"/>
                  </a:cubicBezTo>
                  <a:cubicBezTo>
                    <a:pt x="2550" y="1821"/>
                    <a:pt x="2003" y="1245"/>
                    <a:pt x="1364" y="783"/>
                  </a:cubicBezTo>
                  <a:cubicBezTo>
                    <a:pt x="1044" y="555"/>
                    <a:pt x="712" y="345"/>
                    <a:pt x="451" y="208"/>
                  </a:cubicBezTo>
                  <a:cubicBezTo>
                    <a:pt x="206" y="78"/>
                    <a:pt x="30" y="1"/>
                    <a:pt x="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125639" y="3884330"/>
              <a:ext cx="42439" cy="26845"/>
            </a:xfrm>
            <a:custGeom>
              <a:avLst/>
              <a:gdLst/>
              <a:ahLst/>
              <a:cxnLst/>
              <a:rect l="l" t="t" r="r" b="b"/>
              <a:pathLst>
                <a:path w="1837" h="1162" extrusionOk="0">
                  <a:moveTo>
                    <a:pt x="59" y="1"/>
                  </a:moveTo>
                  <a:cubicBezTo>
                    <a:pt x="24" y="1"/>
                    <a:pt x="4" y="4"/>
                    <a:pt x="4" y="11"/>
                  </a:cubicBezTo>
                  <a:cubicBezTo>
                    <a:pt x="1" y="36"/>
                    <a:pt x="268" y="95"/>
                    <a:pt x="501" y="223"/>
                  </a:cubicBezTo>
                  <a:cubicBezTo>
                    <a:pt x="739" y="346"/>
                    <a:pt x="947" y="513"/>
                    <a:pt x="947" y="513"/>
                  </a:cubicBezTo>
                  <a:cubicBezTo>
                    <a:pt x="947" y="513"/>
                    <a:pt x="1168" y="658"/>
                    <a:pt x="1380" y="831"/>
                  </a:cubicBezTo>
                  <a:cubicBezTo>
                    <a:pt x="1580" y="992"/>
                    <a:pt x="1780" y="1161"/>
                    <a:pt x="1815" y="1161"/>
                  </a:cubicBezTo>
                  <a:cubicBezTo>
                    <a:pt x="1816" y="1161"/>
                    <a:pt x="1818" y="1161"/>
                    <a:pt x="1819" y="1160"/>
                  </a:cubicBezTo>
                  <a:cubicBezTo>
                    <a:pt x="1836" y="1143"/>
                    <a:pt x="1659" y="935"/>
                    <a:pt x="1464" y="735"/>
                  </a:cubicBezTo>
                  <a:cubicBezTo>
                    <a:pt x="1272" y="537"/>
                    <a:pt x="1051" y="364"/>
                    <a:pt x="1051" y="364"/>
                  </a:cubicBezTo>
                  <a:cubicBezTo>
                    <a:pt x="1051" y="364"/>
                    <a:pt x="816" y="204"/>
                    <a:pt x="552" y="105"/>
                  </a:cubicBezTo>
                  <a:cubicBezTo>
                    <a:pt x="357" y="29"/>
                    <a:pt x="154" y="1"/>
                    <a:pt x="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153523" y="3861574"/>
              <a:ext cx="112879" cy="55423"/>
            </a:xfrm>
            <a:custGeom>
              <a:avLst/>
              <a:gdLst/>
              <a:ahLst/>
              <a:cxnLst/>
              <a:rect l="l" t="t" r="r" b="b"/>
              <a:pathLst>
                <a:path w="4886" h="2399" extrusionOk="0">
                  <a:moveTo>
                    <a:pt x="15" y="1"/>
                  </a:moveTo>
                  <a:cubicBezTo>
                    <a:pt x="9" y="1"/>
                    <a:pt x="6" y="1"/>
                    <a:pt x="6" y="3"/>
                  </a:cubicBezTo>
                  <a:cubicBezTo>
                    <a:pt x="1" y="16"/>
                    <a:pt x="165" y="72"/>
                    <a:pt x="410" y="148"/>
                  </a:cubicBezTo>
                  <a:cubicBezTo>
                    <a:pt x="656" y="227"/>
                    <a:pt x="984" y="332"/>
                    <a:pt x="1312" y="436"/>
                  </a:cubicBezTo>
                  <a:cubicBezTo>
                    <a:pt x="1967" y="647"/>
                    <a:pt x="2591" y="927"/>
                    <a:pt x="2591" y="927"/>
                  </a:cubicBezTo>
                  <a:cubicBezTo>
                    <a:pt x="2591" y="927"/>
                    <a:pt x="3229" y="1178"/>
                    <a:pt x="3803" y="1550"/>
                  </a:cubicBezTo>
                  <a:cubicBezTo>
                    <a:pt x="4091" y="1734"/>
                    <a:pt x="4362" y="1944"/>
                    <a:pt x="4554" y="2113"/>
                  </a:cubicBezTo>
                  <a:cubicBezTo>
                    <a:pt x="4741" y="2277"/>
                    <a:pt x="4859" y="2398"/>
                    <a:pt x="4876" y="2398"/>
                  </a:cubicBezTo>
                  <a:cubicBezTo>
                    <a:pt x="4876" y="2398"/>
                    <a:pt x="4877" y="2398"/>
                    <a:pt x="4877" y="2398"/>
                  </a:cubicBezTo>
                  <a:cubicBezTo>
                    <a:pt x="4885" y="2391"/>
                    <a:pt x="4784" y="2251"/>
                    <a:pt x="4604" y="2062"/>
                  </a:cubicBezTo>
                  <a:cubicBezTo>
                    <a:pt x="4423" y="1873"/>
                    <a:pt x="4159" y="1646"/>
                    <a:pt x="3876" y="1443"/>
                  </a:cubicBezTo>
                  <a:cubicBezTo>
                    <a:pt x="3309" y="1036"/>
                    <a:pt x="2664" y="761"/>
                    <a:pt x="2664" y="761"/>
                  </a:cubicBezTo>
                  <a:cubicBezTo>
                    <a:pt x="2664" y="761"/>
                    <a:pt x="2503" y="695"/>
                    <a:pt x="2260" y="604"/>
                  </a:cubicBezTo>
                  <a:cubicBezTo>
                    <a:pt x="2015" y="514"/>
                    <a:pt x="1686" y="409"/>
                    <a:pt x="1352" y="315"/>
                  </a:cubicBezTo>
                  <a:cubicBezTo>
                    <a:pt x="1018" y="220"/>
                    <a:pt x="682" y="139"/>
                    <a:pt x="431" y="81"/>
                  </a:cubicBezTo>
                  <a:cubicBezTo>
                    <a:pt x="211" y="31"/>
                    <a:pt x="55" y="1"/>
                    <a:pt x="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159137" y="3845864"/>
              <a:ext cx="87096" cy="23357"/>
            </a:xfrm>
            <a:custGeom>
              <a:avLst/>
              <a:gdLst/>
              <a:ahLst/>
              <a:cxnLst/>
              <a:rect l="l" t="t" r="r" b="b"/>
              <a:pathLst>
                <a:path w="3770" h="1011" extrusionOk="0">
                  <a:moveTo>
                    <a:pt x="471" y="0"/>
                  </a:moveTo>
                  <a:cubicBezTo>
                    <a:pt x="199" y="0"/>
                    <a:pt x="0" y="18"/>
                    <a:pt x="2" y="34"/>
                  </a:cubicBezTo>
                  <a:cubicBezTo>
                    <a:pt x="2" y="59"/>
                    <a:pt x="492" y="74"/>
                    <a:pt x="973" y="150"/>
                  </a:cubicBezTo>
                  <a:cubicBezTo>
                    <a:pt x="1456" y="226"/>
                    <a:pt x="1923" y="360"/>
                    <a:pt x="1923" y="360"/>
                  </a:cubicBezTo>
                  <a:cubicBezTo>
                    <a:pt x="1923" y="360"/>
                    <a:pt x="2394" y="469"/>
                    <a:pt x="2851" y="640"/>
                  </a:cubicBezTo>
                  <a:cubicBezTo>
                    <a:pt x="3290" y="797"/>
                    <a:pt x="3707" y="1010"/>
                    <a:pt x="3754" y="1010"/>
                  </a:cubicBezTo>
                  <a:cubicBezTo>
                    <a:pt x="3756" y="1010"/>
                    <a:pt x="3757" y="1010"/>
                    <a:pt x="3758" y="1009"/>
                  </a:cubicBezTo>
                  <a:cubicBezTo>
                    <a:pt x="3769" y="988"/>
                    <a:pt x="3353" y="721"/>
                    <a:pt x="2901" y="520"/>
                  </a:cubicBezTo>
                  <a:cubicBezTo>
                    <a:pt x="2449" y="315"/>
                    <a:pt x="1969" y="182"/>
                    <a:pt x="1969" y="182"/>
                  </a:cubicBezTo>
                  <a:cubicBezTo>
                    <a:pt x="1969" y="182"/>
                    <a:pt x="1483" y="66"/>
                    <a:pt x="989" y="23"/>
                  </a:cubicBezTo>
                  <a:cubicBezTo>
                    <a:pt x="808" y="6"/>
                    <a:pt x="628" y="0"/>
                    <a:pt x="4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109836" y="3794900"/>
              <a:ext cx="31489" cy="54568"/>
            </a:xfrm>
            <a:custGeom>
              <a:avLst/>
              <a:gdLst/>
              <a:ahLst/>
              <a:cxnLst/>
              <a:rect l="l" t="t" r="r" b="b"/>
              <a:pathLst>
                <a:path w="1363" h="2362" extrusionOk="0">
                  <a:moveTo>
                    <a:pt x="20" y="1"/>
                  </a:moveTo>
                  <a:cubicBezTo>
                    <a:pt x="19" y="1"/>
                    <a:pt x="19" y="1"/>
                    <a:pt x="18" y="1"/>
                  </a:cubicBezTo>
                  <a:cubicBezTo>
                    <a:pt x="0" y="19"/>
                    <a:pt x="210" y="291"/>
                    <a:pt x="411" y="569"/>
                  </a:cubicBezTo>
                  <a:cubicBezTo>
                    <a:pt x="613" y="844"/>
                    <a:pt x="785" y="1135"/>
                    <a:pt x="785" y="1135"/>
                  </a:cubicBezTo>
                  <a:cubicBezTo>
                    <a:pt x="785" y="1135"/>
                    <a:pt x="977" y="1412"/>
                    <a:pt x="1115" y="1720"/>
                  </a:cubicBezTo>
                  <a:cubicBezTo>
                    <a:pt x="1257" y="2025"/>
                    <a:pt x="1313" y="2361"/>
                    <a:pt x="1338" y="2361"/>
                  </a:cubicBezTo>
                  <a:cubicBezTo>
                    <a:pt x="1338" y="2361"/>
                    <a:pt x="1339" y="2361"/>
                    <a:pt x="1339" y="2361"/>
                  </a:cubicBezTo>
                  <a:cubicBezTo>
                    <a:pt x="1363" y="2361"/>
                    <a:pt x="1351" y="2008"/>
                    <a:pt x="1233" y="1674"/>
                  </a:cubicBezTo>
                  <a:cubicBezTo>
                    <a:pt x="1121" y="1340"/>
                    <a:pt x="937" y="1039"/>
                    <a:pt x="937" y="1039"/>
                  </a:cubicBezTo>
                  <a:cubicBezTo>
                    <a:pt x="937" y="1039"/>
                    <a:pt x="739" y="748"/>
                    <a:pt x="509" y="489"/>
                  </a:cubicBezTo>
                  <a:cubicBezTo>
                    <a:pt x="287" y="235"/>
                    <a:pt x="51" y="1"/>
                    <a:pt x="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091655" y="3753893"/>
              <a:ext cx="37472" cy="40961"/>
            </a:xfrm>
            <a:custGeom>
              <a:avLst/>
              <a:gdLst/>
              <a:ahLst/>
              <a:cxnLst/>
              <a:rect l="l" t="t" r="r" b="b"/>
              <a:pathLst>
                <a:path w="1622" h="1773" extrusionOk="0">
                  <a:moveTo>
                    <a:pt x="41" y="1"/>
                  </a:moveTo>
                  <a:cubicBezTo>
                    <a:pt x="39" y="1"/>
                    <a:pt x="38" y="1"/>
                    <a:pt x="38" y="2"/>
                  </a:cubicBezTo>
                  <a:cubicBezTo>
                    <a:pt x="1" y="35"/>
                    <a:pt x="743" y="947"/>
                    <a:pt x="743" y="947"/>
                  </a:cubicBezTo>
                  <a:cubicBezTo>
                    <a:pt x="743" y="947"/>
                    <a:pt x="1518" y="1772"/>
                    <a:pt x="1581" y="1772"/>
                  </a:cubicBezTo>
                  <a:cubicBezTo>
                    <a:pt x="1582" y="1772"/>
                    <a:pt x="1583" y="1772"/>
                    <a:pt x="1584" y="1772"/>
                  </a:cubicBezTo>
                  <a:cubicBezTo>
                    <a:pt x="1622" y="1740"/>
                    <a:pt x="879" y="828"/>
                    <a:pt x="879" y="828"/>
                  </a:cubicBezTo>
                  <a:cubicBezTo>
                    <a:pt x="879" y="828"/>
                    <a:pt x="105"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015347" y="3766530"/>
              <a:ext cx="103476" cy="89245"/>
            </a:xfrm>
            <a:custGeom>
              <a:avLst/>
              <a:gdLst/>
              <a:ahLst/>
              <a:cxnLst/>
              <a:rect l="l" t="t" r="r" b="b"/>
              <a:pathLst>
                <a:path w="4479" h="3863" extrusionOk="0">
                  <a:moveTo>
                    <a:pt x="10" y="1"/>
                  </a:moveTo>
                  <a:cubicBezTo>
                    <a:pt x="8" y="1"/>
                    <a:pt x="8" y="1"/>
                    <a:pt x="7" y="2"/>
                  </a:cubicBezTo>
                  <a:cubicBezTo>
                    <a:pt x="1" y="13"/>
                    <a:pt x="149" y="133"/>
                    <a:pt x="397" y="273"/>
                  </a:cubicBezTo>
                  <a:cubicBezTo>
                    <a:pt x="640" y="420"/>
                    <a:pt x="984" y="580"/>
                    <a:pt x="1312" y="764"/>
                  </a:cubicBezTo>
                  <a:cubicBezTo>
                    <a:pt x="1639" y="943"/>
                    <a:pt x="1956" y="1149"/>
                    <a:pt x="2183" y="1311"/>
                  </a:cubicBezTo>
                  <a:cubicBezTo>
                    <a:pt x="2412" y="1476"/>
                    <a:pt x="2556" y="1596"/>
                    <a:pt x="2556" y="1596"/>
                  </a:cubicBezTo>
                  <a:cubicBezTo>
                    <a:pt x="2556" y="1596"/>
                    <a:pt x="3163" y="2038"/>
                    <a:pt x="3643" y="2616"/>
                  </a:cubicBezTo>
                  <a:cubicBezTo>
                    <a:pt x="3886" y="2902"/>
                    <a:pt x="4095" y="3212"/>
                    <a:pt x="4238" y="3455"/>
                  </a:cubicBezTo>
                  <a:cubicBezTo>
                    <a:pt x="4380" y="3692"/>
                    <a:pt x="4457" y="3863"/>
                    <a:pt x="4475" y="3863"/>
                  </a:cubicBezTo>
                  <a:cubicBezTo>
                    <a:pt x="4475" y="3863"/>
                    <a:pt x="4475" y="3863"/>
                    <a:pt x="4476" y="3863"/>
                  </a:cubicBezTo>
                  <a:cubicBezTo>
                    <a:pt x="4479" y="3861"/>
                    <a:pt x="4466" y="3815"/>
                    <a:pt x="4439" y="3739"/>
                  </a:cubicBezTo>
                  <a:cubicBezTo>
                    <a:pt x="4412" y="3661"/>
                    <a:pt x="4365" y="3551"/>
                    <a:pt x="4301" y="3423"/>
                  </a:cubicBezTo>
                  <a:cubicBezTo>
                    <a:pt x="4177" y="3167"/>
                    <a:pt x="3980" y="2839"/>
                    <a:pt x="3743" y="2539"/>
                  </a:cubicBezTo>
                  <a:cubicBezTo>
                    <a:pt x="3278" y="1926"/>
                    <a:pt x="2669" y="1455"/>
                    <a:pt x="2669" y="1455"/>
                  </a:cubicBezTo>
                  <a:cubicBezTo>
                    <a:pt x="2669" y="1455"/>
                    <a:pt x="2519" y="1337"/>
                    <a:pt x="2281" y="1177"/>
                  </a:cubicBezTo>
                  <a:cubicBezTo>
                    <a:pt x="2041" y="1017"/>
                    <a:pt x="1716" y="822"/>
                    <a:pt x="1374" y="652"/>
                  </a:cubicBezTo>
                  <a:cubicBezTo>
                    <a:pt x="1032" y="480"/>
                    <a:pt x="683" y="336"/>
                    <a:pt x="431" y="213"/>
                  </a:cubicBezTo>
                  <a:cubicBezTo>
                    <a:pt x="188" y="96"/>
                    <a:pt x="32" y="1"/>
                    <a:pt x="1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941327" y="3825372"/>
              <a:ext cx="157744" cy="37518"/>
            </a:xfrm>
            <a:custGeom>
              <a:avLst/>
              <a:gdLst/>
              <a:ahLst/>
              <a:cxnLst/>
              <a:rect l="l" t="t" r="r" b="b"/>
              <a:pathLst>
                <a:path w="6828" h="1624" extrusionOk="0">
                  <a:moveTo>
                    <a:pt x="375" y="0"/>
                  </a:moveTo>
                  <a:cubicBezTo>
                    <a:pt x="147" y="0"/>
                    <a:pt x="4" y="6"/>
                    <a:pt x="4" y="16"/>
                  </a:cubicBezTo>
                  <a:cubicBezTo>
                    <a:pt x="1" y="27"/>
                    <a:pt x="223" y="48"/>
                    <a:pt x="559" y="72"/>
                  </a:cubicBezTo>
                  <a:cubicBezTo>
                    <a:pt x="891" y="96"/>
                    <a:pt x="1334" y="125"/>
                    <a:pt x="1775" y="164"/>
                  </a:cubicBezTo>
                  <a:cubicBezTo>
                    <a:pt x="2218" y="204"/>
                    <a:pt x="2658" y="259"/>
                    <a:pt x="2986" y="312"/>
                  </a:cubicBezTo>
                  <a:cubicBezTo>
                    <a:pt x="3313" y="363"/>
                    <a:pt x="3529" y="407"/>
                    <a:pt x="3529" y="407"/>
                  </a:cubicBezTo>
                  <a:cubicBezTo>
                    <a:pt x="3529" y="407"/>
                    <a:pt x="4405" y="545"/>
                    <a:pt x="5235" y="850"/>
                  </a:cubicBezTo>
                  <a:cubicBezTo>
                    <a:pt x="5649" y="1001"/>
                    <a:pt x="6051" y="1188"/>
                    <a:pt x="6340" y="1351"/>
                  </a:cubicBezTo>
                  <a:cubicBezTo>
                    <a:pt x="6619" y="1504"/>
                    <a:pt x="6800" y="1623"/>
                    <a:pt x="6822" y="1623"/>
                  </a:cubicBezTo>
                  <a:cubicBezTo>
                    <a:pt x="6823" y="1623"/>
                    <a:pt x="6824" y="1623"/>
                    <a:pt x="6824" y="1623"/>
                  </a:cubicBezTo>
                  <a:cubicBezTo>
                    <a:pt x="6828" y="1618"/>
                    <a:pt x="6786" y="1579"/>
                    <a:pt x="6708" y="1520"/>
                  </a:cubicBezTo>
                  <a:cubicBezTo>
                    <a:pt x="6633" y="1459"/>
                    <a:pt x="6519" y="1378"/>
                    <a:pt x="6377" y="1288"/>
                  </a:cubicBezTo>
                  <a:cubicBezTo>
                    <a:pt x="6094" y="1106"/>
                    <a:pt x="5697" y="898"/>
                    <a:pt x="5282" y="730"/>
                  </a:cubicBezTo>
                  <a:cubicBezTo>
                    <a:pt x="4450" y="388"/>
                    <a:pt x="3563" y="228"/>
                    <a:pt x="3563" y="228"/>
                  </a:cubicBezTo>
                  <a:cubicBezTo>
                    <a:pt x="3563" y="228"/>
                    <a:pt x="3342" y="188"/>
                    <a:pt x="3008" y="147"/>
                  </a:cubicBezTo>
                  <a:cubicBezTo>
                    <a:pt x="2675" y="105"/>
                    <a:pt x="2231" y="64"/>
                    <a:pt x="1787" y="40"/>
                  </a:cubicBezTo>
                  <a:cubicBezTo>
                    <a:pt x="1340" y="13"/>
                    <a:pt x="894" y="3"/>
                    <a:pt x="560" y="1"/>
                  </a:cubicBezTo>
                  <a:cubicBezTo>
                    <a:pt x="494" y="1"/>
                    <a:pt x="432" y="0"/>
                    <a:pt x="3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053536" y="3871924"/>
              <a:ext cx="50456" cy="5498"/>
            </a:xfrm>
            <a:custGeom>
              <a:avLst/>
              <a:gdLst/>
              <a:ahLst/>
              <a:cxnLst/>
              <a:rect l="l" t="t" r="r" b="b"/>
              <a:pathLst>
                <a:path w="2184" h="238" extrusionOk="0">
                  <a:moveTo>
                    <a:pt x="1339" y="1"/>
                  </a:moveTo>
                  <a:cubicBezTo>
                    <a:pt x="1198" y="1"/>
                    <a:pt x="1098" y="4"/>
                    <a:pt x="1098" y="4"/>
                  </a:cubicBezTo>
                  <a:cubicBezTo>
                    <a:pt x="1098" y="4"/>
                    <a:pt x="818" y="34"/>
                    <a:pt x="544" y="84"/>
                  </a:cubicBezTo>
                  <a:cubicBezTo>
                    <a:pt x="271" y="132"/>
                    <a:pt x="1" y="204"/>
                    <a:pt x="4" y="228"/>
                  </a:cubicBezTo>
                  <a:cubicBezTo>
                    <a:pt x="5" y="235"/>
                    <a:pt x="30" y="238"/>
                    <a:pt x="70" y="238"/>
                  </a:cubicBezTo>
                  <a:cubicBezTo>
                    <a:pt x="169" y="238"/>
                    <a:pt x="365" y="221"/>
                    <a:pt x="562" y="209"/>
                  </a:cubicBezTo>
                  <a:cubicBezTo>
                    <a:pt x="839" y="191"/>
                    <a:pt x="1112" y="183"/>
                    <a:pt x="1112" y="183"/>
                  </a:cubicBezTo>
                  <a:cubicBezTo>
                    <a:pt x="1112" y="183"/>
                    <a:pt x="1385" y="153"/>
                    <a:pt x="1659" y="132"/>
                  </a:cubicBezTo>
                  <a:cubicBezTo>
                    <a:pt x="1696" y="130"/>
                    <a:pt x="1732" y="129"/>
                    <a:pt x="1768" y="129"/>
                  </a:cubicBezTo>
                  <a:cubicBezTo>
                    <a:pt x="1863" y="129"/>
                    <a:pt x="1951" y="137"/>
                    <a:pt x="2019" y="159"/>
                  </a:cubicBezTo>
                  <a:cubicBezTo>
                    <a:pt x="2104" y="184"/>
                    <a:pt x="2156" y="224"/>
                    <a:pt x="2172" y="224"/>
                  </a:cubicBezTo>
                  <a:cubicBezTo>
                    <a:pt x="2173" y="224"/>
                    <a:pt x="2174" y="224"/>
                    <a:pt x="2175" y="223"/>
                  </a:cubicBezTo>
                  <a:cubicBezTo>
                    <a:pt x="2183" y="217"/>
                    <a:pt x="2145" y="148"/>
                    <a:pt x="2046" y="95"/>
                  </a:cubicBezTo>
                  <a:cubicBezTo>
                    <a:pt x="1947" y="39"/>
                    <a:pt x="1799" y="12"/>
                    <a:pt x="1657" y="7"/>
                  </a:cubicBezTo>
                  <a:cubicBezTo>
                    <a:pt x="1545" y="2"/>
                    <a:pt x="1433" y="1"/>
                    <a:pt x="13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906904" y="3907363"/>
              <a:ext cx="179160" cy="46783"/>
            </a:xfrm>
            <a:custGeom>
              <a:avLst/>
              <a:gdLst/>
              <a:ahLst/>
              <a:cxnLst/>
              <a:rect l="l" t="t" r="r" b="b"/>
              <a:pathLst>
                <a:path w="7755" h="2025" extrusionOk="0">
                  <a:moveTo>
                    <a:pt x="7747" y="1"/>
                  </a:moveTo>
                  <a:cubicBezTo>
                    <a:pt x="7719" y="1"/>
                    <a:pt x="7500" y="114"/>
                    <a:pt x="7178" y="277"/>
                  </a:cubicBezTo>
                  <a:cubicBezTo>
                    <a:pt x="6835" y="448"/>
                    <a:pt x="6380" y="673"/>
                    <a:pt x="5916" y="876"/>
                  </a:cubicBezTo>
                  <a:cubicBezTo>
                    <a:pt x="5453" y="1083"/>
                    <a:pt x="4979" y="1263"/>
                    <a:pt x="4620" y="1380"/>
                  </a:cubicBezTo>
                  <a:cubicBezTo>
                    <a:pt x="4439" y="1441"/>
                    <a:pt x="4287" y="1487"/>
                    <a:pt x="4181" y="1514"/>
                  </a:cubicBezTo>
                  <a:cubicBezTo>
                    <a:pt x="4076" y="1545"/>
                    <a:pt x="4015" y="1562"/>
                    <a:pt x="4015" y="1562"/>
                  </a:cubicBezTo>
                  <a:cubicBezTo>
                    <a:pt x="4015" y="1562"/>
                    <a:pt x="3774" y="1636"/>
                    <a:pt x="3404" y="1716"/>
                  </a:cubicBezTo>
                  <a:cubicBezTo>
                    <a:pt x="3034" y="1799"/>
                    <a:pt x="2535" y="1882"/>
                    <a:pt x="2031" y="1898"/>
                  </a:cubicBezTo>
                  <a:cubicBezTo>
                    <a:pt x="1955" y="1901"/>
                    <a:pt x="1880" y="1902"/>
                    <a:pt x="1804" y="1902"/>
                  </a:cubicBezTo>
                  <a:cubicBezTo>
                    <a:pt x="1398" y="1902"/>
                    <a:pt x="1002" y="1864"/>
                    <a:pt x="681" y="1864"/>
                  </a:cubicBezTo>
                  <a:cubicBezTo>
                    <a:pt x="666" y="1864"/>
                    <a:pt x="651" y="1864"/>
                    <a:pt x="635" y="1864"/>
                  </a:cubicBezTo>
                  <a:cubicBezTo>
                    <a:pt x="443" y="1864"/>
                    <a:pt x="282" y="1880"/>
                    <a:pt x="172" y="1898"/>
                  </a:cubicBezTo>
                  <a:cubicBezTo>
                    <a:pt x="60" y="1915"/>
                    <a:pt x="1" y="1936"/>
                    <a:pt x="1" y="1939"/>
                  </a:cubicBezTo>
                  <a:cubicBezTo>
                    <a:pt x="1" y="1942"/>
                    <a:pt x="7" y="1943"/>
                    <a:pt x="19" y="1943"/>
                  </a:cubicBezTo>
                  <a:cubicBezTo>
                    <a:pt x="66" y="1943"/>
                    <a:pt x="204" y="1928"/>
                    <a:pt x="403" y="1928"/>
                  </a:cubicBezTo>
                  <a:cubicBezTo>
                    <a:pt x="473" y="1928"/>
                    <a:pt x="550" y="1930"/>
                    <a:pt x="634" y="1935"/>
                  </a:cubicBezTo>
                  <a:cubicBezTo>
                    <a:pt x="1003" y="1950"/>
                    <a:pt x="1497" y="2024"/>
                    <a:pt x="2001" y="2024"/>
                  </a:cubicBezTo>
                  <a:cubicBezTo>
                    <a:pt x="2012" y="2024"/>
                    <a:pt x="2022" y="2024"/>
                    <a:pt x="2033" y="2024"/>
                  </a:cubicBezTo>
                  <a:cubicBezTo>
                    <a:pt x="2546" y="2024"/>
                    <a:pt x="3058" y="1952"/>
                    <a:pt x="3436" y="1877"/>
                  </a:cubicBezTo>
                  <a:cubicBezTo>
                    <a:pt x="3814" y="1804"/>
                    <a:pt x="4062" y="1735"/>
                    <a:pt x="4062" y="1735"/>
                  </a:cubicBezTo>
                  <a:cubicBezTo>
                    <a:pt x="4062" y="1735"/>
                    <a:pt x="4121" y="1716"/>
                    <a:pt x="4229" y="1682"/>
                  </a:cubicBezTo>
                  <a:cubicBezTo>
                    <a:pt x="4337" y="1650"/>
                    <a:pt x="4492" y="1601"/>
                    <a:pt x="4671" y="1535"/>
                  </a:cubicBezTo>
                  <a:cubicBezTo>
                    <a:pt x="5032" y="1407"/>
                    <a:pt x="5508" y="1212"/>
                    <a:pt x="5967" y="991"/>
                  </a:cubicBezTo>
                  <a:cubicBezTo>
                    <a:pt x="6429" y="771"/>
                    <a:pt x="6877" y="528"/>
                    <a:pt x="7210" y="337"/>
                  </a:cubicBezTo>
                  <a:cubicBezTo>
                    <a:pt x="7374" y="242"/>
                    <a:pt x="7513" y="162"/>
                    <a:pt x="7606" y="101"/>
                  </a:cubicBezTo>
                  <a:cubicBezTo>
                    <a:pt x="7700" y="43"/>
                    <a:pt x="7755" y="8"/>
                    <a:pt x="7750" y="2"/>
                  </a:cubicBezTo>
                  <a:cubicBezTo>
                    <a:pt x="7750" y="1"/>
                    <a:pt x="7749" y="1"/>
                    <a:pt x="7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040136" y="3903505"/>
              <a:ext cx="68014" cy="52859"/>
            </a:xfrm>
            <a:custGeom>
              <a:avLst/>
              <a:gdLst/>
              <a:ahLst/>
              <a:cxnLst/>
              <a:rect l="l" t="t" r="r" b="b"/>
              <a:pathLst>
                <a:path w="2944" h="2288" extrusionOk="0">
                  <a:moveTo>
                    <a:pt x="2924" y="0"/>
                  </a:moveTo>
                  <a:cubicBezTo>
                    <a:pt x="2892" y="0"/>
                    <a:pt x="2574" y="323"/>
                    <a:pt x="2232" y="620"/>
                  </a:cubicBezTo>
                  <a:cubicBezTo>
                    <a:pt x="1885" y="925"/>
                    <a:pt x="1516" y="1202"/>
                    <a:pt x="1516" y="1202"/>
                  </a:cubicBezTo>
                  <a:cubicBezTo>
                    <a:pt x="1516" y="1202"/>
                    <a:pt x="1160" y="1493"/>
                    <a:pt x="781" y="1760"/>
                  </a:cubicBezTo>
                  <a:cubicBezTo>
                    <a:pt x="400" y="2027"/>
                    <a:pt x="0" y="2263"/>
                    <a:pt x="13" y="2286"/>
                  </a:cubicBezTo>
                  <a:cubicBezTo>
                    <a:pt x="14" y="2287"/>
                    <a:pt x="15" y="2287"/>
                    <a:pt x="18" y="2287"/>
                  </a:cubicBezTo>
                  <a:cubicBezTo>
                    <a:pt x="64" y="2287"/>
                    <a:pt x="468" y="2098"/>
                    <a:pt x="849" y="1865"/>
                  </a:cubicBezTo>
                  <a:cubicBezTo>
                    <a:pt x="1252" y="1625"/>
                    <a:pt x="1628" y="1342"/>
                    <a:pt x="1628" y="1342"/>
                  </a:cubicBezTo>
                  <a:cubicBezTo>
                    <a:pt x="1628" y="1342"/>
                    <a:pt x="1991" y="1045"/>
                    <a:pt x="2320" y="712"/>
                  </a:cubicBezTo>
                  <a:cubicBezTo>
                    <a:pt x="2653" y="383"/>
                    <a:pt x="2944" y="17"/>
                    <a:pt x="2926" y="1"/>
                  </a:cubicBezTo>
                  <a:cubicBezTo>
                    <a:pt x="2926" y="0"/>
                    <a:pt x="2925" y="0"/>
                    <a:pt x="29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720259" y="3926030"/>
              <a:ext cx="192282" cy="70717"/>
            </a:xfrm>
            <a:custGeom>
              <a:avLst/>
              <a:gdLst/>
              <a:ahLst/>
              <a:cxnLst/>
              <a:rect l="l" t="t" r="r" b="b"/>
              <a:pathLst>
                <a:path w="8323" h="3061" extrusionOk="0">
                  <a:moveTo>
                    <a:pt x="7" y="0"/>
                  </a:moveTo>
                  <a:cubicBezTo>
                    <a:pt x="7" y="0"/>
                    <a:pt x="6" y="1"/>
                    <a:pt x="6" y="1"/>
                  </a:cubicBezTo>
                  <a:cubicBezTo>
                    <a:pt x="1" y="6"/>
                    <a:pt x="52" y="54"/>
                    <a:pt x="145" y="137"/>
                  </a:cubicBezTo>
                  <a:cubicBezTo>
                    <a:pt x="239" y="217"/>
                    <a:pt x="369" y="338"/>
                    <a:pt x="540" y="465"/>
                  </a:cubicBezTo>
                  <a:cubicBezTo>
                    <a:pt x="872" y="729"/>
                    <a:pt x="1341" y="1048"/>
                    <a:pt x="1825" y="1341"/>
                  </a:cubicBezTo>
                  <a:cubicBezTo>
                    <a:pt x="2318" y="1625"/>
                    <a:pt x="2823" y="1883"/>
                    <a:pt x="3214" y="2051"/>
                  </a:cubicBezTo>
                  <a:cubicBezTo>
                    <a:pt x="3408" y="2140"/>
                    <a:pt x="3577" y="2201"/>
                    <a:pt x="3691" y="2249"/>
                  </a:cubicBezTo>
                  <a:cubicBezTo>
                    <a:pt x="3806" y="2295"/>
                    <a:pt x="3873" y="2321"/>
                    <a:pt x="3873" y="2321"/>
                  </a:cubicBezTo>
                  <a:cubicBezTo>
                    <a:pt x="3873" y="2321"/>
                    <a:pt x="3940" y="2343"/>
                    <a:pt x="4059" y="2383"/>
                  </a:cubicBezTo>
                  <a:cubicBezTo>
                    <a:pt x="4177" y="2418"/>
                    <a:pt x="4342" y="2482"/>
                    <a:pt x="4548" y="2538"/>
                  </a:cubicBezTo>
                  <a:cubicBezTo>
                    <a:pt x="4956" y="2663"/>
                    <a:pt x="5509" y="2794"/>
                    <a:pt x="6067" y="2895"/>
                  </a:cubicBezTo>
                  <a:cubicBezTo>
                    <a:pt x="6626" y="2984"/>
                    <a:pt x="7192" y="3042"/>
                    <a:pt x="7616" y="3055"/>
                  </a:cubicBezTo>
                  <a:cubicBezTo>
                    <a:pt x="7703" y="3059"/>
                    <a:pt x="7784" y="3061"/>
                    <a:pt x="7859" y="3061"/>
                  </a:cubicBezTo>
                  <a:cubicBezTo>
                    <a:pt x="7965" y="3061"/>
                    <a:pt x="8057" y="3058"/>
                    <a:pt x="8129" y="3058"/>
                  </a:cubicBezTo>
                  <a:cubicBezTo>
                    <a:pt x="8254" y="3056"/>
                    <a:pt x="8323" y="3053"/>
                    <a:pt x="8323" y="3047"/>
                  </a:cubicBezTo>
                  <a:cubicBezTo>
                    <a:pt x="8323" y="3031"/>
                    <a:pt x="8041" y="3018"/>
                    <a:pt x="7622" y="2983"/>
                  </a:cubicBezTo>
                  <a:cubicBezTo>
                    <a:pt x="7200" y="2948"/>
                    <a:pt x="6642" y="2873"/>
                    <a:pt x="6091" y="2767"/>
                  </a:cubicBezTo>
                  <a:cubicBezTo>
                    <a:pt x="5541" y="2652"/>
                    <a:pt x="4997" y="2511"/>
                    <a:pt x="4597" y="2379"/>
                  </a:cubicBezTo>
                  <a:cubicBezTo>
                    <a:pt x="4396" y="2321"/>
                    <a:pt x="4233" y="2252"/>
                    <a:pt x="4116" y="2215"/>
                  </a:cubicBezTo>
                  <a:cubicBezTo>
                    <a:pt x="4001" y="2175"/>
                    <a:pt x="3934" y="2151"/>
                    <a:pt x="3934" y="2151"/>
                  </a:cubicBezTo>
                  <a:cubicBezTo>
                    <a:pt x="3934" y="2151"/>
                    <a:pt x="3868" y="2128"/>
                    <a:pt x="3755" y="2083"/>
                  </a:cubicBezTo>
                  <a:cubicBezTo>
                    <a:pt x="3641" y="2036"/>
                    <a:pt x="3473" y="1984"/>
                    <a:pt x="3282" y="1897"/>
                  </a:cubicBezTo>
                  <a:cubicBezTo>
                    <a:pt x="2892" y="1739"/>
                    <a:pt x="2383" y="1498"/>
                    <a:pt x="1889" y="1229"/>
                  </a:cubicBezTo>
                  <a:cubicBezTo>
                    <a:pt x="1403" y="954"/>
                    <a:pt x="927" y="652"/>
                    <a:pt x="583" y="406"/>
                  </a:cubicBezTo>
                  <a:cubicBezTo>
                    <a:pt x="249" y="171"/>
                    <a:pt x="31" y="0"/>
                    <a:pt x="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674655" y="3803933"/>
              <a:ext cx="98186" cy="80628"/>
            </a:xfrm>
            <a:custGeom>
              <a:avLst/>
              <a:gdLst/>
              <a:ahLst/>
              <a:cxnLst/>
              <a:rect l="l" t="t" r="r" b="b"/>
              <a:pathLst>
                <a:path w="4250" h="3490" extrusionOk="0">
                  <a:moveTo>
                    <a:pt x="9" y="0"/>
                  </a:moveTo>
                  <a:cubicBezTo>
                    <a:pt x="9" y="0"/>
                    <a:pt x="9" y="0"/>
                    <a:pt x="8" y="0"/>
                  </a:cubicBezTo>
                  <a:cubicBezTo>
                    <a:pt x="0" y="2"/>
                    <a:pt x="5" y="45"/>
                    <a:pt x="15" y="124"/>
                  </a:cubicBezTo>
                  <a:cubicBezTo>
                    <a:pt x="28" y="200"/>
                    <a:pt x="53" y="309"/>
                    <a:pt x="101" y="437"/>
                  </a:cubicBezTo>
                  <a:cubicBezTo>
                    <a:pt x="197" y="691"/>
                    <a:pt x="398" y="1000"/>
                    <a:pt x="646" y="1260"/>
                  </a:cubicBezTo>
                  <a:cubicBezTo>
                    <a:pt x="893" y="1527"/>
                    <a:pt x="1168" y="1754"/>
                    <a:pt x="1374" y="1924"/>
                  </a:cubicBezTo>
                  <a:cubicBezTo>
                    <a:pt x="1582" y="2092"/>
                    <a:pt x="1719" y="2204"/>
                    <a:pt x="1719" y="2204"/>
                  </a:cubicBezTo>
                  <a:cubicBezTo>
                    <a:pt x="1719" y="2204"/>
                    <a:pt x="1863" y="2311"/>
                    <a:pt x="2079" y="2467"/>
                  </a:cubicBezTo>
                  <a:cubicBezTo>
                    <a:pt x="2298" y="2624"/>
                    <a:pt x="2595" y="2824"/>
                    <a:pt x="2907" y="3000"/>
                  </a:cubicBezTo>
                  <a:cubicBezTo>
                    <a:pt x="3220" y="3176"/>
                    <a:pt x="3553" y="3318"/>
                    <a:pt x="3809" y="3395"/>
                  </a:cubicBezTo>
                  <a:cubicBezTo>
                    <a:pt x="4031" y="3462"/>
                    <a:pt x="4193" y="3489"/>
                    <a:pt x="4235" y="3489"/>
                  </a:cubicBezTo>
                  <a:cubicBezTo>
                    <a:pt x="4241" y="3489"/>
                    <a:pt x="4245" y="3489"/>
                    <a:pt x="4245" y="3487"/>
                  </a:cubicBezTo>
                  <a:cubicBezTo>
                    <a:pt x="4250" y="3473"/>
                    <a:pt x="4077" y="3425"/>
                    <a:pt x="3830" y="3329"/>
                  </a:cubicBezTo>
                  <a:cubicBezTo>
                    <a:pt x="3585" y="3232"/>
                    <a:pt x="3268" y="3075"/>
                    <a:pt x="2971" y="2890"/>
                  </a:cubicBezTo>
                  <a:cubicBezTo>
                    <a:pt x="2670" y="2704"/>
                    <a:pt x="2387" y="2496"/>
                    <a:pt x="2178" y="2335"/>
                  </a:cubicBezTo>
                  <a:cubicBezTo>
                    <a:pt x="1967" y="2172"/>
                    <a:pt x="1829" y="2063"/>
                    <a:pt x="1829" y="2063"/>
                  </a:cubicBezTo>
                  <a:cubicBezTo>
                    <a:pt x="1829" y="2063"/>
                    <a:pt x="1690" y="1954"/>
                    <a:pt x="1478" y="1794"/>
                  </a:cubicBezTo>
                  <a:cubicBezTo>
                    <a:pt x="1268" y="1633"/>
                    <a:pt x="987" y="1419"/>
                    <a:pt x="739" y="1172"/>
                  </a:cubicBezTo>
                  <a:cubicBezTo>
                    <a:pt x="486" y="929"/>
                    <a:pt x="279" y="648"/>
                    <a:pt x="167" y="410"/>
                  </a:cubicBezTo>
                  <a:cubicBezTo>
                    <a:pt x="56" y="176"/>
                    <a:pt x="25" y="0"/>
                    <a:pt x="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1674863" y="3828976"/>
              <a:ext cx="71433" cy="81991"/>
            </a:xfrm>
            <a:custGeom>
              <a:avLst/>
              <a:gdLst/>
              <a:ahLst/>
              <a:cxnLst/>
              <a:rect l="l" t="t" r="r" b="b"/>
              <a:pathLst>
                <a:path w="3092" h="3549" extrusionOk="0">
                  <a:moveTo>
                    <a:pt x="28" y="0"/>
                  </a:moveTo>
                  <a:cubicBezTo>
                    <a:pt x="1" y="0"/>
                    <a:pt x="2" y="646"/>
                    <a:pt x="247" y="1241"/>
                  </a:cubicBezTo>
                  <a:cubicBezTo>
                    <a:pt x="364" y="1540"/>
                    <a:pt x="522" y="1822"/>
                    <a:pt x="660" y="2018"/>
                  </a:cubicBezTo>
                  <a:cubicBezTo>
                    <a:pt x="796" y="2215"/>
                    <a:pt x="903" y="2335"/>
                    <a:pt x="903" y="2335"/>
                  </a:cubicBezTo>
                  <a:cubicBezTo>
                    <a:pt x="903" y="2335"/>
                    <a:pt x="1010" y="2455"/>
                    <a:pt x="1189" y="2615"/>
                  </a:cubicBezTo>
                  <a:cubicBezTo>
                    <a:pt x="1366" y="2774"/>
                    <a:pt x="1625" y="2966"/>
                    <a:pt x="1902" y="3123"/>
                  </a:cubicBezTo>
                  <a:cubicBezTo>
                    <a:pt x="2180" y="3278"/>
                    <a:pt x="2476" y="3398"/>
                    <a:pt x="2705" y="3465"/>
                  </a:cubicBezTo>
                  <a:cubicBezTo>
                    <a:pt x="2897" y="3524"/>
                    <a:pt x="3041" y="3549"/>
                    <a:pt x="3080" y="3549"/>
                  </a:cubicBezTo>
                  <a:cubicBezTo>
                    <a:pt x="3086" y="3549"/>
                    <a:pt x="3090" y="3548"/>
                    <a:pt x="3090" y="3547"/>
                  </a:cubicBezTo>
                  <a:cubicBezTo>
                    <a:pt x="3091" y="3532"/>
                    <a:pt x="2941" y="3486"/>
                    <a:pt x="2730" y="3398"/>
                  </a:cubicBezTo>
                  <a:cubicBezTo>
                    <a:pt x="2511" y="3313"/>
                    <a:pt x="2231" y="3179"/>
                    <a:pt x="1971" y="3013"/>
                  </a:cubicBezTo>
                  <a:cubicBezTo>
                    <a:pt x="1708" y="2850"/>
                    <a:pt x="1467" y="2654"/>
                    <a:pt x="1302" y="2493"/>
                  </a:cubicBezTo>
                  <a:cubicBezTo>
                    <a:pt x="1136" y="2333"/>
                    <a:pt x="1039" y="2215"/>
                    <a:pt x="1039" y="2215"/>
                  </a:cubicBezTo>
                  <a:cubicBezTo>
                    <a:pt x="1039" y="2215"/>
                    <a:pt x="933" y="2103"/>
                    <a:pt x="796" y="1919"/>
                  </a:cubicBezTo>
                  <a:cubicBezTo>
                    <a:pt x="655" y="1735"/>
                    <a:pt x="493" y="1473"/>
                    <a:pt x="365" y="1192"/>
                  </a:cubicBezTo>
                  <a:cubicBezTo>
                    <a:pt x="238" y="912"/>
                    <a:pt x="150" y="613"/>
                    <a:pt x="103" y="384"/>
                  </a:cubicBezTo>
                  <a:cubicBezTo>
                    <a:pt x="55" y="157"/>
                    <a:pt x="41" y="0"/>
                    <a:pt x="28" y="0"/>
                  </a:cubicBezTo>
                  <a:cubicBezTo>
                    <a:pt x="28" y="0"/>
                    <a:pt x="28" y="0"/>
                    <a:pt x="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1"/>
            <p:cNvSpPr/>
            <p:nvPr/>
          </p:nvSpPr>
          <p:spPr>
            <a:xfrm>
              <a:off x="1702539" y="3789725"/>
              <a:ext cx="142311" cy="36825"/>
            </a:xfrm>
            <a:custGeom>
              <a:avLst/>
              <a:gdLst/>
              <a:ahLst/>
              <a:cxnLst/>
              <a:rect l="l" t="t" r="r" b="b"/>
              <a:pathLst>
                <a:path w="6160" h="1594" extrusionOk="0">
                  <a:moveTo>
                    <a:pt x="5395" y="0"/>
                  </a:moveTo>
                  <a:cubicBezTo>
                    <a:pt x="5139" y="0"/>
                    <a:pt x="4842" y="17"/>
                    <a:pt x="4549" y="62"/>
                  </a:cubicBezTo>
                  <a:cubicBezTo>
                    <a:pt x="4148" y="123"/>
                    <a:pt x="3751" y="233"/>
                    <a:pt x="3467" y="339"/>
                  </a:cubicBezTo>
                  <a:cubicBezTo>
                    <a:pt x="3179" y="443"/>
                    <a:pt x="2995" y="528"/>
                    <a:pt x="2995" y="528"/>
                  </a:cubicBezTo>
                  <a:cubicBezTo>
                    <a:pt x="2995" y="528"/>
                    <a:pt x="2813" y="615"/>
                    <a:pt x="2541" y="747"/>
                  </a:cubicBezTo>
                  <a:cubicBezTo>
                    <a:pt x="2269" y="881"/>
                    <a:pt x="1913" y="1063"/>
                    <a:pt x="1545" y="1217"/>
                  </a:cubicBezTo>
                  <a:cubicBezTo>
                    <a:pt x="1177" y="1369"/>
                    <a:pt x="793" y="1480"/>
                    <a:pt x="498" y="1519"/>
                  </a:cubicBezTo>
                  <a:cubicBezTo>
                    <a:pt x="204" y="1559"/>
                    <a:pt x="4" y="1544"/>
                    <a:pt x="0" y="1560"/>
                  </a:cubicBezTo>
                  <a:cubicBezTo>
                    <a:pt x="0" y="1565"/>
                    <a:pt x="52" y="1573"/>
                    <a:pt x="138" y="1584"/>
                  </a:cubicBezTo>
                  <a:cubicBezTo>
                    <a:pt x="186" y="1590"/>
                    <a:pt x="245" y="1593"/>
                    <a:pt x="314" y="1593"/>
                  </a:cubicBezTo>
                  <a:cubicBezTo>
                    <a:pt x="372" y="1593"/>
                    <a:pt x="436" y="1591"/>
                    <a:pt x="506" y="1588"/>
                  </a:cubicBezTo>
                  <a:cubicBezTo>
                    <a:pt x="809" y="1570"/>
                    <a:pt x="1212" y="1476"/>
                    <a:pt x="1591" y="1333"/>
                  </a:cubicBezTo>
                  <a:cubicBezTo>
                    <a:pt x="1972" y="1194"/>
                    <a:pt x="2336" y="1020"/>
                    <a:pt x="2611" y="897"/>
                  </a:cubicBezTo>
                  <a:cubicBezTo>
                    <a:pt x="2885" y="774"/>
                    <a:pt x="3067" y="692"/>
                    <a:pt x="3067" y="692"/>
                  </a:cubicBezTo>
                  <a:cubicBezTo>
                    <a:pt x="3067" y="692"/>
                    <a:pt x="3246" y="604"/>
                    <a:pt x="3523" y="494"/>
                  </a:cubicBezTo>
                  <a:cubicBezTo>
                    <a:pt x="3796" y="382"/>
                    <a:pt x="4175" y="262"/>
                    <a:pt x="4568" y="189"/>
                  </a:cubicBezTo>
                  <a:cubicBezTo>
                    <a:pt x="4957" y="110"/>
                    <a:pt x="5356" y="83"/>
                    <a:pt x="5657" y="77"/>
                  </a:cubicBezTo>
                  <a:cubicBezTo>
                    <a:pt x="5692" y="76"/>
                    <a:pt x="5726" y="76"/>
                    <a:pt x="5759" y="76"/>
                  </a:cubicBezTo>
                  <a:cubicBezTo>
                    <a:pt x="5905" y="76"/>
                    <a:pt x="6020" y="79"/>
                    <a:pt x="6088" y="79"/>
                  </a:cubicBezTo>
                  <a:cubicBezTo>
                    <a:pt x="6133" y="79"/>
                    <a:pt x="6158" y="78"/>
                    <a:pt x="6159" y="74"/>
                  </a:cubicBezTo>
                  <a:cubicBezTo>
                    <a:pt x="6159" y="62"/>
                    <a:pt x="5961" y="26"/>
                    <a:pt x="5660" y="6"/>
                  </a:cubicBezTo>
                  <a:cubicBezTo>
                    <a:pt x="5579" y="2"/>
                    <a:pt x="5490" y="0"/>
                    <a:pt x="53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1829672" y="3738437"/>
              <a:ext cx="105116" cy="31789"/>
            </a:xfrm>
            <a:custGeom>
              <a:avLst/>
              <a:gdLst/>
              <a:ahLst/>
              <a:cxnLst/>
              <a:rect l="l" t="t" r="r" b="b"/>
              <a:pathLst>
                <a:path w="4550" h="1376" extrusionOk="0">
                  <a:moveTo>
                    <a:pt x="8" y="0"/>
                  </a:moveTo>
                  <a:cubicBezTo>
                    <a:pt x="7" y="0"/>
                    <a:pt x="6" y="0"/>
                    <a:pt x="5" y="1"/>
                  </a:cubicBezTo>
                  <a:cubicBezTo>
                    <a:pt x="1" y="14"/>
                    <a:pt x="116" y="110"/>
                    <a:pt x="292" y="255"/>
                  </a:cubicBezTo>
                  <a:cubicBezTo>
                    <a:pt x="467" y="397"/>
                    <a:pt x="706" y="592"/>
                    <a:pt x="973" y="749"/>
                  </a:cubicBezTo>
                  <a:cubicBezTo>
                    <a:pt x="1240" y="909"/>
                    <a:pt x="1524" y="1026"/>
                    <a:pt x="1745" y="1102"/>
                  </a:cubicBezTo>
                  <a:cubicBezTo>
                    <a:pt x="1964" y="1176"/>
                    <a:pt x="2114" y="1213"/>
                    <a:pt x="2114" y="1213"/>
                  </a:cubicBezTo>
                  <a:cubicBezTo>
                    <a:pt x="2114" y="1213"/>
                    <a:pt x="2264" y="1246"/>
                    <a:pt x="2491" y="1281"/>
                  </a:cubicBezTo>
                  <a:cubicBezTo>
                    <a:pt x="2720" y="1320"/>
                    <a:pt x="3025" y="1350"/>
                    <a:pt x="3331" y="1365"/>
                  </a:cubicBezTo>
                  <a:cubicBezTo>
                    <a:pt x="3533" y="1373"/>
                    <a:pt x="3737" y="1376"/>
                    <a:pt x="3918" y="1376"/>
                  </a:cubicBezTo>
                  <a:cubicBezTo>
                    <a:pt x="4008" y="1376"/>
                    <a:pt x="4093" y="1375"/>
                    <a:pt x="4169" y="1374"/>
                  </a:cubicBezTo>
                  <a:cubicBezTo>
                    <a:pt x="4397" y="1368"/>
                    <a:pt x="4549" y="1358"/>
                    <a:pt x="4549" y="1345"/>
                  </a:cubicBezTo>
                  <a:cubicBezTo>
                    <a:pt x="4549" y="1318"/>
                    <a:pt x="3942" y="1296"/>
                    <a:pt x="3342" y="1234"/>
                  </a:cubicBezTo>
                  <a:cubicBezTo>
                    <a:pt x="3041" y="1205"/>
                    <a:pt x="2742" y="1160"/>
                    <a:pt x="2522" y="1117"/>
                  </a:cubicBezTo>
                  <a:cubicBezTo>
                    <a:pt x="2300" y="1074"/>
                    <a:pt x="2156" y="1034"/>
                    <a:pt x="2156" y="1034"/>
                  </a:cubicBezTo>
                  <a:cubicBezTo>
                    <a:pt x="2156" y="1034"/>
                    <a:pt x="1564" y="920"/>
                    <a:pt x="1035" y="637"/>
                  </a:cubicBezTo>
                  <a:cubicBezTo>
                    <a:pt x="770" y="501"/>
                    <a:pt x="523" y="322"/>
                    <a:pt x="333" y="197"/>
                  </a:cubicBezTo>
                  <a:cubicBezTo>
                    <a:pt x="155" y="77"/>
                    <a:pt x="28" y="0"/>
                    <a:pt x="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1830042" y="3750635"/>
              <a:ext cx="52697" cy="36641"/>
            </a:xfrm>
            <a:custGeom>
              <a:avLst/>
              <a:gdLst/>
              <a:ahLst/>
              <a:cxnLst/>
              <a:rect l="l" t="t" r="r" b="b"/>
              <a:pathLst>
                <a:path w="2281" h="1586" extrusionOk="0">
                  <a:moveTo>
                    <a:pt x="12" y="1"/>
                  </a:moveTo>
                  <a:cubicBezTo>
                    <a:pt x="10" y="1"/>
                    <a:pt x="9" y="1"/>
                    <a:pt x="9" y="2"/>
                  </a:cubicBezTo>
                  <a:cubicBezTo>
                    <a:pt x="1" y="13"/>
                    <a:pt x="60" y="77"/>
                    <a:pt x="136" y="184"/>
                  </a:cubicBezTo>
                  <a:cubicBezTo>
                    <a:pt x="213" y="290"/>
                    <a:pt x="306" y="440"/>
                    <a:pt x="405" y="590"/>
                  </a:cubicBezTo>
                  <a:cubicBezTo>
                    <a:pt x="506" y="741"/>
                    <a:pt x="632" y="880"/>
                    <a:pt x="736" y="973"/>
                  </a:cubicBezTo>
                  <a:cubicBezTo>
                    <a:pt x="840" y="1064"/>
                    <a:pt x="915" y="1116"/>
                    <a:pt x="915" y="1116"/>
                  </a:cubicBezTo>
                  <a:cubicBezTo>
                    <a:pt x="915" y="1116"/>
                    <a:pt x="993" y="1168"/>
                    <a:pt x="1115" y="1230"/>
                  </a:cubicBezTo>
                  <a:cubicBezTo>
                    <a:pt x="1236" y="1292"/>
                    <a:pt x="1403" y="1364"/>
                    <a:pt x="1575" y="1420"/>
                  </a:cubicBezTo>
                  <a:cubicBezTo>
                    <a:pt x="1874" y="1518"/>
                    <a:pt x="2180" y="1586"/>
                    <a:pt x="2255" y="1586"/>
                  </a:cubicBezTo>
                  <a:cubicBezTo>
                    <a:pt x="2266" y="1586"/>
                    <a:pt x="2272" y="1584"/>
                    <a:pt x="2272" y="1582"/>
                  </a:cubicBezTo>
                  <a:cubicBezTo>
                    <a:pt x="2280" y="1554"/>
                    <a:pt x="1943" y="1439"/>
                    <a:pt x="1620" y="1300"/>
                  </a:cubicBezTo>
                  <a:cubicBezTo>
                    <a:pt x="1460" y="1230"/>
                    <a:pt x="1305" y="1150"/>
                    <a:pt x="1195" y="1084"/>
                  </a:cubicBezTo>
                  <a:cubicBezTo>
                    <a:pt x="1083" y="1016"/>
                    <a:pt x="1016" y="966"/>
                    <a:pt x="1016" y="966"/>
                  </a:cubicBezTo>
                  <a:cubicBezTo>
                    <a:pt x="1016" y="966"/>
                    <a:pt x="722" y="790"/>
                    <a:pt x="507" y="512"/>
                  </a:cubicBezTo>
                  <a:cubicBezTo>
                    <a:pt x="397" y="376"/>
                    <a:pt x="288" y="234"/>
                    <a:pt x="189" y="138"/>
                  </a:cubicBezTo>
                  <a:cubicBezTo>
                    <a:pt x="101" y="50"/>
                    <a:pt x="29" y="1"/>
                    <a:pt x="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1650651" y="3874349"/>
              <a:ext cx="34515" cy="25782"/>
            </a:xfrm>
            <a:custGeom>
              <a:avLst/>
              <a:gdLst/>
              <a:ahLst/>
              <a:cxnLst/>
              <a:rect l="l" t="t" r="r" b="b"/>
              <a:pathLst>
                <a:path w="1494" h="1116" extrusionOk="0">
                  <a:moveTo>
                    <a:pt x="1395" y="1"/>
                  </a:moveTo>
                  <a:cubicBezTo>
                    <a:pt x="1380" y="1"/>
                    <a:pt x="1365" y="3"/>
                    <a:pt x="1350" y="6"/>
                  </a:cubicBezTo>
                  <a:cubicBezTo>
                    <a:pt x="1246" y="37"/>
                    <a:pt x="1158" y="97"/>
                    <a:pt x="1052" y="156"/>
                  </a:cubicBezTo>
                  <a:cubicBezTo>
                    <a:pt x="848" y="276"/>
                    <a:pt x="656" y="417"/>
                    <a:pt x="656" y="417"/>
                  </a:cubicBezTo>
                  <a:cubicBezTo>
                    <a:pt x="656" y="417"/>
                    <a:pt x="477" y="571"/>
                    <a:pt x="312" y="743"/>
                  </a:cubicBezTo>
                  <a:cubicBezTo>
                    <a:pt x="149" y="913"/>
                    <a:pt x="0" y="1097"/>
                    <a:pt x="19" y="1114"/>
                  </a:cubicBezTo>
                  <a:cubicBezTo>
                    <a:pt x="20" y="1115"/>
                    <a:pt x="21" y="1115"/>
                    <a:pt x="23" y="1115"/>
                  </a:cubicBezTo>
                  <a:cubicBezTo>
                    <a:pt x="54" y="1115"/>
                    <a:pt x="223" y="972"/>
                    <a:pt x="398" y="841"/>
                  </a:cubicBezTo>
                  <a:cubicBezTo>
                    <a:pt x="581" y="697"/>
                    <a:pt x="768" y="561"/>
                    <a:pt x="768" y="561"/>
                  </a:cubicBezTo>
                  <a:cubicBezTo>
                    <a:pt x="768" y="561"/>
                    <a:pt x="942" y="409"/>
                    <a:pt x="1124" y="264"/>
                  </a:cubicBezTo>
                  <a:cubicBezTo>
                    <a:pt x="1212" y="195"/>
                    <a:pt x="1311" y="107"/>
                    <a:pt x="1370" y="73"/>
                  </a:cubicBezTo>
                  <a:cubicBezTo>
                    <a:pt x="1393" y="61"/>
                    <a:pt x="1412" y="56"/>
                    <a:pt x="1427" y="56"/>
                  </a:cubicBezTo>
                  <a:cubicBezTo>
                    <a:pt x="1460" y="56"/>
                    <a:pt x="1477" y="77"/>
                    <a:pt x="1482" y="77"/>
                  </a:cubicBezTo>
                  <a:cubicBezTo>
                    <a:pt x="1482" y="77"/>
                    <a:pt x="1482" y="77"/>
                    <a:pt x="1482" y="77"/>
                  </a:cubicBezTo>
                  <a:cubicBezTo>
                    <a:pt x="1485" y="75"/>
                    <a:pt x="1493" y="51"/>
                    <a:pt x="1471" y="27"/>
                  </a:cubicBezTo>
                  <a:cubicBezTo>
                    <a:pt x="1457" y="9"/>
                    <a:pt x="1427" y="1"/>
                    <a:pt x="13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1623021" y="3895350"/>
              <a:ext cx="79473" cy="84971"/>
            </a:xfrm>
            <a:custGeom>
              <a:avLst/>
              <a:gdLst/>
              <a:ahLst/>
              <a:cxnLst/>
              <a:rect l="l" t="t" r="r" b="b"/>
              <a:pathLst>
                <a:path w="3440" h="3678" extrusionOk="0">
                  <a:moveTo>
                    <a:pt x="3426" y="1"/>
                  </a:moveTo>
                  <a:cubicBezTo>
                    <a:pt x="3400" y="1"/>
                    <a:pt x="3254" y="52"/>
                    <a:pt x="3049" y="144"/>
                  </a:cubicBezTo>
                  <a:cubicBezTo>
                    <a:pt x="2827" y="244"/>
                    <a:pt x="2542" y="403"/>
                    <a:pt x="2271" y="584"/>
                  </a:cubicBezTo>
                  <a:cubicBezTo>
                    <a:pt x="1727" y="945"/>
                    <a:pt x="1273" y="1423"/>
                    <a:pt x="1273" y="1423"/>
                  </a:cubicBezTo>
                  <a:cubicBezTo>
                    <a:pt x="1273" y="1423"/>
                    <a:pt x="828" y="1908"/>
                    <a:pt x="505" y="2479"/>
                  </a:cubicBezTo>
                  <a:cubicBezTo>
                    <a:pt x="346" y="2763"/>
                    <a:pt x="208" y="3057"/>
                    <a:pt x="123" y="3288"/>
                  </a:cubicBezTo>
                  <a:cubicBezTo>
                    <a:pt x="40" y="3518"/>
                    <a:pt x="0" y="3673"/>
                    <a:pt x="10" y="3678"/>
                  </a:cubicBezTo>
                  <a:cubicBezTo>
                    <a:pt x="10" y="3678"/>
                    <a:pt x="10" y="3678"/>
                    <a:pt x="10" y="3678"/>
                  </a:cubicBezTo>
                  <a:cubicBezTo>
                    <a:pt x="37" y="3678"/>
                    <a:pt x="268" y="3079"/>
                    <a:pt x="613" y="2546"/>
                  </a:cubicBezTo>
                  <a:cubicBezTo>
                    <a:pt x="958" y="2004"/>
                    <a:pt x="1404" y="1547"/>
                    <a:pt x="1404" y="1547"/>
                  </a:cubicBezTo>
                  <a:cubicBezTo>
                    <a:pt x="1404" y="1547"/>
                    <a:pt x="1828" y="1069"/>
                    <a:pt x="2344" y="688"/>
                  </a:cubicBezTo>
                  <a:cubicBezTo>
                    <a:pt x="2854" y="298"/>
                    <a:pt x="3439" y="26"/>
                    <a:pt x="3430" y="2"/>
                  </a:cubicBezTo>
                  <a:cubicBezTo>
                    <a:pt x="3429" y="1"/>
                    <a:pt x="3428" y="1"/>
                    <a:pt x="3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1601558" y="4007812"/>
              <a:ext cx="47591" cy="40060"/>
            </a:xfrm>
            <a:custGeom>
              <a:avLst/>
              <a:gdLst/>
              <a:ahLst/>
              <a:cxnLst/>
              <a:rect l="l" t="t" r="r" b="b"/>
              <a:pathLst>
                <a:path w="2060" h="1734" extrusionOk="0">
                  <a:moveTo>
                    <a:pt x="2038" y="0"/>
                  </a:moveTo>
                  <a:cubicBezTo>
                    <a:pt x="2007" y="0"/>
                    <a:pt x="1795" y="247"/>
                    <a:pt x="1562" y="469"/>
                  </a:cubicBezTo>
                  <a:cubicBezTo>
                    <a:pt x="1324" y="701"/>
                    <a:pt x="1065" y="907"/>
                    <a:pt x="1065" y="907"/>
                  </a:cubicBezTo>
                  <a:cubicBezTo>
                    <a:pt x="1065" y="907"/>
                    <a:pt x="819" y="1131"/>
                    <a:pt x="552" y="1331"/>
                  </a:cubicBezTo>
                  <a:cubicBezTo>
                    <a:pt x="287" y="1532"/>
                    <a:pt x="0" y="1708"/>
                    <a:pt x="13" y="1731"/>
                  </a:cubicBezTo>
                  <a:cubicBezTo>
                    <a:pt x="14" y="1732"/>
                    <a:pt x="17" y="1733"/>
                    <a:pt x="20" y="1733"/>
                  </a:cubicBezTo>
                  <a:cubicBezTo>
                    <a:pt x="70" y="1733"/>
                    <a:pt x="355" y="1603"/>
                    <a:pt x="625" y="1437"/>
                  </a:cubicBezTo>
                  <a:cubicBezTo>
                    <a:pt x="915" y="1259"/>
                    <a:pt x="1180" y="1045"/>
                    <a:pt x="1180" y="1045"/>
                  </a:cubicBezTo>
                  <a:cubicBezTo>
                    <a:pt x="1180" y="1045"/>
                    <a:pt x="1434" y="818"/>
                    <a:pt x="1654" y="557"/>
                  </a:cubicBezTo>
                  <a:cubicBezTo>
                    <a:pt x="1876" y="300"/>
                    <a:pt x="2060" y="14"/>
                    <a:pt x="2040" y="1"/>
                  </a:cubicBezTo>
                  <a:cubicBezTo>
                    <a:pt x="2040" y="0"/>
                    <a:pt x="2039" y="0"/>
                    <a:pt x="20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1623644" y="3997208"/>
              <a:ext cx="48561" cy="55931"/>
            </a:xfrm>
            <a:custGeom>
              <a:avLst/>
              <a:gdLst/>
              <a:ahLst/>
              <a:cxnLst/>
              <a:rect l="l" t="t" r="r" b="b"/>
              <a:pathLst>
                <a:path w="2102" h="2421" extrusionOk="0">
                  <a:moveTo>
                    <a:pt x="2076" y="1"/>
                  </a:moveTo>
                  <a:cubicBezTo>
                    <a:pt x="2049" y="1"/>
                    <a:pt x="1897" y="371"/>
                    <a:pt x="1681" y="704"/>
                  </a:cubicBezTo>
                  <a:cubicBezTo>
                    <a:pt x="1468" y="1045"/>
                    <a:pt x="1198" y="1341"/>
                    <a:pt x="1198" y="1341"/>
                  </a:cubicBezTo>
                  <a:cubicBezTo>
                    <a:pt x="1198" y="1341"/>
                    <a:pt x="949" y="1653"/>
                    <a:pt x="646" y="1916"/>
                  </a:cubicBezTo>
                  <a:cubicBezTo>
                    <a:pt x="346" y="2183"/>
                    <a:pt x="0" y="2396"/>
                    <a:pt x="13" y="2418"/>
                  </a:cubicBezTo>
                  <a:cubicBezTo>
                    <a:pt x="14" y="2419"/>
                    <a:pt x="15" y="2420"/>
                    <a:pt x="18" y="2420"/>
                  </a:cubicBezTo>
                  <a:cubicBezTo>
                    <a:pt x="64" y="2420"/>
                    <a:pt x="415" y="2253"/>
                    <a:pt x="726" y="2019"/>
                  </a:cubicBezTo>
                  <a:cubicBezTo>
                    <a:pt x="1060" y="1772"/>
                    <a:pt x="1335" y="1461"/>
                    <a:pt x="1335" y="1461"/>
                  </a:cubicBezTo>
                  <a:cubicBezTo>
                    <a:pt x="1335" y="1461"/>
                    <a:pt x="1599" y="1136"/>
                    <a:pt x="1791" y="772"/>
                  </a:cubicBezTo>
                  <a:cubicBezTo>
                    <a:pt x="1988" y="405"/>
                    <a:pt x="2101" y="7"/>
                    <a:pt x="2077" y="1"/>
                  </a:cubicBezTo>
                  <a:cubicBezTo>
                    <a:pt x="2077" y="1"/>
                    <a:pt x="2077" y="1"/>
                    <a:pt x="20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1661717" y="4018370"/>
              <a:ext cx="10512" cy="56578"/>
            </a:xfrm>
            <a:custGeom>
              <a:avLst/>
              <a:gdLst/>
              <a:ahLst/>
              <a:cxnLst/>
              <a:rect l="l" t="t" r="r" b="b"/>
              <a:pathLst>
                <a:path w="455" h="2449" extrusionOk="0">
                  <a:moveTo>
                    <a:pt x="431" y="1"/>
                  </a:moveTo>
                  <a:cubicBezTo>
                    <a:pt x="405" y="1"/>
                    <a:pt x="251" y="273"/>
                    <a:pt x="157" y="572"/>
                  </a:cubicBezTo>
                  <a:cubicBezTo>
                    <a:pt x="57" y="876"/>
                    <a:pt x="22" y="1199"/>
                    <a:pt x="22" y="1199"/>
                  </a:cubicBezTo>
                  <a:cubicBezTo>
                    <a:pt x="22" y="1199"/>
                    <a:pt x="1" y="1520"/>
                    <a:pt x="47" y="1838"/>
                  </a:cubicBezTo>
                  <a:cubicBezTo>
                    <a:pt x="88" y="2151"/>
                    <a:pt x="195" y="2449"/>
                    <a:pt x="220" y="2449"/>
                  </a:cubicBezTo>
                  <a:cubicBezTo>
                    <a:pt x="221" y="2449"/>
                    <a:pt x="221" y="2449"/>
                    <a:pt x="221" y="2449"/>
                  </a:cubicBezTo>
                  <a:cubicBezTo>
                    <a:pt x="245" y="2442"/>
                    <a:pt x="183" y="2135"/>
                    <a:pt x="175" y="1830"/>
                  </a:cubicBezTo>
                  <a:cubicBezTo>
                    <a:pt x="164" y="1520"/>
                    <a:pt x="201" y="1216"/>
                    <a:pt x="201" y="1216"/>
                  </a:cubicBezTo>
                  <a:cubicBezTo>
                    <a:pt x="201" y="1216"/>
                    <a:pt x="215" y="908"/>
                    <a:pt x="281" y="607"/>
                  </a:cubicBezTo>
                  <a:cubicBezTo>
                    <a:pt x="341" y="303"/>
                    <a:pt x="455" y="12"/>
                    <a:pt x="432" y="1"/>
                  </a:cubicBezTo>
                  <a:cubicBezTo>
                    <a:pt x="432" y="1"/>
                    <a:pt x="431" y="1"/>
                    <a:pt x="4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1685813" y="3950426"/>
              <a:ext cx="35878" cy="92318"/>
            </a:xfrm>
            <a:custGeom>
              <a:avLst/>
              <a:gdLst/>
              <a:ahLst/>
              <a:cxnLst/>
              <a:rect l="l" t="t" r="r" b="b"/>
              <a:pathLst>
                <a:path w="1553" h="3996" extrusionOk="0">
                  <a:moveTo>
                    <a:pt x="1530" y="0"/>
                  </a:moveTo>
                  <a:cubicBezTo>
                    <a:pt x="1503" y="0"/>
                    <a:pt x="1431" y="537"/>
                    <a:pt x="1313" y="1062"/>
                  </a:cubicBezTo>
                  <a:cubicBezTo>
                    <a:pt x="1252" y="1323"/>
                    <a:pt x="1177" y="1578"/>
                    <a:pt x="1107" y="1767"/>
                  </a:cubicBezTo>
                  <a:cubicBezTo>
                    <a:pt x="1039" y="1952"/>
                    <a:pt x="980" y="2072"/>
                    <a:pt x="980" y="2072"/>
                  </a:cubicBezTo>
                  <a:cubicBezTo>
                    <a:pt x="980" y="2072"/>
                    <a:pt x="932" y="2197"/>
                    <a:pt x="841" y="2373"/>
                  </a:cubicBezTo>
                  <a:cubicBezTo>
                    <a:pt x="748" y="2549"/>
                    <a:pt x="603" y="2774"/>
                    <a:pt x="456" y="3001"/>
                  </a:cubicBezTo>
                  <a:cubicBezTo>
                    <a:pt x="306" y="3230"/>
                    <a:pt x="170" y="3471"/>
                    <a:pt x="93" y="3663"/>
                  </a:cubicBezTo>
                  <a:cubicBezTo>
                    <a:pt x="18" y="3855"/>
                    <a:pt x="0" y="3992"/>
                    <a:pt x="10" y="3996"/>
                  </a:cubicBezTo>
                  <a:cubicBezTo>
                    <a:pt x="10" y="3996"/>
                    <a:pt x="10" y="3996"/>
                    <a:pt x="10" y="3996"/>
                  </a:cubicBezTo>
                  <a:cubicBezTo>
                    <a:pt x="25" y="3996"/>
                    <a:pt x="67" y="3867"/>
                    <a:pt x="160" y="3692"/>
                  </a:cubicBezTo>
                  <a:cubicBezTo>
                    <a:pt x="251" y="3513"/>
                    <a:pt x="400" y="3292"/>
                    <a:pt x="561" y="3073"/>
                  </a:cubicBezTo>
                  <a:cubicBezTo>
                    <a:pt x="721" y="2856"/>
                    <a:pt x="881" y="2634"/>
                    <a:pt x="987" y="2454"/>
                  </a:cubicBezTo>
                  <a:cubicBezTo>
                    <a:pt x="1091" y="2274"/>
                    <a:pt x="1147" y="2146"/>
                    <a:pt x="1147" y="2146"/>
                  </a:cubicBezTo>
                  <a:cubicBezTo>
                    <a:pt x="1147" y="2146"/>
                    <a:pt x="1201" y="2018"/>
                    <a:pt x="1265" y="1821"/>
                  </a:cubicBezTo>
                  <a:cubicBezTo>
                    <a:pt x="1329" y="1623"/>
                    <a:pt x="1394" y="1354"/>
                    <a:pt x="1439" y="1086"/>
                  </a:cubicBezTo>
                  <a:cubicBezTo>
                    <a:pt x="1527" y="546"/>
                    <a:pt x="1553" y="2"/>
                    <a:pt x="1530" y="0"/>
                  </a:cubicBezTo>
                  <a:cubicBezTo>
                    <a:pt x="1530" y="0"/>
                    <a:pt x="1530" y="0"/>
                    <a:pt x="15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1626255" y="4050321"/>
              <a:ext cx="12591" cy="77855"/>
            </a:xfrm>
            <a:custGeom>
              <a:avLst/>
              <a:gdLst/>
              <a:ahLst/>
              <a:cxnLst/>
              <a:rect l="l" t="t" r="r" b="b"/>
              <a:pathLst>
                <a:path w="545" h="3370" extrusionOk="0">
                  <a:moveTo>
                    <a:pt x="181" y="1"/>
                  </a:moveTo>
                  <a:cubicBezTo>
                    <a:pt x="156" y="1"/>
                    <a:pt x="61" y="420"/>
                    <a:pt x="33" y="850"/>
                  </a:cubicBezTo>
                  <a:cubicBezTo>
                    <a:pt x="1" y="1283"/>
                    <a:pt x="38" y="1718"/>
                    <a:pt x="38" y="1718"/>
                  </a:cubicBezTo>
                  <a:cubicBezTo>
                    <a:pt x="38" y="1718"/>
                    <a:pt x="89" y="2150"/>
                    <a:pt x="207" y="2567"/>
                  </a:cubicBezTo>
                  <a:cubicBezTo>
                    <a:pt x="319" y="2979"/>
                    <a:pt x="493" y="3370"/>
                    <a:pt x="520" y="3370"/>
                  </a:cubicBezTo>
                  <a:cubicBezTo>
                    <a:pt x="520" y="3370"/>
                    <a:pt x="520" y="3370"/>
                    <a:pt x="521" y="3370"/>
                  </a:cubicBezTo>
                  <a:cubicBezTo>
                    <a:pt x="545" y="3360"/>
                    <a:pt x="412" y="2954"/>
                    <a:pt x="332" y="2538"/>
                  </a:cubicBezTo>
                  <a:cubicBezTo>
                    <a:pt x="247" y="2121"/>
                    <a:pt x="217" y="1699"/>
                    <a:pt x="217" y="1699"/>
                  </a:cubicBezTo>
                  <a:cubicBezTo>
                    <a:pt x="217" y="1699"/>
                    <a:pt x="164" y="1280"/>
                    <a:pt x="161" y="855"/>
                  </a:cubicBezTo>
                  <a:cubicBezTo>
                    <a:pt x="156" y="431"/>
                    <a:pt x="207" y="4"/>
                    <a:pt x="182" y="1"/>
                  </a:cubicBezTo>
                  <a:cubicBezTo>
                    <a:pt x="181" y="1"/>
                    <a:pt x="181" y="1"/>
                    <a:pt x="1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1649196" y="4128107"/>
              <a:ext cx="22109" cy="47545"/>
            </a:xfrm>
            <a:custGeom>
              <a:avLst/>
              <a:gdLst/>
              <a:ahLst/>
              <a:cxnLst/>
              <a:rect l="l" t="t" r="r" b="b"/>
              <a:pathLst>
                <a:path w="957" h="2058" extrusionOk="0">
                  <a:moveTo>
                    <a:pt x="138" y="1"/>
                  </a:moveTo>
                  <a:cubicBezTo>
                    <a:pt x="126" y="1"/>
                    <a:pt x="74" y="55"/>
                    <a:pt x="39" y="159"/>
                  </a:cubicBezTo>
                  <a:cubicBezTo>
                    <a:pt x="1" y="268"/>
                    <a:pt x="1" y="426"/>
                    <a:pt x="33" y="575"/>
                  </a:cubicBezTo>
                  <a:cubicBezTo>
                    <a:pt x="65" y="722"/>
                    <a:pt x="122" y="863"/>
                    <a:pt x="165" y="962"/>
                  </a:cubicBezTo>
                  <a:cubicBezTo>
                    <a:pt x="212" y="1063"/>
                    <a:pt x="242" y="1128"/>
                    <a:pt x="242" y="1128"/>
                  </a:cubicBezTo>
                  <a:cubicBezTo>
                    <a:pt x="242" y="1128"/>
                    <a:pt x="385" y="1384"/>
                    <a:pt x="556" y="1621"/>
                  </a:cubicBezTo>
                  <a:cubicBezTo>
                    <a:pt x="718" y="1849"/>
                    <a:pt x="903" y="2058"/>
                    <a:pt x="935" y="2058"/>
                  </a:cubicBezTo>
                  <a:cubicBezTo>
                    <a:pt x="936" y="2058"/>
                    <a:pt x="937" y="2058"/>
                    <a:pt x="938" y="2057"/>
                  </a:cubicBezTo>
                  <a:cubicBezTo>
                    <a:pt x="957" y="2044"/>
                    <a:pt x="802" y="1801"/>
                    <a:pt x="661" y="1552"/>
                  </a:cubicBezTo>
                  <a:cubicBezTo>
                    <a:pt x="524" y="1304"/>
                    <a:pt x="401" y="1047"/>
                    <a:pt x="401" y="1047"/>
                  </a:cubicBezTo>
                  <a:cubicBezTo>
                    <a:pt x="401" y="1047"/>
                    <a:pt x="367" y="984"/>
                    <a:pt x="316" y="890"/>
                  </a:cubicBezTo>
                  <a:cubicBezTo>
                    <a:pt x="265" y="796"/>
                    <a:pt x="201" y="673"/>
                    <a:pt x="157" y="543"/>
                  </a:cubicBezTo>
                  <a:cubicBezTo>
                    <a:pt x="111" y="412"/>
                    <a:pt x="95" y="276"/>
                    <a:pt x="108" y="175"/>
                  </a:cubicBezTo>
                  <a:cubicBezTo>
                    <a:pt x="118" y="73"/>
                    <a:pt x="151" y="9"/>
                    <a:pt x="140" y="1"/>
                  </a:cubicBezTo>
                  <a:cubicBezTo>
                    <a:pt x="139" y="1"/>
                    <a:pt x="139" y="1"/>
                    <a:pt x="13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1648687" y="4055565"/>
              <a:ext cx="25921" cy="91601"/>
            </a:xfrm>
            <a:custGeom>
              <a:avLst/>
              <a:gdLst/>
              <a:ahLst/>
              <a:cxnLst/>
              <a:rect l="l" t="t" r="r" b="b"/>
              <a:pathLst>
                <a:path w="1122" h="3965" extrusionOk="0">
                  <a:moveTo>
                    <a:pt x="25" y="1"/>
                  </a:moveTo>
                  <a:cubicBezTo>
                    <a:pt x="25" y="1"/>
                    <a:pt x="25" y="1"/>
                    <a:pt x="24" y="1"/>
                  </a:cubicBezTo>
                  <a:cubicBezTo>
                    <a:pt x="0" y="15"/>
                    <a:pt x="240" y="478"/>
                    <a:pt x="432" y="957"/>
                  </a:cubicBezTo>
                  <a:cubicBezTo>
                    <a:pt x="627" y="1435"/>
                    <a:pt x="757" y="1932"/>
                    <a:pt x="757" y="1932"/>
                  </a:cubicBezTo>
                  <a:cubicBezTo>
                    <a:pt x="757" y="1932"/>
                    <a:pt x="913" y="2422"/>
                    <a:pt x="965" y="2933"/>
                  </a:cubicBezTo>
                  <a:cubicBezTo>
                    <a:pt x="1025" y="3445"/>
                    <a:pt x="945" y="3961"/>
                    <a:pt x="971" y="3964"/>
                  </a:cubicBezTo>
                  <a:cubicBezTo>
                    <a:pt x="971" y="3965"/>
                    <a:pt x="971" y="3965"/>
                    <a:pt x="971" y="3965"/>
                  </a:cubicBezTo>
                  <a:cubicBezTo>
                    <a:pt x="996" y="3965"/>
                    <a:pt x="1121" y="3451"/>
                    <a:pt x="1096" y="2925"/>
                  </a:cubicBezTo>
                  <a:cubicBezTo>
                    <a:pt x="1073" y="2396"/>
                    <a:pt x="933" y="1884"/>
                    <a:pt x="933" y="1884"/>
                  </a:cubicBezTo>
                  <a:cubicBezTo>
                    <a:pt x="933" y="1884"/>
                    <a:pt x="779" y="1376"/>
                    <a:pt x="549" y="904"/>
                  </a:cubicBezTo>
                  <a:cubicBezTo>
                    <a:pt x="326" y="437"/>
                    <a:pt x="51" y="1"/>
                    <a:pt x="2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2151860" y="3941254"/>
              <a:ext cx="47037" cy="73004"/>
            </a:xfrm>
            <a:custGeom>
              <a:avLst/>
              <a:gdLst/>
              <a:ahLst/>
              <a:cxnLst/>
              <a:rect l="l" t="t" r="r" b="b"/>
              <a:pathLst>
                <a:path w="2036" h="3160" extrusionOk="0">
                  <a:moveTo>
                    <a:pt x="158" y="1"/>
                  </a:moveTo>
                  <a:cubicBezTo>
                    <a:pt x="80" y="1"/>
                    <a:pt x="1" y="63"/>
                    <a:pt x="4" y="150"/>
                  </a:cubicBezTo>
                  <a:cubicBezTo>
                    <a:pt x="36" y="1173"/>
                    <a:pt x="615" y="2880"/>
                    <a:pt x="1756" y="3154"/>
                  </a:cubicBezTo>
                  <a:cubicBezTo>
                    <a:pt x="1773" y="3158"/>
                    <a:pt x="1791" y="3160"/>
                    <a:pt x="1808" y="3160"/>
                  </a:cubicBezTo>
                  <a:cubicBezTo>
                    <a:pt x="1924" y="3160"/>
                    <a:pt x="2035" y="3071"/>
                    <a:pt x="2030" y="2946"/>
                  </a:cubicBezTo>
                  <a:cubicBezTo>
                    <a:pt x="2007" y="2391"/>
                    <a:pt x="1638" y="1899"/>
                    <a:pt x="1341" y="1453"/>
                  </a:cubicBezTo>
                  <a:cubicBezTo>
                    <a:pt x="1006" y="952"/>
                    <a:pt x="661" y="488"/>
                    <a:pt x="258" y="46"/>
                  </a:cubicBezTo>
                  <a:cubicBezTo>
                    <a:pt x="231" y="14"/>
                    <a:pt x="194" y="1"/>
                    <a:pt x="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2180022" y="3902003"/>
              <a:ext cx="74113" cy="113410"/>
            </a:xfrm>
            <a:custGeom>
              <a:avLst/>
              <a:gdLst/>
              <a:ahLst/>
              <a:cxnLst/>
              <a:rect l="l" t="t" r="r" b="b"/>
              <a:pathLst>
                <a:path w="3208" h="4909" extrusionOk="0">
                  <a:moveTo>
                    <a:pt x="591" y="0"/>
                  </a:moveTo>
                  <a:cubicBezTo>
                    <a:pt x="483" y="0"/>
                    <a:pt x="391" y="55"/>
                    <a:pt x="325" y="187"/>
                  </a:cubicBezTo>
                  <a:cubicBezTo>
                    <a:pt x="0" y="833"/>
                    <a:pt x="921" y="1618"/>
                    <a:pt x="1258" y="2090"/>
                  </a:cubicBezTo>
                  <a:cubicBezTo>
                    <a:pt x="1880" y="2961"/>
                    <a:pt x="2267" y="3895"/>
                    <a:pt x="2801" y="4806"/>
                  </a:cubicBezTo>
                  <a:cubicBezTo>
                    <a:pt x="2842" y="4877"/>
                    <a:pt x="2913" y="4909"/>
                    <a:pt x="2983" y="4909"/>
                  </a:cubicBezTo>
                  <a:cubicBezTo>
                    <a:pt x="3095" y="4909"/>
                    <a:pt x="3208" y="4829"/>
                    <a:pt x="3206" y="4696"/>
                  </a:cubicBezTo>
                  <a:cubicBezTo>
                    <a:pt x="3177" y="3580"/>
                    <a:pt x="2611" y="2248"/>
                    <a:pt x="2000" y="1322"/>
                  </a:cubicBezTo>
                  <a:cubicBezTo>
                    <a:pt x="1869" y="1125"/>
                    <a:pt x="1076" y="0"/>
                    <a:pt x="5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2238240" y="3925082"/>
              <a:ext cx="25829" cy="42162"/>
            </a:xfrm>
            <a:custGeom>
              <a:avLst/>
              <a:gdLst/>
              <a:ahLst/>
              <a:cxnLst/>
              <a:rect l="l" t="t" r="r" b="b"/>
              <a:pathLst>
                <a:path w="1118" h="1825" extrusionOk="0">
                  <a:moveTo>
                    <a:pt x="191" y="1"/>
                  </a:moveTo>
                  <a:cubicBezTo>
                    <a:pt x="98" y="1"/>
                    <a:pt x="1" y="112"/>
                    <a:pt x="65" y="208"/>
                  </a:cubicBezTo>
                  <a:cubicBezTo>
                    <a:pt x="248" y="482"/>
                    <a:pt x="408" y="768"/>
                    <a:pt x="537" y="1069"/>
                  </a:cubicBezTo>
                  <a:cubicBezTo>
                    <a:pt x="655" y="1345"/>
                    <a:pt x="735" y="1558"/>
                    <a:pt x="921" y="1794"/>
                  </a:cubicBezTo>
                  <a:cubicBezTo>
                    <a:pt x="938" y="1816"/>
                    <a:pt x="959" y="1825"/>
                    <a:pt x="981" y="1825"/>
                  </a:cubicBezTo>
                  <a:cubicBezTo>
                    <a:pt x="1030" y="1825"/>
                    <a:pt x="1080" y="1779"/>
                    <a:pt x="1082" y="1729"/>
                  </a:cubicBezTo>
                  <a:cubicBezTo>
                    <a:pt x="1117" y="1099"/>
                    <a:pt x="657" y="515"/>
                    <a:pt x="278" y="44"/>
                  </a:cubicBezTo>
                  <a:cubicBezTo>
                    <a:pt x="254" y="13"/>
                    <a:pt x="223" y="1"/>
                    <a:pt x="1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2276452" y="3932475"/>
              <a:ext cx="25020" cy="41469"/>
            </a:xfrm>
            <a:custGeom>
              <a:avLst/>
              <a:gdLst/>
              <a:ahLst/>
              <a:cxnLst/>
              <a:rect l="l" t="t" r="r" b="b"/>
              <a:pathLst>
                <a:path w="1083" h="1795" extrusionOk="0">
                  <a:moveTo>
                    <a:pt x="212" y="0"/>
                  </a:moveTo>
                  <a:cubicBezTo>
                    <a:pt x="103" y="0"/>
                    <a:pt x="0" y="108"/>
                    <a:pt x="71" y="237"/>
                  </a:cubicBezTo>
                  <a:cubicBezTo>
                    <a:pt x="202" y="483"/>
                    <a:pt x="319" y="736"/>
                    <a:pt x="407" y="1001"/>
                  </a:cubicBezTo>
                  <a:cubicBezTo>
                    <a:pt x="487" y="1238"/>
                    <a:pt x="515" y="1490"/>
                    <a:pt x="663" y="1698"/>
                  </a:cubicBezTo>
                  <a:cubicBezTo>
                    <a:pt x="708" y="1764"/>
                    <a:pt x="773" y="1794"/>
                    <a:pt x="836" y="1794"/>
                  </a:cubicBezTo>
                  <a:cubicBezTo>
                    <a:pt x="934" y="1794"/>
                    <a:pt x="1029" y="1721"/>
                    <a:pt x="1040" y="1596"/>
                  </a:cubicBezTo>
                  <a:cubicBezTo>
                    <a:pt x="1083" y="1083"/>
                    <a:pt x="635" y="469"/>
                    <a:pt x="348" y="74"/>
                  </a:cubicBezTo>
                  <a:cubicBezTo>
                    <a:pt x="311" y="22"/>
                    <a:pt x="261"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2218973" y="3864785"/>
              <a:ext cx="41423" cy="25367"/>
            </a:xfrm>
            <a:custGeom>
              <a:avLst/>
              <a:gdLst/>
              <a:ahLst/>
              <a:cxnLst/>
              <a:rect l="l" t="t" r="r" b="b"/>
              <a:pathLst>
                <a:path w="1793" h="1098" extrusionOk="0">
                  <a:moveTo>
                    <a:pt x="294" y="1"/>
                  </a:moveTo>
                  <a:cubicBezTo>
                    <a:pt x="228" y="1"/>
                    <a:pt x="162" y="15"/>
                    <a:pt x="97" y="48"/>
                  </a:cubicBezTo>
                  <a:cubicBezTo>
                    <a:pt x="17" y="89"/>
                    <a:pt x="1" y="182"/>
                    <a:pt x="10" y="262"/>
                  </a:cubicBezTo>
                  <a:cubicBezTo>
                    <a:pt x="50" y="537"/>
                    <a:pt x="417" y="689"/>
                    <a:pt x="652" y="775"/>
                  </a:cubicBezTo>
                  <a:cubicBezTo>
                    <a:pt x="971" y="893"/>
                    <a:pt x="1305" y="969"/>
                    <a:pt x="1627" y="1090"/>
                  </a:cubicBezTo>
                  <a:cubicBezTo>
                    <a:pt x="1641" y="1095"/>
                    <a:pt x="1653" y="1098"/>
                    <a:pt x="1665" y="1098"/>
                  </a:cubicBezTo>
                  <a:cubicBezTo>
                    <a:pt x="1759" y="1098"/>
                    <a:pt x="1792" y="952"/>
                    <a:pt x="1712" y="893"/>
                  </a:cubicBezTo>
                  <a:cubicBezTo>
                    <a:pt x="1425" y="690"/>
                    <a:pt x="1168" y="431"/>
                    <a:pt x="875" y="243"/>
                  </a:cubicBezTo>
                  <a:cubicBezTo>
                    <a:pt x="701" y="132"/>
                    <a:pt x="497" y="1"/>
                    <a:pt x="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1601836" y="3916742"/>
              <a:ext cx="45789" cy="84532"/>
            </a:xfrm>
            <a:custGeom>
              <a:avLst/>
              <a:gdLst/>
              <a:ahLst/>
              <a:cxnLst/>
              <a:rect l="l" t="t" r="r" b="b"/>
              <a:pathLst>
                <a:path w="1982" h="3659" extrusionOk="0">
                  <a:moveTo>
                    <a:pt x="1809" y="1"/>
                  </a:moveTo>
                  <a:cubicBezTo>
                    <a:pt x="1784" y="1"/>
                    <a:pt x="1758" y="9"/>
                    <a:pt x="1733" y="29"/>
                  </a:cubicBezTo>
                  <a:cubicBezTo>
                    <a:pt x="669" y="840"/>
                    <a:pt x="151" y="2181"/>
                    <a:pt x="14" y="3476"/>
                  </a:cubicBezTo>
                  <a:cubicBezTo>
                    <a:pt x="1" y="3597"/>
                    <a:pt x="92" y="3658"/>
                    <a:pt x="189" y="3658"/>
                  </a:cubicBezTo>
                  <a:cubicBezTo>
                    <a:pt x="270" y="3658"/>
                    <a:pt x="355" y="3615"/>
                    <a:pt x="385" y="3527"/>
                  </a:cubicBezTo>
                  <a:cubicBezTo>
                    <a:pt x="778" y="2354"/>
                    <a:pt x="1402" y="1334"/>
                    <a:pt x="1936" y="232"/>
                  </a:cubicBezTo>
                  <a:cubicBezTo>
                    <a:pt x="1982" y="139"/>
                    <a:pt x="1907" y="1"/>
                    <a:pt x="18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1629351" y="3964126"/>
              <a:ext cx="24650" cy="32436"/>
            </a:xfrm>
            <a:custGeom>
              <a:avLst/>
              <a:gdLst/>
              <a:ahLst/>
              <a:cxnLst/>
              <a:rect l="l" t="t" r="r" b="b"/>
              <a:pathLst>
                <a:path w="1067" h="1404" extrusionOk="0">
                  <a:moveTo>
                    <a:pt x="843" y="0"/>
                  </a:moveTo>
                  <a:cubicBezTo>
                    <a:pt x="806" y="0"/>
                    <a:pt x="768" y="15"/>
                    <a:pt x="734" y="50"/>
                  </a:cubicBezTo>
                  <a:cubicBezTo>
                    <a:pt x="358" y="429"/>
                    <a:pt x="155" y="880"/>
                    <a:pt x="3" y="1388"/>
                  </a:cubicBezTo>
                  <a:cubicBezTo>
                    <a:pt x="1" y="1397"/>
                    <a:pt x="9" y="1403"/>
                    <a:pt x="16" y="1403"/>
                  </a:cubicBezTo>
                  <a:cubicBezTo>
                    <a:pt x="20" y="1403"/>
                    <a:pt x="24" y="1402"/>
                    <a:pt x="27" y="1398"/>
                  </a:cubicBezTo>
                  <a:cubicBezTo>
                    <a:pt x="299" y="993"/>
                    <a:pt x="642" y="645"/>
                    <a:pt x="962" y="280"/>
                  </a:cubicBezTo>
                  <a:cubicBezTo>
                    <a:pt x="1066" y="160"/>
                    <a:pt x="964" y="0"/>
                    <a:pt x="8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1654301" y="3944766"/>
              <a:ext cx="44195" cy="51264"/>
            </a:xfrm>
            <a:custGeom>
              <a:avLst/>
              <a:gdLst/>
              <a:ahLst/>
              <a:cxnLst/>
              <a:rect l="l" t="t" r="r" b="b"/>
              <a:pathLst>
                <a:path w="1913" h="2219" extrusionOk="0">
                  <a:moveTo>
                    <a:pt x="1594" y="1"/>
                  </a:moveTo>
                  <a:cubicBezTo>
                    <a:pt x="1241" y="1"/>
                    <a:pt x="1034" y="438"/>
                    <a:pt x="833" y="693"/>
                  </a:cubicBezTo>
                  <a:cubicBezTo>
                    <a:pt x="557" y="1045"/>
                    <a:pt x="194" y="1478"/>
                    <a:pt x="61" y="1908"/>
                  </a:cubicBezTo>
                  <a:cubicBezTo>
                    <a:pt x="1" y="2100"/>
                    <a:pt x="150" y="2218"/>
                    <a:pt x="307" y="2218"/>
                  </a:cubicBezTo>
                  <a:cubicBezTo>
                    <a:pt x="371" y="2218"/>
                    <a:pt x="436" y="2199"/>
                    <a:pt x="490" y="2157"/>
                  </a:cubicBezTo>
                  <a:cubicBezTo>
                    <a:pt x="752" y="1954"/>
                    <a:pt x="929" y="1614"/>
                    <a:pt x="1120" y="1344"/>
                  </a:cubicBezTo>
                  <a:cubicBezTo>
                    <a:pt x="1305" y="1078"/>
                    <a:pt x="1444" y="729"/>
                    <a:pt x="1651" y="476"/>
                  </a:cubicBezTo>
                  <a:lnTo>
                    <a:pt x="1651" y="476"/>
                  </a:lnTo>
                  <a:cubicBezTo>
                    <a:pt x="1867" y="418"/>
                    <a:pt x="1913" y="42"/>
                    <a:pt x="1657" y="5"/>
                  </a:cubicBezTo>
                  <a:cubicBezTo>
                    <a:pt x="1635" y="2"/>
                    <a:pt x="1614" y="1"/>
                    <a:pt x="1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1"/>
            <p:cNvSpPr/>
            <p:nvPr/>
          </p:nvSpPr>
          <p:spPr>
            <a:xfrm>
              <a:off x="1684519" y="3970848"/>
              <a:ext cx="20977" cy="32482"/>
            </a:xfrm>
            <a:custGeom>
              <a:avLst/>
              <a:gdLst/>
              <a:ahLst/>
              <a:cxnLst/>
              <a:rect l="l" t="t" r="r" b="b"/>
              <a:pathLst>
                <a:path w="908" h="1406" extrusionOk="0">
                  <a:moveTo>
                    <a:pt x="629" y="0"/>
                  </a:moveTo>
                  <a:cubicBezTo>
                    <a:pt x="554" y="0"/>
                    <a:pt x="479" y="32"/>
                    <a:pt x="432" y="106"/>
                  </a:cubicBezTo>
                  <a:cubicBezTo>
                    <a:pt x="325" y="269"/>
                    <a:pt x="226" y="435"/>
                    <a:pt x="133" y="606"/>
                  </a:cubicBezTo>
                  <a:cubicBezTo>
                    <a:pt x="88" y="693"/>
                    <a:pt x="34" y="782"/>
                    <a:pt x="18" y="878"/>
                  </a:cubicBezTo>
                  <a:cubicBezTo>
                    <a:pt x="0" y="977"/>
                    <a:pt x="13" y="1084"/>
                    <a:pt x="18" y="1185"/>
                  </a:cubicBezTo>
                  <a:cubicBezTo>
                    <a:pt x="23" y="1330"/>
                    <a:pt x="127" y="1406"/>
                    <a:pt x="238" y="1406"/>
                  </a:cubicBezTo>
                  <a:cubicBezTo>
                    <a:pt x="313" y="1406"/>
                    <a:pt x="392" y="1371"/>
                    <a:pt x="445" y="1300"/>
                  </a:cubicBezTo>
                  <a:cubicBezTo>
                    <a:pt x="499" y="1230"/>
                    <a:pt x="569" y="1161"/>
                    <a:pt x="613" y="1084"/>
                  </a:cubicBezTo>
                  <a:cubicBezTo>
                    <a:pt x="661" y="1003"/>
                    <a:pt x="672" y="897"/>
                    <a:pt x="696" y="806"/>
                  </a:cubicBezTo>
                  <a:cubicBezTo>
                    <a:pt x="739" y="629"/>
                    <a:pt x="793" y="455"/>
                    <a:pt x="851" y="280"/>
                  </a:cubicBezTo>
                  <a:cubicBezTo>
                    <a:pt x="907" y="114"/>
                    <a:pt x="769" y="0"/>
                    <a:pt x="6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1"/>
            <p:cNvSpPr/>
            <p:nvPr/>
          </p:nvSpPr>
          <p:spPr>
            <a:xfrm>
              <a:off x="1847993" y="3788662"/>
              <a:ext cx="152569" cy="35624"/>
            </a:xfrm>
            <a:custGeom>
              <a:avLst/>
              <a:gdLst/>
              <a:ahLst/>
              <a:cxnLst/>
              <a:rect l="l" t="t" r="r" b="b"/>
              <a:pathLst>
                <a:path w="6604" h="1542" extrusionOk="0">
                  <a:moveTo>
                    <a:pt x="4068" y="1"/>
                  </a:moveTo>
                  <a:cubicBezTo>
                    <a:pt x="3711" y="1"/>
                    <a:pt x="3363" y="20"/>
                    <a:pt x="3046" y="46"/>
                  </a:cubicBezTo>
                  <a:cubicBezTo>
                    <a:pt x="1847" y="143"/>
                    <a:pt x="1085" y="425"/>
                    <a:pt x="168" y="1138"/>
                  </a:cubicBezTo>
                  <a:cubicBezTo>
                    <a:pt x="1" y="1272"/>
                    <a:pt x="154" y="1526"/>
                    <a:pt x="331" y="1533"/>
                  </a:cubicBezTo>
                  <a:cubicBezTo>
                    <a:pt x="480" y="1539"/>
                    <a:pt x="624" y="1541"/>
                    <a:pt x="766" y="1541"/>
                  </a:cubicBezTo>
                  <a:cubicBezTo>
                    <a:pt x="1602" y="1541"/>
                    <a:pt x="2342" y="1445"/>
                    <a:pt x="3217" y="1304"/>
                  </a:cubicBezTo>
                  <a:cubicBezTo>
                    <a:pt x="4234" y="1143"/>
                    <a:pt x="5352" y="1232"/>
                    <a:pt x="6329" y="944"/>
                  </a:cubicBezTo>
                  <a:cubicBezTo>
                    <a:pt x="6546" y="881"/>
                    <a:pt x="6604" y="562"/>
                    <a:pt x="6393" y="450"/>
                  </a:cubicBezTo>
                  <a:cubicBezTo>
                    <a:pt x="5742" y="101"/>
                    <a:pt x="4881" y="1"/>
                    <a:pt x="40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1"/>
            <p:cNvSpPr/>
            <p:nvPr/>
          </p:nvSpPr>
          <p:spPr>
            <a:xfrm>
              <a:off x="2006638" y="3799890"/>
              <a:ext cx="29571" cy="18066"/>
            </a:xfrm>
            <a:custGeom>
              <a:avLst/>
              <a:gdLst/>
              <a:ahLst/>
              <a:cxnLst/>
              <a:rect l="l" t="t" r="r" b="b"/>
              <a:pathLst>
                <a:path w="1280" h="782" extrusionOk="0">
                  <a:moveTo>
                    <a:pt x="700" y="1"/>
                  </a:moveTo>
                  <a:cubicBezTo>
                    <a:pt x="572" y="1"/>
                    <a:pt x="439" y="36"/>
                    <a:pt x="317" y="100"/>
                  </a:cubicBezTo>
                  <a:cubicBezTo>
                    <a:pt x="1" y="266"/>
                    <a:pt x="163" y="763"/>
                    <a:pt x="478" y="763"/>
                  </a:cubicBezTo>
                  <a:cubicBezTo>
                    <a:pt x="512" y="763"/>
                    <a:pt x="548" y="757"/>
                    <a:pt x="586" y="745"/>
                  </a:cubicBezTo>
                  <a:cubicBezTo>
                    <a:pt x="630" y="735"/>
                    <a:pt x="640" y="730"/>
                    <a:pt x="614" y="730"/>
                  </a:cubicBezTo>
                  <a:lnTo>
                    <a:pt x="641" y="730"/>
                  </a:lnTo>
                  <a:cubicBezTo>
                    <a:pt x="628" y="721"/>
                    <a:pt x="622" y="717"/>
                    <a:pt x="625" y="717"/>
                  </a:cubicBezTo>
                  <a:lnTo>
                    <a:pt x="625" y="717"/>
                  </a:lnTo>
                  <a:cubicBezTo>
                    <a:pt x="630" y="717"/>
                    <a:pt x="661" y="732"/>
                    <a:pt x="721" y="761"/>
                  </a:cubicBezTo>
                  <a:cubicBezTo>
                    <a:pt x="749" y="764"/>
                    <a:pt x="776" y="770"/>
                    <a:pt x="803" y="775"/>
                  </a:cubicBezTo>
                  <a:cubicBezTo>
                    <a:pt x="832" y="779"/>
                    <a:pt x="860" y="782"/>
                    <a:pt x="888" y="782"/>
                  </a:cubicBezTo>
                  <a:cubicBezTo>
                    <a:pt x="998" y="782"/>
                    <a:pt x="1098" y="746"/>
                    <a:pt x="1171" y="649"/>
                  </a:cubicBezTo>
                  <a:cubicBezTo>
                    <a:pt x="1251" y="542"/>
                    <a:pt x="1279" y="377"/>
                    <a:pt x="1199" y="260"/>
                  </a:cubicBezTo>
                  <a:cubicBezTo>
                    <a:pt x="1076" y="81"/>
                    <a:pt x="893" y="1"/>
                    <a:pt x="7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1"/>
            <p:cNvSpPr/>
            <p:nvPr/>
          </p:nvSpPr>
          <p:spPr>
            <a:xfrm>
              <a:off x="1897640" y="3739731"/>
              <a:ext cx="39390" cy="19244"/>
            </a:xfrm>
            <a:custGeom>
              <a:avLst/>
              <a:gdLst/>
              <a:ahLst/>
              <a:cxnLst/>
              <a:rect l="l" t="t" r="r" b="b"/>
              <a:pathLst>
                <a:path w="1705" h="833" extrusionOk="0">
                  <a:moveTo>
                    <a:pt x="751" y="0"/>
                  </a:moveTo>
                  <a:cubicBezTo>
                    <a:pt x="671" y="0"/>
                    <a:pt x="590" y="11"/>
                    <a:pt x="501" y="26"/>
                  </a:cubicBezTo>
                  <a:cubicBezTo>
                    <a:pt x="341" y="57"/>
                    <a:pt x="192" y="119"/>
                    <a:pt x="99" y="263"/>
                  </a:cubicBezTo>
                  <a:cubicBezTo>
                    <a:pt x="58" y="330"/>
                    <a:pt x="0" y="463"/>
                    <a:pt x="58" y="538"/>
                  </a:cubicBezTo>
                  <a:cubicBezTo>
                    <a:pt x="219" y="754"/>
                    <a:pt x="371" y="792"/>
                    <a:pt x="629" y="826"/>
                  </a:cubicBezTo>
                  <a:cubicBezTo>
                    <a:pt x="662" y="830"/>
                    <a:pt x="694" y="832"/>
                    <a:pt x="726" y="832"/>
                  </a:cubicBezTo>
                  <a:cubicBezTo>
                    <a:pt x="951" y="832"/>
                    <a:pt x="1138" y="730"/>
                    <a:pt x="1363" y="711"/>
                  </a:cubicBezTo>
                  <a:cubicBezTo>
                    <a:pt x="1567" y="691"/>
                    <a:pt x="1705" y="391"/>
                    <a:pt x="1479" y="282"/>
                  </a:cubicBezTo>
                  <a:cubicBezTo>
                    <a:pt x="1323" y="207"/>
                    <a:pt x="1191" y="105"/>
                    <a:pt x="1025" y="47"/>
                  </a:cubicBezTo>
                  <a:cubicBezTo>
                    <a:pt x="929" y="13"/>
                    <a:pt x="840" y="0"/>
                    <a:pt x="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1"/>
            <p:cNvSpPr/>
            <p:nvPr/>
          </p:nvSpPr>
          <p:spPr>
            <a:xfrm>
              <a:off x="1778593" y="3849722"/>
              <a:ext cx="202979" cy="46783"/>
            </a:xfrm>
            <a:custGeom>
              <a:avLst/>
              <a:gdLst/>
              <a:ahLst/>
              <a:cxnLst/>
              <a:rect l="l" t="t" r="r" b="b"/>
              <a:pathLst>
                <a:path w="8786" h="2025" extrusionOk="0">
                  <a:moveTo>
                    <a:pt x="1095" y="0"/>
                  </a:moveTo>
                  <a:cubicBezTo>
                    <a:pt x="772" y="0"/>
                    <a:pt x="462" y="41"/>
                    <a:pt x="178" y="143"/>
                  </a:cubicBezTo>
                  <a:cubicBezTo>
                    <a:pt x="80" y="180"/>
                    <a:pt x="0" y="302"/>
                    <a:pt x="72" y="402"/>
                  </a:cubicBezTo>
                  <a:cubicBezTo>
                    <a:pt x="841" y="1481"/>
                    <a:pt x="2533" y="1629"/>
                    <a:pt x="3764" y="1817"/>
                  </a:cubicBezTo>
                  <a:cubicBezTo>
                    <a:pt x="4528" y="1934"/>
                    <a:pt x="5319" y="2024"/>
                    <a:pt x="6105" y="2024"/>
                  </a:cubicBezTo>
                  <a:cubicBezTo>
                    <a:pt x="6886" y="2024"/>
                    <a:pt x="7662" y="1935"/>
                    <a:pt x="8400" y="1691"/>
                  </a:cubicBezTo>
                  <a:cubicBezTo>
                    <a:pt x="8733" y="1581"/>
                    <a:pt x="8786" y="1045"/>
                    <a:pt x="8400" y="962"/>
                  </a:cubicBezTo>
                  <a:cubicBezTo>
                    <a:pt x="7024" y="661"/>
                    <a:pt x="5611" y="709"/>
                    <a:pt x="4215" y="530"/>
                  </a:cubicBezTo>
                  <a:cubicBezTo>
                    <a:pt x="3289" y="411"/>
                    <a:pt x="2124" y="0"/>
                    <a:pt x="1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1"/>
            <p:cNvSpPr/>
            <p:nvPr/>
          </p:nvSpPr>
          <p:spPr>
            <a:xfrm>
              <a:off x="1994093" y="3871693"/>
              <a:ext cx="28070" cy="16842"/>
            </a:xfrm>
            <a:custGeom>
              <a:avLst/>
              <a:gdLst/>
              <a:ahLst/>
              <a:cxnLst/>
              <a:rect l="l" t="t" r="r" b="b"/>
              <a:pathLst>
                <a:path w="1215" h="729" extrusionOk="0">
                  <a:moveTo>
                    <a:pt x="386" y="0"/>
                  </a:moveTo>
                  <a:cubicBezTo>
                    <a:pt x="159" y="0"/>
                    <a:pt x="0" y="253"/>
                    <a:pt x="57" y="462"/>
                  </a:cubicBezTo>
                  <a:cubicBezTo>
                    <a:pt x="104" y="629"/>
                    <a:pt x="255" y="728"/>
                    <a:pt x="413" y="728"/>
                  </a:cubicBezTo>
                  <a:cubicBezTo>
                    <a:pt x="474" y="728"/>
                    <a:pt x="536" y="713"/>
                    <a:pt x="593" y="682"/>
                  </a:cubicBezTo>
                  <a:cubicBezTo>
                    <a:pt x="751" y="596"/>
                    <a:pt x="927" y="578"/>
                    <a:pt x="1085" y="500"/>
                  </a:cubicBezTo>
                  <a:cubicBezTo>
                    <a:pt x="1186" y="451"/>
                    <a:pt x="1215" y="276"/>
                    <a:pt x="1122" y="203"/>
                  </a:cubicBezTo>
                  <a:cubicBezTo>
                    <a:pt x="933" y="46"/>
                    <a:pt x="647" y="16"/>
                    <a:pt x="409" y="1"/>
                  </a:cubicBezTo>
                  <a:cubicBezTo>
                    <a:pt x="401" y="1"/>
                    <a:pt x="394" y="0"/>
                    <a:pt x="3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1"/>
            <p:cNvSpPr/>
            <p:nvPr/>
          </p:nvSpPr>
          <p:spPr>
            <a:xfrm>
              <a:off x="1773533" y="3924574"/>
              <a:ext cx="119024" cy="40614"/>
            </a:xfrm>
            <a:custGeom>
              <a:avLst/>
              <a:gdLst/>
              <a:ahLst/>
              <a:cxnLst/>
              <a:rect l="l" t="t" r="r" b="b"/>
              <a:pathLst>
                <a:path w="5152" h="1758" extrusionOk="0">
                  <a:moveTo>
                    <a:pt x="400" y="1"/>
                  </a:moveTo>
                  <a:cubicBezTo>
                    <a:pt x="369" y="1"/>
                    <a:pt x="338" y="2"/>
                    <a:pt x="307" y="3"/>
                  </a:cubicBezTo>
                  <a:cubicBezTo>
                    <a:pt x="147" y="15"/>
                    <a:pt x="0" y="198"/>
                    <a:pt x="107" y="350"/>
                  </a:cubicBezTo>
                  <a:cubicBezTo>
                    <a:pt x="528" y="937"/>
                    <a:pt x="1385" y="1206"/>
                    <a:pt x="2056" y="1420"/>
                  </a:cubicBezTo>
                  <a:cubicBezTo>
                    <a:pt x="2689" y="1623"/>
                    <a:pt x="3458" y="1758"/>
                    <a:pt x="4168" y="1758"/>
                  </a:cubicBezTo>
                  <a:cubicBezTo>
                    <a:pt x="4375" y="1758"/>
                    <a:pt x="4576" y="1747"/>
                    <a:pt x="4768" y="1722"/>
                  </a:cubicBezTo>
                  <a:cubicBezTo>
                    <a:pt x="5056" y="1687"/>
                    <a:pt x="5152" y="1287"/>
                    <a:pt x="4840" y="1191"/>
                  </a:cubicBezTo>
                  <a:cubicBezTo>
                    <a:pt x="4057" y="951"/>
                    <a:pt x="3243" y="793"/>
                    <a:pt x="2455" y="565"/>
                  </a:cubicBezTo>
                  <a:cubicBezTo>
                    <a:pt x="1818" y="380"/>
                    <a:pt x="1065" y="1"/>
                    <a:pt x="4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1"/>
            <p:cNvSpPr/>
            <p:nvPr/>
          </p:nvSpPr>
          <p:spPr>
            <a:xfrm>
              <a:off x="1905841" y="3954862"/>
              <a:ext cx="30703" cy="22502"/>
            </a:xfrm>
            <a:custGeom>
              <a:avLst/>
              <a:gdLst/>
              <a:ahLst/>
              <a:cxnLst/>
              <a:rect l="l" t="t" r="r" b="b"/>
              <a:pathLst>
                <a:path w="1329" h="974" extrusionOk="0">
                  <a:moveTo>
                    <a:pt x="604" y="0"/>
                  </a:moveTo>
                  <a:cubicBezTo>
                    <a:pt x="395" y="0"/>
                    <a:pt x="196" y="98"/>
                    <a:pt x="79" y="320"/>
                  </a:cubicBezTo>
                  <a:cubicBezTo>
                    <a:pt x="0" y="464"/>
                    <a:pt x="15" y="649"/>
                    <a:pt x="136" y="769"/>
                  </a:cubicBezTo>
                  <a:cubicBezTo>
                    <a:pt x="264" y="895"/>
                    <a:pt x="392" y="973"/>
                    <a:pt x="570" y="973"/>
                  </a:cubicBezTo>
                  <a:cubicBezTo>
                    <a:pt x="582" y="973"/>
                    <a:pt x="594" y="973"/>
                    <a:pt x="606" y="972"/>
                  </a:cubicBezTo>
                  <a:cubicBezTo>
                    <a:pt x="766" y="964"/>
                    <a:pt x="929" y="905"/>
                    <a:pt x="1060" y="812"/>
                  </a:cubicBezTo>
                  <a:cubicBezTo>
                    <a:pt x="1249" y="676"/>
                    <a:pt x="1329" y="397"/>
                    <a:pt x="1135" y="218"/>
                  </a:cubicBezTo>
                  <a:cubicBezTo>
                    <a:pt x="986" y="79"/>
                    <a:pt x="791" y="0"/>
                    <a:pt x="6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1"/>
            <p:cNvSpPr/>
            <p:nvPr/>
          </p:nvSpPr>
          <p:spPr>
            <a:xfrm>
              <a:off x="1706236" y="4123903"/>
              <a:ext cx="172391" cy="87466"/>
            </a:xfrm>
            <a:custGeom>
              <a:avLst/>
              <a:gdLst/>
              <a:ahLst/>
              <a:cxnLst/>
              <a:rect l="l" t="t" r="r" b="b"/>
              <a:pathLst>
                <a:path w="7462" h="3786" extrusionOk="0">
                  <a:moveTo>
                    <a:pt x="4083" y="0"/>
                  </a:moveTo>
                  <a:cubicBezTo>
                    <a:pt x="1055" y="0"/>
                    <a:pt x="56" y="3681"/>
                    <a:pt x="56" y="3681"/>
                  </a:cubicBezTo>
                  <a:cubicBezTo>
                    <a:pt x="0" y="3681"/>
                    <a:pt x="6915" y="3785"/>
                    <a:pt x="6915" y="3785"/>
                  </a:cubicBezTo>
                  <a:cubicBezTo>
                    <a:pt x="6915" y="3785"/>
                    <a:pt x="7462" y="169"/>
                    <a:pt x="4280" y="6"/>
                  </a:cubicBezTo>
                  <a:cubicBezTo>
                    <a:pt x="4214" y="2"/>
                    <a:pt x="4148" y="0"/>
                    <a:pt x="408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1"/>
            <p:cNvSpPr/>
            <p:nvPr/>
          </p:nvSpPr>
          <p:spPr>
            <a:xfrm>
              <a:off x="1706236" y="4120206"/>
              <a:ext cx="172391" cy="91162"/>
            </a:xfrm>
            <a:custGeom>
              <a:avLst/>
              <a:gdLst/>
              <a:ahLst/>
              <a:cxnLst/>
              <a:rect l="l" t="t" r="r" b="b"/>
              <a:pathLst>
                <a:path w="7462" h="3946" extrusionOk="0">
                  <a:moveTo>
                    <a:pt x="56" y="3841"/>
                  </a:moveTo>
                  <a:cubicBezTo>
                    <a:pt x="56" y="3841"/>
                    <a:pt x="1099" y="1"/>
                    <a:pt x="4280" y="166"/>
                  </a:cubicBezTo>
                  <a:cubicBezTo>
                    <a:pt x="7462" y="329"/>
                    <a:pt x="6915" y="3945"/>
                    <a:pt x="6915" y="3945"/>
                  </a:cubicBezTo>
                  <a:cubicBezTo>
                    <a:pt x="6915" y="3945"/>
                    <a:pt x="0" y="3841"/>
                    <a:pt x="56" y="384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1"/>
            <p:cNvSpPr/>
            <p:nvPr/>
          </p:nvSpPr>
          <p:spPr>
            <a:xfrm>
              <a:off x="2018443" y="4122239"/>
              <a:ext cx="172345" cy="87466"/>
            </a:xfrm>
            <a:custGeom>
              <a:avLst/>
              <a:gdLst/>
              <a:ahLst/>
              <a:cxnLst/>
              <a:rect l="l" t="t" r="r" b="b"/>
              <a:pathLst>
                <a:path w="7460" h="3786" extrusionOk="0">
                  <a:moveTo>
                    <a:pt x="3380" y="1"/>
                  </a:moveTo>
                  <a:cubicBezTo>
                    <a:pt x="3315" y="1"/>
                    <a:pt x="3249" y="2"/>
                    <a:pt x="3183" y="6"/>
                  </a:cubicBezTo>
                  <a:cubicBezTo>
                    <a:pt x="1" y="169"/>
                    <a:pt x="546" y="3785"/>
                    <a:pt x="546" y="3785"/>
                  </a:cubicBezTo>
                  <a:cubicBezTo>
                    <a:pt x="546" y="3785"/>
                    <a:pt x="7459" y="3681"/>
                    <a:pt x="7405" y="3681"/>
                  </a:cubicBezTo>
                  <a:cubicBezTo>
                    <a:pt x="7405" y="3681"/>
                    <a:pt x="6407" y="1"/>
                    <a:pt x="3380"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1"/>
            <p:cNvSpPr/>
            <p:nvPr/>
          </p:nvSpPr>
          <p:spPr>
            <a:xfrm>
              <a:off x="2018443" y="4118566"/>
              <a:ext cx="172345" cy="91139"/>
            </a:xfrm>
            <a:custGeom>
              <a:avLst/>
              <a:gdLst/>
              <a:ahLst/>
              <a:cxnLst/>
              <a:rect l="l" t="t" r="r" b="b"/>
              <a:pathLst>
                <a:path w="7460" h="3945" extrusionOk="0">
                  <a:moveTo>
                    <a:pt x="7405" y="3840"/>
                  </a:moveTo>
                  <a:cubicBezTo>
                    <a:pt x="7405" y="3840"/>
                    <a:pt x="6364" y="0"/>
                    <a:pt x="3183" y="165"/>
                  </a:cubicBezTo>
                  <a:cubicBezTo>
                    <a:pt x="1" y="328"/>
                    <a:pt x="546" y="3944"/>
                    <a:pt x="546" y="3944"/>
                  </a:cubicBezTo>
                  <a:cubicBezTo>
                    <a:pt x="546" y="3944"/>
                    <a:pt x="7459" y="3840"/>
                    <a:pt x="7405" y="384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1"/>
            <p:cNvSpPr/>
            <p:nvPr/>
          </p:nvSpPr>
          <p:spPr>
            <a:xfrm>
              <a:off x="2034337" y="4131757"/>
              <a:ext cx="41608" cy="41561"/>
            </a:xfrm>
            <a:custGeom>
              <a:avLst/>
              <a:gdLst/>
              <a:ahLst/>
              <a:cxnLst/>
              <a:rect l="l" t="t" r="r" b="b"/>
              <a:pathLst>
                <a:path w="1801" h="1799" extrusionOk="0">
                  <a:moveTo>
                    <a:pt x="1781" y="1"/>
                  </a:moveTo>
                  <a:cubicBezTo>
                    <a:pt x="1720" y="1"/>
                    <a:pt x="1437" y="94"/>
                    <a:pt x="1180" y="249"/>
                  </a:cubicBezTo>
                  <a:cubicBezTo>
                    <a:pt x="896" y="417"/>
                    <a:pt x="654" y="650"/>
                    <a:pt x="654" y="650"/>
                  </a:cubicBezTo>
                  <a:cubicBezTo>
                    <a:pt x="654" y="650"/>
                    <a:pt x="424" y="895"/>
                    <a:pt x="259" y="1184"/>
                  </a:cubicBezTo>
                  <a:cubicBezTo>
                    <a:pt x="92" y="1472"/>
                    <a:pt x="0" y="1789"/>
                    <a:pt x="24" y="1798"/>
                  </a:cubicBezTo>
                  <a:cubicBezTo>
                    <a:pt x="25" y="1799"/>
                    <a:pt x="25" y="1799"/>
                    <a:pt x="26" y="1799"/>
                  </a:cubicBezTo>
                  <a:cubicBezTo>
                    <a:pt x="53" y="1799"/>
                    <a:pt x="183" y="1508"/>
                    <a:pt x="368" y="1255"/>
                  </a:cubicBezTo>
                  <a:cubicBezTo>
                    <a:pt x="554" y="994"/>
                    <a:pt x="784" y="778"/>
                    <a:pt x="784" y="778"/>
                  </a:cubicBezTo>
                  <a:cubicBezTo>
                    <a:pt x="784" y="778"/>
                    <a:pt x="995" y="545"/>
                    <a:pt x="1254" y="356"/>
                  </a:cubicBezTo>
                  <a:cubicBezTo>
                    <a:pt x="1510" y="164"/>
                    <a:pt x="1801" y="29"/>
                    <a:pt x="1793" y="5"/>
                  </a:cubicBezTo>
                  <a:cubicBezTo>
                    <a:pt x="1792" y="2"/>
                    <a:pt x="1788" y="1"/>
                    <a:pt x="178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1"/>
            <p:cNvSpPr/>
            <p:nvPr/>
          </p:nvSpPr>
          <p:spPr>
            <a:xfrm>
              <a:off x="2031149" y="4125289"/>
              <a:ext cx="33637" cy="41053"/>
            </a:xfrm>
            <a:custGeom>
              <a:avLst/>
              <a:gdLst/>
              <a:ahLst/>
              <a:cxnLst/>
              <a:rect l="l" t="t" r="r" b="b"/>
              <a:pathLst>
                <a:path w="1456" h="1777" extrusionOk="0">
                  <a:moveTo>
                    <a:pt x="1436" y="0"/>
                  </a:moveTo>
                  <a:cubicBezTo>
                    <a:pt x="1386" y="0"/>
                    <a:pt x="1132" y="104"/>
                    <a:pt x="906" y="265"/>
                  </a:cubicBezTo>
                  <a:cubicBezTo>
                    <a:pt x="660" y="440"/>
                    <a:pt x="461" y="673"/>
                    <a:pt x="461" y="673"/>
                  </a:cubicBezTo>
                  <a:cubicBezTo>
                    <a:pt x="461" y="673"/>
                    <a:pt x="278" y="916"/>
                    <a:pt x="162" y="1196"/>
                  </a:cubicBezTo>
                  <a:cubicBezTo>
                    <a:pt x="43" y="1474"/>
                    <a:pt x="1" y="1771"/>
                    <a:pt x="25" y="1776"/>
                  </a:cubicBezTo>
                  <a:cubicBezTo>
                    <a:pt x="25" y="1776"/>
                    <a:pt x="26" y="1776"/>
                    <a:pt x="26" y="1776"/>
                  </a:cubicBezTo>
                  <a:cubicBezTo>
                    <a:pt x="52" y="1776"/>
                    <a:pt x="135" y="1500"/>
                    <a:pt x="278" y="1252"/>
                  </a:cubicBezTo>
                  <a:cubicBezTo>
                    <a:pt x="418" y="1001"/>
                    <a:pt x="605" y="787"/>
                    <a:pt x="605" y="787"/>
                  </a:cubicBezTo>
                  <a:cubicBezTo>
                    <a:pt x="605" y="787"/>
                    <a:pt x="773" y="556"/>
                    <a:pt x="989" y="365"/>
                  </a:cubicBezTo>
                  <a:cubicBezTo>
                    <a:pt x="1202" y="171"/>
                    <a:pt x="1456" y="27"/>
                    <a:pt x="1445" y="3"/>
                  </a:cubicBezTo>
                  <a:cubicBezTo>
                    <a:pt x="1444" y="1"/>
                    <a:pt x="1441" y="0"/>
                    <a:pt x="14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1"/>
            <p:cNvSpPr/>
            <p:nvPr/>
          </p:nvSpPr>
          <p:spPr>
            <a:xfrm>
              <a:off x="1830666" y="4128084"/>
              <a:ext cx="35416" cy="55215"/>
            </a:xfrm>
            <a:custGeom>
              <a:avLst/>
              <a:gdLst/>
              <a:ahLst/>
              <a:cxnLst/>
              <a:rect l="l" t="t" r="r" b="b"/>
              <a:pathLst>
                <a:path w="1533" h="2390" extrusionOk="0">
                  <a:moveTo>
                    <a:pt x="20" y="1"/>
                  </a:moveTo>
                  <a:cubicBezTo>
                    <a:pt x="18" y="1"/>
                    <a:pt x="17" y="1"/>
                    <a:pt x="17" y="2"/>
                  </a:cubicBezTo>
                  <a:cubicBezTo>
                    <a:pt x="1" y="23"/>
                    <a:pt x="265" y="264"/>
                    <a:pt x="482" y="542"/>
                  </a:cubicBezTo>
                  <a:cubicBezTo>
                    <a:pt x="704" y="817"/>
                    <a:pt x="880" y="1121"/>
                    <a:pt x="880" y="1121"/>
                  </a:cubicBezTo>
                  <a:cubicBezTo>
                    <a:pt x="880" y="1121"/>
                    <a:pt x="1077" y="1414"/>
                    <a:pt x="1225" y="1734"/>
                  </a:cubicBezTo>
                  <a:cubicBezTo>
                    <a:pt x="1379" y="2051"/>
                    <a:pt x="1483" y="2389"/>
                    <a:pt x="1508" y="2389"/>
                  </a:cubicBezTo>
                  <a:cubicBezTo>
                    <a:pt x="1508" y="2389"/>
                    <a:pt x="1508" y="2389"/>
                    <a:pt x="1508" y="2389"/>
                  </a:cubicBezTo>
                  <a:cubicBezTo>
                    <a:pt x="1532" y="2384"/>
                    <a:pt x="1472" y="2026"/>
                    <a:pt x="1345" y="1682"/>
                  </a:cubicBezTo>
                  <a:cubicBezTo>
                    <a:pt x="1222" y="1342"/>
                    <a:pt x="1034" y="1025"/>
                    <a:pt x="1034" y="1025"/>
                  </a:cubicBezTo>
                  <a:cubicBezTo>
                    <a:pt x="1034" y="1025"/>
                    <a:pt x="832" y="720"/>
                    <a:pt x="578" y="458"/>
                  </a:cubicBezTo>
                  <a:cubicBezTo>
                    <a:pt x="338" y="204"/>
                    <a:pt x="56" y="1"/>
                    <a:pt x="2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1"/>
            <p:cNvSpPr/>
            <p:nvPr/>
          </p:nvSpPr>
          <p:spPr>
            <a:xfrm>
              <a:off x="1844088" y="4128846"/>
              <a:ext cx="18667" cy="26244"/>
            </a:xfrm>
            <a:custGeom>
              <a:avLst/>
              <a:gdLst/>
              <a:ahLst/>
              <a:cxnLst/>
              <a:rect l="l" t="t" r="r" b="b"/>
              <a:pathLst>
                <a:path w="808" h="1136" extrusionOk="0">
                  <a:moveTo>
                    <a:pt x="23" y="1"/>
                  </a:moveTo>
                  <a:cubicBezTo>
                    <a:pt x="21" y="1"/>
                    <a:pt x="19" y="1"/>
                    <a:pt x="18" y="3"/>
                  </a:cubicBezTo>
                  <a:cubicBezTo>
                    <a:pt x="0" y="22"/>
                    <a:pt x="107" y="155"/>
                    <a:pt x="203" y="295"/>
                  </a:cubicBezTo>
                  <a:cubicBezTo>
                    <a:pt x="301" y="434"/>
                    <a:pt x="385" y="578"/>
                    <a:pt x="385" y="578"/>
                  </a:cubicBezTo>
                  <a:cubicBezTo>
                    <a:pt x="385" y="578"/>
                    <a:pt x="488" y="711"/>
                    <a:pt x="580" y="853"/>
                  </a:cubicBezTo>
                  <a:cubicBezTo>
                    <a:pt x="672" y="988"/>
                    <a:pt x="754" y="1135"/>
                    <a:pt x="781" y="1135"/>
                  </a:cubicBezTo>
                  <a:cubicBezTo>
                    <a:pt x="782" y="1135"/>
                    <a:pt x="783" y="1135"/>
                    <a:pt x="783" y="1135"/>
                  </a:cubicBezTo>
                  <a:cubicBezTo>
                    <a:pt x="807" y="1125"/>
                    <a:pt x="763" y="954"/>
                    <a:pt x="692" y="794"/>
                  </a:cubicBezTo>
                  <a:cubicBezTo>
                    <a:pt x="627" y="631"/>
                    <a:pt x="534" y="479"/>
                    <a:pt x="534" y="479"/>
                  </a:cubicBezTo>
                  <a:cubicBezTo>
                    <a:pt x="534" y="479"/>
                    <a:pt x="427" y="337"/>
                    <a:pt x="301" y="214"/>
                  </a:cubicBezTo>
                  <a:cubicBezTo>
                    <a:pt x="184" y="98"/>
                    <a:pt x="55" y="1"/>
                    <a:pt x="2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1"/>
            <p:cNvSpPr/>
            <p:nvPr/>
          </p:nvSpPr>
          <p:spPr>
            <a:xfrm>
              <a:off x="1885118" y="4365601"/>
              <a:ext cx="71941" cy="29987"/>
            </a:xfrm>
            <a:custGeom>
              <a:avLst/>
              <a:gdLst/>
              <a:ahLst/>
              <a:cxnLst/>
              <a:rect l="l" t="t" r="r" b="b"/>
              <a:pathLst>
                <a:path w="3114" h="1298" extrusionOk="0">
                  <a:moveTo>
                    <a:pt x="1482" y="0"/>
                  </a:moveTo>
                  <a:cubicBezTo>
                    <a:pt x="1446" y="0"/>
                    <a:pt x="1426" y="1"/>
                    <a:pt x="1426" y="1"/>
                  </a:cubicBezTo>
                  <a:cubicBezTo>
                    <a:pt x="1426" y="1"/>
                    <a:pt x="1295" y="21"/>
                    <a:pt x="1111" y="88"/>
                  </a:cubicBezTo>
                  <a:cubicBezTo>
                    <a:pt x="928" y="153"/>
                    <a:pt x="696" y="272"/>
                    <a:pt x="502" y="433"/>
                  </a:cubicBezTo>
                  <a:cubicBezTo>
                    <a:pt x="304" y="593"/>
                    <a:pt x="154" y="790"/>
                    <a:pt x="67" y="959"/>
                  </a:cubicBezTo>
                  <a:cubicBezTo>
                    <a:pt x="50" y="1002"/>
                    <a:pt x="34" y="1042"/>
                    <a:pt x="18" y="1079"/>
                  </a:cubicBezTo>
                  <a:cubicBezTo>
                    <a:pt x="0" y="1130"/>
                    <a:pt x="0" y="1175"/>
                    <a:pt x="10" y="1215"/>
                  </a:cubicBezTo>
                  <a:cubicBezTo>
                    <a:pt x="18" y="1255"/>
                    <a:pt x="51" y="1295"/>
                    <a:pt x="80" y="1296"/>
                  </a:cubicBezTo>
                  <a:cubicBezTo>
                    <a:pt x="85" y="1297"/>
                    <a:pt x="88" y="1298"/>
                    <a:pt x="92" y="1298"/>
                  </a:cubicBezTo>
                  <a:cubicBezTo>
                    <a:pt x="114" y="1298"/>
                    <a:pt x="113" y="1281"/>
                    <a:pt x="120" y="1274"/>
                  </a:cubicBezTo>
                  <a:cubicBezTo>
                    <a:pt x="128" y="1263"/>
                    <a:pt x="111" y="1245"/>
                    <a:pt x="122" y="1237"/>
                  </a:cubicBezTo>
                  <a:cubicBezTo>
                    <a:pt x="123" y="1231"/>
                    <a:pt x="144" y="1226"/>
                    <a:pt x="152" y="1218"/>
                  </a:cubicBezTo>
                  <a:cubicBezTo>
                    <a:pt x="176" y="1194"/>
                    <a:pt x="208" y="1192"/>
                    <a:pt x="287" y="1128"/>
                  </a:cubicBezTo>
                  <a:cubicBezTo>
                    <a:pt x="414" y="1042"/>
                    <a:pt x="587" y="929"/>
                    <a:pt x="769" y="855"/>
                  </a:cubicBezTo>
                  <a:cubicBezTo>
                    <a:pt x="952" y="777"/>
                    <a:pt x="1139" y="734"/>
                    <a:pt x="1278" y="718"/>
                  </a:cubicBezTo>
                  <a:cubicBezTo>
                    <a:pt x="1394" y="704"/>
                    <a:pt x="1475" y="703"/>
                    <a:pt x="1499" y="703"/>
                  </a:cubicBezTo>
                  <a:cubicBezTo>
                    <a:pt x="1504" y="703"/>
                    <a:pt x="1506" y="703"/>
                    <a:pt x="1506" y="703"/>
                  </a:cubicBezTo>
                  <a:cubicBezTo>
                    <a:pt x="1506" y="703"/>
                    <a:pt x="1594" y="681"/>
                    <a:pt x="1733" y="670"/>
                  </a:cubicBezTo>
                  <a:cubicBezTo>
                    <a:pt x="1781" y="665"/>
                    <a:pt x="1835" y="662"/>
                    <a:pt x="1893" y="662"/>
                  </a:cubicBezTo>
                  <a:cubicBezTo>
                    <a:pt x="2003" y="662"/>
                    <a:pt x="2129" y="672"/>
                    <a:pt x="2256" y="698"/>
                  </a:cubicBezTo>
                  <a:cubicBezTo>
                    <a:pt x="2607" y="755"/>
                    <a:pt x="2931" y="959"/>
                    <a:pt x="3047" y="959"/>
                  </a:cubicBezTo>
                  <a:cubicBezTo>
                    <a:pt x="3061" y="959"/>
                    <a:pt x="3072" y="956"/>
                    <a:pt x="3080" y="949"/>
                  </a:cubicBezTo>
                  <a:cubicBezTo>
                    <a:pt x="3113" y="919"/>
                    <a:pt x="3073" y="799"/>
                    <a:pt x="2957" y="652"/>
                  </a:cubicBezTo>
                  <a:cubicBezTo>
                    <a:pt x="2841" y="508"/>
                    <a:pt x="2650" y="347"/>
                    <a:pt x="2426" y="232"/>
                  </a:cubicBezTo>
                  <a:cubicBezTo>
                    <a:pt x="2202" y="113"/>
                    <a:pt x="1951" y="43"/>
                    <a:pt x="1757" y="19"/>
                  </a:cubicBezTo>
                  <a:cubicBezTo>
                    <a:pt x="1636" y="3"/>
                    <a:pt x="1539" y="0"/>
                    <a:pt x="148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1"/>
            <p:cNvSpPr/>
            <p:nvPr/>
          </p:nvSpPr>
          <p:spPr>
            <a:xfrm>
              <a:off x="1911409" y="4401040"/>
              <a:ext cx="28624" cy="10927"/>
            </a:xfrm>
            <a:custGeom>
              <a:avLst/>
              <a:gdLst/>
              <a:ahLst/>
              <a:cxnLst/>
              <a:rect l="l" t="t" r="r" b="b"/>
              <a:pathLst>
                <a:path w="1239" h="473" extrusionOk="0">
                  <a:moveTo>
                    <a:pt x="696" y="0"/>
                  </a:moveTo>
                  <a:cubicBezTo>
                    <a:pt x="612" y="0"/>
                    <a:pt x="552" y="10"/>
                    <a:pt x="552" y="10"/>
                  </a:cubicBezTo>
                  <a:cubicBezTo>
                    <a:pt x="552" y="10"/>
                    <a:pt x="367" y="58"/>
                    <a:pt x="223" y="176"/>
                  </a:cubicBezTo>
                  <a:cubicBezTo>
                    <a:pt x="73" y="292"/>
                    <a:pt x="1" y="463"/>
                    <a:pt x="23" y="472"/>
                  </a:cubicBezTo>
                  <a:cubicBezTo>
                    <a:pt x="24" y="473"/>
                    <a:pt x="25" y="473"/>
                    <a:pt x="26" y="473"/>
                  </a:cubicBezTo>
                  <a:cubicBezTo>
                    <a:pt x="54" y="473"/>
                    <a:pt x="157" y="351"/>
                    <a:pt x="293" y="282"/>
                  </a:cubicBezTo>
                  <a:cubicBezTo>
                    <a:pt x="436" y="208"/>
                    <a:pt x="589" y="188"/>
                    <a:pt x="589" y="188"/>
                  </a:cubicBezTo>
                  <a:cubicBezTo>
                    <a:pt x="589" y="188"/>
                    <a:pt x="704" y="154"/>
                    <a:pt x="842" y="154"/>
                  </a:cubicBezTo>
                  <a:cubicBezTo>
                    <a:pt x="859" y="154"/>
                    <a:pt x="878" y="154"/>
                    <a:pt x="896" y="156"/>
                  </a:cubicBezTo>
                  <a:cubicBezTo>
                    <a:pt x="1037" y="163"/>
                    <a:pt x="1169" y="223"/>
                    <a:pt x="1209" y="223"/>
                  </a:cubicBezTo>
                  <a:cubicBezTo>
                    <a:pt x="1215" y="223"/>
                    <a:pt x="1219" y="222"/>
                    <a:pt x="1221" y="220"/>
                  </a:cubicBezTo>
                  <a:cubicBezTo>
                    <a:pt x="1238" y="202"/>
                    <a:pt x="1102" y="76"/>
                    <a:pt x="920" y="28"/>
                  </a:cubicBezTo>
                  <a:cubicBezTo>
                    <a:pt x="842" y="6"/>
                    <a:pt x="762" y="0"/>
                    <a:pt x="69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1"/>
            <p:cNvSpPr/>
            <p:nvPr/>
          </p:nvSpPr>
          <p:spPr>
            <a:xfrm>
              <a:off x="1698658" y="4204576"/>
              <a:ext cx="178721" cy="16287"/>
            </a:xfrm>
            <a:custGeom>
              <a:avLst/>
              <a:gdLst/>
              <a:ahLst/>
              <a:cxnLst/>
              <a:rect l="l" t="t" r="r" b="b"/>
              <a:pathLst>
                <a:path w="7736" h="705" extrusionOk="0">
                  <a:moveTo>
                    <a:pt x="3866" y="1"/>
                  </a:moveTo>
                  <a:cubicBezTo>
                    <a:pt x="3866" y="1"/>
                    <a:pt x="1" y="159"/>
                    <a:pt x="1" y="352"/>
                  </a:cubicBezTo>
                  <a:cubicBezTo>
                    <a:pt x="1" y="546"/>
                    <a:pt x="3866" y="704"/>
                    <a:pt x="3866" y="704"/>
                  </a:cubicBezTo>
                  <a:cubicBezTo>
                    <a:pt x="3866" y="704"/>
                    <a:pt x="7736" y="546"/>
                    <a:pt x="7736" y="352"/>
                  </a:cubicBezTo>
                  <a:cubicBezTo>
                    <a:pt x="7736" y="159"/>
                    <a:pt x="3866" y="1"/>
                    <a:pt x="386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1"/>
            <p:cNvSpPr/>
            <p:nvPr/>
          </p:nvSpPr>
          <p:spPr>
            <a:xfrm>
              <a:off x="2019714" y="4202913"/>
              <a:ext cx="178675" cy="16287"/>
            </a:xfrm>
            <a:custGeom>
              <a:avLst/>
              <a:gdLst/>
              <a:ahLst/>
              <a:cxnLst/>
              <a:rect l="l" t="t" r="r" b="b"/>
              <a:pathLst>
                <a:path w="7734" h="705" extrusionOk="0">
                  <a:moveTo>
                    <a:pt x="3869" y="1"/>
                  </a:moveTo>
                  <a:cubicBezTo>
                    <a:pt x="3869" y="1"/>
                    <a:pt x="0" y="159"/>
                    <a:pt x="0" y="352"/>
                  </a:cubicBezTo>
                  <a:cubicBezTo>
                    <a:pt x="0" y="546"/>
                    <a:pt x="3869" y="704"/>
                    <a:pt x="3869" y="704"/>
                  </a:cubicBezTo>
                  <a:cubicBezTo>
                    <a:pt x="3869" y="704"/>
                    <a:pt x="7734" y="546"/>
                    <a:pt x="7734" y="352"/>
                  </a:cubicBezTo>
                  <a:cubicBezTo>
                    <a:pt x="7734" y="159"/>
                    <a:pt x="3869" y="1"/>
                    <a:pt x="38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2" name="Google Shape;1222;p41"/>
          <p:cNvSpPr/>
          <p:nvPr/>
        </p:nvSpPr>
        <p:spPr>
          <a:xfrm>
            <a:off x="254380" y="2181547"/>
            <a:ext cx="931220" cy="1161706"/>
          </a:xfrm>
          <a:custGeom>
            <a:avLst/>
            <a:gdLst/>
            <a:ahLst/>
            <a:cxnLst/>
            <a:rect l="l" t="t" r="r" b="b"/>
            <a:pathLst>
              <a:path w="22278" h="27792" extrusionOk="0">
                <a:moveTo>
                  <a:pt x="11636" y="0"/>
                </a:moveTo>
                <a:cubicBezTo>
                  <a:pt x="11544" y="0"/>
                  <a:pt x="11452" y="2"/>
                  <a:pt x="11361" y="5"/>
                </a:cubicBezTo>
                <a:cubicBezTo>
                  <a:pt x="10599" y="31"/>
                  <a:pt x="9840" y="153"/>
                  <a:pt x="9111" y="372"/>
                </a:cubicBezTo>
                <a:cubicBezTo>
                  <a:pt x="8488" y="559"/>
                  <a:pt x="7917" y="919"/>
                  <a:pt x="7290" y="1075"/>
                </a:cubicBezTo>
                <a:cubicBezTo>
                  <a:pt x="6282" y="1324"/>
                  <a:pt x="5354" y="1265"/>
                  <a:pt x="4378" y="1725"/>
                </a:cubicBezTo>
                <a:cubicBezTo>
                  <a:pt x="3534" y="2123"/>
                  <a:pt x="2785" y="2709"/>
                  <a:pt x="2189" y="3427"/>
                </a:cubicBezTo>
                <a:cubicBezTo>
                  <a:pt x="821" y="5076"/>
                  <a:pt x="618" y="7053"/>
                  <a:pt x="380" y="9077"/>
                </a:cubicBezTo>
                <a:cubicBezTo>
                  <a:pt x="327" y="9543"/>
                  <a:pt x="347" y="10135"/>
                  <a:pt x="372" y="10813"/>
                </a:cubicBezTo>
                <a:cubicBezTo>
                  <a:pt x="387" y="11281"/>
                  <a:pt x="416" y="12061"/>
                  <a:pt x="373" y="12289"/>
                </a:cubicBezTo>
                <a:lnTo>
                  <a:pt x="319" y="12551"/>
                </a:lnTo>
                <a:cubicBezTo>
                  <a:pt x="178" y="13228"/>
                  <a:pt x="21" y="13997"/>
                  <a:pt x="12" y="14807"/>
                </a:cubicBezTo>
                <a:cubicBezTo>
                  <a:pt x="1" y="15902"/>
                  <a:pt x="261" y="16918"/>
                  <a:pt x="492" y="17813"/>
                </a:cubicBezTo>
                <a:cubicBezTo>
                  <a:pt x="670" y="18511"/>
                  <a:pt x="894" y="19236"/>
                  <a:pt x="846" y="19964"/>
                </a:cubicBezTo>
                <a:cubicBezTo>
                  <a:pt x="799" y="20688"/>
                  <a:pt x="665" y="21376"/>
                  <a:pt x="703" y="22111"/>
                </a:cubicBezTo>
                <a:cubicBezTo>
                  <a:pt x="734" y="22707"/>
                  <a:pt x="912" y="23322"/>
                  <a:pt x="798" y="23916"/>
                </a:cubicBezTo>
                <a:cubicBezTo>
                  <a:pt x="715" y="24335"/>
                  <a:pt x="226" y="25240"/>
                  <a:pt x="719" y="25574"/>
                </a:cubicBezTo>
                <a:cubicBezTo>
                  <a:pt x="2105" y="26512"/>
                  <a:pt x="3729" y="27060"/>
                  <a:pt x="5376" y="27359"/>
                </a:cubicBezTo>
                <a:cubicBezTo>
                  <a:pt x="6379" y="27540"/>
                  <a:pt x="7430" y="27567"/>
                  <a:pt x="8443" y="27642"/>
                </a:cubicBezTo>
                <a:cubicBezTo>
                  <a:pt x="8645" y="27657"/>
                  <a:pt x="8845" y="27672"/>
                  <a:pt x="9048" y="27686"/>
                </a:cubicBezTo>
                <a:cubicBezTo>
                  <a:pt x="9894" y="27745"/>
                  <a:pt x="10731" y="27792"/>
                  <a:pt x="11570" y="27792"/>
                </a:cubicBezTo>
                <a:cubicBezTo>
                  <a:pt x="12088" y="27792"/>
                  <a:pt x="12607" y="27774"/>
                  <a:pt x="13130" y="27731"/>
                </a:cubicBezTo>
                <a:cubicBezTo>
                  <a:pt x="14502" y="27616"/>
                  <a:pt x="15864" y="27384"/>
                  <a:pt x="17200" y="27049"/>
                </a:cubicBezTo>
                <a:cubicBezTo>
                  <a:pt x="17829" y="26890"/>
                  <a:pt x="18449" y="26699"/>
                  <a:pt x="19060" y="26477"/>
                </a:cubicBezTo>
                <a:cubicBezTo>
                  <a:pt x="19668" y="26255"/>
                  <a:pt x="20266" y="25999"/>
                  <a:pt x="20846" y="25709"/>
                </a:cubicBezTo>
                <a:cubicBezTo>
                  <a:pt x="21200" y="25536"/>
                  <a:pt x="21554" y="25342"/>
                  <a:pt x="21808" y="25042"/>
                </a:cubicBezTo>
                <a:cubicBezTo>
                  <a:pt x="22277" y="24483"/>
                  <a:pt x="22056" y="24003"/>
                  <a:pt x="21761" y="23442"/>
                </a:cubicBezTo>
                <a:cubicBezTo>
                  <a:pt x="21496" y="22949"/>
                  <a:pt x="21414" y="22380"/>
                  <a:pt x="21349" y="21825"/>
                </a:cubicBezTo>
                <a:cubicBezTo>
                  <a:pt x="20932" y="18368"/>
                  <a:pt x="21198" y="14914"/>
                  <a:pt x="20911" y="11457"/>
                </a:cubicBezTo>
                <a:cubicBezTo>
                  <a:pt x="20659" y="8389"/>
                  <a:pt x="20366" y="5373"/>
                  <a:pt x="18215" y="3002"/>
                </a:cubicBezTo>
                <a:cubicBezTo>
                  <a:pt x="16541" y="1156"/>
                  <a:pt x="14135" y="0"/>
                  <a:pt x="11636"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1"/>
          <p:cNvSpPr/>
          <p:nvPr/>
        </p:nvSpPr>
        <p:spPr>
          <a:xfrm>
            <a:off x="323350" y="2424823"/>
            <a:ext cx="784795" cy="856064"/>
          </a:xfrm>
          <a:custGeom>
            <a:avLst/>
            <a:gdLst/>
            <a:ahLst/>
            <a:cxnLst/>
            <a:rect l="l" t="t" r="r" b="b"/>
            <a:pathLst>
              <a:path w="18775" h="20480" extrusionOk="0">
                <a:moveTo>
                  <a:pt x="9569" y="0"/>
                </a:moveTo>
                <a:cubicBezTo>
                  <a:pt x="7133" y="0"/>
                  <a:pt x="4525" y="378"/>
                  <a:pt x="2535" y="1705"/>
                </a:cubicBezTo>
                <a:cubicBezTo>
                  <a:pt x="2002" y="2061"/>
                  <a:pt x="1558" y="2490"/>
                  <a:pt x="1184" y="3009"/>
                </a:cubicBezTo>
                <a:cubicBezTo>
                  <a:pt x="1084" y="3149"/>
                  <a:pt x="1011" y="3286"/>
                  <a:pt x="955" y="3423"/>
                </a:cubicBezTo>
                <a:cubicBezTo>
                  <a:pt x="927" y="3491"/>
                  <a:pt x="891" y="3516"/>
                  <a:pt x="851" y="3516"/>
                </a:cubicBezTo>
                <a:cubicBezTo>
                  <a:pt x="729" y="3516"/>
                  <a:pt x="565" y="3283"/>
                  <a:pt x="463" y="3283"/>
                </a:cubicBezTo>
                <a:cubicBezTo>
                  <a:pt x="423" y="3283"/>
                  <a:pt x="393" y="3319"/>
                  <a:pt x="378" y="3420"/>
                </a:cubicBezTo>
                <a:cubicBezTo>
                  <a:pt x="274" y="4165"/>
                  <a:pt x="494" y="6064"/>
                  <a:pt x="345" y="6802"/>
                </a:cubicBezTo>
                <a:cubicBezTo>
                  <a:pt x="196" y="7539"/>
                  <a:pt x="22" y="8278"/>
                  <a:pt x="15" y="9029"/>
                </a:cubicBezTo>
                <a:cubicBezTo>
                  <a:pt x="0" y="10565"/>
                  <a:pt x="660" y="11994"/>
                  <a:pt x="835" y="13504"/>
                </a:cubicBezTo>
                <a:cubicBezTo>
                  <a:pt x="922" y="14240"/>
                  <a:pt x="766" y="14948"/>
                  <a:pt x="698" y="15683"/>
                </a:cubicBezTo>
                <a:cubicBezTo>
                  <a:pt x="635" y="16362"/>
                  <a:pt x="561" y="17045"/>
                  <a:pt x="413" y="17713"/>
                </a:cubicBezTo>
                <a:lnTo>
                  <a:pt x="944" y="17076"/>
                </a:lnTo>
                <a:lnTo>
                  <a:pt x="661" y="18880"/>
                </a:lnTo>
                <a:cubicBezTo>
                  <a:pt x="661" y="18880"/>
                  <a:pt x="3306" y="20480"/>
                  <a:pt x="8685" y="20480"/>
                </a:cubicBezTo>
                <a:cubicBezTo>
                  <a:pt x="8947" y="20480"/>
                  <a:pt x="9216" y="20476"/>
                  <a:pt x="9491" y="20468"/>
                </a:cubicBezTo>
                <a:cubicBezTo>
                  <a:pt x="15413" y="20296"/>
                  <a:pt x="18775" y="18173"/>
                  <a:pt x="18775" y="18173"/>
                </a:cubicBezTo>
                <a:cubicBezTo>
                  <a:pt x="18775" y="18173"/>
                  <a:pt x="17890" y="16368"/>
                  <a:pt x="17890" y="16298"/>
                </a:cubicBezTo>
                <a:cubicBezTo>
                  <a:pt x="17890" y="16294"/>
                  <a:pt x="17892" y="16292"/>
                  <a:pt x="17895" y="16292"/>
                </a:cubicBezTo>
                <a:cubicBezTo>
                  <a:pt x="17947" y="16292"/>
                  <a:pt x="18421" y="16828"/>
                  <a:pt x="18421" y="16828"/>
                </a:cubicBezTo>
                <a:cubicBezTo>
                  <a:pt x="18189" y="15409"/>
                  <a:pt x="17986" y="14032"/>
                  <a:pt x="17942" y="12601"/>
                </a:cubicBezTo>
                <a:cubicBezTo>
                  <a:pt x="17900" y="11190"/>
                  <a:pt x="18006" y="9748"/>
                  <a:pt x="18022" y="8359"/>
                </a:cubicBezTo>
                <a:cubicBezTo>
                  <a:pt x="18034" y="7379"/>
                  <a:pt x="17714" y="3846"/>
                  <a:pt x="17500" y="2889"/>
                </a:cubicBezTo>
                <a:cubicBezTo>
                  <a:pt x="17239" y="1727"/>
                  <a:pt x="17238" y="2095"/>
                  <a:pt x="16828" y="980"/>
                </a:cubicBezTo>
                <a:cubicBezTo>
                  <a:pt x="16732" y="717"/>
                  <a:pt x="16560" y="643"/>
                  <a:pt x="16349" y="643"/>
                </a:cubicBezTo>
                <a:cubicBezTo>
                  <a:pt x="16076" y="643"/>
                  <a:pt x="15736" y="767"/>
                  <a:pt x="15405" y="767"/>
                </a:cubicBezTo>
                <a:cubicBezTo>
                  <a:pt x="15297" y="767"/>
                  <a:pt x="15191" y="754"/>
                  <a:pt x="15088" y="720"/>
                </a:cubicBezTo>
                <a:cubicBezTo>
                  <a:pt x="13843" y="305"/>
                  <a:pt x="12510" y="133"/>
                  <a:pt x="11206" y="53"/>
                </a:cubicBezTo>
                <a:cubicBezTo>
                  <a:pt x="10675" y="20"/>
                  <a:pt x="10127" y="0"/>
                  <a:pt x="9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1"/>
          <p:cNvSpPr/>
          <p:nvPr/>
        </p:nvSpPr>
        <p:spPr>
          <a:xfrm>
            <a:off x="345629" y="2562345"/>
            <a:ext cx="762432" cy="718500"/>
          </a:xfrm>
          <a:custGeom>
            <a:avLst/>
            <a:gdLst/>
            <a:ahLst/>
            <a:cxnLst/>
            <a:rect l="l" t="t" r="r" b="b"/>
            <a:pathLst>
              <a:path w="18240" h="17189" extrusionOk="0">
                <a:moveTo>
                  <a:pt x="8262" y="1"/>
                </a:moveTo>
                <a:cubicBezTo>
                  <a:pt x="4249" y="1"/>
                  <a:pt x="303" y="955"/>
                  <a:pt x="374" y="4268"/>
                </a:cubicBezTo>
                <a:cubicBezTo>
                  <a:pt x="377" y="4374"/>
                  <a:pt x="55" y="5825"/>
                  <a:pt x="338" y="6674"/>
                </a:cubicBezTo>
                <a:cubicBezTo>
                  <a:pt x="338" y="6674"/>
                  <a:pt x="478" y="6003"/>
                  <a:pt x="657" y="6003"/>
                </a:cubicBezTo>
                <a:cubicBezTo>
                  <a:pt x="680" y="6003"/>
                  <a:pt x="703" y="6014"/>
                  <a:pt x="726" y="6038"/>
                </a:cubicBezTo>
                <a:cubicBezTo>
                  <a:pt x="938" y="6248"/>
                  <a:pt x="1328" y="7771"/>
                  <a:pt x="1682" y="8585"/>
                </a:cubicBezTo>
                <a:cubicBezTo>
                  <a:pt x="2036" y="9399"/>
                  <a:pt x="2495" y="10956"/>
                  <a:pt x="2248" y="12441"/>
                </a:cubicBezTo>
                <a:cubicBezTo>
                  <a:pt x="2054" y="13599"/>
                  <a:pt x="1517" y="14264"/>
                  <a:pt x="1273" y="14264"/>
                </a:cubicBezTo>
                <a:cubicBezTo>
                  <a:pt x="1205" y="14264"/>
                  <a:pt x="1159" y="14211"/>
                  <a:pt x="1152" y="14102"/>
                </a:cubicBezTo>
                <a:cubicBezTo>
                  <a:pt x="1115" y="13607"/>
                  <a:pt x="1120" y="12732"/>
                  <a:pt x="1120" y="12732"/>
                </a:cubicBezTo>
                <a:lnTo>
                  <a:pt x="1120" y="12732"/>
                </a:lnTo>
                <a:cubicBezTo>
                  <a:pt x="1119" y="12732"/>
                  <a:pt x="82" y="13424"/>
                  <a:pt x="33" y="14064"/>
                </a:cubicBezTo>
                <a:cubicBezTo>
                  <a:pt x="29" y="14120"/>
                  <a:pt x="17" y="14190"/>
                  <a:pt x="1" y="14274"/>
                </a:cubicBezTo>
                <a:lnTo>
                  <a:pt x="409" y="13785"/>
                </a:lnTo>
                <a:lnTo>
                  <a:pt x="124" y="15588"/>
                </a:lnTo>
                <a:cubicBezTo>
                  <a:pt x="124" y="15588"/>
                  <a:pt x="2771" y="17189"/>
                  <a:pt x="8150" y="17189"/>
                </a:cubicBezTo>
                <a:cubicBezTo>
                  <a:pt x="8412" y="17189"/>
                  <a:pt x="8681" y="17185"/>
                  <a:pt x="8956" y="17177"/>
                </a:cubicBezTo>
                <a:cubicBezTo>
                  <a:pt x="14878" y="17004"/>
                  <a:pt x="18239" y="14882"/>
                  <a:pt x="18239" y="14882"/>
                </a:cubicBezTo>
                <a:cubicBezTo>
                  <a:pt x="18239" y="14882"/>
                  <a:pt x="18227" y="14851"/>
                  <a:pt x="18200" y="14797"/>
                </a:cubicBezTo>
                <a:cubicBezTo>
                  <a:pt x="18070" y="14820"/>
                  <a:pt x="17930" y="14835"/>
                  <a:pt x="17787" y="14835"/>
                </a:cubicBezTo>
                <a:cubicBezTo>
                  <a:pt x="17311" y="14835"/>
                  <a:pt x="16796" y="14670"/>
                  <a:pt x="16437" y="14103"/>
                </a:cubicBezTo>
                <a:cubicBezTo>
                  <a:pt x="15588" y="12758"/>
                  <a:pt x="15093" y="10034"/>
                  <a:pt x="15305" y="8867"/>
                </a:cubicBezTo>
                <a:cubicBezTo>
                  <a:pt x="15353" y="8605"/>
                  <a:pt x="15431" y="8504"/>
                  <a:pt x="15523" y="8504"/>
                </a:cubicBezTo>
                <a:cubicBezTo>
                  <a:pt x="15841" y="8504"/>
                  <a:pt x="16330" y="9717"/>
                  <a:pt x="16330" y="9717"/>
                </a:cubicBezTo>
                <a:cubicBezTo>
                  <a:pt x="16330" y="9717"/>
                  <a:pt x="16437" y="6850"/>
                  <a:pt x="16578" y="5966"/>
                </a:cubicBezTo>
                <a:cubicBezTo>
                  <a:pt x="16719" y="5082"/>
                  <a:pt x="17144" y="2464"/>
                  <a:pt x="16542" y="1438"/>
                </a:cubicBezTo>
                <a:cubicBezTo>
                  <a:pt x="16243" y="929"/>
                  <a:pt x="12220" y="1"/>
                  <a:pt x="826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1"/>
          <p:cNvSpPr/>
          <p:nvPr/>
        </p:nvSpPr>
        <p:spPr>
          <a:xfrm>
            <a:off x="350812" y="2684861"/>
            <a:ext cx="45855" cy="291388"/>
          </a:xfrm>
          <a:custGeom>
            <a:avLst/>
            <a:gdLst/>
            <a:ahLst/>
            <a:cxnLst/>
            <a:rect l="l" t="t" r="r" b="b"/>
            <a:pathLst>
              <a:path w="1097" h="6971" extrusionOk="0">
                <a:moveTo>
                  <a:pt x="92" y="1"/>
                </a:moveTo>
                <a:cubicBezTo>
                  <a:pt x="91" y="1"/>
                  <a:pt x="91" y="1"/>
                  <a:pt x="91" y="1"/>
                </a:cubicBezTo>
                <a:cubicBezTo>
                  <a:pt x="75" y="7"/>
                  <a:pt x="165" y="215"/>
                  <a:pt x="200" y="543"/>
                </a:cubicBezTo>
                <a:cubicBezTo>
                  <a:pt x="237" y="873"/>
                  <a:pt x="197" y="1314"/>
                  <a:pt x="130" y="1756"/>
                </a:cubicBezTo>
                <a:cubicBezTo>
                  <a:pt x="64" y="2197"/>
                  <a:pt x="0" y="2645"/>
                  <a:pt x="11" y="2988"/>
                </a:cubicBezTo>
                <a:cubicBezTo>
                  <a:pt x="13" y="3161"/>
                  <a:pt x="36" y="3304"/>
                  <a:pt x="45" y="3403"/>
                </a:cubicBezTo>
                <a:cubicBezTo>
                  <a:pt x="62" y="3502"/>
                  <a:pt x="73" y="3557"/>
                  <a:pt x="73" y="3557"/>
                </a:cubicBezTo>
                <a:cubicBezTo>
                  <a:pt x="73" y="3557"/>
                  <a:pt x="116" y="3784"/>
                  <a:pt x="226" y="4105"/>
                </a:cubicBezTo>
                <a:cubicBezTo>
                  <a:pt x="333" y="4428"/>
                  <a:pt x="511" y="4839"/>
                  <a:pt x="676" y="5251"/>
                </a:cubicBezTo>
                <a:cubicBezTo>
                  <a:pt x="844" y="5664"/>
                  <a:pt x="973" y="6088"/>
                  <a:pt x="1017" y="6417"/>
                </a:cubicBezTo>
                <a:cubicBezTo>
                  <a:pt x="1063" y="6746"/>
                  <a:pt x="1039" y="6970"/>
                  <a:pt x="1057" y="6971"/>
                </a:cubicBezTo>
                <a:cubicBezTo>
                  <a:pt x="1064" y="6971"/>
                  <a:pt x="1073" y="6917"/>
                  <a:pt x="1084" y="6816"/>
                </a:cubicBezTo>
                <a:cubicBezTo>
                  <a:pt x="1089" y="6767"/>
                  <a:pt x="1096" y="6709"/>
                  <a:pt x="1093" y="6640"/>
                </a:cubicBezTo>
                <a:cubicBezTo>
                  <a:pt x="1090" y="6571"/>
                  <a:pt x="1097" y="6493"/>
                  <a:pt x="1085" y="6409"/>
                </a:cubicBezTo>
                <a:cubicBezTo>
                  <a:pt x="1061" y="6071"/>
                  <a:pt x="948" y="5628"/>
                  <a:pt x="793" y="5208"/>
                </a:cubicBezTo>
                <a:cubicBezTo>
                  <a:pt x="642" y="4786"/>
                  <a:pt x="477" y="4371"/>
                  <a:pt x="381" y="4054"/>
                </a:cubicBezTo>
                <a:cubicBezTo>
                  <a:pt x="281" y="3738"/>
                  <a:pt x="246" y="3523"/>
                  <a:pt x="246" y="3523"/>
                </a:cubicBezTo>
                <a:cubicBezTo>
                  <a:pt x="246" y="3523"/>
                  <a:pt x="234" y="3470"/>
                  <a:pt x="216" y="3376"/>
                </a:cubicBezTo>
                <a:cubicBezTo>
                  <a:pt x="205" y="3281"/>
                  <a:pt x="179" y="3148"/>
                  <a:pt x="174" y="2985"/>
                </a:cubicBezTo>
                <a:cubicBezTo>
                  <a:pt x="155" y="2657"/>
                  <a:pt x="203" y="2216"/>
                  <a:pt x="254" y="1771"/>
                </a:cubicBezTo>
                <a:cubicBezTo>
                  <a:pt x="304" y="1327"/>
                  <a:pt x="328" y="870"/>
                  <a:pt x="267" y="534"/>
                </a:cubicBezTo>
                <a:cubicBezTo>
                  <a:pt x="238" y="366"/>
                  <a:pt x="198" y="231"/>
                  <a:pt x="160" y="138"/>
                </a:cubicBezTo>
                <a:cubicBezTo>
                  <a:pt x="123" y="51"/>
                  <a:pt x="98" y="1"/>
                  <a:pt x="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1"/>
          <p:cNvSpPr/>
          <p:nvPr/>
        </p:nvSpPr>
        <p:spPr>
          <a:xfrm>
            <a:off x="346758" y="3006010"/>
            <a:ext cx="80841" cy="144210"/>
          </a:xfrm>
          <a:custGeom>
            <a:avLst/>
            <a:gdLst/>
            <a:ahLst/>
            <a:cxnLst/>
            <a:rect l="l" t="t" r="r" b="b"/>
            <a:pathLst>
              <a:path w="1934" h="3450" extrusionOk="0">
                <a:moveTo>
                  <a:pt x="1865" y="1"/>
                </a:moveTo>
                <a:cubicBezTo>
                  <a:pt x="1865" y="1"/>
                  <a:pt x="1865" y="1"/>
                  <a:pt x="1865" y="1"/>
                </a:cubicBezTo>
                <a:cubicBezTo>
                  <a:pt x="1852" y="3"/>
                  <a:pt x="1860" y="131"/>
                  <a:pt x="1852" y="319"/>
                </a:cubicBezTo>
                <a:cubicBezTo>
                  <a:pt x="1844" y="508"/>
                  <a:pt x="1810" y="757"/>
                  <a:pt x="1737" y="997"/>
                </a:cubicBezTo>
                <a:cubicBezTo>
                  <a:pt x="1666" y="1236"/>
                  <a:pt x="1560" y="1462"/>
                  <a:pt x="1463" y="1620"/>
                </a:cubicBezTo>
                <a:cubicBezTo>
                  <a:pt x="1369" y="1778"/>
                  <a:pt x="1290" y="1875"/>
                  <a:pt x="1290" y="1875"/>
                </a:cubicBezTo>
                <a:cubicBezTo>
                  <a:pt x="1290" y="1875"/>
                  <a:pt x="1219" y="1975"/>
                  <a:pt x="1097" y="2118"/>
                </a:cubicBezTo>
                <a:cubicBezTo>
                  <a:pt x="974" y="2261"/>
                  <a:pt x="795" y="2440"/>
                  <a:pt x="616" y="2623"/>
                </a:cubicBezTo>
                <a:cubicBezTo>
                  <a:pt x="437" y="2807"/>
                  <a:pt x="265" y="3001"/>
                  <a:pt x="158" y="3163"/>
                </a:cubicBezTo>
                <a:cubicBezTo>
                  <a:pt x="48" y="3325"/>
                  <a:pt x="1" y="3444"/>
                  <a:pt x="10" y="3450"/>
                </a:cubicBezTo>
                <a:cubicBezTo>
                  <a:pt x="10" y="3450"/>
                  <a:pt x="11" y="3450"/>
                  <a:pt x="11" y="3450"/>
                </a:cubicBezTo>
                <a:cubicBezTo>
                  <a:pt x="26" y="3450"/>
                  <a:pt x="93" y="3344"/>
                  <a:pt x="213" y="3205"/>
                </a:cubicBezTo>
                <a:cubicBezTo>
                  <a:pt x="334" y="3060"/>
                  <a:pt x="513" y="2884"/>
                  <a:pt x="703" y="2713"/>
                </a:cubicBezTo>
                <a:cubicBezTo>
                  <a:pt x="891" y="2543"/>
                  <a:pt x="1082" y="2371"/>
                  <a:pt x="1216" y="2229"/>
                </a:cubicBezTo>
                <a:cubicBezTo>
                  <a:pt x="1352" y="2086"/>
                  <a:pt x="1431" y="1981"/>
                  <a:pt x="1431" y="1981"/>
                </a:cubicBezTo>
                <a:cubicBezTo>
                  <a:pt x="1431" y="1981"/>
                  <a:pt x="1511" y="1876"/>
                  <a:pt x="1604" y="1701"/>
                </a:cubicBezTo>
                <a:cubicBezTo>
                  <a:pt x="1700" y="1529"/>
                  <a:pt x="1799" y="1284"/>
                  <a:pt x="1858" y="1029"/>
                </a:cubicBezTo>
                <a:cubicBezTo>
                  <a:pt x="1917" y="774"/>
                  <a:pt x="1933" y="512"/>
                  <a:pt x="1919" y="319"/>
                </a:cubicBezTo>
                <a:cubicBezTo>
                  <a:pt x="1908" y="125"/>
                  <a:pt x="1876" y="1"/>
                  <a:pt x="186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1"/>
          <p:cNvSpPr/>
          <p:nvPr/>
        </p:nvSpPr>
        <p:spPr>
          <a:xfrm>
            <a:off x="409332" y="2781377"/>
            <a:ext cx="58771" cy="418418"/>
          </a:xfrm>
          <a:custGeom>
            <a:avLst/>
            <a:gdLst/>
            <a:ahLst/>
            <a:cxnLst/>
            <a:rect l="l" t="t" r="r" b="b"/>
            <a:pathLst>
              <a:path w="1406" h="10010" extrusionOk="0">
                <a:moveTo>
                  <a:pt x="129" y="1"/>
                </a:moveTo>
                <a:cubicBezTo>
                  <a:pt x="126" y="1"/>
                  <a:pt x="118" y="20"/>
                  <a:pt x="107" y="55"/>
                </a:cubicBezTo>
                <a:cubicBezTo>
                  <a:pt x="95" y="91"/>
                  <a:pt x="78" y="144"/>
                  <a:pt x="64" y="215"/>
                </a:cubicBezTo>
                <a:cubicBezTo>
                  <a:pt x="34" y="355"/>
                  <a:pt x="5" y="559"/>
                  <a:pt x="6" y="804"/>
                </a:cubicBezTo>
                <a:cubicBezTo>
                  <a:pt x="0" y="1296"/>
                  <a:pt x="143" y="1945"/>
                  <a:pt x="367" y="2557"/>
                </a:cubicBezTo>
                <a:cubicBezTo>
                  <a:pt x="588" y="3169"/>
                  <a:pt x="842" y="3765"/>
                  <a:pt x="980" y="4225"/>
                </a:cubicBezTo>
                <a:cubicBezTo>
                  <a:pt x="1050" y="4455"/>
                  <a:pt x="1097" y="4650"/>
                  <a:pt x="1125" y="4786"/>
                </a:cubicBezTo>
                <a:cubicBezTo>
                  <a:pt x="1147" y="4923"/>
                  <a:pt x="1161" y="5002"/>
                  <a:pt x="1161" y="5002"/>
                </a:cubicBezTo>
                <a:cubicBezTo>
                  <a:pt x="1161" y="5002"/>
                  <a:pt x="1165" y="5020"/>
                  <a:pt x="1171" y="5057"/>
                </a:cubicBezTo>
                <a:cubicBezTo>
                  <a:pt x="1179" y="5093"/>
                  <a:pt x="1186" y="5148"/>
                  <a:pt x="1194" y="5217"/>
                </a:cubicBezTo>
                <a:cubicBezTo>
                  <a:pt x="1202" y="5286"/>
                  <a:pt x="1214" y="5370"/>
                  <a:pt x="1221" y="5467"/>
                </a:cubicBezTo>
                <a:cubicBezTo>
                  <a:pt x="1227" y="5565"/>
                  <a:pt x="1235" y="5674"/>
                  <a:pt x="1240" y="5795"/>
                </a:cubicBezTo>
                <a:cubicBezTo>
                  <a:pt x="1250" y="6272"/>
                  <a:pt x="1195" y="6915"/>
                  <a:pt x="1049" y="7543"/>
                </a:cubicBezTo>
                <a:cubicBezTo>
                  <a:pt x="911" y="8173"/>
                  <a:pt x="705" y="8786"/>
                  <a:pt x="544" y="9243"/>
                </a:cubicBezTo>
                <a:cubicBezTo>
                  <a:pt x="463" y="9473"/>
                  <a:pt x="394" y="9663"/>
                  <a:pt x="346" y="9796"/>
                </a:cubicBezTo>
                <a:cubicBezTo>
                  <a:pt x="297" y="9930"/>
                  <a:pt x="272" y="10006"/>
                  <a:pt x="277" y="10010"/>
                </a:cubicBezTo>
                <a:cubicBezTo>
                  <a:pt x="278" y="10010"/>
                  <a:pt x="278" y="10010"/>
                  <a:pt x="278" y="10010"/>
                </a:cubicBezTo>
                <a:cubicBezTo>
                  <a:pt x="284" y="10010"/>
                  <a:pt x="320" y="9937"/>
                  <a:pt x="379" y="9808"/>
                </a:cubicBezTo>
                <a:cubicBezTo>
                  <a:pt x="437" y="9679"/>
                  <a:pt x="518" y="9494"/>
                  <a:pt x="609" y="9268"/>
                </a:cubicBezTo>
                <a:cubicBezTo>
                  <a:pt x="790" y="8816"/>
                  <a:pt x="1017" y="8205"/>
                  <a:pt x="1171" y="7571"/>
                </a:cubicBezTo>
                <a:cubicBezTo>
                  <a:pt x="1335" y="6938"/>
                  <a:pt x="1406" y="6283"/>
                  <a:pt x="1403" y="5790"/>
                </a:cubicBezTo>
                <a:cubicBezTo>
                  <a:pt x="1402" y="5668"/>
                  <a:pt x="1394" y="5554"/>
                  <a:pt x="1391" y="5455"/>
                </a:cubicBezTo>
                <a:cubicBezTo>
                  <a:pt x="1386" y="5355"/>
                  <a:pt x="1374" y="5268"/>
                  <a:pt x="1367" y="5196"/>
                </a:cubicBezTo>
                <a:cubicBezTo>
                  <a:pt x="1359" y="5124"/>
                  <a:pt x="1354" y="5067"/>
                  <a:pt x="1346" y="5030"/>
                </a:cubicBezTo>
                <a:cubicBezTo>
                  <a:pt x="1341" y="4991"/>
                  <a:pt x="1337" y="4971"/>
                  <a:pt x="1337" y="4971"/>
                </a:cubicBezTo>
                <a:cubicBezTo>
                  <a:pt x="1337" y="4971"/>
                  <a:pt x="1322" y="4890"/>
                  <a:pt x="1295" y="4748"/>
                </a:cubicBezTo>
                <a:cubicBezTo>
                  <a:pt x="1264" y="4608"/>
                  <a:pt x="1214" y="4407"/>
                  <a:pt x="1136" y="4174"/>
                </a:cubicBezTo>
                <a:cubicBezTo>
                  <a:pt x="987" y="3706"/>
                  <a:pt x="720" y="3113"/>
                  <a:pt x="485" y="2513"/>
                </a:cubicBezTo>
                <a:cubicBezTo>
                  <a:pt x="250" y="1913"/>
                  <a:pt x="92" y="1284"/>
                  <a:pt x="76" y="803"/>
                </a:cubicBezTo>
                <a:cubicBezTo>
                  <a:pt x="53" y="319"/>
                  <a:pt x="149" y="4"/>
                  <a:pt x="129" y="1"/>
                </a:cubicBezTo>
                <a:cubicBezTo>
                  <a:pt x="129" y="1"/>
                  <a:pt x="129" y="1"/>
                  <a:pt x="12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1"/>
          <p:cNvSpPr/>
          <p:nvPr/>
        </p:nvSpPr>
        <p:spPr>
          <a:xfrm>
            <a:off x="483945" y="2905858"/>
            <a:ext cx="27630" cy="159425"/>
          </a:xfrm>
          <a:custGeom>
            <a:avLst/>
            <a:gdLst/>
            <a:ahLst/>
            <a:cxnLst/>
            <a:rect l="l" t="t" r="r" b="b"/>
            <a:pathLst>
              <a:path w="661" h="3814" extrusionOk="0">
                <a:moveTo>
                  <a:pt x="25" y="0"/>
                </a:moveTo>
                <a:cubicBezTo>
                  <a:pt x="25" y="0"/>
                  <a:pt x="25" y="0"/>
                  <a:pt x="25" y="1"/>
                </a:cubicBezTo>
                <a:cubicBezTo>
                  <a:pt x="0" y="7"/>
                  <a:pt x="110" y="481"/>
                  <a:pt x="224" y="954"/>
                </a:cubicBezTo>
                <a:cubicBezTo>
                  <a:pt x="281" y="1190"/>
                  <a:pt x="337" y="1426"/>
                  <a:pt x="372" y="1603"/>
                </a:cubicBezTo>
                <a:cubicBezTo>
                  <a:pt x="406" y="1780"/>
                  <a:pt x="424" y="1898"/>
                  <a:pt x="424" y="1898"/>
                </a:cubicBezTo>
                <a:cubicBezTo>
                  <a:pt x="424" y="1898"/>
                  <a:pt x="523" y="2367"/>
                  <a:pt x="518" y="2850"/>
                </a:cubicBezTo>
                <a:cubicBezTo>
                  <a:pt x="525" y="3330"/>
                  <a:pt x="427" y="3808"/>
                  <a:pt x="451" y="3814"/>
                </a:cubicBezTo>
                <a:cubicBezTo>
                  <a:pt x="451" y="3814"/>
                  <a:pt x="451" y="3814"/>
                  <a:pt x="451" y="3814"/>
                </a:cubicBezTo>
                <a:cubicBezTo>
                  <a:pt x="476" y="3814"/>
                  <a:pt x="617" y="3343"/>
                  <a:pt x="645" y="2855"/>
                </a:cubicBezTo>
                <a:cubicBezTo>
                  <a:pt x="661" y="2609"/>
                  <a:pt x="654" y="2361"/>
                  <a:pt x="637" y="2175"/>
                </a:cubicBezTo>
                <a:cubicBezTo>
                  <a:pt x="621" y="1991"/>
                  <a:pt x="600" y="1868"/>
                  <a:pt x="600" y="1868"/>
                </a:cubicBezTo>
                <a:cubicBezTo>
                  <a:pt x="600" y="1868"/>
                  <a:pt x="577" y="1746"/>
                  <a:pt x="532" y="1567"/>
                </a:cubicBezTo>
                <a:cubicBezTo>
                  <a:pt x="488" y="1389"/>
                  <a:pt x="419" y="1152"/>
                  <a:pt x="345" y="921"/>
                </a:cubicBezTo>
                <a:cubicBezTo>
                  <a:pt x="201" y="460"/>
                  <a:pt x="50" y="0"/>
                  <a:pt x="2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1"/>
          <p:cNvSpPr/>
          <p:nvPr/>
        </p:nvSpPr>
        <p:spPr>
          <a:xfrm>
            <a:off x="551787" y="2937040"/>
            <a:ext cx="34778" cy="181203"/>
          </a:xfrm>
          <a:custGeom>
            <a:avLst/>
            <a:gdLst/>
            <a:ahLst/>
            <a:cxnLst/>
            <a:rect l="l" t="t" r="r" b="b"/>
            <a:pathLst>
              <a:path w="832" h="4335" extrusionOk="0">
                <a:moveTo>
                  <a:pt x="485" y="0"/>
                </a:moveTo>
                <a:cubicBezTo>
                  <a:pt x="485" y="0"/>
                  <a:pt x="485" y="0"/>
                  <a:pt x="485" y="0"/>
                </a:cubicBezTo>
                <a:cubicBezTo>
                  <a:pt x="471" y="5"/>
                  <a:pt x="514" y="138"/>
                  <a:pt x="561" y="341"/>
                </a:cubicBezTo>
                <a:cubicBezTo>
                  <a:pt x="609" y="544"/>
                  <a:pt x="655" y="818"/>
                  <a:pt x="671" y="1094"/>
                </a:cubicBezTo>
                <a:cubicBezTo>
                  <a:pt x="687" y="1369"/>
                  <a:pt x="677" y="1645"/>
                  <a:pt x="656" y="1852"/>
                </a:cubicBezTo>
                <a:cubicBezTo>
                  <a:pt x="637" y="2058"/>
                  <a:pt x="614" y="2194"/>
                  <a:pt x="614" y="2194"/>
                </a:cubicBezTo>
                <a:cubicBezTo>
                  <a:pt x="614" y="2194"/>
                  <a:pt x="599" y="2332"/>
                  <a:pt x="561" y="2535"/>
                </a:cubicBezTo>
                <a:cubicBezTo>
                  <a:pt x="525" y="2739"/>
                  <a:pt x="461" y="3009"/>
                  <a:pt x="383" y="3276"/>
                </a:cubicBezTo>
                <a:cubicBezTo>
                  <a:pt x="227" y="3809"/>
                  <a:pt x="1" y="4324"/>
                  <a:pt x="24" y="4335"/>
                </a:cubicBezTo>
                <a:cubicBezTo>
                  <a:pt x="25" y="4335"/>
                  <a:pt x="25" y="4335"/>
                  <a:pt x="25" y="4335"/>
                </a:cubicBezTo>
                <a:cubicBezTo>
                  <a:pt x="51" y="4335"/>
                  <a:pt x="314" y="3842"/>
                  <a:pt x="503" y="3315"/>
                </a:cubicBezTo>
                <a:cubicBezTo>
                  <a:pt x="598" y="3049"/>
                  <a:pt x="676" y="2776"/>
                  <a:pt x="721" y="2568"/>
                </a:cubicBezTo>
                <a:cubicBezTo>
                  <a:pt x="768" y="2360"/>
                  <a:pt x="789" y="2220"/>
                  <a:pt x="789" y="2220"/>
                </a:cubicBezTo>
                <a:cubicBezTo>
                  <a:pt x="789" y="2220"/>
                  <a:pt x="807" y="2078"/>
                  <a:pt x="820" y="1865"/>
                </a:cubicBezTo>
                <a:cubicBezTo>
                  <a:pt x="832" y="1652"/>
                  <a:pt x="829" y="1365"/>
                  <a:pt x="796" y="1083"/>
                </a:cubicBezTo>
                <a:cubicBezTo>
                  <a:pt x="763" y="801"/>
                  <a:pt x="699" y="523"/>
                  <a:pt x="628" y="323"/>
                </a:cubicBezTo>
                <a:cubicBezTo>
                  <a:pt x="561" y="125"/>
                  <a:pt x="497" y="0"/>
                  <a:pt x="4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1"/>
          <p:cNvSpPr/>
          <p:nvPr/>
        </p:nvSpPr>
        <p:spPr>
          <a:xfrm>
            <a:off x="603326" y="2942851"/>
            <a:ext cx="18434" cy="132213"/>
          </a:xfrm>
          <a:custGeom>
            <a:avLst/>
            <a:gdLst/>
            <a:ahLst/>
            <a:cxnLst/>
            <a:rect l="l" t="t" r="r" b="b"/>
            <a:pathLst>
              <a:path w="441" h="3163" extrusionOk="0">
                <a:moveTo>
                  <a:pt x="415" y="1"/>
                </a:moveTo>
                <a:cubicBezTo>
                  <a:pt x="391" y="1"/>
                  <a:pt x="248" y="372"/>
                  <a:pt x="157" y="763"/>
                </a:cubicBezTo>
                <a:cubicBezTo>
                  <a:pt x="63" y="1157"/>
                  <a:pt x="24" y="1561"/>
                  <a:pt x="24" y="1561"/>
                </a:cubicBezTo>
                <a:cubicBezTo>
                  <a:pt x="24" y="1561"/>
                  <a:pt x="1" y="1967"/>
                  <a:pt x="35" y="2369"/>
                </a:cubicBezTo>
                <a:cubicBezTo>
                  <a:pt x="63" y="2772"/>
                  <a:pt x="149" y="3162"/>
                  <a:pt x="174" y="3162"/>
                </a:cubicBezTo>
                <a:cubicBezTo>
                  <a:pt x="174" y="3162"/>
                  <a:pt x="174" y="3162"/>
                  <a:pt x="174" y="3162"/>
                </a:cubicBezTo>
                <a:cubicBezTo>
                  <a:pt x="198" y="3158"/>
                  <a:pt x="157" y="2760"/>
                  <a:pt x="158" y="2364"/>
                </a:cubicBezTo>
                <a:cubicBezTo>
                  <a:pt x="158" y="1967"/>
                  <a:pt x="199" y="1575"/>
                  <a:pt x="199" y="1575"/>
                </a:cubicBezTo>
                <a:cubicBezTo>
                  <a:pt x="199" y="1575"/>
                  <a:pt x="218" y="1178"/>
                  <a:pt x="279" y="787"/>
                </a:cubicBezTo>
                <a:cubicBezTo>
                  <a:pt x="337" y="395"/>
                  <a:pt x="441" y="9"/>
                  <a:pt x="416" y="1"/>
                </a:cubicBezTo>
                <a:cubicBezTo>
                  <a:pt x="416" y="1"/>
                  <a:pt x="416" y="1"/>
                  <a:pt x="4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1"/>
          <p:cNvSpPr/>
          <p:nvPr/>
        </p:nvSpPr>
        <p:spPr>
          <a:xfrm>
            <a:off x="791677" y="2918774"/>
            <a:ext cx="30807" cy="185885"/>
          </a:xfrm>
          <a:custGeom>
            <a:avLst/>
            <a:gdLst/>
            <a:ahLst/>
            <a:cxnLst/>
            <a:rect l="l" t="t" r="r" b="b"/>
            <a:pathLst>
              <a:path w="737" h="4447" extrusionOk="0">
                <a:moveTo>
                  <a:pt x="132" y="0"/>
                </a:moveTo>
                <a:cubicBezTo>
                  <a:pt x="121" y="0"/>
                  <a:pt x="68" y="135"/>
                  <a:pt x="37" y="345"/>
                </a:cubicBezTo>
                <a:cubicBezTo>
                  <a:pt x="3" y="558"/>
                  <a:pt x="0" y="845"/>
                  <a:pt x="16" y="1129"/>
                </a:cubicBezTo>
                <a:cubicBezTo>
                  <a:pt x="46" y="1696"/>
                  <a:pt x="124" y="2259"/>
                  <a:pt x="124" y="2259"/>
                </a:cubicBezTo>
                <a:cubicBezTo>
                  <a:pt x="124" y="2259"/>
                  <a:pt x="219" y="2820"/>
                  <a:pt x="363" y="3368"/>
                </a:cubicBezTo>
                <a:cubicBezTo>
                  <a:pt x="501" y="3915"/>
                  <a:pt x="688" y="4447"/>
                  <a:pt x="713" y="4447"/>
                </a:cubicBezTo>
                <a:cubicBezTo>
                  <a:pt x="713" y="4447"/>
                  <a:pt x="713" y="4447"/>
                  <a:pt x="713" y="4447"/>
                </a:cubicBezTo>
                <a:cubicBezTo>
                  <a:pt x="737" y="4439"/>
                  <a:pt x="592" y="3894"/>
                  <a:pt x="482" y="3341"/>
                </a:cubicBezTo>
                <a:cubicBezTo>
                  <a:pt x="370" y="2788"/>
                  <a:pt x="298" y="2232"/>
                  <a:pt x="298" y="2232"/>
                </a:cubicBezTo>
                <a:cubicBezTo>
                  <a:pt x="298" y="2232"/>
                  <a:pt x="200" y="1678"/>
                  <a:pt x="140" y="1118"/>
                </a:cubicBezTo>
                <a:cubicBezTo>
                  <a:pt x="108" y="838"/>
                  <a:pt x="92" y="560"/>
                  <a:pt x="104" y="351"/>
                </a:cubicBezTo>
                <a:cubicBezTo>
                  <a:pt x="114" y="142"/>
                  <a:pt x="145" y="5"/>
                  <a:pt x="133" y="1"/>
                </a:cubicBezTo>
                <a:cubicBezTo>
                  <a:pt x="132" y="0"/>
                  <a:pt x="132" y="0"/>
                  <a:pt x="1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1"/>
          <p:cNvSpPr/>
          <p:nvPr/>
        </p:nvSpPr>
        <p:spPr>
          <a:xfrm>
            <a:off x="831554" y="2939214"/>
            <a:ext cx="20315" cy="173177"/>
          </a:xfrm>
          <a:custGeom>
            <a:avLst/>
            <a:gdLst/>
            <a:ahLst/>
            <a:cxnLst/>
            <a:rect l="l" t="t" r="r" b="b"/>
            <a:pathLst>
              <a:path w="486" h="4143" extrusionOk="0">
                <a:moveTo>
                  <a:pt x="25" y="0"/>
                </a:moveTo>
                <a:cubicBezTo>
                  <a:pt x="25" y="0"/>
                  <a:pt x="25" y="0"/>
                  <a:pt x="25" y="1"/>
                </a:cubicBezTo>
                <a:cubicBezTo>
                  <a:pt x="0" y="8"/>
                  <a:pt x="132" y="514"/>
                  <a:pt x="202" y="1030"/>
                </a:cubicBezTo>
                <a:cubicBezTo>
                  <a:pt x="277" y="1545"/>
                  <a:pt x="291" y="2063"/>
                  <a:pt x="291" y="2063"/>
                </a:cubicBezTo>
                <a:cubicBezTo>
                  <a:pt x="291" y="2063"/>
                  <a:pt x="329" y="2581"/>
                  <a:pt x="305" y="3101"/>
                </a:cubicBezTo>
                <a:cubicBezTo>
                  <a:pt x="286" y="3620"/>
                  <a:pt x="202" y="4137"/>
                  <a:pt x="228" y="4142"/>
                </a:cubicBezTo>
                <a:cubicBezTo>
                  <a:pt x="228" y="4142"/>
                  <a:pt x="228" y="4142"/>
                  <a:pt x="228" y="4142"/>
                </a:cubicBezTo>
                <a:cubicBezTo>
                  <a:pt x="252" y="4142"/>
                  <a:pt x="378" y="3632"/>
                  <a:pt x="431" y="3111"/>
                </a:cubicBezTo>
                <a:cubicBezTo>
                  <a:pt x="486" y="2585"/>
                  <a:pt x="468" y="2056"/>
                  <a:pt x="468" y="2056"/>
                </a:cubicBezTo>
                <a:cubicBezTo>
                  <a:pt x="468" y="2056"/>
                  <a:pt x="435" y="1525"/>
                  <a:pt x="326" y="1008"/>
                </a:cubicBezTo>
                <a:cubicBezTo>
                  <a:pt x="224" y="494"/>
                  <a:pt x="50" y="0"/>
                  <a:pt x="2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1"/>
          <p:cNvSpPr/>
          <p:nvPr/>
        </p:nvSpPr>
        <p:spPr>
          <a:xfrm>
            <a:off x="1028641" y="2603811"/>
            <a:ext cx="18643" cy="311243"/>
          </a:xfrm>
          <a:custGeom>
            <a:avLst/>
            <a:gdLst/>
            <a:ahLst/>
            <a:cxnLst/>
            <a:rect l="l" t="t" r="r" b="b"/>
            <a:pathLst>
              <a:path w="446" h="7446" extrusionOk="0">
                <a:moveTo>
                  <a:pt x="270" y="1"/>
                </a:moveTo>
                <a:cubicBezTo>
                  <a:pt x="259" y="1"/>
                  <a:pt x="262" y="235"/>
                  <a:pt x="270" y="583"/>
                </a:cubicBezTo>
                <a:cubicBezTo>
                  <a:pt x="278" y="933"/>
                  <a:pt x="284" y="1398"/>
                  <a:pt x="286" y="1865"/>
                </a:cubicBezTo>
                <a:cubicBezTo>
                  <a:pt x="286" y="2797"/>
                  <a:pt x="244" y="3726"/>
                  <a:pt x="244" y="3726"/>
                </a:cubicBezTo>
                <a:cubicBezTo>
                  <a:pt x="244" y="3726"/>
                  <a:pt x="222" y="4658"/>
                  <a:pt x="158" y="5587"/>
                </a:cubicBezTo>
                <a:cubicBezTo>
                  <a:pt x="125" y="6052"/>
                  <a:pt x="86" y="6517"/>
                  <a:pt x="54" y="6864"/>
                </a:cubicBezTo>
                <a:cubicBezTo>
                  <a:pt x="22" y="7212"/>
                  <a:pt x="1" y="7445"/>
                  <a:pt x="15" y="7446"/>
                </a:cubicBezTo>
                <a:cubicBezTo>
                  <a:pt x="20" y="7446"/>
                  <a:pt x="33" y="7390"/>
                  <a:pt x="54" y="7289"/>
                </a:cubicBezTo>
                <a:cubicBezTo>
                  <a:pt x="72" y="7188"/>
                  <a:pt x="99" y="7044"/>
                  <a:pt x="123" y="6871"/>
                </a:cubicBezTo>
                <a:cubicBezTo>
                  <a:pt x="177" y="6524"/>
                  <a:pt x="234" y="6061"/>
                  <a:pt x="283" y="5596"/>
                </a:cubicBezTo>
                <a:cubicBezTo>
                  <a:pt x="381" y="4667"/>
                  <a:pt x="421" y="3732"/>
                  <a:pt x="421" y="3732"/>
                </a:cubicBezTo>
                <a:cubicBezTo>
                  <a:pt x="421" y="3732"/>
                  <a:pt x="445" y="2797"/>
                  <a:pt x="411" y="1862"/>
                </a:cubicBezTo>
                <a:cubicBezTo>
                  <a:pt x="395" y="1394"/>
                  <a:pt x="368" y="929"/>
                  <a:pt x="340" y="579"/>
                </a:cubicBezTo>
                <a:cubicBezTo>
                  <a:pt x="326" y="405"/>
                  <a:pt x="309" y="259"/>
                  <a:pt x="298" y="158"/>
                </a:cubicBezTo>
                <a:cubicBezTo>
                  <a:pt x="286" y="57"/>
                  <a:pt x="277" y="1"/>
                  <a:pt x="2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1"/>
          <p:cNvSpPr/>
          <p:nvPr/>
        </p:nvSpPr>
        <p:spPr>
          <a:xfrm>
            <a:off x="1039049" y="2979969"/>
            <a:ext cx="46314" cy="134345"/>
          </a:xfrm>
          <a:custGeom>
            <a:avLst/>
            <a:gdLst/>
            <a:ahLst/>
            <a:cxnLst/>
            <a:rect l="l" t="t" r="r" b="b"/>
            <a:pathLst>
              <a:path w="1108" h="3214" extrusionOk="0">
                <a:moveTo>
                  <a:pt x="31" y="0"/>
                </a:moveTo>
                <a:cubicBezTo>
                  <a:pt x="31" y="0"/>
                  <a:pt x="31" y="0"/>
                  <a:pt x="31" y="0"/>
                </a:cubicBezTo>
                <a:cubicBezTo>
                  <a:pt x="6" y="2"/>
                  <a:pt x="0" y="435"/>
                  <a:pt x="42" y="871"/>
                </a:cubicBezTo>
                <a:cubicBezTo>
                  <a:pt x="63" y="1088"/>
                  <a:pt x="93" y="1306"/>
                  <a:pt x="128" y="1467"/>
                </a:cubicBezTo>
                <a:cubicBezTo>
                  <a:pt x="142" y="1548"/>
                  <a:pt x="160" y="1615"/>
                  <a:pt x="171" y="1660"/>
                </a:cubicBezTo>
                <a:cubicBezTo>
                  <a:pt x="181" y="1707"/>
                  <a:pt x="188" y="1734"/>
                  <a:pt x="188" y="1734"/>
                </a:cubicBezTo>
                <a:cubicBezTo>
                  <a:pt x="188" y="1734"/>
                  <a:pt x="221" y="1839"/>
                  <a:pt x="277" y="1995"/>
                </a:cubicBezTo>
                <a:cubicBezTo>
                  <a:pt x="336" y="2149"/>
                  <a:pt x="423" y="2352"/>
                  <a:pt x="534" y="2544"/>
                </a:cubicBezTo>
                <a:cubicBezTo>
                  <a:pt x="647" y="2733"/>
                  <a:pt x="778" y="2911"/>
                  <a:pt x="891" y="3032"/>
                </a:cubicBezTo>
                <a:cubicBezTo>
                  <a:pt x="998" y="3147"/>
                  <a:pt x="1082" y="3213"/>
                  <a:pt x="1096" y="3213"/>
                </a:cubicBezTo>
                <a:cubicBezTo>
                  <a:pt x="1097" y="3213"/>
                  <a:pt x="1097" y="3213"/>
                  <a:pt x="1097" y="3213"/>
                </a:cubicBezTo>
                <a:cubicBezTo>
                  <a:pt x="1107" y="3203"/>
                  <a:pt x="1038" y="3119"/>
                  <a:pt x="946" y="2987"/>
                </a:cubicBezTo>
                <a:cubicBezTo>
                  <a:pt x="852" y="2857"/>
                  <a:pt x="742" y="2675"/>
                  <a:pt x="647" y="2484"/>
                </a:cubicBezTo>
                <a:cubicBezTo>
                  <a:pt x="460" y="2102"/>
                  <a:pt x="360" y="1686"/>
                  <a:pt x="360" y="1686"/>
                </a:cubicBezTo>
                <a:cubicBezTo>
                  <a:pt x="360" y="1686"/>
                  <a:pt x="354" y="1660"/>
                  <a:pt x="341" y="1616"/>
                </a:cubicBezTo>
                <a:cubicBezTo>
                  <a:pt x="327" y="1571"/>
                  <a:pt x="307" y="1508"/>
                  <a:pt x="289" y="1429"/>
                </a:cubicBezTo>
                <a:cubicBezTo>
                  <a:pt x="246" y="1275"/>
                  <a:pt x="204" y="1066"/>
                  <a:pt x="166" y="854"/>
                </a:cubicBezTo>
                <a:cubicBezTo>
                  <a:pt x="93" y="431"/>
                  <a:pt x="56" y="0"/>
                  <a:pt x="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1"/>
          <p:cNvSpPr/>
          <p:nvPr/>
        </p:nvSpPr>
        <p:spPr>
          <a:xfrm>
            <a:off x="978063" y="2799309"/>
            <a:ext cx="102828" cy="415283"/>
          </a:xfrm>
          <a:custGeom>
            <a:avLst/>
            <a:gdLst/>
            <a:ahLst/>
            <a:cxnLst/>
            <a:rect l="l" t="t" r="r" b="b"/>
            <a:pathLst>
              <a:path w="2460" h="9935" extrusionOk="0">
                <a:moveTo>
                  <a:pt x="686" y="1"/>
                </a:moveTo>
                <a:cubicBezTo>
                  <a:pt x="680" y="1"/>
                  <a:pt x="650" y="78"/>
                  <a:pt x="603" y="214"/>
                </a:cubicBezTo>
                <a:cubicBezTo>
                  <a:pt x="557" y="350"/>
                  <a:pt x="495" y="550"/>
                  <a:pt x="431" y="790"/>
                </a:cubicBezTo>
                <a:cubicBezTo>
                  <a:pt x="298" y="1270"/>
                  <a:pt x="161" y="1924"/>
                  <a:pt x="86" y="2586"/>
                </a:cubicBezTo>
                <a:cubicBezTo>
                  <a:pt x="11" y="3247"/>
                  <a:pt x="0" y="3917"/>
                  <a:pt x="31" y="4417"/>
                </a:cubicBezTo>
                <a:cubicBezTo>
                  <a:pt x="37" y="4542"/>
                  <a:pt x="45" y="4657"/>
                  <a:pt x="55" y="4758"/>
                </a:cubicBezTo>
                <a:cubicBezTo>
                  <a:pt x="63" y="4859"/>
                  <a:pt x="72" y="4948"/>
                  <a:pt x="81" y="5020"/>
                </a:cubicBezTo>
                <a:cubicBezTo>
                  <a:pt x="98" y="5165"/>
                  <a:pt x="109" y="5248"/>
                  <a:pt x="109" y="5248"/>
                </a:cubicBezTo>
                <a:cubicBezTo>
                  <a:pt x="109" y="5248"/>
                  <a:pt x="124" y="5330"/>
                  <a:pt x="150" y="5474"/>
                </a:cubicBezTo>
                <a:cubicBezTo>
                  <a:pt x="160" y="5547"/>
                  <a:pt x="178" y="5633"/>
                  <a:pt x="201" y="5733"/>
                </a:cubicBezTo>
                <a:cubicBezTo>
                  <a:pt x="222" y="5832"/>
                  <a:pt x="245" y="5944"/>
                  <a:pt x="277" y="6066"/>
                </a:cubicBezTo>
                <a:cubicBezTo>
                  <a:pt x="335" y="6310"/>
                  <a:pt x="421" y="6589"/>
                  <a:pt x="523" y="6886"/>
                </a:cubicBezTo>
                <a:cubicBezTo>
                  <a:pt x="628" y="7182"/>
                  <a:pt x="756" y="7491"/>
                  <a:pt x="900" y="7792"/>
                </a:cubicBezTo>
                <a:cubicBezTo>
                  <a:pt x="1048" y="8091"/>
                  <a:pt x="1210" y="8382"/>
                  <a:pt x="1379" y="8645"/>
                </a:cubicBezTo>
                <a:cubicBezTo>
                  <a:pt x="1551" y="8905"/>
                  <a:pt x="1721" y="9144"/>
                  <a:pt x="1882" y="9334"/>
                </a:cubicBezTo>
                <a:cubicBezTo>
                  <a:pt x="1960" y="9431"/>
                  <a:pt x="2035" y="9517"/>
                  <a:pt x="2105" y="9591"/>
                </a:cubicBezTo>
                <a:cubicBezTo>
                  <a:pt x="2173" y="9667"/>
                  <a:pt x="2233" y="9732"/>
                  <a:pt x="2286" y="9782"/>
                </a:cubicBezTo>
                <a:cubicBezTo>
                  <a:pt x="2387" y="9879"/>
                  <a:pt x="2447" y="9934"/>
                  <a:pt x="2455" y="9934"/>
                </a:cubicBezTo>
                <a:cubicBezTo>
                  <a:pt x="2455" y="9934"/>
                  <a:pt x="2455" y="9934"/>
                  <a:pt x="2455" y="9934"/>
                </a:cubicBezTo>
                <a:cubicBezTo>
                  <a:pt x="2460" y="9931"/>
                  <a:pt x="2407" y="9867"/>
                  <a:pt x="2311" y="9758"/>
                </a:cubicBezTo>
                <a:cubicBezTo>
                  <a:pt x="2261" y="9705"/>
                  <a:pt x="2206" y="9638"/>
                  <a:pt x="2143" y="9559"/>
                </a:cubicBezTo>
                <a:cubicBezTo>
                  <a:pt x="2078" y="9481"/>
                  <a:pt x="2008" y="9394"/>
                  <a:pt x="1934" y="9294"/>
                </a:cubicBezTo>
                <a:cubicBezTo>
                  <a:pt x="1782" y="9098"/>
                  <a:pt x="1622" y="8857"/>
                  <a:pt x="1460" y="8595"/>
                </a:cubicBezTo>
                <a:cubicBezTo>
                  <a:pt x="1301" y="8330"/>
                  <a:pt x="1148" y="8038"/>
                  <a:pt x="1009" y="7739"/>
                </a:cubicBezTo>
                <a:cubicBezTo>
                  <a:pt x="875" y="7440"/>
                  <a:pt x="756" y="7132"/>
                  <a:pt x="658" y="6841"/>
                </a:cubicBezTo>
                <a:cubicBezTo>
                  <a:pt x="565" y="6546"/>
                  <a:pt x="485" y="6271"/>
                  <a:pt x="433" y="6029"/>
                </a:cubicBezTo>
                <a:cubicBezTo>
                  <a:pt x="404" y="5910"/>
                  <a:pt x="383" y="5799"/>
                  <a:pt x="364" y="5701"/>
                </a:cubicBezTo>
                <a:cubicBezTo>
                  <a:pt x="346" y="5603"/>
                  <a:pt x="330" y="5517"/>
                  <a:pt x="319" y="5447"/>
                </a:cubicBezTo>
                <a:cubicBezTo>
                  <a:pt x="298" y="5305"/>
                  <a:pt x="284" y="5224"/>
                  <a:pt x="284" y="5224"/>
                </a:cubicBezTo>
                <a:cubicBezTo>
                  <a:pt x="284" y="5224"/>
                  <a:pt x="273" y="5143"/>
                  <a:pt x="253" y="5000"/>
                </a:cubicBezTo>
                <a:cubicBezTo>
                  <a:pt x="242" y="4930"/>
                  <a:pt x="234" y="4843"/>
                  <a:pt x="223" y="4743"/>
                </a:cubicBezTo>
                <a:cubicBezTo>
                  <a:pt x="210" y="4643"/>
                  <a:pt x="200" y="4530"/>
                  <a:pt x="192" y="4408"/>
                </a:cubicBezTo>
                <a:cubicBezTo>
                  <a:pt x="154" y="3917"/>
                  <a:pt x="151" y="3256"/>
                  <a:pt x="209" y="2599"/>
                </a:cubicBezTo>
                <a:cubicBezTo>
                  <a:pt x="269" y="1942"/>
                  <a:pt x="385" y="1291"/>
                  <a:pt x="497" y="807"/>
                </a:cubicBezTo>
                <a:cubicBezTo>
                  <a:pt x="551" y="566"/>
                  <a:pt x="602" y="364"/>
                  <a:pt x="639" y="225"/>
                </a:cubicBezTo>
                <a:cubicBezTo>
                  <a:pt x="674" y="83"/>
                  <a:pt x="692" y="2"/>
                  <a:pt x="687" y="1"/>
                </a:cubicBezTo>
                <a:cubicBezTo>
                  <a:pt x="687" y="1"/>
                  <a:pt x="686" y="1"/>
                  <a:pt x="6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1"/>
          <p:cNvSpPr/>
          <p:nvPr/>
        </p:nvSpPr>
        <p:spPr>
          <a:xfrm>
            <a:off x="920881" y="2859794"/>
            <a:ext cx="15341" cy="185425"/>
          </a:xfrm>
          <a:custGeom>
            <a:avLst/>
            <a:gdLst/>
            <a:ahLst/>
            <a:cxnLst/>
            <a:rect l="l" t="t" r="r" b="b"/>
            <a:pathLst>
              <a:path w="367" h="4436" extrusionOk="0">
                <a:moveTo>
                  <a:pt x="343" y="1"/>
                </a:moveTo>
                <a:cubicBezTo>
                  <a:pt x="319" y="1"/>
                  <a:pt x="175" y="541"/>
                  <a:pt x="96" y="1094"/>
                </a:cubicBezTo>
                <a:cubicBezTo>
                  <a:pt x="14" y="1651"/>
                  <a:pt x="0" y="2215"/>
                  <a:pt x="0" y="2215"/>
                </a:cubicBezTo>
                <a:cubicBezTo>
                  <a:pt x="0" y="2215"/>
                  <a:pt x="1" y="2778"/>
                  <a:pt x="73" y="3336"/>
                </a:cubicBezTo>
                <a:cubicBezTo>
                  <a:pt x="139" y="3892"/>
                  <a:pt x="271" y="4435"/>
                  <a:pt x="296" y="4435"/>
                </a:cubicBezTo>
                <a:cubicBezTo>
                  <a:pt x="296" y="4435"/>
                  <a:pt x="296" y="4435"/>
                  <a:pt x="297" y="4435"/>
                </a:cubicBezTo>
                <a:cubicBezTo>
                  <a:pt x="322" y="4430"/>
                  <a:pt x="232" y="3879"/>
                  <a:pt x="197" y="3325"/>
                </a:cubicBezTo>
                <a:cubicBezTo>
                  <a:pt x="160" y="2771"/>
                  <a:pt x="178" y="2217"/>
                  <a:pt x="178" y="2217"/>
                </a:cubicBezTo>
                <a:cubicBezTo>
                  <a:pt x="178" y="2217"/>
                  <a:pt x="171" y="1663"/>
                  <a:pt x="221" y="1109"/>
                </a:cubicBezTo>
                <a:cubicBezTo>
                  <a:pt x="266" y="555"/>
                  <a:pt x="367" y="6"/>
                  <a:pt x="343" y="1"/>
                </a:cubicBezTo>
                <a:cubicBezTo>
                  <a:pt x="343" y="1"/>
                  <a:pt x="343" y="1"/>
                  <a:pt x="34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1"/>
          <p:cNvSpPr/>
          <p:nvPr/>
        </p:nvSpPr>
        <p:spPr>
          <a:xfrm>
            <a:off x="956829" y="3029418"/>
            <a:ext cx="60192" cy="198048"/>
          </a:xfrm>
          <a:custGeom>
            <a:avLst/>
            <a:gdLst/>
            <a:ahLst/>
            <a:cxnLst/>
            <a:rect l="l" t="t" r="r" b="b"/>
            <a:pathLst>
              <a:path w="1440" h="4738" extrusionOk="0">
                <a:moveTo>
                  <a:pt x="30" y="0"/>
                </a:moveTo>
                <a:cubicBezTo>
                  <a:pt x="19" y="0"/>
                  <a:pt x="8" y="157"/>
                  <a:pt x="3" y="394"/>
                </a:cubicBezTo>
                <a:cubicBezTo>
                  <a:pt x="0" y="631"/>
                  <a:pt x="11" y="948"/>
                  <a:pt x="35" y="1264"/>
                </a:cubicBezTo>
                <a:cubicBezTo>
                  <a:pt x="65" y="1579"/>
                  <a:pt x="107" y="1895"/>
                  <a:pt x="153" y="2129"/>
                </a:cubicBezTo>
                <a:cubicBezTo>
                  <a:pt x="172" y="2247"/>
                  <a:pt x="196" y="2344"/>
                  <a:pt x="211" y="2412"/>
                </a:cubicBezTo>
                <a:cubicBezTo>
                  <a:pt x="226" y="2479"/>
                  <a:pt x="236" y="2519"/>
                  <a:pt x="236" y="2519"/>
                </a:cubicBezTo>
                <a:cubicBezTo>
                  <a:pt x="236" y="2519"/>
                  <a:pt x="279" y="2673"/>
                  <a:pt x="354" y="2899"/>
                </a:cubicBezTo>
                <a:cubicBezTo>
                  <a:pt x="430" y="3126"/>
                  <a:pt x="550" y="3422"/>
                  <a:pt x="694" y="3707"/>
                </a:cubicBezTo>
                <a:cubicBezTo>
                  <a:pt x="842" y="3988"/>
                  <a:pt x="1012" y="4258"/>
                  <a:pt x="1162" y="4444"/>
                </a:cubicBezTo>
                <a:cubicBezTo>
                  <a:pt x="1304" y="4627"/>
                  <a:pt x="1413" y="4737"/>
                  <a:pt x="1427" y="4737"/>
                </a:cubicBezTo>
                <a:cubicBezTo>
                  <a:pt x="1427" y="4737"/>
                  <a:pt x="1428" y="4737"/>
                  <a:pt x="1428" y="4737"/>
                </a:cubicBezTo>
                <a:cubicBezTo>
                  <a:pt x="1440" y="4728"/>
                  <a:pt x="1345" y="4602"/>
                  <a:pt x="1218" y="4406"/>
                </a:cubicBezTo>
                <a:cubicBezTo>
                  <a:pt x="1089" y="4210"/>
                  <a:pt x="939" y="3935"/>
                  <a:pt x="807" y="3653"/>
                </a:cubicBezTo>
                <a:cubicBezTo>
                  <a:pt x="680" y="3368"/>
                  <a:pt x="577" y="3074"/>
                  <a:pt x="509" y="2850"/>
                </a:cubicBezTo>
                <a:cubicBezTo>
                  <a:pt x="444" y="2624"/>
                  <a:pt x="407" y="2474"/>
                  <a:pt x="407" y="2474"/>
                </a:cubicBezTo>
                <a:cubicBezTo>
                  <a:pt x="407" y="2474"/>
                  <a:pt x="398" y="2437"/>
                  <a:pt x="381" y="2371"/>
                </a:cubicBezTo>
                <a:cubicBezTo>
                  <a:pt x="365" y="2304"/>
                  <a:pt x="336" y="2211"/>
                  <a:pt x="312" y="2096"/>
                </a:cubicBezTo>
                <a:cubicBezTo>
                  <a:pt x="258" y="1868"/>
                  <a:pt x="204" y="1561"/>
                  <a:pt x="160" y="1250"/>
                </a:cubicBezTo>
                <a:cubicBezTo>
                  <a:pt x="75" y="630"/>
                  <a:pt x="56" y="0"/>
                  <a:pt x="3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1"/>
          <p:cNvSpPr/>
          <p:nvPr/>
        </p:nvSpPr>
        <p:spPr>
          <a:xfrm>
            <a:off x="419532" y="2955223"/>
            <a:ext cx="596820" cy="325288"/>
          </a:xfrm>
          <a:custGeom>
            <a:avLst/>
            <a:gdLst/>
            <a:ahLst/>
            <a:cxnLst/>
            <a:rect l="l" t="t" r="r" b="b"/>
            <a:pathLst>
              <a:path w="14278" h="7782" extrusionOk="0">
                <a:moveTo>
                  <a:pt x="7135" y="0"/>
                </a:moveTo>
                <a:lnTo>
                  <a:pt x="7135" y="12"/>
                </a:lnTo>
                <a:cubicBezTo>
                  <a:pt x="6860" y="70"/>
                  <a:pt x="5583" y="343"/>
                  <a:pt x="5478" y="444"/>
                </a:cubicBezTo>
                <a:cubicBezTo>
                  <a:pt x="5478" y="444"/>
                  <a:pt x="5603" y="2184"/>
                  <a:pt x="5308" y="2523"/>
                </a:cubicBezTo>
                <a:cubicBezTo>
                  <a:pt x="5011" y="2863"/>
                  <a:pt x="2350" y="2085"/>
                  <a:pt x="991" y="3951"/>
                </a:cubicBezTo>
                <a:cubicBezTo>
                  <a:pt x="627" y="4450"/>
                  <a:pt x="289" y="5478"/>
                  <a:pt x="0" y="6731"/>
                </a:cubicBezTo>
                <a:cubicBezTo>
                  <a:pt x="1018" y="7294"/>
                  <a:pt x="2255" y="7486"/>
                  <a:pt x="3384" y="7616"/>
                </a:cubicBezTo>
                <a:cubicBezTo>
                  <a:pt x="4485" y="7743"/>
                  <a:pt x="5593" y="7781"/>
                  <a:pt x="6700" y="7781"/>
                </a:cubicBezTo>
                <a:cubicBezTo>
                  <a:pt x="6864" y="7781"/>
                  <a:pt x="7028" y="7781"/>
                  <a:pt x="7192" y="7779"/>
                </a:cubicBezTo>
                <a:cubicBezTo>
                  <a:pt x="9608" y="7753"/>
                  <a:pt x="12113" y="7551"/>
                  <a:pt x="14278" y="6527"/>
                </a:cubicBezTo>
                <a:cubicBezTo>
                  <a:pt x="14000" y="5367"/>
                  <a:pt x="13678" y="4424"/>
                  <a:pt x="13335" y="3951"/>
                </a:cubicBezTo>
                <a:cubicBezTo>
                  <a:pt x="11977" y="2085"/>
                  <a:pt x="8998" y="2820"/>
                  <a:pt x="8702" y="2480"/>
                </a:cubicBezTo>
                <a:cubicBezTo>
                  <a:pt x="8407" y="2142"/>
                  <a:pt x="8504" y="359"/>
                  <a:pt x="8504" y="359"/>
                </a:cubicBezTo>
                <a:cubicBezTo>
                  <a:pt x="8398" y="258"/>
                  <a:pt x="7465" y="69"/>
                  <a:pt x="7190" y="12"/>
                </a:cubicBezTo>
                <a:lnTo>
                  <a:pt x="7190" y="0"/>
                </a:lnTo>
                <a:cubicBezTo>
                  <a:pt x="7190" y="0"/>
                  <a:pt x="7180" y="2"/>
                  <a:pt x="7163" y="5"/>
                </a:cubicBezTo>
                <a:cubicBezTo>
                  <a:pt x="7147" y="1"/>
                  <a:pt x="7135" y="0"/>
                  <a:pt x="7135"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1"/>
          <p:cNvSpPr/>
          <p:nvPr/>
        </p:nvSpPr>
        <p:spPr>
          <a:xfrm>
            <a:off x="419615" y="3076234"/>
            <a:ext cx="509960" cy="204653"/>
          </a:xfrm>
          <a:custGeom>
            <a:avLst/>
            <a:gdLst/>
            <a:ahLst/>
            <a:cxnLst/>
            <a:rect l="l" t="t" r="r" b="b"/>
            <a:pathLst>
              <a:path w="12200" h="4896" extrusionOk="0">
                <a:moveTo>
                  <a:pt x="3382" y="4721"/>
                </a:moveTo>
                <a:cubicBezTo>
                  <a:pt x="4646" y="4867"/>
                  <a:pt x="5919" y="4896"/>
                  <a:pt x="7190" y="4884"/>
                </a:cubicBezTo>
                <a:cubicBezTo>
                  <a:pt x="8864" y="4867"/>
                  <a:pt x="10582" y="4764"/>
                  <a:pt x="12199" y="4362"/>
                </a:cubicBezTo>
                <a:cubicBezTo>
                  <a:pt x="11721" y="4119"/>
                  <a:pt x="11025" y="3819"/>
                  <a:pt x="10809" y="3999"/>
                </a:cubicBezTo>
                <a:cubicBezTo>
                  <a:pt x="10469" y="4281"/>
                  <a:pt x="3964" y="4167"/>
                  <a:pt x="3964" y="4167"/>
                </a:cubicBezTo>
                <a:cubicBezTo>
                  <a:pt x="3964" y="4167"/>
                  <a:pt x="3333" y="867"/>
                  <a:pt x="2433" y="1"/>
                </a:cubicBezTo>
                <a:cubicBezTo>
                  <a:pt x="1901" y="190"/>
                  <a:pt x="1390" y="507"/>
                  <a:pt x="990" y="1056"/>
                </a:cubicBezTo>
                <a:cubicBezTo>
                  <a:pt x="627" y="1555"/>
                  <a:pt x="290" y="2584"/>
                  <a:pt x="1" y="3836"/>
                </a:cubicBezTo>
                <a:cubicBezTo>
                  <a:pt x="1017" y="4399"/>
                  <a:pt x="2253" y="4591"/>
                  <a:pt x="3382" y="472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1"/>
          <p:cNvSpPr/>
          <p:nvPr/>
        </p:nvSpPr>
        <p:spPr>
          <a:xfrm>
            <a:off x="745613" y="3135632"/>
            <a:ext cx="961" cy="1797"/>
          </a:xfrm>
          <a:custGeom>
            <a:avLst/>
            <a:gdLst/>
            <a:ahLst/>
            <a:cxnLst/>
            <a:rect l="l" t="t" r="r" b="b"/>
            <a:pathLst>
              <a:path w="23" h="43" extrusionOk="0">
                <a:moveTo>
                  <a:pt x="22" y="0"/>
                </a:moveTo>
                <a:cubicBezTo>
                  <a:pt x="6" y="27"/>
                  <a:pt x="1" y="43"/>
                  <a:pt x="1" y="43"/>
                </a:cubicBezTo>
                <a:cubicBezTo>
                  <a:pt x="1" y="43"/>
                  <a:pt x="9" y="28"/>
                  <a:pt x="2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1"/>
          <p:cNvSpPr/>
          <p:nvPr/>
        </p:nvSpPr>
        <p:spPr>
          <a:xfrm>
            <a:off x="476129" y="2955098"/>
            <a:ext cx="517651" cy="275838"/>
          </a:xfrm>
          <a:custGeom>
            <a:avLst/>
            <a:gdLst/>
            <a:ahLst/>
            <a:cxnLst/>
            <a:rect l="l" t="t" r="r" b="b"/>
            <a:pathLst>
              <a:path w="12384" h="6599" extrusionOk="0">
                <a:moveTo>
                  <a:pt x="6120" y="5961"/>
                </a:moveTo>
                <a:cubicBezTo>
                  <a:pt x="4422" y="6598"/>
                  <a:pt x="12228" y="4985"/>
                  <a:pt x="12228" y="4985"/>
                </a:cubicBezTo>
                <a:lnTo>
                  <a:pt x="12383" y="4736"/>
                </a:lnTo>
                <a:cubicBezTo>
                  <a:pt x="12255" y="4410"/>
                  <a:pt x="12120" y="4142"/>
                  <a:pt x="11982" y="3953"/>
                </a:cubicBezTo>
                <a:cubicBezTo>
                  <a:pt x="10624" y="2087"/>
                  <a:pt x="7645" y="2822"/>
                  <a:pt x="7349" y="2482"/>
                </a:cubicBezTo>
                <a:cubicBezTo>
                  <a:pt x="7054" y="2143"/>
                  <a:pt x="7151" y="361"/>
                  <a:pt x="7151" y="361"/>
                </a:cubicBezTo>
                <a:cubicBezTo>
                  <a:pt x="7047" y="260"/>
                  <a:pt x="6112" y="70"/>
                  <a:pt x="5838" y="14"/>
                </a:cubicBezTo>
                <a:lnTo>
                  <a:pt x="5838" y="1"/>
                </a:lnTo>
                <a:cubicBezTo>
                  <a:pt x="5838" y="1"/>
                  <a:pt x="5828" y="4"/>
                  <a:pt x="5810" y="6"/>
                </a:cubicBezTo>
                <a:cubicBezTo>
                  <a:pt x="5794" y="3"/>
                  <a:pt x="5782" y="1"/>
                  <a:pt x="5782" y="1"/>
                </a:cubicBezTo>
                <a:lnTo>
                  <a:pt x="5782" y="14"/>
                </a:lnTo>
                <a:cubicBezTo>
                  <a:pt x="5508" y="72"/>
                  <a:pt x="4231" y="345"/>
                  <a:pt x="4125" y="446"/>
                </a:cubicBezTo>
                <a:cubicBezTo>
                  <a:pt x="4125" y="446"/>
                  <a:pt x="4251" y="2185"/>
                  <a:pt x="3955" y="2525"/>
                </a:cubicBezTo>
                <a:cubicBezTo>
                  <a:pt x="3687" y="2834"/>
                  <a:pt x="1461" y="2220"/>
                  <a:pt x="39" y="3506"/>
                </a:cubicBezTo>
                <a:cubicBezTo>
                  <a:pt x="1" y="4201"/>
                  <a:pt x="197" y="4854"/>
                  <a:pt x="901" y="5325"/>
                </a:cubicBezTo>
                <a:cubicBezTo>
                  <a:pt x="2555" y="6428"/>
                  <a:pt x="4720" y="6004"/>
                  <a:pt x="4720" y="6004"/>
                </a:cubicBezTo>
                <a:cubicBezTo>
                  <a:pt x="4592" y="6004"/>
                  <a:pt x="2853" y="4646"/>
                  <a:pt x="2894" y="3713"/>
                </a:cubicBezTo>
                <a:cubicBezTo>
                  <a:pt x="2937" y="2780"/>
                  <a:pt x="5185" y="4096"/>
                  <a:pt x="5185" y="4096"/>
                </a:cubicBezTo>
                <a:cubicBezTo>
                  <a:pt x="5185" y="4096"/>
                  <a:pt x="4760" y="3120"/>
                  <a:pt x="4677" y="2483"/>
                </a:cubicBezTo>
                <a:cubicBezTo>
                  <a:pt x="4592" y="1847"/>
                  <a:pt x="4677" y="999"/>
                  <a:pt x="4677" y="999"/>
                </a:cubicBezTo>
                <a:cubicBezTo>
                  <a:pt x="4677" y="999"/>
                  <a:pt x="5482" y="1423"/>
                  <a:pt x="5950" y="1295"/>
                </a:cubicBezTo>
                <a:cubicBezTo>
                  <a:pt x="6416" y="1168"/>
                  <a:pt x="6756" y="1085"/>
                  <a:pt x="6756" y="1085"/>
                </a:cubicBezTo>
                <a:cubicBezTo>
                  <a:pt x="6756" y="1085"/>
                  <a:pt x="6798" y="2738"/>
                  <a:pt x="6841" y="3121"/>
                </a:cubicBezTo>
                <a:cubicBezTo>
                  <a:pt x="6878" y="3452"/>
                  <a:pt x="6555" y="4142"/>
                  <a:pt x="6469" y="4320"/>
                </a:cubicBezTo>
                <a:cubicBezTo>
                  <a:pt x="6531" y="4214"/>
                  <a:pt x="6761" y="3930"/>
                  <a:pt x="7529" y="3702"/>
                </a:cubicBezTo>
                <a:cubicBezTo>
                  <a:pt x="8495" y="3416"/>
                  <a:pt x="7816" y="5326"/>
                  <a:pt x="6120" y="59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1"/>
          <p:cNvSpPr/>
          <p:nvPr/>
        </p:nvSpPr>
        <p:spPr>
          <a:xfrm>
            <a:off x="419573" y="3063778"/>
            <a:ext cx="596779" cy="216733"/>
          </a:xfrm>
          <a:custGeom>
            <a:avLst/>
            <a:gdLst/>
            <a:ahLst/>
            <a:cxnLst/>
            <a:rect l="l" t="t" r="r" b="b"/>
            <a:pathLst>
              <a:path w="14277" h="5185" extrusionOk="0">
                <a:moveTo>
                  <a:pt x="9755" y="1"/>
                </a:moveTo>
                <a:lnTo>
                  <a:pt x="9755" y="1"/>
                </a:lnTo>
                <a:cubicBezTo>
                  <a:pt x="10357" y="986"/>
                  <a:pt x="10326" y="2766"/>
                  <a:pt x="7726" y="3106"/>
                </a:cubicBezTo>
                <a:cubicBezTo>
                  <a:pt x="7434" y="3145"/>
                  <a:pt x="7157" y="3163"/>
                  <a:pt x="6895" y="3163"/>
                </a:cubicBezTo>
                <a:cubicBezTo>
                  <a:pt x="4344" y="3163"/>
                  <a:pt x="3244" y="1442"/>
                  <a:pt x="4007" y="38"/>
                </a:cubicBezTo>
                <a:lnTo>
                  <a:pt x="4007" y="38"/>
                </a:lnTo>
                <a:cubicBezTo>
                  <a:pt x="3050" y="70"/>
                  <a:pt x="1793" y="251"/>
                  <a:pt x="991" y="1353"/>
                </a:cubicBezTo>
                <a:cubicBezTo>
                  <a:pt x="628" y="1852"/>
                  <a:pt x="289" y="2880"/>
                  <a:pt x="1" y="4133"/>
                </a:cubicBezTo>
                <a:cubicBezTo>
                  <a:pt x="1017" y="4697"/>
                  <a:pt x="2254" y="4889"/>
                  <a:pt x="3383" y="5019"/>
                </a:cubicBezTo>
                <a:cubicBezTo>
                  <a:pt x="4484" y="5146"/>
                  <a:pt x="5592" y="5184"/>
                  <a:pt x="6699" y="5184"/>
                </a:cubicBezTo>
                <a:cubicBezTo>
                  <a:pt x="6863" y="5184"/>
                  <a:pt x="7027" y="5184"/>
                  <a:pt x="7191" y="5182"/>
                </a:cubicBezTo>
                <a:cubicBezTo>
                  <a:pt x="9607" y="5156"/>
                  <a:pt x="12112" y="4954"/>
                  <a:pt x="14277" y="3930"/>
                </a:cubicBezTo>
                <a:cubicBezTo>
                  <a:pt x="13999" y="2770"/>
                  <a:pt x="13679" y="1827"/>
                  <a:pt x="13335" y="1354"/>
                </a:cubicBezTo>
                <a:cubicBezTo>
                  <a:pt x="12436" y="118"/>
                  <a:pt x="10826" y="24"/>
                  <a:pt x="97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1"/>
          <p:cNvSpPr/>
          <p:nvPr/>
        </p:nvSpPr>
        <p:spPr>
          <a:xfrm>
            <a:off x="951060" y="3094710"/>
            <a:ext cx="65292" cy="152612"/>
          </a:xfrm>
          <a:custGeom>
            <a:avLst/>
            <a:gdLst/>
            <a:ahLst/>
            <a:cxnLst/>
            <a:rect l="l" t="t" r="r" b="b"/>
            <a:pathLst>
              <a:path w="1562" h="3651" extrusionOk="0">
                <a:moveTo>
                  <a:pt x="1" y="0"/>
                </a:moveTo>
                <a:lnTo>
                  <a:pt x="1" y="0"/>
                </a:lnTo>
                <a:cubicBezTo>
                  <a:pt x="939" y="1219"/>
                  <a:pt x="802" y="3047"/>
                  <a:pt x="408" y="3650"/>
                </a:cubicBezTo>
                <a:cubicBezTo>
                  <a:pt x="801" y="3519"/>
                  <a:pt x="1186" y="3367"/>
                  <a:pt x="1562" y="3190"/>
                </a:cubicBezTo>
                <a:cubicBezTo>
                  <a:pt x="1284" y="2030"/>
                  <a:pt x="964" y="1087"/>
                  <a:pt x="620" y="614"/>
                </a:cubicBezTo>
                <a:cubicBezTo>
                  <a:pt x="439" y="366"/>
                  <a:pt x="229" y="165"/>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1"/>
          <p:cNvSpPr/>
          <p:nvPr/>
        </p:nvSpPr>
        <p:spPr>
          <a:xfrm>
            <a:off x="887901" y="3190139"/>
            <a:ext cx="59481" cy="70767"/>
          </a:xfrm>
          <a:custGeom>
            <a:avLst/>
            <a:gdLst/>
            <a:ahLst/>
            <a:cxnLst/>
            <a:rect l="l" t="t" r="r" b="b"/>
            <a:pathLst>
              <a:path w="1423" h="1693" extrusionOk="0">
                <a:moveTo>
                  <a:pt x="1" y="0"/>
                </a:moveTo>
                <a:cubicBezTo>
                  <a:pt x="1" y="1"/>
                  <a:pt x="408" y="949"/>
                  <a:pt x="760" y="1692"/>
                </a:cubicBezTo>
                <a:cubicBezTo>
                  <a:pt x="983" y="1641"/>
                  <a:pt x="1204" y="1585"/>
                  <a:pt x="1422" y="1522"/>
                </a:cubicBezTo>
                <a:cubicBezTo>
                  <a:pt x="798" y="1261"/>
                  <a:pt x="1" y="1"/>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1"/>
          <p:cNvSpPr/>
          <p:nvPr/>
        </p:nvSpPr>
        <p:spPr>
          <a:xfrm>
            <a:off x="419615" y="3115610"/>
            <a:ext cx="99526" cy="148766"/>
          </a:xfrm>
          <a:custGeom>
            <a:avLst/>
            <a:gdLst/>
            <a:ahLst/>
            <a:cxnLst/>
            <a:rect l="l" t="t" r="r" b="b"/>
            <a:pathLst>
              <a:path w="2381" h="3559" extrusionOk="0">
                <a:moveTo>
                  <a:pt x="1081" y="1"/>
                </a:moveTo>
                <a:lnTo>
                  <a:pt x="1081" y="1"/>
                </a:lnTo>
                <a:cubicBezTo>
                  <a:pt x="1050" y="38"/>
                  <a:pt x="1020" y="74"/>
                  <a:pt x="991" y="114"/>
                </a:cubicBezTo>
                <a:cubicBezTo>
                  <a:pt x="628" y="613"/>
                  <a:pt x="290" y="1641"/>
                  <a:pt x="1" y="2894"/>
                </a:cubicBezTo>
                <a:cubicBezTo>
                  <a:pt x="589" y="3220"/>
                  <a:pt x="1249" y="3421"/>
                  <a:pt x="1922" y="3558"/>
                </a:cubicBezTo>
                <a:cubicBezTo>
                  <a:pt x="2215" y="2953"/>
                  <a:pt x="2381" y="2292"/>
                  <a:pt x="2381" y="2292"/>
                </a:cubicBezTo>
                <a:lnTo>
                  <a:pt x="2381" y="2292"/>
                </a:lnTo>
                <a:cubicBezTo>
                  <a:pt x="2381" y="2292"/>
                  <a:pt x="1652" y="2632"/>
                  <a:pt x="1132" y="2632"/>
                </a:cubicBezTo>
                <a:cubicBezTo>
                  <a:pt x="965" y="2632"/>
                  <a:pt x="820" y="2597"/>
                  <a:pt x="727" y="2504"/>
                </a:cubicBezTo>
                <a:cubicBezTo>
                  <a:pt x="473" y="2249"/>
                  <a:pt x="820" y="884"/>
                  <a:pt x="10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1"/>
          <p:cNvSpPr/>
          <p:nvPr/>
        </p:nvSpPr>
        <p:spPr>
          <a:xfrm>
            <a:off x="598352" y="3084427"/>
            <a:ext cx="107844" cy="58980"/>
          </a:xfrm>
          <a:custGeom>
            <a:avLst/>
            <a:gdLst/>
            <a:ahLst/>
            <a:cxnLst/>
            <a:rect l="l" t="t" r="r" b="b"/>
            <a:pathLst>
              <a:path w="2580" h="1411" extrusionOk="0">
                <a:moveTo>
                  <a:pt x="12" y="0"/>
                </a:moveTo>
                <a:cubicBezTo>
                  <a:pt x="9" y="0"/>
                  <a:pt x="8" y="1"/>
                  <a:pt x="7" y="2"/>
                </a:cubicBezTo>
                <a:cubicBezTo>
                  <a:pt x="0" y="12"/>
                  <a:pt x="65" y="82"/>
                  <a:pt x="186" y="162"/>
                </a:cubicBezTo>
                <a:cubicBezTo>
                  <a:pt x="305" y="244"/>
                  <a:pt x="479" y="329"/>
                  <a:pt x="657" y="395"/>
                </a:cubicBezTo>
                <a:cubicBezTo>
                  <a:pt x="836" y="462"/>
                  <a:pt x="1017" y="517"/>
                  <a:pt x="1150" y="559"/>
                </a:cubicBezTo>
                <a:cubicBezTo>
                  <a:pt x="1282" y="603"/>
                  <a:pt x="1370" y="631"/>
                  <a:pt x="1370" y="631"/>
                </a:cubicBezTo>
                <a:cubicBezTo>
                  <a:pt x="1370" y="631"/>
                  <a:pt x="1460" y="654"/>
                  <a:pt x="1590" y="698"/>
                </a:cubicBezTo>
                <a:cubicBezTo>
                  <a:pt x="1721" y="742"/>
                  <a:pt x="1891" y="810"/>
                  <a:pt x="2047" y="902"/>
                </a:cubicBezTo>
                <a:cubicBezTo>
                  <a:pt x="2205" y="996"/>
                  <a:pt x="2341" y="1116"/>
                  <a:pt x="2426" y="1224"/>
                </a:cubicBezTo>
                <a:cubicBezTo>
                  <a:pt x="2511" y="1328"/>
                  <a:pt x="2552" y="1411"/>
                  <a:pt x="2568" y="1411"/>
                </a:cubicBezTo>
                <a:cubicBezTo>
                  <a:pt x="2568" y="1411"/>
                  <a:pt x="2569" y="1411"/>
                  <a:pt x="2569" y="1411"/>
                </a:cubicBezTo>
                <a:cubicBezTo>
                  <a:pt x="2580" y="1407"/>
                  <a:pt x="2563" y="1310"/>
                  <a:pt x="2487" y="1183"/>
                </a:cubicBezTo>
                <a:cubicBezTo>
                  <a:pt x="2416" y="1055"/>
                  <a:pt x="2280" y="907"/>
                  <a:pt x="2121" y="793"/>
                </a:cubicBezTo>
                <a:cubicBezTo>
                  <a:pt x="1962" y="677"/>
                  <a:pt x="1786" y="591"/>
                  <a:pt x="1652" y="535"/>
                </a:cubicBezTo>
                <a:cubicBezTo>
                  <a:pt x="1518" y="479"/>
                  <a:pt x="1425" y="450"/>
                  <a:pt x="1425" y="450"/>
                </a:cubicBezTo>
                <a:lnTo>
                  <a:pt x="698" y="268"/>
                </a:lnTo>
                <a:cubicBezTo>
                  <a:pt x="519" y="219"/>
                  <a:pt x="347" y="157"/>
                  <a:pt x="221" y="98"/>
                </a:cubicBezTo>
                <a:cubicBezTo>
                  <a:pt x="109" y="45"/>
                  <a:pt x="33"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1"/>
          <p:cNvSpPr/>
          <p:nvPr/>
        </p:nvSpPr>
        <p:spPr>
          <a:xfrm>
            <a:off x="742562" y="3085012"/>
            <a:ext cx="88950" cy="60861"/>
          </a:xfrm>
          <a:custGeom>
            <a:avLst/>
            <a:gdLst/>
            <a:ahLst/>
            <a:cxnLst/>
            <a:rect l="l" t="t" r="r" b="b"/>
            <a:pathLst>
              <a:path w="2128" h="1456" extrusionOk="0">
                <a:moveTo>
                  <a:pt x="2109" y="1"/>
                </a:moveTo>
                <a:cubicBezTo>
                  <a:pt x="2060" y="1"/>
                  <a:pt x="1784" y="138"/>
                  <a:pt x="1507" y="263"/>
                </a:cubicBezTo>
                <a:cubicBezTo>
                  <a:pt x="1357" y="329"/>
                  <a:pt x="1206" y="392"/>
                  <a:pt x="1091" y="432"/>
                </a:cubicBezTo>
                <a:cubicBezTo>
                  <a:pt x="977" y="473"/>
                  <a:pt x="900" y="496"/>
                  <a:pt x="900" y="496"/>
                </a:cubicBezTo>
                <a:cubicBezTo>
                  <a:pt x="900" y="496"/>
                  <a:pt x="827" y="521"/>
                  <a:pt x="706" y="571"/>
                </a:cubicBezTo>
                <a:cubicBezTo>
                  <a:pt x="584" y="616"/>
                  <a:pt x="423" y="720"/>
                  <a:pt x="315" y="855"/>
                </a:cubicBezTo>
                <a:cubicBezTo>
                  <a:pt x="203" y="990"/>
                  <a:pt x="126" y="1141"/>
                  <a:pt x="75" y="1255"/>
                </a:cubicBezTo>
                <a:cubicBezTo>
                  <a:pt x="25" y="1370"/>
                  <a:pt x="0" y="1450"/>
                  <a:pt x="11" y="1455"/>
                </a:cubicBezTo>
                <a:cubicBezTo>
                  <a:pt x="12" y="1456"/>
                  <a:pt x="13" y="1456"/>
                  <a:pt x="14" y="1456"/>
                </a:cubicBezTo>
                <a:cubicBezTo>
                  <a:pt x="48" y="1456"/>
                  <a:pt x="196" y="1163"/>
                  <a:pt x="413" y="947"/>
                </a:cubicBezTo>
                <a:cubicBezTo>
                  <a:pt x="524" y="837"/>
                  <a:pt x="654" y="768"/>
                  <a:pt x="766" y="734"/>
                </a:cubicBezTo>
                <a:cubicBezTo>
                  <a:pt x="884" y="700"/>
                  <a:pt x="961" y="675"/>
                  <a:pt x="961" y="675"/>
                </a:cubicBezTo>
                <a:cubicBezTo>
                  <a:pt x="961" y="675"/>
                  <a:pt x="1041" y="647"/>
                  <a:pt x="1157" y="594"/>
                </a:cubicBezTo>
                <a:cubicBezTo>
                  <a:pt x="1272" y="542"/>
                  <a:pt x="1422" y="466"/>
                  <a:pt x="1568" y="382"/>
                </a:cubicBezTo>
                <a:cubicBezTo>
                  <a:pt x="1856" y="215"/>
                  <a:pt x="2128" y="24"/>
                  <a:pt x="2116" y="3"/>
                </a:cubicBezTo>
                <a:cubicBezTo>
                  <a:pt x="2115" y="1"/>
                  <a:pt x="2113" y="1"/>
                  <a:pt x="210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1"/>
          <p:cNvSpPr/>
          <p:nvPr/>
        </p:nvSpPr>
        <p:spPr>
          <a:xfrm>
            <a:off x="461123" y="3087771"/>
            <a:ext cx="84478" cy="108596"/>
          </a:xfrm>
          <a:custGeom>
            <a:avLst/>
            <a:gdLst/>
            <a:ahLst/>
            <a:cxnLst/>
            <a:rect l="l" t="t" r="r" b="b"/>
            <a:pathLst>
              <a:path w="2021" h="2598" extrusionOk="0">
                <a:moveTo>
                  <a:pt x="1591" y="1"/>
                </a:moveTo>
                <a:cubicBezTo>
                  <a:pt x="1151" y="1"/>
                  <a:pt x="723" y="514"/>
                  <a:pt x="523" y="843"/>
                </a:cubicBezTo>
                <a:cubicBezTo>
                  <a:pt x="248" y="1290"/>
                  <a:pt x="1" y="1987"/>
                  <a:pt x="168" y="2505"/>
                </a:cubicBezTo>
                <a:cubicBezTo>
                  <a:pt x="183" y="2555"/>
                  <a:pt x="236" y="2597"/>
                  <a:pt x="287" y="2597"/>
                </a:cubicBezTo>
                <a:cubicBezTo>
                  <a:pt x="306" y="2597"/>
                  <a:pt x="325" y="2591"/>
                  <a:pt x="343" y="2578"/>
                </a:cubicBezTo>
                <a:cubicBezTo>
                  <a:pt x="721" y="2293"/>
                  <a:pt x="859" y="1811"/>
                  <a:pt x="1123" y="1430"/>
                </a:cubicBezTo>
                <a:cubicBezTo>
                  <a:pt x="1256" y="1238"/>
                  <a:pt x="1393" y="1043"/>
                  <a:pt x="1567" y="885"/>
                </a:cubicBezTo>
                <a:cubicBezTo>
                  <a:pt x="1748" y="720"/>
                  <a:pt x="1918" y="623"/>
                  <a:pt x="1982" y="373"/>
                </a:cubicBezTo>
                <a:cubicBezTo>
                  <a:pt x="2021" y="219"/>
                  <a:pt x="1931" y="95"/>
                  <a:pt x="1793" y="39"/>
                </a:cubicBezTo>
                <a:cubicBezTo>
                  <a:pt x="1726" y="13"/>
                  <a:pt x="1658" y="1"/>
                  <a:pt x="15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1"/>
          <p:cNvSpPr/>
          <p:nvPr/>
        </p:nvSpPr>
        <p:spPr>
          <a:xfrm>
            <a:off x="854252" y="3084887"/>
            <a:ext cx="104040" cy="72565"/>
          </a:xfrm>
          <a:custGeom>
            <a:avLst/>
            <a:gdLst/>
            <a:ahLst/>
            <a:cxnLst/>
            <a:rect l="l" t="t" r="r" b="b"/>
            <a:pathLst>
              <a:path w="2489" h="1736" extrusionOk="0">
                <a:moveTo>
                  <a:pt x="292" y="1"/>
                </a:moveTo>
                <a:cubicBezTo>
                  <a:pt x="60" y="1"/>
                  <a:pt x="0" y="388"/>
                  <a:pt x="240" y="423"/>
                </a:cubicBezTo>
                <a:cubicBezTo>
                  <a:pt x="648" y="484"/>
                  <a:pt x="1023" y="643"/>
                  <a:pt x="1327" y="926"/>
                </a:cubicBezTo>
                <a:cubicBezTo>
                  <a:pt x="1588" y="1167"/>
                  <a:pt x="1714" y="1554"/>
                  <a:pt x="2046" y="1711"/>
                </a:cubicBezTo>
                <a:cubicBezTo>
                  <a:pt x="2081" y="1727"/>
                  <a:pt x="2117" y="1735"/>
                  <a:pt x="2153" y="1735"/>
                </a:cubicBezTo>
                <a:cubicBezTo>
                  <a:pt x="2241" y="1735"/>
                  <a:pt x="2322" y="1685"/>
                  <a:pt x="2350" y="1587"/>
                </a:cubicBezTo>
                <a:cubicBezTo>
                  <a:pt x="2488" y="1107"/>
                  <a:pt x="2034" y="713"/>
                  <a:pt x="1684" y="463"/>
                </a:cubicBezTo>
                <a:cubicBezTo>
                  <a:pt x="1275" y="170"/>
                  <a:pt x="798" y="17"/>
                  <a:pt x="298" y="1"/>
                </a:cubicBezTo>
                <a:cubicBezTo>
                  <a:pt x="296" y="1"/>
                  <a:pt x="294"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1"/>
          <p:cNvSpPr/>
          <p:nvPr/>
        </p:nvSpPr>
        <p:spPr>
          <a:xfrm>
            <a:off x="952482" y="3169030"/>
            <a:ext cx="18726" cy="20273"/>
          </a:xfrm>
          <a:custGeom>
            <a:avLst/>
            <a:gdLst/>
            <a:ahLst/>
            <a:cxnLst/>
            <a:rect l="l" t="t" r="r" b="b"/>
            <a:pathLst>
              <a:path w="448" h="485" extrusionOk="0">
                <a:moveTo>
                  <a:pt x="156" y="1"/>
                </a:moveTo>
                <a:cubicBezTo>
                  <a:pt x="76" y="1"/>
                  <a:pt x="0" y="86"/>
                  <a:pt x="19" y="175"/>
                </a:cubicBezTo>
                <a:cubicBezTo>
                  <a:pt x="47" y="314"/>
                  <a:pt x="102" y="468"/>
                  <a:pt x="262" y="484"/>
                </a:cubicBezTo>
                <a:cubicBezTo>
                  <a:pt x="264" y="484"/>
                  <a:pt x="266" y="484"/>
                  <a:pt x="268" y="484"/>
                </a:cubicBezTo>
                <a:cubicBezTo>
                  <a:pt x="308" y="484"/>
                  <a:pt x="346" y="457"/>
                  <a:pt x="365" y="425"/>
                </a:cubicBezTo>
                <a:cubicBezTo>
                  <a:pt x="447" y="288"/>
                  <a:pt x="333" y="141"/>
                  <a:pt x="244" y="43"/>
                </a:cubicBezTo>
                <a:cubicBezTo>
                  <a:pt x="217" y="13"/>
                  <a:pt x="186" y="1"/>
                  <a:pt x="1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1"/>
          <p:cNvSpPr/>
          <p:nvPr/>
        </p:nvSpPr>
        <p:spPr>
          <a:xfrm>
            <a:off x="604162" y="3188091"/>
            <a:ext cx="104584" cy="37745"/>
          </a:xfrm>
          <a:custGeom>
            <a:avLst/>
            <a:gdLst/>
            <a:ahLst/>
            <a:cxnLst/>
            <a:rect l="l" t="t" r="r" b="b"/>
            <a:pathLst>
              <a:path w="2502" h="903" extrusionOk="0">
                <a:moveTo>
                  <a:pt x="12" y="0"/>
                </a:moveTo>
                <a:cubicBezTo>
                  <a:pt x="7" y="0"/>
                  <a:pt x="1" y="9"/>
                  <a:pt x="6" y="14"/>
                </a:cubicBezTo>
                <a:cubicBezTo>
                  <a:pt x="496" y="519"/>
                  <a:pt x="1129" y="903"/>
                  <a:pt x="1820" y="903"/>
                </a:cubicBezTo>
                <a:cubicBezTo>
                  <a:pt x="2009" y="903"/>
                  <a:pt x="2202" y="874"/>
                  <a:pt x="2397" y="811"/>
                </a:cubicBezTo>
                <a:cubicBezTo>
                  <a:pt x="2502" y="777"/>
                  <a:pt x="2478" y="632"/>
                  <a:pt x="2372" y="623"/>
                </a:cubicBezTo>
                <a:cubicBezTo>
                  <a:pt x="1551" y="558"/>
                  <a:pt x="718" y="483"/>
                  <a:pt x="16" y="1"/>
                </a:cubicBezTo>
                <a:cubicBezTo>
                  <a:pt x="15" y="0"/>
                  <a:pt x="13" y="0"/>
                  <a:pt x="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1"/>
          <p:cNvSpPr/>
          <p:nvPr/>
        </p:nvSpPr>
        <p:spPr>
          <a:xfrm>
            <a:off x="499202" y="3188509"/>
            <a:ext cx="26919" cy="76076"/>
          </a:xfrm>
          <a:custGeom>
            <a:avLst/>
            <a:gdLst/>
            <a:ahLst/>
            <a:cxnLst/>
            <a:rect l="l" t="t" r="r" b="b"/>
            <a:pathLst>
              <a:path w="644" h="1820" extrusionOk="0">
                <a:moveTo>
                  <a:pt x="615" y="1"/>
                </a:moveTo>
                <a:cubicBezTo>
                  <a:pt x="582" y="1"/>
                  <a:pt x="439" y="188"/>
                  <a:pt x="326" y="397"/>
                </a:cubicBezTo>
                <a:cubicBezTo>
                  <a:pt x="205" y="615"/>
                  <a:pt x="119" y="849"/>
                  <a:pt x="119" y="849"/>
                </a:cubicBezTo>
                <a:cubicBezTo>
                  <a:pt x="119" y="849"/>
                  <a:pt x="54" y="1090"/>
                  <a:pt x="25" y="1336"/>
                </a:cubicBezTo>
                <a:cubicBezTo>
                  <a:pt x="1" y="1548"/>
                  <a:pt x="4" y="1757"/>
                  <a:pt x="23" y="1814"/>
                </a:cubicBezTo>
                <a:cubicBezTo>
                  <a:pt x="30" y="1816"/>
                  <a:pt x="38" y="1817"/>
                  <a:pt x="45" y="1820"/>
                </a:cubicBezTo>
                <a:cubicBezTo>
                  <a:pt x="73" y="1771"/>
                  <a:pt x="114" y="1564"/>
                  <a:pt x="169" y="1364"/>
                </a:cubicBezTo>
                <a:cubicBezTo>
                  <a:pt x="232" y="1134"/>
                  <a:pt x="316" y="913"/>
                  <a:pt x="316" y="913"/>
                </a:cubicBezTo>
                <a:cubicBezTo>
                  <a:pt x="316" y="913"/>
                  <a:pt x="376" y="684"/>
                  <a:pt x="459" y="460"/>
                </a:cubicBezTo>
                <a:cubicBezTo>
                  <a:pt x="540" y="234"/>
                  <a:pt x="643" y="16"/>
                  <a:pt x="619" y="2"/>
                </a:cubicBezTo>
                <a:cubicBezTo>
                  <a:pt x="618" y="1"/>
                  <a:pt x="616" y="1"/>
                  <a:pt x="6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1"/>
          <p:cNvSpPr/>
          <p:nvPr/>
        </p:nvSpPr>
        <p:spPr>
          <a:xfrm>
            <a:off x="892248" y="3192522"/>
            <a:ext cx="32646" cy="68050"/>
          </a:xfrm>
          <a:custGeom>
            <a:avLst/>
            <a:gdLst/>
            <a:ahLst/>
            <a:cxnLst/>
            <a:rect l="l" t="t" r="r" b="b"/>
            <a:pathLst>
              <a:path w="781" h="1628" extrusionOk="0">
                <a:moveTo>
                  <a:pt x="27" y="1"/>
                </a:moveTo>
                <a:cubicBezTo>
                  <a:pt x="25" y="1"/>
                  <a:pt x="24" y="1"/>
                  <a:pt x="23" y="2"/>
                </a:cubicBezTo>
                <a:cubicBezTo>
                  <a:pt x="0" y="20"/>
                  <a:pt x="142" y="234"/>
                  <a:pt x="252" y="463"/>
                </a:cubicBezTo>
                <a:cubicBezTo>
                  <a:pt x="364" y="691"/>
                  <a:pt x="442" y="930"/>
                  <a:pt x="442" y="930"/>
                </a:cubicBezTo>
                <a:cubicBezTo>
                  <a:pt x="442" y="930"/>
                  <a:pt x="545" y="1159"/>
                  <a:pt x="615" y="1403"/>
                </a:cubicBezTo>
                <a:cubicBezTo>
                  <a:pt x="637" y="1480"/>
                  <a:pt x="658" y="1558"/>
                  <a:pt x="675" y="1628"/>
                </a:cubicBezTo>
                <a:cubicBezTo>
                  <a:pt x="710" y="1619"/>
                  <a:pt x="746" y="1612"/>
                  <a:pt x="780" y="1603"/>
                </a:cubicBezTo>
                <a:cubicBezTo>
                  <a:pt x="777" y="1532"/>
                  <a:pt x="771" y="1452"/>
                  <a:pt x="759" y="1372"/>
                </a:cubicBezTo>
                <a:cubicBezTo>
                  <a:pt x="723" y="1110"/>
                  <a:pt x="635" y="855"/>
                  <a:pt x="635" y="855"/>
                </a:cubicBezTo>
                <a:cubicBezTo>
                  <a:pt x="635" y="855"/>
                  <a:pt x="529" y="609"/>
                  <a:pt x="380" y="391"/>
                </a:cubicBezTo>
                <a:cubicBezTo>
                  <a:pt x="239" y="180"/>
                  <a:pt x="62" y="1"/>
                  <a:pt x="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1"/>
          <p:cNvSpPr/>
          <p:nvPr/>
        </p:nvSpPr>
        <p:spPr>
          <a:xfrm>
            <a:off x="339652" y="2663459"/>
            <a:ext cx="164776" cy="149142"/>
          </a:xfrm>
          <a:custGeom>
            <a:avLst/>
            <a:gdLst/>
            <a:ahLst/>
            <a:cxnLst/>
            <a:rect l="l" t="t" r="r" b="b"/>
            <a:pathLst>
              <a:path w="3942" h="3568" extrusionOk="0">
                <a:moveTo>
                  <a:pt x="1749" y="0"/>
                </a:moveTo>
                <a:cubicBezTo>
                  <a:pt x="1619" y="0"/>
                  <a:pt x="1473" y="28"/>
                  <a:pt x="1317" y="102"/>
                </a:cubicBezTo>
                <a:cubicBezTo>
                  <a:pt x="580" y="455"/>
                  <a:pt x="0" y="2294"/>
                  <a:pt x="2155" y="3389"/>
                </a:cubicBezTo>
                <a:cubicBezTo>
                  <a:pt x="2398" y="3513"/>
                  <a:pt x="2592" y="3567"/>
                  <a:pt x="2745" y="3567"/>
                </a:cubicBezTo>
                <a:cubicBezTo>
                  <a:pt x="3942" y="3567"/>
                  <a:pt x="2603" y="209"/>
                  <a:pt x="2351" y="209"/>
                </a:cubicBezTo>
                <a:cubicBezTo>
                  <a:pt x="2349" y="209"/>
                  <a:pt x="2348" y="209"/>
                  <a:pt x="2347" y="209"/>
                </a:cubicBezTo>
                <a:cubicBezTo>
                  <a:pt x="2347" y="209"/>
                  <a:pt x="2108" y="0"/>
                  <a:pt x="1749"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1"/>
          <p:cNvSpPr/>
          <p:nvPr/>
        </p:nvSpPr>
        <p:spPr>
          <a:xfrm>
            <a:off x="339652" y="2655977"/>
            <a:ext cx="180158" cy="194913"/>
          </a:xfrm>
          <a:custGeom>
            <a:avLst/>
            <a:gdLst/>
            <a:ahLst/>
            <a:cxnLst/>
            <a:rect l="l" t="t" r="r" b="b"/>
            <a:pathLst>
              <a:path w="4310" h="4663" extrusionOk="0">
                <a:moveTo>
                  <a:pt x="2347" y="388"/>
                </a:moveTo>
                <a:cubicBezTo>
                  <a:pt x="2347" y="388"/>
                  <a:pt x="1903" y="0"/>
                  <a:pt x="1317" y="281"/>
                </a:cubicBezTo>
                <a:cubicBezTo>
                  <a:pt x="580" y="634"/>
                  <a:pt x="0" y="2473"/>
                  <a:pt x="2155" y="3568"/>
                </a:cubicBezTo>
                <a:cubicBezTo>
                  <a:pt x="4310" y="4663"/>
                  <a:pt x="2622" y="354"/>
                  <a:pt x="2347" y="38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1"/>
          <p:cNvSpPr/>
          <p:nvPr/>
        </p:nvSpPr>
        <p:spPr>
          <a:xfrm>
            <a:off x="378777" y="2690755"/>
            <a:ext cx="64915" cy="105169"/>
          </a:xfrm>
          <a:custGeom>
            <a:avLst/>
            <a:gdLst/>
            <a:ahLst/>
            <a:cxnLst/>
            <a:rect l="l" t="t" r="r" b="b"/>
            <a:pathLst>
              <a:path w="1553" h="2516" extrusionOk="0">
                <a:moveTo>
                  <a:pt x="1" y="662"/>
                </a:moveTo>
                <a:cubicBezTo>
                  <a:pt x="1" y="662"/>
                  <a:pt x="448" y="0"/>
                  <a:pt x="1001" y="440"/>
                </a:cubicBezTo>
                <a:cubicBezTo>
                  <a:pt x="1553" y="878"/>
                  <a:pt x="1435" y="1306"/>
                  <a:pt x="1435" y="1306"/>
                </a:cubicBezTo>
                <a:cubicBezTo>
                  <a:pt x="1435" y="1306"/>
                  <a:pt x="1019" y="1261"/>
                  <a:pt x="1104" y="1567"/>
                </a:cubicBezTo>
                <a:cubicBezTo>
                  <a:pt x="1190" y="1874"/>
                  <a:pt x="1487" y="2102"/>
                  <a:pt x="1487" y="2102"/>
                </a:cubicBezTo>
                <a:cubicBezTo>
                  <a:pt x="1487" y="2102"/>
                  <a:pt x="321" y="2516"/>
                  <a:pt x="1" y="66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1"/>
          <p:cNvSpPr/>
          <p:nvPr/>
        </p:nvSpPr>
        <p:spPr>
          <a:xfrm>
            <a:off x="359214" y="2664839"/>
            <a:ext cx="160596" cy="186052"/>
          </a:xfrm>
          <a:custGeom>
            <a:avLst/>
            <a:gdLst/>
            <a:ahLst/>
            <a:cxnLst/>
            <a:rect l="l" t="t" r="r" b="b"/>
            <a:pathLst>
              <a:path w="3842" h="4451" extrusionOk="0">
                <a:moveTo>
                  <a:pt x="1879" y="176"/>
                </a:moveTo>
                <a:cubicBezTo>
                  <a:pt x="1879" y="176"/>
                  <a:pt x="1743" y="57"/>
                  <a:pt x="1523" y="0"/>
                </a:cubicBezTo>
                <a:cubicBezTo>
                  <a:pt x="1645" y="487"/>
                  <a:pt x="1540" y="1760"/>
                  <a:pt x="790" y="1540"/>
                </a:cubicBezTo>
                <a:cubicBezTo>
                  <a:pt x="310" y="1398"/>
                  <a:pt x="274" y="990"/>
                  <a:pt x="331" y="651"/>
                </a:cubicBezTo>
                <a:cubicBezTo>
                  <a:pt x="1" y="1377"/>
                  <a:pt x="124" y="2562"/>
                  <a:pt x="1687" y="3358"/>
                </a:cubicBezTo>
                <a:cubicBezTo>
                  <a:pt x="3842" y="4451"/>
                  <a:pt x="2154" y="142"/>
                  <a:pt x="1879" y="17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1"/>
          <p:cNvSpPr/>
          <p:nvPr/>
        </p:nvSpPr>
        <p:spPr>
          <a:xfrm>
            <a:off x="388349" y="2673993"/>
            <a:ext cx="23450" cy="15299"/>
          </a:xfrm>
          <a:custGeom>
            <a:avLst/>
            <a:gdLst/>
            <a:ahLst/>
            <a:cxnLst/>
            <a:rect l="l" t="t" r="r" b="b"/>
            <a:pathLst>
              <a:path w="561" h="366" extrusionOk="0">
                <a:moveTo>
                  <a:pt x="411" y="0"/>
                </a:moveTo>
                <a:cubicBezTo>
                  <a:pt x="353" y="0"/>
                  <a:pt x="281" y="20"/>
                  <a:pt x="211" y="59"/>
                </a:cubicBezTo>
                <a:cubicBezTo>
                  <a:pt x="77" y="134"/>
                  <a:pt x="1" y="250"/>
                  <a:pt x="39" y="317"/>
                </a:cubicBezTo>
                <a:cubicBezTo>
                  <a:pt x="56" y="350"/>
                  <a:pt x="96" y="365"/>
                  <a:pt x="148" y="365"/>
                </a:cubicBezTo>
                <a:cubicBezTo>
                  <a:pt x="206" y="365"/>
                  <a:pt x="278" y="345"/>
                  <a:pt x="349" y="305"/>
                </a:cubicBezTo>
                <a:cubicBezTo>
                  <a:pt x="482" y="231"/>
                  <a:pt x="560" y="115"/>
                  <a:pt x="522" y="48"/>
                </a:cubicBezTo>
                <a:cubicBezTo>
                  <a:pt x="503" y="16"/>
                  <a:pt x="463" y="0"/>
                  <a:pt x="411"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1"/>
          <p:cNvSpPr/>
          <p:nvPr/>
        </p:nvSpPr>
        <p:spPr>
          <a:xfrm>
            <a:off x="393783" y="2702083"/>
            <a:ext cx="54758" cy="72941"/>
          </a:xfrm>
          <a:custGeom>
            <a:avLst/>
            <a:gdLst/>
            <a:ahLst/>
            <a:cxnLst/>
            <a:rect l="l" t="t" r="r" b="b"/>
            <a:pathLst>
              <a:path w="1310" h="1745" extrusionOk="0">
                <a:moveTo>
                  <a:pt x="295" y="0"/>
                </a:moveTo>
                <a:cubicBezTo>
                  <a:pt x="268" y="0"/>
                  <a:pt x="242" y="2"/>
                  <a:pt x="218" y="6"/>
                </a:cubicBezTo>
                <a:cubicBezTo>
                  <a:pt x="74" y="28"/>
                  <a:pt x="1" y="98"/>
                  <a:pt x="9" y="108"/>
                </a:cubicBezTo>
                <a:cubicBezTo>
                  <a:pt x="10" y="109"/>
                  <a:pt x="12" y="110"/>
                  <a:pt x="16" y="110"/>
                </a:cubicBezTo>
                <a:cubicBezTo>
                  <a:pt x="36" y="110"/>
                  <a:pt x="104" y="85"/>
                  <a:pt x="200" y="85"/>
                </a:cubicBezTo>
                <a:cubicBezTo>
                  <a:pt x="208" y="85"/>
                  <a:pt x="215" y="85"/>
                  <a:pt x="223" y="85"/>
                </a:cubicBezTo>
                <a:cubicBezTo>
                  <a:pt x="349" y="86"/>
                  <a:pt x="509" y="146"/>
                  <a:pt x="632" y="256"/>
                </a:cubicBezTo>
                <a:cubicBezTo>
                  <a:pt x="760" y="362"/>
                  <a:pt x="848" y="506"/>
                  <a:pt x="904" y="619"/>
                </a:cubicBezTo>
                <a:cubicBezTo>
                  <a:pt x="960" y="733"/>
                  <a:pt x="990" y="815"/>
                  <a:pt x="990" y="815"/>
                </a:cubicBezTo>
                <a:cubicBezTo>
                  <a:pt x="990" y="815"/>
                  <a:pt x="994" y="820"/>
                  <a:pt x="1004" y="843"/>
                </a:cubicBezTo>
                <a:cubicBezTo>
                  <a:pt x="1004" y="843"/>
                  <a:pt x="1005" y="843"/>
                  <a:pt x="1006" y="845"/>
                </a:cubicBezTo>
                <a:cubicBezTo>
                  <a:pt x="1007" y="847"/>
                  <a:pt x="1009" y="848"/>
                  <a:pt x="1006" y="850"/>
                </a:cubicBezTo>
                <a:cubicBezTo>
                  <a:pt x="1007" y="850"/>
                  <a:pt x="1007" y="850"/>
                  <a:pt x="1008" y="850"/>
                </a:cubicBezTo>
                <a:cubicBezTo>
                  <a:pt x="1012" y="850"/>
                  <a:pt x="971" y="858"/>
                  <a:pt x="944" y="867"/>
                </a:cubicBezTo>
                <a:cubicBezTo>
                  <a:pt x="912" y="876"/>
                  <a:pt x="879" y="891"/>
                  <a:pt x="846" y="910"/>
                </a:cubicBezTo>
                <a:cubicBezTo>
                  <a:pt x="709" y="980"/>
                  <a:pt x="599" y="1178"/>
                  <a:pt x="671" y="1355"/>
                </a:cubicBezTo>
                <a:cubicBezTo>
                  <a:pt x="706" y="1439"/>
                  <a:pt x="767" y="1493"/>
                  <a:pt x="816" y="1535"/>
                </a:cubicBezTo>
                <a:cubicBezTo>
                  <a:pt x="867" y="1577"/>
                  <a:pt x="912" y="1615"/>
                  <a:pt x="952" y="1648"/>
                </a:cubicBezTo>
                <a:cubicBezTo>
                  <a:pt x="1024" y="1708"/>
                  <a:pt x="1077" y="1744"/>
                  <a:pt x="1092" y="1744"/>
                </a:cubicBezTo>
                <a:cubicBezTo>
                  <a:pt x="1094" y="1744"/>
                  <a:pt x="1095" y="1744"/>
                  <a:pt x="1096" y="1743"/>
                </a:cubicBezTo>
                <a:cubicBezTo>
                  <a:pt x="1106" y="1736"/>
                  <a:pt x="1066" y="1680"/>
                  <a:pt x="1000" y="1601"/>
                </a:cubicBezTo>
                <a:cubicBezTo>
                  <a:pt x="942" y="1521"/>
                  <a:pt x="821" y="1418"/>
                  <a:pt x="790" y="1316"/>
                </a:cubicBezTo>
                <a:cubicBezTo>
                  <a:pt x="762" y="1211"/>
                  <a:pt x="841" y="1097"/>
                  <a:pt x="925" y="1065"/>
                </a:cubicBezTo>
                <a:cubicBezTo>
                  <a:pt x="947" y="1055"/>
                  <a:pt x="968" y="1047"/>
                  <a:pt x="989" y="1044"/>
                </a:cubicBezTo>
                <a:cubicBezTo>
                  <a:pt x="1013" y="1040"/>
                  <a:pt x="1017" y="1037"/>
                  <a:pt x="1075" y="1036"/>
                </a:cubicBezTo>
                <a:cubicBezTo>
                  <a:pt x="1166" y="1040"/>
                  <a:pt x="1262" y="1058"/>
                  <a:pt x="1309" y="1063"/>
                </a:cubicBezTo>
                <a:cubicBezTo>
                  <a:pt x="1195" y="779"/>
                  <a:pt x="1177" y="734"/>
                  <a:pt x="1177" y="734"/>
                </a:cubicBezTo>
                <a:cubicBezTo>
                  <a:pt x="1177" y="734"/>
                  <a:pt x="1140" y="650"/>
                  <a:pt x="1068" y="528"/>
                </a:cubicBezTo>
                <a:cubicBezTo>
                  <a:pt x="997" y="409"/>
                  <a:pt x="880" y="249"/>
                  <a:pt x="719" y="141"/>
                </a:cubicBezTo>
                <a:cubicBezTo>
                  <a:pt x="589" y="48"/>
                  <a:pt x="428" y="0"/>
                  <a:pt x="2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1"/>
          <p:cNvSpPr/>
          <p:nvPr/>
        </p:nvSpPr>
        <p:spPr>
          <a:xfrm>
            <a:off x="893544" y="2664170"/>
            <a:ext cx="164985" cy="149101"/>
          </a:xfrm>
          <a:custGeom>
            <a:avLst/>
            <a:gdLst/>
            <a:ahLst/>
            <a:cxnLst/>
            <a:rect l="l" t="t" r="r" b="b"/>
            <a:pathLst>
              <a:path w="3947" h="3567" extrusionOk="0">
                <a:moveTo>
                  <a:pt x="2203" y="0"/>
                </a:moveTo>
                <a:cubicBezTo>
                  <a:pt x="1845" y="0"/>
                  <a:pt x="1607" y="208"/>
                  <a:pt x="1607" y="208"/>
                </a:cubicBezTo>
                <a:cubicBezTo>
                  <a:pt x="1606" y="208"/>
                  <a:pt x="1605" y="208"/>
                  <a:pt x="1604" y="208"/>
                </a:cubicBezTo>
                <a:cubicBezTo>
                  <a:pt x="1350" y="208"/>
                  <a:pt x="1" y="3566"/>
                  <a:pt x="1201" y="3566"/>
                </a:cubicBezTo>
                <a:cubicBezTo>
                  <a:pt x="1353" y="3566"/>
                  <a:pt x="1547" y="3512"/>
                  <a:pt x="1789" y="3389"/>
                </a:cubicBezTo>
                <a:cubicBezTo>
                  <a:pt x="3947" y="2300"/>
                  <a:pt x="3373" y="458"/>
                  <a:pt x="2636" y="104"/>
                </a:cubicBezTo>
                <a:cubicBezTo>
                  <a:pt x="2480" y="28"/>
                  <a:pt x="2333" y="0"/>
                  <a:pt x="220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1"/>
          <p:cNvSpPr/>
          <p:nvPr/>
        </p:nvSpPr>
        <p:spPr>
          <a:xfrm>
            <a:off x="878119" y="2656688"/>
            <a:ext cx="180409" cy="194704"/>
          </a:xfrm>
          <a:custGeom>
            <a:avLst/>
            <a:gdLst/>
            <a:ahLst/>
            <a:cxnLst/>
            <a:rect l="l" t="t" r="r" b="b"/>
            <a:pathLst>
              <a:path w="4316" h="4658" extrusionOk="0">
                <a:moveTo>
                  <a:pt x="1976" y="387"/>
                </a:moveTo>
                <a:cubicBezTo>
                  <a:pt x="1976" y="387"/>
                  <a:pt x="2420" y="0"/>
                  <a:pt x="3005" y="283"/>
                </a:cubicBezTo>
                <a:cubicBezTo>
                  <a:pt x="3742" y="637"/>
                  <a:pt x="4316" y="2479"/>
                  <a:pt x="2158" y="3568"/>
                </a:cubicBezTo>
                <a:cubicBezTo>
                  <a:pt x="1" y="4657"/>
                  <a:pt x="1700" y="353"/>
                  <a:pt x="1976" y="38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1"/>
          <p:cNvSpPr/>
          <p:nvPr/>
        </p:nvSpPr>
        <p:spPr>
          <a:xfrm>
            <a:off x="954446" y="2691549"/>
            <a:ext cx="65083" cy="105252"/>
          </a:xfrm>
          <a:custGeom>
            <a:avLst/>
            <a:gdLst/>
            <a:ahLst/>
            <a:cxnLst/>
            <a:rect l="l" t="t" r="r" b="b"/>
            <a:pathLst>
              <a:path w="1557" h="2518" extrusionOk="0">
                <a:moveTo>
                  <a:pt x="1556" y="663"/>
                </a:moveTo>
                <a:cubicBezTo>
                  <a:pt x="1556" y="663"/>
                  <a:pt x="1112" y="1"/>
                  <a:pt x="556" y="438"/>
                </a:cubicBezTo>
                <a:cubicBezTo>
                  <a:pt x="1" y="876"/>
                  <a:pt x="119" y="1304"/>
                  <a:pt x="119" y="1304"/>
                </a:cubicBezTo>
                <a:cubicBezTo>
                  <a:pt x="119" y="1304"/>
                  <a:pt x="535" y="1260"/>
                  <a:pt x="449" y="1567"/>
                </a:cubicBezTo>
                <a:cubicBezTo>
                  <a:pt x="363" y="1873"/>
                  <a:pt x="66" y="2101"/>
                  <a:pt x="66" y="2101"/>
                </a:cubicBezTo>
                <a:cubicBezTo>
                  <a:pt x="66" y="2101"/>
                  <a:pt x="1231" y="2517"/>
                  <a:pt x="1556" y="66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1"/>
          <p:cNvSpPr/>
          <p:nvPr/>
        </p:nvSpPr>
        <p:spPr>
          <a:xfrm>
            <a:off x="893585" y="2665508"/>
            <a:ext cx="145548" cy="147721"/>
          </a:xfrm>
          <a:custGeom>
            <a:avLst/>
            <a:gdLst/>
            <a:ahLst/>
            <a:cxnLst/>
            <a:rect l="l" t="t" r="r" b="b"/>
            <a:pathLst>
              <a:path w="3482" h="3534" extrusionOk="0">
                <a:moveTo>
                  <a:pt x="1963" y="0"/>
                </a:moveTo>
                <a:lnTo>
                  <a:pt x="1963" y="0"/>
                </a:lnTo>
                <a:cubicBezTo>
                  <a:pt x="1742" y="59"/>
                  <a:pt x="1606" y="176"/>
                  <a:pt x="1606" y="176"/>
                </a:cubicBezTo>
                <a:cubicBezTo>
                  <a:pt x="1605" y="176"/>
                  <a:pt x="1604" y="176"/>
                  <a:pt x="1603" y="176"/>
                </a:cubicBezTo>
                <a:cubicBezTo>
                  <a:pt x="1349" y="176"/>
                  <a:pt x="0" y="3533"/>
                  <a:pt x="1199" y="3533"/>
                </a:cubicBezTo>
                <a:cubicBezTo>
                  <a:pt x="1352" y="3533"/>
                  <a:pt x="1546" y="3479"/>
                  <a:pt x="1788" y="3356"/>
                </a:cubicBezTo>
                <a:cubicBezTo>
                  <a:pt x="3353" y="2566"/>
                  <a:pt x="3481" y="1381"/>
                  <a:pt x="3152" y="653"/>
                </a:cubicBezTo>
                <a:lnTo>
                  <a:pt x="3152" y="653"/>
                </a:lnTo>
                <a:cubicBezTo>
                  <a:pt x="3210" y="993"/>
                  <a:pt x="3172" y="1401"/>
                  <a:pt x="2692" y="1541"/>
                </a:cubicBezTo>
                <a:cubicBezTo>
                  <a:pt x="2633" y="1558"/>
                  <a:pt x="2578" y="1566"/>
                  <a:pt x="2527" y="1566"/>
                </a:cubicBezTo>
                <a:cubicBezTo>
                  <a:pt x="1927" y="1566"/>
                  <a:pt x="1850" y="448"/>
                  <a:pt x="196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1"/>
          <p:cNvSpPr/>
          <p:nvPr/>
        </p:nvSpPr>
        <p:spPr>
          <a:xfrm>
            <a:off x="986674" y="2674745"/>
            <a:ext cx="23366" cy="15424"/>
          </a:xfrm>
          <a:custGeom>
            <a:avLst/>
            <a:gdLst/>
            <a:ahLst/>
            <a:cxnLst/>
            <a:rect l="l" t="t" r="r" b="b"/>
            <a:pathLst>
              <a:path w="559" h="369" extrusionOk="0">
                <a:moveTo>
                  <a:pt x="146" y="1"/>
                </a:moveTo>
                <a:cubicBezTo>
                  <a:pt x="96" y="1"/>
                  <a:pt x="56" y="16"/>
                  <a:pt x="38" y="48"/>
                </a:cubicBezTo>
                <a:cubicBezTo>
                  <a:pt x="0" y="116"/>
                  <a:pt x="77" y="232"/>
                  <a:pt x="210" y="308"/>
                </a:cubicBezTo>
                <a:cubicBezTo>
                  <a:pt x="281" y="348"/>
                  <a:pt x="353" y="368"/>
                  <a:pt x="411" y="368"/>
                </a:cubicBezTo>
                <a:cubicBezTo>
                  <a:pt x="462" y="368"/>
                  <a:pt x="502" y="352"/>
                  <a:pt x="520" y="320"/>
                </a:cubicBezTo>
                <a:cubicBezTo>
                  <a:pt x="558" y="253"/>
                  <a:pt x="482" y="137"/>
                  <a:pt x="348" y="62"/>
                </a:cubicBezTo>
                <a:cubicBezTo>
                  <a:pt x="277" y="21"/>
                  <a:pt x="204" y="1"/>
                  <a:pt x="146"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1"/>
          <p:cNvSpPr/>
          <p:nvPr/>
        </p:nvSpPr>
        <p:spPr>
          <a:xfrm>
            <a:off x="949681" y="2702710"/>
            <a:ext cx="54883" cy="73025"/>
          </a:xfrm>
          <a:custGeom>
            <a:avLst/>
            <a:gdLst/>
            <a:ahLst/>
            <a:cxnLst/>
            <a:rect l="l" t="t" r="r" b="b"/>
            <a:pathLst>
              <a:path w="1313" h="1747" extrusionOk="0">
                <a:moveTo>
                  <a:pt x="1014" y="1"/>
                </a:moveTo>
                <a:cubicBezTo>
                  <a:pt x="882" y="1"/>
                  <a:pt x="724" y="49"/>
                  <a:pt x="593" y="141"/>
                </a:cubicBezTo>
                <a:cubicBezTo>
                  <a:pt x="432" y="248"/>
                  <a:pt x="315" y="408"/>
                  <a:pt x="243" y="526"/>
                </a:cubicBezTo>
                <a:cubicBezTo>
                  <a:pt x="171" y="648"/>
                  <a:pt x="134" y="732"/>
                  <a:pt x="134" y="732"/>
                </a:cubicBezTo>
                <a:cubicBezTo>
                  <a:pt x="134" y="732"/>
                  <a:pt x="115" y="777"/>
                  <a:pt x="1" y="1062"/>
                </a:cubicBezTo>
                <a:cubicBezTo>
                  <a:pt x="47" y="1057"/>
                  <a:pt x="142" y="1038"/>
                  <a:pt x="235" y="1034"/>
                </a:cubicBezTo>
                <a:cubicBezTo>
                  <a:pt x="292" y="1036"/>
                  <a:pt x="296" y="1038"/>
                  <a:pt x="320" y="1042"/>
                </a:cubicBezTo>
                <a:cubicBezTo>
                  <a:pt x="342" y="1046"/>
                  <a:pt x="363" y="1053"/>
                  <a:pt x="384" y="1063"/>
                </a:cubicBezTo>
                <a:cubicBezTo>
                  <a:pt x="467" y="1095"/>
                  <a:pt x="546" y="1211"/>
                  <a:pt x="519" y="1315"/>
                </a:cubicBezTo>
                <a:cubicBezTo>
                  <a:pt x="488" y="1418"/>
                  <a:pt x="365" y="1521"/>
                  <a:pt x="308" y="1601"/>
                </a:cubicBezTo>
                <a:cubicBezTo>
                  <a:pt x="243" y="1681"/>
                  <a:pt x="204" y="1737"/>
                  <a:pt x="212" y="1745"/>
                </a:cubicBezTo>
                <a:cubicBezTo>
                  <a:pt x="213" y="1746"/>
                  <a:pt x="214" y="1747"/>
                  <a:pt x="216" y="1747"/>
                </a:cubicBezTo>
                <a:cubicBezTo>
                  <a:pt x="232" y="1747"/>
                  <a:pt x="284" y="1710"/>
                  <a:pt x="356" y="1652"/>
                </a:cubicBezTo>
                <a:cubicBezTo>
                  <a:pt x="396" y="1619"/>
                  <a:pt x="441" y="1582"/>
                  <a:pt x="492" y="1539"/>
                </a:cubicBezTo>
                <a:cubicBezTo>
                  <a:pt x="541" y="1496"/>
                  <a:pt x="603" y="1445"/>
                  <a:pt x="638" y="1359"/>
                </a:cubicBezTo>
                <a:cubicBezTo>
                  <a:pt x="710" y="1183"/>
                  <a:pt x="601" y="983"/>
                  <a:pt x="465" y="912"/>
                </a:cubicBezTo>
                <a:cubicBezTo>
                  <a:pt x="432" y="892"/>
                  <a:pt x="398" y="879"/>
                  <a:pt x="368" y="868"/>
                </a:cubicBezTo>
                <a:cubicBezTo>
                  <a:pt x="340" y="859"/>
                  <a:pt x="295" y="850"/>
                  <a:pt x="305" y="850"/>
                </a:cubicBezTo>
                <a:cubicBezTo>
                  <a:pt x="302" y="848"/>
                  <a:pt x="304" y="847"/>
                  <a:pt x="305" y="845"/>
                </a:cubicBezTo>
                <a:cubicBezTo>
                  <a:pt x="307" y="843"/>
                  <a:pt x="308" y="843"/>
                  <a:pt x="308" y="843"/>
                </a:cubicBezTo>
                <a:cubicBezTo>
                  <a:pt x="318" y="820"/>
                  <a:pt x="321" y="815"/>
                  <a:pt x="321" y="815"/>
                </a:cubicBezTo>
                <a:cubicBezTo>
                  <a:pt x="321" y="815"/>
                  <a:pt x="352" y="733"/>
                  <a:pt x="408" y="619"/>
                </a:cubicBezTo>
                <a:cubicBezTo>
                  <a:pt x="465" y="506"/>
                  <a:pt x="553" y="362"/>
                  <a:pt x="679" y="257"/>
                </a:cubicBezTo>
                <a:cubicBezTo>
                  <a:pt x="804" y="147"/>
                  <a:pt x="964" y="88"/>
                  <a:pt x="1090" y="87"/>
                </a:cubicBezTo>
                <a:cubicBezTo>
                  <a:pt x="1097" y="87"/>
                  <a:pt x="1105" y="87"/>
                  <a:pt x="1112" y="87"/>
                </a:cubicBezTo>
                <a:cubicBezTo>
                  <a:pt x="1207" y="87"/>
                  <a:pt x="1274" y="112"/>
                  <a:pt x="1296" y="112"/>
                </a:cubicBezTo>
                <a:cubicBezTo>
                  <a:pt x="1300" y="112"/>
                  <a:pt x="1303" y="112"/>
                  <a:pt x="1304" y="110"/>
                </a:cubicBezTo>
                <a:cubicBezTo>
                  <a:pt x="1312" y="100"/>
                  <a:pt x="1240" y="30"/>
                  <a:pt x="1095" y="7"/>
                </a:cubicBezTo>
                <a:cubicBezTo>
                  <a:pt x="1070" y="3"/>
                  <a:pt x="1042" y="1"/>
                  <a:pt x="101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1"/>
          <p:cNvSpPr/>
          <p:nvPr/>
        </p:nvSpPr>
        <p:spPr>
          <a:xfrm>
            <a:off x="392194" y="2369647"/>
            <a:ext cx="591303" cy="637074"/>
          </a:xfrm>
          <a:custGeom>
            <a:avLst/>
            <a:gdLst/>
            <a:ahLst/>
            <a:cxnLst/>
            <a:rect l="l" t="t" r="r" b="b"/>
            <a:pathLst>
              <a:path w="14146" h="15241" extrusionOk="0">
                <a:moveTo>
                  <a:pt x="6844" y="0"/>
                </a:moveTo>
                <a:cubicBezTo>
                  <a:pt x="3627" y="0"/>
                  <a:pt x="1" y="3098"/>
                  <a:pt x="683" y="6552"/>
                </a:cubicBezTo>
                <a:cubicBezTo>
                  <a:pt x="860" y="7449"/>
                  <a:pt x="1180" y="8230"/>
                  <a:pt x="1113" y="9191"/>
                </a:cubicBezTo>
                <a:cubicBezTo>
                  <a:pt x="1097" y="9439"/>
                  <a:pt x="1065" y="9702"/>
                  <a:pt x="1035" y="9973"/>
                </a:cubicBezTo>
                <a:cubicBezTo>
                  <a:pt x="852" y="11690"/>
                  <a:pt x="1865" y="13158"/>
                  <a:pt x="3376" y="13898"/>
                </a:cubicBezTo>
                <a:cubicBezTo>
                  <a:pt x="4612" y="14504"/>
                  <a:pt x="6180" y="15238"/>
                  <a:pt x="7588" y="15241"/>
                </a:cubicBezTo>
                <a:cubicBezTo>
                  <a:pt x="7589" y="15241"/>
                  <a:pt x="7590" y="15241"/>
                  <a:pt x="7591" y="15241"/>
                </a:cubicBezTo>
                <a:cubicBezTo>
                  <a:pt x="8794" y="15241"/>
                  <a:pt x="10103" y="14452"/>
                  <a:pt x="11129" y="13904"/>
                </a:cubicBezTo>
                <a:cubicBezTo>
                  <a:pt x="12435" y="13206"/>
                  <a:pt x="13608" y="12384"/>
                  <a:pt x="13842" y="10793"/>
                </a:cubicBezTo>
                <a:cubicBezTo>
                  <a:pt x="13930" y="10190"/>
                  <a:pt x="13696" y="9710"/>
                  <a:pt x="13671" y="9120"/>
                </a:cubicBezTo>
                <a:cubicBezTo>
                  <a:pt x="13614" y="7730"/>
                  <a:pt x="14145" y="6328"/>
                  <a:pt x="13979" y="4944"/>
                </a:cubicBezTo>
                <a:cubicBezTo>
                  <a:pt x="13862" y="3964"/>
                  <a:pt x="13235" y="2960"/>
                  <a:pt x="12574" y="2248"/>
                </a:cubicBezTo>
                <a:cubicBezTo>
                  <a:pt x="11171" y="742"/>
                  <a:pt x="9061" y="100"/>
                  <a:pt x="7079" y="6"/>
                </a:cubicBezTo>
                <a:cubicBezTo>
                  <a:pt x="7001" y="2"/>
                  <a:pt x="6923" y="0"/>
                  <a:pt x="6844"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1"/>
          <p:cNvSpPr/>
          <p:nvPr/>
        </p:nvSpPr>
        <p:spPr>
          <a:xfrm>
            <a:off x="432197" y="2797219"/>
            <a:ext cx="539638" cy="209543"/>
          </a:xfrm>
          <a:custGeom>
            <a:avLst/>
            <a:gdLst/>
            <a:ahLst/>
            <a:cxnLst/>
            <a:rect l="l" t="t" r="r" b="b"/>
            <a:pathLst>
              <a:path w="12910" h="5013" extrusionOk="0">
                <a:moveTo>
                  <a:pt x="62" y="1"/>
                </a:moveTo>
                <a:cubicBezTo>
                  <a:pt x="0" y="1608"/>
                  <a:pt x="983" y="2967"/>
                  <a:pt x="2420" y="3670"/>
                </a:cubicBezTo>
                <a:cubicBezTo>
                  <a:pt x="3656" y="4277"/>
                  <a:pt x="5224" y="5011"/>
                  <a:pt x="6634" y="5013"/>
                </a:cubicBezTo>
                <a:cubicBezTo>
                  <a:pt x="6634" y="5013"/>
                  <a:pt x="6635" y="5013"/>
                  <a:pt x="6636" y="5013"/>
                </a:cubicBezTo>
                <a:cubicBezTo>
                  <a:pt x="7839" y="5013"/>
                  <a:pt x="9147" y="4224"/>
                  <a:pt x="10173" y="3676"/>
                </a:cubicBezTo>
                <a:cubicBezTo>
                  <a:pt x="11480" y="2978"/>
                  <a:pt x="12653" y="2156"/>
                  <a:pt x="12887" y="566"/>
                </a:cubicBezTo>
                <a:cubicBezTo>
                  <a:pt x="12908" y="424"/>
                  <a:pt x="12909" y="287"/>
                  <a:pt x="12901" y="155"/>
                </a:cubicBezTo>
                <a:lnTo>
                  <a:pt x="12901" y="155"/>
                </a:lnTo>
                <a:cubicBezTo>
                  <a:pt x="12899" y="209"/>
                  <a:pt x="12894" y="264"/>
                  <a:pt x="12887" y="320"/>
                </a:cubicBezTo>
                <a:cubicBezTo>
                  <a:pt x="12653" y="1911"/>
                  <a:pt x="11479" y="2732"/>
                  <a:pt x="10173" y="3431"/>
                </a:cubicBezTo>
                <a:cubicBezTo>
                  <a:pt x="9147" y="3979"/>
                  <a:pt x="7839" y="4768"/>
                  <a:pt x="6636" y="4768"/>
                </a:cubicBezTo>
                <a:cubicBezTo>
                  <a:pt x="6635" y="4768"/>
                  <a:pt x="6634" y="4768"/>
                  <a:pt x="6634" y="4768"/>
                </a:cubicBezTo>
                <a:cubicBezTo>
                  <a:pt x="5224" y="4767"/>
                  <a:pt x="3656" y="4032"/>
                  <a:pt x="2420" y="3425"/>
                </a:cubicBezTo>
                <a:cubicBezTo>
                  <a:pt x="1058" y="2758"/>
                  <a:pt x="103" y="1500"/>
                  <a:pt x="6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1"/>
          <p:cNvSpPr/>
          <p:nvPr/>
        </p:nvSpPr>
        <p:spPr>
          <a:xfrm>
            <a:off x="429940" y="2779329"/>
            <a:ext cx="158631" cy="102535"/>
          </a:xfrm>
          <a:custGeom>
            <a:avLst/>
            <a:gdLst/>
            <a:ahLst/>
            <a:cxnLst/>
            <a:rect l="l" t="t" r="r" b="b"/>
            <a:pathLst>
              <a:path w="3795" h="2453" extrusionOk="0">
                <a:moveTo>
                  <a:pt x="1016" y="1"/>
                </a:moveTo>
                <a:cubicBezTo>
                  <a:pt x="1016" y="1"/>
                  <a:pt x="1" y="252"/>
                  <a:pt x="811" y="1471"/>
                </a:cubicBezTo>
                <a:cubicBezTo>
                  <a:pt x="1463" y="2452"/>
                  <a:pt x="1903" y="2312"/>
                  <a:pt x="2239" y="2290"/>
                </a:cubicBezTo>
                <a:cubicBezTo>
                  <a:pt x="2852" y="2250"/>
                  <a:pt x="3792" y="1802"/>
                  <a:pt x="3794" y="985"/>
                </a:cubicBezTo>
                <a:cubicBezTo>
                  <a:pt x="3795" y="167"/>
                  <a:pt x="2283" y="2"/>
                  <a:pt x="10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1"/>
          <p:cNvSpPr/>
          <p:nvPr/>
        </p:nvSpPr>
        <p:spPr>
          <a:xfrm>
            <a:off x="793433" y="2755294"/>
            <a:ext cx="171171" cy="125860"/>
          </a:xfrm>
          <a:custGeom>
            <a:avLst/>
            <a:gdLst/>
            <a:ahLst/>
            <a:cxnLst/>
            <a:rect l="l" t="t" r="r" b="b"/>
            <a:pathLst>
              <a:path w="4095" h="3011" extrusionOk="0">
                <a:moveTo>
                  <a:pt x="837" y="926"/>
                </a:moveTo>
                <a:cubicBezTo>
                  <a:pt x="837" y="926"/>
                  <a:pt x="0" y="1553"/>
                  <a:pt x="1220" y="2360"/>
                </a:cubicBezTo>
                <a:cubicBezTo>
                  <a:pt x="2202" y="3010"/>
                  <a:pt x="2553" y="2711"/>
                  <a:pt x="2853" y="2558"/>
                </a:cubicBezTo>
                <a:cubicBezTo>
                  <a:pt x="3402" y="2282"/>
                  <a:pt x="4095" y="1505"/>
                  <a:pt x="3778" y="752"/>
                </a:cubicBezTo>
                <a:cubicBezTo>
                  <a:pt x="3461" y="0"/>
                  <a:pt x="2004" y="436"/>
                  <a:pt x="837" y="92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1"/>
          <p:cNvSpPr/>
          <p:nvPr/>
        </p:nvSpPr>
        <p:spPr>
          <a:xfrm>
            <a:off x="581590" y="2541780"/>
            <a:ext cx="217694" cy="139905"/>
          </a:xfrm>
          <a:custGeom>
            <a:avLst/>
            <a:gdLst/>
            <a:ahLst/>
            <a:cxnLst/>
            <a:rect l="l" t="t" r="r" b="b"/>
            <a:pathLst>
              <a:path w="5208" h="3347" extrusionOk="0">
                <a:moveTo>
                  <a:pt x="1322" y="139"/>
                </a:moveTo>
                <a:cubicBezTo>
                  <a:pt x="1322" y="139"/>
                  <a:pt x="1" y="586"/>
                  <a:pt x="1211" y="2115"/>
                </a:cubicBezTo>
                <a:cubicBezTo>
                  <a:pt x="2186" y="3347"/>
                  <a:pt x="2756" y="3112"/>
                  <a:pt x="3199" y="3045"/>
                </a:cubicBezTo>
                <a:cubicBezTo>
                  <a:pt x="4009" y="2924"/>
                  <a:pt x="5208" y="2225"/>
                  <a:pt x="5119" y="1139"/>
                </a:cubicBezTo>
                <a:cubicBezTo>
                  <a:pt x="5031" y="53"/>
                  <a:pt x="3005" y="0"/>
                  <a:pt x="1322"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1"/>
          <p:cNvSpPr/>
          <p:nvPr/>
        </p:nvSpPr>
        <p:spPr>
          <a:xfrm>
            <a:off x="636181" y="2804702"/>
            <a:ext cx="107217" cy="46649"/>
          </a:xfrm>
          <a:custGeom>
            <a:avLst/>
            <a:gdLst/>
            <a:ahLst/>
            <a:cxnLst/>
            <a:rect l="l" t="t" r="r" b="b"/>
            <a:pathLst>
              <a:path w="2565" h="1116" extrusionOk="0">
                <a:moveTo>
                  <a:pt x="380" y="3"/>
                </a:moveTo>
                <a:cubicBezTo>
                  <a:pt x="380" y="3"/>
                  <a:pt x="711" y="298"/>
                  <a:pt x="1369" y="354"/>
                </a:cubicBezTo>
                <a:cubicBezTo>
                  <a:pt x="2027" y="410"/>
                  <a:pt x="2320" y="1"/>
                  <a:pt x="2320" y="1"/>
                </a:cubicBezTo>
                <a:cubicBezTo>
                  <a:pt x="2320" y="1"/>
                  <a:pt x="2564" y="246"/>
                  <a:pt x="2418" y="464"/>
                </a:cubicBezTo>
                <a:cubicBezTo>
                  <a:pt x="2271" y="681"/>
                  <a:pt x="1662" y="1062"/>
                  <a:pt x="1489" y="1089"/>
                </a:cubicBezTo>
                <a:cubicBezTo>
                  <a:pt x="1319" y="1115"/>
                  <a:pt x="1" y="580"/>
                  <a:pt x="380"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1"/>
          <p:cNvSpPr/>
          <p:nvPr/>
        </p:nvSpPr>
        <p:spPr>
          <a:xfrm>
            <a:off x="685798" y="2803782"/>
            <a:ext cx="26543" cy="11453"/>
          </a:xfrm>
          <a:custGeom>
            <a:avLst/>
            <a:gdLst/>
            <a:ahLst/>
            <a:cxnLst/>
            <a:rect l="l" t="t" r="r" b="b"/>
            <a:pathLst>
              <a:path w="635" h="274" extrusionOk="0">
                <a:moveTo>
                  <a:pt x="317" y="0"/>
                </a:moveTo>
                <a:cubicBezTo>
                  <a:pt x="143" y="0"/>
                  <a:pt x="1" y="61"/>
                  <a:pt x="1" y="136"/>
                </a:cubicBezTo>
                <a:cubicBezTo>
                  <a:pt x="1" y="211"/>
                  <a:pt x="143" y="273"/>
                  <a:pt x="317" y="273"/>
                </a:cubicBezTo>
                <a:cubicBezTo>
                  <a:pt x="492" y="273"/>
                  <a:pt x="635" y="211"/>
                  <a:pt x="635" y="137"/>
                </a:cubicBezTo>
                <a:cubicBezTo>
                  <a:pt x="635" y="62"/>
                  <a:pt x="492" y="2"/>
                  <a:pt x="31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1"/>
          <p:cNvSpPr/>
          <p:nvPr/>
        </p:nvSpPr>
        <p:spPr>
          <a:xfrm>
            <a:off x="663226" y="2818621"/>
            <a:ext cx="20733" cy="15048"/>
          </a:xfrm>
          <a:custGeom>
            <a:avLst/>
            <a:gdLst/>
            <a:ahLst/>
            <a:cxnLst/>
            <a:rect l="l" t="t" r="r" b="b"/>
            <a:pathLst>
              <a:path w="496" h="360" extrusionOk="0">
                <a:moveTo>
                  <a:pt x="170" y="0"/>
                </a:moveTo>
                <a:cubicBezTo>
                  <a:pt x="167" y="0"/>
                  <a:pt x="165" y="0"/>
                  <a:pt x="163" y="0"/>
                </a:cubicBezTo>
                <a:cubicBezTo>
                  <a:pt x="75" y="0"/>
                  <a:pt x="1" y="43"/>
                  <a:pt x="8" y="72"/>
                </a:cubicBezTo>
                <a:cubicBezTo>
                  <a:pt x="12" y="99"/>
                  <a:pt x="83" y="111"/>
                  <a:pt x="138" y="143"/>
                </a:cubicBezTo>
                <a:cubicBezTo>
                  <a:pt x="196" y="174"/>
                  <a:pt x="239" y="214"/>
                  <a:pt x="239" y="214"/>
                </a:cubicBezTo>
                <a:cubicBezTo>
                  <a:pt x="239" y="214"/>
                  <a:pt x="294" y="235"/>
                  <a:pt x="347" y="272"/>
                </a:cubicBezTo>
                <a:cubicBezTo>
                  <a:pt x="397" y="306"/>
                  <a:pt x="441" y="359"/>
                  <a:pt x="466" y="359"/>
                </a:cubicBezTo>
                <a:cubicBezTo>
                  <a:pt x="468" y="359"/>
                  <a:pt x="470" y="359"/>
                  <a:pt x="472" y="358"/>
                </a:cubicBezTo>
                <a:cubicBezTo>
                  <a:pt x="495" y="351"/>
                  <a:pt x="489" y="257"/>
                  <a:pt x="443" y="175"/>
                </a:cubicBezTo>
                <a:cubicBezTo>
                  <a:pt x="400" y="94"/>
                  <a:pt x="329" y="37"/>
                  <a:pt x="329" y="37"/>
                </a:cubicBezTo>
                <a:cubicBezTo>
                  <a:pt x="329" y="37"/>
                  <a:pt x="252" y="0"/>
                  <a:pt x="1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1"/>
          <p:cNvSpPr/>
          <p:nvPr/>
        </p:nvSpPr>
        <p:spPr>
          <a:xfrm>
            <a:off x="711881" y="2817033"/>
            <a:ext cx="18350" cy="14128"/>
          </a:xfrm>
          <a:custGeom>
            <a:avLst/>
            <a:gdLst/>
            <a:ahLst/>
            <a:cxnLst/>
            <a:rect l="l" t="t" r="r" b="b"/>
            <a:pathLst>
              <a:path w="439" h="338" extrusionOk="0">
                <a:moveTo>
                  <a:pt x="344" y="0"/>
                </a:moveTo>
                <a:cubicBezTo>
                  <a:pt x="327" y="0"/>
                  <a:pt x="308" y="2"/>
                  <a:pt x="289" y="5"/>
                </a:cubicBezTo>
                <a:cubicBezTo>
                  <a:pt x="219" y="16"/>
                  <a:pt x="150" y="52"/>
                  <a:pt x="150" y="52"/>
                </a:cubicBezTo>
                <a:cubicBezTo>
                  <a:pt x="150" y="52"/>
                  <a:pt x="94" y="105"/>
                  <a:pt x="56" y="175"/>
                </a:cubicBezTo>
                <a:cubicBezTo>
                  <a:pt x="17" y="243"/>
                  <a:pt x="0" y="320"/>
                  <a:pt x="21" y="334"/>
                </a:cubicBezTo>
                <a:cubicBezTo>
                  <a:pt x="25" y="337"/>
                  <a:pt x="28" y="338"/>
                  <a:pt x="32" y="338"/>
                </a:cubicBezTo>
                <a:cubicBezTo>
                  <a:pt x="58" y="338"/>
                  <a:pt x="101" y="303"/>
                  <a:pt x="146" y="277"/>
                </a:cubicBezTo>
                <a:cubicBezTo>
                  <a:pt x="198" y="246"/>
                  <a:pt x="248" y="224"/>
                  <a:pt x="248" y="224"/>
                </a:cubicBezTo>
                <a:cubicBezTo>
                  <a:pt x="248" y="224"/>
                  <a:pt x="287" y="181"/>
                  <a:pt x="336" y="142"/>
                </a:cubicBezTo>
                <a:cubicBezTo>
                  <a:pt x="384" y="99"/>
                  <a:pt x="438" y="62"/>
                  <a:pt x="434" y="33"/>
                </a:cubicBezTo>
                <a:cubicBezTo>
                  <a:pt x="431" y="13"/>
                  <a:pt x="392" y="0"/>
                  <a:pt x="3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1"/>
          <p:cNvSpPr/>
          <p:nvPr/>
        </p:nvSpPr>
        <p:spPr>
          <a:xfrm>
            <a:off x="648428" y="2798264"/>
            <a:ext cx="24996" cy="36366"/>
          </a:xfrm>
          <a:custGeom>
            <a:avLst/>
            <a:gdLst/>
            <a:ahLst/>
            <a:cxnLst/>
            <a:rect l="l" t="t" r="r" b="b"/>
            <a:pathLst>
              <a:path w="598" h="870" extrusionOk="0">
                <a:moveTo>
                  <a:pt x="343" y="1"/>
                </a:moveTo>
                <a:cubicBezTo>
                  <a:pt x="327" y="1"/>
                  <a:pt x="299" y="9"/>
                  <a:pt x="264" y="23"/>
                </a:cubicBezTo>
                <a:cubicBezTo>
                  <a:pt x="213" y="45"/>
                  <a:pt x="143" y="85"/>
                  <a:pt x="86" y="157"/>
                </a:cubicBezTo>
                <a:cubicBezTo>
                  <a:pt x="30" y="231"/>
                  <a:pt x="1" y="333"/>
                  <a:pt x="12" y="420"/>
                </a:cubicBezTo>
                <a:cubicBezTo>
                  <a:pt x="22" y="507"/>
                  <a:pt x="61" y="554"/>
                  <a:pt x="60" y="554"/>
                </a:cubicBezTo>
                <a:cubicBezTo>
                  <a:pt x="60" y="554"/>
                  <a:pt x="60" y="554"/>
                  <a:pt x="60" y="554"/>
                </a:cubicBezTo>
                <a:lnTo>
                  <a:pt x="60" y="554"/>
                </a:lnTo>
                <a:cubicBezTo>
                  <a:pt x="60" y="554"/>
                  <a:pt x="96" y="598"/>
                  <a:pt x="145" y="631"/>
                </a:cubicBezTo>
                <a:cubicBezTo>
                  <a:pt x="193" y="663"/>
                  <a:pt x="251" y="703"/>
                  <a:pt x="313" y="741"/>
                </a:cubicBezTo>
                <a:cubicBezTo>
                  <a:pt x="421" y="807"/>
                  <a:pt x="531" y="869"/>
                  <a:pt x="568" y="869"/>
                </a:cubicBezTo>
                <a:cubicBezTo>
                  <a:pt x="574" y="869"/>
                  <a:pt x="578" y="868"/>
                  <a:pt x="579" y="864"/>
                </a:cubicBezTo>
                <a:cubicBezTo>
                  <a:pt x="598" y="842"/>
                  <a:pt x="496" y="730"/>
                  <a:pt x="392" y="624"/>
                </a:cubicBezTo>
                <a:cubicBezTo>
                  <a:pt x="341" y="571"/>
                  <a:pt x="288" y="519"/>
                  <a:pt x="248" y="481"/>
                </a:cubicBezTo>
                <a:cubicBezTo>
                  <a:pt x="213" y="445"/>
                  <a:pt x="204" y="427"/>
                  <a:pt x="204" y="427"/>
                </a:cubicBezTo>
                <a:cubicBezTo>
                  <a:pt x="204" y="425"/>
                  <a:pt x="190" y="415"/>
                  <a:pt x="179" y="385"/>
                </a:cubicBezTo>
                <a:cubicBezTo>
                  <a:pt x="168" y="355"/>
                  <a:pt x="170" y="294"/>
                  <a:pt x="194" y="240"/>
                </a:cubicBezTo>
                <a:cubicBezTo>
                  <a:pt x="246" y="127"/>
                  <a:pt x="376" y="32"/>
                  <a:pt x="359" y="7"/>
                </a:cubicBezTo>
                <a:cubicBezTo>
                  <a:pt x="357" y="3"/>
                  <a:pt x="351" y="1"/>
                  <a:pt x="34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1"/>
          <p:cNvSpPr/>
          <p:nvPr/>
        </p:nvSpPr>
        <p:spPr>
          <a:xfrm>
            <a:off x="723919" y="2798097"/>
            <a:ext cx="18308" cy="33315"/>
          </a:xfrm>
          <a:custGeom>
            <a:avLst/>
            <a:gdLst/>
            <a:ahLst/>
            <a:cxnLst/>
            <a:rect l="l" t="t" r="r" b="b"/>
            <a:pathLst>
              <a:path w="438" h="797" extrusionOk="0">
                <a:moveTo>
                  <a:pt x="116" y="1"/>
                </a:moveTo>
                <a:cubicBezTo>
                  <a:pt x="113" y="1"/>
                  <a:pt x="110" y="1"/>
                  <a:pt x="109" y="3"/>
                </a:cubicBezTo>
                <a:cubicBezTo>
                  <a:pt x="90" y="21"/>
                  <a:pt x="147" y="134"/>
                  <a:pt x="189" y="250"/>
                </a:cubicBezTo>
                <a:cubicBezTo>
                  <a:pt x="200" y="280"/>
                  <a:pt x="211" y="308"/>
                  <a:pt x="220" y="336"/>
                </a:cubicBezTo>
                <a:cubicBezTo>
                  <a:pt x="230" y="363"/>
                  <a:pt x="240" y="389"/>
                  <a:pt x="237" y="399"/>
                </a:cubicBezTo>
                <a:cubicBezTo>
                  <a:pt x="242" y="442"/>
                  <a:pt x="243" y="472"/>
                  <a:pt x="243" y="472"/>
                </a:cubicBezTo>
                <a:cubicBezTo>
                  <a:pt x="242" y="472"/>
                  <a:pt x="248" y="484"/>
                  <a:pt x="248" y="501"/>
                </a:cubicBezTo>
                <a:cubicBezTo>
                  <a:pt x="250" y="518"/>
                  <a:pt x="227" y="559"/>
                  <a:pt x="186" y="600"/>
                </a:cubicBezTo>
                <a:cubicBezTo>
                  <a:pt x="103" y="676"/>
                  <a:pt x="1" y="765"/>
                  <a:pt x="21" y="792"/>
                </a:cubicBezTo>
                <a:cubicBezTo>
                  <a:pt x="24" y="795"/>
                  <a:pt x="30" y="797"/>
                  <a:pt x="38" y="797"/>
                </a:cubicBezTo>
                <a:cubicBezTo>
                  <a:pt x="75" y="797"/>
                  <a:pt x="162" y="767"/>
                  <a:pt x="257" y="722"/>
                </a:cubicBezTo>
                <a:cubicBezTo>
                  <a:pt x="312" y="693"/>
                  <a:pt x="380" y="643"/>
                  <a:pt x="408" y="564"/>
                </a:cubicBezTo>
                <a:cubicBezTo>
                  <a:pt x="437" y="485"/>
                  <a:pt x="423" y="431"/>
                  <a:pt x="424" y="431"/>
                </a:cubicBezTo>
                <a:lnTo>
                  <a:pt x="424" y="431"/>
                </a:lnTo>
                <a:cubicBezTo>
                  <a:pt x="424" y="431"/>
                  <a:pt x="424" y="431"/>
                  <a:pt x="424" y="431"/>
                </a:cubicBezTo>
                <a:cubicBezTo>
                  <a:pt x="423" y="426"/>
                  <a:pt x="421" y="410"/>
                  <a:pt x="400" y="344"/>
                </a:cubicBezTo>
                <a:cubicBezTo>
                  <a:pt x="387" y="305"/>
                  <a:pt x="371" y="281"/>
                  <a:pt x="355" y="256"/>
                </a:cubicBezTo>
                <a:cubicBezTo>
                  <a:pt x="339" y="229"/>
                  <a:pt x="321" y="201"/>
                  <a:pt x="300" y="175"/>
                </a:cubicBezTo>
                <a:cubicBezTo>
                  <a:pt x="230" y="77"/>
                  <a:pt x="146" y="1"/>
                  <a:pt x="1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1"/>
          <p:cNvSpPr/>
          <p:nvPr/>
        </p:nvSpPr>
        <p:spPr>
          <a:xfrm>
            <a:off x="672798" y="2793165"/>
            <a:ext cx="48446" cy="9321"/>
          </a:xfrm>
          <a:custGeom>
            <a:avLst/>
            <a:gdLst/>
            <a:ahLst/>
            <a:cxnLst/>
            <a:rect l="l" t="t" r="r" b="b"/>
            <a:pathLst>
              <a:path w="1159" h="223" extrusionOk="0">
                <a:moveTo>
                  <a:pt x="578" y="1"/>
                </a:moveTo>
                <a:cubicBezTo>
                  <a:pt x="578" y="1"/>
                  <a:pt x="425" y="15"/>
                  <a:pt x="280" y="61"/>
                </a:cubicBezTo>
                <a:cubicBezTo>
                  <a:pt x="133" y="106"/>
                  <a:pt x="1" y="186"/>
                  <a:pt x="10" y="212"/>
                </a:cubicBezTo>
                <a:cubicBezTo>
                  <a:pt x="13" y="220"/>
                  <a:pt x="28" y="223"/>
                  <a:pt x="52" y="223"/>
                </a:cubicBezTo>
                <a:cubicBezTo>
                  <a:pt x="106" y="223"/>
                  <a:pt x="204" y="208"/>
                  <a:pt x="302" y="203"/>
                </a:cubicBezTo>
                <a:cubicBezTo>
                  <a:pt x="345" y="201"/>
                  <a:pt x="388" y="200"/>
                  <a:pt x="426" y="200"/>
                </a:cubicBezTo>
                <a:cubicBezTo>
                  <a:pt x="514" y="200"/>
                  <a:pt x="580" y="204"/>
                  <a:pt x="580" y="204"/>
                </a:cubicBezTo>
                <a:cubicBezTo>
                  <a:pt x="580" y="204"/>
                  <a:pt x="677" y="195"/>
                  <a:pt x="791" y="195"/>
                </a:cubicBezTo>
                <a:cubicBezTo>
                  <a:pt x="813" y="195"/>
                  <a:pt x="836" y="195"/>
                  <a:pt x="858" y="196"/>
                </a:cubicBezTo>
                <a:cubicBezTo>
                  <a:pt x="951" y="198"/>
                  <a:pt x="1043" y="209"/>
                  <a:pt x="1099" y="209"/>
                </a:cubicBezTo>
                <a:cubicBezTo>
                  <a:pt x="1128" y="209"/>
                  <a:pt x="1147" y="206"/>
                  <a:pt x="1150" y="197"/>
                </a:cubicBezTo>
                <a:cubicBezTo>
                  <a:pt x="1159" y="170"/>
                  <a:pt x="1026" y="95"/>
                  <a:pt x="878" y="53"/>
                </a:cubicBezTo>
                <a:cubicBezTo>
                  <a:pt x="731" y="9"/>
                  <a:pt x="578" y="1"/>
                  <a:pt x="57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1"/>
          <p:cNvSpPr/>
          <p:nvPr/>
        </p:nvSpPr>
        <p:spPr>
          <a:xfrm>
            <a:off x="460412" y="2780917"/>
            <a:ext cx="23283" cy="14672"/>
          </a:xfrm>
          <a:custGeom>
            <a:avLst/>
            <a:gdLst/>
            <a:ahLst/>
            <a:cxnLst/>
            <a:rect l="l" t="t" r="r" b="b"/>
            <a:pathLst>
              <a:path w="557" h="351" extrusionOk="0">
                <a:moveTo>
                  <a:pt x="185" y="1"/>
                </a:moveTo>
                <a:cubicBezTo>
                  <a:pt x="111" y="1"/>
                  <a:pt x="53" y="26"/>
                  <a:pt x="34" y="74"/>
                </a:cubicBezTo>
                <a:cubicBezTo>
                  <a:pt x="1" y="153"/>
                  <a:pt x="84" y="262"/>
                  <a:pt x="220" y="318"/>
                </a:cubicBezTo>
                <a:cubicBezTo>
                  <a:pt x="272" y="340"/>
                  <a:pt x="325" y="350"/>
                  <a:pt x="372" y="350"/>
                </a:cubicBezTo>
                <a:cubicBezTo>
                  <a:pt x="445" y="350"/>
                  <a:pt x="504" y="325"/>
                  <a:pt x="524" y="277"/>
                </a:cubicBezTo>
                <a:cubicBezTo>
                  <a:pt x="557" y="198"/>
                  <a:pt x="473" y="89"/>
                  <a:pt x="337" y="33"/>
                </a:cubicBezTo>
                <a:cubicBezTo>
                  <a:pt x="284" y="11"/>
                  <a:pt x="232" y="1"/>
                  <a:pt x="185"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1"/>
          <p:cNvSpPr/>
          <p:nvPr/>
        </p:nvSpPr>
        <p:spPr>
          <a:xfrm>
            <a:off x="926398" y="2781837"/>
            <a:ext cx="23366" cy="14337"/>
          </a:xfrm>
          <a:custGeom>
            <a:avLst/>
            <a:gdLst/>
            <a:ahLst/>
            <a:cxnLst/>
            <a:rect l="l" t="t" r="r" b="b"/>
            <a:pathLst>
              <a:path w="559" h="343" extrusionOk="0">
                <a:moveTo>
                  <a:pt x="368" y="0"/>
                </a:moveTo>
                <a:cubicBezTo>
                  <a:pt x="325" y="0"/>
                  <a:pt x="276" y="9"/>
                  <a:pt x="227" y="26"/>
                </a:cubicBezTo>
                <a:cubicBezTo>
                  <a:pt x="89" y="76"/>
                  <a:pt x="0" y="181"/>
                  <a:pt x="30" y="261"/>
                </a:cubicBezTo>
                <a:cubicBezTo>
                  <a:pt x="49" y="313"/>
                  <a:pt x="113" y="342"/>
                  <a:pt x="193" y="342"/>
                </a:cubicBezTo>
                <a:cubicBezTo>
                  <a:pt x="236" y="342"/>
                  <a:pt x="284" y="334"/>
                  <a:pt x="332" y="316"/>
                </a:cubicBezTo>
                <a:cubicBezTo>
                  <a:pt x="470" y="266"/>
                  <a:pt x="559" y="160"/>
                  <a:pt x="529" y="80"/>
                </a:cubicBezTo>
                <a:cubicBezTo>
                  <a:pt x="511" y="28"/>
                  <a:pt x="448" y="0"/>
                  <a:pt x="368"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1"/>
          <p:cNvSpPr/>
          <p:nvPr/>
        </p:nvSpPr>
        <p:spPr>
          <a:xfrm>
            <a:off x="712466" y="2963542"/>
            <a:ext cx="22279" cy="12916"/>
          </a:xfrm>
          <a:custGeom>
            <a:avLst/>
            <a:gdLst/>
            <a:ahLst/>
            <a:cxnLst/>
            <a:rect l="l" t="t" r="r" b="b"/>
            <a:pathLst>
              <a:path w="533" h="309" extrusionOk="0">
                <a:moveTo>
                  <a:pt x="277" y="0"/>
                </a:moveTo>
                <a:cubicBezTo>
                  <a:pt x="273" y="0"/>
                  <a:pt x="269" y="0"/>
                  <a:pt x="264" y="0"/>
                </a:cubicBezTo>
                <a:cubicBezTo>
                  <a:pt x="117" y="2"/>
                  <a:pt x="0" y="74"/>
                  <a:pt x="2" y="159"/>
                </a:cubicBezTo>
                <a:cubicBezTo>
                  <a:pt x="3" y="243"/>
                  <a:pt x="119" y="308"/>
                  <a:pt x="263" y="308"/>
                </a:cubicBezTo>
                <a:cubicBezTo>
                  <a:pt x="265" y="308"/>
                  <a:pt x="267" y="308"/>
                  <a:pt x="270" y="308"/>
                </a:cubicBezTo>
                <a:cubicBezTo>
                  <a:pt x="416" y="305"/>
                  <a:pt x="533" y="235"/>
                  <a:pt x="532" y="149"/>
                </a:cubicBezTo>
                <a:cubicBezTo>
                  <a:pt x="531" y="67"/>
                  <a:pt x="417" y="0"/>
                  <a:pt x="27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1"/>
          <p:cNvSpPr/>
          <p:nvPr/>
        </p:nvSpPr>
        <p:spPr>
          <a:xfrm>
            <a:off x="444528" y="2556744"/>
            <a:ext cx="3093" cy="15550"/>
          </a:xfrm>
          <a:custGeom>
            <a:avLst/>
            <a:gdLst/>
            <a:ahLst/>
            <a:cxnLst/>
            <a:rect l="l" t="t" r="r" b="b"/>
            <a:pathLst>
              <a:path w="74" h="372" extrusionOk="0">
                <a:moveTo>
                  <a:pt x="15" y="1"/>
                </a:moveTo>
                <a:cubicBezTo>
                  <a:pt x="7" y="1"/>
                  <a:pt x="0" y="5"/>
                  <a:pt x="0" y="15"/>
                </a:cubicBezTo>
                <a:cubicBezTo>
                  <a:pt x="3" y="125"/>
                  <a:pt x="7" y="234"/>
                  <a:pt x="10" y="341"/>
                </a:cubicBezTo>
                <a:cubicBezTo>
                  <a:pt x="10" y="361"/>
                  <a:pt x="27" y="371"/>
                  <a:pt x="42" y="371"/>
                </a:cubicBezTo>
                <a:cubicBezTo>
                  <a:pt x="58" y="371"/>
                  <a:pt x="73" y="361"/>
                  <a:pt x="71" y="341"/>
                </a:cubicBezTo>
                <a:cubicBezTo>
                  <a:pt x="58" y="233"/>
                  <a:pt x="44" y="123"/>
                  <a:pt x="31" y="15"/>
                </a:cubicBezTo>
                <a:cubicBezTo>
                  <a:pt x="31" y="6"/>
                  <a:pt x="22" y="1"/>
                  <a:pt x="15"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1"/>
          <p:cNvSpPr/>
          <p:nvPr/>
        </p:nvSpPr>
        <p:spPr>
          <a:xfrm>
            <a:off x="438425" y="2728082"/>
            <a:ext cx="2801" cy="26000"/>
          </a:xfrm>
          <a:custGeom>
            <a:avLst/>
            <a:gdLst/>
            <a:ahLst/>
            <a:cxnLst/>
            <a:rect l="l" t="t" r="r" b="b"/>
            <a:pathLst>
              <a:path w="67" h="622" extrusionOk="0">
                <a:moveTo>
                  <a:pt x="9" y="589"/>
                </a:moveTo>
                <a:cubicBezTo>
                  <a:pt x="45" y="611"/>
                  <a:pt x="66" y="621"/>
                  <a:pt x="66" y="621"/>
                </a:cubicBezTo>
                <a:cubicBezTo>
                  <a:pt x="66" y="621"/>
                  <a:pt x="43" y="371"/>
                  <a:pt x="0" y="0"/>
                </a:cubicBezTo>
                <a:cubicBezTo>
                  <a:pt x="17" y="190"/>
                  <a:pt x="22" y="386"/>
                  <a:pt x="9" y="58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1"/>
          <p:cNvSpPr/>
          <p:nvPr/>
        </p:nvSpPr>
        <p:spPr>
          <a:xfrm>
            <a:off x="391567" y="2363335"/>
            <a:ext cx="588920" cy="351998"/>
          </a:xfrm>
          <a:custGeom>
            <a:avLst/>
            <a:gdLst/>
            <a:ahLst/>
            <a:cxnLst/>
            <a:rect l="l" t="t" r="r" b="b"/>
            <a:pathLst>
              <a:path w="14089" h="8421" extrusionOk="0">
                <a:moveTo>
                  <a:pt x="13844" y="7437"/>
                </a:moveTo>
                <a:cubicBezTo>
                  <a:pt x="13962" y="6654"/>
                  <a:pt x="14089" y="5872"/>
                  <a:pt x="13995" y="5095"/>
                </a:cubicBezTo>
                <a:cubicBezTo>
                  <a:pt x="13878" y="4115"/>
                  <a:pt x="13253" y="3111"/>
                  <a:pt x="12591" y="2399"/>
                </a:cubicBezTo>
                <a:cubicBezTo>
                  <a:pt x="11187" y="893"/>
                  <a:pt x="9077" y="251"/>
                  <a:pt x="7095" y="157"/>
                </a:cubicBezTo>
                <a:cubicBezTo>
                  <a:pt x="3823" y="0"/>
                  <a:pt x="0" y="3164"/>
                  <a:pt x="700" y="6703"/>
                </a:cubicBezTo>
                <a:cubicBezTo>
                  <a:pt x="818" y="7298"/>
                  <a:pt x="997" y="7842"/>
                  <a:pt x="1085" y="8420"/>
                </a:cubicBezTo>
                <a:cubicBezTo>
                  <a:pt x="999" y="7721"/>
                  <a:pt x="860" y="6784"/>
                  <a:pt x="687" y="6196"/>
                </a:cubicBezTo>
                <a:cubicBezTo>
                  <a:pt x="687" y="6196"/>
                  <a:pt x="1246" y="5677"/>
                  <a:pt x="1398" y="5056"/>
                </a:cubicBezTo>
                <a:cubicBezTo>
                  <a:pt x="1398" y="5056"/>
                  <a:pt x="1854" y="4693"/>
                  <a:pt x="2008" y="4381"/>
                </a:cubicBezTo>
                <a:cubicBezTo>
                  <a:pt x="2160" y="4071"/>
                  <a:pt x="4852" y="3708"/>
                  <a:pt x="4802" y="1583"/>
                </a:cubicBezTo>
                <a:cubicBezTo>
                  <a:pt x="4802" y="1583"/>
                  <a:pt x="6376" y="4123"/>
                  <a:pt x="8663" y="4797"/>
                </a:cubicBezTo>
                <a:cubicBezTo>
                  <a:pt x="10950" y="5470"/>
                  <a:pt x="12726" y="4693"/>
                  <a:pt x="12726" y="4849"/>
                </a:cubicBezTo>
                <a:cubicBezTo>
                  <a:pt x="12725" y="4978"/>
                  <a:pt x="13702" y="5120"/>
                  <a:pt x="13844" y="743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1"/>
          <p:cNvSpPr/>
          <p:nvPr/>
        </p:nvSpPr>
        <p:spPr>
          <a:xfrm>
            <a:off x="313192" y="2244080"/>
            <a:ext cx="745336" cy="496751"/>
          </a:xfrm>
          <a:custGeom>
            <a:avLst/>
            <a:gdLst/>
            <a:ahLst/>
            <a:cxnLst/>
            <a:rect l="l" t="t" r="r" b="b"/>
            <a:pathLst>
              <a:path w="17831" h="11884" extrusionOk="0">
                <a:moveTo>
                  <a:pt x="10650" y="1"/>
                </a:moveTo>
                <a:cubicBezTo>
                  <a:pt x="9371" y="1"/>
                  <a:pt x="7914" y="355"/>
                  <a:pt x="6275" y="1218"/>
                </a:cubicBezTo>
                <a:cubicBezTo>
                  <a:pt x="6275" y="1218"/>
                  <a:pt x="6085" y="1189"/>
                  <a:pt x="5776" y="1189"/>
                </a:cubicBezTo>
                <a:cubicBezTo>
                  <a:pt x="4561" y="1189"/>
                  <a:pt x="1491" y="1635"/>
                  <a:pt x="739" y="6037"/>
                </a:cubicBezTo>
                <a:cubicBezTo>
                  <a:pt x="0" y="10352"/>
                  <a:pt x="2992" y="11884"/>
                  <a:pt x="2992" y="11884"/>
                </a:cubicBezTo>
                <a:cubicBezTo>
                  <a:pt x="2992" y="11884"/>
                  <a:pt x="2795" y="9769"/>
                  <a:pt x="2490" y="8731"/>
                </a:cubicBezTo>
                <a:cubicBezTo>
                  <a:pt x="2490" y="8731"/>
                  <a:pt x="3049" y="8213"/>
                  <a:pt x="3201" y="7591"/>
                </a:cubicBezTo>
                <a:cubicBezTo>
                  <a:pt x="3201" y="7591"/>
                  <a:pt x="3658" y="7229"/>
                  <a:pt x="3811" y="6917"/>
                </a:cubicBezTo>
                <a:cubicBezTo>
                  <a:pt x="3963" y="6606"/>
                  <a:pt x="6656" y="6242"/>
                  <a:pt x="6605" y="4118"/>
                </a:cubicBezTo>
                <a:lnTo>
                  <a:pt x="6605" y="4118"/>
                </a:lnTo>
                <a:cubicBezTo>
                  <a:pt x="6605" y="4118"/>
                  <a:pt x="8180" y="6658"/>
                  <a:pt x="10466" y="7331"/>
                </a:cubicBezTo>
                <a:cubicBezTo>
                  <a:pt x="11180" y="7542"/>
                  <a:pt x="11844" y="7611"/>
                  <a:pt x="12420" y="7611"/>
                </a:cubicBezTo>
                <a:cubicBezTo>
                  <a:pt x="13514" y="7611"/>
                  <a:pt x="14290" y="7362"/>
                  <a:pt x="14483" y="7362"/>
                </a:cubicBezTo>
                <a:cubicBezTo>
                  <a:pt x="14514" y="7362"/>
                  <a:pt x="14530" y="7369"/>
                  <a:pt x="14530" y="7383"/>
                </a:cubicBezTo>
                <a:cubicBezTo>
                  <a:pt x="14530" y="7539"/>
                  <a:pt x="15927" y="7707"/>
                  <a:pt x="15623" y="11595"/>
                </a:cubicBezTo>
                <a:cubicBezTo>
                  <a:pt x="15623" y="11595"/>
                  <a:pt x="17831" y="9353"/>
                  <a:pt x="17781" y="6918"/>
                </a:cubicBezTo>
                <a:cubicBezTo>
                  <a:pt x="17740" y="4994"/>
                  <a:pt x="154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1"/>
          <p:cNvSpPr/>
          <p:nvPr/>
        </p:nvSpPr>
        <p:spPr>
          <a:xfrm>
            <a:off x="498534" y="2456842"/>
            <a:ext cx="376" cy="836"/>
          </a:xfrm>
          <a:custGeom>
            <a:avLst/>
            <a:gdLst/>
            <a:ahLst/>
            <a:cxnLst/>
            <a:rect l="l" t="t" r="r" b="b"/>
            <a:pathLst>
              <a:path w="9" h="20" extrusionOk="0">
                <a:moveTo>
                  <a:pt x="8" y="1"/>
                </a:moveTo>
                <a:cubicBezTo>
                  <a:pt x="8" y="1"/>
                  <a:pt x="4" y="8"/>
                  <a:pt x="1" y="20"/>
                </a:cubicBezTo>
                <a:cubicBezTo>
                  <a:pt x="6" y="8"/>
                  <a:pt x="8" y="1"/>
                  <a:pt x="8"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1"/>
          <p:cNvSpPr/>
          <p:nvPr/>
        </p:nvSpPr>
        <p:spPr>
          <a:xfrm>
            <a:off x="482608" y="2380264"/>
            <a:ext cx="1839" cy="1170"/>
          </a:xfrm>
          <a:custGeom>
            <a:avLst/>
            <a:gdLst/>
            <a:ahLst/>
            <a:cxnLst/>
            <a:rect l="l" t="t" r="r" b="b"/>
            <a:pathLst>
              <a:path w="44" h="28" extrusionOk="0">
                <a:moveTo>
                  <a:pt x="44" y="1"/>
                </a:moveTo>
                <a:cubicBezTo>
                  <a:pt x="16" y="17"/>
                  <a:pt x="0" y="28"/>
                  <a:pt x="0" y="28"/>
                </a:cubicBezTo>
                <a:cubicBezTo>
                  <a:pt x="0" y="28"/>
                  <a:pt x="16" y="18"/>
                  <a:pt x="44"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1"/>
          <p:cNvSpPr/>
          <p:nvPr/>
        </p:nvSpPr>
        <p:spPr>
          <a:xfrm>
            <a:off x="1025255" y="2604145"/>
            <a:ext cx="84" cy="585"/>
          </a:xfrm>
          <a:custGeom>
            <a:avLst/>
            <a:gdLst/>
            <a:ahLst/>
            <a:cxnLst/>
            <a:rect l="l" t="t" r="r" b="b"/>
            <a:pathLst>
              <a:path w="2" h="14" extrusionOk="0">
                <a:moveTo>
                  <a:pt x="2" y="0"/>
                </a:moveTo>
                <a:cubicBezTo>
                  <a:pt x="2" y="9"/>
                  <a:pt x="1" y="14"/>
                  <a:pt x="1" y="14"/>
                </a:cubicBezTo>
                <a:cubicBezTo>
                  <a:pt x="1" y="14"/>
                  <a:pt x="2" y="10"/>
                  <a:pt x="2"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1"/>
          <p:cNvSpPr/>
          <p:nvPr/>
        </p:nvSpPr>
        <p:spPr>
          <a:xfrm>
            <a:off x="375098" y="2619987"/>
            <a:ext cx="63160" cy="120760"/>
          </a:xfrm>
          <a:custGeom>
            <a:avLst/>
            <a:gdLst/>
            <a:ahLst/>
            <a:cxnLst/>
            <a:rect l="l" t="t" r="r" b="b"/>
            <a:pathLst>
              <a:path w="1511" h="2889" extrusionOk="0">
                <a:moveTo>
                  <a:pt x="1079" y="0"/>
                </a:moveTo>
                <a:cubicBezTo>
                  <a:pt x="809" y="437"/>
                  <a:pt x="167" y="554"/>
                  <a:pt x="167" y="554"/>
                </a:cubicBezTo>
                <a:cubicBezTo>
                  <a:pt x="167" y="554"/>
                  <a:pt x="1087" y="1510"/>
                  <a:pt x="1087" y="1970"/>
                </a:cubicBezTo>
                <a:cubicBezTo>
                  <a:pt x="1087" y="2049"/>
                  <a:pt x="1051" y="2081"/>
                  <a:pt x="992" y="2081"/>
                </a:cubicBezTo>
                <a:cubicBezTo>
                  <a:pt x="775" y="2081"/>
                  <a:pt x="241" y="1637"/>
                  <a:pt x="0" y="1427"/>
                </a:cubicBezTo>
                <a:lnTo>
                  <a:pt x="0" y="1427"/>
                </a:lnTo>
                <a:cubicBezTo>
                  <a:pt x="679" y="2462"/>
                  <a:pt x="1511" y="2889"/>
                  <a:pt x="1511" y="2889"/>
                </a:cubicBezTo>
                <a:cubicBezTo>
                  <a:pt x="1511" y="2889"/>
                  <a:pt x="1343" y="1095"/>
                  <a:pt x="10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1"/>
          <p:cNvSpPr/>
          <p:nvPr/>
        </p:nvSpPr>
        <p:spPr>
          <a:xfrm>
            <a:off x="987844" y="2402126"/>
            <a:ext cx="10575" cy="25373"/>
          </a:xfrm>
          <a:custGeom>
            <a:avLst/>
            <a:gdLst/>
            <a:ahLst/>
            <a:cxnLst/>
            <a:rect l="l" t="t" r="r" b="b"/>
            <a:pathLst>
              <a:path w="253" h="607" extrusionOk="0">
                <a:moveTo>
                  <a:pt x="1" y="0"/>
                </a:moveTo>
                <a:lnTo>
                  <a:pt x="1" y="0"/>
                </a:lnTo>
                <a:cubicBezTo>
                  <a:pt x="1" y="0"/>
                  <a:pt x="106" y="285"/>
                  <a:pt x="252" y="606"/>
                </a:cubicBezTo>
                <a:cubicBezTo>
                  <a:pt x="128" y="274"/>
                  <a:pt x="1" y="0"/>
                  <a:pt x="1"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1"/>
          <p:cNvSpPr/>
          <p:nvPr/>
        </p:nvSpPr>
        <p:spPr>
          <a:xfrm>
            <a:off x="337687" y="2274301"/>
            <a:ext cx="718876" cy="454575"/>
          </a:xfrm>
          <a:custGeom>
            <a:avLst/>
            <a:gdLst/>
            <a:ahLst/>
            <a:cxnLst/>
            <a:rect l="l" t="t" r="r" b="b"/>
            <a:pathLst>
              <a:path w="17198" h="10875" extrusionOk="0">
                <a:moveTo>
                  <a:pt x="6738" y="0"/>
                </a:moveTo>
                <a:lnTo>
                  <a:pt x="6738" y="0"/>
                </a:lnTo>
                <a:cubicBezTo>
                  <a:pt x="6397" y="141"/>
                  <a:pt x="6047" y="305"/>
                  <a:pt x="5689" y="493"/>
                </a:cubicBezTo>
                <a:cubicBezTo>
                  <a:pt x="5689" y="493"/>
                  <a:pt x="5501" y="465"/>
                  <a:pt x="5194" y="465"/>
                </a:cubicBezTo>
                <a:cubicBezTo>
                  <a:pt x="4779" y="465"/>
                  <a:pt x="4144" y="517"/>
                  <a:pt x="3458" y="763"/>
                </a:cubicBezTo>
                <a:cubicBezTo>
                  <a:pt x="3609" y="752"/>
                  <a:pt x="3764" y="744"/>
                  <a:pt x="3908" y="744"/>
                </a:cubicBezTo>
                <a:cubicBezTo>
                  <a:pt x="4157" y="744"/>
                  <a:pt x="4376" y="766"/>
                  <a:pt x="4492" y="829"/>
                </a:cubicBezTo>
                <a:cubicBezTo>
                  <a:pt x="4881" y="1041"/>
                  <a:pt x="3713" y="1674"/>
                  <a:pt x="3713" y="1674"/>
                </a:cubicBezTo>
                <a:cubicBezTo>
                  <a:pt x="3713" y="1674"/>
                  <a:pt x="4088" y="1478"/>
                  <a:pt x="4458" y="1478"/>
                </a:cubicBezTo>
                <a:cubicBezTo>
                  <a:pt x="4529" y="1478"/>
                  <a:pt x="4600" y="1485"/>
                  <a:pt x="4668" y="1502"/>
                </a:cubicBezTo>
                <a:cubicBezTo>
                  <a:pt x="5050" y="1598"/>
                  <a:pt x="3765" y="2384"/>
                  <a:pt x="3510" y="2537"/>
                </a:cubicBezTo>
                <a:cubicBezTo>
                  <a:pt x="3653" y="2454"/>
                  <a:pt x="4131" y="2195"/>
                  <a:pt x="4518" y="2195"/>
                </a:cubicBezTo>
                <a:cubicBezTo>
                  <a:pt x="4611" y="2195"/>
                  <a:pt x="4698" y="2210"/>
                  <a:pt x="4774" y="2245"/>
                </a:cubicBezTo>
                <a:cubicBezTo>
                  <a:pt x="5235" y="2457"/>
                  <a:pt x="4068" y="3271"/>
                  <a:pt x="4068" y="3271"/>
                </a:cubicBezTo>
                <a:cubicBezTo>
                  <a:pt x="4068" y="3271"/>
                  <a:pt x="4574" y="3000"/>
                  <a:pt x="4953" y="3000"/>
                </a:cubicBezTo>
                <a:cubicBezTo>
                  <a:pt x="5104" y="3000"/>
                  <a:pt x="5236" y="3044"/>
                  <a:pt x="5306" y="3165"/>
                </a:cubicBezTo>
                <a:cubicBezTo>
                  <a:pt x="5554" y="3590"/>
                  <a:pt x="5166" y="4863"/>
                  <a:pt x="4281" y="5146"/>
                </a:cubicBezTo>
                <a:cubicBezTo>
                  <a:pt x="4177" y="5180"/>
                  <a:pt x="4091" y="5194"/>
                  <a:pt x="4021" y="5194"/>
                </a:cubicBezTo>
                <a:cubicBezTo>
                  <a:pt x="3543" y="5194"/>
                  <a:pt x="3799" y="4509"/>
                  <a:pt x="3848" y="4389"/>
                </a:cubicBezTo>
                <a:lnTo>
                  <a:pt x="3848" y="4389"/>
                </a:lnTo>
                <a:cubicBezTo>
                  <a:pt x="3784" y="4543"/>
                  <a:pt x="3330" y="5624"/>
                  <a:pt x="2935" y="5855"/>
                </a:cubicBezTo>
                <a:cubicBezTo>
                  <a:pt x="2904" y="5873"/>
                  <a:pt x="2876" y="5882"/>
                  <a:pt x="2853" y="5882"/>
                </a:cubicBezTo>
                <a:cubicBezTo>
                  <a:pt x="2572" y="5882"/>
                  <a:pt x="2935" y="4582"/>
                  <a:pt x="2935" y="4582"/>
                </a:cubicBezTo>
                <a:lnTo>
                  <a:pt x="2935" y="4582"/>
                </a:lnTo>
                <a:cubicBezTo>
                  <a:pt x="2935" y="4582"/>
                  <a:pt x="2162" y="6612"/>
                  <a:pt x="1446" y="6612"/>
                </a:cubicBezTo>
                <a:cubicBezTo>
                  <a:pt x="1412" y="6612"/>
                  <a:pt x="1378" y="6607"/>
                  <a:pt x="1344" y="6598"/>
                </a:cubicBezTo>
                <a:cubicBezTo>
                  <a:pt x="601" y="6387"/>
                  <a:pt x="1308" y="3768"/>
                  <a:pt x="1309" y="3768"/>
                </a:cubicBezTo>
                <a:lnTo>
                  <a:pt x="1309" y="3768"/>
                </a:lnTo>
                <a:cubicBezTo>
                  <a:pt x="1308" y="3768"/>
                  <a:pt x="1116" y="4069"/>
                  <a:pt x="853" y="4069"/>
                </a:cubicBezTo>
                <a:cubicBezTo>
                  <a:pt x="817" y="4069"/>
                  <a:pt x="780" y="4064"/>
                  <a:pt x="742" y="4051"/>
                </a:cubicBezTo>
                <a:cubicBezTo>
                  <a:pt x="590" y="4001"/>
                  <a:pt x="805" y="3378"/>
                  <a:pt x="1056" y="2747"/>
                </a:cubicBezTo>
                <a:lnTo>
                  <a:pt x="1056" y="2747"/>
                </a:lnTo>
                <a:cubicBezTo>
                  <a:pt x="656" y="3401"/>
                  <a:pt x="335" y="4241"/>
                  <a:pt x="150" y="5315"/>
                </a:cubicBezTo>
                <a:cubicBezTo>
                  <a:pt x="0" y="6194"/>
                  <a:pt x="7" y="6956"/>
                  <a:pt x="110" y="7615"/>
                </a:cubicBezTo>
                <a:cubicBezTo>
                  <a:pt x="202" y="7274"/>
                  <a:pt x="308" y="7018"/>
                  <a:pt x="424" y="6986"/>
                </a:cubicBezTo>
                <a:cubicBezTo>
                  <a:pt x="438" y="6983"/>
                  <a:pt x="452" y="6981"/>
                  <a:pt x="464" y="6981"/>
                </a:cubicBezTo>
                <a:cubicBezTo>
                  <a:pt x="750" y="6981"/>
                  <a:pt x="623" y="7951"/>
                  <a:pt x="715" y="7951"/>
                </a:cubicBezTo>
                <a:cubicBezTo>
                  <a:pt x="730" y="7951"/>
                  <a:pt x="750" y="7927"/>
                  <a:pt x="778" y="7871"/>
                </a:cubicBezTo>
                <a:cubicBezTo>
                  <a:pt x="901" y="7626"/>
                  <a:pt x="1318" y="7393"/>
                  <a:pt x="1650" y="7393"/>
                </a:cubicBezTo>
                <a:cubicBezTo>
                  <a:pt x="1882" y="7393"/>
                  <a:pt x="2072" y="7507"/>
                  <a:pt x="2088" y="7812"/>
                </a:cubicBezTo>
                <a:cubicBezTo>
                  <a:pt x="2265" y="7605"/>
                  <a:pt x="2520" y="7258"/>
                  <a:pt x="2615" y="6869"/>
                </a:cubicBezTo>
                <a:cubicBezTo>
                  <a:pt x="2615" y="6869"/>
                  <a:pt x="3072" y="6507"/>
                  <a:pt x="3224" y="6196"/>
                </a:cubicBezTo>
                <a:cubicBezTo>
                  <a:pt x="3377" y="5885"/>
                  <a:pt x="6069" y="5521"/>
                  <a:pt x="6019" y="3397"/>
                </a:cubicBezTo>
                <a:lnTo>
                  <a:pt x="6019" y="3397"/>
                </a:lnTo>
                <a:cubicBezTo>
                  <a:pt x="6019" y="3397"/>
                  <a:pt x="7593" y="5937"/>
                  <a:pt x="9880" y="6611"/>
                </a:cubicBezTo>
                <a:cubicBezTo>
                  <a:pt x="10593" y="6821"/>
                  <a:pt x="11257" y="6890"/>
                  <a:pt x="11832" y="6890"/>
                </a:cubicBezTo>
                <a:cubicBezTo>
                  <a:pt x="12927" y="6890"/>
                  <a:pt x="13703" y="6641"/>
                  <a:pt x="13896" y="6641"/>
                </a:cubicBezTo>
                <a:cubicBezTo>
                  <a:pt x="13927" y="6641"/>
                  <a:pt x="13943" y="6648"/>
                  <a:pt x="13943" y="6663"/>
                </a:cubicBezTo>
                <a:cubicBezTo>
                  <a:pt x="13943" y="6819"/>
                  <a:pt x="15341" y="6986"/>
                  <a:pt x="15037" y="10874"/>
                </a:cubicBezTo>
                <a:cubicBezTo>
                  <a:pt x="15037" y="10874"/>
                  <a:pt x="15661" y="10240"/>
                  <a:pt x="16239" y="9280"/>
                </a:cubicBezTo>
                <a:cubicBezTo>
                  <a:pt x="16089" y="9243"/>
                  <a:pt x="15504" y="9068"/>
                  <a:pt x="15320" y="8545"/>
                </a:cubicBezTo>
                <a:cubicBezTo>
                  <a:pt x="15211" y="8235"/>
                  <a:pt x="15383" y="8160"/>
                  <a:pt x="15576" y="8160"/>
                </a:cubicBezTo>
                <a:cubicBezTo>
                  <a:pt x="15757" y="8160"/>
                  <a:pt x="15957" y="8227"/>
                  <a:pt x="15957" y="8227"/>
                </a:cubicBezTo>
                <a:cubicBezTo>
                  <a:pt x="15957" y="8227"/>
                  <a:pt x="15284" y="7272"/>
                  <a:pt x="15921" y="6987"/>
                </a:cubicBezTo>
                <a:cubicBezTo>
                  <a:pt x="15988" y="6958"/>
                  <a:pt x="16047" y="6944"/>
                  <a:pt x="16099" y="6944"/>
                </a:cubicBezTo>
                <a:cubicBezTo>
                  <a:pt x="16507" y="6944"/>
                  <a:pt x="16460" y="7780"/>
                  <a:pt x="16452" y="7895"/>
                </a:cubicBezTo>
                <a:cubicBezTo>
                  <a:pt x="16463" y="7752"/>
                  <a:pt x="16580" y="6412"/>
                  <a:pt x="16983" y="6245"/>
                </a:cubicBezTo>
                <a:cubicBezTo>
                  <a:pt x="17000" y="6238"/>
                  <a:pt x="17016" y="6234"/>
                  <a:pt x="17030" y="6234"/>
                </a:cubicBezTo>
                <a:cubicBezTo>
                  <a:pt x="17132" y="6234"/>
                  <a:pt x="17172" y="6402"/>
                  <a:pt x="17180" y="6639"/>
                </a:cubicBezTo>
                <a:cubicBezTo>
                  <a:pt x="17192" y="6492"/>
                  <a:pt x="17198" y="6345"/>
                  <a:pt x="17195" y="6197"/>
                </a:cubicBezTo>
                <a:cubicBezTo>
                  <a:pt x="17184" y="5701"/>
                  <a:pt x="17024" y="5000"/>
                  <a:pt x="16710" y="4235"/>
                </a:cubicBezTo>
                <a:cubicBezTo>
                  <a:pt x="16688" y="4309"/>
                  <a:pt x="16662" y="4379"/>
                  <a:pt x="16628" y="4438"/>
                </a:cubicBezTo>
                <a:cubicBezTo>
                  <a:pt x="16581" y="4517"/>
                  <a:pt x="16528" y="4551"/>
                  <a:pt x="16472" y="4551"/>
                </a:cubicBezTo>
                <a:cubicBezTo>
                  <a:pt x="16261" y="4551"/>
                  <a:pt x="15998" y="4078"/>
                  <a:pt x="15807" y="3665"/>
                </a:cubicBezTo>
                <a:lnTo>
                  <a:pt x="15807" y="3665"/>
                </a:lnTo>
                <a:cubicBezTo>
                  <a:pt x="15967" y="4086"/>
                  <a:pt x="16126" y="4599"/>
                  <a:pt x="16026" y="4756"/>
                </a:cubicBezTo>
                <a:cubicBezTo>
                  <a:pt x="16008" y="4784"/>
                  <a:pt x="15983" y="4797"/>
                  <a:pt x="15951" y="4797"/>
                </a:cubicBezTo>
                <a:cubicBezTo>
                  <a:pt x="15659" y="4797"/>
                  <a:pt x="14824" y="3731"/>
                  <a:pt x="14824" y="3730"/>
                </a:cubicBezTo>
                <a:lnTo>
                  <a:pt x="14824" y="3730"/>
                </a:lnTo>
                <a:cubicBezTo>
                  <a:pt x="14824" y="3731"/>
                  <a:pt x="15708" y="5146"/>
                  <a:pt x="15107" y="5747"/>
                </a:cubicBezTo>
                <a:cubicBezTo>
                  <a:pt x="14703" y="6151"/>
                  <a:pt x="13885" y="6316"/>
                  <a:pt x="12759" y="6316"/>
                </a:cubicBezTo>
                <a:cubicBezTo>
                  <a:pt x="12208" y="6316"/>
                  <a:pt x="11583" y="6277"/>
                  <a:pt x="10898" y="6207"/>
                </a:cubicBezTo>
                <a:cubicBezTo>
                  <a:pt x="8810" y="5994"/>
                  <a:pt x="8032" y="5038"/>
                  <a:pt x="7890" y="4615"/>
                </a:cubicBezTo>
                <a:cubicBezTo>
                  <a:pt x="7853" y="4504"/>
                  <a:pt x="7913" y="4463"/>
                  <a:pt x="8021" y="4463"/>
                </a:cubicBezTo>
                <a:cubicBezTo>
                  <a:pt x="8327" y="4463"/>
                  <a:pt x="9022" y="4792"/>
                  <a:pt x="9022" y="4792"/>
                </a:cubicBezTo>
                <a:cubicBezTo>
                  <a:pt x="9022" y="4792"/>
                  <a:pt x="7678" y="3660"/>
                  <a:pt x="7288" y="2669"/>
                </a:cubicBezTo>
                <a:cubicBezTo>
                  <a:pt x="6899" y="1678"/>
                  <a:pt x="8314" y="829"/>
                  <a:pt x="8314" y="829"/>
                </a:cubicBezTo>
                <a:lnTo>
                  <a:pt x="8314" y="829"/>
                </a:lnTo>
                <a:cubicBezTo>
                  <a:pt x="8314" y="829"/>
                  <a:pt x="7401" y="1166"/>
                  <a:pt x="6960" y="1166"/>
                </a:cubicBezTo>
                <a:cubicBezTo>
                  <a:pt x="6866" y="1166"/>
                  <a:pt x="6794" y="1151"/>
                  <a:pt x="6756" y="1114"/>
                </a:cubicBezTo>
                <a:cubicBezTo>
                  <a:pt x="6545" y="902"/>
                  <a:pt x="7818" y="370"/>
                  <a:pt x="7819" y="370"/>
                </a:cubicBezTo>
                <a:lnTo>
                  <a:pt x="7819" y="370"/>
                </a:lnTo>
                <a:cubicBezTo>
                  <a:pt x="7818" y="370"/>
                  <a:pt x="7555" y="433"/>
                  <a:pt x="7281" y="433"/>
                </a:cubicBezTo>
                <a:cubicBezTo>
                  <a:pt x="7053" y="433"/>
                  <a:pt x="6818" y="389"/>
                  <a:pt x="6722" y="229"/>
                </a:cubicBezTo>
                <a:cubicBezTo>
                  <a:pt x="6690" y="177"/>
                  <a:pt x="6701" y="97"/>
                  <a:pt x="673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1"/>
          <p:cNvSpPr/>
          <p:nvPr/>
        </p:nvSpPr>
        <p:spPr>
          <a:xfrm>
            <a:off x="725090" y="2260131"/>
            <a:ext cx="239639" cy="277050"/>
          </a:xfrm>
          <a:custGeom>
            <a:avLst/>
            <a:gdLst/>
            <a:ahLst/>
            <a:cxnLst/>
            <a:rect l="l" t="t" r="r" b="b"/>
            <a:pathLst>
              <a:path w="5733" h="6628" extrusionOk="0">
                <a:moveTo>
                  <a:pt x="5601" y="3987"/>
                </a:moveTo>
                <a:lnTo>
                  <a:pt x="5601" y="3987"/>
                </a:lnTo>
                <a:cubicBezTo>
                  <a:pt x="5684" y="4040"/>
                  <a:pt x="5733" y="4069"/>
                  <a:pt x="5733" y="4069"/>
                </a:cubicBezTo>
                <a:cubicBezTo>
                  <a:pt x="5733" y="4069"/>
                  <a:pt x="5685" y="4039"/>
                  <a:pt x="5601" y="3987"/>
                </a:cubicBezTo>
                <a:close/>
                <a:moveTo>
                  <a:pt x="3856" y="4139"/>
                </a:moveTo>
                <a:lnTo>
                  <a:pt x="3856" y="4139"/>
                </a:lnTo>
                <a:cubicBezTo>
                  <a:pt x="3857" y="4139"/>
                  <a:pt x="3858" y="4140"/>
                  <a:pt x="3858" y="4140"/>
                </a:cubicBezTo>
                <a:cubicBezTo>
                  <a:pt x="3858" y="4140"/>
                  <a:pt x="3857" y="4139"/>
                  <a:pt x="3856" y="4139"/>
                </a:cubicBezTo>
                <a:close/>
                <a:moveTo>
                  <a:pt x="1982" y="0"/>
                </a:moveTo>
                <a:lnTo>
                  <a:pt x="1982" y="0"/>
                </a:lnTo>
                <a:cubicBezTo>
                  <a:pt x="1982" y="0"/>
                  <a:pt x="3079" y="496"/>
                  <a:pt x="3326" y="778"/>
                </a:cubicBezTo>
                <a:cubicBezTo>
                  <a:pt x="3326" y="778"/>
                  <a:pt x="3027" y="701"/>
                  <a:pt x="2813" y="701"/>
                </a:cubicBezTo>
                <a:cubicBezTo>
                  <a:pt x="2645" y="701"/>
                  <a:pt x="2529" y="749"/>
                  <a:pt x="2654" y="920"/>
                </a:cubicBezTo>
                <a:cubicBezTo>
                  <a:pt x="2937" y="1309"/>
                  <a:pt x="3538" y="1769"/>
                  <a:pt x="3538" y="1769"/>
                </a:cubicBezTo>
                <a:cubicBezTo>
                  <a:pt x="3538" y="1769"/>
                  <a:pt x="2664" y="1340"/>
                  <a:pt x="2301" y="1340"/>
                </a:cubicBezTo>
                <a:cubicBezTo>
                  <a:pt x="2188" y="1340"/>
                  <a:pt x="2125" y="1382"/>
                  <a:pt x="2152" y="1490"/>
                </a:cubicBezTo>
                <a:cubicBezTo>
                  <a:pt x="2265" y="1947"/>
                  <a:pt x="3468" y="2796"/>
                  <a:pt x="3468" y="2796"/>
                </a:cubicBezTo>
                <a:cubicBezTo>
                  <a:pt x="3468" y="2796"/>
                  <a:pt x="2335" y="2389"/>
                  <a:pt x="1828" y="2389"/>
                </a:cubicBezTo>
                <a:cubicBezTo>
                  <a:pt x="1701" y="2389"/>
                  <a:pt x="1614" y="2414"/>
                  <a:pt x="1592" y="2478"/>
                </a:cubicBezTo>
                <a:cubicBezTo>
                  <a:pt x="1486" y="2796"/>
                  <a:pt x="2477" y="3504"/>
                  <a:pt x="2477" y="3504"/>
                </a:cubicBezTo>
                <a:lnTo>
                  <a:pt x="566" y="3185"/>
                </a:lnTo>
                <a:lnTo>
                  <a:pt x="566" y="3185"/>
                </a:lnTo>
                <a:cubicBezTo>
                  <a:pt x="567" y="3185"/>
                  <a:pt x="2124" y="3610"/>
                  <a:pt x="1946" y="3893"/>
                </a:cubicBezTo>
                <a:cubicBezTo>
                  <a:pt x="1769" y="4176"/>
                  <a:pt x="885" y="4318"/>
                  <a:pt x="1344" y="4600"/>
                </a:cubicBezTo>
                <a:cubicBezTo>
                  <a:pt x="1804" y="4883"/>
                  <a:pt x="2972" y="5024"/>
                  <a:pt x="2760" y="5236"/>
                </a:cubicBezTo>
                <a:cubicBezTo>
                  <a:pt x="2548" y="5448"/>
                  <a:pt x="921" y="5625"/>
                  <a:pt x="1168" y="5944"/>
                </a:cubicBezTo>
                <a:cubicBezTo>
                  <a:pt x="1168" y="5944"/>
                  <a:pt x="1095" y="5955"/>
                  <a:pt x="963" y="5955"/>
                </a:cubicBezTo>
                <a:cubicBezTo>
                  <a:pt x="762" y="5955"/>
                  <a:pt x="427" y="5929"/>
                  <a:pt x="1" y="5802"/>
                </a:cubicBezTo>
                <a:lnTo>
                  <a:pt x="1" y="5802"/>
                </a:lnTo>
                <a:cubicBezTo>
                  <a:pt x="1" y="5802"/>
                  <a:pt x="848" y="6627"/>
                  <a:pt x="2253" y="6627"/>
                </a:cubicBezTo>
                <a:cubicBezTo>
                  <a:pt x="2641" y="6627"/>
                  <a:pt x="3071" y="6565"/>
                  <a:pt x="3538" y="6404"/>
                </a:cubicBezTo>
                <a:lnTo>
                  <a:pt x="3538" y="6404"/>
                </a:lnTo>
                <a:cubicBezTo>
                  <a:pt x="3538" y="6404"/>
                  <a:pt x="3478" y="6405"/>
                  <a:pt x="3380" y="6405"/>
                </a:cubicBezTo>
                <a:cubicBezTo>
                  <a:pt x="2997" y="6405"/>
                  <a:pt x="2037" y="6382"/>
                  <a:pt x="1840" y="6157"/>
                </a:cubicBezTo>
                <a:cubicBezTo>
                  <a:pt x="1592" y="5873"/>
                  <a:pt x="3893" y="5802"/>
                  <a:pt x="4140" y="5413"/>
                </a:cubicBezTo>
                <a:cubicBezTo>
                  <a:pt x="4388" y="5024"/>
                  <a:pt x="1946" y="4707"/>
                  <a:pt x="2442" y="4211"/>
                </a:cubicBezTo>
                <a:cubicBezTo>
                  <a:pt x="2624" y="4028"/>
                  <a:pt x="2865" y="3971"/>
                  <a:pt x="3096" y="3971"/>
                </a:cubicBezTo>
                <a:cubicBezTo>
                  <a:pt x="3477" y="3971"/>
                  <a:pt x="3831" y="4128"/>
                  <a:pt x="3856" y="4139"/>
                </a:cubicBezTo>
                <a:lnTo>
                  <a:pt x="3856" y="4139"/>
                </a:lnTo>
                <a:cubicBezTo>
                  <a:pt x="3799" y="4113"/>
                  <a:pt x="1996" y="3287"/>
                  <a:pt x="2867" y="3044"/>
                </a:cubicBezTo>
                <a:cubicBezTo>
                  <a:pt x="2945" y="3022"/>
                  <a:pt x="3032" y="3012"/>
                  <a:pt x="3126" y="3012"/>
                </a:cubicBezTo>
                <a:cubicBezTo>
                  <a:pt x="3923" y="3012"/>
                  <a:pt x="5191" y="3739"/>
                  <a:pt x="5601" y="3987"/>
                </a:cubicBezTo>
                <a:lnTo>
                  <a:pt x="5601" y="3987"/>
                </a:lnTo>
                <a:cubicBezTo>
                  <a:pt x="5060" y="3650"/>
                  <a:pt x="3066" y="2378"/>
                  <a:pt x="3432" y="2194"/>
                </a:cubicBezTo>
                <a:cubicBezTo>
                  <a:pt x="3512" y="2154"/>
                  <a:pt x="3618" y="2138"/>
                  <a:pt x="3737" y="2138"/>
                </a:cubicBezTo>
                <a:cubicBezTo>
                  <a:pt x="4254" y="2138"/>
                  <a:pt x="5024" y="2442"/>
                  <a:pt x="5024" y="2442"/>
                </a:cubicBezTo>
                <a:cubicBezTo>
                  <a:pt x="5024" y="2442"/>
                  <a:pt x="3115" y="1592"/>
                  <a:pt x="3574" y="1310"/>
                </a:cubicBezTo>
                <a:cubicBezTo>
                  <a:pt x="3676" y="1247"/>
                  <a:pt x="3803" y="1223"/>
                  <a:pt x="3938" y="1223"/>
                </a:cubicBezTo>
                <a:cubicBezTo>
                  <a:pt x="4411" y="1223"/>
                  <a:pt x="4990" y="1522"/>
                  <a:pt x="4990" y="1522"/>
                </a:cubicBezTo>
                <a:cubicBezTo>
                  <a:pt x="4990" y="1522"/>
                  <a:pt x="3362" y="106"/>
                  <a:pt x="19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1"/>
          <p:cNvSpPr/>
          <p:nvPr/>
        </p:nvSpPr>
        <p:spPr>
          <a:xfrm>
            <a:off x="408413" y="2326677"/>
            <a:ext cx="134972" cy="148139"/>
          </a:xfrm>
          <a:custGeom>
            <a:avLst/>
            <a:gdLst/>
            <a:ahLst/>
            <a:cxnLst/>
            <a:rect l="l" t="t" r="r" b="b"/>
            <a:pathLst>
              <a:path w="3229" h="3544" extrusionOk="0">
                <a:moveTo>
                  <a:pt x="1209" y="0"/>
                </a:moveTo>
                <a:lnTo>
                  <a:pt x="1209" y="0"/>
                </a:lnTo>
                <a:cubicBezTo>
                  <a:pt x="1209" y="0"/>
                  <a:pt x="431" y="744"/>
                  <a:pt x="290" y="1133"/>
                </a:cubicBezTo>
                <a:cubicBezTo>
                  <a:pt x="254" y="1232"/>
                  <a:pt x="273" y="1269"/>
                  <a:pt x="322" y="1269"/>
                </a:cubicBezTo>
                <a:cubicBezTo>
                  <a:pt x="464" y="1269"/>
                  <a:pt x="857" y="955"/>
                  <a:pt x="857" y="955"/>
                </a:cubicBezTo>
                <a:lnTo>
                  <a:pt x="857" y="955"/>
                </a:lnTo>
                <a:cubicBezTo>
                  <a:pt x="857" y="955"/>
                  <a:pt x="220" y="1733"/>
                  <a:pt x="43" y="2158"/>
                </a:cubicBezTo>
                <a:cubicBezTo>
                  <a:pt x="0" y="2260"/>
                  <a:pt x="23" y="2299"/>
                  <a:pt x="82" y="2299"/>
                </a:cubicBezTo>
                <a:cubicBezTo>
                  <a:pt x="269" y="2299"/>
                  <a:pt x="820" y="1911"/>
                  <a:pt x="821" y="1911"/>
                </a:cubicBezTo>
                <a:lnTo>
                  <a:pt x="821" y="1911"/>
                </a:lnTo>
                <a:cubicBezTo>
                  <a:pt x="820" y="1911"/>
                  <a:pt x="183" y="2653"/>
                  <a:pt x="43" y="3112"/>
                </a:cubicBezTo>
                <a:cubicBezTo>
                  <a:pt x="20" y="3188"/>
                  <a:pt x="33" y="3219"/>
                  <a:pt x="73" y="3219"/>
                </a:cubicBezTo>
                <a:cubicBezTo>
                  <a:pt x="255" y="3219"/>
                  <a:pt x="990" y="2558"/>
                  <a:pt x="1198" y="2558"/>
                </a:cubicBezTo>
                <a:cubicBezTo>
                  <a:pt x="1220" y="2558"/>
                  <a:pt x="1237" y="2565"/>
                  <a:pt x="1246" y="2583"/>
                </a:cubicBezTo>
                <a:cubicBezTo>
                  <a:pt x="1352" y="2794"/>
                  <a:pt x="679" y="3397"/>
                  <a:pt x="679" y="3397"/>
                </a:cubicBezTo>
                <a:lnTo>
                  <a:pt x="1848" y="2371"/>
                </a:lnTo>
                <a:lnTo>
                  <a:pt x="1848" y="2371"/>
                </a:lnTo>
                <a:cubicBezTo>
                  <a:pt x="1848" y="2371"/>
                  <a:pt x="1494" y="2900"/>
                  <a:pt x="1387" y="3397"/>
                </a:cubicBezTo>
                <a:cubicBezTo>
                  <a:pt x="1365" y="3502"/>
                  <a:pt x="1393" y="3543"/>
                  <a:pt x="1453" y="3543"/>
                </a:cubicBezTo>
                <a:cubicBezTo>
                  <a:pt x="1679" y="3543"/>
                  <a:pt x="2353" y="2965"/>
                  <a:pt x="2520" y="2937"/>
                </a:cubicBezTo>
                <a:cubicBezTo>
                  <a:pt x="2527" y="2935"/>
                  <a:pt x="2533" y="2935"/>
                  <a:pt x="2538" y="2935"/>
                </a:cubicBezTo>
                <a:cubicBezTo>
                  <a:pt x="2707" y="2935"/>
                  <a:pt x="2308" y="3467"/>
                  <a:pt x="2308" y="3467"/>
                </a:cubicBezTo>
                <a:lnTo>
                  <a:pt x="3228" y="2371"/>
                </a:lnTo>
                <a:lnTo>
                  <a:pt x="3228" y="2371"/>
                </a:lnTo>
                <a:cubicBezTo>
                  <a:pt x="3228" y="2371"/>
                  <a:pt x="2579" y="2682"/>
                  <a:pt x="2215" y="2682"/>
                </a:cubicBezTo>
                <a:cubicBezTo>
                  <a:pt x="2154" y="2682"/>
                  <a:pt x="2101" y="2673"/>
                  <a:pt x="2061" y="2653"/>
                </a:cubicBezTo>
                <a:cubicBezTo>
                  <a:pt x="1776" y="2513"/>
                  <a:pt x="2520" y="1628"/>
                  <a:pt x="2520" y="1628"/>
                </a:cubicBezTo>
                <a:lnTo>
                  <a:pt x="2520" y="1628"/>
                </a:lnTo>
                <a:cubicBezTo>
                  <a:pt x="2520" y="1628"/>
                  <a:pt x="1808" y="2263"/>
                  <a:pt x="1462" y="2263"/>
                </a:cubicBezTo>
                <a:cubicBezTo>
                  <a:pt x="1400" y="2263"/>
                  <a:pt x="1349" y="2243"/>
                  <a:pt x="1317" y="2194"/>
                </a:cubicBezTo>
                <a:cubicBezTo>
                  <a:pt x="1104" y="1875"/>
                  <a:pt x="2024" y="955"/>
                  <a:pt x="2024" y="955"/>
                </a:cubicBezTo>
                <a:lnTo>
                  <a:pt x="2024" y="955"/>
                </a:lnTo>
                <a:cubicBezTo>
                  <a:pt x="2024" y="955"/>
                  <a:pt x="1234" y="1533"/>
                  <a:pt x="921" y="1533"/>
                </a:cubicBezTo>
                <a:cubicBezTo>
                  <a:pt x="897" y="1533"/>
                  <a:pt x="875" y="1529"/>
                  <a:pt x="857" y="1522"/>
                </a:cubicBezTo>
                <a:cubicBezTo>
                  <a:pt x="609" y="1415"/>
                  <a:pt x="1634" y="354"/>
                  <a:pt x="1635" y="353"/>
                </a:cubicBezTo>
                <a:lnTo>
                  <a:pt x="1635" y="353"/>
                </a:lnTo>
                <a:cubicBezTo>
                  <a:pt x="1634" y="353"/>
                  <a:pt x="1386" y="601"/>
                  <a:pt x="997" y="636"/>
                </a:cubicBezTo>
                <a:cubicBezTo>
                  <a:pt x="987" y="637"/>
                  <a:pt x="978" y="638"/>
                  <a:pt x="969" y="638"/>
                </a:cubicBezTo>
                <a:cubicBezTo>
                  <a:pt x="639" y="638"/>
                  <a:pt x="1209" y="0"/>
                  <a:pt x="12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1"/>
          <p:cNvSpPr/>
          <p:nvPr/>
        </p:nvSpPr>
        <p:spPr>
          <a:xfrm>
            <a:off x="377105" y="2538770"/>
            <a:ext cx="66253" cy="110101"/>
          </a:xfrm>
          <a:custGeom>
            <a:avLst/>
            <a:gdLst/>
            <a:ahLst/>
            <a:cxnLst/>
            <a:rect l="l" t="t" r="r" b="b"/>
            <a:pathLst>
              <a:path w="1585" h="2634" extrusionOk="0">
                <a:moveTo>
                  <a:pt x="1545" y="1"/>
                </a:moveTo>
                <a:cubicBezTo>
                  <a:pt x="1532" y="1"/>
                  <a:pt x="1523" y="100"/>
                  <a:pt x="1508" y="247"/>
                </a:cubicBezTo>
                <a:cubicBezTo>
                  <a:pt x="1494" y="393"/>
                  <a:pt x="1470" y="588"/>
                  <a:pt x="1410" y="766"/>
                </a:cubicBezTo>
                <a:cubicBezTo>
                  <a:pt x="1348" y="945"/>
                  <a:pt x="1245" y="1106"/>
                  <a:pt x="1159" y="1222"/>
                </a:cubicBezTo>
                <a:cubicBezTo>
                  <a:pt x="1074" y="1338"/>
                  <a:pt x="1010" y="1413"/>
                  <a:pt x="1010" y="1413"/>
                </a:cubicBezTo>
                <a:cubicBezTo>
                  <a:pt x="1010" y="1413"/>
                  <a:pt x="780" y="1728"/>
                  <a:pt x="525" y="2027"/>
                </a:cubicBezTo>
                <a:cubicBezTo>
                  <a:pt x="274" y="2329"/>
                  <a:pt x="0" y="2613"/>
                  <a:pt x="18" y="2633"/>
                </a:cubicBezTo>
                <a:cubicBezTo>
                  <a:pt x="19" y="2633"/>
                  <a:pt x="20" y="2633"/>
                  <a:pt x="21" y="2633"/>
                </a:cubicBezTo>
                <a:cubicBezTo>
                  <a:pt x="54" y="2633"/>
                  <a:pt x="348" y="2386"/>
                  <a:pt x="617" y="2111"/>
                </a:cubicBezTo>
                <a:cubicBezTo>
                  <a:pt x="898" y="1828"/>
                  <a:pt x="1150" y="1519"/>
                  <a:pt x="1150" y="1519"/>
                </a:cubicBezTo>
                <a:cubicBezTo>
                  <a:pt x="1150" y="1519"/>
                  <a:pt x="1212" y="1440"/>
                  <a:pt x="1294" y="1313"/>
                </a:cubicBezTo>
                <a:cubicBezTo>
                  <a:pt x="1377" y="1185"/>
                  <a:pt x="1479" y="1004"/>
                  <a:pt x="1529" y="801"/>
                </a:cubicBezTo>
                <a:cubicBezTo>
                  <a:pt x="1581" y="600"/>
                  <a:pt x="1584" y="397"/>
                  <a:pt x="1577" y="248"/>
                </a:cubicBezTo>
                <a:cubicBezTo>
                  <a:pt x="1571" y="99"/>
                  <a:pt x="1558" y="1"/>
                  <a:pt x="154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1"/>
          <p:cNvSpPr/>
          <p:nvPr/>
        </p:nvSpPr>
        <p:spPr>
          <a:xfrm>
            <a:off x="437840" y="2485015"/>
            <a:ext cx="54089" cy="78124"/>
          </a:xfrm>
          <a:custGeom>
            <a:avLst/>
            <a:gdLst/>
            <a:ahLst/>
            <a:cxnLst/>
            <a:rect l="l" t="t" r="r" b="b"/>
            <a:pathLst>
              <a:path w="1294" h="1869" extrusionOk="0">
                <a:moveTo>
                  <a:pt x="1269" y="1"/>
                </a:moveTo>
                <a:cubicBezTo>
                  <a:pt x="1244" y="1"/>
                  <a:pt x="1164" y="274"/>
                  <a:pt x="1038" y="524"/>
                </a:cubicBezTo>
                <a:cubicBezTo>
                  <a:pt x="912" y="779"/>
                  <a:pt x="746" y="1006"/>
                  <a:pt x="746" y="1006"/>
                </a:cubicBezTo>
                <a:cubicBezTo>
                  <a:pt x="746" y="1006"/>
                  <a:pt x="600" y="1243"/>
                  <a:pt x="411" y="1455"/>
                </a:cubicBezTo>
                <a:cubicBezTo>
                  <a:pt x="225" y="1668"/>
                  <a:pt x="0" y="1845"/>
                  <a:pt x="14" y="1867"/>
                </a:cubicBezTo>
                <a:cubicBezTo>
                  <a:pt x="15" y="1868"/>
                  <a:pt x="17" y="1868"/>
                  <a:pt x="19" y="1868"/>
                </a:cubicBezTo>
                <a:cubicBezTo>
                  <a:pt x="58" y="1868"/>
                  <a:pt x="295" y="1730"/>
                  <a:pt x="500" y="1544"/>
                </a:cubicBezTo>
                <a:cubicBezTo>
                  <a:pt x="720" y="1347"/>
                  <a:pt x="893" y="1104"/>
                  <a:pt x="893" y="1104"/>
                </a:cubicBezTo>
                <a:cubicBezTo>
                  <a:pt x="893" y="1104"/>
                  <a:pt x="1053" y="852"/>
                  <a:pt x="1152" y="574"/>
                </a:cubicBezTo>
                <a:cubicBezTo>
                  <a:pt x="1257" y="297"/>
                  <a:pt x="1294" y="5"/>
                  <a:pt x="1269" y="1"/>
                </a:cubicBezTo>
                <a:cubicBezTo>
                  <a:pt x="1269" y="1"/>
                  <a:pt x="1269" y="1"/>
                  <a:pt x="1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1"/>
          <p:cNvSpPr/>
          <p:nvPr/>
        </p:nvSpPr>
        <p:spPr>
          <a:xfrm>
            <a:off x="492180" y="2401081"/>
            <a:ext cx="96307" cy="126152"/>
          </a:xfrm>
          <a:custGeom>
            <a:avLst/>
            <a:gdLst/>
            <a:ahLst/>
            <a:cxnLst/>
            <a:rect l="l" t="t" r="r" b="b"/>
            <a:pathLst>
              <a:path w="2304" h="3018" extrusionOk="0">
                <a:moveTo>
                  <a:pt x="2143" y="0"/>
                </a:moveTo>
                <a:cubicBezTo>
                  <a:pt x="2143" y="0"/>
                  <a:pt x="2143" y="1"/>
                  <a:pt x="2143" y="1"/>
                </a:cubicBezTo>
                <a:cubicBezTo>
                  <a:pt x="2130" y="5"/>
                  <a:pt x="2167" y="127"/>
                  <a:pt x="2184" y="315"/>
                </a:cubicBezTo>
                <a:cubicBezTo>
                  <a:pt x="2204" y="501"/>
                  <a:pt x="2194" y="755"/>
                  <a:pt x="2129" y="994"/>
                </a:cubicBezTo>
                <a:cubicBezTo>
                  <a:pt x="2066" y="1233"/>
                  <a:pt x="1950" y="1453"/>
                  <a:pt x="1841" y="1598"/>
                </a:cubicBezTo>
                <a:cubicBezTo>
                  <a:pt x="1733" y="1743"/>
                  <a:pt x="1641" y="1826"/>
                  <a:pt x="1641" y="1826"/>
                </a:cubicBezTo>
                <a:cubicBezTo>
                  <a:pt x="1641" y="1826"/>
                  <a:pt x="1559" y="1916"/>
                  <a:pt x="1415" y="2036"/>
                </a:cubicBezTo>
                <a:cubicBezTo>
                  <a:pt x="1271" y="2156"/>
                  <a:pt x="1069" y="2309"/>
                  <a:pt x="861" y="2454"/>
                </a:cubicBezTo>
                <a:cubicBezTo>
                  <a:pt x="447" y="2747"/>
                  <a:pt x="0" y="2995"/>
                  <a:pt x="11" y="3016"/>
                </a:cubicBezTo>
                <a:cubicBezTo>
                  <a:pt x="11" y="3017"/>
                  <a:pt x="13" y="3018"/>
                  <a:pt x="16" y="3018"/>
                </a:cubicBezTo>
                <a:cubicBezTo>
                  <a:pt x="70" y="3018"/>
                  <a:pt x="513" y="2818"/>
                  <a:pt x="928" y="2561"/>
                </a:cubicBezTo>
                <a:cubicBezTo>
                  <a:pt x="1149" y="2426"/>
                  <a:pt x="1360" y="2284"/>
                  <a:pt x="1516" y="2165"/>
                </a:cubicBezTo>
                <a:cubicBezTo>
                  <a:pt x="1672" y="2046"/>
                  <a:pt x="1767" y="1951"/>
                  <a:pt x="1767" y="1951"/>
                </a:cubicBezTo>
                <a:cubicBezTo>
                  <a:pt x="1767" y="1951"/>
                  <a:pt x="1864" y="1859"/>
                  <a:pt x="1976" y="1693"/>
                </a:cubicBezTo>
                <a:cubicBezTo>
                  <a:pt x="2089" y="1527"/>
                  <a:pt x="2201" y="1282"/>
                  <a:pt x="2250" y="1022"/>
                </a:cubicBezTo>
                <a:cubicBezTo>
                  <a:pt x="2304" y="762"/>
                  <a:pt x="2293" y="496"/>
                  <a:pt x="2253" y="306"/>
                </a:cubicBezTo>
                <a:cubicBezTo>
                  <a:pt x="2213" y="117"/>
                  <a:pt x="2154" y="0"/>
                  <a:pt x="214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1"/>
          <p:cNvSpPr/>
          <p:nvPr/>
        </p:nvSpPr>
        <p:spPr>
          <a:xfrm>
            <a:off x="472492" y="2321912"/>
            <a:ext cx="99317" cy="41842"/>
          </a:xfrm>
          <a:custGeom>
            <a:avLst/>
            <a:gdLst/>
            <a:ahLst/>
            <a:cxnLst/>
            <a:rect l="l" t="t" r="r" b="b"/>
            <a:pathLst>
              <a:path w="2376" h="1001" extrusionOk="0">
                <a:moveTo>
                  <a:pt x="1794" y="0"/>
                </a:moveTo>
                <a:cubicBezTo>
                  <a:pt x="1769" y="0"/>
                  <a:pt x="1743" y="1"/>
                  <a:pt x="1717" y="2"/>
                </a:cubicBezTo>
                <a:cubicBezTo>
                  <a:pt x="1545" y="11"/>
                  <a:pt x="1377" y="48"/>
                  <a:pt x="1254" y="88"/>
                </a:cubicBezTo>
                <a:cubicBezTo>
                  <a:pt x="1132" y="125"/>
                  <a:pt x="1053" y="161"/>
                  <a:pt x="1053" y="161"/>
                </a:cubicBezTo>
                <a:cubicBezTo>
                  <a:pt x="1053" y="161"/>
                  <a:pt x="976" y="198"/>
                  <a:pt x="867" y="264"/>
                </a:cubicBezTo>
                <a:cubicBezTo>
                  <a:pt x="758" y="330"/>
                  <a:pt x="619" y="428"/>
                  <a:pt x="490" y="534"/>
                </a:cubicBezTo>
                <a:cubicBezTo>
                  <a:pt x="232" y="747"/>
                  <a:pt x="0" y="983"/>
                  <a:pt x="14" y="1000"/>
                </a:cubicBezTo>
                <a:cubicBezTo>
                  <a:pt x="15" y="1001"/>
                  <a:pt x="16" y="1001"/>
                  <a:pt x="18" y="1001"/>
                </a:cubicBezTo>
                <a:cubicBezTo>
                  <a:pt x="55" y="1001"/>
                  <a:pt x="306" y="808"/>
                  <a:pt x="563" y="635"/>
                </a:cubicBezTo>
                <a:cubicBezTo>
                  <a:pt x="699" y="545"/>
                  <a:pt x="838" y="462"/>
                  <a:pt x="945" y="407"/>
                </a:cubicBezTo>
                <a:cubicBezTo>
                  <a:pt x="1053" y="353"/>
                  <a:pt x="1126" y="322"/>
                  <a:pt x="1126" y="322"/>
                </a:cubicBezTo>
                <a:cubicBezTo>
                  <a:pt x="1126" y="322"/>
                  <a:pt x="1197" y="285"/>
                  <a:pt x="1308" y="241"/>
                </a:cubicBezTo>
                <a:cubicBezTo>
                  <a:pt x="1418" y="196"/>
                  <a:pt x="1571" y="150"/>
                  <a:pt x="1728" y="126"/>
                </a:cubicBezTo>
                <a:cubicBezTo>
                  <a:pt x="1812" y="114"/>
                  <a:pt x="1896" y="109"/>
                  <a:pt x="1974" y="109"/>
                </a:cubicBezTo>
                <a:cubicBezTo>
                  <a:pt x="2044" y="109"/>
                  <a:pt x="2110" y="113"/>
                  <a:pt x="2166" y="121"/>
                </a:cubicBezTo>
                <a:cubicBezTo>
                  <a:pt x="2263" y="133"/>
                  <a:pt x="2333" y="150"/>
                  <a:pt x="2360" y="150"/>
                </a:cubicBezTo>
                <a:cubicBezTo>
                  <a:pt x="2367" y="150"/>
                  <a:pt x="2371" y="148"/>
                  <a:pt x="2372" y="146"/>
                </a:cubicBezTo>
                <a:cubicBezTo>
                  <a:pt x="2375" y="137"/>
                  <a:pt x="2304" y="92"/>
                  <a:pt x="2181" y="55"/>
                </a:cubicBezTo>
                <a:cubicBezTo>
                  <a:pt x="2077" y="22"/>
                  <a:pt x="1939" y="0"/>
                  <a:pt x="179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1"/>
          <p:cNvSpPr/>
          <p:nvPr/>
        </p:nvSpPr>
        <p:spPr>
          <a:xfrm>
            <a:off x="410001" y="2350461"/>
            <a:ext cx="157795" cy="120927"/>
          </a:xfrm>
          <a:custGeom>
            <a:avLst/>
            <a:gdLst/>
            <a:ahLst/>
            <a:cxnLst/>
            <a:rect l="l" t="t" r="r" b="b"/>
            <a:pathLst>
              <a:path w="3775" h="2893" extrusionOk="0">
                <a:moveTo>
                  <a:pt x="3524" y="1"/>
                </a:moveTo>
                <a:cubicBezTo>
                  <a:pt x="3481" y="1"/>
                  <a:pt x="3434" y="2"/>
                  <a:pt x="3382" y="5"/>
                </a:cubicBezTo>
                <a:cubicBezTo>
                  <a:pt x="3145" y="17"/>
                  <a:pt x="2831" y="82"/>
                  <a:pt x="2536" y="198"/>
                </a:cubicBezTo>
                <a:cubicBezTo>
                  <a:pt x="2241" y="314"/>
                  <a:pt x="1965" y="474"/>
                  <a:pt x="1770" y="613"/>
                </a:cubicBezTo>
                <a:cubicBezTo>
                  <a:pt x="1576" y="750"/>
                  <a:pt x="1456" y="855"/>
                  <a:pt x="1456" y="855"/>
                </a:cubicBezTo>
                <a:cubicBezTo>
                  <a:pt x="1456" y="855"/>
                  <a:pt x="1337" y="960"/>
                  <a:pt x="1176" y="1134"/>
                </a:cubicBezTo>
                <a:cubicBezTo>
                  <a:pt x="1013" y="1305"/>
                  <a:pt x="813" y="1550"/>
                  <a:pt x="634" y="1808"/>
                </a:cubicBezTo>
                <a:cubicBezTo>
                  <a:pt x="456" y="2066"/>
                  <a:pt x="295" y="2335"/>
                  <a:pt x="182" y="2540"/>
                </a:cubicBezTo>
                <a:cubicBezTo>
                  <a:pt x="69" y="2745"/>
                  <a:pt x="0" y="2884"/>
                  <a:pt x="11" y="2892"/>
                </a:cubicBezTo>
                <a:cubicBezTo>
                  <a:pt x="11" y="2892"/>
                  <a:pt x="12" y="2892"/>
                  <a:pt x="12" y="2892"/>
                </a:cubicBezTo>
                <a:cubicBezTo>
                  <a:pt x="42" y="2892"/>
                  <a:pt x="361" y="2365"/>
                  <a:pt x="735" y="1886"/>
                </a:cubicBezTo>
                <a:cubicBezTo>
                  <a:pt x="923" y="1641"/>
                  <a:pt x="1127" y="1411"/>
                  <a:pt x="1291" y="1249"/>
                </a:cubicBezTo>
                <a:cubicBezTo>
                  <a:pt x="1455" y="1087"/>
                  <a:pt x="1572" y="990"/>
                  <a:pt x="1572" y="990"/>
                </a:cubicBezTo>
                <a:cubicBezTo>
                  <a:pt x="1572" y="990"/>
                  <a:pt x="1683" y="884"/>
                  <a:pt x="1865" y="746"/>
                </a:cubicBezTo>
                <a:cubicBezTo>
                  <a:pt x="2046" y="606"/>
                  <a:pt x="2306" y="441"/>
                  <a:pt x="2584" y="316"/>
                </a:cubicBezTo>
                <a:cubicBezTo>
                  <a:pt x="2862" y="189"/>
                  <a:pt x="3161" y="107"/>
                  <a:pt x="3389" y="75"/>
                </a:cubicBezTo>
                <a:cubicBezTo>
                  <a:pt x="3617" y="38"/>
                  <a:pt x="3773" y="40"/>
                  <a:pt x="3773" y="26"/>
                </a:cubicBezTo>
                <a:cubicBezTo>
                  <a:pt x="3775" y="18"/>
                  <a:pt x="3679" y="1"/>
                  <a:pt x="35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1"/>
          <p:cNvSpPr/>
          <p:nvPr/>
        </p:nvSpPr>
        <p:spPr>
          <a:xfrm>
            <a:off x="360385" y="2408479"/>
            <a:ext cx="48112" cy="141995"/>
          </a:xfrm>
          <a:custGeom>
            <a:avLst/>
            <a:gdLst/>
            <a:ahLst/>
            <a:cxnLst/>
            <a:rect l="l" t="t" r="r" b="b"/>
            <a:pathLst>
              <a:path w="1151" h="3397" extrusionOk="0">
                <a:moveTo>
                  <a:pt x="1128" y="1"/>
                </a:moveTo>
                <a:cubicBezTo>
                  <a:pt x="1098" y="1"/>
                  <a:pt x="804" y="341"/>
                  <a:pt x="584" y="735"/>
                </a:cubicBezTo>
                <a:cubicBezTo>
                  <a:pt x="473" y="936"/>
                  <a:pt x="373" y="1145"/>
                  <a:pt x="312" y="1307"/>
                </a:cubicBezTo>
                <a:cubicBezTo>
                  <a:pt x="248" y="1468"/>
                  <a:pt x="211" y="1576"/>
                  <a:pt x="211" y="1576"/>
                </a:cubicBezTo>
                <a:cubicBezTo>
                  <a:pt x="211" y="1576"/>
                  <a:pt x="180" y="1687"/>
                  <a:pt x="141" y="1856"/>
                </a:cubicBezTo>
                <a:cubicBezTo>
                  <a:pt x="102" y="2026"/>
                  <a:pt x="67" y="2253"/>
                  <a:pt x="43" y="2482"/>
                </a:cubicBezTo>
                <a:cubicBezTo>
                  <a:pt x="1" y="2941"/>
                  <a:pt x="54" y="3396"/>
                  <a:pt x="78" y="3396"/>
                </a:cubicBezTo>
                <a:cubicBezTo>
                  <a:pt x="78" y="3396"/>
                  <a:pt x="78" y="3396"/>
                  <a:pt x="78" y="3396"/>
                </a:cubicBezTo>
                <a:cubicBezTo>
                  <a:pt x="102" y="3393"/>
                  <a:pt x="94" y="2940"/>
                  <a:pt x="168" y="2498"/>
                </a:cubicBezTo>
                <a:cubicBezTo>
                  <a:pt x="205" y="2277"/>
                  <a:pt x="253" y="2059"/>
                  <a:pt x="299" y="1898"/>
                </a:cubicBezTo>
                <a:cubicBezTo>
                  <a:pt x="345" y="1735"/>
                  <a:pt x="381" y="1630"/>
                  <a:pt x="381" y="1630"/>
                </a:cubicBezTo>
                <a:cubicBezTo>
                  <a:pt x="381" y="1630"/>
                  <a:pt x="411" y="1522"/>
                  <a:pt x="464" y="1363"/>
                </a:cubicBezTo>
                <a:cubicBezTo>
                  <a:pt x="517" y="1205"/>
                  <a:pt x="601" y="998"/>
                  <a:pt x="696" y="793"/>
                </a:cubicBezTo>
                <a:cubicBezTo>
                  <a:pt x="887" y="386"/>
                  <a:pt x="1150" y="17"/>
                  <a:pt x="1130" y="1"/>
                </a:cubicBezTo>
                <a:cubicBezTo>
                  <a:pt x="1130" y="1"/>
                  <a:pt x="1129" y="1"/>
                  <a:pt x="112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1"/>
          <p:cNvSpPr/>
          <p:nvPr/>
        </p:nvSpPr>
        <p:spPr>
          <a:xfrm>
            <a:off x="356037" y="2625212"/>
            <a:ext cx="63996" cy="101072"/>
          </a:xfrm>
          <a:custGeom>
            <a:avLst/>
            <a:gdLst/>
            <a:ahLst/>
            <a:cxnLst/>
            <a:rect l="l" t="t" r="r" b="b"/>
            <a:pathLst>
              <a:path w="1531" h="2418" extrusionOk="0">
                <a:moveTo>
                  <a:pt x="86" y="1"/>
                </a:moveTo>
                <a:cubicBezTo>
                  <a:pt x="75" y="1"/>
                  <a:pt x="28" y="84"/>
                  <a:pt x="16" y="225"/>
                </a:cubicBezTo>
                <a:cubicBezTo>
                  <a:pt x="0" y="368"/>
                  <a:pt x="34" y="560"/>
                  <a:pt x="103" y="736"/>
                </a:cubicBezTo>
                <a:cubicBezTo>
                  <a:pt x="172" y="913"/>
                  <a:pt x="264" y="1074"/>
                  <a:pt x="336" y="1194"/>
                </a:cubicBezTo>
                <a:cubicBezTo>
                  <a:pt x="406" y="1314"/>
                  <a:pt x="458" y="1391"/>
                  <a:pt x="458" y="1391"/>
                </a:cubicBezTo>
                <a:cubicBezTo>
                  <a:pt x="458" y="1391"/>
                  <a:pt x="678" y="1692"/>
                  <a:pt x="941" y="1953"/>
                </a:cubicBezTo>
                <a:cubicBezTo>
                  <a:pt x="1190" y="2207"/>
                  <a:pt x="1476" y="2418"/>
                  <a:pt x="1512" y="2418"/>
                </a:cubicBezTo>
                <a:cubicBezTo>
                  <a:pt x="1513" y="2418"/>
                  <a:pt x="1515" y="2417"/>
                  <a:pt x="1515" y="2416"/>
                </a:cubicBezTo>
                <a:cubicBezTo>
                  <a:pt x="1530" y="2398"/>
                  <a:pt x="1264" y="2149"/>
                  <a:pt x="1034" y="1871"/>
                </a:cubicBezTo>
                <a:cubicBezTo>
                  <a:pt x="799" y="1594"/>
                  <a:pt x="603" y="1291"/>
                  <a:pt x="603" y="1291"/>
                </a:cubicBezTo>
                <a:cubicBezTo>
                  <a:pt x="603" y="1291"/>
                  <a:pt x="549" y="1220"/>
                  <a:pt x="472" y="1108"/>
                </a:cubicBezTo>
                <a:cubicBezTo>
                  <a:pt x="396" y="996"/>
                  <a:pt x="295" y="845"/>
                  <a:pt x="219" y="687"/>
                </a:cubicBezTo>
                <a:cubicBezTo>
                  <a:pt x="140" y="528"/>
                  <a:pt x="91" y="358"/>
                  <a:pt x="83" y="226"/>
                </a:cubicBezTo>
                <a:cubicBezTo>
                  <a:pt x="75" y="94"/>
                  <a:pt x="99" y="5"/>
                  <a:pt x="86" y="1"/>
                </a:cubicBezTo>
                <a:cubicBezTo>
                  <a:pt x="86" y="1"/>
                  <a:pt x="86" y="1"/>
                  <a:pt x="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1"/>
          <p:cNvSpPr/>
          <p:nvPr/>
        </p:nvSpPr>
        <p:spPr>
          <a:xfrm>
            <a:off x="501501" y="2380808"/>
            <a:ext cx="60652" cy="37620"/>
          </a:xfrm>
          <a:custGeom>
            <a:avLst/>
            <a:gdLst/>
            <a:ahLst/>
            <a:cxnLst/>
            <a:rect l="l" t="t" r="r" b="b"/>
            <a:pathLst>
              <a:path w="1451" h="900" extrusionOk="0">
                <a:moveTo>
                  <a:pt x="1252" y="0"/>
                </a:moveTo>
                <a:cubicBezTo>
                  <a:pt x="1174" y="0"/>
                  <a:pt x="1085" y="22"/>
                  <a:pt x="1007" y="56"/>
                </a:cubicBezTo>
                <a:cubicBezTo>
                  <a:pt x="901" y="102"/>
                  <a:pt x="810" y="155"/>
                  <a:pt x="737" y="197"/>
                </a:cubicBezTo>
                <a:cubicBezTo>
                  <a:pt x="667" y="239"/>
                  <a:pt x="620" y="269"/>
                  <a:pt x="620" y="269"/>
                </a:cubicBezTo>
                <a:cubicBezTo>
                  <a:pt x="620" y="269"/>
                  <a:pt x="446" y="402"/>
                  <a:pt x="292" y="557"/>
                </a:cubicBezTo>
                <a:cubicBezTo>
                  <a:pt x="134" y="709"/>
                  <a:pt x="1" y="880"/>
                  <a:pt x="18" y="898"/>
                </a:cubicBezTo>
                <a:cubicBezTo>
                  <a:pt x="19" y="899"/>
                  <a:pt x="21" y="899"/>
                  <a:pt x="22" y="899"/>
                </a:cubicBezTo>
                <a:cubicBezTo>
                  <a:pt x="55" y="899"/>
                  <a:pt x="211" y="769"/>
                  <a:pt x="373" y="651"/>
                </a:cubicBezTo>
                <a:cubicBezTo>
                  <a:pt x="544" y="524"/>
                  <a:pt x="722" y="412"/>
                  <a:pt x="722" y="412"/>
                </a:cubicBezTo>
                <a:cubicBezTo>
                  <a:pt x="722" y="412"/>
                  <a:pt x="766" y="380"/>
                  <a:pt x="828" y="332"/>
                </a:cubicBezTo>
                <a:cubicBezTo>
                  <a:pt x="892" y="286"/>
                  <a:pt x="978" y="219"/>
                  <a:pt x="1063" y="167"/>
                </a:cubicBezTo>
                <a:cubicBezTo>
                  <a:pt x="1151" y="114"/>
                  <a:pt x="1243" y="79"/>
                  <a:pt x="1316" y="75"/>
                </a:cubicBezTo>
                <a:cubicBezTo>
                  <a:pt x="1322" y="75"/>
                  <a:pt x="1327" y="75"/>
                  <a:pt x="1333" y="75"/>
                </a:cubicBezTo>
                <a:cubicBezTo>
                  <a:pt x="1382" y="75"/>
                  <a:pt x="1419" y="88"/>
                  <a:pt x="1435" y="88"/>
                </a:cubicBezTo>
                <a:cubicBezTo>
                  <a:pt x="1439" y="88"/>
                  <a:pt x="1442" y="87"/>
                  <a:pt x="1444" y="85"/>
                </a:cubicBezTo>
                <a:cubicBezTo>
                  <a:pt x="1450" y="79"/>
                  <a:pt x="1412" y="27"/>
                  <a:pt x="1321" y="7"/>
                </a:cubicBezTo>
                <a:cubicBezTo>
                  <a:pt x="1300" y="3"/>
                  <a:pt x="1276" y="0"/>
                  <a:pt x="125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1"/>
          <p:cNvSpPr/>
          <p:nvPr/>
        </p:nvSpPr>
        <p:spPr>
          <a:xfrm>
            <a:off x="601153" y="2381602"/>
            <a:ext cx="135557" cy="106339"/>
          </a:xfrm>
          <a:custGeom>
            <a:avLst/>
            <a:gdLst/>
            <a:ahLst/>
            <a:cxnLst/>
            <a:rect l="l" t="t" r="r" b="b"/>
            <a:pathLst>
              <a:path w="3243" h="2544" extrusionOk="0">
                <a:moveTo>
                  <a:pt x="11" y="1"/>
                </a:moveTo>
                <a:cubicBezTo>
                  <a:pt x="11" y="1"/>
                  <a:pt x="10" y="1"/>
                  <a:pt x="10" y="1"/>
                </a:cubicBezTo>
                <a:cubicBezTo>
                  <a:pt x="0" y="5"/>
                  <a:pt x="42" y="131"/>
                  <a:pt x="136" y="307"/>
                </a:cubicBezTo>
                <a:cubicBezTo>
                  <a:pt x="227" y="485"/>
                  <a:pt x="377" y="705"/>
                  <a:pt x="551" y="907"/>
                </a:cubicBezTo>
                <a:cubicBezTo>
                  <a:pt x="724" y="1107"/>
                  <a:pt x="920" y="1290"/>
                  <a:pt x="1074" y="1417"/>
                </a:cubicBezTo>
                <a:cubicBezTo>
                  <a:pt x="1229" y="1545"/>
                  <a:pt x="1337" y="1622"/>
                  <a:pt x="1337" y="1622"/>
                </a:cubicBezTo>
                <a:cubicBezTo>
                  <a:pt x="1337" y="1622"/>
                  <a:pt x="1447" y="1696"/>
                  <a:pt x="1618" y="1798"/>
                </a:cubicBezTo>
                <a:cubicBezTo>
                  <a:pt x="1788" y="1902"/>
                  <a:pt x="2022" y="2026"/>
                  <a:pt x="2258" y="2141"/>
                </a:cubicBezTo>
                <a:cubicBezTo>
                  <a:pt x="2710" y="2357"/>
                  <a:pt x="3174" y="2544"/>
                  <a:pt x="3226" y="2544"/>
                </a:cubicBezTo>
                <a:cubicBezTo>
                  <a:pt x="3229" y="2544"/>
                  <a:pt x="3230" y="2543"/>
                  <a:pt x="3231" y="2542"/>
                </a:cubicBezTo>
                <a:cubicBezTo>
                  <a:pt x="3243" y="2518"/>
                  <a:pt x="2773" y="2283"/>
                  <a:pt x="2316" y="2030"/>
                </a:cubicBezTo>
                <a:cubicBezTo>
                  <a:pt x="2088" y="1903"/>
                  <a:pt x="1866" y="1769"/>
                  <a:pt x="1704" y="1660"/>
                </a:cubicBezTo>
                <a:cubicBezTo>
                  <a:pt x="1542" y="1553"/>
                  <a:pt x="1438" y="1477"/>
                  <a:pt x="1438" y="1477"/>
                </a:cubicBezTo>
                <a:cubicBezTo>
                  <a:pt x="1438" y="1477"/>
                  <a:pt x="1330" y="1405"/>
                  <a:pt x="1176" y="1289"/>
                </a:cubicBezTo>
                <a:cubicBezTo>
                  <a:pt x="1021" y="1173"/>
                  <a:pt x="823" y="1006"/>
                  <a:pt x="643" y="821"/>
                </a:cubicBezTo>
                <a:cubicBezTo>
                  <a:pt x="463" y="636"/>
                  <a:pt x="302" y="434"/>
                  <a:pt x="194" y="272"/>
                </a:cubicBezTo>
                <a:cubicBezTo>
                  <a:pt x="87" y="113"/>
                  <a:pt x="25"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1"/>
          <p:cNvSpPr/>
          <p:nvPr/>
        </p:nvSpPr>
        <p:spPr>
          <a:xfrm>
            <a:off x="666528" y="2494295"/>
            <a:ext cx="308735" cy="64832"/>
          </a:xfrm>
          <a:custGeom>
            <a:avLst/>
            <a:gdLst/>
            <a:ahLst/>
            <a:cxnLst/>
            <a:rect l="l" t="t" r="r" b="b"/>
            <a:pathLst>
              <a:path w="7386" h="1551" extrusionOk="0">
                <a:moveTo>
                  <a:pt x="6" y="0"/>
                </a:moveTo>
                <a:cubicBezTo>
                  <a:pt x="6" y="0"/>
                  <a:pt x="5" y="0"/>
                  <a:pt x="5" y="1"/>
                </a:cubicBezTo>
                <a:cubicBezTo>
                  <a:pt x="1" y="5"/>
                  <a:pt x="39" y="52"/>
                  <a:pt x="115" y="128"/>
                </a:cubicBezTo>
                <a:cubicBezTo>
                  <a:pt x="191" y="204"/>
                  <a:pt x="303" y="310"/>
                  <a:pt x="445" y="425"/>
                </a:cubicBezTo>
                <a:cubicBezTo>
                  <a:pt x="729" y="658"/>
                  <a:pt x="1147" y="930"/>
                  <a:pt x="1610" y="1107"/>
                </a:cubicBezTo>
                <a:cubicBezTo>
                  <a:pt x="2074" y="1284"/>
                  <a:pt x="2559" y="1377"/>
                  <a:pt x="2921" y="1440"/>
                </a:cubicBezTo>
                <a:cubicBezTo>
                  <a:pt x="3284" y="1501"/>
                  <a:pt x="3529" y="1521"/>
                  <a:pt x="3529" y="1521"/>
                </a:cubicBezTo>
                <a:cubicBezTo>
                  <a:pt x="3529" y="1521"/>
                  <a:pt x="3774" y="1545"/>
                  <a:pt x="4144" y="1550"/>
                </a:cubicBezTo>
                <a:cubicBezTo>
                  <a:pt x="4187" y="1551"/>
                  <a:pt x="4231" y="1551"/>
                  <a:pt x="4277" y="1551"/>
                </a:cubicBezTo>
                <a:cubicBezTo>
                  <a:pt x="4626" y="1551"/>
                  <a:pt x="5060" y="1529"/>
                  <a:pt x="5490" y="1472"/>
                </a:cubicBezTo>
                <a:cubicBezTo>
                  <a:pt x="5978" y="1411"/>
                  <a:pt x="6457" y="1303"/>
                  <a:pt x="6809" y="1200"/>
                </a:cubicBezTo>
                <a:cubicBezTo>
                  <a:pt x="6985" y="1147"/>
                  <a:pt x="7130" y="1102"/>
                  <a:pt x="7230" y="1063"/>
                </a:cubicBezTo>
                <a:cubicBezTo>
                  <a:pt x="7330" y="1026"/>
                  <a:pt x="7385" y="1002"/>
                  <a:pt x="7384" y="997"/>
                </a:cubicBezTo>
                <a:cubicBezTo>
                  <a:pt x="7384" y="996"/>
                  <a:pt x="7382" y="995"/>
                  <a:pt x="7378" y="995"/>
                </a:cubicBezTo>
                <a:cubicBezTo>
                  <a:pt x="7338" y="995"/>
                  <a:pt x="7115" y="1059"/>
                  <a:pt x="6789" y="1133"/>
                </a:cubicBezTo>
                <a:cubicBezTo>
                  <a:pt x="6435" y="1215"/>
                  <a:pt x="5956" y="1305"/>
                  <a:pt x="5474" y="1348"/>
                </a:cubicBezTo>
                <a:cubicBezTo>
                  <a:pt x="5137" y="1380"/>
                  <a:pt x="4799" y="1394"/>
                  <a:pt x="4503" y="1394"/>
                </a:cubicBezTo>
                <a:cubicBezTo>
                  <a:pt x="4375" y="1394"/>
                  <a:pt x="4255" y="1391"/>
                  <a:pt x="4146" y="1387"/>
                </a:cubicBezTo>
                <a:cubicBezTo>
                  <a:pt x="3784" y="1373"/>
                  <a:pt x="3544" y="1345"/>
                  <a:pt x="3544" y="1345"/>
                </a:cubicBezTo>
                <a:cubicBezTo>
                  <a:pt x="3544" y="1345"/>
                  <a:pt x="3303" y="1329"/>
                  <a:pt x="2945" y="1279"/>
                </a:cubicBezTo>
                <a:cubicBezTo>
                  <a:pt x="2586" y="1227"/>
                  <a:pt x="2107" y="1147"/>
                  <a:pt x="1653" y="989"/>
                </a:cubicBezTo>
                <a:cubicBezTo>
                  <a:pt x="1198" y="833"/>
                  <a:pt x="779" y="583"/>
                  <a:pt x="486" y="370"/>
                </a:cubicBezTo>
                <a:cubicBezTo>
                  <a:pt x="201" y="164"/>
                  <a:pt x="26"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1"/>
          <p:cNvSpPr/>
          <p:nvPr/>
        </p:nvSpPr>
        <p:spPr>
          <a:xfrm>
            <a:off x="923723" y="2555448"/>
            <a:ext cx="63745" cy="50787"/>
          </a:xfrm>
          <a:custGeom>
            <a:avLst/>
            <a:gdLst/>
            <a:ahLst/>
            <a:cxnLst/>
            <a:rect l="l" t="t" r="r" b="b"/>
            <a:pathLst>
              <a:path w="1525" h="1215" extrusionOk="0">
                <a:moveTo>
                  <a:pt x="41" y="0"/>
                </a:moveTo>
                <a:cubicBezTo>
                  <a:pt x="39" y="0"/>
                  <a:pt x="38" y="1"/>
                  <a:pt x="37" y="2"/>
                </a:cubicBezTo>
                <a:cubicBezTo>
                  <a:pt x="1" y="36"/>
                  <a:pt x="653" y="759"/>
                  <a:pt x="653" y="759"/>
                </a:cubicBezTo>
                <a:cubicBezTo>
                  <a:pt x="653" y="759"/>
                  <a:pt x="700" y="800"/>
                  <a:pt x="768" y="862"/>
                </a:cubicBezTo>
                <a:cubicBezTo>
                  <a:pt x="837" y="924"/>
                  <a:pt x="934" y="1004"/>
                  <a:pt x="1043" y="1072"/>
                </a:cubicBezTo>
                <a:cubicBezTo>
                  <a:pt x="1150" y="1139"/>
                  <a:pt x="1272" y="1188"/>
                  <a:pt x="1365" y="1205"/>
                </a:cubicBezTo>
                <a:cubicBezTo>
                  <a:pt x="1401" y="1212"/>
                  <a:pt x="1433" y="1214"/>
                  <a:pt x="1458" y="1214"/>
                </a:cubicBezTo>
                <a:cubicBezTo>
                  <a:pt x="1500" y="1214"/>
                  <a:pt x="1524" y="1208"/>
                  <a:pt x="1524" y="1201"/>
                </a:cubicBezTo>
                <a:cubicBezTo>
                  <a:pt x="1524" y="1187"/>
                  <a:pt x="1466" y="1175"/>
                  <a:pt x="1385" y="1138"/>
                </a:cubicBezTo>
                <a:cubicBezTo>
                  <a:pt x="1303" y="1103"/>
                  <a:pt x="1203" y="1044"/>
                  <a:pt x="1114" y="969"/>
                </a:cubicBezTo>
                <a:cubicBezTo>
                  <a:pt x="1024" y="894"/>
                  <a:pt x="942" y="809"/>
                  <a:pt x="881" y="744"/>
                </a:cubicBezTo>
                <a:cubicBezTo>
                  <a:pt x="820" y="677"/>
                  <a:pt x="779" y="633"/>
                  <a:pt x="779" y="633"/>
                </a:cubicBezTo>
                <a:cubicBezTo>
                  <a:pt x="779" y="633"/>
                  <a:pt x="107" y="0"/>
                  <a:pt x="4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1"/>
          <p:cNvSpPr/>
          <p:nvPr/>
        </p:nvSpPr>
        <p:spPr>
          <a:xfrm>
            <a:off x="965607" y="2629351"/>
            <a:ext cx="35864" cy="49784"/>
          </a:xfrm>
          <a:custGeom>
            <a:avLst/>
            <a:gdLst/>
            <a:ahLst/>
            <a:cxnLst/>
            <a:rect l="l" t="t" r="r" b="b"/>
            <a:pathLst>
              <a:path w="858" h="1191" extrusionOk="0">
                <a:moveTo>
                  <a:pt x="40" y="0"/>
                </a:moveTo>
                <a:cubicBezTo>
                  <a:pt x="16" y="0"/>
                  <a:pt x="0" y="197"/>
                  <a:pt x="50" y="391"/>
                </a:cubicBezTo>
                <a:cubicBezTo>
                  <a:pt x="97" y="585"/>
                  <a:pt x="206" y="757"/>
                  <a:pt x="206" y="757"/>
                </a:cubicBezTo>
                <a:cubicBezTo>
                  <a:pt x="206" y="757"/>
                  <a:pt x="326" y="920"/>
                  <a:pt x="489" y="1034"/>
                </a:cubicBezTo>
                <a:cubicBezTo>
                  <a:pt x="627" y="1136"/>
                  <a:pt x="786" y="1191"/>
                  <a:pt x="834" y="1191"/>
                </a:cubicBezTo>
                <a:cubicBezTo>
                  <a:pt x="842" y="1191"/>
                  <a:pt x="847" y="1189"/>
                  <a:pt x="848" y="1186"/>
                </a:cubicBezTo>
                <a:cubicBezTo>
                  <a:pt x="858" y="1164"/>
                  <a:pt x="696" y="1069"/>
                  <a:pt x="570" y="938"/>
                </a:cubicBezTo>
                <a:cubicBezTo>
                  <a:pt x="442" y="809"/>
                  <a:pt x="352" y="655"/>
                  <a:pt x="352" y="655"/>
                </a:cubicBezTo>
                <a:cubicBezTo>
                  <a:pt x="352" y="655"/>
                  <a:pt x="242" y="516"/>
                  <a:pt x="170" y="350"/>
                </a:cubicBezTo>
                <a:cubicBezTo>
                  <a:pt x="93" y="184"/>
                  <a:pt x="65"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1"/>
          <p:cNvSpPr/>
          <p:nvPr/>
        </p:nvSpPr>
        <p:spPr>
          <a:xfrm>
            <a:off x="1004523" y="2558416"/>
            <a:ext cx="21861" cy="100738"/>
          </a:xfrm>
          <a:custGeom>
            <a:avLst/>
            <a:gdLst/>
            <a:ahLst/>
            <a:cxnLst/>
            <a:rect l="l" t="t" r="r" b="b"/>
            <a:pathLst>
              <a:path w="523" h="2410" extrusionOk="0">
                <a:moveTo>
                  <a:pt x="423" y="1"/>
                </a:moveTo>
                <a:cubicBezTo>
                  <a:pt x="423" y="1"/>
                  <a:pt x="422" y="1"/>
                  <a:pt x="422" y="1"/>
                </a:cubicBezTo>
                <a:cubicBezTo>
                  <a:pt x="397" y="3"/>
                  <a:pt x="412" y="312"/>
                  <a:pt x="386" y="616"/>
                </a:cubicBezTo>
                <a:cubicBezTo>
                  <a:pt x="364" y="921"/>
                  <a:pt x="302" y="1218"/>
                  <a:pt x="302" y="1218"/>
                </a:cubicBezTo>
                <a:cubicBezTo>
                  <a:pt x="302" y="1218"/>
                  <a:pt x="265" y="1519"/>
                  <a:pt x="188" y="1814"/>
                </a:cubicBezTo>
                <a:cubicBezTo>
                  <a:pt x="113" y="2110"/>
                  <a:pt x="0" y="2398"/>
                  <a:pt x="23" y="2409"/>
                </a:cubicBezTo>
                <a:cubicBezTo>
                  <a:pt x="23" y="2409"/>
                  <a:pt x="24" y="2409"/>
                  <a:pt x="24" y="2409"/>
                </a:cubicBezTo>
                <a:cubicBezTo>
                  <a:pt x="50" y="2409"/>
                  <a:pt x="202" y="2142"/>
                  <a:pt x="309" y="1850"/>
                </a:cubicBezTo>
                <a:cubicBezTo>
                  <a:pt x="420" y="1556"/>
                  <a:pt x="480" y="1245"/>
                  <a:pt x="480" y="1245"/>
                </a:cubicBezTo>
                <a:cubicBezTo>
                  <a:pt x="480" y="1245"/>
                  <a:pt x="522" y="933"/>
                  <a:pt x="513" y="619"/>
                </a:cubicBezTo>
                <a:cubicBezTo>
                  <a:pt x="506" y="307"/>
                  <a:pt x="448" y="1"/>
                  <a:pt x="42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1"/>
          <p:cNvSpPr/>
          <p:nvPr/>
        </p:nvSpPr>
        <p:spPr>
          <a:xfrm>
            <a:off x="1015683" y="2479456"/>
            <a:ext cx="37077" cy="173177"/>
          </a:xfrm>
          <a:custGeom>
            <a:avLst/>
            <a:gdLst/>
            <a:ahLst/>
            <a:cxnLst/>
            <a:rect l="l" t="t" r="r" b="b"/>
            <a:pathLst>
              <a:path w="887" h="4143" extrusionOk="0">
                <a:moveTo>
                  <a:pt x="636" y="1"/>
                </a:moveTo>
                <a:cubicBezTo>
                  <a:pt x="636" y="1"/>
                  <a:pt x="636" y="1"/>
                  <a:pt x="636" y="1"/>
                </a:cubicBezTo>
                <a:cubicBezTo>
                  <a:pt x="623" y="5"/>
                  <a:pt x="647" y="137"/>
                  <a:pt x="677" y="335"/>
                </a:cubicBezTo>
                <a:cubicBezTo>
                  <a:pt x="708" y="534"/>
                  <a:pt x="732" y="800"/>
                  <a:pt x="741" y="1065"/>
                </a:cubicBezTo>
                <a:cubicBezTo>
                  <a:pt x="743" y="1332"/>
                  <a:pt x="732" y="1597"/>
                  <a:pt x="708" y="1794"/>
                </a:cubicBezTo>
                <a:cubicBezTo>
                  <a:pt x="700" y="1894"/>
                  <a:pt x="683" y="1975"/>
                  <a:pt x="676" y="2033"/>
                </a:cubicBezTo>
                <a:cubicBezTo>
                  <a:pt x="668" y="2089"/>
                  <a:pt x="662" y="2123"/>
                  <a:pt x="662" y="2123"/>
                </a:cubicBezTo>
                <a:cubicBezTo>
                  <a:pt x="662" y="2123"/>
                  <a:pt x="657" y="2155"/>
                  <a:pt x="647" y="2212"/>
                </a:cubicBezTo>
                <a:cubicBezTo>
                  <a:pt x="637" y="2269"/>
                  <a:pt x="629" y="2352"/>
                  <a:pt x="608" y="2449"/>
                </a:cubicBezTo>
                <a:cubicBezTo>
                  <a:pt x="574" y="2645"/>
                  <a:pt x="507" y="2902"/>
                  <a:pt x="426" y="3155"/>
                </a:cubicBezTo>
                <a:cubicBezTo>
                  <a:pt x="340" y="3407"/>
                  <a:pt x="238" y="3653"/>
                  <a:pt x="150" y="3834"/>
                </a:cubicBezTo>
                <a:cubicBezTo>
                  <a:pt x="64" y="4015"/>
                  <a:pt x="1" y="4134"/>
                  <a:pt x="12" y="4142"/>
                </a:cubicBezTo>
                <a:cubicBezTo>
                  <a:pt x="13" y="4142"/>
                  <a:pt x="13" y="4142"/>
                  <a:pt x="13" y="4142"/>
                </a:cubicBezTo>
                <a:cubicBezTo>
                  <a:pt x="26" y="4142"/>
                  <a:pt x="108" y="4037"/>
                  <a:pt x="210" y="3866"/>
                </a:cubicBezTo>
                <a:cubicBezTo>
                  <a:pt x="318" y="3693"/>
                  <a:pt x="439" y="3450"/>
                  <a:pt x="543" y="3197"/>
                </a:cubicBezTo>
                <a:cubicBezTo>
                  <a:pt x="641" y="2944"/>
                  <a:pt x="723" y="2683"/>
                  <a:pt x="768" y="2482"/>
                </a:cubicBezTo>
                <a:cubicBezTo>
                  <a:pt x="795" y="2382"/>
                  <a:pt x="806" y="2299"/>
                  <a:pt x="820" y="2240"/>
                </a:cubicBezTo>
                <a:cubicBezTo>
                  <a:pt x="832" y="2182"/>
                  <a:pt x="838" y="2148"/>
                  <a:pt x="838" y="2148"/>
                </a:cubicBezTo>
                <a:cubicBezTo>
                  <a:pt x="838" y="2148"/>
                  <a:pt x="841" y="2115"/>
                  <a:pt x="848" y="2055"/>
                </a:cubicBezTo>
                <a:cubicBezTo>
                  <a:pt x="853" y="1995"/>
                  <a:pt x="866" y="1911"/>
                  <a:pt x="870" y="1809"/>
                </a:cubicBezTo>
                <a:cubicBezTo>
                  <a:pt x="886" y="1603"/>
                  <a:pt x="886" y="1330"/>
                  <a:pt x="866" y="1059"/>
                </a:cubicBezTo>
                <a:cubicBezTo>
                  <a:pt x="841" y="787"/>
                  <a:pt x="797" y="520"/>
                  <a:pt x="745" y="323"/>
                </a:cubicBezTo>
                <a:cubicBezTo>
                  <a:pt x="695" y="127"/>
                  <a:pt x="647" y="1"/>
                  <a:pt x="6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1"/>
          <p:cNvSpPr/>
          <p:nvPr/>
        </p:nvSpPr>
        <p:spPr>
          <a:xfrm>
            <a:off x="599606" y="2293028"/>
            <a:ext cx="56639" cy="26292"/>
          </a:xfrm>
          <a:custGeom>
            <a:avLst/>
            <a:gdLst/>
            <a:ahLst/>
            <a:cxnLst/>
            <a:rect l="l" t="t" r="r" b="b"/>
            <a:pathLst>
              <a:path w="1355" h="629" extrusionOk="0">
                <a:moveTo>
                  <a:pt x="1197" y="1"/>
                </a:moveTo>
                <a:cubicBezTo>
                  <a:pt x="1130" y="1"/>
                  <a:pt x="1049" y="6"/>
                  <a:pt x="969" y="20"/>
                </a:cubicBezTo>
                <a:cubicBezTo>
                  <a:pt x="776" y="50"/>
                  <a:pt x="594" y="122"/>
                  <a:pt x="594" y="122"/>
                </a:cubicBezTo>
                <a:cubicBezTo>
                  <a:pt x="594" y="122"/>
                  <a:pt x="418" y="212"/>
                  <a:pt x="269" y="335"/>
                </a:cubicBezTo>
                <a:cubicBezTo>
                  <a:pt x="118" y="458"/>
                  <a:pt x="0" y="611"/>
                  <a:pt x="18" y="627"/>
                </a:cubicBezTo>
                <a:cubicBezTo>
                  <a:pt x="19" y="628"/>
                  <a:pt x="21" y="629"/>
                  <a:pt x="23" y="629"/>
                </a:cubicBezTo>
                <a:cubicBezTo>
                  <a:pt x="56" y="629"/>
                  <a:pt x="192" y="521"/>
                  <a:pt x="340" y="438"/>
                </a:cubicBezTo>
                <a:cubicBezTo>
                  <a:pt x="499" y="347"/>
                  <a:pt x="666" y="283"/>
                  <a:pt x="666" y="283"/>
                </a:cubicBezTo>
                <a:cubicBezTo>
                  <a:pt x="666" y="283"/>
                  <a:pt x="825" y="199"/>
                  <a:pt x="998" y="140"/>
                </a:cubicBezTo>
                <a:cubicBezTo>
                  <a:pt x="1170" y="81"/>
                  <a:pt x="1354" y="50"/>
                  <a:pt x="1352" y="25"/>
                </a:cubicBezTo>
                <a:cubicBezTo>
                  <a:pt x="1352" y="11"/>
                  <a:pt x="1288" y="1"/>
                  <a:pt x="11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1"/>
          <p:cNvSpPr/>
          <p:nvPr/>
        </p:nvSpPr>
        <p:spPr>
          <a:xfrm>
            <a:off x="600776" y="2302057"/>
            <a:ext cx="232366" cy="45562"/>
          </a:xfrm>
          <a:custGeom>
            <a:avLst/>
            <a:gdLst/>
            <a:ahLst/>
            <a:cxnLst/>
            <a:rect l="l" t="t" r="r" b="b"/>
            <a:pathLst>
              <a:path w="5559" h="1090" extrusionOk="0">
                <a:moveTo>
                  <a:pt x="3090" y="0"/>
                </a:moveTo>
                <a:cubicBezTo>
                  <a:pt x="2989" y="0"/>
                  <a:pt x="2904" y="7"/>
                  <a:pt x="2840" y="7"/>
                </a:cubicBezTo>
                <a:cubicBezTo>
                  <a:pt x="2759" y="10"/>
                  <a:pt x="2712" y="12"/>
                  <a:pt x="2712" y="12"/>
                </a:cubicBezTo>
                <a:cubicBezTo>
                  <a:pt x="2712" y="12"/>
                  <a:pt x="2666" y="17"/>
                  <a:pt x="2586" y="28"/>
                </a:cubicBezTo>
                <a:cubicBezTo>
                  <a:pt x="2505" y="40"/>
                  <a:pt x="2389" y="47"/>
                  <a:pt x="2253" y="77"/>
                </a:cubicBezTo>
                <a:cubicBezTo>
                  <a:pt x="1978" y="124"/>
                  <a:pt x="1619" y="221"/>
                  <a:pt x="1273" y="348"/>
                </a:cubicBezTo>
                <a:cubicBezTo>
                  <a:pt x="929" y="487"/>
                  <a:pt x="599" y="654"/>
                  <a:pt x="370" y="809"/>
                </a:cubicBezTo>
                <a:cubicBezTo>
                  <a:pt x="251" y="880"/>
                  <a:pt x="165" y="957"/>
                  <a:pt x="99" y="1004"/>
                </a:cubicBezTo>
                <a:cubicBezTo>
                  <a:pt x="35" y="1053"/>
                  <a:pt x="1" y="1084"/>
                  <a:pt x="5" y="1089"/>
                </a:cubicBezTo>
                <a:cubicBezTo>
                  <a:pt x="6" y="1089"/>
                  <a:pt x="6" y="1090"/>
                  <a:pt x="8" y="1090"/>
                </a:cubicBezTo>
                <a:cubicBezTo>
                  <a:pt x="30" y="1090"/>
                  <a:pt x="179" y="992"/>
                  <a:pt x="405" y="867"/>
                </a:cubicBezTo>
                <a:cubicBezTo>
                  <a:pt x="641" y="733"/>
                  <a:pt x="973" y="585"/>
                  <a:pt x="1314" y="466"/>
                </a:cubicBezTo>
                <a:cubicBezTo>
                  <a:pt x="1659" y="355"/>
                  <a:pt x="2010" y="274"/>
                  <a:pt x="2278" y="238"/>
                </a:cubicBezTo>
                <a:cubicBezTo>
                  <a:pt x="2410" y="214"/>
                  <a:pt x="2523" y="211"/>
                  <a:pt x="2602" y="200"/>
                </a:cubicBezTo>
                <a:cubicBezTo>
                  <a:pt x="2679" y="193"/>
                  <a:pt x="2724" y="189"/>
                  <a:pt x="2724" y="189"/>
                </a:cubicBezTo>
                <a:cubicBezTo>
                  <a:pt x="2724" y="189"/>
                  <a:pt x="2770" y="185"/>
                  <a:pt x="2848" y="180"/>
                </a:cubicBezTo>
                <a:cubicBezTo>
                  <a:pt x="2919" y="178"/>
                  <a:pt x="3018" y="166"/>
                  <a:pt x="3137" y="166"/>
                </a:cubicBezTo>
                <a:cubicBezTo>
                  <a:pt x="3149" y="166"/>
                  <a:pt x="3162" y="166"/>
                  <a:pt x="3175" y="166"/>
                </a:cubicBezTo>
                <a:cubicBezTo>
                  <a:pt x="3207" y="165"/>
                  <a:pt x="3239" y="165"/>
                  <a:pt x="3273" y="165"/>
                </a:cubicBezTo>
                <a:cubicBezTo>
                  <a:pt x="3529" y="165"/>
                  <a:pt x="3848" y="189"/>
                  <a:pt x="4163" y="237"/>
                </a:cubicBezTo>
                <a:cubicBezTo>
                  <a:pt x="4518" y="300"/>
                  <a:pt x="4870" y="392"/>
                  <a:pt x="5126" y="487"/>
                </a:cubicBezTo>
                <a:cubicBezTo>
                  <a:pt x="5362" y="572"/>
                  <a:pt x="5523" y="642"/>
                  <a:pt x="5552" y="642"/>
                </a:cubicBezTo>
                <a:cubicBezTo>
                  <a:pt x="5554" y="642"/>
                  <a:pt x="5556" y="641"/>
                  <a:pt x="5556" y="640"/>
                </a:cubicBezTo>
                <a:cubicBezTo>
                  <a:pt x="5558" y="635"/>
                  <a:pt x="5520" y="609"/>
                  <a:pt x="5449" y="571"/>
                </a:cubicBezTo>
                <a:cubicBezTo>
                  <a:pt x="5377" y="535"/>
                  <a:pt x="5279" y="472"/>
                  <a:pt x="5151" y="422"/>
                </a:cubicBezTo>
                <a:cubicBezTo>
                  <a:pt x="4901" y="307"/>
                  <a:pt x="4547" y="194"/>
                  <a:pt x="4187" y="113"/>
                </a:cubicBezTo>
                <a:cubicBezTo>
                  <a:pt x="3825" y="42"/>
                  <a:pt x="3454" y="3"/>
                  <a:pt x="3176" y="2"/>
                </a:cubicBezTo>
                <a:cubicBezTo>
                  <a:pt x="3146" y="1"/>
                  <a:pt x="3118" y="0"/>
                  <a:pt x="30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1"/>
          <p:cNvSpPr/>
          <p:nvPr/>
        </p:nvSpPr>
        <p:spPr>
          <a:xfrm>
            <a:off x="894212" y="2323960"/>
            <a:ext cx="130374" cy="159676"/>
          </a:xfrm>
          <a:custGeom>
            <a:avLst/>
            <a:gdLst/>
            <a:ahLst/>
            <a:cxnLst/>
            <a:rect l="l" t="t" r="r" b="b"/>
            <a:pathLst>
              <a:path w="3119" h="3820" extrusionOk="0">
                <a:moveTo>
                  <a:pt x="11" y="0"/>
                </a:moveTo>
                <a:cubicBezTo>
                  <a:pt x="9" y="0"/>
                  <a:pt x="8" y="1"/>
                  <a:pt x="8" y="1"/>
                </a:cubicBezTo>
                <a:cubicBezTo>
                  <a:pt x="0" y="14"/>
                  <a:pt x="135" y="97"/>
                  <a:pt x="329" y="229"/>
                </a:cubicBezTo>
                <a:cubicBezTo>
                  <a:pt x="525" y="360"/>
                  <a:pt x="775" y="550"/>
                  <a:pt x="1011" y="753"/>
                </a:cubicBezTo>
                <a:cubicBezTo>
                  <a:pt x="1245" y="963"/>
                  <a:pt x="1465" y="1183"/>
                  <a:pt x="1619" y="1360"/>
                </a:cubicBezTo>
                <a:cubicBezTo>
                  <a:pt x="1699" y="1445"/>
                  <a:pt x="1757" y="1524"/>
                  <a:pt x="1801" y="1576"/>
                </a:cubicBezTo>
                <a:cubicBezTo>
                  <a:pt x="1844" y="1627"/>
                  <a:pt x="1869" y="1658"/>
                  <a:pt x="1869" y="1658"/>
                </a:cubicBezTo>
                <a:cubicBezTo>
                  <a:pt x="1869" y="1658"/>
                  <a:pt x="1893" y="1689"/>
                  <a:pt x="1936" y="1742"/>
                </a:cubicBezTo>
                <a:cubicBezTo>
                  <a:pt x="1976" y="1797"/>
                  <a:pt x="2043" y="1869"/>
                  <a:pt x="2109" y="1965"/>
                </a:cubicBezTo>
                <a:cubicBezTo>
                  <a:pt x="2250" y="2151"/>
                  <a:pt x="2422" y="2412"/>
                  <a:pt x="2578" y="2682"/>
                </a:cubicBezTo>
                <a:cubicBezTo>
                  <a:pt x="2728" y="2957"/>
                  <a:pt x="2864" y="3239"/>
                  <a:pt x="2953" y="3458"/>
                </a:cubicBezTo>
                <a:cubicBezTo>
                  <a:pt x="3040" y="3672"/>
                  <a:pt x="3095" y="3820"/>
                  <a:pt x="3109" y="3820"/>
                </a:cubicBezTo>
                <a:cubicBezTo>
                  <a:pt x="3109" y="3820"/>
                  <a:pt x="3109" y="3820"/>
                  <a:pt x="3109" y="3820"/>
                </a:cubicBezTo>
                <a:cubicBezTo>
                  <a:pt x="3119" y="3817"/>
                  <a:pt x="3088" y="3661"/>
                  <a:pt x="3019" y="3431"/>
                </a:cubicBezTo>
                <a:cubicBezTo>
                  <a:pt x="2949" y="3203"/>
                  <a:pt x="2831" y="2908"/>
                  <a:pt x="2692" y="2621"/>
                </a:cubicBezTo>
                <a:cubicBezTo>
                  <a:pt x="2546" y="2338"/>
                  <a:pt x="2380" y="2063"/>
                  <a:pt x="2244" y="1867"/>
                </a:cubicBezTo>
                <a:cubicBezTo>
                  <a:pt x="2178" y="1766"/>
                  <a:pt x="2113" y="1690"/>
                  <a:pt x="2074" y="1632"/>
                </a:cubicBezTo>
                <a:cubicBezTo>
                  <a:pt x="2032" y="1577"/>
                  <a:pt x="2007" y="1545"/>
                  <a:pt x="2007" y="1545"/>
                </a:cubicBezTo>
                <a:cubicBezTo>
                  <a:pt x="2007" y="1545"/>
                  <a:pt x="1981" y="1514"/>
                  <a:pt x="1935" y="1462"/>
                </a:cubicBezTo>
                <a:cubicBezTo>
                  <a:pt x="1888" y="1411"/>
                  <a:pt x="1825" y="1332"/>
                  <a:pt x="1740" y="1248"/>
                </a:cubicBezTo>
                <a:cubicBezTo>
                  <a:pt x="1576" y="1073"/>
                  <a:pt x="1341" y="857"/>
                  <a:pt x="1092" y="657"/>
                </a:cubicBezTo>
                <a:cubicBezTo>
                  <a:pt x="841" y="462"/>
                  <a:pt x="576" y="285"/>
                  <a:pt x="367" y="171"/>
                </a:cubicBezTo>
                <a:cubicBezTo>
                  <a:pt x="172" y="62"/>
                  <a:pt x="33" y="0"/>
                  <a:pt x="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1"/>
          <p:cNvSpPr/>
          <p:nvPr/>
        </p:nvSpPr>
        <p:spPr>
          <a:xfrm>
            <a:off x="949974" y="2425617"/>
            <a:ext cx="52543" cy="93298"/>
          </a:xfrm>
          <a:custGeom>
            <a:avLst/>
            <a:gdLst/>
            <a:ahLst/>
            <a:cxnLst/>
            <a:rect l="l" t="t" r="r" b="b"/>
            <a:pathLst>
              <a:path w="1257" h="2232" extrusionOk="0">
                <a:moveTo>
                  <a:pt x="20" y="0"/>
                </a:moveTo>
                <a:cubicBezTo>
                  <a:pt x="18" y="0"/>
                  <a:pt x="17" y="1"/>
                  <a:pt x="16" y="2"/>
                </a:cubicBezTo>
                <a:cubicBezTo>
                  <a:pt x="0" y="21"/>
                  <a:pt x="235" y="245"/>
                  <a:pt x="421" y="505"/>
                </a:cubicBezTo>
                <a:cubicBezTo>
                  <a:pt x="611" y="764"/>
                  <a:pt x="752" y="1047"/>
                  <a:pt x="752" y="1047"/>
                </a:cubicBezTo>
                <a:cubicBezTo>
                  <a:pt x="752" y="1047"/>
                  <a:pt x="914" y="1320"/>
                  <a:pt x="1028" y="1619"/>
                </a:cubicBezTo>
                <a:cubicBezTo>
                  <a:pt x="1145" y="1916"/>
                  <a:pt x="1206" y="2232"/>
                  <a:pt x="1231" y="2232"/>
                </a:cubicBezTo>
                <a:cubicBezTo>
                  <a:pt x="1232" y="2232"/>
                  <a:pt x="1232" y="2232"/>
                  <a:pt x="1232" y="2232"/>
                </a:cubicBezTo>
                <a:cubicBezTo>
                  <a:pt x="1256" y="2230"/>
                  <a:pt x="1238" y="1899"/>
                  <a:pt x="1147" y="1580"/>
                </a:cubicBezTo>
                <a:cubicBezTo>
                  <a:pt x="1060" y="1259"/>
                  <a:pt x="907" y="962"/>
                  <a:pt x="907" y="962"/>
                </a:cubicBezTo>
                <a:cubicBezTo>
                  <a:pt x="907" y="962"/>
                  <a:pt x="741" y="673"/>
                  <a:pt x="518" y="426"/>
                </a:cubicBezTo>
                <a:cubicBezTo>
                  <a:pt x="308" y="189"/>
                  <a:pt x="55" y="0"/>
                  <a:pt x="2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1"/>
          <p:cNvSpPr/>
          <p:nvPr/>
        </p:nvSpPr>
        <p:spPr>
          <a:xfrm>
            <a:off x="740723" y="2270748"/>
            <a:ext cx="79378" cy="19980"/>
          </a:xfrm>
          <a:custGeom>
            <a:avLst/>
            <a:gdLst/>
            <a:ahLst/>
            <a:cxnLst/>
            <a:rect l="l" t="t" r="r" b="b"/>
            <a:pathLst>
              <a:path w="1899" h="478" extrusionOk="0">
                <a:moveTo>
                  <a:pt x="437" y="0"/>
                </a:moveTo>
                <a:cubicBezTo>
                  <a:pt x="209" y="0"/>
                  <a:pt x="1" y="34"/>
                  <a:pt x="3" y="55"/>
                </a:cubicBezTo>
                <a:cubicBezTo>
                  <a:pt x="4" y="81"/>
                  <a:pt x="247" y="89"/>
                  <a:pt x="484" y="127"/>
                </a:cubicBezTo>
                <a:cubicBezTo>
                  <a:pt x="723" y="161"/>
                  <a:pt x="953" y="224"/>
                  <a:pt x="953" y="224"/>
                </a:cubicBezTo>
                <a:cubicBezTo>
                  <a:pt x="953" y="224"/>
                  <a:pt x="1189" y="263"/>
                  <a:pt x="1419" y="332"/>
                </a:cubicBezTo>
                <a:cubicBezTo>
                  <a:pt x="1628" y="394"/>
                  <a:pt x="1831" y="477"/>
                  <a:pt x="1877" y="477"/>
                </a:cubicBezTo>
                <a:cubicBezTo>
                  <a:pt x="1882" y="477"/>
                  <a:pt x="1885" y="476"/>
                  <a:pt x="1886" y="474"/>
                </a:cubicBezTo>
                <a:cubicBezTo>
                  <a:pt x="1898" y="453"/>
                  <a:pt x="1691" y="315"/>
                  <a:pt x="1462" y="215"/>
                </a:cubicBezTo>
                <a:cubicBezTo>
                  <a:pt x="1235" y="113"/>
                  <a:pt x="991" y="50"/>
                  <a:pt x="991" y="50"/>
                </a:cubicBezTo>
                <a:cubicBezTo>
                  <a:pt x="991" y="50"/>
                  <a:pt x="744" y="5"/>
                  <a:pt x="495" y="1"/>
                </a:cubicBezTo>
                <a:cubicBezTo>
                  <a:pt x="476" y="1"/>
                  <a:pt x="457" y="0"/>
                  <a:pt x="43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1"/>
          <p:cNvSpPr/>
          <p:nvPr/>
        </p:nvSpPr>
        <p:spPr>
          <a:xfrm>
            <a:off x="788835" y="2490282"/>
            <a:ext cx="153239" cy="24829"/>
          </a:xfrm>
          <a:custGeom>
            <a:avLst/>
            <a:gdLst/>
            <a:ahLst/>
            <a:cxnLst/>
            <a:rect l="l" t="t" r="r" b="b"/>
            <a:pathLst>
              <a:path w="3666" h="594" extrusionOk="0">
                <a:moveTo>
                  <a:pt x="3625" y="1"/>
                </a:moveTo>
                <a:cubicBezTo>
                  <a:pt x="3576" y="1"/>
                  <a:pt x="3484" y="10"/>
                  <a:pt x="3371" y="39"/>
                </a:cubicBezTo>
                <a:cubicBezTo>
                  <a:pt x="3197" y="81"/>
                  <a:pt x="2976" y="170"/>
                  <a:pt x="2758" y="246"/>
                </a:cubicBezTo>
                <a:cubicBezTo>
                  <a:pt x="2540" y="321"/>
                  <a:pt x="2317" y="367"/>
                  <a:pt x="2146" y="389"/>
                </a:cubicBezTo>
                <a:cubicBezTo>
                  <a:pt x="1976" y="408"/>
                  <a:pt x="1862" y="412"/>
                  <a:pt x="1862" y="412"/>
                </a:cubicBezTo>
                <a:cubicBezTo>
                  <a:pt x="1862" y="412"/>
                  <a:pt x="1748" y="424"/>
                  <a:pt x="1575" y="428"/>
                </a:cubicBezTo>
                <a:cubicBezTo>
                  <a:pt x="1539" y="429"/>
                  <a:pt x="1499" y="430"/>
                  <a:pt x="1458" y="430"/>
                </a:cubicBezTo>
                <a:cubicBezTo>
                  <a:pt x="1304" y="430"/>
                  <a:pt x="1121" y="422"/>
                  <a:pt x="938" y="407"/>
                </a:cubicBezTo>
                <a:cubicBezTo>
                  <a:pt x="544" y="374"/>
                  <a:pt x="151" y="319"/>
                  <a:pt x="37" y="319"/>
                </a:cubicBezTo>
                <a:cubicBezTo>
                  <a:pt x="17" y="319"/>
                  <a:pt x="5" y="321"/>
                  <a:pt x="5" y="325"/>
                </a:cubicBezTo>
                <a:cubicBezTo>
                  <a:pt x="0" y="347"/>
                  <a:pt x="456" y="461"/>
                  <a:pt x="924" y="532"/>
                </a:cubicBezTo>
                <a:cubicBezTo>
                  <a:pt x="1158" y="566"/>
                  <a:pt x="1395" y="588"/>
                  <a:pt x="1574" y="592"/>
                </a:cubicBezTo>
                <a:cubicBezTo>
                  <a:pt x="1614" y="593"/>
                  <a:pt x="1650" y="593"/>
                  <a:pt x="1683" y="593"/>
                </a:cubicBezTo>
                <a:cubicBezTo>
                  <a:pt x="1799" y="593"/>
                  <a:pt x="1872" y="589"/>
                  <a:pt x="1872" y="589"/>
                </a:cubicBezTo>
                <a:cubicBezTo>
                  <a:pt x="1872" y="589"/>
                  <a:pt x="1992" y="580"/>
                  <a:pt x="2168" y="550"/>
                </a:cubicBezTo>
                <a:cubicBezTo>
                  <a:pt x="2345" y="519"/>
                  <a:pt x="2581" y="458"/>
                  <a:pt x="2800" y="363"/>
                </a:cubicBezTo>
                <a:cubicBezTo>
                  <a:pt x="3019" y="269"/>
                  <a:pt x="3226" y="166"/>
                  <a:pt x="3388" y="106"/>
                </a:cubicBezTo>
                <a:cubicBezTo>
                  <a:pt x="3551" y="43"/>
                  <a:pt x="3665" y="21"/>
                  <a:pt x="3664" y="7"/>
                </a:cubicBezTo>
                <a:cubicBezTo>
                  <a:pt x="3664" y="3"/>
                  <a:pt x="3650" y="1"/>
                  <a:pt x="36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1"/>
          <p:cNvSpPr/>
          <p:nvPr/>
        </p:nvSpPr>
        <p:spPr>
          <a:xfrm>
            <a:off x="341157" y="2814441"/>
            <a:ext cx="39041" cy="246704"/>
          </a:xfrm>
          <a:custGeom>
            <a:avLst/>
            <a:gdLst/>
            <a:ahLst/>
            <a:cxnLst/>
            <a:rect l="l" t="t" r="r" b="b"/>
            <a:pathLst>
              <a:path w="934" h="5902" extrusionOk="0">
                <a:moveTo>
                  <a:pt x="28" y="0"/>
                </a:moveTo>
                <a:cubicBezTo>
                  <a:pt x="28" y="0"/>
                  <a:pt x="28" y="0"/>
                  <a:pt x="28" y="0"/>
                </a:cubicBezTo>
                <a:cubicBezTo>
                  <a:pt x="11" y="2"/>
                  <a:pt x="0" y="190"/>
                  <a:pt x="10" y="474"/>
                </a:cubicBezTo>
                <a:cubicBezTo>
                  <a:pt x="15" y="617"/>
                  <a:pt x="27" y="784"/>
                  <a:pt x="56" y="962"/>
                </a:cubicBezTo>
                <a:cubicBezTo>
                  <a:pt x="84" y="1140"/>
                  <a:pt x="136" y="1329"/>
                  <a:pt x="196" y="1510"/>
                </a:cubicBezTo>
                <a:cubicBezTo>
                  <a:pt x="321" y="1871"/>
                  <a:pt x="433" y="2218"/>
                  <a:pt x="492" y="2490"/>
                </a:cubicBezTo>
                <a:cubicBezTo>
                  <a:pt x="524" y="2624"/>
                  <a:pt x="546" y="2737"/>
                  <a:pt x="560" y="2817"/>
                </a:cubicBezTo>
                <a:cubicBezTo>
                  <a:pt x="575" y="2897"/>
                  <a:pt x="581" y="2943"/>
                  <a:pt x="581" y="2943"/>
                </a:cubicBezTo>
                <a:cubicBezTo>
                  <a:pt x="581" y="2943"/>
                  <a:pt x="619" y="3124"/>
                  <a:pt x="657" y="3398"/>
                </a:cubicBezTo>
                <a:cubicBezTo>
                  <a:pt x="693" y="3673"/>
                  <a:pt x="722" y="4042"/>
                  <a:pt x="713" y="4414"/>
                </a:cubicBezTo>
                <a:cubicBezTo>
                  <a:pt x="706" y="4786"/>
                  <a:pt x="663" y="5158"/>
                  <a:pt x="619" y="5435"/>
                </a:cubicBezTo>
                <a:cubicBezTo>
                  <a:pt x="576" y="5712"/>
                  <a:pt x="534" y="5896"/>
                  <a:pt x="554" y="5902"/>
                </a:cubicBezTo>
                <a:cubicBezTo>
                  <a:pt x="554" y="5902"/>
                  <a:pt x="555" y="5902"/>
                  <a:pt x="555" y="5902"/>
                </a:cubicBezTo>
                <a:cubicBezTo>
                  <a:pt x="571" y="5902"/>
                  <a:pt x="646" y="5728"/>
                  <a:pt x="721" y="5455"/>
                </a:cubicBezTo>
                <a:cubicBezTo>
                  <a:pt x="796" y="5180"/>
                  <a:pt x="869" y="4804"/>
                  <a:pt x="901" y="4424"/>
                </a:cubicBezTo>
                <a:cubicBezTo>
                  <a:pt x="934" y="4042"/>
                  <a:pt x="924" y="3658"/>
                  <a:pt x="901" y="3371"/>
                </a:cubicBezTo>
                <a:cubicBezTo>
                  <a:pt x="886" y="3227"/>
                  <a:pt x="875" y="3108"/>
                  <a:pt x="862" y="3025"/>
                </a:cubicBezTo>
                <a:cubicBezTo>
                  <a:pt x="849" y="2943"/>
                  <a:pt x="843" y="2895"/>
                  <a:pt x="843" y="2895"/>
                </a:cubicBezTo>
                <a:cubicBezTo>
                  <a:pt x="843" y="2895"/>
                  <a:pt x="833" y="2848"/>
                  <a:pt x="815" y="2765"/>
                </a:cubicBezTo>
                <a:cubicBezTo>
                  <a:pt x="798" y="2684"/>
                  <a:pt x="768" y="2567"/>
                  <a:pt x="730" y="2428"/>
                </a:cubicBezTo>
                <a:cubicBezTo>
                  <a:pt x="656" y="2151"/>
                  <a:pt x="517" y="1788"/>
                  <a:pt x="372" y="1446"/>
                </a:cubicBezTo>
                <a:cubicBezTo>
                  <a:pt x="225" y="1103"/>
                  <a:pt x="150" y="745"/>
                  <a:pt x="112" y="466"/>
                </a:cubicBezTo>
                <a:cubicBezTo>
                  <a:pt x="72" y="187"/>
                  <a:pt x="48" y="0"/>
                  <a:pt x="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1"/>
          <p:cNvSpPr/>
          <p:nvPr/>
        </p:nvSpPr>
        <p:spPr>
          <a:xfrm>
            <a:off x="382580" y="2962622"/>
            <a:ext cx="11077" cy="53211"/>
          </a:xfrm>
          <a:custGeom>
            <a:avLst/>
            <a:gdLst/>
            <a:ahLst/>
            <a:cxnLst/>
            <a:rect l="l" t="t" r="r" b="b"/>
            <a:pathLst>
              <a:path w="265" h="1273" extrusionOk="0">
                <a:moveTo>
                  <a:pt x="72" y="1"/>
                </a:moveTo>
                <a:cubicBezTo>
                  <a:pt x="71" y="1"/>
                  <a:pt x="70" y="1"/>
                  <a:pt x="69" y="1"/>
                </a:cubicBezTo>
                <a:cubicBezTo>
                  <a:pt x="33" y="7"/>
                  <a:pt x="32" y="169"/>
                  <a:pt x="23" y="326"/>
                </a:cubicBezTo>
                <a:cubicBezTo>
                  <a:pt x="15" y="484"/>
                  <a:pt x="0" y="636"/>
                  <a:pt x="0" y="636"/>
                </a:cubicBezTo>
                <a:cubicBezTo>
                  <a:pt x="0" y="636"/>
                  <a:pt x="16" y="789"/>
                  <a:pt x="27" y="947"/>
                </a:cubicBezTo>
                <a:cubicBezTo>
                  <a:pt x="37" y="1104"/>
                  <a:pt x="43" y="1265"/>
                  <a:pt x="79" y="1272"/>
                </a:cubicBezTo>
                <a:cubicBezTo>
                  <a:pt x="80" y="1272"/>
                  <a:pt x="81" y="1272"/>
                  <a:pt x="81" y="1272"/>
                </a:cubicBezTo>
                <a:cubicBezTo>
                  <a:pt x="117" y="1272"/>
                  <a:pt x="177" y="1121"/>
                  <a:pt x="213" y="963"/>
                </a:cubicBezTo>
                <a:cubicBezTo>
                  <a:pt x="252" y="801"/>
                  <a:pt x="264" y="635"/>
                  <a:pt x="264" y="635"/>
                </a:cubicBezTo>
                <a:cubicBezTo>
                  <a:pt x="264" y="635"/>
                  <a:pt x="251" y="469"/>
                  <a:pt x="209" y="308"/>
                </a:cubicBezTo>
                <a:cubicBezTo>
                  <a:pt x="170" y="150"/>
                  <a:pt x="108" y="1"/>
                  <a:pt x="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1"/>
          <p:cNvSpPr/>
          <p:nvPr/>
        </p:nvSpPr>
        <p:spPr>
          <a:xfrm>
            <a:off x="394410" y="2907362"/>
            <a:ext cx="21360" cy="142162"/>
          </a:xfrm>
          <a:custGeom>
            <a:avLst/>
            <a:gdLst/>
            <a:ahLst/>
            <a:cxnLst/>
            <a:rect l="l" t="t" r="r" b="b"/>
            <a:pathLst>
              <a:path w="511" h="3401" extrusionOk="0">
                <a:moveTo>
                  <a:pt x="38" y="0"/>
                </a:moveTo>
                <a:cubicBezTo>
                  <a:pt x="37" y="0"/>
                  <a:pt x="36" y="0"/>
                  <a:pt x="36" y="1"/>
                </a:cubicBezTo>
                <a:cubicBezTo>
                  <a:pt x="1" y="16"/>
                  <a:pt x="128" y="428"/>
                  <a:pt x="187" y="850"/>
                </a:cubicBezTo>
                <a:cubicBezTo>
                  <a:pt x="217" y="1062"/>
                  <a:pt x="235" y="1274"/>
                  <a:pt x="240" y="1433"/>
                </a:cubicBezTo>
                <a:cubicBezTo>
                  <a:pt x="246" y="1590"/>
                  <a:pt x="246" y="1696"/>
                  <a:pt x="246" y="1696"/>
                </a:cubicBezTo>
                <a:cubicBezTo>
                  <a:pt x="246" y="1696"/>
                  <a:pt x="252" y="1801"/>
                  <a:pt x="256" y="1960"/>
                </a:cubicBezTo>
                <a:cubicBezTo>
                  <a:pt x="261" y="2118"/>
                  <a:pt x="255" y="2330"/>
                  <a:pt x="239" y="2543"/>
                </a:cubicBezTo>
                <a:cubicBezTo>
                  <a:pt x="207" y="2969"/>
                  <a:pt x="105" y="3389"/>
                  <a:pt x="140" y="3401"/>
                </a:cubicBezTo>
                <a:cubicBezTo>
                  <a:pt x="141" y="3401"/>
                  <a:pt x="141" y="3401"/>
                  <a:pt x="142" y="3401"/>
                </a:cubicBezTo>
                <a:cubicBezTo>
                  <a:pt x="179" y="3401"/>
                  <a:pt x="344" y="2999"/>
                  <a:pt x="425" y="2570"/>
                </a:cubicBezTo>
                <a:cubicBezTo>
                  <a:pt x="464" y="2351"/>
                  <a:pt x="491" y="2132"/>
                  <a:pt x="500" y="1965"/>
                </a:cubicBezTo>
                <a:cubicBezTo>
                  <a:pt x="511" y="1800"/>
                  <a:pt x="511" y="1688"/>
                  <a:pt x="511" y="1688"/>
                </a:cubicBezTo>
                <a:cubicBezTo>
                  <a:pt x="511" y="1688"/>
                  <a:pt x="505" y="1577"/>
                  <a:pt x="484" y="1411"/>
                </a:cubicBezTo>
                <a:cubicBezTo>
                  <a:pt x="464" y="1246"/>
                  <a:pt x="425" y="1028"/>
                  <a:pt x="371" y="813"/>
                </a:cubicBezTo>
                <a:cubicBezTo>
                  <a:pt x="264" y="391"/>
                  <a:pt x="76" y="0"/>
                  <a:pt x="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1"/>
          <p:cNvSpPr/>
          <p:nvPr/>
        </p:nvSpPr>
        <p:spPr>
          <a:xfrm>
            <a:off x="1001931" y="2944815"/>
            <a:ext cx="51874" cy="184965"/>
          </a:xfrm>
          <a:custGeom>
            <a:avLst/>
            <a:gdLst/>
            <a:ahLst/>
            <a:cxnLst/>
            <a:rect l="l" t="t" r="r" b="b"/>
            <a:pathLst>
              <a:path w="1241" h="4425" extrusionOk="0">
                <a:moveTo>
                  <a:pt x="120" y="1"/>
                </a:moveTo>
                <a:cubicBezTo>
                  <a:pt x="103" y="1"/>
                  <a:pt x="69" y="145"/>
                  <a:pt x="42" y="361"/>
                </a:cubicBezTo>
                <a:cubicBezTo>
                  <a:pt x="13" y="579"/>
                  <a:pt x="1" y="873"/>
                  <a:pt x="8" y="1169"/>
                </a:cubicBezTo>
                <a:cubicBezTo>
                  <a:pt x="20" y="1464"/>
                  <a:pt x="51" y="1759"/>
                  <a:pt x="88" y="1977"/>
                </a:cubicBezTo>
                <a:cubicBezTo>
                  <a:pt x="104" y="2087"/>
                  <a:pt x="126" y="2178"/>
                  <a:pt x="137" y="2241"/>
                </a:cubicBezTo>
                <a:cubicBezTo>
                  <a:pt x="150" y="2305"/>
                  <a:pt x="157" y="2341"/>
                  <a:pt x="157" y="2341"/>
                </a:cubicBezTo>
                <a:cubicBezTo>
                  <a:pt x="157" y="2341"/>
                  <a:pt x="168" y="2376"/>
                  <a:pt x="186" y="2439"/>
                </a:cubicBezTo>
                <a:cubicBezTo>
                  <a:pt x="206" y="2499"/>
                  <a:pt x="229" y="2590"/>
                  <a:pt x="267" y="2694"/>
                </a:cubicBezTo>
                <a:cubicBezTo>
                  <a:pt x="336" y="2904"/>
                  <a:pt x="448" y="3179"/>
                  <a:pt x="576" y="3445"/>
                </a:cubicBezTo>
                <a:cubicBezTo>
                  <a:pt x="709" y="3709"/>
                  <a:pt x="858" y="3963"/>
                  <a:pt x="986" y="4143"/>
                </a:cubicBezTo>
                <a:cubicBezTo>
                  <a:pt x="1108" y="4317"/>
                  <a:pt x="1202" y="4424"/>
                  <a:pt x="1222" y="4424"/>
                </a:cubicBezTo>
                <a:cubicBezTo>
                  <a:pt x="1223" y="4424"/>
                  <a:pt x="1224" y="4424"/>
                  <a:pt x="1225" y="4424"/>
                </a:cubicBezTo>
                <a:cubicBezTo>
                  <a:pt x="1241" y="4413"/>
                  <a:pt x="1173" y="4283"/>
                  <a:pt x="1074" y="4090"/>
                </a:cubicBezTo>
                <a:cubicBezTo>
                  <a:pt x="975" y="3896"/>
                  <a:pt x="856" y="3635"/>
                  <a:pt x="748" y="3369"/>
                </a:cubicBezTo>
                <a:cubicBezTo>
                  <a:pt x="645" y="3101"/>
                  <a:pt x="555" y="2830"/>
                  <a:pt x="500" y="2622"/>
                </a:cubicBezTo>
                <a:cubicBezTo>
                  <a:pt x="468" y="2520"/>
                  <a:pt x="452" y="2431"/>
                  <a:pt x="436" y="2371"/>
                </a:cubicBezTo>
                <a:cubicBezTo>
                  <a:pt x="421" y="2312"/>
                  <a:pt x="414" y="2277"/>
                  <a:pt x="414" y="2277"/>
                </a:cubicBezTo>
                <a:cubicBezTo>
                  <a:pt x="414" y="2277"/>
                  <a:pt x="405" y="2243"/>
                  <a:pt x="389" y="2182"/>
                </a:cubicBezTo>
                <a:cubicBezTo>
                  <a:pt x="377" y="2121"/>
                  <a:pt x="350" y="2036"/>
                  <a:pt x="329" y="1930"/>
                </a:cubicBezTo>
                <a:cubicBezTo>
                  <a:pt x="281" y="1723"/>
                  <a:pt x="232" y="1440"/>
                  <a:pt x="197" y="1156"/>
                </a:cubicBezTo>
                <a:cubicBezTo>
                  <a:pt x="166" y="870"/>
                  <a:pt x="150" y="583"/>
                  <a:pt x="146" y="365"/>
                </a:cubicBezTo>
                <a:cubicBezTo>
                  <a:pt x="141" y="149"/>
                  <a:pt x="141" y="4"/>
                  <a:pt x="121" y="1"/>
                </a:cubicBezTo>
                <a:cubicBezTo>
                  <a:pt x="121" y="1"/>
                  <a:pt x="121" y="1"/>
                  <a:pt x="12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1"/>
          <p:cNvSpPr/>
          <p:nvPr/>
        </p:nvSpPr>
        <p:spPr>
          <a:xfrm>
            <a:off x="1021661" y="2996020"/>
            <a:ext cx="12707" cy="49366"/>
          </a:xfrm>
          <a:custGeom>
            <a:avLst/>
            <a:gdLst/>
            <a:ahLst/>
            <a:cxnLst/>
            <a:rect l="l" t="t" r="r" b="b"/>
            <a:pathLst>
              <a:path w="304" h="1181" extrusionOk="0">
                <a:moveTo>
                  <a:pt x="159" y="1"/>
                </a:moveTo>
                <a:cubicBezTo>
                  <a:pt x="122" y="1"/>
                  <a:pt x="63" y="142"/>
                  <a:pt x="32" y="294"/>
                </a:cubicBezTo>
                <a:cubicBezTo>
                  <a:pt x="1" y="449"/>
                  <a:pt x="1" y="609"/>
                  <a:pt x="1" y="609"/>
                </a:cubicBezTo>
                <a:cubicBezTo>
                  <a:pt x="1" y="609"/>
                  <a:pt x="28" y="768"/>
                  <a:pt x="88" y="915"/>
                </a:cubicBezTo>
                <a:cubicBezTo>
                  <a:pt x="144" y="1055"/>
                  <a:pt x="226" y="1180"/>
                  <a:pt x="263" y="1180"/>
                </a:cubicBezTo>
                <a:cubicBezTo>
                  <a:pt x="265" y="1180"/>
                  <a:pt x="266" y="1180"/>
                  <a:pt x="268" y="1179"/>
                </a:cubicBezTo>
                <a:cubicBezTo>
                  <a:pt x="303" y="1167"/>
                  <a:pt x="280" y="1018"/>
                  <a:pt x="270" y="874"/>
                </a:cubicBezTo>
                <a:cubicBezTo>
                  <a:pt x="262" y="729"/>
                  <a:pt x="264" y="587"/>
                  <a:pt x="264" y="587"/>
                </a:cubicBezTo>
                <a:cubicBezTo>
                  <a:pt x="264" y="587"/>
                  <a:pt x="236" y="449"/>
                  <a:pt x="220" y="304"/>
                </a:cubicBezTo>
                <a:cubicBezTo>
                  <a:pt x="201" y="160"/>
                  <a:pt x="198" y="10"/>
                  <a:pt x="161" y="1"/>
                </a:cubicBezTo>
                <a:cubicBezTo>
                  <a:pt x="161" y="1"/>
                  <a:pt x="160" y="1"/>
                  <a:pt x="1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1"/>
          <p:cNvSpPr/>
          <p:nvPr/>
        </p:nvSpPr>
        <p:spPr>
          <a:xfrm>
            <a:off x="1047869" y="2802988"/>
            <a:ext cx="17765" cy="204611"/>
          </a:xfrm>
          <a:custGeom>
            <a:avLst/>
            <a:gdLst/>
            <a:ahLst/>
            <a:cxnLst/>
            <a:rect l="l" t="t" r="r" b="b"/>
            <a:pathLst>
              <a:path w="425" h="4895" extrusionOk="0">
                <a:moveTo>
                  <a:pt x="370" y="0"/>
                </a:moveTo>
                <a:cubicBezTo>
                  <a:pt x="334" y="0"/>
                  <a:pt x="237" y="608"/>
                  <a:pt x="149" y="1215"/>
                </a:cubicBezTo>
                <a:cubicBezTo>
                  <a:pt x="104" y="1519"/>
                  <a:pt x="69" y="1828"/>
                  <a:pt x="40" y="2058"/>
                </a:cubicBezTo>
                <a:cubicBezTo>
                  <a:pt x="18" y="2291"/>
                  <a:pt x="10" y="2447"/>
                  <a:pt x="10" y="2447"/>
                </a:cubicBezTo>
                <a:cubicBezTo>
                  <a:pt x="10" y="2447"/>
                  <a:pt x="0" y="3073"/>
                  <a:pt x="91" y="3690"/>
                </a:cubicBezTo>
                <a:cubicBezTo>
                  <a:pt x="173" y="4304"/>
                  <a:pt x="350" y="4894"/>
                  <a:pt x="387" y="4894"/>
                </a:cubicBezTo>
                <a:cubicBezTo>
                  <a:pt x="387" y="4894"/>
                  <a:pt x="388" y="4894"/>
                  <a:pt x="388" y="4894"/>
                </a:cubicBezTo>
                <a:cubicBezTo>
                  <a:pt x="424" y="4884"/>
                  <a:pt x="312" y="4279"/>
                  <a:pt x="277" y="3671"/>
                </a:cubicBezTo>
                <a:cubicBezTo>
                  <a:pt x="238" y="3061"/>
                  <a:pt x="275" y="2455"/>
                  <a:pt x="275" y="2455"/>
                </a:cubicBezTo>
                <a:cubicBezTo>
                  <a:pt x="275" y="2455"/>
                  <a:pt x="274" y="2303"/>
                  <a:pt x="284" y="2076"/>
                </a:cubicBezTo>
                <a:cubicBezTo>
                  <a:pt x="297" y="1845"/>
                  <a:pt x="318" y="1540"/>
                  <a:pt x="336" y="1234"/>
                </a:cubicBezTo>
                <a:cubicBezTo>
                  <a:pt x="376" y="619"/>
                  <a:pt x="407" y="5"/>
                  <a:pt x="371" y="0"/>
                </a:cubicBezTo>
                <a:cubicBezTo>
                  <a:pt x="371" y="0"/>
                  <a:pt x="371"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1"/>
          <p:cNvSpPr/>
          <p:nvPr/>
        </p:nvSpPr>
        <p:spPr>
          <a:xfrm>
            <a:off x="785867" y="2678675"/>
            <a:ext cx="125693" cy="80005"/>
          </a:xfrm>
          <a:custGeom>
            <a:avLst/>
            <a:gdLst/>
            <a:ahLst/>
            <a:cxnLst/>
            <a:rect l="l" t="t" r="r" b="b"/>
            <a:pathLst>
              <a:path w="3007" h="1914" extrusionOk="0">
                <a:moveTo>
                  <a:pt x="1" y="1913"/>
                </a:moveTo>
                <a:cubicBezTo>
                  <a:pt x="1" y="1913"/>
                  <a:pt x="282" y="358"/>
                  <a:pt x="1302" y="179"/>
                </a:cubicBezTo>
                <a:cubicBezTo>
                  <a:pt x="2323" y="1"/>
                  <a:pt x="3007" y="1446"/>
                  <a:pt x="3007" y="1446"/>
                </a:cubicBezTo>
                <a:cubicBezTo>
                  <a:pt x="3007" y="1446"/>
                  <a:pt x="1176" y="76"/>
                  <a:pt x="1" y="191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1"/>
          <p:cNvSpPr/>
          <p:nvPr/>
        </p:nvSpPr>
        <p:spPr>
          <a:xfrm>
            <a:off x="496987" y="2672279"/>
            <a:ext cx="125651" cy="79963"/>
          </a:xfrm>
          <a:custGeom>
            <a:avLst/>
            <a:gdLst/>
            <a:ahLst/>
            <a:cxnLst/>
            <a:rect l="l" t="t" r="r" b="b"/>
            <a:pathLst>
              <a:path w="3006" h="1913" extrusionOk="0">
                <a:moveTo>
                  <a:pt x="3006" y="1913"/>
                </a:moveTo>
                <a:cubicBezTo>
                  <a:pt x="3006" y="1913"/>
                  <a:pt x="2725" y="357"/>
                  <a:pt x="1705" y="179"/>
                </a:cubicBezTo>
                <a:cubicBezTo>
                  <a:pt x="684" y="0"/>
                  <a:pt x="0" y="1447"/>
                  <a:pt x="0" y="1447"/>
                </a:cubicBezTo>
                <a:cubicBezTo>
                  <a:pt x="0" y="1447"/>
                  <a:pt x="1833" y="76"/>
                  <a:pt x="3006" y="191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1"/>
          <p:cNvSpPr/>
          <p:nvPr/>
        </p:nvSpPr>
        <p:spPr>
          <a:xfrm>
            <a:off x="776838" y="2704841"/>
            <a:ext cx="143625" cy="67214"/>
          </a:xfrm>
          <a:custGeom>
            <a:avLst/>
            <a:gdLst/>
            <a:ahLst/>
            <a:cxnLst/>
            <a:rect l="l" t="t" r="r" b="b"/>
            <a:pathLst>
              <a:path w="3436" h="1608" extrusionOk="0">
                <a:moveTo>
                  <a:pt x="1937" y="0"/>
                </a:moveTo>
                <a:cubicBezTo>
                  <a:pt x="1715" y="0"/>
                  <a:pt x="1490" y="43"/>
                  <a:pt x="1278" y="128"/>
                </a:cubicBezTo>
                <a:cubicBezTo>
                  <a:pt x="848" y="302"/>
                  <a:pt x="460" y="631"/>
                  <a:pt x="238" y="1042"/>
                </a:cubicBezTo>
                <a:cubicBezTo>
                  <a:pt x="208" y="1095"/>
                  <a:pt x="1" y="1608"/>
                  <a:pt x="237" y="1608"/>
                </a:cubicBezTo>
                <a:cubicBezTo>
                  <a:pt x="244" y="1608"/>
                  <a:pt x="251" y="1608"/>
                  <a:pt x="259" y="1607"/>
                </a:cubicBezTo>
                <a:cubicBezTo>
                  <a:pt x="385" y="1592"/>
                  <a:pt x="408" y="1565"/>
                  <a:pt x="505" y="1495"/>
                </a:cubicBezTo>
                <a:cubicBezTo>
                  <a:pt x="641" y="1398"/>
                  <a:pt x="717" y="1190"/>
                  <a:pt x="833" y="1069"/>
                </a:cubicBezTo>
                <a:cubicBezTo>
                  <a:pt x="952" y="942"/>
                  <a:pt x="1096" y="829"/>
                  <a:pt x="1250" y="748"/>
                </a:cubicBezTo>
                <a:cubicBezTo>
                  <a:pt x="1444" y="645"/>
                  <a:pt x="1623" y="601"/>
                  <a:pt x="1792" y="601"/>
                </a:cubicBezTo>
                <a:cubicBezTo>
                  <a:pt x="2239" y="601"/>
                  <a:pt x="2610" y="911"/>
                  <a:pt x="2965" y="1257"/>
                </a:cubicBezTo>
                <a:cubicBezTo>
                  <a:pt x="3033" y="1325"/>
                  <a:pt x="3106" y="1355"/>
                  <a:pt x="3172" y="1355"/>
                </a:cubicBezTo>
                <a:cubicBezTo>
                  <a:pt x="3324" y="1355"/>
                  <a:pt x="3435" y="1195"/>
                  <a:pt x="3356" y="969"/>
                </a:cubicBezTo>
                <a:cubicBezTo>
                  <a:pt x="3133" y="324"/>
                  <a:pt x="2548" y="0"/>
                  <a:pt x="1937"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1"/>
          <p:cNvSpPr/>
          <p:nvPr/>
        </p:nvSpPr>
        <p:spPr>
          <a:xfrm>
            <a:off x="485492" y="2704841"/>
            <a:ext cx="143625" cy="67214"/>
          </a:xfrm>
          <a:custGeom>
            <a:avLst/>
            <a:gdLst/>
            <a:ahLst/>
            <a:cxnLst/>
            <a:rect l="l" t="t" r="r" b="b"/>
            <a:pathLst>
              <a:path w="3436" h="1608" extrusionOk="0">
                <a:moveTo>
                  <a:pt x="1498" y="0"/>
                </a:moveTo>
                <a:cubicBezTo>
                  <a:pt x="887" y="0"/>
                  <a:pt x="302" y="324"/>
                  <a:pt x="79" y="969"/>
                </a:cubicBezTo>
                <a:cubicBezTo>
                  <a:pt x="0" y="1195"/>
                  <a:pt x="112" y="1355"/>
                  <a:pt x="263" y="1355"/>
                </a:cubicBezTo>
                <a:cubicBezTo>
                  <a:pt x="329" y="1355"/>
                  <a:pt x="402" y="1325"/>
                  <a:pt x="470" y="1257"/>
                </a:cubicBezTo>
                <a:cubicBezTo>
                  <a:pt x="825" y="911"/>
                  <a:pt x="1196" y="601"/>
                  <a:pt x="1643" y="601"/>
                </a:cubicBezTo>
                <a:cubicBezTo>
                  <a:pt x="1812" y="601"/>
                  <a:pt x="1991" y="645"/>
                  <a:pt x="2185" y="748"/>
                </a:cubicBezTo>
                <a:cubicBezTo>
                  <a:pt x="2339" y="829"/>
                  <a:pt x="2483" y="942"/>
                  <a:pt x="2603" y="1069"/>
                </a:cubicBezTo>
                <a:cubicBezTo>
                  <a:pt x="2718" y="1190"/>
                  <a:pt x="2795" y="1398"/>
                  <a:pt x="2930" y="1495"/>
                </a:cubicBezTo>
                <a:cubicBezTo>
                  <a:pt x="3027" y="1565"/>
                  <a:pt x="3051" y="1592"/>
                  <a:pt x="3177" y="1607"/>
                </a:cubicBezTo>
                <a:cubicBezTo>
                  <a:pt x="3184" y="1608"/>
                  <a:pt x="3191" y="1608"/>
                  <a:pt x="3198" y="1608"/>
                </a:cubicBezTo>
                <a:cubicBezTo>
                  <a:pt x="3435" y="1608"/>
                  <a:pt x="3228" y="1095"/>
                  <a:pt x="3197" y="1042"/>
                </a:cubicBezTo>
                <a:cubicBezTo>
                  <a:pt x="2976" y="631"/>
                  <a:pt x="2587" y="302"/>
                  <a:pt x="2157" y="128"/>
                </a:cubicBezTo>
                <a:cubicBezTo>
                  <a:pt x="1945" y="43"/>
                  <a:pt x="1720" y="0"/>
                  <a:pt x="1498"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1"/>
          <p:cNvSpPr/>
          <p:nvPr/>
        </p:nvSpPr>
        <p:spPr>
          <a:xfrm>
            <a:off x="517051" y="2680514"/>
            <a:ext cx="28508" cy="32520"/>
          </a:xfrm>
          <a:custGeom>
            <a:avLst/>
            <a:gdLst/>
            <a:ahLst/>
            <a:cxnLst/>
            <a:rect l="l" t="t" r="r" b="b"/>
            <a:pathLst>
              <a:path w="682" h="778" extrusionOk="0">
                <a:moveTo>
                  <a:pt x="228" y="1"/>
                </a:moveTo>
                <a:cubicBezTo>
                  <a:pt x="116" y="1"/>
                  <a:pt x="4" y="75"/>
                  <a:pt x="2" y="213"/>
                </a:cubicBezTo>
                <a:cubicBezTo>
                  <a:pt x="1" y="403"/>
                  <a:pt x="69" y="587"/>
                  <a:pt x="236" y="686"/>
                </a:cubicBezTo>
                <a:cubicBezTo>
                  <a:pt x="311" y="731"/>
                  <a:pt x="412" y="777"/>
                  <a:pt x="505" y="777"/>
                </a:cubicBezTo>
                <a:cubicBezTo>
                  <a:pt x="557" y="777"/>
                  <a:pt x="608" y="762"/>
                  <a:pt x="650" y="724"/>
                </a:cubicBezTo>
                <a:cubicBezTo>
                  <a:pt x="671" y="702"/>
                  <a:pt x="682" y="670"/>
                  <a:pt x="674" y="640"/>
                </a:cubicBezTo>
                <a:cubicBezTo>
                  <a:pt x="652" y="550"/>
                  <a:pt x="577" y="502"/>
                  <a:pt x="543" y="419"/>
                </a:cubicBezTo>
                <a:cubicBezTo>
                  <a:pt x="509" y="340"/>
                  <a:pt x="464" y="254"/>
                  <a:pt x="444" y="169"/>
                </a:cubicBezTo>
                <a:cubicBezTo>
                  <a:pt x="418" y="55"/>
                  <a:pt x="323" y="1"/>
                  <a:pt x="228"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1"/>
          <p:cNvSpPr/>
          <p:nvPr/>
        </p:nvSpPr>
        <p:spPr>
          <a:xfrm>
            <a:off x="486913" y="2696481"/>
            <a:ext cx="33064" cy="29845"/>
          </a:xfrm>
          <a:custGeom>
            <a:avLst/>
            <a:gdLst/>
            <a:ahLst/>
            <a:cxnLst/>
            <a:rect l="l" t="t" r="r" b="b"/>
            <a:pathLst>
              <a:path w="791" h="714" extrusionOk="0">
                <a:moveTo>
                  <a:pt x="260" y="0"/>
                </a:moveTo>
                <a:cubicBezTo>
                  <a:pt x="131" y="0"/>
                  <a:pt x="1" y="103"/>
                  <a:pt x="31" y="259"/>
                </a:cubicBezTo>
                <a:cubicBezTo>
                  <a:pt x="68" y="444"/>
                  <a:pt x="173" y="612"/>
                  <a:pt x="356" y="674"/>
                </a:cubicBezTo>
                <a:cubicBezTo>
                  <a:pt x="419" y="695"/>
                  <a:pt x="496" y="714"/>
                  <a:pt x="569" y="714"/>
                </a:cubicBezTo>
                <a:cubicBezTo>
                  <a:pt x="647" y="714"/>
                  <a:pt x="721" y="692"/>
                  <a:pt x="769" y="626"/>
                </a:cubicBezTo>
                <a:cubicBezTo>
                  <a:pt x="787" y="602"/>
                  <a:pt x="790" y="568"/>
                  <a:pt x="776" y="540"/>
                </a:cubicBezTo>
                <a:cubicBezTo>
                  <a:pt x="737" y="458"/>
                  <a:pt x="654" y="426"/>
                  <a:pt x="604" y="351"/>
                </a:cubicBezTo>
                <a:cubicBezTo>
                  <a:pt x="556" y="280"/>
                  <a:pt x="493" y="203"/>
                  <a:pt x="455" y="124"/>
                </a:cubicBezTo>
                <a:cubicBezTo>
                  <a:pt x="415" y="38"/>
                  <a:pt x="338" y="0"/>
                  <a:pt x="26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1"/>
          <p:cNvSpPr/>
          <p:nvPr/>
        </p:nvSpPr>
        <p:spPr>
          <a:xfrm>
            <a:off x="468229" y="2721896"/>
            <a:ext cx="28340" cy="23324"/>
          </a:xfrm>
          <a:custGeom>
            <a:avLst/>
            <a:gdLst/>
            <a:ahLst/>
            <a:cxnLst/>
            <a:rect l="l" t="t" r="r" b="b"/>
            <a:pathLst>
              <a:path w="678" h="558" extrusionOk="0">
                <a:moveTo>
                  <a:pt x="222" y="1"/>
                </a:moveTo>
                <a:cubicBezTo>
                  <a:pt x="112" y="1"/>
                  <a:pt x="1" y="97"/>
                  <a:pt x="39" y="228"/>
                </a:cubicBezTo>
                <a:cubicBezTo>
                  <a:pt x="83" y="375"/>
                  <a:pt x="180" y="503"/>
                  <a:pt x="334" y="539"/>
                </a:cubicBezTo>
                <a:cubicBezTo>
                  <a:pt x="375" y="549"/>
                  <a:pt x="425" y="558"/>
                  <a:pt x="474" y="558"/>
                </a:cubicBezTo>
                <a:cubicBezTo>
                  <a:pt x="550" y="558"/>
                  <a:pt x="624" y="537"/>
                  <a:pt x="664" y="470"/>
                </a:cubicBezTo>
                <a:cubicBezTo>
                  <a:pt x="676" y="449"/>
                  <a:pt x="678" y="421"/>
                  <a:pt x="663" y="400"/>
                </a:cubicBezTo>
                <a:cubicBezTo>
                  <a:pt x="623" y="336"/>
                  <a:pt x="554" y="315"/>
                  <a:pt x="508" y="260"/>
                </a:cubicBezTo>
                <a:cubicBezTo>
                  <a:pt x="465" y="207"/>
                  <a:pt x="408" y="149"/>
                  <a:pt x="372" y="87"/>
                </a:cubicBezTo>
                <a:cubicBezTo>
                  <a:pt x="337" y="27"/>
                  <a:pt x="280" y="1"/>
                  <a:pt x="222"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1"/>
          <p:cNvSpPr/>
          <p:nvPr/>
        </p:nvSpPr>
        <p:spPr>
          <a:xfrm>
            <a:off x="861985" y="2678131"/>
            <a:ext cx="28549" cy="32479"/>
          </a:xfrm>
          <a:custGeom>
            <a:avLst/>
            <a:gdLst/>
            <a:ahLst/>
            <a:cxnLst/>
            <a:rect l="l" t="t" r="r" b="b"/>
            <a:pathLst>
              <a:path w="683" h="777" extrusionOk="0">
                <a:moveTo>
                  <a:pt x="455" y="0"/>
                </a:moveTo>
                <a:cubicBezTo>
                  <a:pt x="360" y="0"/>
                  <a:pt x="265" y="54"/>
                  <a:pt x="239" y="168"/>
                </a:cubicBezTo>
                <a:cubicBezTo>
                  <a:pt x="219" y="253"/>
                  <a:pt x="173" y="340"/>
                  <a:pt x="140" y="418"/>
                </a:cubicBezTo>
                <a:cubicBezTo>
                  <a:pt x="106" y="503"/>
                  <a:pt x="32" y="551"/>
                  <a:pt x="8" y="639"/>
                </a:cubicBezTo>
                <a:cubicBezTo>
                  <a:pt x="1" y="670"/>
                  <a:pt x="11" y="702"/>
                  <a:pt x="34" y="723"/>
                </a:cubicBezTo>
                <a:cubicBezTo>
                  <a:pt x="76" y="762"/>
                  <a:pt x="126" y="777"/>
                  <a:pt x="179" y="777"/>
                </a:cubicBezTo>
                <a:cubicBezTo>
                  <a:pt x="271" y="777"/>
                  <a:pt x="372" y="730"/>
                  <a:pt x="447" y="686"/>
                </a:cubicBezTo>
                <a:cubicBezTo>
                  <a:pt x="615" y="588"/>
                  <a:pt x="683" y="402"/>
                  <a:pt x="682" y="213"/>
                </a:cubicBezTo>
                <a:cubicBezTo>
                  <a:pt x="680" y="75"/>
                  <a:pt x="567" y="0"/>
                  <a:pt x="45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1"/>
          <p:cNvSpPr/>
          <p:nvPr/>
        </p:nvSpPr>
        <p:spPr>
          <a:xfrm>
            <a:off x="887608" y="2694141"/>
            <a:ext cx="32980" cy="29803"/>
          </a:xfrm>
          <a:custGeom>
            <a:avLst/>
            <a:gdLst/>
            <a:ahLst/>
            <a:cxnLst/>
            <a:rect l="l" t="t" r="r" b="b"/>
            <a:pathLst>
              <a:path w="789" h="713" extrusionOk="0">
                <a:moveTo>
                  <a:pt x="529" y="1"/>
                </a:moveTo>
                <a:cubicBezTo>
                  <a:pt x="451" y="1"/>
                  <a:pt x="374" y="38"/>
                  <a:pt x="333" y="125"/>
                </a:cubicBezTo>
                <a:cubicBezTo>
                  <a:pt x="296" y="203"/>
                  <a:pt x="234" y="281"/>
                  <a:pt x="185" y="351"/>
                </a:cubicBezTo>
                <a:cubicBezTo>
                  <a:pt x="135" y="425"/>
                  <a:pt x="52" y="457"/>
                  <a:pt x="12" y="541"/>
                </a:cubicBezTo>
                <a:cubicBezTo>
                  <a:pt x="0" y="567"/>
                  <a:pt x="5" y="600"/>
                  <a:pt x="22" y="626"/>
                </a:cubicBezTo>
                <a:cubicBezTo>
                  <a:pt x="69" y="691"/>
                  <a:pt x="143" y="713"/>
                  <a:pt x="221" y="713"/>
                </a:cubicBezTo>
                <a:cubicBezTo>
                  <a:pt x="294" y="713"/>
                  <a:pt x="371" y="694"/>
                  <a:pt x="433" y="674"/>
                </a:cubicBezTo>
                <a:cubicBezTo>
                  <a:pt x="617" y="611"/>
                  <a:pt x="722" y="442"/>
                  <a:pt x="758" y="259"/>
                </a:cubicBezTo>
                <a:cubicBezTo>
                  <a:pt x="789" y="103"/>
                  <a:pt x="658" y="1"/>
                  <a:pt x="529"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1"/>
          <p:cNvSpPr/>
          <p:nvPr/>
        </p:nvSpPr>
        <p:spPr>
          <a:xfrm>
            <a:off x="911016" y="2719430"/>
            <a:ext cx="28340" cy="23324"/>
          </a:xfrm>
          <a:custGeom>
            <a:avLst/>
            <a:gdLst/>
            <a:ahLst/>
            <a:cxnLst/>
            <a:rect l="l" t="t" r="r" b="b"/>
            <a:pathLst>
              <a:path w="678" h="558" extrusionOk="0">
                <a:moveTo>
                  <a:pt x="456" y="1"/>
                </a:moveTo>
                <a:cubicBezTo>
                  <a:pt x="399" y="1"/>
                  <a:pt x="341" y="27"/>
                  <a:pt x="306" y="88"/>
                </a:cubicBezTo>
                <a:cubicBezTo>
                  <a:pt x="270" y="150"/>
                  <a:pt x="214" y="207"/>
                  <a:pt x="170" y="260"/>
                </a:cubicBezTo>
                <a:cubicBezTo>
                  <a:pt x="123" y="316"/>
                  <a:pt x="54" y="336"/>
                  <a:pt x="16" y="400"/>
                </a:cubicBezTo>
                <a:cubicBezTo>
                  <a:pt x="1" y="422"/>
                  <a:pt x="1" y="450"/>
                  <a:pt x="15" y="470"/>
                </a:cubicBezTo>
                <a:cubicBezTo>
                  <a:pt x="54" y="537"/>
                  <a:pt x="128" y="558"/>
                  <a:pt x="205" y="558"/>
                </a:cubicBezTo>
                <a:cubicBezTo>
                  <a:pt x="253" y="558"/>
                  <a:pt x="303" y="550"/>
                  <a:pt x="345" y="540"/>
                </a:cubicBezTo>
                <a:cubicBezTo>
                  <a:pt x="497" y="503"/>
                  <a:pt x="595" y="376"/>
                  <a:pt x="639" y="229"/>
                </a:cubicBezTo>
                <a:cubicBezTo>
                  <a:pt x="678" y="97"/>
                  <a:pt x="566" y="1"/>
                  <a:pt x="456"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1"/>
          <p:cNvSpPr/>
          <p:nvPr/>
        </p:nvSpPr>
        <p:spPr>
          <a:xfrm>
            <a:off x="924308" y="2618608"/>
            <a:ext cx="62407" cy="53379"/>
          </a:xfrm>
          <a:custGeom>
            <a:avLst/>
            <a:gdLst/>
            <a:ahLst/>
            <a:cxnLst/>
            <a:rect l="l" t="t" r="r" b="b"/>
            <a:pathLst>
              <a:path w="1493" h="1277" extrusionOk="0">
                <a:moveTo>
                  <a:pt x="1136" y="1"/>
                </a:moveTo>
                <a:cubicBezTo>
                  <a:pt x="783" y="1"/>
                  <a:pt x="0" y="1277"/>
                  <a:pt x="0" y="1277"/>
                </a:cubicBezTo>
                <a:cubicBezTo>
                  <a:pt x="0" y="1277"/>
                  <a:pt x="1492" y="587"/>
                  <a:pt x="1261" y="92"/>
                </a:cubicBezTo>
                <a:cubicBezTo>
                  <a:pt x="1231" y="28"/>
                  <a:pt x="1189" y="1"/>
                  <a:pt x="11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1"/>
          <p:cNvSpPr/>
          <p:nvPr/>
        </p:nvSpPr>
        <p:spPr>
          <a:xfrm>
            <a:off x="924225" y="2629100"/>
            <a:ext cx="53546" cy="42929"/>
          </a:xfrm>
          <a:custGeom>
            <a:avLst/>
            <a:gdLst/>
            <a:ahLst/>
            <a:cxnLst/>
            <a:rect l="l" t="t" r="r" b="b"/>
            <a:pathLst>
              <a:path w="1281" h="1027" extrusionOk="0">
                <a:moveTo>
                  <a:pt x="1281" y="1"/>
                </a:moveTo>
                <a:lnTo>
                  <a:pt x="1281" y="1"/>
                </a:lnTo>
                <a:cubicBezTo>
                  <a:pt x="1009" y="347"/>
                  <a:pt x="349" y="685"/>
                  <a:pt x="164" y="773"/>
                </a:cubicBezTo>
                <a:cubicBezTo>
                  <a:pt x="64" y="922"/>
                  <a:pt x="0" y="1027"/>
                  <a:pt x="0" y="1027"/>
                </a:cubicBezTo>
                <a:cubicBezTo>
                  <a:pt x="0" y="1027"/>
                  <a:pt x="1199" y="474"/>
                  <a:pt x="128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1"/>
          <p:cNvSpPr/>
          <p:nvPr/>
        </p:nvSpPr>
        <p:spPr>
          <a:xfrm>
            <a:off x="944247" y="2628556"/>
            <a:ext cx="25623" cy="20273"/>
          </a:xfrm>
          <a:custGeom>
            <a:avLst/>
            <a:gdLst/>
            <a:ahLst/>
            <a:cxnLst/>
            <a:rect l="l" t="t" r="r" b="b"/>
            <a:pathLst>
              <a:path w="613" h="485" extrusionOk="0">
                <a:moveTo>
                  <a:pt x="499" y="0"/>
                </a:moveTo>
                <a:cubicBezTo>
                  <a:pt x="365" y="0"/>
                  <a:pt x="1" y="485"/>
                  <a:pt x="1" y="485"/>
                </a:cubicBezTo>
                <a:cubicBezTo>
                  <a:pt x="1" y="485"/>
                  <a:pt x="612" y="178"/>
                  <a:pt x="537" y="24"/>
                </a:cubicBezTo>
                <a:cubicBezTo>
                  <a:pt x="528" y="8"/>
                  <a:pt x="515" y="0"/>
                  <a:pt x="49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1"/>
          <p:cNvSpPr/>
          <p:nvPr/>
        </p:nvSpPr>
        <p:spPr>
          <a:xfrm>
            <a:off x="949096" y="2663836"/>
            <a:ext cx="69054" cy="23617"/>
          </a:xfrm>
          <a:custGeom>
            <a:avLst/>
            <a:gdLst/>
            <a:ahLst/>
            <a:cxnLst/>
            <a:rect l="l" t="t" r="r" b="b"/>
            <a:pathLst>
              <a:path w="1652" h="565" extrusionOk="0">
                <a:moveTo>
                  <a:pt x="1447" y="0"/>
                </a:moveTo>
                <a:cubicBezTo>
                  <a:pt x="1012" y="0"/>
                  <a:pt x="1" y="544"/>
                  <a:pt x="1" y="544"/>
                </a:cubicBezTo>
                <a:cubicBezTo>
                  <a:pt x="1" y="544"/>
                  <a:pt x="211" y="564"/>
                  <a:pt x="481" y="564"/>
                </a:cubicBezTo>
                <a:cubicBezTo>
                  <a:pt x="954" y="564"/>
                  <a:pt x="1609" y="503"/>
                  <a:pt x="1641" y="166"/>
                </a:cubicBezTo>
                <a:cubicBezTo>
                  <a:pt x="1651" y="46"/>
                  <a:pt x="1574" y="0"/>
                  <a:pt x="14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1"/>
          <p:cNvSpPr/>
          <p:nvPr/>
        </p:nvSpPr>
        <p:spPr>
          <a:xfrm>
            <a:off x="949096" y="2676710"/>
            <a:ext cx="65960" cy="10743"/>
          </a:xfrm>
          <a:custGeom>
            <a:avLst/>
            <a:gdLst/>
            <a:ahLst/>
            <a:cxnLst/>
            <a:rect l="l" t="t" r="r" b="b"/>
            <a:pathLst>
              <a:path w="1578" h="257" extrusionOk="0">
                <a:moveTo>
                  <a:pt x="1578" y="1"/>
                </a:moveTo>
                <a:cubicBezTo>
                  <a:pt x="1337" y="96"/>
                  <a:pt x="979" y="119"/>
                  <a:pt x="690" y="119"/>
                </a:cubicBezTo>
                <a:cubicBezTo>
                  <a:pt x="500" y="119"/>
                  <a:pt x="340" y="109"/>
                  <a:pt x="262" y="103"/>
                </a:cubicBezTo>
                <a:cubicBezTo>
                  <a:pt x="106" y="180"/>
                  <a:pt x="1" y="236"/>
                  <a:pt x="1" y="236"/>
                </a:cubicBezTo>
                <a:cubicBezTo>
                  <a:pt x="1" y="236"/>
                  <a:pt x="210" y="256"/>
                  <a:pt x="480" y="256"/>
                </a:cubicBezTo>
                <a:cubicBezTo>
                  <a:pt x="875" y="256"/>
                  <a:pt x="1400" y="213"/>
                  <a:pt x="157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1"/>
          <p:cNvSpPr/>
          <p:nvPr/>
        </p:nvSpPr>
        <p:spPr>
          <a:xfrm>
            <a:off x="977227" y="2669479"/>
            <a:ext cx="28382" cy="7608"/>
          </a:xfrm>
          <a:custGeom>
            <a:avLst/>
            <a:gdLst/>
            <a:ahLst/>
            <a:cxnLst/>
            <a:rect l="l" t="t" r="r" b="b"/>
            <a:pathLst>
              <a:path w="679" h="182" extrusionOk="0">
                <a:moveTo>
                  <a:pt x="595" y="1"/>
                </a:moveTo>
                <a:cubicBezTo>
                  <a:pt x="415" y="1"/>
                  <a:pt x="0" y="177"/>
                  <a:pt x="0" y="177"/>
                </a:cubicBezTo>
                <a:cubicBezTo>
                  <a:pt x="0" y="177"/>
                  <a:pt x="76" y="182"/>
                  <a:pt x="177" y="182"/>
                </a:cubicBezTo>
                <a:cubicBezTo>
                  <a:pt x="374" y="182"/>
                  <a:pt x="669" y="163"/>
                  <a:pt x="676" y="52"/>
                </a:cubicBezTo>
                <a:cubicBezTo>
                  <a:pt x="678" y="15"/>
                  <a:pt x="646" y="1"/>
                  <a:pt x="59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1"/>
          <p:cNvSpPr/>
          <p:nvPr/>
        </p:nvSpPr>
        <p:spPr>
          <a:xfrm>
            <a:off x="433200" y="2625003"/>
            <a:ext cx="62491" cy="53379"/>
          </a:xfrm>
          <a:custGeom>
            <a:avLst/>
            <a:gdLst/>
            <a:ahLst/>
            <a:cxnLst/>
            <a:rect l="l" t="t" r="r" b="b"/>
            <a:pathLst>
              <a:path w="1495" h="1277" extrusionOk="0">
                <a:moveTo>
                  <a:pt x="357" y="1"/>
                </a:moveTo>
                <a:cubicBezTo>
                  <a:pt x="305" y="1"/>
                  <a:pt x="262" y="29"/>
                  <a:pt x="233" y="92"/>
                </a:cubicBezTo>
                <a:cubicBezTo>
                  <a:pt x="1" y="588"/>
                  <a:pt x="1494" y="1276"/>
                  <a:pt x="1494" y="1276"/>
                </a:cubicBezTo>
                <a:cubicBezTo>
                  <a:pt x="1494" y="1276"/>
                  <a:pt x="711" y="1"/>
                  <a:pt x="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1"/>
          <p:cNvSpPr/>
          <p:nvPr/>
        </p:nvSpPr>
        <p:spPr>
          <a:xfrm>
            <a:off x="442104" y="2635537"/>
            <a:ext cx="53588" cy="42929"/>
          </a:xfrm>
          <a:custGeom>
            <a:avLst/>
            <a:gdLst/>
            <a:ahLst/>
            <a:cxnLst/>
            <a:rect l="l" t="t" r="r" b="b"/>
            <a:pathLst>
              <a:path w="1282" h="1027" extrusionOk="0">
                <a:moveTo>
                  <a:pt x="1" y="0"/>
                </a:moveTo>
                <a:lnTo>
                  <a:pt x="1" y="0"/>
                </a:lnTo>
                <a:cubicBezTo>
                  <a:pt x="83" y="473"/>
                  <a:pt x="1281" y="1026"/>
                  <a:pt x="1281" y="1026"/>
                </a:cubicBezTo>
                <a:cubicBezTo>
                  <a:pt x="1281" y="1026"/>
                  <a:pt x="1217" y="922"/>
                  <a:pt x="1117" y="773"/>
                </a:cubicBezTo>
                <a:cubicBezTo>
                  <a:pt x="935" y="683"/>
                  <a:pt x="274" y="346"/>
                  <a:pt x="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1"/>
          <p:cNvSpPr/>
          <p:nvPr/>
        </p:nvSpPr>
        <p:spPr>
          <a:xfrm>
            <a:off x="450046" y="2634952"/>
            <a:ext cx="25623" cy="20273"/>
          </a:xfrm>
          <a:custGeom>
            <a:avLst/>
            <a:gdLst/>
            <a:ahLst/>
            <a:cxnLst/>
            <a:rect l="l" t="t" r="r" b="b"/>
            <a:pathLst>
              <a:path w="613" h="485" extrusionOk="0">
                <a:moveTo>
                  <a:pt x="116" y="0"/>
                </a:moveTo>
                <a:cubicBezTo>
                  <a:pt x="99" y="0"/>
                  <a:pt x="86" y="8"/>
                  <a:pt x="77" y="25"/>
                </a:cubicBezTo>
                <a:cubicBezTo>
                  <a:pt x="0" y="178"/>
                  <a:pt x="613" y="484"/>
                  <a:pt x="613" y="484"/>
                </a:cubicBezTo>
                <a:cubicBezTo>
                  <a:pt x="613" y="484"/>
                  <a:pt x="250" y="0"/>
                  <a:pt x="11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1"/>
          <p:cNvSpPr/>
          <p:nvPr/>
        </p:nvSpPr>
        <p:spPr>
          <a:xfrm>
            <a:off x="401808" y="2670189"/>
            <a:ext cx="69012" cy="23617"/>
          </a:xfrm>
          <a:custGeom>
            <a:avLst/>
            <a:gdLst/>
            <a:ahLst/>
            <a:cxnLst/>
            <a:rect l="l" t="t" r="r" b="b"/>
            <a:pathLst>
              <a:path w="1651" h="565" extrusionOk="0">
                <a:moveTo>
                  <a:pt x="205" y="0"/>
                </a:moveTo>
                <a:cubicBezTo>
                  <a:pt x="78" y="0"/>
                  <a:pt x="0" y="46"/>
                  <a:pt x="11" y="166"/>
                </a:cubicBezTo>
                <a:cubicBezTo>
                  <a:pt x="42" y="503"/>
                  <a:pt x="697" y="565"/>
                  <a:pt x="1170" y="565"/>
                </a:cubicBezTo>
                <a:cubicBezTo>
                  <a:pt x="1440" y="565"/>
                  <a:pt x="1651" y="545"/>
                  <a:pt x="1651" y="545"/>
                </a:cubicBezTo>
                <a:cubicBezTo>
                  <a:pt x="1651" y="545"/>
                  <a:pt x="640"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1"/>
          <p:cNvSpPr/>
          <p:nvPr/>
        </p:nvSpPr>
        <p:spPr>
          <a:xfrm>
            <a:off x="404860" y="2683147"/>
            <a:ext cx="65960" cy="10701"/>
          </a:xfrm>
          <a:custGeom>
            <a:avLst/>
            <a:gdLst/>
            <a:ahLst/>
            <a:cxnLst/>
            <a:rect l="l" t="t" r="r" b="b"/>
            <a:pathLst>
              <a:path w="1578" h="256" extrusionOk="0">
                <a:moveTo>
                  <a:pt x="1" y="0"/>
                </a:moveTo>
                <a:cubicBezTo>
                  <a:pt x="179" y="213"/>
                  <a:pt x="704" y="256"/>
                  <a:pt x="1099" y="256"/>
                </a:cubicBezTo>
                <a:cubicBezTo>
                  <a:pt x="1368" y="256"/>
                  <a:pt x="1578" y="236"/>
                  <a:pt x="1578" y="236"/>
                </a:cubicBezTo>
                <a:cubicBezTo>
                  <a:pt x="1578" y="236"/>
                  <a:pt x="1472" y="178"/>
                  <a:pt x="1317" y="102"/>
                </a:cubicBezTo>
                <a:cubicBezTo>
                  <a:pt x="1239" y="108"/>
                  <a:pt x="1080" y="118"/>
                  <a:pt x="892" y="118"/>
                </a:cubicBezTo>
                <a:cubicBezTo>
                  <a:pt x="602" y="118"/>
                  <a:pt x="242" y="95"/>
                  <a:pt x="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1"/>
          <p:cNvSpPr/>
          <p:nvPr/>
        </p:nvSpPr>
        <p:spPr>
          <a:xfrm>
            <a:off x="414307" y="2675916"/>
            <a:ext cx="28382" cy="7566"/>
          </a:xfrm>
          <a:custGeom>
            <a:avLst/>
            <a:gdLst/>
            <a:ahLst/>
            <a:cxnLst/>
            <a:rect l="l" t="t" r="r" b="b"/>
            <a:pathLst>
              <a:path w="679" h="181" extrusionOk="0">
                <a:moveTo>
                  <a:pt x="84" y="0"/>
                </a:moveTo>
                <a:cubicBezTo>
                  <a:pt x="33" y="0"/>
                  <a:pt x="1" y="15"/>
                  <a:pt x="3" y="52"/>
                </a:cubicBezTo>
                <a:cubicBezTo>
                  <a:pt x="10" y="162"/>
                  <a:pt x="303" y="180"/>
                  <a:pt x="501" y="180"/>
                </a:cubicBezTo>
                <a:cubicBezTo>
                  <a:pt x="602" y="180"/>
                  <a:pt x="678" y="175"/>
                  <a:pt x="678" y="175"/>
                </a:cubicBezTo>
                <a:cubicBezTo>
                  <a:pt x="678" y="175"/>
                  <a:pt x="264" y="0"/>
                  <a:pt x="8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1"/>
          <p:cNvSpPr/>
          <p:nvPr/>
        </p:nvSpPr>
        <p:spPr>
          <a:xfrm>
            <a:off x="786452" y="2703337"/>
            <a:ext cx="38038" cy="44601"/>
          </a:xfrm>
          <a:custGeom>
            <a:avLst/>
            <a:gdLst/>
            <a:ahLst/>
            <a:cxnLst/>
            <a:rect l="l" t="t" r="r" b="b"/>
            <a:pathLst>
              <a:path w="910" h="1067" extrusionOk="0">
                <a:moveTo>
                  <a:pt x="900" y="1"/>
                </a:moveTo>
                <a:cubicBezTo>
                  <a:pt x="875" y="1"/>
                  <a:pt x="724" y="72"/>
                  <a:pt x="588" y="175"/>
                </a:cubicBezTo>
                <a:cubicBezTo>
                  <a:pt x="443" y="283"/>
                  <a:pt x="322" y="420"/>
                  <a:pt x="322" y="420"/>
                </a:cubicBezTo>
                <a:cubicBezTo>
                  <a:pt x="322" y="420"/>
                  <a:pt x="206" y="562"/>
                  <a:pt x="127" y="725"/>
                </a:cubicBezTo>
                <a:cubicBezTo>
                  <a:pt x="44" y="887"/>
                  <a:pt x="1" y="1062"/>
                  <a:pt x="13" y="1066"/>
                </a:cubicBezTo>
                <a:cubicBezTo>
                  <a:pt x="13" y="1066"/>
                  <a:pt x="13" y="1066"/>
                  <a:pt x="13" y="1066"/>
                </a:cubicBezTo>
                <a:cubicBezTo>
                  <a:pt x="27" y="1066"/>
                  <a:pt x="93" y="905"/>
                  <a:pt x="187" y="758"/>
                </a:cubicBezTo>
                <a:cubicBezTo>
                  <a:pt x="280" y="610"/>
                  <a:pt x="396" y="481"/>
                  <a:pt x="396" y="481"/>
                </a:cubicBezTo>
                <a:cubicBezTo>
                  <a:pt x="396" y="481"/>
                  <a:pt x="503" y="344"/>
                  <a:pt x="632" y="227"/>
                </a:cubicBezTo>
                <a:cubicBezTo>
                  <a:pt x="759" y="108"/>
                  <a:pt x="910" y="14"/>
                  <a:pt x="903" y="2"/>
                </a:cubicBezTo>
                <a:cubicBezTo>
                  <a:pt x="903" y="1"/>
                  <a:pt x="902" y="1"/>
                  <a:pt x="9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1"/>
          <p:cNvSpPr/>
          <p:nvPr/>
        </p:nvSpPr>
        <p:spPr>
          <a:xfrm>
            <a:off x="784237" y="2697526"/>
            <a:ext cx="22865" cy="35739"/>
          </a:xfrm>
          <a:custGeom>
            <a:avLst/>
            <a:gdLst/>
            <a:ahLst/>
            <a:cxnLst/>
            <a:rect l="l" t="t" r="r" b="b"/>
            <a:pathLst>
              <a:path w="547" h="855" extrusionOk="0">
                <a:moveTo>
                  <a:pt x="534" y="1"/>
                </a:moveTo>
                <a:cubicBezTo>
                  <a:pt x="517" y="1"/>
                  <a:pt x="420" y="76"/>
                  <a:pt x="337" y="164"/>
                </a:cubicBezTo>
                <a:cubicBezTo>
                  <a:pt x="248" y="259"/>
                  <a:pt x="176" y="367"/>
                  <a:pt x="176" y="367"/>
                </a:cubicBezTo>
                <a:cubicBezTo>
                  <a:pt x="176" y="367"/>
                  <a:pt x="112" y="482"/>
                  <a:pt x="68" y="603"/>
                </a:cubicBezTo>
                <a:cubicBezTo>
                  <a:pt x="23" y="724"/>
                  <a:pt x="1" y="852"/>
                  <a:pt x="12" y="855"/>
                </a:cubicBezTo>
                <a:cubicBezTo>
                  <a:pt x="12" y="855"/>
                  <a:pt x="13" y="855"/>
                  <a:pt x="13" y="855"/>
                </a:cubicBezTo>
                <a:cubicBezTo>
                  <a:pt x="27" y="855"/>
                  <a:pt x="73" y="738"/>
                  <a:pt x="131" y="631"/>
                </a:cubicBezTo>
                <a:cubicBezTo>
                  <a:pt x="189" y="520"/>
                  <a:pt x="258" y="418"/>
                  <a:pt x="258" y="418"/>
                </a:cubicBezTo>
                <a:cubicBezTo>
                  <a:pt x="258" y="418"/>
                  <a:pt x="318" y="308"/>
                  <a:pt x="390" y="207"/>
                </a:cubicBezTo>
                <a:cubicBezTo>
                  <a:pt x="462" y="105"/>
                  <a:pt x="546" y="10"/>
                  <a:pt x="536" y="1"/>
                </a:cubicBezTo>
                <a:cubicBezTo>
                  <a:pt x="536" y="1"/>
                  <a:pt x="535" y="1"/>
                  <a:pt x="53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1"/>
          <p:cNvSpPr/>
          <p:nvPr/>
        </p:nvSpPr>
        <p:spPr>
          <a:xfrm>
            <a:off x="588989" y="2702668"/>
            <a:ext cx="32729" cy="47485"/>
          </a:xfrm>
          <a:custGeom>
            <a:avLst/>
            <a:gdLst/>
            <a:ahLst/>
            <a:cxnLst/>
            <a:rect l="l" t="t" r="r" b="b"/>
            <a:pathLst>
              <a:path w="783" h="1136" extrusionOk="0">
                <a:moveTo>
                  <a:pt x="11" y="0"/>
                </a:moveTo>
                <a:cubicBezTo>
                  <a:pt x="11" y="0"/>
                  <a:pt x="10" y="1"/>
                  <a:pt x="10" y="1"/>
                </a:cubicBezTo>
                <a:cubicBezTo>
                  <a:pt x="1" y="9"/>
                  <a:pt x="107" y="144"/>
                  <a:pt x="213" y="280"/>
                </a:cubicBezTo>
                <a:cubicBezTo>
                  <a:pt x="317" y="416"/>
                  <a:pt x="413" y="556"/>
                  <a:pt x="413" y="556"/>
                </a:cubicBezTo>
                <a:cubicBezTo>
                  <a:pt x="413" y="556"/>
                  <a:pt x="518" y="689"/>
                  <a:pt x="607" y="834"/>
                </a:cubicBezTo>
                <a:cubicBezTo>
                  <a:pt x="694" y="978"/>
                  <a:pt x="756" y="1136"/>
                  <a:pt x="769" y="1136"/>
                </a:cubicBezTo>
                <a:cubicBezTo>
                  <a:pt x="770" y="1136"/>
                  <a:pt x="770" y="1136"/>
                  <a:pt x="770" y="1136"/>
                </a:cubicBezTo>
                <a:cubicBezTo>
                  <a:pt x="783" y="1132"/>
                  <a:pt x="742" y="961"/>
                  <a:pt x="663" y="802"/>
                </a:cubicBezTo>
                <a:cubicBezTo>
                  <a:pt x="589" y="643"/>
                  <a:pt x="490" y="500"/>
                  <a:pt x="490" y="500"/>
                </a:cubicBezTo>
                <a:cubicBezTo>
                  <a:pt x="490" y="500"/>
                  <a:pt x="383" y="361"/>
                  <a:pt x="263" y="236"/>
                </a:cubicBezTo>
                <a:cubicBezTo>
                  <a:pt x="148" y="115"/>
                  <a:pt x="27" y="0"/>
                  <a:pt x="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1"/>
          <p:cNvSpPr/>
          <p:nvPr/>
        </p:nvSpPr>
        <p:spPr>
          <a:xfrm>
            <a:off x="603493" y="2700996"/>
            <a:ext cx="18894" cy="37495"/>
          </a:xfrm>
          <a:custGeom>
            <a:avLst/>
            <a:gdLst/>
            <a:ahLst/>
            <a:cxnLst/>
            <a:rect l="l" t="t" r="r" b="b"/>
            <a:pathLst>
              <a:path w="452" h="897" extrusionOk="0">
                <a:moveTo>
                  <a:pt x="12" y="1"/>
                </a:moveTo>
                <a:cubicBezTo>
                  <a:pt x="11" y="1"/>
                  <a:pt x="11" y="1"/>
                  <a:pt x="10" y="1"/>
                </a:cubicBezTo>
                <a:cubicBezTo>
                  <a:pt x="1" y="11"/>
                  <a:pt x="80" y="110"/>
                  <a:pt x="140" y="217"/>
                </a:cubicBezTo>
                <a:cubicBezTo>
                  <a:pt x="204" y="323"/>
                  <a:pt x="251" y="436"/>
                  <a:pt x="251" y="436"/>
                </a:cubicBezTo>
                <a:cubicBezTo>
                  <a:pt x="251" y="436"/>
                  <a:pt x="310" y="544"/>
                  <a:pt x="352" y="660"/>
                </a:cubicBezTo>
                <a:cubicBezTo>
                  <a:pt x="396" y="775"/>
                  <a:pt x="424" y="896"/>
                  <a:pt x="437" y="896"/>
                </a:cubicBezTo>
                <a:cubicBezTo>
                  <a:pt x="438" y="896"/>
                  <a:pt x="438" y="896"/>
                  <a:pt x="438" y="896"/>
                </a:cubicBezTo>
                <a:cubicBezTo>
                  <a:pt x="452" y="896"/>
                  <a:pt x="447" y="768"/>
                  <a:pt x="417" y="641"/>
                </a:cubicBezTo>
                <a:cubicBezTo>
                  <a:pt x="390" y="515"/>
                  <a:pt x="338" y="395"/>
                  <a:pt x="338" y="395"/>
                </a:cubicBezTo>
                <a:cubicBezTo>
                  <a:pt x="338" y="395"/>
                  <a:pt x="277" y="278"/>
                  <a:pt x="197" y="177"/>
                </a:cubicBezTo>
                <a:cubicBezTo>
                  <a:pt x="121" y="81"/>
                  <a:pt x="28" y="1"/>
                  <a:pt x="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1"/>
          <p:cNvSpPr/>
          <p:nvPr/>
        </p:nvSpPr>
        <p:spPr>
          <a:xfrm>
            <a:off x="795272" y="2755169"/>
            <a:ext cx="37829" cy="24453"/>
          </a:xfrm>
          <a:custGeom>
            <a:avLst/>
            <a:gdLst/>
            <a:ahLst/>
            <a:cxnLst/>
            <a:rect l="l" t="t" r="r" b="b"/>
            <a:pathLst>
              <a:path w="905" h="585" extrusionOk="0">
                <a:moveTo>
                  <a:pt x="831" y="1"/>
                </a:moveTo>
                <a:cubicBezTo>
                  <a:pt x="777" y="1"/>
                  <a:pt x="700" y="9"/>
                  <a:pt x="625" y="36"/>
                </a:cubicBezTo>
                <a:cubicBezTo>
                  <a:pt x="490" y="82"/>
                  <a:pt x="374" y="165"/>
                  <a:pt x="374" y="165"/>
                </a:cubicBezTo>
                <a:cubicBezTo>
                  <a:pt x="374" y="165"/>
                  <a:pt x="263" y="255"/>
                  <a:pt x="172" y="360"/>
                </a:cubicBezTo>
                <a:cubicBezTo>
                  <a:pt x="81" y="463"/>
                  <a:pt x="1" y="575"/>
                  <a:pt x="10" y="584"/>
                </a:cubicBezTo>
                <a:cubicBezTo>
                  <a:pt x="11" y="584"/>
                  <a:pt x="11" y="584"/>
                  <a:pt x="12" y="584"/>
                </a:cubicBezTo>
                <a:cubicBezTo>
                  <a:pt x="29" y="584"/>
                  <a:pt x="123" y="494"/>
                  <a:pt x="220" y="408"/>
                </a:cubicBezTo>
                <a:cubicBezTo>
                  <a:pt x="323" y="318"/>
                  <a:pt x="431" y="243"/>
                  <a:pt x="431" y="243"/>
                </a:cubicBezTo>
                <a:cubicBezTo>
                  <a:pt x="431" y="243"/>
                  <a:pt x="532" y="157"/>
                  <a:pt x="651" y="99"/>
                </a:cubicBezTo>
                <a:cubicBezTo>
                  <a:pt x="768" y="39"/>
                  <a:pt x="904" y="26"/>
                  <a:pt x="904" y="13"/>
                </a:cubicBezTo>
                <a:cubicBezTo>
                  <a:pt x="905" y="7"/>
                  <a:pt x="876" y="1"/>
                  <a:pt x="83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1"/>
          <p:cNvSpPr/>
          <p:nvPr/>
        </p:nvSpPr>
        <p:spPr>
          <a:xfrm>
            <a:off x="576741" y="2758722"/>
            <a:ext cx="40421" cy="21527"/>
          </a:xfrm>
          <a:custGeom>
            <a:avLst/>
            <a:gdLst/>
            <a:ahLst/>
            <a:cxnLst/>
            <a:rect l="l" t="t" r="r" b="b"/>
            <a:pathLst>
              <a:path w="967" h="515" extrusionOk="0">
                <a:moveTo>
                  <a:pt x="14" y="1"/>
                </a:moveTo>
                <a:cubicBezTo>
                  <a:pt x="8" y="1"/>
                  <a:pt x="5" y="2"/>
                  <a:pt x="5" y="3"/>
                </a:cubicBezTo>
                <a:cubicBezTo>
                  <a:pt x="1" y="16"/>
                  <a:pt x="124" y="72"/>
                  <a:pt x="245" y="132"/>
                </a:cubicBezTo>
                <a:cubicBezTo>
                  <a:pt x="364" y="194"/>
                  <a:pt x="480" y="261"/>
                  <a:pt x="480" y="261"/>
                </a:cubicBezTo>
                <a:cubicBezTo>
                  <a:pt x="480" y="261"/>
                  <a:pt x="601" y="319"/>
                  <a:pt x="719" y="386"/>
                </a:cubicBezTo>
                <a:cubicBezTo>
                  <a:pt x="829" y="447"/>
                  <a:pt x="936" y="515"/>
                  <a:pt x="956" y="515"/>
                </a:cubicBezTo>
                <a:cubicBezTo>
                  <a:pt x="958" y="515"/>
                  <a:pt x="959" y="514"/>
                  <a:pt x="959" y="514"/>
                </a:cubicBezTo>
                <a:cubicBezTo>
                  <a:pt x="967" y="503"/>
                  <a:pt x="866" y="409"/>
                  <a:pt x="757" y="329"/>
                </a:cubicBezTo>
                <a:cubicBezTo>
                  <a:pt x="646" y="247"/>
                  <a:pt x="527" y="178"/>
                  <a:pt x="527" y="178"/>
                </a:cubicBezTo>
                <a:cubicBezTo>
                  <a:pt x="527" y="178"/>
                  <a:pt x="401" y="116"/>
                  <a:pt x="272" y="69"/>
                </a:cubicBezTo>
                <a:cubicBezTo>
                  <a:pt x="160" y="29"/>
                  <a:pt x="46" y="1"/>
                  <a:pt x="1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1"/>
          <p:cNvSpPr/>
          <p:nvPr/>
        </p:nvSpPr>
        <p:spPr>
          <a:xfrm>
            <a:off x="649682" y="2906735"/>
            <a:ext cx="114156" cy="72774"/>
          </a:xfrm>
          <a:custGeom>
            <a:avLst/>
            <a:gdLst/>
            <a:ahLst/>
            <a:cxnLst/>
            <a:rect l="l" t="t" r="r" b="b"/>
            <a:pathLst>
              <a:path w="2731" h="1741" extrusionOk="0">
                <a:moveTo>
                  <a:pt x="1" y="821"/>
                </a:moveTo>
                <a:cubicBezTo>
                  <a:pt x="1" y="821"/>
                  <a:pt x="1431" y="1741"/>
                  <a:pt x="2730" y="756"/>
                </a:cubicBezTo>
                <a:cubicBezTo>
                  <a:pt x="2730" y="756"/>
                  <a:pt x="587" y="1"/>
                  <a:pt x="1" y="8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1"/>
          <p:cNvSpPr/>
          <p:nvPr/>
        </p:nvSpPr>
        <p:spPr>
          <a:xfrm>
            <a:off x="491177" y="2610206"/>
            <a:ext cx="102034" cy="67674"/>
          </a:xfrm>
          <a:custGeom>
            <a:avLst/>
            <a:gdLst/>
            <a:ahLst/>
            <a:cxnLst/>
            <a:rect l="l" t="t" r="r" b="b"/>
            <a:pathLst>
              <a:path w="2441" h="1619" extrusionOk="0">
                <a:moveTo>
                  <a:pt x="2118" y="1"/>
                </a:moveTo>
                <a:cubicBezTo>
                  <a:pt x="2046" y="1"/>
                  <a:pt x="1970" y="13"/>
                  <a:pt x="1905" y="23"/>
                </a:cubicBezTo>
                <a:cubicBezTo>
                  <a:pt x="1346" y="109"/>
                  <a:pt x="813" y="405"/>
                  <a:pt x="441" y="830"/>
                </a:cubicBezTo>
                <a:cubicBezTo>
                  <a:pt x="228" y="1074"/>
                  <a:pt x="168" y="1368"/>
                  <a:pt x="1" y="1618"/>
                </a:cubicBezTo>
                <a:cubicBezTo>
                  <a:pt x="558" y="786"/>
                  <a:pt x="1288" y="552"/>
                  <a:pt x="2209" y="381"/>
                </a:cubicBezTo>
                <a:cubicBezTo>
                  <a:pt x="2349" y="356"/>
                  <a:pt x="2441" y="366"/>
                  <a:pt x="2400" y="190"/>
                </a:cubicBezTo>
                <a:cubicBezTo>
                  <a:pt x="2366" y="39"/>
                  <a:pt x="2247" y="1"/>
                  <a:pt x="21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1"/>
          <p:cNvSpPr/>
          <p:nvPr/>
        </p:nvSpPr>
        <p:spPr>
          <a:xfrm>
            <a:off x="806641" y="2605023"/>
            <a:ext cx="102159" cy="67465"/>
          </a:xfrm>
          <a:custGeom>
            <a:avLst/>
            <a:gdLst/>
            <a:ahLst/>
            <a:cxnLst/>
            <a:rect l="l" t="t" r="r" b="b"/>
            <a:pathLst>
              <a:path w="2444" h="1614" extrusionOk="0">
                <a:moveTo>
                  <a:pt x="326" y="1"/>
                </a:moveTo>
                <a:cubicBezTo>
                  <a:pt x="196" y="1"/>
                  <a:pt x="75" y="38"/>
                  <a:pt x="41" y="190"/>
                </a:cubicBezTo>
                <a:cubicBezTo>
                  <a:pt x="0" y="367"/>
                  <a:pt x="91" y="356"/>
                  <a:pt x="232" y="382"/>
                </a:cubicBezTo>
                <a:cubicBezTo>
                  <a:pt x="1154" y="548"/>
                  <a:pt x="1885" y="782"/>
                  <a:pt x="2444" y="1613"/>
                </a:cubicBezTo>
                <a:cubicBezTo>
                  <a:pt x="2275" y="1363"/>
                  <a:pt x="2216" y="1070"/>
                  <a:pt x="2001" y="826"/>
                </a:cubicBezTo>
                <a:cubicBezTo>
                  <a:pt x="1628" y="403"/>
                  <a:pt x="1094" y="106"/>
                  <a:pt x="536" y="22"/>
                </a:cubicBezTo>
                <a:cubicBezTo>
                  <a:pt x="472" y="12"/>
                  <a:pt x="397" y="1"/>
                  <a:pt x="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1"/>
          <p:cNvSpPr/>
          <p:nvPr/>
        </p:nvSpPr>
        <p:spPr>
          <a:xfrm>
            <a:off x="634133" y="2849553"/>
            <a:ext cx="148683" cy="90330"/>
          </a:xfrm>
          <a:custGeom>
            <a:avLst/>
            <a:gdLst/>
            <a:ahLst/>
            <a:cxnLst/>
            <a:rect l="l" t="t" r="r" b="b"/>
            <a:pathLst>
              <a:path w="3557" h="2161" extrusionOk="0">
                <a:moveTo>
                  <a:pt x="1690" y="1"/>
                </a:moveTo>
                <a:cubicBezTo>
                  <a:pt x="1191" y="1"/>
                  <a:pt x="698" y="231"/>
                  <a:pt x="434" y="704"/>
                </a:cubicBezTo>
                <a:cubicBezTo>
                  <a:pt x="278" y="983"/>
                  <a:pt x="1" y="1554"/>
                  <a:pt x="97" y="1892"/>
                </a:cubicBezTo>
                <a:cubicBezTo>
                  <a:pt x="99" y="1906"/>
                  <a:pt x="103" y="1918"/>
                  <a:pt x="109" y="1929"/>
                </a:cubicBezTo>
                <a:cubicBezTo>
                  <a:pt x="176" y="2103"/>
                  <a:pt x="344" y="2160"/>
                  <a:pt x="548" y="2160"/>
                </a:cubicBezTo>
                <a:cubicBezTo>
                  <a:pt x="910" y="2160"/>
                  <a:pt x="1384" y="1978"/>
                  <a:pt x="1603" y="1948"/>
                </a:cubicBezTo>
                <a:cubicBezTo>
                  <a:pt x="1664" y="1940"/>
                  <a:pt x="1726" y="1936"/>
                  <a:pt x="1789" y="1936"/>
                </a:cubicBezTo>
                <a:cubicBezTo>
                  <a:pt x="2197" y="1936"/>
                  <a:pt x="2627" y="2093"/>
                  <a:pt x="2938" y="2093"/>
                </a:cubicBezTo>
                <a:cubicBezTo>
                  <a:pt x="3058" y="2093"/>
                  <a:pt x="3160" y="2070"/>
                  <a:pt x="3237" y="2006"/>
                </a:cubicBezTo>
                <a:cubicBezTo>
                  <a:pt x="3543" y="1748"/>
                  <a:pt x="3556" y="278"/>
                  <a:pt x="1949" y="21"/>
                </a:cubicBezTo>
                <a:cubicBezTo>
                  <a:pt x="1863" y="7"/>
                  <a:pt x="1777" y="1"/>
                  <a:pt x="16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1"/>
          <p:cNvSpPr/>
          <p:nvPr/>
        </p:nvSpPr>
        <p:spPr>
          <a:xfrm>
            <a:off x="634049" y="2858665"/>
            <a:ext cx="144461" cy="72356"/>
          </a:xfrm>
          <a:custGeom>
            <a:avLst/>
            <a:gdLst/>
            <a:ahLst/>
            <a:cxnLst/>
            <a:rect l="l" t="t" r="r" b="b"/>
            <a:pathLst>
              <a:path w="3456" h="1731" extrusionOk="0">
                <a:moveTo>
                  <a:pt x="898" y="0"/>
                </a:moveTo>
                <a:lnTo>
                  <a:pt x="898" y="0"/>
                </a:lnTo>
                <a:cubicBezTo>
                  <a:pt x="711" y="116"/>
                  <a:pt x="550" y="277"/>
                  <a:pt x="434" y="485"/>
                </a:cubicBezTo>
                <a:cubicBezTo>
                  <a:pt x="278" y="763"/>
                  <a:pt x="1" y="1335"/>
                  <a:pt x="97" y="1673"/>
                </a:cubicBezTo>
                <a:cubicBezTo>
                  <a:pt x="101" y="1687"/>
                  <a:pt x="105" y="1698"/>
                  <a:pt x="109" y="1710"/>
                </a:cubicBezTo>
                <a:cubicBezTo>
                  <a:pt x="112" y="1719"/>
                  <a:pt x="117" y="1724"/>
                  <a:pt x="120" y="1730"/>
                </a:cubicBezTo>
                <a:cubicBezTo>
                  <a:pt x="1154" y="1656"/>
                  <a:pt x="2865" y="1532"/>
                  <a:pt x="3376" y="1493"/>
                </a:cubicBezTo>
                <a:cubicBezTo>
                  <a:pt x="3455" y="1109"/>
                  <a:pt x="3334" y="475"/>
                  <a:pt x="2741" y="91"/>
                </a:cubicBezTo>
                <a:cubicBezTo>
                  <a:pt x="2622" y="340"/>
                  <a:pt x="2379" y="632"/>
                  <a:pt x="1891" y="632"/>
                </a:cubicBezTo>
                <a:cubicBezTo>
                  <a:pt x="1782" y="632"/>
                  <a:pt x="1662" y="617"/>
                  <a:pt x="1529" y="585"/>
                </a:cubicBezTo>
                <a:cubicBezTo>
                  <a:pt x="954" y="447"/>
                  <a:pt x="852" y="209"/>
                  <a:pt x="89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1"/>
          <p:cNvSpPr/>
          <p:nvPr/>
        </p:nvSpPr>
        <p:spPr>
          <a:xfrm>
            <a:off x="648846" y="2926256"/>
            <a:ext cx="114198" cy="24746"/>
          </a:xfrm>
          <a:custGeom>
            <a:avLst/>
            <a:gdLst/>
            <a:ahLst/>
            <a:cxnLst/>
            <a:rect l="l" t="t" r="r" b="b"/>
            <a:pathLst>
              <a:path w="2732" h="592" extrusionOk="0">
                <a:moveTo>
                  <a:pt x="791" y="1"/>
                </a:moveTo>
                <a:lnTo>
                  <a:pt x="791" y="1"/>
                </a:lnTo>
                <a:cubicBezTo>
                  <a:pt x="459" y="25"/>
                  <a:pt x="167" y="108"/>
                  <a:pt x="1" y="289"/>
                </a:cubicBezTo>
                <a:cubicBezTo>
                  <a:pt x="1" y="289"/>
                  <a:pt x="606" y="592"/>
                  <a:pt x="1388" y="592"/>
                </a:cubicBezTo>
                <a:cubicBezTo>
                  <a:pt x="1806" y="592"/>
                  <a:pt x="2276" y="505"/>
                  <a:pt x="2729" y="238"/>
                </a:cubicBezTo>
                <a:cubicBezTo>
                  <a:pt x="2731" y="237"/>
                  <a:pt x="2495" y="172"/>
                  <a:pt x="2156" y="109"/>
                </a:cubicBezTo>
                <a:cubicBezTo>
                  <a:pt x="2119" y="250"/>
                  <a:pt x="1981" y="551"/>
                  <a:pt x="1460" y="551"/>
                </a:cubicBezTo>
                <a:cubicBezTo>
                  <a:pt x="1396" y="551"/>
                  <a:pt x="1326" y="546"/>
                  <a:pt x="1250" y="536"/>
                </a:cubicBezTo>
                <a:cubicBezTo>
                  <a:pt x="659" y="460"/>
                  <a:pt x="690" y="184"/>
                  <a:pt x="79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1"/>
          <p:cNvSpPr/>
          <p:nvPr/>
        </p:nvSpPr>
        <p:spPr>
          <a:xfrm>
            <a:off x="634133" y="2865562"/>
            <a:ext cx="148683" cy="74320"/>
          </a:xfrm>
          <a:custGeom>
            <a:avLst/>
            <a:gdLst/>
            <a:ahLst/>
            <a:cxnLst/>
            <a:rect l="l" t="t" r="r" b="b"/>
            <a:pathLst>
              <a:path w="3557" h="1778" extrusionOk="0">
                <a:moveTo>
                  <a:pt x="1690" y="0"/>
                </a:moveTo>
                <a:cubicBezTo>
                  <a:pt x="1191" y="0"/>
                  <a:pt x="698" y="190"/>
                  <a:pt x="434" y="580"/>
                </a:cubicBezTo>
                <a:cubicBezTo>
                  <a:pt x="278" y="809"/>
                  <a:pt x="1" y="1279"/>
                  <a:pt x="97" y="1557"/>
                </a:cubicBezTo>
                <a:cubicBezTo>
                  <a:pt x="99" y="1568"/>
                  <a:pt x="103" y="1578"/>
                  <a:pt x="109" y="1588"/>
                </a:cubicBezTo>
                <a:cubicBezTo>
                  <a:pt x="176" y="1731"/>
                  <a:pt x="344" y="1778"/>
                  <a:pt x="547" y="1778"/>
                </a:cubicBezTo>
                <a:cubicBezTo>
                  <a:pt x="909" y="1778"/>
                  <a:pt x="1384" y="1628"/>
                  <a:pt x="1603" y="1604"/>
                </a:cubicBezTo>
                <a:cubicBezTo>
                  <a:pt x="1664" y="1597"/>
                  <a:pt x="1727" y="1594"/>
                  <a:pt x="1789" y="1594"/>
                </a:cubicBezTo>
                <a:cubicBezTo>
                  <a:pt x="2197" y="1594"/>
                  <a:pt x="2627" y="1723"/>
                  <a:pt x="2938" y="1723"/>
                </a:cubicBezTo>
                <a:cubicBezTo>
                  <a:pt x="3058" y="1723"/>
                  <a:pt x="3160" y="1704"/>
                  <a:pt x="3237" y="1651"/>
                </a:cubicBezTo>
                <a:cubicBezTo>
                  <a:pt x="3543" y="1439"/>
                  <a:pt x="3556" y="229"/>
                  <a:pt x="1949" y="17"/>
                </a:cubicBezTo>
                <a:cubicBezTo>
                  <a:pt x="1863" y="6"/>
                  <a:pt x="1776" y="0"/>
                  <a:pt x="1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1"/>
          <p:cNvSpPr/>
          <p:nvPr/>
        </p:nvSpPr>
        <p:spPr>
          <a:xfrm>
            <a:off x="707534" y="2933864"/>
            <a:ext cx="18434" cy="10534"/>
          </a:xfrm>
          <a:custGeom>
            <a:avLst/>
            <a:gdLst/>
            <a:ahLst/>
            <a:cxnLst/>
            <a:rect l="l" t="t" r="r" b="b"/>
            <a:pathLst>
              <a:path w="441" h="252" extrusionOk="0">
                <a:moveTo>
                  <a:pt x="220" y="1"/>
                </a:moveTo>
                <a:cubicBezTo>
                  <a:pt x="100" y="1"/>
                  <a:pt x="1" y="56"/>
                  <a:pt x="1" y="125"/>
                </a:cubicBezTo>
                <a:cubicBezTo>
                  <a:pt x="1" y="195"/>
                  <a:pt x="100" y="251"/>
                  <a:pt x="220" y="251"/>
                </a:cubicBezTo>
                <a:cubicBezTo>
                  <a:pt x="342" y="251"/>
                  <a:pt x="441" y="195"/>
                  <a:pt x="441" y="125"/>
                </a:cubicBezTo>
                <a:cubicBezTo>
                  <a:pt x="441" y="56"/>
                  <a:pt x="342" y="1"/>
                  <a:pt x="22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1"/>
          <p:cNvSpPr/>
          <p:nvPr/>
        </p:nvSpPr>
        <p:spPr>
          <a:xfrm>
            <a:off x="660300" y="2913465"/>
            <a:ext cx="99191" cy="26292"/>
          </a:xfrm>
          <a:custGeom>
            <a:avLst/>
            <a:gdLst/>
            <a:ahLst/>
            <a:cxnLst/>
            <a:rect l="l" t="t" r="r" b="b"/>
            <a:pathLst>
              <a:path w="2373" h="629" extrusionOk="0">
                <a:moveTo>
                  <a:pt x="1213" y="0"/>
                </a:moveTo>
                <a:cubicBezTo>
                  <a:pt x="524" y="0"/>
                  <a:pt x="169" y="364"/>
                  <a:pt x="0" y="628"/>
                </a:cubicBezTo>
                <a:cubicBezTo>
                  <a:pt x="351" y="610"/>
                  <a:pt x="773" y="479"/>
                  <a:pt x="977" y="457"/>
                </a:cubicBezTo>
                <a:cubicBezTo>
                  <a:pt x="1039" y="450"/>
                  <a:pt x="1102" y="446"/>
                  <a:pt x="1166" y="446"/>
                </a:cubicBezTo>
                <a:cubicBezTo>
                  <a:pt x="1574" y="446"/>
                  <a:pt x="2001" y="575"/>
                  <a:pt x="2311" y="575"/>
                </a:cubicBezTo>
                <a:cubicBezTo>
                  <a:pt x="2332" y="575"/>
                  <a:pt x="2352" y="574"/>
                  <a:pt x="2372" y="573"/>
                </a:cubicBezTo>
                <a:cubicBezTo>
                  <a:pt x="2218" y="319"/>
                  <a:pt x="1897" y="11"/>
                  <a:pt x="1246" y="1"/>
                </a:cubicBezTo>
                <a:cubicBezTo>
                  <a:pt x="1235" y="1"/>
                  <a:pt x="1224" y="0"/>
                  <a:pt x="12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1"/>
          <p:cNvSpPr/>
          <p:nvPr/>
        </p:nvSpPr>
        <p:spPr>
          <a:xfrm>
            <a:off x="745864" y="2917645"/>
            <a:ext cx="5852" cy="6646"/>
          </a:xfrm>
          <a:custGeom>
            <a:avLst/>
            <a:gdLst/>
            <a:ahLst/>
            <a:cxnLst/>
            <a:rect l="l" t="t" r="r" b="b"/>
            <a:pathLst>
              <a:path w="140" h="159" extrusionOk="0">
                <a:moveTo>
                  <a:pt x="35" y="1"/>
                </a:moveTo>
                <a:cubicBezTo>
                  <a:pt x="14" y="20"/>
                  <a:pt x="0" y="47"/>
                  <a:pt x="3" y="85"/>
                </a:cubicBezTo>
                <a:cubicBezTo>
                  <a:pt x="5" y="112"/>
                  <a:pt x="25" y="135"/>
                  <a:pt x="47" y="159"/>
                </a:cubicBezTo>
                <a:cubicBezTo>
                  <a:pt x="70" y="153"/>
                  <a:pt x="94" y="148"/>
                  <a:pt x="101" y="137"/>
                </a:cubicBezTo>
                <a:cubicBezTo>
                  <a:pt x="140" y="87"/>
                  <a:pt x="77" y="48"/>
                  <a:pt x="35" y="1"/>
                </a:cubicBezTo>
                <a:close/>
              </a:path>
            </a:pathLst>
          </a:custGeom>
          <a:solidFill>
            <a:srgbClr val="2E0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1"/>
          <p:cNvSpPr/>
          <p:nvPr/>
        </p:nvSpPr>
        <p:spPr>
          <a:xfrm>
            <a:off x="644834" y="2922536"/>
            <a:ext cx="130625" cy="17472"/>
          </a:xfrm>
          <a:custGeom>
            <a:avLst/>
            <a:gdLst/>
            <a:ahLst/>
            <a:cxnLst/>
            <a:rect l="l" t="t" r="r" b="b"/>
            <a:pathLst>
              <a:path w="3125" h="418" extrusionOk="0">
                <a:moveTo>
                  <a:pt x="3086" y="0"/>
                </a:moveTo>
                <a:cubicBezTo>
                  <a:pt x="3059" y="63"/>
                  <a:pt x="3022" y="113"/>
                  <a:pt x="2980" y="143"/>
                </a:cubicBezTo>
                <a:cubicBezTo>
                  <a:pt x="2903" y="195"/>
                  <a:pt x="2802" y="214"/>
                  <a:pt x="2684" y="214"/>
                </a:cubicBezTo>
                <a:cubicBezTo>
                  <a:pt x="2599" y="214"/>
                  <a:pt x="2505" y="205"/>
                  <a:pt x="2404" y="191"/>
                </a:cubicBezTo>
                <a:cubicBezTo>
                  <a:pt x="2396" y="192"/>
                  <a:pt x="2389" y="192"/>
                  <a:pt x="2384" y="192"/>
                </a:cubicBezTo>
                <a:cubicBezTo>
                  <a:pt x="2230" y="214"/>
                  <a:pt x="2071" y="214"/>
                  <a:pt x="1915" y="215"/>
                </a:cubicBezTo>
                <a:cubicBezTo>
                  <a:pt x="1876" y="216"/>
                  <a:pt x="1838" y="216"/>
                  <a:pt x="1799" y="216"/>
                </a:cubicBezTo>
                <a:cubicBezTo>
                  <a:pt x="1508" y="216"/>
                  <a:pt x="1217" y="204"/>
                  <a:pt x="925" y="204"/>
                </a:cubicBezTo>
                <a:cubicBezTo>
                  <a:pt x="892" y="204"/>
                  <a:pt x="856" y="202"/>
                  <a:pt x="822" y="199"/>
                </a:cubicBezTo>
                <a:cubicBezTo>
                  <a:pt x="744" y="217"/>
                  <a:pt x="669" y="233"/>
                  <a:pt x="592" y="244"/>
                </a:cubicBezTo>
                <a:cubicBezTo>
                  <a:pt x="497" y="257"/>
                  <a:pt x="395" y="273"/>
                  <a:pt x="295" y="273"/>
                </a:cubicBezTo>
                <a:cubicBezTo>
                  <a:pt x="253" y="273"/>
                  <a:pt x="211" y="270"/>
                  <a:pt x="170" y="263"/>
                </a:cubicBezTo>
                <a:cubicBezTo>
                  <a:pt x="100" y="251"/>
                  <a:pt x="56" y="210"/>
                  <a:pt x="36" y="157"/>
                </a:cubicBezTo>
                <a:lnTo>
                  <a:pt x="36" y="157"/>
                </a:lnTo>
                <a:cubicBezTo>
                  <a:pt x="1" y="269"/>
                  <a:pt x="43" y="385"/>
                  <a:pt x="170" y="407"/>
                </a:cubicBezTo>
                <a:cubicBezTo>
                  <a:pt x="211" y="414"/>
                  <a:pt x="253" y="417"/>
                  <a:pt x="296" y="417"/>
                </a:cubicBezTo>
                <a:cubicBezTo>
                  <a:pt x="395" y="417"/>
                  <a:pt x="497" y="401"/>
                  <a:pt x="592" y="388"/>
                </a:cubicBezTo>
                <a:cubicBezTo>
                  <a:pt x="846" y="351"/>
                  <a:pt x="1093" y="267"/>
                  <a:pt x="1348" y="239"/>
                </a:cubicBezTo>
                <a:cubicBezTo>
                  <a:pt x="1410" y="231"/>
                  <a:pt x="1473" y="228"/>
                  <a:pt x="1537" y="228"/>
                </a:cubicBezTo>
                <a:cubicBezTo>
                  <a:pt x="1944" y="228"/>
                  <a:pt x="2372" y="357"/>
                  <a:pt x="2682" y="357"/>
                </a:cubicBezTo>
                <a:cubicBezTo>
                  <a:pt x="2802" y="357"/>
                  <a:pt x="2904" y="338"/>
                  <a:pt x="2981" y="284"/>
                </a:cubicBezTo>
                <a:cubicBezTo>
                  <a:pt x="3046" y="240"/>
                  <a:pt x="3098" y="148"/>
                  <a:pt x="3125" y="31"/>
                </a:cubicBezTo>
                <a:cubicBezTo>
                  <a:pt x="3125" y="26"/>
                  <a:pt x="3110" y="13"/>
                  <a:pt x="30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1"/>
          <p:cNvSpPr/>
          <p:nvPr/>
        </p:nvSpPr>
        <p:spPr>
          <a:xfrm>
            <a:off x="667364" y="2865521"/>
            <a:ext cx="84102" cy="24704"/>
          </a:xfrm>
          <a:custGeom>
            <a:avLst/>
            <a:gdLst/>
            <a:ahLst/>
            <a:cxnLst/>
            <a:rect l="l" t="t" r="r" b="b"/>
            <a:pathLst>
              <a:path w="2012" h="591" extrusionOk="0">
                <a:moveTo>
                  <a:pt x="898" y="1"/>
                </a:moveTo>
                <a:cubicBezTo>
                  <a:pt x="576" y="1"/>
                  <a:pt x="258" y="81"/>
                  <a:pt x="1" y="241"/>
                </a:cubicBezTo>
                <a:cubicBezTo>
                  <a:pt x="114" y="377"/>
                  <a:pt x="382" y="591"/>
                  <a:pt x="940" y="591"/>
                </a:cubicBezTo>
                <a:cubicBezTo>
                  <a:pt x="1144" y="591"/>
                  <a:pt x="1387" y="562"/>
                  <a:pt x="1676" y="490"/>
                </a:cubicBezTo>
                <a:cubicBezTo>
                  <a:pt x="1873" y="441"/>
                  <a:pt x="1978" y="370"/>
                  <a:pt x="2011" y="292"/>
                </a:cubicBezTo>
                <a:cubicBezTo>
                  <a:pt x="1797" y="165"/>
                  <a:pt x="1518" y="65"/>
                  <a:pt x="1153" y="17"/>
                </a:cubicBezTo>
                <a:cubicBezTo>
                  <a:pt x="1068" y="6"/>
                  <a:pt x="983" y="1"/>
                  <a:pt x="8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1"/>
          <p:cNvSpPr/>
          <p:nvPr/>
        </p:nvSpPr>
        <p:spPr>
          <a:xfrm>
            <a:off x="667406" y="2865562"/>
            <a:ext cx="84060" cy="16678"/>
          </a:xfrm>
          <a:custGeom>
            <a:avLst/>
            <a:gdLst/>
            <a:ahLst/>
            <a:cxnLst/>
            <a:rect l="l" t="t" r="r" b="b"/>
            <a:pathLst>
              <a:path w="2011" h="399" extrusionOk="0">
                <a:moveTo>
                  <a:pt x="898" y="1"/>
                </a:moveTo>
                <a:cubicBezTo>
                  <a:pt x="576" y="1"/>
                  <a:pt x="258" y="81"/>
                  <a:pt x="1" y="241"/>
                </a:cubicBezTo>
                <a:cubicBezTo>
                  <a:pt x="27" y="273"/>
                  <a:pt x="65" y="312"/>
                  <a:pt x="114" y="351"/>
                </a:cubicBezTo>
                <a:cubicBezTo>
                  <a:pt x="352" y="228"/>
                  <a:pt x="632" y="166"/>
                  <a:pt x="914" y="166"/>
                </a:cubicBezTo>
                <a:cubicBezTo>
                  <a:pt x="998" y="166"/>
                  <a:pt x="1081" y="172"/>
                  <a:pt x="1164" y="182"/>
                </a:cubicBezTo>
                <a:cubicBezTo>
                  <a:pt x="1468" y="223"/>
                  <a:pt x="1712" y="300"/>
                  <a:pt x="1909" y="399"/>
                </a:cubicBezTo>
                <a:cubicBezTo>
                  <a:pt x="1961" y="366"/>
                  <a:pt x="1994" y="330"/>
                  <a:pt x="2010" y="292"/>
                </a:cubicBezTo>
                <a:cubicBezTo>
                  <a:pt x="1797" y="164"/>
                  <a:pt x="1516" y="65"/>
                  <a:pt x="1153" y="17"/>
                </a:cubicBezTo>
                <a:cubicBezTo>
                  <a:pt x="1068" y="6"/>
                  <a:pt x="983" y="1"/>
                  <a:pt x="89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0" name="Google Shape;1360;p41"/>
          <p:cNvGrpSpPr/>
          <p:nvPr/>
        </p:nvGrpSpPr>
        <p:grpSpPr>
          <a:xfrm rot="21300115">
            <a:off x="7907763" y="170317"/>
            <a:ext cx="831009" cy="1174292"/>
            <a:chOff x="2574450" y="1686975"/>
            <a:chExt cx="491175" cy="694075"/>
          </a:xfrm>
        </p:grpSpPr>
        <p:sp>
          <p:nvSpPr>
            <p:cNvPr id="1361" name="Google Shape;1361;p41"/>
            <p:cNvSpPr/>
            <p:nvPr/>
          </p:nvSpPr>
          <p:spPr>
            <a:xfrm>
              <a:off x="2574450" y="1686975"/>
              <a:ext cx="491175" cy="694075"/>
            </a:xfrm>
            <a:custGeom>
              <a:avLst/>
              <a:gdLst/>
              <a:ahLst/>
              <a:cxnLst/>
              <a:rect l="l" t="t" r="r" b="b"/>
              <a:pathLst>
                <a:path w="19647" h="27763" extrusionOk="0">
                  <a:moveTo>
                    <a:pt x="7520" y="1"/>
                  </a:moveTo>
                  <a:cubicBezTo>
                    <a:pt x="7108" y="1"/>
                    <a:pt x="6710" y="60"/>
                    <a:pt x="6336" y="178"/>
                  </a:cubicBezTo>
                  <a:cubicBezTo>
                    <a:pt x="5268" y="512"/>
                    <a:pt x="4659" y="1156"/>
                    <a:pt x="4355" y="1845"/>
                  </a:cubicBezTo>
                  <a:cubicBezTo>
                    <a:pt x="3395" y="1979"/>
                    <a:pt x="2212" y="2360"/>
                    <a:pt x="1370" y="3347"/>
                  </a:cubicBezTo>
                  <a:cubicBezTo>
                    <a:pt x="519" y="4342"/>
                    <a:pt x="405" y="5386"/>
                    <a:pt x="617" y="6239"/>
                  </a:cubicBezTo>
                  <a:cubicBezTo>
                    <a:pt x="543" y="6339"/>
                    <a:pt x="472" y="6447"/>
                    <a:pt x="405" y="6563"/>
                  </a:cubicBezTo>
                  <a:cubicBezTo>
                    <a:pt x="372" y="6623"/>
                    <a:pt x="338" y="6683"/>
                    <a:pt x="308" y="6747"/>
                  </a:cubicBezTo>
                  <a:lnTo>
                    <a:pt x="296" y="6772"/>
                  </a:lnTo>
                  <a:cubicBezTo>
                    <a:pt x="268" y="6830"/>
                    <a:pt x="241" y="6891"/>
                    <a:pt x="218" y="6952"/>
                  </a:cubicBezTo>
                  <a:lnTo>
                    <a:pt x="207" y="6976"/>
                  </a:lnTo>
                  <a:cubicBezTo>
                    <a:pt x="182" y="7040"/>
                    <a:pt x="159" y="7106"/>
                    <a:pt x="138" y="7176"/>
                  </a:cubicBezTo>
                  <a:lnTo>
                    <a:pt x="125" y="7214"/>
                  </a:lnTo>
                  <a:cubicBezTo>
                    <a:pt x="107" y="7275"/>
                    <a:pt x="91" y="7338"/>
                    <a:pt x="75" y="7408"/>
                  </a:cubicBezTo>
                  <a:lnTo>
                    <a:pt x="63" y="7461"/>
                  </a:lnTo>
                  <a:cubicBezTo>
                    <a:pt x="51" y="7523"/>
                    <a:pt x="40" y="7586"/>
                    <a:pt x="31" y="7650"/>
                  </a:cubicBezTo>
                  <a:cubicBezTo>
                    <a:pt x="27" y="7674"/>
                    <a:pt x="23" y="7701"/>
                    <a:pt x="22" y="7716"/>
                  </a:cubicBezTo>
                  <a:cubicBezTo>
                    <a:pt x="13" y="7779"/>
                    <a:pt x="8" y="7843"/>
                    <a:pt x="6" y="7905"/>
                  </a:cubicBezTo>
                  <a:cubicBezTo>
                    <a:pt x="5" y="7929"/>
                    <a:pt x="3" y="7951"/>
                    <a:pt x="2" y="7989"/>
                  </a:cubicBezTo>
                  <a:cubicBezTo>
                    <a:pt x="1" y="8050"/>
                    <a:pt x="1" y="8114"/>
                    <a:pt x="3" y="8169"/>
                  </a:cubicBezTo>
                  <a:cubicBezTo>
                    <a:pt x="5" y="8202"/>
                    <a:pt x="6" y="8234"/>
                    <a:pt x="7" y="8263"/>
                  </a:cubicBezTo>
                  <a:cubicBezTo>
                    <a:pt x="11" y="8324"/>
                    <a:pt x="17" y="8386"/>
                    <a:pt x="24" y="8446"/>
                  </a:cubicBezTo>
                  <a:cubicBezTo>
                    <a:pt x="27" y="8478"/>
                    <a:pt x="31" y="8510"/>
                    <a:pt x="37" y="8542"/>
                  </a:cubicBezTo>
                  <a:cubicBezTo>
                    <a:pt x="45" y="8599"/>
                    <a:pt x="56" y="8659"/>
                    <a:pt x="70" y="8718"/>
                  </a:cubicBezTo>
                  <a:cubicBezTo>
                    <a:pt x="76" y="8754"/>
                    <a:pt x="85" y="8788"/>
                    <a:pt x="92" y="8823"/>
                  </a:cubicBezTo>
                  <a:cubicBezTo>
                    <a:pt x="106" y="8876"/>
                    <a:pt x="120" y="8932"/>
                    <a:pt x="139" y="8992"/>
                  </a:cubicBezTo>
                  <a:cubicBezTo>
                    <a:pt x="149" y="9026"/>
                    <a:pt x="159" y="9062"/>
                    <a:pt x="172" y="9101"/>
                  </a:cubicBezTo>
                  <a:cubicBezTo>
                    <a:pt x="188" y="9149"/>
                    <a:pt x="207" y="9197"/>
                    <a:pt x="225" y="9245"/>
                  </a:cubicBezTo>
                  <a:lnTo>
                    <a:pt x="236" y="9272"/>
                  </a:lnTo>
                  <a:cubicBezTo>
                    <a:pt x="250" y="9307"/>
                    <a:pt x="263" y="9340"/>
                    <a:pt x="278" y="9376"/>
                  </a:cubicBezTo>
                  <a:cubicBezTo>
                    <a:pt x="299" y="9425"/>
                    <a:pt x="322" y="9477"/>
                    <a:pt x="352" y="9538"/>
                  </a:cubicBezTo>
                  <a:cubicBezTo>
                    <a:pt x="369" y="9574"/>
                    <a:pt x="386" y="9610"/>
                    <a:pt x="402" y="9642"/>
                  </a:cubicBezTo>
                  <a:cubicBezTo>
                    <a:pt x="427" y="9688"/>
                    <a:pt x="453" y="9736"/>
                    <a:pt x="481" y="9784"/>
                  </a:cubicBezTo>
                  <a:lnTo>
                    <a:pt x="495" y="9808"/>
                  </a:lnTo>
                  <a:cubicBezTo>
                    <a:pt x="512" y="9840"/>
                    <a:pt x="529" y="9871"/>
                    <a:pt x="550" y="9906"/>
                  </a:cubicBezTo>
                  <a:cubicBezTo>
                    <a:pt x="551" y="9909"/>
                    <a:pt x="551" y="9910"/>
                    <a:pt x="554" y="9911"/>
                  </a:cubicBezTo>
                  <a:cubicBezTo>
                    <a:pt x="487" y="10236"/>
                    <a:pt x="472" y="10613"/>
                    <a:pt x="562" y="11018"/>
                  </a:cubicBezTo>
                  <a:cubicBezTo>
                    <a:pt x="594" y="11156"/>
                    <a:pt x="640" y="11310"/>
                    <a:pt x="709" y="11469"/>
                  </a:cubicBezTo>
                  <a:cubicBezTo>
                    <a:pt x="698" y="11492"/>
                    <a:pt x="688" y="11514"/>
                    <a:pt x="677" y="11539"/>
                  </a:cubicBezTo>
                  <a:cubicBezTo>
                    <a:pt x="642" y="11616"/>
                    <a:pt x="609" y="11699"/>
                    <a:pt x="581" y="11781"/>
                  </a:cubicBezTo>
                  <a:lnTo>
                    <a:pt x="572" y="11805"/>
                  </a:lnTo>
                  <a:lnTo>
                    <a:pt x="561" y="11840"/>
                  </a:lnTo>
                  <a:cubicBezTo>
                    <a:pt x="538" y="11917"/>
                    <a:pt x="514" y="11995"/>
                    <a:pt x="496" y="12073"/>
                  </a:cubicBezTo>
                  <a:lnTo>
                    <a:pt x="487" y="12104"/>
                  </a:lnTo>
                  <a:lnTo>
                    <a:pt x="484" y="12126"/>
                  </a:lnTo>
                  <a:cubicBezTo>
                    <a:pt x="465" y="12210"/>
                    <a:pt x="448" y="12296"/>
                    <a:pt x="436" y="12382"/>
                  </a:cubicBezTo>
                  <a:lnTo>
                    <a:pt x="428" y="12432"/>
                  </a:lnTo>
                  <a:lnTo>
                    <a:pt x="427" y="12453"/>
                  </a:lnTo>
                  <a:cubicBezTo>
                    <a:pt x="417" y="12525"/>
                    <a:pt x="411" y="12600"/>
                    <a:pt x="407" y="12680"/>
                  </a:cubicBezTo>
                  <a:lnTo>
                    <a:pt x="404" y="12727"/>
                  </a:lnTo>
                  <a:cubicBezTo>
                    <a:pt x="396" y="12924"/>
                    <a:pt x="407" y="13124"/>
                    <a:pt x="436" y="13330"/>
                  </a:cubicBezTo>
                  <a:cubicBezTo>
                    <a:pt x="438" y="13350"/>
                    <a:pt x="442" y="13371"/>
                    <a:pt x="445" y="13390"/>
                  </a:cubicBezTo>
                  <a:cubicBezTo>
                    <a:pt x="461" y="13485"/>
                    <a:pt x="479" y="13575"/>
                    <a:pt x="500" y="13660"/>
                  </a:cubicBezTo>
                  <a:lnTo>
                    <a:pt x="507" y="13686"/>
                  </a:lnTo>
                  <a:cubicBezTo>
                    <a:pt x="530" y="13782"/>
                    <a:pt x="561" y="13880"/>
                    <a:pt x="594" y="13971"/>
                  </a:cubicBezTo>
                  <a:cubicBezTo>
                    <a:pt x="603" y="13998"/>
                    <a:pt x="613" y="14023"/>
                    <a:pt x="625" y="14055"/>
                  </a:cubicBezTo>
                  <a:cubicBezTo>
                    <a:pt x="657" y="14140"/>
                    <a:pt x="693" y="14220"/>
                    <a:pt x="726" y="14291"/>
                  </a:cubicBezTo>
                  <a:cubicBezTo>
                    <a:pt x="737" y="14315"/>
                    <a:pt x="747" y="14337"/>
                    <a:pt x="756" y="14354"/>
                  </a:cubicBezTo>
                  <a:cubicBezTo>
                    <a:pt x="802" y="14450"/>
                    <a:pt x="855" y="14544"/>
                    <a:pt x="910" y="14634"/>
                  </a:cubicBezTo>
                  <a:cubicBezTo>
                    <a:pt x="924" y="14656"/>
                    <a:pt x="939" y="14679"/>
                    <a:pt x="953" y="14699"/>
                  </a:cubicBezTo>
                  <a:cubicBezTo>
                    <a:pt x="1001" y="14773"/>
                    <a:pt x="1052" y="14848"/>
                    <a:pt x="1110" y="14924"/>
                  </a:cubicBezTo>
                  <a:cubicBezTo>
                    <a:pt x="1125" y="14944"/>
                    <a:pt x="1141" y="14962"/>
                    <a:pt x="1156" y="14982"/>
                  </a:cubicBezTo>
                  <a:cubicBezTo>
                    <a:pt x="1225" y="15070"/>
                    <a:pt x="1297" y="15155"/>
                    <a:pt x="1374" y="15238"/>
                  </a:cubicBezTo>
                  <a:cubicBezTo>
                    <a:pt x="1391" y="15256"/>
                    <a:pt x="1409" y="15276"/>
                    <a:pt x="1422" y="15287"/>
                  </a:cubicBezTo>
                  <a:cubicBezTo>
                    <a:pt x="1487" y="15354"/>
                    <a:pt x="1555" y="15421"/>
                    <a:pt x="1630" y="15488"/>
                  </a:cubicBezTo>
                  <a:cubicBezTo>
                    <a:pt x="1649" y="15507"/>
                    <a:pt x="1670" y="15526"/>
                    <a:pt x="1694" y="15546"/>
                  </a:cubicBezTo>
                  <a:cubicBezTo>
                    <a:pt x="1786" y="15627"/>
                    <a:pt x="1877" y="15698"/>
                    <a:pt x="1968" y="15768"/>
                  </a:cubicBezTo>
                  <a:cubicBezTo>
                    <a:pt x="1984" y="15780"/>
                    <a:pt x="2003" y="15792"/>
                    <a:pt x="2021" y="15805"/>
                  </a:cubicBezTo>
                  <a:cubicBezTo>
                    <a:pt x="2100" y="15862"/>
                    <a:pt x="2185" y="15920"/>
                    <a:pt x="2276" y="15979"/>
                  </a:cubicBezTo>
                  <a:lnTo>
                    <a:pt x="2355" y="16028"/>
                  </a:lnTo>
                  <a:cubicBezTo>
                    <a:pt x="2393" y="16050"/>
                    <a:pt x="2429" y="16071"/>
                    <a:pt x="2463" y="16091"/>
                  </a:cubicBezTo>
                  <a:cubicBezTo>
                    <a:pt x="2643" y="16768"/>
                    <a:pt x="2957" y="17538"/>
                    <a:pt x="3558" y="18206"/>
                  </a:cubicBezTo>
                  <a:cubicBezTo>
                    <a:pt x="4020" y="18721"/>
                    <a:pt x="4528" y="19252"/>
                    <a:pt x="5223" y="19708"/>
                  </a:cubicBezTo>
                  <a:cubicBezTo>
                    <a:pt x="5037" y="19745"/>
                    <a:pt x="4858" y="19789"/>
                    <a:pt x="4683" y="19841"/>
                  </a:cubicBezTo>
                  <a:lnTo>
                    <a:pt x="4650" y="19851"/>
                  </a:lnTo>
                  <a:cubicBezTo>
                    <a:pt x="4579" y="19873"/>
                    <a:pt x="4510" y="19895"/>
                    <a:pt x="4444" y="19918"/>
                  </a:cubicBezTo>
                  <a:lnTo>
                    <a:pt x="4375" y="19942"/>
                  </a:lnTo>
                  <a:cubicBezTo>
                    <a:pt x="4316" y="19963"/>
                    <a:pt x="4257" y="19985"/>
                    <a:pt x="4197" y="20008"/>
                  </a:cubicBezTo>
                  <a:cubicBezTo>
                    <a:pt x="4173" y="20018"/>
                    <a:pt x="4151" y="20027"/>
                    <a:pt x="4118" y="20042"/>
                  </a:cubicBezTo>
                  <a:cubicBezTo>
                    <a:pt x="4062" y="20066"/>
                    <a:pt x="4008" y="20088"/>
                    <a:pt x="3950" y="20115"/>
                  </a:cubicBezTo>
                  <a:cubicBezTo>
                    <a:pt x="3921" y="20128"/>
                    <a:pt x="3892" y="20141"/>
                    <a:pt x="3863" y="20156"/>
                  </a:cubicBezTo>
                  <a:cubicBezTo>
                    <a:pt x="3811" y="20182"/>
                    <a:pt x="3758" y="20208"/>
                    <a:pt x="3708" y="20235"/>
                  </a:cubicBezTo>
                  <a:cubicBezTo>
                    <a:pt x="3675" y="20252"/>
                    <a:pt x="3641" y="20269"/>
                    <a:pt x="3611" y="20287"/>
                  </a:cubicBezTo>
                  <a:cubicBezTo>
                    <a:pt x="3560" y="20315"/>
                    <a:pt x="3511" y="20343"/>
                    <a:pt x="3463" y="20372"/>
                  </a:cubicBezTo>
                  <a:cubicBezTo>
                    <a:pt x="3428" y="20394"/>
                    <a:pt x="3396" y="20413"/>
                    <a:pt x="3364" y="20433"/>
                  </a:cubicBezTo>
                  <a:cubicBezTo>
                    <a:pt x="3316" y="20464"/>
                    <a:pt x="3268" y="20496"/>
                    <a:pt x="3220" y="20529"/>
                  </a:cubicBezTo>
                  <a:lnTo>
                    <a:pt x="3208" y="20539"/>
                  </a:lnTo>
                  <a:cubicBezTo>
                    <a:pt x="3180" y="20559"/>
                    <a:pt x="3150" y="20578"/>
                    <a:pt x="3121" y="20599"/>
                  </a:cubicBezTo>
                  <a:cubicBezTo>
                    <a:pt x="3073" y="20635"/>
                    <a:pt x="3026" y="20671"/>
                    <a:pt x="2979" y="20709"/>
                  </a:cubicBezTo>
                  <a:cubicBezTo>
                    <a:pt x="2952" y="20730"/>
                    <a:pt x="2925" y="20751"/>
                    <a:pt x="2900" y="20772"/>
                  </a:cubicBezTo>
                  <a:lnTo>
                    <a:pt x="2872" y="20795"/>
                  </a:lnTo>
                  <a:lnTo>
                    <a:pt x="2857" y="20809"/>
                  </a:lnTo>
                  <a:cubicBezTo>
                    <a:pt x="2819" y="20842"/>
                    <a:pt x="2783" y="20874"/>
                    <a:pt x="2751" y="20903"/>
                  </a:cubicBezTo>
                  <a:cubicBezTo>
                    <a:pt x="2722" y="20929"/>
                    <a:pt x="2692" y="20955"/>
                    <a:pt x="2674" y="20974"/>
                  </a:cubicBezTo>
                  <a:lnTo>
                    <a:pt x="2634" y="21012"/>
                  </a:lnTo>
                  <a:cubicBezTo>
                    <a:pt x="2597" y="21047"/>
                    <a:pt x="2560" y="21087"/>
                    <a:pt x="2520" y="21129"/>
                  </a:cubicBezTo>
                  <a:cubicBezTo>
                    <a:pt x="2495" y="21153"/>
                    <a:pt x="2468" y="21180"/>
                    <a:pt x="2450" y="21202"/>
                  </a:cubicBezTo>
                  <a:lnTo>
                    <a:pt x="2432" y="21221"/>
                  </a:lnTo>
                  <a:cubicBezTo>
                    <a:pt x="2375" y="21285"/>
                    <a:pt x="2319" y="21350"/>
                    <a:pt x="2267" y="21413"/>
                  </a:cubicBezTo>
                  <a:lnTo>
                    <a:pt x="2201" y="21497"/>
                  </a:lnTo>
                  <a:lnTo>
                    <a:pt x="2196" y="21503"/>
                  </a:lnTo>
                  <a:cubicBezTo>
                    <a:pt x="1847" y="21964"/>
                    <a:pt x="1536" y="22628"/>
                    <a:pt x="1245" y="23522"/>
                  </a:cubicBezTo>
                  <a:lnTo>
                    <a:pt x="1227" y="23580"/>
                  </a:lnTo>
                  <a:cubicBezTo>
                    <a:pt x="1190" y="23694"/>
                    <a:pt x="1153" y="23811"/>
                    <a:pt x="1119" y="23930"/>
                  </a:cubicBezTo>
                  <a:lnTo>
                    <a:pt x="1075" y="24080"/>
                  </a:lnTo>
                  <a:cubicBezTo>
                    <a:pt x="1048" y="24172"/>
                    <a:pt x="1023" y="24266"/>
                    <a:pt x="997" y="24363"/>
                  </a:cubicBezTo>
                  <a:lnTo>
                    <a:pt x="982" y="24417"/>
                  </a:lnTo>
                  <a:cubicBezTo>
                    <a:pt x="947" y="24546"/>
                    <a:pt x="913" y="24677"/>
                    <a:pt x="880" y="24810"/>
                  </a:cubicBezTo>
                  <a:lnTo>
                    <a:pt x="583" y="25989"/>
                  </a:lnTo>
                  <a:lnTo>
                    <a:pt x="1665" y="26543"/>
                  </a:lnTo>
                  <a:cubicBezTo>
                    <a:pt x="1753" y="26588"/>
                    <a:pt x="1844" y="26632"/>
                    <a:pt x="1934" y="26674"/>
                  </a:cubicBezTo>
                  <a:cubicBezTo>
                    <a:pt x="1973" y="26691"/>
                    <a:pt x="2010" y="26708"/>
                    <a:pt x="2048" y="26724"/>
                  </a:cubicBezTo>
                  <a:lnTo>
                    <a:pt x="2147" y="26766"/>
                  </a:lnTo>
                  <a:cubicBezTo>
                    <a:pt x="2275" y="26820"/>
                    <a:pt x="2410" y="26872"/>
                    <a:pt x="2542" y="26920"/>
                  </a:cubicBezTo>
                  <a:lnTo>
                    <a:pt x="2617" y="26946"/>
                  </a:lnTo>
                  <a:cubicBezTo>
                    <a:pt x="2762" y="26996"/>
                    <a:pt x="2897" y="27041"/>
                    <a:pt x="3035" y="27082"/>
                  </a:cubicBezTo>
                  <a:lnTo>
                    <a:pt x="3048" y="27086"/>
                  </a:lnTo>
                  <a:cubicBezTo>
                    <a:pt x="3181" y="27126"/>
                    <a:pt x="3315" y="27162"/>
                    <a:pt x="3456" y="27197"/>
                  </a:cubicBezTo>
                  <a:lnTo>
                    <a:pt x="3503" y="27208"/>
                  </a:lnTo>
                  <a:cubicBezTo>
                    <a:pt x="3637" y="27242"/>
                    <a:pt x="3774" y="27272"/>
                    <a:pt x="3913" y="27302"/>
                  </a:cubicBezTo>
                  <a:lnTo>
                    <a:pt x="3964" y="27313"/>
                  </a:lnTo>
                  <a:cubicBezTo>
                    <a:pt x="4198" y="27361"/>
                    <a:pt x="4446" y="27405"/>
                    <a:pt x="4701" y="27443"/>
                  </a:cubicBezTo>
                  <a:lnTo>
                    <a:pt x="4826" y="27462"/>
                  </a:lnTo>
                  <a:cubicBezTo>
                    <a:pt x="4927" y="27476"/>
                    <a:pt x="5026" y="27491"/>
                    <a:pt x="5130" y="27505"/>
                  </a:cubicBezTo>
                  <a:lnTo>
                    <a:pt x="5333" y="27529"/>
                  </a:lnTo>
                  <a:lnTo>
                    <a:pt x="5527" y="27553"/>
                  </a:lnTo>
                  <a:cubicBezTo>
                    <a:pt x="5641" y="27565"/>
                    <a:pt x="5752" y="27577"/>
                    <a:pt x="5863" y="27590"/>
                  </a:cubicBezTo>
                  <a:cubicBezTo>
                    <a:pt x="6096" y="27614"/>
                    <a:pt x="6348" y="27638"/>
                    <a:pt x="6655" y="27661"/>
                  </a:cubicBezTo>
                  <a:lnTo>
                    <a:pt x="6804" y="27672"/>
                  </a:lnTo>
                  <a:cubicBezTo>
                    <a:pt x="7065" y="27691"/>
                    <a:pt x="7326" y="27707"/>
                    <a:pt x="7587" y="27719"/>
                  </a:cubicBezTo>
                  <a:lnTo>
                    <a:pt x="7651" y="27721"/>
                  </a:lnTo>
                  <a:cubicBezTo>
                    <a:pt x="8182" y="27745"/>
                    <a:pt x="8731" y="27758"/>
                    <a:pt x="9328" y="27761"/>
                  </a:cubicBezTo>
                  <a:cubicBezTo>
                    <a:pt x="9432" y="27763"/>
                    <a:pt x="9538" y="27763"/>
                    <a:pt x="9658" y="27763"/>
                  </a:cubicBezTo>
                  <a:cubicBezTo>
                    <a:pt x="9831" y="27763"/>
                    <a:pt x="10004" y="27761"/>
                    <a:pt x="10177" y="27760"/>
                  </a:cubicBezTo>
                  <a:cubicBezTo>
                    <a:pt x="10385" y="27757"/>
                    <a:pt x="10593" y="27753"/>
                    <a:pt x="10803" y="27750"/>
                  </a:cubicBezTo>
                  <a:lnTo>
                    <a:pt x="10974" y="27745"/>
                  </a:lnTo>
                  <a:cubicBezTo>
                    <a:pt x="11108" y="27742"/>
                    <a:pt x="11242" y="27737"/>
                    <a:pt x="11375" y="27734"/>
                  </a:cubicBezTo>
                  <a:lnTo>
                    <a:pt x="11657" y="27723"/>
                  </a:lnTo>
                  <a:cubicBezTo>
                    <a:pt x="11657" y="27723"/>
                    <a:pt x="12056" y="27704"/>
                    <a:pt x="12148" y="27699"/>
                  </a:cubicBezTo>
                  <a:lnTo>
                    <a:pt x="12360" y="27686"/>
                  </a:lnTo>
                  <a:cubicBezTo>
                    <a:pt x="12360" y="27686"/>
                    <a:pt x="12549" y="27673"/>
                    <a:pt x="12637" y="27667"/>
                  </a:cubicBezTo>
                  <a:cubicBezTo>
                    <a:pt x="12713" y="27661"/>
                    <a:pt x="13033" y="27636"/>
                    <a:pt x="13033" y="27636"/>
                  </a:cubicBezTo>
                  <a:lnTo>
                    <a:pt x="13356" y="27607"/>
                  </a:lnTo>
                  <a:cubicBezTo>
                    <a:pt x="13451" y="27597"/>
                    <a:pt x="13545" y="27588"/>
                    <a:pt x="13638" y="27577"/>
                  </a:cubicBezTo>
                  <a:cubicBezTo>
                    <a:pt x="13638" y="27577"/>
                    <a:pt x="13793" y="27560"/>
                    <a:pt x="13851" y="27554"/>
                  </a:cubicBezTo>
                  <a:cubicBezTo>
                    <a:pt x="13955" y="27542"/>
                    <a:pt x="14059" y="27527"/>
                    <a:pt x="14165" y="27513"/>
                  </a:cubicBezTo>
                  <a:cubicBezTo>
                    <a:pt x="14165" y="27513"/>
                    <a:pt x="14303" y="27495"/>
                    <a:pt x="14342" y="27490"/>
                  </a:cubicBezTo>
                  <a:lnTo>
                    <a:pt x="14548" y="27459"/>
                  </a:lnTo>
                  <a:cubicBezTo>
                    <a:pt x="14642" y="27444"/>
                    <a:pt x="14737" y="27431"/>
                    <a:pt x="14831" y="27415"/>
                  </a:cubicBezTo>
                  <a:lnTo>
                    <a:pt x="14925" y="27398"/>
                  </a:lnTo>
                  <a:cubicBezTo>
                    <a:pt x="15014" y="27383"/>
                    <a:pt x="15104" y="27367"/>
                    <a:pt x="15183" y="27352"/>
                  </a:cubicBezTo>
                  <a:lnTo>
                    <a:pt x="15326" y="27326"/>
                  </a:lnTo>
                  <a:cubicBezTo>
                    <a:pt x="15367" y="27318"/>
                    <a:pt x="15503" y="27289"/>
                    <a:pt x="15503" y="27289"/>
                  </a:cubicBezTo>
                  <a:cubicBezTo>
                    <a:pt x="15609" y="27268"/>
                    <a:pt x="15713" y="27247"/>
                    <a:pt x="15819" y="27223"/>
                  </a:cubicBezTo>
                  <a:cubicBezTo>
                    <a:pt x="15872" y="27212"/>
                    <a:pt x="16016" y="27178"/>
                    <a:pt x="16016" y="27178"/>
                  </a:cubicBezTo>
                  <a:cubicBezTo>
                    <a:pt x="16115" y="27155"/>
                    <a:pt x="16214" y="27132"/>
                    <a:pt x="16312" y="27106"/>
                  </a:cubicBezTo>
                  <a:cubicBezTo>
                    <a:pt x="16378" y="27089"/>
                    <a:pt x="16446" y="27071"/>
                    <a:pt x="16515" y="27053"/>
                  </a:cubicBezTo>
                  <a:lnTo>
                    <a:pt x="16759" y="26985"/>
                  </a:lnTo>
                  <a:lnTo>
                    <a:pt x="16823" y="26967"/>
                  </a:lnTo>
                  <a:cubicBezTo>
                    <a:pt x="16884" y="26949"/>
                    <a:pt x="16946" y="26930"/>
                    <a:pt x="17017" y="26909"/>
                  </a:cubicBezTo>
                  <a:cubicBezTo>
                    <a:pt x="17071" y="26892"/>
                    <a:pt x="17125" y="26876"/>
                    <a:pt x="17180" y="26858"/>
                  </a:cubicBezTo>
                  <a:lnTo>
                    <a:pt x="17351" y="26803"/>
                  </a:lnTo>
                  <a:lnTo>
                    <a:pt x="17490" y="26756"/>
                  </a:lnTo>
                  <a:lnTo>
                    <a:pt x="17599" y="26717"/>
                  </a:lnTo>
                  <a:cubicBezTo>
                    <a:pt x="17655" y="26697"/>
                    <a:pt x="17710" y="26677"/>
                    <a:pt x="17766" y="26656"/>
                  </a:cubicBezTo>
                  <a:lnTo>
                    <a:pt x="17862" y="26620"/>
                  </a:lnTo>
                  <a:cubicBezTo>
                    <a:pt x="17899" y="26607"/>
                    <a:pt x="17938" y="26592"/>
                    <a:pt x="17979" y="26576"/>
                  </a:cubicBezTo>
                  <a:lnTo>
                    <a:pt x="18023" y="26559"/>
                  </a:lnTo>
                  <a:cubicBezTo>
                    <a:pt x="18167" y="26501"/>
                    <a:pt x="18307" y="26442"/>
                    <a:pt x="18449" y="26382"/>
                  </a:cubicBezTo>
                  <a:lnTo>
                    <a:pt x="19647" y="25859"/>
                  </a:lnTo>
                  <a:lnTo>
                    <a:pt x="19317" y="24593"/>
                  </a:lnTo>
                  <a:cubicBezTo>
                    <a:pt x="19297" y="24516"/>
                    <a:pt x="19276" y="24438"/>
                    <a:pt x="19256" y="24363"/>
                  </a:cubicBezTo>
                  <a:lnTo>
                    <a:pt x="19207" y="24183"/>
                  </a:lnTo>
                  <a:cubicBezTo>
                    <a:pt x="19181" y="24092"/>
                    <a:pt x="19157" y="24003"/>
                    <a:pt x="19131" y="23917"/>
                  </a:cubicBezTo>
                  <a:lnTo>
                    <a:pt x="19095" y="23799"/>
                  </a:lnTo>
                  <a:cubicBezTo>
                    <a:pt x="19069" y="23717"/>
                    <a:pt x="19046" y="23635"/>
                    <a:pt x="19019" y="23555"/>
                  </a:cubicBezTo>
                  <a:lnTo>
                    <a:pt x="19009" y="23506"/>
                  </a:lnTo>
                  <a:lnTo>
                    <a:pt x="18971" y="23410"/>
                  </a:lnTo>
                  <a:cubicBezTo>
                    <a:pt x="18938" y="23312"/>
                    <a:pt x="18904" y="23214"/>
                    <a:pt x="18867" y="23112"/>
                  </a:cubicBezTo>
                  <a:lnTo>
                    <a:pt x="18854" y="23074"/>
                  </a:lnTo>
                  <a:cubicBezTo>
                    <a:pt x="18597" y="22371"/>
                    <a:pt x="18323" y="21842"/>
                    <a:pt x="18019" y="21455"/>
                  </a:cubicBezTo>
                  <a:cubicBezTo>
                    <a:pt x="17955" y="21374"/>
                    <a:pt x="17885" y="21294"/>
                    <a:pt x="17811" y="21211"/>
                  </a:cubicBezTo>
                  <a:lnTo>
                    <a:pt x="17784" y="21182"/>
                  </a:lnTo>
                  <a:cubicBezTo>
                    <a:pt x="17762" y="21158"/>
                    <a:pt x="17739" y="21135"/>
                    <a:pt x="17723" y="21119"/>
                  </a:cubicBezTo>
                  <a:cubicBezTo>
                    <a:pt x="17679" y="21075"/>
                    <a:pt x="17635" y="21030"/>
                    <a:pt x="17590" y="20987"/>
                  </a:cubicBezTo>
                  <a:lnTo>
                    <a:pt x="17530" y="20932"/>
                  </a:lnTo>
                  <a:cubicBezTo>
                    <a:pt x="17508" y="20912"/>
                    <a:pt x="17486" y="20891"/>
                    <a:pt x="17474" y="20881"/>
                  </a:cubicBezTo>
                  <a:cubicBezTo>
                    <a:pt x="17437" y="20848"/>
                    <a:pt x="17400" y="20816"/>
                    <a:pt x="17362" y="20785"/>
                  </a:cubicBezTo>
                  <a:lnTo>
                    <a:pt x="17235" y="20684"/>
                  </a:lnTo>
                  <a:lnTo>
                    <a:pt x="17210" y="20665"/>
                  </a:lnTo>
                  <a:lnTo>
                    <a:pt x="17127" y="20606"/>
                  </a:lnTo>
                  <a:lnTo>
                    <a:pt x="17112" y="20595"/>
                  </a:lnTo>
                  <a:cubicBezTo>
                    <a:pt x="17082" y="20575"/>
                    <a:pt x="17054" y="20555"/>
                    <a:pt x="17029" y="20538"/>
                  </a:cubicBezTo>
                  <a:cubicBezTo>
                    <a:pt x="17000" y="20517"/>
                    <a:pt x="16970" y="20497"/>
                    <a:pt x="16940" y="20478"/>
                  </a:cubicBezTo>
                  <a:lnTo>
                    <a:pt x="16855" y="20425"/>
                  </a:lnTo>
                  <a:cubicBezTo>
                    <a:pt x="16831" y="20409"/>
                    <a:pt x="16807" y="20394"/>
                    <a:pt x="16782" y="20379"/>
                  </a:cubicBezTo>
                  <a:cubicBezTo>
                    <a:pt x="16740" y="20355"/>
                    <a:pt x="16697" y="20331"/>
                    <a:pt x="16661" y="20311"/>
                  </a:cubicBezTo>
                  <a:lnTo>
                    <a:pt x="16571" y="20262"/>
                  </a:lnTo>
                  <a:lnTo>
                    <a:pt x="16571" y="20262"/>
                  </a:lnTo>
                  <a:lnTo>
                    <a:pt x="16591" y="20272"/>
                  </a:lnTo>
                  <a:lnTo>
                    <a:pt x="16558" y="20254"/>
                  </a:lnTo>
                  <a:lnTo>
                    <a:pt x="16535" y="20241"/>
                  </a:lnTo>
                  <a:cubicBezTo>
                    <a:pt x="16451" y="20199"/>
                    <a:pt x="16366" y="20158"/>
                    <a:pt x="16278" y="20118"/>
                  </a:cubicBezTo>
                  <a:cubicBezTo>
                    <a:pt x="16262" y="20111"/>
                    <a:pt x="16248" y="20105"/>
                    <a:pt x="16232" y="20098"/>
                  </a:cubicBezTo>
                  <a:cubicBezTo>
                    <a:pt x="16164" y="20069"/>
                    <a:pt x="16097" y="20039"/>
                    <a:pt x="16024" y="20011"/>
                  </a:cubicBezTo>
                  <a:lnTo>
                    <a:pt x="15960" y="19988"/>
                  </a:lnTo>
                  <a:cubicBezTo>
                    <a:pt x="15897" y="19964"/>
                    <a:pt x="15835" y="19942"/>
                    <a:pt x="15774" y="19921"/>
                  </a:cubicBezTo>
                  <a:lnTo>
                    <a:pt x="15700" y="19897"/>
                  </a:lnTo>
                  <a:cubicBezTo>
                    <a:pt x="15638" y="19877"/>
                    <a:pt x="15579" y="19858"/>
                    <a:pt x="15521" y="19842"/>
                  </a:cubicBezTo>
                  <a:lnTo>
                    <a:pt x="15449" y="19821"/>
                  </a:lnTo>
                  <a:cubicBezTo>
                    <a:pt x="15385" y="19804"/>
                    <a:pt x="15322" y="19788"/>
                    <a:pt x="15253" y="19770"/>
                  </a:cubicBezTo>
                  <a:lnTo>
                    <a:pt x="15206" y="19759"/>
                  </a:lnTo>
                  <a:cubicBezTo>
                    <a:pt x="15135" y="19741"/>
                    <a:pt x="15065" y="19725"/>
                    <a:pt x="14991" y="19711"/>
                  </a:cubicBezTo>
                  <a:lnTo>
                    <a:pt x="14969" y="19707"/>
                  </a:lnTo>
                  <a:cubicBezTo>
                    <a:pt x="14812" y="19675"/>
                    <a:pt x="14646" y="19647"/>
                    <a:pt x="14479" y="19622"/>
                  </a:cubicBezTo>
                  <a:cubicBezTo>
                    <a:pt x="14479" y="19622"/>
                    <a:pt x="14444" y="19617"/>
                    <a:pt x="14434" y="19616"/>
                  </a:cubicBezTo>
                  <a:cubicBezTo>
                    <a:pt x="14647" y="19489"/>
                    <a:pt x="14838" y="19365"/>
                    <a:pt x="15017" y="19232"/>
                  </a:cubicBezTo>
                  <a:cubicBezTo>
                    <a:pt x="15231" y="19075"/>
                    <a:pt x="15428" y="18909"/>
                    <a:pt x="15605" y="18736"/>
                  </a:cubicBezTo>
                  <a:cubicBezTo>
                    <a:pt x="15921" y="18427"/>
                    <a:pt x="16184" y="18084"/>
                    <a:pt x="16383" y="17719"/>
                  </a:cubicBezTo>
                  <a:cubicBezTo>
                    <a:pt x="16450" y="17598"/>
                    <a:pt x="16512" y="17471"/>
                    <a:pt x="16580" y="17317"/>
                  </a:cubicBezTo>
                  <a:cubicBezTo>
                    <a:pt x="16594" y="17287"/>
                    <a:pt x="16607" y="17254"/>
                    <a:pt x="16621" y="17223"/>
                  </a:cubicBezTo>
                  <a:lnTo>
                    <a:pt x="16627" y="17205"/>
                  </a:lnTo>
                  <a:cubicBezTo>
                    <a:pt x="16669" y="17107"/>
                    <a:pt x="16707" y="17007"/>
                    <a:pt x="16746" y="16896"/>
                  </a:cubicBezTo>
                  <a:cubicBezTo>
                    <a:pt x="16757" y="16867"/>
                    <a:pt x="16768" y="16837"/>
                    <a:pt x="16777" y="16810"/>
                  </a:cubicBezTo>
                  <a:cubicBezTo>
                    <a:pt x="16858" y="16572"/>
                    <a:pt x="16931" y="16318"/>
                    <a:pt x="16997" y="16035"/>
                  </a:cubicBezTo>
                  <a:cubicBezTo>
                    <a:pt x="16997" y="16032"/>
                    <a:pt x="16999" y="16031"/>
                    <a:pt x="16999" y="16028"/>
                  </a:cubicBezTo>
                  <a:cubicBezTo>
                    <a:pt x="17015" y="16019"/>
                    <a:pt x="17029" y="16008"/>
                    <a:pt x="17045" y="15999"/>
                  </a:cubicBezTo>
                  <a:cubicBezTo>
                    <a:pt x="17135" y="15941"/>
                    <a:pt x="17223" y="15884"/>
                    <a:pt x="17303" y="15825"/>
                  </a:cubicBezTo>
                  <a:cubicBezTo>
                    <a:pt x="17319" y="15814"/>
                    <a:pt x="17335" y="15803"/>
                    <a:pt x="17353" y="15790"/>
                  </a:cubicBezTo>
                  <a:cubicBezTo>
                    <a:pt x="17446" y="15720"/>
                    <a:pt x="17535" y="15648"/>
                    <a:pt x="17628" y="15568"/>
                  </a:cubicBezTo>
                  <a:cubicBezTo>
                    <a:pt x="17646" y="15552"/>
                    <a:pt x="17665" y="15535"/>
                    <a:pt x="17694" y="15509"/>
                  </a:cubicBezTo>
                  <a:cubicBezTo>
                    <a:pt x="17766" y="15444"/>
                    <a:pt x="17833" y="15378"/>
                    <a:pt x="17894" y="15316"/>
                  </a:cubicBezTo>
                  <a:cubicBezTo>
                    <a:pt x="17913" y="15296"/>
                    <a:pt x="17932" y="15276"/>
                    <a:pt x="17948" y="15259"/>
                  </a:cubicBezTo>
                  <a:cubicBezTo>
                    <a:pt x="18024" y="15178"/>
                    <a:pt x="18097" y="15093"/>
                    <a:pt x="18168" y="15004"/>
                  </a:cubicBezTo>
                  <a:cubicBezTo>
                    <a:pt x="18184" y="14985"/>
                    <a:pt x="18199" y="14965"/>
                    <a:pt x="18214" y="14945"/>
                  </a:cubicBezTo>
                  <a:cubicBezTo>
                    <a:pt x="18269" y="14870"/>
                    <a:pt x="18321" y="14796"/>
                    <a:pt x="18369" y="14721"/>
                  </a:cubicBezTo>
                  <a:cubicBezTo>
                    <a:pt x="18382" y="14703"/>
                    <a:pt x="18396" y="14683"/>
                    <a:pt x="18412" y="14656"/>
                  </a:cubicBezTo>
                  <a:cubicBezTo>
                    <a:pt x="18470" y="14560"/>
                    <a:pt x="18520" y="14469"/>
                    <a:pt x="18565" y="14381"/>
                  </a:cubicBezTo>
                  <a:cubicBezTo>
                    <a:pt x="18576" y="14362"/>
                    <a:pt x="18586" y="14341"/>
                    <a:pt x="18595" y="14320"/>
                  </a:cubicBezTo>
                  <a:cubicBezTo>
                    <a:pt x="18631" y="14241"/>
                    <a:pt x="18666" y="14161"/>
                    <a:pt x="18698" y="14080"/>
                  </a:cubicBezTo>
                  <a:cubicBezTo>
                    <a:pt x="18698" y="14080"/>
                    <a:pt x="18720" y="14023"/>
                    <a:pt x="18725" y="14007"/>
                  </a:cubicBezTo>
                  <a:cubicBezTo>
                    <a:pt x="18758" y="13915"/>
                    <a:pt x="18786" y="13827"/>
                    <a:pt x="18810" y="13741"/>
                  </a:cubicBezTo>
                  <a:lnTo>
                    <a:pt x="18838" y="13633"/>
                  </a:lnTo>
                  <a:lnTo>
                    <a:pt x="18840" y="13617"/>
                  </a:lnTo>
                  <a:cubicBezTo>
                    <a:pt x="18855" y="13550"/>
                    <a:pt x="18869" y="13481"/>
                    <a:pt x="18882" y="13403"/>
                  </a:cubicBezTo>
                  <a:cubicBezTo>
                    <a:pt x="18885" y="13380"/>
                    <a:pt x="18888" y="13356"/>
                    <a:pt x="18890" y="13348"/>
                  </a:cubicBezTo>
                  <a:cubicBezTo>
                    <a:pt x="18918" y="13150"/>
                    <a:pt x="18929" y="12947"/>
                    <a:pt x="18922" y="12749"/>
                  </a:cubicBezTo>
                  <a:lnTo>
                    <a:pt x="18919" y="12706"/>
                  </a:lnTo>
                  <a:cubicBezTo>
                    <a:pt x="18915" y="12618"/>
                    <a:pt x="18908" y="12536"/>
                    <a:pt x="18898" y="12455"/>
                  </a:cubicBezTo>
                  <a:lnTo>
                    <a:pt x="18892" y="12399"/>
                  </a:lnTo>
                  <a:lnTo>
                    <a:pt x="18886" y="12364"/>
                  </a:lnTo>
                  <a:cubicBezTo>
                    <a:pt x="18874" y="12288"/>
                    <a:pt x="18859" y="12212"/>
                    <a:pt x="18840" y="12133"/>
                  </a:cubicBezTo>
                  <a:lnTo>
                    <a:pt x="18834" y="12103"/>
                  </a:lnTo>
                  <a:cubicBezTo>
                    <a:pt x="18816" y="12025"/>
                    <a:pt x="18794" y="11947"/>
                    <a:pt x="18769" y="11870"/>
                  </a:cubicBezTo>
                  <a:lnTo>
                    <a:pt x="18762" y="11850"/>
                  </a:lnTo>
                  <a:lnTo>
                    <a:pt x="18753" y="11823"/>
                  </a:lnTo>
                  <a:cubicBezTo>
                    <a:pt x="18722" y="11735"/>
                    <a:pt x="18689" y="11647"/>
                    <a:pt x="18651" y="11563"/>
                  </a:cubicBezTo>
                  <a:cubicBezTo>
                    <a:pt x="18640" y="11537"/>
                    <a:pt x="18627" y="11510"/>
                    <a:pt x="18615" y="11485"/>
                  </a:cubicBezTo>
                  <a:cubicBezTo>
                    <a:pt x="18648" y="11400"/>
                    <a:pt x="18679" y="11313"/>
                    <a:pt x="18705" y="11225"/>
                  </a:cubicBezTo>
                  <a:cubicBezTo>
                    <a:pt x="18759" y="11041"/>
                    <a:pt x="18796" y="10848"/>
                    <a:pt x="18817" y="10650"/>
                  </a:cubicBezTo>
                  <a:cubicBezTo>
                    <a:pt x="18829" y="10517"/>
                    <a:pt x="18835" y="10379"/>
                    <a:pt x="18833" y="10240"/>
                  </a:cubicBezTo>
                  <a:cubicBezTo>
                    <a:pt x="18832" y="10138"/>
                    <a:pt x="18824" y="10032"/>
                    <a:pt x="18812" y="9927"/>
                  </a:cubicBezTo>
                  <a:cubicBezTo>
                    <a:pt x="18860" y="9868"/>
                    <a:pt x="18908" y="9807"/>
                    <a:pt x="18955" y="9743"/>
                  </a:cubicBezTo>
                  <a:cubicBezTo>
                    <a:pt x="18984" y="9704"/>
                    <a:pt x="19013" y="9661"/>
                    <a:pt x="19040" y="9621"/>
                  </a:cubicBezTo>
                  <a:cubicBezTo>
                    <a:pt x="19094" y="9541"/>
                    <a:pt x="19147" y="9453"/>
                    <a:pt x="19197" y="9361"/>
                  </a:cubicBezTo>
                  <a:cubicBezTo>
                    <a:pt x="19263" y="9243"/>
                    <a:pt x="19318" y="9131"/>
                    <a:pt x="19366" y="9021"/>
                  </a:cubicBezTo>
                  <a:cubicBezTo>
                    <a:pt x="19418" y="8908"/>
                    <a:pt x="19462" y="8787"/>
                    <a:pt x="19500" y="8659"/>
                  </a:cubicBezTo>
                  <a:cubicBezTo>
                    <a:pt x="19511" y="8616"/>
                    <a:pt x="19522" y="8575"/>
                    <a:pt x="19532" y="8531"/>
                  </a:cubicBezTo>
                  <a:cubicBezTo>
                    <a:pt x="19545" y="8477"/>
                    <a:pt x="19564" y="8398"/>
                    <a:pt x="19577" y="8311"/>
                  </a:cubicBezTo>
                  <a:cubicBezTo>
                    <a:pt x="19585" y="8261"/>
                    <a:pt x="19590" y="8214"/>
                    <a:pt x="19594" y="8163"/>
                  </a:cubicBezTo>
                  <a:cubicBezTo>
                    <a:pt x="19601" y="8093"/>
                    <a:pt x="19607" y="8024"/>
                    <a:pt x="19609" y="7948"/>
                  </a:cubicBezTo>
                  <a:cubicBezTo>
                    <a:pt x="19609" y="7907"/>
                    <a:pt x="19609" y="7865"/>
                    <a:pt x="19607" y="7826"/>
                  </a:cubicBezTo>
                  <a:cubicBezTo>
                    <a:pt x="19606" y="7755"/>
                    <a:pt x="19604" y="7688"/>
                    <a:pt x="19597" y="7617"/>
                  </a:cubicBezTo>
                  <a:lnTo>
                    <a:pt x="19585" y="7518"/>
                  </a:lnTo>
                  <a:lnTo>
                    <a:pt x="19583" y="7497"/>
                  </a:lnTo>
                  <a:cubicBezTo>
                    <a:pt x="19573" y="7435"/>
                    <a:pt x="19564" y="7374"/>
                    <a:pt x="19551" y="7310"/>
                  </a:cubicBezTo>
                  <a:cubicBezTo>
                    <a:pt x="19542" y="7274"/>
                    <a:pt x="19535" y="7237"/>
                    <a:pt x="19526" y="7205"/>
                  </a:cubicBezTo>
                  <a:cubicBezTo>
                    <a:pt x="19511" y="7145"/>
                    <a:pt x="19495" y="7084"/>
                    <a:pt x="19479" y="7034"/>
                  </a:cubicBezTo>
                  <a:cubicBezTo>
                    <a:pt x="19469" y="6997"/>
                    <a:pt x="19457" y="6961"/>
                    <a:pt x="19450" y="6937"/>
                  </a:cubicBezTo>
                  <a:cubicBezTo>
                    <a:pt x="19430" y="6881"/>
                    <a:pt x="19409" y="6826"/>
                    <a:pt x="19389" y="6775"/>
                  </a:cubicBezTo>
                  <a:cubicBezTo>
                    <a:pt x="19378" y="6748"/>
                    <a:pt x="19366" y="6722"/>
                    <a:pt x="19356" y="6695"/>
                  </a:cubicBezTo>
                  <a:cubicBezTo>
                    <a:pt x="19333" y="6641"/>
                    <a:pt x="19308" y="6589"/>
                    <a:pt x="19288" y="6548"/>
                  </a:cubicBezTo>
                  <a:lnTo>
                    <a:pt x="19253" y="6479"/>
                  </a:lnTo>
                  <a:lnTo>
                    <a:pt x="19226" y="6427"/>
                  </a:lnTo>
                  <a:cubicBezTo>
                    <a:pt x="19361" y="5678"/>
                    <a:pt x="19280" y="4731"/>
                    <a:pt x="18605" y="3831"/>
                  </a:cubicBezTo>
                  <a:cubicBezTo>
                    <a:pt x="18173" y="3256"/>
                    <a:pt x="17582" y="2895"/>
                    <a:pt x="16912" y="2788"/>
                  </a:cubicBezTo>
                  <a:cubicBezTo>
                    <a:pt x="16414" y="1834"/>
                    <a:pt x="15537" y="1072"/>
                    <a:pt x="14300" y="1026"/>
                  </a:cubicBezTo>
                  <a:cubicBezTo>
                    <a:pt x="14218" y="1024"/>
                    <a:pt x="14139" y="1022"/>
                    <a:pt x="14061" y="1022"/>
                  </a:cubicBezTo>
                  <a:cubicBezTo>
                    <a:pt x="13683" y="1022"/>
                    <a:pt x="13351" y="1057"/>
                    <a:pt x="13059" y="1115"/>
                  </a:cubicBezTo>
                  <a:cubicBezTo>
                    <a:pt x="12664" y="780"/>
                    <a:pt x="12151" y="561"/>
                    <a:pt x="11529" y="561"/>
                  </a:cubicBezTo>
                  <a:cubicBezTo>
                    <a:pt x="11455" y="561"/>
                    <a:pt x="11380" y="566"/>
                    <a:pt x="11302" y="572"/>
                  </a:cubicBezTo>
                  <a:cubicBezTo>
                    <a:pt x="11183" y="583"/>
                    <a:pt x="11065" y="600"/>
                    <a:pt x="10950" y="622"/>
                  </a:cubicBezTo>
                  <a:lnTo>
                    <a:pt x="10780" y="622"/>
                  </a:lnTo>
                  <a:lnTo>
                    <a:pt x="10551" y="733"/>
                  </a:lnTo>
                  <a:cubicBezTo>
                    <a:pt x="10487" y="757"/>
                    <a:pt x="10423" y="782"/>
                    <a:pt x="10362" y="811"/>
                  </a:cubicBezTo>
                  <a:cubicBezTo>
                    <a:pt x="10202" y="723"/>
                    <a:pt x="10041" y="642"/>
                    <a:pt x="9880" y="569"/>
                  </a:cubicBezTo>
                  <a:lnTo>
                    <a:pt x="9869" y="563"/>
                  </a:lnTo>
                  <a:cubicBezTo>
                    <a:pt x="9704" y="488"/>
                    <a:pt x="9536" y="418"/>
                    <a:pt x="9370" y="358"/>
                  </a:cubicBezTo>
                  <a:lnTo>
                    <a:pt x="9350" y="350"/>
                  </a:lnTo>
                  <a:cubicBezTo>
                    <a:pt x="9266" y="322"/>
                    <a:pt x="9182" y="292"/>
                    <a:pt x="9096" y="264"/>
                  </a:cubicBezTo>
                  <a:lnTo>
                    <a:pt x="9083" y="259"/>
                  </a:lnTo>
                  <a:cubicBezTo>
                    <a:pt x="8545" y="87"/>
                    <a:pt x="8018" y="1"/>
                    <a:pt x="7520" y="1"/>
                  </a:cubicBezTo>
                  <a:close/>
                </a:path>
              </a:pathLst>
            </a:custGeom>
            <a:solidFill>
              <a:schemeClr val="lt1"/>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1"/>
            <p:cNvSpPr/>
            <p:nvPr/>
          </p:nvSpPr>
          <p:spPr>
            <a:xfrm>
              <a:off x="2633525" y="2148250"/>
              <a:ext cx="386500" cy="194575"/>
            </a:xfrm>
            <a:custGeom>
              <a:avLst/>
              <a:gdLst/>
              <a:ahLst/>
              <a:cxnLst/>
              <a:rect l="l" t="t" r="r" b="b"/>
              <a:pathLst>
                <a:path w="15460" h="7783" extrusionOk="0">
                  <a:moveTo>
                    <a:pt x="7728" y="0"/>
                  </a:moveTo>
                  <a:lnTo>
                    <a:pt x="7728" y="13"/>
                  </a:lnTo>
                  <a:cubicBezTo>
                    <a:pt x="7429" y="72"/>
                    <a:pt x="6046" y="345"/>
                    <a:pt x="5932" y="446"/>
                  </a:cubicBezTo>
                  <a:cubicBezTo>
                    <a:pt x="5932" y="446"/>
                    <a:pt x="6068" y="2185"/>
                    <a:pt x="5748" y="2525"/>
                  </a:cubicBezTo>
                  <a:cubicBezTo>
                    <a:pt x="5428" y="2864"/>
                    <a:pt x="2544" y="2087"/>
                    <a:pt x="1074" y="3952"/>
                  </a:cubicBezTo>
                  <a:cubicBezTo>
                    <a:pt x="679" y="4452"/>
                    <a:pt x="314" y="5479"/>
                    <a:pt x="1" y="6732"/>
                  </a:cubicBezTo>
                  <a:cubicBezTo>
                    <a:pt x="1099" y="7296"/>
                    <a:pt x="2439" y="7487"/>
                    <a:pt x="3662" y="7617"/>
                  </a:cubicBezTo>
                  <a:cubicBezTo>
                    <a:pt x="4857" y="7744"/>
                    <a:pt x="6059" y="7783"/>
                    <a:pt x="7262" y="7783"/>
                  </a:cubicBezTo>
                  <a:cubicBezTo>
                    <a:pt x="7437" y="7783"/>
                    <a:pt x="7611" y="7782"/>
                    <a:pt x="7786" y="7780"/>
                  </a:cubicBezTo>
                  <a:cubicBezTo>
                    <a:pt x="10403" y="7755"/>
                    <a:pt x="13116" y="7552"/>
                    <a:pt x="15460" y="6529"/>
                  </a:cubicBezTo>
                  <a:cubicBezTo>
                    <a:pt x="15159" y="5368"/>
                    <a:pt x="14812" y="4425"/>
                    <a:pt x="14440" y="3952"/>
                  </a:cubicBezTo>
                  <a:cubicBezTo>
                    <a:pt x="12970" y="2087"/>
                    <a:pt x="9743" y="2822"/>
                    <a:pt x="9423" y="2482"/>
                  </a:cubicBezTo>
                  <a:cubicBezTo>
                    <a:pt x="9103" y="2142"/>
                    <a:pt x="9208" y="361"/>
                    <a:pt x="9208" y="361"/>
                  </a:cubicBezTo>
                  <a:cubicBezTo>
                    <a:pt x="9093" y="259"/>
                    <a:pt x="8082" y="70"/>
                    <a:pt x="7786" y="13"/>
                  </a:cubicBezTo>
                  <a:lnTo>
                    <a:pt x="7786" y="0"/>
                  </a:lnTo>
                  <a:cubicBezTo>
                    <a:pt x="7786" y="0"/>
                    <a:pt x="7773" y="4"/>
                    <a:pt x="7756" y="6"/>
                  </a:cubicBezTo>
                  <a:cubicBezTo>
                    <a:pt x="7739" y="3"/>
                    <a:pt x="7728" y="0"/>
                    <a:pt x="7728"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1"/>
            <p:cNvSpPr/>
            <p:nvPr/>
          </p:nvSpPr>
          <p:spPr>
            <a:xfrm>
              <a:off x="2842825" y="2256175"/>
              <a:ext cx="550" cy="1100"/>
            </a:xfrm>
            <a:custGeom>
              <a:avLst/>
              <a:gdLst/>
              <a:ahLst/>
              <a:cxnLst/>
              <a:rect l="l" t="t" r="r" b="b"/>
              <a:pathLst>
                <a:path w="22" h="44" extrusionOk="0">
                  <a:moveTo>
                    <a:pt x="21" y="1"/>
                  </a:moveTo>
                  <a:cubicBezTo>
                    <a:pt x="5" y="27"/>
                    <a:pt x="0" y="43"/>
                    <a:pt x="0" y="43"/>
                  </a:cubicBezTo>
                  <a:cubicBezTo>
                    <a:pt x="0" y="43"/>
                    <a:pt x="10" y="28"/>
                    <a:pt x="21"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1"/>
            <p:cNvSpPr/>
            <p:nvPr/>
          </p:nvSpPr>
          <p:spPr>
            <a:xfrm>
              <a:off x="2768900" y="2148275"/>
              <a:ext cx="133000" cy="86550"/>
            </a:xfrm>
            <a:custGeom>
              <a:avLst/>
              <a:gdLst/>
              <a:ahLst/>
              <a:cxnLst/>
              <a:rect l="l" t="t" r="r" b="b"/>
              <a:pathLst>
                <a:path w="5320" h="3462" extrusionOk="0">
                  <a:moveTo>
                    <a:pt x="2313" y="1"/>
                  </a:moveTo>
                  <a:lnTo>
                    <a:pt x="2313" y="13"/>
                  </a:lnTo>
                  <a:cubicBezTo>
                    <a:pt x="2014" y="72"/>
                    <a:pt x="631" y="345"/>
                    <a:pt x="517" y="446"/>
                  </a:cubicBezTo>
                  <a:cubicBezTo>
                    <a:pt x="517" y="446"/>
                    <a:pt x="653" y="2185"/>
                    <a:pt x="333" y="2525"/>
                  </a:cubicBezTo>
                  <a:cubicBezTo>
                    <a:pt x="283" y="2580"/>
                    <a:pt x="166" y="2605"/>
                    <a:pt x="0" y="2616"/>
                  </a:cubicBezTo>
                  <a:cubicBezTo>
                    <a:pt x="120" y="2981"/>
                    <a:pt x="272" y="3247"/>
                    <a:pt x="462" y="3284"/>
                  </a:cubicBezTo>
                  <a:cubicBezTo>
                    <a:pt x="462" y="3284"/>
                    <a:pt x="1151" y="2646"/>
                    <a:pt x="1126" y="1729"/>
                  </a:cubicBezTo>
                  <a:cubicBezTo>
                    <a:pt x="1126" y="1729"/>
                    <a:pt x="1126" y="1729"/>
                    <a:pt x="1126" y="1729"/>
                  </a:cubicBezTo>
                  <a:lnTo>
                    <a:pt x="1126" y="1729"/>
                  </a:lnTo>
                  <a:cubicBezTo>
                    <a:pt x="1127" y="1729"/>
                    <a:pt x="1564" y="2131"/>
                    <a:pt x="2125" y="2131"/>
                  </a:cubicBezTo>
                  <a:cubicBezTo>
                    <a:pt x="2254" y="2131"/>
                    <a:pt x="2389" y="2110"/>
                    <a:pt x="2527" y="2058"/>
                  </a:cubicBezTo>
                  <a:cubicBezTo>
                    <a:pt x="3266" y="1777"/>
                    <a:pt x="3368" y="1675"/>
                    <a:pt x="3368" y="1675"/>
                  </a:cubicBezTo>
                  <a:cubicBezTo>
                    <a:pt x="3368" y="1675"/>
                    <a:pt x="3413" y="3462"/>
                    <a:pt x="4443" y="3462"/>
                  </a:cubicBezTo>
                  <a:cubicBezTo>
                    <a:pt x="4514" y="3462"/>
                    <a:pt x="4589" y="3454"/>
                    <a:pt x="4669" y="3436"/>
                  </a:cubicBezTo>
                  <a:cubicBezTo>
                    <a:pt x="5004" y="3361"/>
                    <a:pt x="5204" y="3036"/>
                    <a:pt x="5319" y="2603"/>
                  </a:cubicBezTo>
                  <a:cubicBezTo>
                    <a:pt x="4643" y="2586"/>
                    <a:pt x="4126" y="2608"/>
                    <a:pt x="4008" y="2482"/>
                  </a:cubicBezTo>
                  <a:cubicBezTo>
                    <a:pt x="3688" y="2142"/>
                    <a:pt x="3793" y="361"/>
                    <a:pt x="3793" y="361"/>
                  </a:cubicBezTo>
                  <a:cubicBezTo>
                    <a:pt x="3678" y="259"/>
                    <a:pt x="2667" y="70"/>
                    <a:pt x="2371" y="13"/>
                  </a:cubicBezTo>
                  <a:lnTo>
                    <a:pt x="2371" y="1"/>
                  </a:lnTo>
                  <a:cubicBezTo>
                    <a:pt x="2371" y="1"/>
                    <a:pt x="2358" y="4"/>
                    <a:pt x="2341" y="6"/>
                  </a:cubicBezTo>
                  <a:cubicBezTo>
                    <a:pt x="2324" y="3"/>
                    <a:pt x="2313" y="1"/>
                    <a:pt x="231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1"/>
            <p:cNvSpPr/>
            <p:nvPr/>
          </p:nvSpPr>
          <p:spPr>
            <a:xfrm>
              <a:off x="2606850" y="1973750"/>
              <a:ext cx="95750" cy="89225"/>
            </a:xfrm>
            <a:custGeom>
              <a:avLst/>
              <a:gdLst/>
              <a:ahLst/>
              <a:cxnLst/>
              <a:rect l="l" t="t" r="r" b="b"/>
              <a:pathLst>
                <a:path w="3830" h="3569" extrusionOk="0">
                  <a:moveTo>
                    <a:pt x="1699" y="1"/>
                  </a:moveTo>
                  <a:cubicBezTo>
                    <a:pt x="1573" y="1"/>
                    <a:pt x="1431" y="28"/>
                    <a:pt x="1280" y="103"/>
                  </a:cubicBezTo>
                  <a:cubicBezTo>
                    <a:pt x="564" y="457"/>
                    <a:pt x="0" y="2296"/>
                    <a:pt x="2095" y="3390"/>
                  </a:cubicBezTo>
                  <a:cubicBezTo>
                    <a:pt x="2331" y="3513"/>
                    <a:pt x="2520" y="3568"/>
                    <a:pt x="2668" y="3568"/>
                  </a:cubicBezTo>
                  <a:cubicBezTo>
                    <a:pt x="3830" y="3568"/>
                    <a:pt x="2529" y="209"/>
                    <a:pt x="2283" y="209"/>
                  </a:cubicBezTo>
                  <a:cubicBezTo>
                    <a:pt x="2282" y="209"/>
                    <a:pt x="2281" y="209"/>
                    <a:pt x="2280" y="209"/>
                  </a:cubicBezTo>
                  <a:cubicBezTo>
                    <a:pt x="2280" y="209"/>
                    <a:pt x="2048" y="1"/>
                    <a:pt x="169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1"/>
            <p:cNvSpPr/>
            <p:nvPr/>
          </p:nvSpPr>
          <p:spPr>
            <a:xfrm>
              <a:off x="2606850" y="1973750"/>
              <a:ext cx="95750" cy="89225"/>
            </a:xfrm>
            <a:custGeom>
              <a:avLst/>
              <a:gdLst/>
              <a:ahLst/>
              <a:cxnLst/>
              <a:rect l="l" t="t" r="r" b="b"/>
              <a:pathLst>
                <a:path w="3830" h="3569" extrusionOk="0">
                  <a:moveTo>
                    <a:pt x="1699" y="1"/>
                  </a:moveTo>
                  <a:cubicBezTo>
                    <a:pt x="1573" y="1"/>
                    <a:pt x="1431" y="28"/>
                    <a:pt x="1280" y="103"/>
                  </a:cubicBezTo>
                  <a:cubicBezTo>
                    <a:pt x="564" y="457"/>
                    <a:pt x="0" y="2296"/>
                    <a:pt x="2095" y="3390"/>
                  </a:cubicBezTo>
                  <a:cubicBezTo>
                    <a:pt x="2331" y="3513"/>
                    <a:pt x="2520" y="3568"/>
                    <a:pt x="2668" y="3568"/>
                  </a:cubicBezTo>
                  <a:cubicBezTo>
                    <a:pt x="3830" y="3568"/>
                    <a:pt x="2529" y="209"/>
                    <a:pt x="2283" y="209"/>
                  </a:cubicBezTo>
                  <a:cubicBezTo>
                    <a:pt x="2282" y="209"/>
                    <a:pt x="2281" y="209"/>
                    <a:pt x="2280" y="209"/>
                  </a:cubicBezTo>
                  <a:cubicBezTo>
                    <a:pt x="2280" y="209"/>
                    <a:pt x="2048" y="1"/>
                    <a:pt x="169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1"/>
            <p:cNvSpPr/>
            <p:nvPr/>
          </p:nvSpPr>
          <p:spPr>
            <a:xfrm>
              <a:off x="2629600" y="1997300"/>
              <a:ext cx="37750" cy="46325"/>
            </a:xfrm>
            <a:custGeom>
              <a:avLst/>
              <a:gdLst/>
              <a:ahLst/>
              <a:cxnLst/>
              <a:rect l="l" t="t" r="r" b="b"/>
              <a:pathLst>
                <a:path w="1510" h="1853" extrusionOk="0">
                  <a:moveTo>
                    <a:pt x="594" y="0"/>
                  </a:moveTo>
                  <a:cubicBezTo>
                    <a:pt x="245" y="0"/>
                    <a:pt x="0" y="373"/>
                    <a:pt x="0" y="373"/>
                  </a:cubicBezTo>
                  <a:cubicBezTo>
                    <a:pt x="215" y="1654"/>
                    <a:pt x="822" y="1853"/>
                    <a:pt x="1177" y="1853"/>
                  </a:cubicBezTo>
                  <a:cubicBezTo>
                    <a:pt x="1336" y="1853"/>
                    <a:pt x="1445" y="1813"/>
                    <a:pt x="1445" y="1813"/>
                  </a:cubicBezTo>
                  <a:cubicBezTo>
                    <a:pt x="1445" y="1813"/>
                    <a:pt x="1156" y="1585"/>
                    <a:pt x="1073" y="1278"/>
                  </a:cubicBezTo>
                  <a:cubicBezTo>
                    <a:pt x="1008" y="1042"/>
                    <a:pt x="1234" y="1014"/>
                    <a:pt x="1341" y="1014"/>
                  </a:cubicBezTo>
                  <a:cubicBezTo>
                    <a:pt x="1373" y="1014"/>
                    <a:pt x="1395" y="1017"/>
                    <a:pt x="1395" y="1017"/>
                  </a:cubicBezTo>
                  <a:cubicBezTo>
                    <a:pt x="1395" y="1017"/>
                    <a:pt x="1510" y="589"/>
                    <a:pt x="972" y="151"/>
                  </a:cubicBezTo>
                  <a:cubicBezTo>
                    <a:pt x="838" y="41"/>
                    <a:pt x="710" y="0"/>
                    <a:pt x="59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1"/>
            <p:cNvSpPr/>
            <p:nvPr/>
          </p:nvSpPr>
          <p:spPr>
            <a:xfrm>
              <a:off x="2618200" y="1974575"/>
              <a:ext cx="84425" cy="88425"/>
            </a:xfrm>
            <a:custGeom>
              <a:avLst/>
              <a:gdLst/>
              <a:ahLst/>
              <a:cxnLst/>
              <a:rect l="l" t="t" r="r" b="b"/>
              <a:pathLst>
                <a:path w="3377" h="3537" extrusionOk="0">
                  <a:moveTo>
                    <a:pt x="1480" y="1"/>
                  </a:moveTo>
                  <a:lnTo>
                    <a:pt x="1480" y="1"/>
                  </a:lnTo>
                  <a:cubicBezTo>
                    <a:pt x="1588" y="450"/>
                    <a:pt x="1511" y="1566"/>
                    <a:pt x="928" y="1566"/>
                  </a:cubicBezTo>
                  <a:cubicBezTo>
                    <a:pt x="878" y="1566"/>
                    <a:pt x="825" y="1558"/>
                    <a:pt x="767" y="1540"/>
                  </a:cubicBezTo>
                  <a:cubicBezTo>
                    <a:pt x="301" y="1400"/>
                    <a:pt x="264" y="992"/>
                    <a:pt x="322" y="653"/>
                  </a:cubicBezTo>
                  <a:lnTo>
                    <a:pt x="322" y="653"/>
                  </a:lnTo>
                  <a:cubicBezTo>
                    <a:pt x="0" y="1378"/>
                    <a:pt x="120" y="2563"/>
                    <a:pt x="1640" y="3359"/>
                  </a:cubicBezTo>
                  <a:cubicBezTo>
                    <a:pt x="1876" y="3482"/>
                    <a:pt x="2064" y="3537"/>
                    <a:pt x="2212" y="3537"/>
                  </a:cubicBezTo>
                  <a:cubicBezTo>
                    <a:pt x="3376" y="3537"/>
                    <a:pt x="2075" y="176"/>
                    <a:pt x="1829" y="176"/>
                  </a:cubicBezTo>
                  <a:cubicBezTo>
                    <a:pt x="1828" y="176"/>
                    <a:pt x="1827" y="176"/>
                    <a:pt x="1826" y="176"/>
                  </a:cubicBezTo>
                  <a:cubicBezTo>
                    <a:pt x="1826" y="176"/>
                    <a:pt x="1694" y="58"/>
                    <a:pt x="148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1"/>
            <p:cNvSpPr/>
            <p:nvPr/>
          </p:nvSpPr>
          <p:spPr>
            <a:xfrm>
              <a:off x="2635100" y="1980075"/>
              <a:ext cx="13675" cy="9175"/>
            </a:xfrm>
            <a:custGeom>
              <a:avLst/>
              <a:gdLst/>
              <a:ahLst/>
              <a:cxnLst/>
              <a:rect l="l" t="t" r="r" b="b"/>
              <a:pathLst>
                <a:path w="547" h="367" extrusionOk="0">
                  <a:moveTo>
                    <a:pt x="403" y="0"/>
                  </a:moveTo>
                  <a:cubicBezTo>
                    <a:pt x="346" y="0"/>
                    <a:pt x="275" y="20"/>
                    <a:pt x="206" y="61"/>
                  </a:cubicBezTo>
                  <a:cubicBezTo>
                    <a:pt x="75" y="135"/>
                    <a:pt x="1" y="252"/>
                    <a:pt x="38" y="319"/>
                  </a:cubicBezTo>
                  <a:cubicBezTo>
                    <a:pt x="55" y="350"/>
                    <a:pt x="94" y="366"/>
                    <a:pt x="144" y="366"/>
                  </a:cubicBezTo>
                  <a:cubicBezTo>
                    <a:pt x="201" y="366"/>
                    <a:pt x="272" y="346"/>
                    <a:pt x="341" y="306"/>
                  </a:cubicBezTo>
                  <a:cubicBezTo>
                    <a:pt x="472" y="231"/>
                    <a:pt x="546" y="115"/>
                    <a:pt x="509" y="47"/>
                  </a:cubicBezTo>
                  <a:cubicBezTo>
                    <a:pt x="491" y="16"/>
                    <a:pt x="453" y="0"/>
                    <a:pt x="403"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1"/>
            <p:cNvSpPr/>
            <p:nvPr/>
          </p:nvSpPr>
          <p:spPr>
            <a:xfrm>
              <a:off x="2638275" y="1996875"/>
              <a:ext cx="31850" cy="43625"/>
            </a:xfrm>
            <a:custGeom>
              <a:avLst/>
              <a:gdLst/>
              <a:ahLst/>
              <a:cxnLst/>
              <a:rect l="l" t="t" r="r" b="b"/>
              <a:pathLst>
                <a:path w="1274" h="1745" extrusionOk="0">
                  <a:moveTo>
                    <a:pt x="289" y="0"/>
                  </a:moveTo>
                  <a:cubicBezTo>
                    <a:pt x="262" y="0"/>
                    <a:pt x="236" y="3"/>
                    <a:pt x="212" y="7"/>
                  </a:cubicBezTo>
                  <a:cubicBezTo>
                    <a:pt x="71" y="28"/>
                    <a:pt x="0" y="98"/>
                    <a:pt x="8" y="108"/>
                  </a:cubicBezTo>
                  <a:cubicBezTo>
                    <a:pt x="9" y="110"/>
                    <a:pt x="11" y="110"/>
                    <a:pt x="15" y="110"/>
                  </a:cubicBezTo>
                  <a:cubicBezTo>
                    <a:pt x="36" y="110"/>
                    <a:pt x="101" y="85"/>
                    <a:pt x="195" y="85"/>
                  </a:cubicBezTo>
                  <a:cubicBezTo>
                    <a:pt x="202" y="85"/>
                    <a:pt x="210" y="85"/>
                    <a:pt x="218" y="86"/>
                  </a:cubicBezTo>
                  <a:cubicBezTo>
                    <a:pt x="340" y="87"/>
                    <a:pt x="495" y="146"/>
                    <a:pt x="615" y="256"/>
                  </a:cubicBezTo>
                  <a:cubicBezTo>
                    <a:pt x="740" y="363"/>
                    <a:pt x="825" y="507"/>
                    <a:pt x="879" y="619"/>
                  </a:cubicBezTo>
                  <a:cubicBezTo>
                    <a:pt x="934" y="733"/>
                    <a:pt x="964" y="815"/>
                    <a:pt x="964" y="815"/>
                  </a:cubicBezTo>
                  <a:cubicBezTo>
                    <a:pt x="964" y="815"/>
                    <a:pt x="965" y="821"/>
                    <a:pt x="975" y="843"/>
                  </a:cubicBezTo>
                  <a:cubicBezTo>
                    <a:pt x="975" y="843"/>
                    <a:pt x="976" y="843"/>
                    <a:pt x="977" y="845"/>
                  </a:cubicBezTo>
                  <a:cubicBezTo>
                    <a:pt x="980" y="847"/>
                    <a:pt x="981" y="849"/>
                    <a:pt x="977" y="851"/>
                  </a:cubicBezTo>
                  <a:cubicBezTo>
                    <a:pt x="978" y="851"/>
                    <a:pt x="978" y="851"/>
                    <a:pt x="979" y="851"/>
                  </a:cubicBezTo>
                  <a:cubicBezTo>
                    <a:pt x="983" y="851"/>
                    <a:pt x="943" y="859"/>
                    <a:pt x="917" y="867"/>
                  </a:cubicBezTo>
                  <a:cubicBezTo>
                    <a:pt x="886" y="876"/>
                    <a:pt x="854" y="890"/>
                    <a:pt x="822" y="909"/>
                  </a:cubicBezTo>
                  <a:cubicBezTo>
                    <a:pt x="691" y="981"/>
                    <a:pt x="584" y="1179"/>
                    <a:pt x="654" y="1356"/>
                  </a:cubicBezTo>
                  <a:cubicBezTo>
                    <a:pt x="688" y="1440"/>
                    <a:pt x="746" y="1493"/>
                    <a:pt x="794" y="1536"/>
                  </a:cubicBezTo>
                  <a:cubicBezTo>
                    <a:pt x="843" y="1577"/>
                    <a:pt x="888" y="1616"/>
                    <a:pt x="926" y="1649"/>
                  </a:cubicBezTo>
                  <a:cubicBezTo>
                    <a:pt x="997" y="1708"/>
                    <a:pt x="1049" y="1744"/>
                    <a:pt x="1063" y="1744"/>
                  </a:cubicBezTo>
                  <a:cubicBezTo>
                    <a:pt x="1064" y="1744"/>
                    <a:pt x="1065" y="1744"/>
                    <a:pt x="1066" y="1744"/>
                  </a:cubicBezTo>
                  <a:cubicBezTo>
                    <a:pt x="1075" y="1735"/>
                    <a:pt x="1037" y="1680"/>
                    <a:pt x="974" y="1602"/>
                  </a:cubicBezTo>
                  <a:cubicBezTo>
                    <a:pt x="918" y="1522"/>
                    <a:pt x="800" y="1419"/>
                    <a:pt x="770" y="1316"/>
                  </a:cubicBezTo>
                  <a:cubicBezTo>
                    <a:pt x="742" y="1212"/>
                    <a:pt x="819" y="1098"/>
                    <a:pt x="901" y="1066"/>
                  </a:cubicBezTo>
                  <a:cubicBezTo>
                    <a:pt x="922" y="1055"/>
                    <a:pt x="943" y="1048"/>
                    <a:pt x="964" y="1045"/>
                  </a:cubicBezTo>
                  <a:cubicBezTo>
                    <a:pt x="987" y="1040"/>
                    <a:pt x="990" y="1037"/>
                    <a:pt x="1046" y="1036"/>
                  </a:cubicBezTo>
                  <a:cubicBezTo>
                    <a:pt x="1135" y="1040"/>
                    <a:pt x="1228" y="1058"/>
                    <a:pt x="1274" y="1064"/>
                  </a:cubicBezTo>
                  <a:cubicBezTo>
                    <a:pt x="1162" y="779"/>
                    <a:pt x="1145" y="733"/>
                    <a:pt x="1145" y="733"/>
                  </a:cubicBezTo>
                  <a:cubicBezTo>
                    <a:pt x="1145" y="733"/>
                    <a:pt x="1109" y="650"/>
                    <a:pt x="1039" y="529"/>
                  </a:cubicBezTo>
                  <a:cubicBezTo>
                    <a:pt x="970" y="408"/>
                    <a:pt x="857" y="249"/>
                    <a:pt x="699" y="141"/>
                  </a:cubicBezTo>
                  <a:cubicBezTo>
                    <a:pt x="572" y="49"/>
                    <a:pt x="417" y="0"/>
                    <a:pt x="28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1"/>
            <p:cNvSpPr/>
            <p:nvPr/>
          </p:nvSpPr>
          <p:spPr>
            <a:xfrm>
              <a:off x="2928825" y="1974200"/>
              <a:ext cx="95925" cy="89175"/>
            </a:xfrm>
            <a:custGeom>
              <a:avLst/>
              <a:gdLst/>
              <a:ahLst/>
              <a:cxnLst/>
              <a:rect l="l" t="t" r="r" b="b"/>
              <a:pathLst>
                <a:path w="3837" h="3567" extrusionOk="0">
                  <a:moveTo>
                    <a:pt x="2139" y="1"/>
                  </a:moveTo>
                  <a:cubicBezTo>
                    <a:pt x="1792" y="1"/>
                    <a:pt x="1561" y="207"/>
                    <a:pt x="1561" y="207"/>
                  </a:cubicBezTo>
                  <a:cubicBezTo>
                    <a:pt x="1560" y="207"/>
                    <a:pt x="1559" y="207"/>
                    <a:pt x="1558" y="207"/>
                  </a:cubicBezTo>
                  <a:cubicBezTo>
                    <a:pt x="1312" y="207"/>
                    <a:pt x="0" y="3567"/>
                    <a:pt x="1166" y="3567"/>
                  </a:cubicBezTo>
                  <a:cubicBezTo>
                    <a:pt x="1314" y="3567"/>
                    <a:pt x="1503" y="3512"/>
                    <a:pt x="1738" y="3390"/>
                  </a:cubicBezTo>
                  <a:cubicBezTo>
                    <a:pt x="3836" y="2300"/>
                    <a:pt x="3277" y="458"/>
                    <a:pt x="2561" y="104"/>
                  </a:cubicBezTo>
                  <a:cubicBezTo>
                    <a:pt x="2408" y="28"/>
                    <a:pt x="2266" y="1"/>
                    <a:pt x="21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1"/>
            <p:cNvSpPr/>
            <p:nvPr/>
          </p:nvSpPr>
          <p:spPr>
            <a:xfrm>
              <a:off x="2928825" y="1974200"/>
              <a:ext cx="95925" cy="89175"/>
            </a:xfrm>
            <a:custGeom>
              <a:avLst/>
              <a:gdLst/>
              <a:ahLst/>
              <a:cxnLst/>
              <a:rect l="l" t="t" r="r" b="b"/>
              <a:pathLst>
                <a:path w="3837" h="3567" extrusionOk="0">
                  <a:moveTo>
                    <a:pt x="2139" y="1"/>
                  </a:moveTo>
                  <a:cubicBezTo>
                    <a:pt x="1792" y="1"/>
                    <a:pt x="1561" y="207"/>
                    <a:pt x="1561" y="207"/>
                  </a:cubicBezTo>
                  <a:cubicBezTo>
                    <a:pt x="1560" y="207"/>
                    <a:pt x="1559" y="207"/>
                    <a:pt x="1558" y="207"/>
                  </a:cubicBezTo>
                  <a:cubicBezTo>
                    <a:pt x="1312" y="207"/>
                    <a:pt x="0" y="3567"/>
                    <a:pt x="1166" y="3567"/>
                  </a:cubicBezTo>
                  <a:cubicBezTo>
                    <a:pt x="1314" y="3567"/>
                    <a:pt x="1503" y="3512"/>
                    <a:pt x="1738" y="3390"/>
                  </a:cubicBezTo>
                  <a:cubicBezTo>
                    <a:pt x="3836" y="2300"/>
                    <a:pt x="3277" y="458"/>
                    <a:pt x="2561" y="104"/>
                  </a:cubicBezTo>
                  <a:cubicBezTo>
                    <a:pt x="2408" y="28"/>
                    <a:pt x="2266" y="1"/>
                    <a:pt x="213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1"/>
            <p:cNvSpPr/>
            <p:nvPr/>
          </p:nvSpPr>
          <p:spPr>
            <a:xfrm>
              <a:off x="2964250" y="1997775"/>
              <a:ext cx="37800" cy="46325"/>
            </a:xfrm>
            <a:custGeom>
              <a:avLst/>
              <a:gdLst/>
              <a:ahLst/>
              <a:cxnLst/>
              <a:rect l="l" t="t" r="r" b="b"/>
              <a:pathLst>
                <a:path w="1512" h="1853" extrusionOk="0">
                  <a:moveTo>
                    <a:pt x="917" y="1"/>
                  </a:moveTo>
                  <a:cubicBezTo>
                    <a:pt x="801" y="1"/>
                    <a:pt x="674" y="42"/>
                    <a:pt x="540" y="151"/>
                  </a:cubicBezTo>
                  <a:cubicBezTo>
                    <a:pt x="1" y="588"/>
                    <a:pt x="115" y="1016"/>
                    <a:pt x="115" y="1016"/>
                  </a:cubicBezTo>
                  <a:cubicBezTo>
                    <a:pt x="115" y="1016"/>
                    <a:pt x="135" y="1014"/>
                    <a:pt x="165" y="1014"/>
                  </a:cubicBezTo>
                  <a:cubicBezTo>
                    <a:pt x="270" y="1014"/>
                    <a:pt x="501" y="1040"/>
                    <a:pt x="435" y="1278"/>
                  </a:cubicBezTo>
                  <a:cubicBezTo>
                    <a:pt x="352" y="1585"/>
                    <a:pt x="62" y="1813"/>
                    <a:pt x="62" y="1813"/>
                  </a:cubicBezTo>
                  <a:cubicBezTo>
                    <a:pt x="62" y="1813"/>
                    <a:pt x="171" y="1853"/>
                    <a:pt x="330" y="1853"/>
                  </a:cubicBezTo>
                  <a:cubicBezTo>
                    <a:pt x="685" y="1853"/>
                    <a:pt x="1293" y="1655"/>
                    <a:pt x="1511" y="376"/>
                  </a:cubicBezTo>
                  <a:cubicBezTo>
                    <a:pt x="1511" y="376"/>
                    <a:pt x="1267" y="1"/>
                    <a:pt x="917"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1"/>
            <p:cNvSpPr/>
            <p:nvPr/>
          </p:nvSpPr>
          <p:spPr>
            <a:xfrm>
              <a:off x="2928825" y="1974975"/>
              <a:ext cx="84625" cy="88375"/>
            </a:xfrm>
            <a:custGeom>
              <a:avLst/>
              <a:gdLst/>
              <a:ahLst/>
              <a:cxnLst/>
              <a:rect l="l" t="t" r="r" b="b"/>
              <a:pathLst>
                <a:path w="3385" h="3535" extrusionOk="0">
                  <a:moveTo>
                    <a:pt x="1908" y="1"/>
                  </a:moveTo>
                  <a:cubicBezTo>
                    <a:pt x="1692" y="59"/>
                    <a:pt x="1561" y="176"/>
                    <a:pt x="1561" y="176"/>
                  </a:cubicBezTo>
                  <a:cubicBezTo>
                    <a:pt x="1560" y="176"/>
                    <a:pt x="1559" y="176"/>
                    <a:pt x="1558" y="176"/>
                  </a:cubicBezTo>
                  <a:cubicBezTo>
                    <a:pt x="1312" y="176"/>
                    <a:pt x="1" y="3534"/>
                    <a:pt x="1166" y="3534"/>
                  </a:cubicBezTo>
                  <a:cubicBezTo>
                    <a:pt x="1315" y="3534"/>
                    <a:pt x="1503" y="3480"/>
                    <a:pt x="1739" y="3357"/>
                  </a:cubicBezTo>
                  <a:cubicBezTo>
                    <a:pt x="3260" y="2567"/>
                    <a:pt x="3384" y="1383"/>
                    <a:pt x="3065" y="655"/>
                  </a:cubicBezTo>
                  <a:lnTo>
                    <a:pt x="3065" y="655"/>
                  </a:lnTo>
                  <a:cubicBezTo>
                    <a:pt x="3120" y="995"/>
                    <a:pt x="3083" y="1402"/>
                    <a:pt x="2616" y="1542"/>
                  </a:cubicBezTo>
                  <a:cubicBezTo>
                    <a:pt x="2559" y="1559"/>
                    <a:pt x="2506" y="1568"/>
                    <a:pt x="2456" y="1568"/>
                  </a:cubicBezTo>
                  <a:cubicBezTo>
                    <a:pt x="1871" y="1568"/>
                    <a:pt x="1798" y="449"/>
                    <a:pt x="19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1"/>
            <p:cNvSpPr/>
            <p:nvPr/>
          </p:nvSpPr>
          <p:spPr>
            <a:xfrm>
              <a:off x="2982950" y="1980525"/>
              <a:ext cx="13600" cy="9225"/>
            </a:xfrm>
            <a:custGeom>
              <a:avLst/>
              <a:gdLst/>
              <a:ahLst/>
              <a:cxnLst/>
              <a:rect l="l" t="t" r="r" b="b"/>
              <a:pathLst>
                <a:path w="544" h="369" extrusionOk="0">
                  <a:moveTo>
                    <a:pt x="144" y="0"/>
                  </a:moveTo>
                  <a:cubicBezTo>
                    <a:pt x="94" y="0"/>
                    <a:pt x="55" y="16"/>
                    <a:pt x="38" y="48"/>
                  </a:cubicBezTo>
                  <a:cubicBezTo>
                    <a:pt x="1" y="116"/>
                    <a:pt x="75" y="231"/>
                    <a:pt x="204" y="308"/>
                  </a:cubicBezTo>
                  <a:cubicBezTo>
                    <a:pt x="273" y="348"/>
                    <a:pt x="343" y="369"/>
                    <a:pt x="400" y="369"/>
                  </a:cubicBezTo>
                  <a:cubicBezTo>
                    <a:pt x="450" y="369"/>
                    <a:pt x="489" y="353"/>
                    <a:pt x="507" y="321"/>
                  </a:cubicBezTo>
                  <a:cubicBezTo>
                    <a:pt x="544" y="253"/>
                    <a:pt x="469" y="138"/>
                    <a:pt x="340" y="61"/>
                  </a:cubicBezTo>
                  <a:cubicBezTo>
                    <a:pt x="271" y="21"/>
                    <a:pt x="200" y="0"/>
                    <a:pt x="14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1"/>
            <p:cNvSpPr/>
            <p:nvPr/>
          </p:nvSpPr>
          <p:spPr>
            <a:xfrm>
              <a:off x="2961475" y="1997225"/>
              <a:ext cx="31900" cy="43675"/>
            </a:xfrm>
            <a:custGeom>
              <a:avLst/>
              <a:gdLst/>
              <a:ahLst/>
              <a:cxnLst/>
              <a:rect l="l" t="t" r="r" b="b"/>
              <a:pathLst>
                <a:path w="1276" h="1747" extrusionOk="0">
                  <a:moveTo>
                    <a:pt x="984" y="1"/>
                  </a:moveTo>
                  <a:cubicBezTo>
                    <a:pt x="856" y="1"/>
                    <a:pt x="701" y="49"/>
                    <a:pt x="576" y="141"/>
                  </a:cubicBezTo>
                  <a:cubicBezTo>
                    <a:pt x="418" y="249"/>
                    <a:pt x="305" y="408"/>
                    <a:pt x="236" y="527"/>
                  </a:cubicBezTo>
                  <a:cubicBezTo>
                    <a:pt x="166" y="648"/>
                    <a:pt x="130" y="732"/>
                    <a:pt x="130" y="732"/>
                  </a:cubicBezTo>
                  <a:cubicBezTo>
                    <a:pt x="130" y="732"/>
                    <a:pt x="113" y="777"/>
                    <a:pt x="1" y="1063"/>
                  </a:cubicBezTo>
                  <a:cubicBezTo>
                    <a:pt x="45" y="1057"/>
                    <a:pt x="139" y="1038"/>
                    <a:pt x="228" y="1034"/>
                  </a:cubicBezTo>
                  <a:cubicBezTo>
                    <a:pt x="284" y="1036"/>
                    <a:pt x="286" y="1038"/>
                    <a:pt x="311" y="1042"/>
                  </a:cubicBezTo>
                  <a:cubicBezTo>
                    <a:pt x="331" y="1047"/>
                    <a:pt x="352" y="1053"/>
                    <a:pt x="374" y="1064"/>
                  </a:cubicBezTo>
                  <a:cubicBezTo>
                    <a:pt x="456" y="1096"/>
                    <a:pt x="530" y="1212"/>
                    <a:pt x="504" y="1315"/>
                  </a:cubicBezTo>
                  <a:cubicBezTo>
                    <a:pt x="473" y="1417"/>
                    <a:pt x="356" y="1522"/>
                    <a:pt x="300" y="1602"/>
                  </a:cubicBezTo>
                  <a:cubicBezTo>
                    <a:pt x="235" y="1683"/>
                    <a:pt x="197" y="1737"/>
                    <a:pt x="205" y="1745"/>
                  </a:cubicBezTo>
                  <a:cubicBezTo>
                    <a:pt x="206" y="1746"/>
                    <a:pt x="207" y="1747"/>
                    <a:pt x="209" y="1747"/>
                  </a:cubicBezTo>
                  <a:cubicBezTo>
                    <a:pt x="225" y="1747"/>
                    <a:pt x="276" y="1709"/>
                    <a:pt x="346" y="1652"/>
                  </a:cubicBezTo>
                  <a:cubicBezTo>
                    <a:pt x="384" y="1619"/>
                    <a:pt x="429" y="1581"/>
                    <a:pt x="477" y="1539"/>
                  </a:cubicBezTo>
                  <a:cubicBezTo>
                    <a:pt x="525" y="1496"/>
                    <a:pt x="584" y="1444"/>
                    <a:pt x="620" y="1359"/>
                  </a:cubicBezTo>
                  <a:cubicBezTo>
                    <a:pt x="690" y="1182"/>
                    <a:pt x="584" y="984"/>
                    <a:pt x="451" y="911"/>
                  </a:cubicBezTo>
                  <a:cubicBezTo>
                    <a:pt x="419" y="892"/>
                    <a:pt x="388" y="878"/>
                    <a:pt x="358" y="868"/>
                  </a:cubicBezTo>
                  <a:cubicBezTo>
                    <a:pt x="329" y="858"/>
                    <a:pt x="285" y="851"/>
                    <a:pt x="296" y="851"/>
                  </a:cubicBezTo>
                  <a:cubicBezTo>
                    <a:pt x="294" y="847"/>
                    <a:pt x="295" y="846"/>
                    <a:pt x="296" y="845"/>
                  </a:cubicBezTo>
                  <a:cubicBezTo>
                    <a:pt x="297" y="842"/>
                    <a:pt x="299" y="842"/>
                    <a:pt x="299" y="842"/>
                  </a:cubicBezTo>
                  <a:cubicBezTo>
                    <a:pt x="310" y="820"/>
                    <a:pt x="311" y="814"/>
                    <a:pt x="311" y="814"/>
                  </a:cubicBezTo>
                  <a:cubicBezTo>
                    <a:pt x="311" y="814"/>
                    <a:pt x="340" y="733"/>
                    <a:pt x="396" y="618"/>
                  </a:cubicBezTo>
                  <a:cubicBezTo>
                    <a:pt x="450" y="505"/>
                    <a:pt x="537" y="361"/>
                    <a:pt x="661" y="256"/>
                  </a:cubicBezTo>
                  <a:cubicBezTo>
                    <a:pt x="782" y="147"/>
                    <a:pt x="938" y="89"/>
                    <a:pt x="1059" y="88"/>
                  </a:cubicBezTo>
                  <a:cubicBezTo>
                    <a:pt x="1066" y="87"/>
                    <a:pt x="1074" y="87"/>
                    <a:pt x="1081" y="87"/>
                  </a:cubicBezTo>
                  <a:cubicBezTo>
                    <a:pt x="1175" y="87"/>
                    <a:pt x="1239" y="113"/>
                    <a:pt x="1260" y="113"/>
                  </a:cubicBezTo>
                  <a:cubicBezTo>
                    <a:pt x="1263" y="113"/>
                    <a:pt x="1266" y="112"/>
                    <a:pt x="1267" y="110"/>
                  </a:cubicBezTo>
                  <a:cubicBezTo>
                    <a:pt x="1275" y="100"/>
                    <a:pt x="1205" y="30"/>
                    <a:pt x="1063" y="8"/>
                  </a:cubicBezTo>
                  <a:cubicBezTo>
                    <a:pt x="1038" y="3"/>
                    <a:pt x="1012" y="1"/>
                    <a:pt x="984"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1"/>
            <p:cNvSpPr/>
            <p:nvPr/>
          </p:nvSpPr>
          <p:spPr>
            <a:xfrm>
              <a:off x="2637375" y="1798050"/>
              <a:ext cx="342525" cy="381050"/>
            </a:xfrm>
            <a:custGeom>
              <a:avLst/>
              <a:gdLst/>
              <a:ahLst/>
              <a:cxnLst/>
              <a:rect l="l" t="t" r="r" b="b"/>
              <a:pathLst>
                <a:path w="13701" h="15242" extrusionOk="0">
                  <a:moveTo>
                    <a:pt x="6650" y="0"/>
                  </a:moveTo>
                  <a:cubicBezTo>
                    <a:pt x="3524" y="0"/>
                    <a:pt x="1" y="3098"/>
                    <a:pt x="664" y="6552"/>
                  </a:cubicBezTo>
                  <a:cubicBezTo>
                    <a:pt x="787" y="7189"/>
                    <a:pt x="993" y="7811"/>
                    <a:pt x="1064" y="8460"/>
                  </a:cubicBezTo>
                  <a:cubicBezTo>
                    <a:pt x="1116" y="8926"/>
                    <a:pt x="1145" y="9437"/>
                    <a:pt x="1199" y="9951"/>
                  </a:cubicBezTo>
                  <a:cubicBezTo>
                    <a:pt x="1305" y="10970"/>
                    <a:pt x="1510" y="12002"/>
                    <a:pt x="2176" y="12744"/>
                  </a:cubicBezTo>
                  <a:cubicBezTo>
                    <a:pt x="2770" y="13406"/>
                    <a:pt x="3296" y="13923"/>
                    <a:pt x="4127" y="14312"/>
                  </a:cubicBezTo>
                  <a:cubicBezTo>
                    <a:pt x="5138" y="14786"/>
                    <a:pt x="6243" y="15239"/>
                    <a:pt x="7377" y="15241"/>
                  </a:cubicBezTo>
                  <a:cubicBezTo>
                    <a:pt x="7378" y="15241"/>
                    <a:pt x="7379" y="15241"/>
                    <a:pt x="7380" y="15241"/>
                  </a:cubicBezTo>
                  <a:cubicBezTo>
                    <a:pt x="8550" y="15241"/>
                    <a:pt x="9821" y="14452"/>
                    <a:pt x="10819" y="13904"/>
                  </a:cubicBezTo>
                  <a:cubicBezTo>
                    <a:pt x="11467" y="13548"/>
                    <a:pt x="12149" y="13204"/>
                    <a:pt x="12512" y="12540"/>
                  </a:cubicBezTo>
                  <a:cubicBezTo>
                    <a:pt x="12850" y="11922"/>
                    <a:pt x="12991" y="11217"/>
                    <a:pt x="13126" y="10533"/>
                  </a:cubicBezTo>
                  <a:cubicBezTo>
                    <a:pt x="13219" y="10055"/>
                    <a:pt x="13290" y="9536"/>
                    <a:pt x="13292" y="9046"/>
                  </a:cubicBezTo>
                  <a:cubicBezTo>
                    <a:pt x="13295" y="8631"/>
                    <a:pt x="13313" y="8233"/>
                    <a:pt x="13365" y="7821"/>
                  </a:cubicBezTo>
                  <a:cubicBezTo>
                    <a:pt x="13487" y="6869"/>
                    <a:pt x="13701" y="5909"/>
                    <a:pt x="13588" y="4945"/>
                  </a:cubicBezTo>
                  <a:cubicBezTo>
                    <a:pt x="13473" y="3964"/>
                    <a:pt x="12866" y="2960"/>
                    <a:pt x="12221" y="2249"/>
                  </a:cubicBezTo>
                  <a:cubicBezTo>
                    <a:pt x="10857" y="742"/>
                    <a:pt x="8808" y="101"/>
                    <a:pt x="6880" y="6"/>
                  </a:cubicBezTo>
                  <a:cubicBezTo>
                    <a:pt x="6804" y="2"/>
                    <a:pt x="6727" y="0"/>
                    <a:pt x="66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1"/>
            <p:cNvSpPr/>
            <p:nvPr/>
          </p:nvSpPr>
          <p:spPr>
            <a:xfrm>
              <a:off x="2637375" y="1798050"/>
              <a:ext cx="342525" cy="381050"/>
            </a:xfrm>
            <a:custGeom>
              <a:avLst/>
              <a:gdLst/>
              <a:ahLst/>
              <a:cxnLst/>
              <a:rect l="l" t="t" r="r" b="b"/>
              <a:pathLst>
                <a:path w="13701" h="15242" extrusionOk="0">
                  <a:moveTo>
                    <a:pt x="6650" y="0"/>
                  </a:moveTo>
                  <a:cubicBezTo>
                    <a:pt x="3524" y="0"/>
                    <a:pt x="1" y="3098"/>
                    <a:pt x="664" y="6552"/>
                  </a:cubicBezTo>
                  <a:cubicBezTo>
                    <a:pt x="787" y="7189"/>
                    <a:pt x="993" y="7811"/>
                    <a:pt x="1064" y="8460"/>
                  </a:cubicBezTo>
                  <a:cubicBezTo>
                    <a:pt x="1116" y="8926"/>
                    <a:pt x="1145" y="9437"/>
                    <a:pt x="1199" y="9951"/>
                  </a:cubicBezTo>
                  <a:cubicBezTo>
                    <a:pt x="1305" y="10970"/>
                    <a:pt x="1510" y="12002"/>
                    <a:pt x="2176" y="12744"/>
                  </a:cubicBezTo>
                  <a:cubicBezTo>
                    <a:pt x="2770" y="13406"/>
                    <a:pt x="3296" y="13923"/>
                    <a:pt x="4127" y="14312"/>
                  </a:cubicBezTo>
                  <a:cubicBezTo>
                    <a:pt x="5138" y="14786"/>
                    <a:pt x="6243" y="15239"/>
                    <a:pt x="7377" y="15241"/>
                  </a:cubicBezTo>
                  <a:cubicBezTo>
                    <a:pt x="7378" y="15241"/>
                    <a:pt x="7379" y="15241"/>
                    <a:pt x="7380" y="15241"/>
                  </a:cubicBezTo>
                  <a:cubicBezTo>
                    <a:pt x="8550" y="15241"/>
                    <a:pt x="9877" y="14549"/>
                    <a:pt x="10875" y="14000"/>
                  </a:cubicBezTo>
                  <a:cubicBezTo>
                    <a:pt x="11522" y="13644"/>
                    <a:pt x="12149" y="13203"/>
                    <a:pt x="12512" y="12540"/>
                  </a:cubicBezTo>
                  <a:cubicBezTo>
                    <a:pt x="12850" y="11922"/>
                    <a:pt x="12991" y="11217"/>
                    <a:pt x="13126" y="10533"/>
                  </a:cubicBezTo>
                  <a:cubicBezTo>
                    <a:pt x="13219" y="10055"/>
                    <a:pt x="13290" y="9536"/>
                    <a:pt x="13292" y="9046"/>
                  </a:cubicBezTo>
                  <a:cubicBezTo>
                    <a:pt x="13295" y="8631"/>
                    <a:pt x="13313" y="8233"/>
                    <a:pt x="13365" y="7821"/>
                  </a:cubicBezTo>
                  <a:cubicBezTo>
                    <a:pt x="13487" y="6869"/>
                    <a:pt x="13701" y="5909"/>
                    <a:pt x="13588" y="4945"/>
                  </a:cubicBezTo>
                  <a:cubicBezTo>
                    <a:pt x="13473" y="3964"/>
                    <a:pt x="12866" y="2960"/>
                    <a:pt x="12221" y="2249"/>
                  </a:cubicBezTo>
                  <a:cubicBezTo>
                    <a:pt x="10857" y="742"/>
                    <a:pt x="8808" y="101"/>
                    <a:pt x="6880" y="6"/>
                  </a:cubicBezTo>
                  <a:cubicBezTo>
                    <a:pt x="6804" y="2"/>
                    <a:pt x="6727" y="0"/>
                    <a:pt x="66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1"/>
            <p:cNvSpPr/>
            <p:nvPr/>
          </p:nvSpPr>
          <p:spPr>
            <a:xfrm>
              <a:off x="2650600" y="1910350"/>
              <a:ext cx="311200" cy="268750"/>
            </a:xfrm>
            <a:custGeom>
              <a:avLst/>
              <a:gdLst/>
              <a:ahLst/>
              <a:cxnLst/>
              <a:rect l="l" t="t" r="r" b="b"/>
              <a:pathLst>
                <a:path w="12448" h="10750" extrusionOk="0">
                  <a:moveTo>
                    <a:pt x="220" y="1"/>
                  </a:moveTo>
                  <a:cubicBezTo>
                    <a:pt x="42" y="656"/>
                    <a:pt x="1" y="1350"/>
                    <a:pt x="136" y="2060"/>
                  </a:cubicBezTo>
                  <a:cubicBezTo>
                    <a:pt x="259" y="2697"/>
                    <a:pt x="465" y="3319"/>
                    <a:pt x="536" y="3968"/>
                  </a:cubicBezTo>
                  <a:cubicBezTo>
                    <a:pt x="588" y="4436"/>
                    <a:pt x="616" y="4946"/>
                    <a:pt x="670" y="5459"/>
                  </a:cubicBezTo>
                  <a:cubicBezTo>
                    <a:pt x="776" y="6478"/>
                    <a:pt x="981" y="7510"/>
                    <a:pt x="1647" y="8252"/>
                  </a:cubicBezTo>
                  <a:cubicBezTo>
                    <a:pt x="2241" y="8914"/>
                    <a:pt x="2767" y="9431"/>
                    <a:pt x="3598" y="9820"/>
                  </a:cubicBezTo>
                  <a:cubicBezTo>
                    <a:pt x="4609" y="10294"/>
                    <a:pt x="5714" y="10747"/>
                    <a:pt x="6848" y="10749"/>
                  </a:cubicBezTo>
                  <a:cubicBezTo>
                    <a:pt x="6849" y="10749"/>
                    <a:pt x="6850" y="10749"/>
                    <a:pt x="6851" y="10749"/>
                  </a:cubicBezTo>
                  <a:cubicBezTo>
                    <a:pt x="8021" y="10749"/>
                    <a:pt x="9348" y="10057"/>
                    <a:pt x="10346" y="9508"/>
                  </a:cubicBezTo>
                  <a:cubicBezTo>
                    <a:pt x="10993" y="9152"/>
                    <a:pt x="11620" y="8711"/>
                    <a:pt x="11983" y="8048"/>
                  </a:cubicBezTo>
                  <a:cubicBezTo>
                    <a:pt x="12205" y="7641"/>
                    <a:pt x="12342" y="7199"/>
                    <a:pt x="12447" y="6749"/>
                  </a:cubicBezTo>
                  <a:lnTo>
                    <a:pt x="12447" y="6749"/>
                  </a:lnTo>
                  <a:cubicBezTo>
                    <a:pt x="12347" y="7129"/>
                    <a:pt x="12222" y="7500"/>
                    <a:pt x="12033" y="7844"/>
                  </a:cubicBezTo>
                  <a:cubicBezTo>
                    <a:pt x="11670" y="8509"/>
                    <a:pt x="11043" y="8949"/>
                    <a:pt x="10396" y="9303"/>
                  </a:cubicBezTo>
                  <a:cubicBezTo>
                    <a:pt x="9400" y="9851"/>
                    <a:pt x="8074" y="10545"/>
                    <a:pt x="6905" y="10545"/>
                  </a:cubicBezTo>
                  <a:cubicBezTo>
                    <a:pt x="6903" y="10545"/>
                    <a:pt x="6901" y="10545"/>
                    <a:pt x="6900" y="10545"/>
                  </a:cubicBezTo>
                  <a:cubicBezTo>
                    <a:pt x="5765" y="10544"/>
                    <a:pt x="4659" y="10091"/>
                    <a:pt x="3648" y="9617"/>
                  </a:cubicBezTo>
                  <a:cubicBezTo>
                    <a:pt x="2817" y="9227"/>
                    <a:pt x="2293" y="8711"/>
                    <a:pt x="1697" y="8048"/>
                  </a:cubicBezTo>
                  <a:cubicBezTo>
                    <a:pt x="1030" y="7305"/>
                    <a:pt x="828" y="6274"/>
                    <a:pt x="721" y="5255"/>
                  </a:cubicBezTo>
                  <a:cubicBezTo>
                    <a:pt x="668" y="4742"/>
                    <a:pt x="638" y="4231"/>
                    <a:pt x="587" y="3763"/>
                  </a:cubicBezTo>
                  <a:cubicBezTo>
                    <a:pt x="515" y="3116"/>
                    <a:pt x="309" y="2494"/>
                    <a:pt x="187" y="1856"/>
                  </a:cubicBezTo>
                  <a:cubicBezTo>
                    <a:pt x="65" y="1220"/>
                    <a:pt x="87" y="596"/>
                    <a:pt x="22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1"/>
            <p:cNvSpPr/>
            <p:nvPr/>
          </p:nvSpPr>
          <p:spPr>
            <a:xfrm>
              <a:off x="2659350" y="2043075"/>
              <a:ext cx="92175" cy="61325"/>
            </a:xfrm>
            <a:custGeom>
              <a:avLst/>
              <a:gdLst/>
              <a:ahLst/>
              <a:cxnLst/>
              <a:rect l="l" t="t" r="r" b="b"/>
              <a:pathLst>
                <a:path w="3687" h="2453" extrusionOk="0">
                  <a:moveTo>
                    <a:pt x="988" y="1"/>
                  </a:moveTo>
                  <a:cubicBezTo>
                    <a:pt x="988" y="1"/>
                    <a:pt x="0" y="252"/>
                    <a:pt x="788" y="1471"/>
                  </a:cubicBezTo>
                  <a:cubicBezTo>
                    <a:pt x="1422" y="2453"/>
                    <a:pt x="1849" y="2311"/>
                    <a:pt x="2176" y="2290"/>
                  </a:cubicBezTo>
                  <a:cubicBezTo>
                    <a:pt x="2770" y="2250"/>
                    <a:pt x="3685" y="1803"/>
                    <a:pt x="3686" y="984"/>
                  </a:cubicBezTo>
                  <a:cubicBezTo>
                    <a:pt x="3687" y="167"/>
                    <a:pt x="2218" y="2"/>
                    <a:pt x="98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1"/>
            <p:cNvSpPr/>
            <p:nvPr/>
          </p:nvSpPr>
          <p:spPr>
            <a:xfrm>
              <a:off x="2870625" y="2028700"/>
              <a:ext cx="99500" cy="75275"/>
            </a:xfrm>
            <a:custGeom>
              <a:avLst/>
              <a:gdLst/>
              <a:ahLst/>
              <a:cxnLst/>
              <a:rect l="l" t="t" r="r" b="b"/>
              <a:pathLst>
                <a:path w="3980" h="3011" extrusionOk="0">
                  <a:moveTo>
                    <a:pt x="813" y="925"/>
                  </a:moveTo>
                  <a:cubicBezTo>
                    <a:pt x="813" y="925"/>
                    <a:pt x="0" y="1553"/>
                    <a:pt x="1185" y="2361"/>
                  </a:cubicBezTo>
                  <a:cubicBezTo>
                    <a:pt x="2140" y="3011"/>
                    <a:pt x="2481" y="2710"/>
                    <a:pt x="2774" y="2559"/>
                  </a:cubicBezTo>
                  <a:cubicBezTo>
                    <a:pt x="3309" y="2283"/>
                    <a:pt x="3980" y="1505"/>
                    <a:pt x="3672" y="753"/>
                  </a:cubicBezTo>
                  <a:cubicBezTo>
                    <a:pt x="3363" y="1"/>
                    <a:pt x="1948" y="435"/>
                    <a:pt x="813" y="92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1"/>
            <p:cNvSpPr/>
            <p:nvPr/>
          </p:nvSpPr>
          <p:spPr>
            <a:xfrm>
              <a:off x="2747450" y="1901000"/>
              <a:ext cx="126575" cy="83700"/>
            </a:xfrm>
            <a:custGeom>
              <a:avLst/>
              <a:gdLst/>
              <a:ahLst/>
              <a:cxnLst/>
              <a:rect l="l" t="t" r="r" b="b"/>
              <a:pathLst>
                <a:path w="5063" h="3348" extrusionOk="0">
                  <a:moveTo>
                    <a:pt x="1286" y="139"/>
                  </a:moveTo>
                  <a:cubicBezTo>
                    <a:pt x="1286" y="139"/>
                    <a:pt x="1" y="587"/>
                    <a:pt x="1178" y="2116"/>
                  </a:cubicBezTo>
                  <a:cubicBezTo>
                    <a:pt x="2126" y="3347"/>
                    <a:pt x="2679" y="3112"/>
                    <a:pt x="3111" y="3045"/>
                  </a:cubicBezTo>
                  <a:cubicBezTo>
                    <a:pt x="3897" y="2923"/>
                    <a:pt x="5063" y="2224"/>
                    <a:pt x="4976" y="1139"/>
                  </a:cubicBezTo>
                  <a:cubicBezTo>
                    <a:pt x="4890" y="53"/>
                    <a:pt x="2921" y="1"/>
                    <a:pt x="1286"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1"/>
            <p:cNvSpPr/>
            <p:nvPr/>
          </p:nvSpPr>
          <p:spPr>
            <a:xfrm>
              <a:off x="2853200" y="1958475"/>
              <a:ext cx="102250" cy="83600"/>
            </a:xfrm>
            <a:custGeom>
              <a:avLst/>
              <a:gdLst/>
              <a:ahLst/>
              <a:cxnLst/>
              <a:rect l="l" t="t" r="r" b="b"/>
              <a:pathLst>
                <a:path w="4090" h="3344" extrusionOk="0">
                  <a:moveTo>
                    <a:pt x="2002" y="1"/>
                  </a:moveTo>
                  <a:cubicBezTo>
                    <a:pt x="1835" y="1"/>
                    <a:pt x="1661" y="28"/>
                    <a:pt x="1482" y="90"/>
                  </a:cubicBezTo>
                  <a:cubicBezTo>
                    <a:pt x="1" y="596"/>
                    <a:pt x="749" y="3092"/>
                    <a:pt x="749" y="3092"/>
                  </a:cubicBezTo>
                  <a:cubicBezTo>
                    <a:pt x="1241" y="3270"/>
                    <a:pt x="1664" y="3344"/>
                    <a:pt x="2026" y="3344"/>
                  </a:cubicBezTo>
                  <a:cubicBezTo>
                    <a:pt x="3377" y="3344"/>
                    <a:pt x="3872" y="2317"/>
                    <a:pt x="3976" y="1907"/>
                  </a:cubicBezTo>
                  <a:cubicBezTo>
                    <a:pt x="4089" y="1450"/>
                    <a:pt x="3220" y="1"/>
                    <a:pt x="200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1"/>
            <p:cNvSpPr/>
            <p:nvPr/>
          </p:nvSpPr>
          <p:spPr>
            <a:xfrm>
              <a:off x="2864850" y="1972950"/>
              <a:ext cx="88850" cy="79900"/>
            </a:xfrm>
            <a:custGeom>
              <a:avLst/>
              <a:gdLst/>
              <a:ahLst/>
              <a:cxnLst/>
              <a:rect l="l" t="t" r="r" b="b"/>
              <a:pathLst>
                <a:path w="3554" h="3196" extrusionOk="0">
                  <a:moveTo>
                    <a:pt x="1555" y="1"/>
                  </a:moveTo>
                  <a:cubicBezTo>
                    <a:pt x="1376" y="1"/>
                    <a:pt x="1188" y="30"/>
                    <a:pt x="994" y="97"/>
                  </a:cubicBezTo>
                  <a:cubicBezTo>
                    <a:pt x="407" y="298"/>
                    <a:pt x="127" y="843"/>
                    <a:pt x="63" y="1445"/>
                  </a:cubicBezTo>
                  <a:cubicBezTo>
                    <a:pt x="0" y="2042"/>
                    <a:pt x="110" y="2495"/>
                    <a:pt x="369" y="2791"/>
                  </a:cubicBezTo>
                  <a:cubicBezTo>
                    <a:pt x="603" y="3058"/>
                    <a:pt x="959" y="3196"/>
                    <a:pt x="1418" y="3196"/>
                  </a:cubicBezTo>
                  <a:cubicBezTo>
                    <a:pt x="1563" y="3196"/>
                    <a:pt x="1717" y="3182"/>
                    <a:pt x="1882" y="3154"/>
                  </a:cubicBezTo>
                  <a:cubicBezTo>
                    <a:pt x="2604" y="3033"/>
                    <a:pt x="3253" y="2493"/>
                    <a:pt x="3441" y="1749"/>
                  </a:cubicBezTo>
                  <a:cubicBezTo>
                    <a:pt x="3554" y="1297"/>
                    <a:pt x="2741" y="1"/>
                    <a:pt x="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1"/>
            <p:cNvSpPr/>
            <p:nvPr/>
          </p:nvSpPr>
          <p:spPr>
            <a:xfrm>
              <a:off x="2861850" y="1978675"/>
              <a:ext cx="71125" cy="63400"/>
            </a:xfrm>
            <a:custGeom>
              <a:avLst/>
              <a:gdLst/>
              <a:ahLst/>
              <a:cxnLst/>
              <a:rect l="l" t="t" r="r" b="b"/>
              <a:pathLst>
                <a:path w="2845" h="2536" extrusionOk="0">
                  <a:moveTo>
                    <a:pt x="1445" y="0"/>
                  </a:moveTo>
                  <a:cubicBezTo>
                    <a:pt x="1267" y="0"/>
                    <a:pt x="1086" y="39"/>
                    <a:pt x="913" y="120"/>
                  </a:cubicBezTo>
                  <a:cubicBezTo>
                    <a:pt x="283" y="420"/>
                    <a:pt x="1" y="1174"/>
                    <a:pt x="282" y="1807"/>
                  </a:cubicBezTo>
                  <a:cubicBezTo>
                    <a:pt x="485" y="2266"/>
                    <a:pt x="929" y="2535"/>
                    <a:pt x="1398" y="2535"/>
                  </a:cubicBezTo>
                  <a:cubicBezTo>
                    <a:pt x="1576" y="2535"/>
                    <a:pt x="1758" y="2496"/>
                    <a:pt x="1932" y="2414"/>
                  </a:cubicBezTo>
                  <a:cubicBezTo>
                    <a:pt x="2560" y="2116"/>
                    <a:pt x="2845" y="1362"/>
                    <a:pt x="2563" y="728"/>
                  </a:cubicBezTo>
                  <a:cubicBezTo>
                    <a:pt x="2359" y="269"/>
                    <a:pt x="1914" y="0"/>
                    <a:pt x="14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1"/>
            <p:cNvSpPr/>
            <p:nvPr/>
          </p:nvSpPr>
          <p:spPr>
            <a:xfrm>
              <a:off x="2874400" y="1990050"/>
              <a:ext cx="45075" cy="40350"/>
            </a:xfrm>
            <a:custGeom>
              <a:avLst/>
              <a:gdLst/>
              <a:ahLst/>
              <a:cxnLst/>
              <a:rect l="l" t="t" r="r" b="b"/>
              <a:pathLst>
                <a:path w="1803" h="1614" extrusionOk="0">
                  <a:moveTo>
                    <a:pt x="916" y="1"/>
                  </a:moveTo>
                  <a:cubicBezTo>
                    <a:pt x="803" y="1"/>
                    <a:pt x="689" y="25"/>
                    <a:pt x="579" y="77"/>
                  </a:cubicBezTo>
                  <a:cubicBezTo>
                    <a:pt x="180" y="266"/>
                    <a:pt x="1" y="748"/>
                    <a:pt x="180" y="1149"/>
                  </a:cubicBezTo>
                  <a:cubicBezTo>
                    <a:pt x="309" y="1442"/>
                    <a:pt x="591" y="1613"/>
                    <a:pt x="888" y="1613"/>
                  </a:cubicBezTo>
                  <a:cubicBezTo>
                    <a:pt x="1001" y="1613"/>
                    <a:pt x="1116" y="1589"/>
                    <a:pt x="1225" y="1537"/>
                  </a:cubicBezTo>
                  <a:cubicBezTo>
                    <a:pt x="1625" y="1346"/>
                    <a:pt x="1802" y="868"/>
                    <a:pt x="1623" y="465"/>
                  </a:cubicBezTo>
                  <a:cubicBezTo>
                    <a:pt x="1494" y="172"/>
                    <a:pt x="1212" y="1"/>
                    <a:pt x="91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1"/>
            <p:cNvSpPr/>
            <p:nvPr/>
          </p:nvSpPr>
          <p:spPr>
            <a:xfrm>
              <a:off x="2865075" y="1972925"/>
              <a:ext cx="89075" cy="75800"/>
            </a:xfrm>
            <a:custGeom>
              <a:avLst/>
              <a:gdLst/>
              <a:ahLst/>
              <a:cxnLst/>
              <a:rect l="l" t="t" r="r" b="b"/>
              <a:pathLst>
                <a:path w="3563" h="3032" extrusionOk="0">
                  <a:moveTo>
                    <a:pt x="1546" y="1"/>
                  </a:moveTo>
                  <a:cubicBezTo>
                    <a:pt x="1367" y="1"/>
                    <a:pt x="1180" y="30"/>
                    <a:pt x="985" y="96"/>
                  </a:cubicBezTo>
                  <a:cubicBezTo>
                    <a:pt x="120" y="394"/>
                    <a:pt x="1" y="1311"/>
                    <a:pt x="49" y="2025"/>
                  </a:cubicBezTo>
                  <a:cubicBezTo>
                    <a:pt x="95" y="1747"/>
                    <a:pt x="171" y="1454"/>
                    <a:pt x="303" y="1187"/>
                  </a:cubicBezTo>
                  <a:cubicBezTo>
                    <a:pt x="528" y="733"/>
                    <a:pt x="945" y="485"/>
                    <a:pt x="1432" y="485"/>
                  </a:cubicBezTo>
                  <a:cubicBezTo>
                    <a:pt x="1871" y="485"/>
                    <a:pt x="2366" y="687"/>
                    <a:pt x="2825" y="1124"/>
                  </a:cubicBezTo>
                  <a:cubicBezTo>
                    <a:pt x="3563" y="1823"/>
                    <a:pt x="2742" y="2670"/>
                    <a:pt x="2311" y="3032"/>
                  </a:cubicBezTo>
                  <a:cubicBezTo>
                    <a:pt x="3047" y="2729"/>
                    <a:pt x="3353" y="2061"/>
                    <a:pt x="3432" y="1749"/>
                  </a:cubicBezTo>
                  <a:cubicBezTo>
                    <a:pt x="3545" y="1296"/>
                    <a:pt x="2733" y="1"/>
                    <a:pt x="15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1"/>
            <p:cNvSpPr/>
            <p:nvPr/>
          </p:nvSpPr>
          <p:spPr>
            <a:xfrm>
              <a:off x="2864575" y="1967900"/>
              <a:ext cx="90175" cy="86900"/>
            </a:xfrm>
            <a:custGeom>
              <a:avLst/>
              <a:gdLst/>
              <a:ahLst/>
              <a:cxnLst/>
              <a:rect l="l" t="t" r="r" b="b"/>
              <a:pathLst>
                <a:path w="3607" h="3476" extrusionOk="0">
                  <a:moveTo>
                    <a:pt x="1647" y="1"/>
                  </a:moveTo>
                  <a:cubicBezTo>
                    <a:pt x="1559" y="1"/>
                    <a:pt x="1478" y="2"/>
                    <a:pt x="1393" y="2"/>
                  </a:cubicBezTo>
                  <a:cubicBezTo>
                    <a:pt x="1281" y="22"/>
                    <a:pt x="1170" y="32"/>
                    <a:pt x="1064" y="61"/>
                  </a:cubicBezTo>
                  <a:cubicBezTo>
                    <a:pt x="1012" y="80"/>
                    <a:pt x="960" y="100"/>
                    <a:pt x="909" y="118"/>
                  </a:cubicBezTo>
                  <a:lnTo>
                    <a:pt x="834" y="148"/>
                  </a:lnTo>
                  <a:lnTo>
                    <a:pt x="761" y="189"/>
                  </a:lnTo>
                  <a:cubicBezTo>
                    <a:pt x="714" y="218"/>
                    <a:pt x="669" y="245"/>
                    <a:pt x="623" y="272"/>
                  </a:cubicBezTo>
                  <a:cubicBezTo>
                    <a:pt x="580" y="306"/>
                    <a:pt x="539" y="342"/>
                    <a:pt x="500" y="378"/>
                  </a:cubicBezTo>
                  <a:cubicBezTo>
                    <a:pt x="480" y="397"/>
                    <a:pt x="462" y="415"/>
                    <a:pt x="442" y="432"/>
                  </a:cubicBezTo>
                  <a:cubicBezTo>
                    <a:pt x="425" y="453"/>
                    <a:pt x="408" y="473"/>
                    <a:pt x="392" y="495"/>
                  </a:cubicBezTo>
                  <a:cubicBezTo>
                    <a:pt x="360" y="537"/>
                    <a:pt x="324" y="574"/>
                    <a:pt x="297" y="617"/>
                  </a:cubicBezTo>
                  <a:cubicBezTo>
                    <a:pt x="184" y="791"/>
                    <a:pt x="111" y="975"/>
                    <a:pt x="70" y="1145"/>
                  </a:cubicBezTo>
                  <a:cubicBezTo>
                    <a:pt x="27" y="1313"/>
                    <a:pt x="11" y="1466"/>
                    <a:pt x="8" y="1592"/>
                  </a:cubicBezTo>
                  <a:cubicBezTo>
                    <a:pt x="1" y="1717"/>
                    <a:pt x="10" y="1816"/>
                    <a:pt x="14" y="1882"/>
                  </a:cubicBezTo>
                  <a:cubicBezTo>
                    <a:pt x="20" y="1951"/>
                    <a:pt x="25" y="1985"/>
                    <a:pt x="25" y="1985"/>
                  </a:cubicBezTo>
                  <a:cubicBezTo>
                    <a:pt x="25" y="1985"/>
                    <a:pt x="29" y="1842"/>
                    <a:pt x="78" y="1610"/>
                  </a:cubicBezTo>
                  <a:cubicBezTo>
                    <a:pt x="101" y="1495"/>
                    <a:pt x="142" y="1360"/>
                    <a:pt x="198" y="1218"/>
                  </a:cubicBezTo>
                  <a:cubicBezTo>
                    <a:pt x="256" y="1075"/>
                    <a:pt x="343" y="931"/>
                    <a:pt x="451" y="800"/>
                  </a:cubicBezTo>
                  <a:cubicBezTo>
                    <a:pt x="479" y="769"/>
                    <a:pt x="512" y="742"/>
                    <a:pt x="543" y="713"/>
                  </a:cubicBezTo>
                  <a:lnTo>
                    <a:pt x="590" y="668"/>
                  </a:lnTo>
                  <a:lnTo>
                    <a:pt x="643" y="634"/>
                  </a:lnTo>
                  <a:cubicBezTo>
                    <a:pt x="678" y="610"/>
                    <a:pt x="714" y="586"/>
                    <a:pt x="751" y="561"/>
                  </a:cubicBezTo>
                  <a:cubicBezTo>
                    <a:pt x="791" y="544"/>
                    <a:pt x="831" y="524"/>
                    <a:pt x="872" y="507"/>
                  </a:cubicBezTo>
                  <a:lnTo>
                    <a:pt x="933" y="480"/>
                  </a:lnTo>
                  <a:lnTo>
                    <a:pt x="1000" y="464"/>
                  </a:lnTo>
                  <a:cubicBezTo>
                    <a:pt x="1044" y="453"/>
                    <a:pt x="1089" y="442"/>
                    <a:pt x="1134" y="431"/>
                  </a:cubicBezTo>
                  <a:cubicBezTo>
                    <a:pt x="1228" y="418"/>
                    <a:pt x="1324" y="413"/>
                    <a:pt x="1421" y="404"/>
                  </a:cubicBezTo>
                  <a:cubicBezTo>
                    <a:pt x="1518" y="410"/>
                    <a:pt x="1618" y="417"/>
                    <a:pt x="1720" y="422"/>
                  </a:cubicBezTo>
                  <a:cubicBezTo>
                    <a:pt x="1774" y="432"/>
                    <a:pt x="1828" y="441"/>
                    <a:pt x="1884" y="450"/>
                  </a:cubicBezTo>
                  <a:lnTo>
                    <a:pt x="2033" y="484"/>
                  </a:lnTo>
                  <a:cubicBezTo>
                    <a:pt x="2237" y="537"/>
                    <a:pt x="2439" y="623"/>
                    <a:pt x="2622" y="747"/>
                  </a:cubicBezTo>
                  <a:cubicBezTo>
                    <a:pt x="2807" y="864"/>
                    <a:pt x="2972" y="1024"/>
                    <a:pt x="3093" y="1212"/>
                  </a:cubicBezTo>
                  <a:cubicBezTo>
                    <a:pt x="3148" y="1308"/>
                    <a:pt x="3199" y="1407"/>
                    <a:pt x="3231" y="1510"/>
                  </a:cubicBezTo>
                  <a:cubicBezTo>
                    <a:pt x="3261" y="1614"/>
                    <a:pt x="3279" y="1721"/>
                    <a:pt x="3280" y="1827"/>
                  </a:cubicBezTo>
                  <a:cubicBezTo>
                    <a:pt x="3274" y="2036"/>
                    <a:pt x="3213" y="2244"/>
                    <a:pt x="3111" y="2415"/>
                  </a:cubicBezTo>
                  <a:cubicBezTo>
                    <a:pt x="3009" y="2585"/>
                    <a:pt x="2886" y="2730"/>
                    <a:pt x="2757" y="2846"/>
                  </a:cubicBezTo>
                  <a:cubicBezTo>
                    <a:pt x="2629" y="2963"/>
                    <a:pt x="2501" y="3058"/>
                    <a:pt x="2385" y="3137"/>
                  </a:cubicBezTo>
                  <a:cubicBezTo>
                    <a:pt x="2325" y="3175"/>
                    <a:pt x="2270" y="3209"/>
                    <a:pt x="2219" y="3243"/>
                  </a:cubicBezTo>
                  <a:cubicBezTo>
                    <a:pt x="2167" y="3272"/>
                    <a:pt x="2118" y="3300"/>
                    <a:pt x="2073" y="3326"/>
                  </a:cubicBezTo>
                  <a:cubicBezTo>
                    <a:pt x="1986" y="3378"/>
                    <a:pt x="1913" y="3411"/>
                    <a:pt x="1867" y="3437"/>
                  </a:cubicBezTo>
                  <a:cubicBezTo>
                    <a:pt x="1819" y="3463"/>
                    <a:pt x="1793" y="3476"/>
                    <a:pt x="1793" y="3476"/>
                  </a:cubicBezTo>
                  <a:cubicBezTo>
                    <a:pt x="1793" y="3476"/>
                    <a:pt x="1820" y="3470"/>
                    <a:pt x="1873" y="3462"/>
                  </a:cubicBezTo>
                  <a:cubicBezTo>
                    <a:pt x="1924" y="3449"/>
                    <a:pt x="2003" y="3442"/>
                    <a:pt x="2098" y="3411"/>
                  </a:cubicBezTo>
                  <a:cubicBezTo>
                    <a:pt x="2146" y="3398"/>
                    <a:pt x="2200" y="3382"/>
                    <a:pt x="2258" y="3366"/>
                  </a:cubicBezTo>
                  <a:cubicBezTo>
                    <a:pt x="2317" y="3346"/>
                    <a:pt x="2379" y="3320"/>
                    <a:pt x="2445" y="3297"/>
                  </a:cubicBezTo>
                  <a:cubicBezTo>
                    <a:pt x="2512" y="3270"/>
                    <a:pt x="2579" y="3235"/>
                    <a:pt x="2653" y="3201"/>
                  </a:cubicBezTo>
                  <a:cubicBezTo>
                    <a:pt x="2723" y="3159"/>
                    <a:pt x="2800" y="3119"/>
                    <a:pt x="2874" y="3064"/>
                  </a:cubicBezTo>
                  <a:cubicBezTo>
                    <a:pt x="3027" y="2963"/>
                    <a:pt x="3185" y="2828"/>
                    <a:pt x="3324" y="2632"/>
                  </a:cubicBezTo>
                  <a:cubicBezTo>
                    <a:pt x="3463" y="2442"/>
                    <a:pt x="3579" y="2175"/>
                    <a:pt x="3599" y="1860"/>
                  </a:cubicBezTo>
                  <a:cubicBezTo>
                    <a:pt x="3606" y="1704"/>
                    <a:pt x="3588" y="1541"/>
                    <a:pt x="3549" y="1385"/>
                  </a:cubicBezTo>
                  <a:cubicBezTo>
                    <a:pt x="3509" y="1230"/>
                    <a:pt x="3444" y="1086"/>
                    <a:pt x="3366" y="955"/>
                  </a:cubicBezTo>
                  <a:cubicBezTo>
                    <a:pt x="3208" y="695"/>
                    <a:pt x="3002" y="492"/>
                    <a:pt x="2779" y="346"/>
                  </a:cubicBezTo>
                  <a:cubicBezTo>
                    <a:pt x="2556" y="203"/>
                    <a:pt x="2318" y="108"/>
                    <a:pt x="2084" y="52"/>
                  </a:cubicBezTo>
                  <a:cubicBezTo>
                    <a:pt x="2023" y="40"/>
                    <a:pt x="1963" y="28"/>
                    <a:pt x="1902" y="17"/>
                  </a:cubicBezTo>
                  <a:cubicBezTo>
                    <a:pt x="1847" y="12"/>
                    <a:pt x="1793" y="7"/>
                    <a:pt x="1737" y="1"/>
                  </a:cubicBezTo>
                  <a:cubicBezTo>
                    <a:pt x="1706" y="1"/>
                    <a:pt x="1676" y="1"/>
                    <a:pt x="16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1"/>
            <p:cNvSpPr/>
            <p:nvPr/>
          </p:nvSpPr>
          <p:spPr>
            <a:xfrm>
              <a:off x="2866975" y="2016100"/>
              <a:ext cx="24500" cy="25225"/>
            </a:xfrm>
            <a:custGeom>
              <a:avLst/>
              <a:gdLst/>
              <a:ahLst/>
              <a:cxnLst/>
              <a:rect l="l" t="t" r="r" b="b"/>
              <a:pathLst>
                <a:path w="980" h="1009" extrusionOk="0">
                  <a:moveTo>
                    <a:pt x="491" y="1"/>
                  </a:moveTo>
                  <a:cubicBezTo>
                    <a:pt x="221" y="1"/>
                    <a:pt x="0" y="225"/>
                    <a:pt x="0" y="505"/>
                  </a:cubicBezTo>
                  <a:cubicBezTo>
                    <a:pt x="0" y="783"/>
                    <a:pt x="219" y="1009"/>
                    <a:pt x="490" y="1009"/>
                  </a:cubicBezTo>
                  <a:cubicBezTo>
                    <a:pt x="760" y="1009"/>
                    <a:pt x="980" y="784"/>
                    <a:pt x="980" y="506"/>
                  </a:cubicBezTo>
                  <a:cubicBezTo>
                    <a:pt x="980" y="228"/>
                    <a:pt x="761" y="1"/>
                    <a:pt x="49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1"/>
            <p:cNvSpPr/>
            <p:nvPr/>
          </p:nvSpPr>
          <p:spPr>
            <a:xfrm>
              <a:off x="2906050" y="1989625"/>
              <a:ext cx="15225" cy="15700"/>
            </a:xfrm>
            <a:custGeom>
              <a:avLst/>
              <a:gdLst/>
              <a:ahLst/>
              <a:cxnLst/>
              <a:rect l="l" t="t" r="r" b="b"/>
              <a:pathLst>
                <a:path w="609" h="628" extrusionOk="0">
                  <a:moveTo>
                    <a:pt x="307" y="1"/>
                  </a:moveTo>
                  <a:cubicBezTo>
                    <a:pt x="306" y="1"/>
                    <a:pt x="306" y="1"/>
                    <a:pt x="305" y="1"/>
                  </a:cubicBezTo>
                  <a:cubicBezTo>
                    <a:pt x="137" y="1"/>
                    <a:pt x="1" y="141"/>
                    <a:pt x="1" y="314"/>
                  </a:cubicBezTo>
                  <a:cubicBezTo>
                    <a:pt x="1" y="485"/>
                    <a:pt x="136" y="627"/>
                    <a:pt x="304" y="627"/>
                  </a:cubicBezTo>
                  <a:cubicBezTo>
                    <a:pt x="471" y="627"/>
                    <a:pt x="609" y="488"/>
                    <a:pt x="609" y="314"/>
                  </a:cubicBezTo>
                  <a:cubicBezTo>
                    <a:pt x="609" y="142"/>
                    <a:pt x="474" y="1"/>
                    <a:pt x="307" y="1"/>
                  </a:cubicBezTo>
                  <a:close/>
                </a:path>
              </a:pathLst>
            </a:custGeom>
            <a:solidFill>
              <a:srgbClr val="B46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1"/>
            <p:cNvSpPr/>
            <p:nvPr/>
          </p:nvSpPr>
          <p:spPr>
            <a:xfrm>
              <a:off x="2680225" y="1958450"/>
              <a:ext cx="102575" cy="83400"/>
            </a:xfrm>
            <a:custGeom>
              <a:avLst/>
              <a:gdLst/>
              <a:ahLst/>
              <a:cxnLst/>
              <a:rect l="l" t="t" r="r" b="b"/>
              <a:pathLst>
                <a:path w="4103" h="3336" extrusionOk="0">
                  <a:moveTo>
                    <a:pt x="2096" y="0"/>
                  </a:moveTo>
                  <a:cubicBezTo>
                    <a:pt x="879" y="0"/>
                    <a:pt x="0" y="1437"/>
                    <a:pt x="113" y="1894"/>
                  </a:cubicBezTo>
                  <a:cubicBezTo>
                    <a:pt x="216" y="2305"/>
                    <a:pt x="711" y="3336"/>
                    <a:pt x="2068" y="3336"/>
                  </a:cubicBezTo>
                  <a:cubicBezTo>
                    <a:pt x="2427" y="3336"/>
                    <a:pt x="2847" y="3263"/>
                    <a:pt x="3336" y="3088"/>
                  </a:cubicBezTo>
                  <a:cubicBezTo>
                    <a:pt x="3336" y="3088"/>
                    <a:pt x="4103" y="601"/>
                    <a:pt x="2623" y="91"/>
                  </a:cubicBezTo>
                  <a:cubicBezTo>
                    <a:pt x="2442" y="28"/>
                    <a:pt x="2265" y="0"/>
                    <a:pt x="2096"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1"/>
            <p:cNvSpPr/>
            <p:nvPr/>
          </p:nvSpPr>
          <p:spPr>
            <a:xfrm>
              <a:off x="2681950" y="1972675"/>
              <a:ext cx="88850" cy="79925"/>
            </a:xfrm>
            <a:custGeom>
              <a:avLst/>
              <a:gdLst/>
              <a:ahLst/>
              <a:cxnLst/>
              <a:rect l="l" t="t" r="r" b="b"/>
              <a:pathLst>
                <a:path w="3554" h="3197" extrusionOk="0">
                  <a:moveTo>
                    <a:pt x="1998" y="1"/>
                  </a:moveTo>
                  <a:cubicBezTo>
                    <a:pt x="814" y="1"/>
                    <a:pt x="1" y="1293"/>
                    <a:pt x="112" y="1744"/>
                  </a:cubicBezTo>
                  <a:cubicBezTo>
                    <a:pt x="298" y="2488"/>
                    <a:pt x="945" y="3030"/>
                    <a:pt x="1665" y="3154"/>
                  </a:cubicBezTo>
                  <a:cubicBezTo>
                    <a:pt x="1833" y="3183"/>
                    <a:pt x="1991" y="3197"/>
                    <a:pt x="2139" y="3197"/>
                  </a:cubicBezTo>
                  <a:cubicBezTo>
                    <a:pt x="2595" y="3197"/>
                    <a:pt x="2948" y="3060"/>
                    <a:pt x="3181" y="2796"/>
                  </a:cubicBezTo>
                  <a:cubicBezTo>
                    <a:pt x="3441" y="2501"/>
                    <a:pt x="3553" y="2048"/>
                    <a:pt x="3490" y="1450"/>
                  </a:cubicBezTo>
                  <a:cubicBezTo>
                    <a:pt x="3427" y="848"/>
                    <a:pt x="3149" y="300"/>
                    <a:pt x="2563" y="98"/>
                  </a:cubicBezTo>
                  <a:cubicBezTo>
                    <a:pt x="2368" y="31"/>
                    <a:pt x="2179" y="1"/>
                    <a:pt x="1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a:off x="2702675" y="1978475"/>
              <a:ext cx="71150" cy="63400"/>
            </a:xfrm>
            <a:custGeom>
              <a:avLst/>
              <a:gdLst/>
              <a:ahLst/>
              <a:cxnLst/>
              <a:rect l="l" t="t" r="r" b="b"/>
              <a:pathLst>
                <a:path w="2846" h="2536" extrusionOk="0">
                  <a:moveTo>
                    <a:pt x="1399" y="0"/>
                  </a:moveTo>
                  <a:cubicBezTo>
                    <a:pt x="930" y="0"/>
                    <a:pt x="487" y="268"/>
                    <a:pt x="283" y="726"/>
                  </a:cubicBezTo>
                  <a:cubicBezTo>
                    <a:pt x="1" y="1358"/>
                    <a:pt x="281" y="2113"/>
                    <a:pt x="910" y="2412"/>
                  </a:cubicBezTo>
                  <a:cubicBezTo>
                    <a:pt x="1084" y="2496"/>
                    <a:pt x="1267" y="2535"/>
                    <a:pt x="1447" y="2535"/>
                  </a:cubicBezTo>
                  <a:cubicBezTo>
                    <a:pt x="1915" y="2535"/>
                    <a:pt x="2357" y="2267"/>
                    <a:pt x="2563" y="1809"/>
                  </a:cubicBezTo>
                  <a:cubicBezTo>
                    <a:pt x="2845" y="1179"/>
                    <a:pt x="2564" y="423"/>
                    <a:pt x="1935" y="122"/>
                  </a:cubicBezTo>
                  <a:cubicBezTo>
                    <a:pt x="1760" y="39"/>
                    <a:pt x="1578" y="0"/>
                    <a:pt x="13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1"/>
            <p:cNvSpPr/>
            <p:nvPr/>
          </p:nvSpPr>
          <p:spPr>
            <a:xfrm>
              <a:off x="2716175" y="1989950"/>
              <a:ext cx="45525" cy="40575"/>
            </a:xfrm>
            <a:custGeom>
              <a:avLst/>
              <a:gdLst/>
              <a:ahLst/>
              <a:cxnLst/>
              <a:rect l="l" t="t" r="r" b="b"/>
              <a:pathLst>
                <a:path w="1821" h="1623" extrusionOk="0">
                  <a:moveTo>
                    <a:pt x="896" y="0"/>
                  </a:moveTo>
                  <a:cubicBezTo>
                    <a:pt x="597" y="0"/>
                    <a:pt x="312" y="172"/>
                    <a:pt x="182" y="465"/>
                  </a:cubicBezTo>
                  <a:cubicBezTo>
                    <a:pt x="1" y="870"/>
                    <a:pt x="180" y="1354"/>
                    <a:pt x="583" y="1545"/>
                  </a:cubicBezTo>
                  <a:cubicBezTo>
                    <a:pt x="694" y="1598"/>
                    <a:pt x="811" y="1623"/>
                    <a:pt x="926" y="1623"/>
                  </a:cubicBezTo>
                  <a:cubicBezTo>
                    <a:pt x="1226" y="1623"/>
                    <a:pt x="1510" y="1452"/>
                    <a:pt x="1641" y="1159"/>
                  </a:cubicBezTo>
                  <a:cubicBezTo>
                    <a:pt x="1821" y="754"/>
                    <a:pt x="1642" y="270"/>
                    <a:pt x="1238" y="78"/>
                  </a:cubicBezTo>
                  <a:cubicBezTo>
                    <a:pt x="1127" y="25"/>
                    <a:pt x="1010" y="0"/>
                    <a:pt x="89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1"/>
            <p:cNvSpPr/>
            <p:nvPr/>
          </p:nvSpPr>
          <p:spPr>
            <a:xfrm>
              <a:off x="2681450" y="1972725"/>
              <a:ext cx="89125" cy="75750"/>
            </a:xfrm>
            <a:custGeom>
              <a:avLst/>
              <a:gdLst/>
              <a:ahLst/>
              <a:cxnLst/>
              <a:rect l="l" t="t" r="r" b="b"/>
              <a:pathLst>
                <a:path w="3565" h="3030" extrusionOk="0">
                  <a:moveTo>
                    <a:pt x="2018" y="1"/>
                  </a:moveTo>
                  <a:cubicBezTo>
                    <a:pt x="834" y="1"/>
                    <a:pt x="21" y="1292"/>
                    <a:pt x="132" y="1744"/>
                  </a:cubicBezTo>
                  <a:cubicBezTo>
                    <a:pt x="210" y="2055"/>
                    <a:pt x="515" y="2725"/>
                    <a:pt x="1250" y="3029"/>
                  </a:cubicBezTo>
                  <a:cubicBezTo>
                    <a:pt x="819" y="2666"/>
                    <a:pt x="1" y="1816"/>
                    <a:pt x="740" y="1119"/>
                  </a:cubicBezTo>
                  <a:cubicBezTo>
                    <a:pt x="1199" y="686"/>
                    <a:pt x="1693" y="485"/>
                    <a:pt x="2132" y="485"/>
                  </a:cubicBezTo>
                  <a:cubicBezTo>
                    <a:pt x="2620" y="485"/>
                    <a:pt x="3039" y="734"/>
                    <a:pt x="3263" y="1190"/>
                  </a:cubicBezTo>
                  <a:cubicBezTo>
                    <a:pt x="3394" y="1457"/>
                    <a:pt x="3471" y="1751"/>
                    <a:pt x="3514" y="2029"/>
                  </a:cubicBezTo>
                  <a:cubicBezTo>
                    <a:pt x="3565" y="1314"/>
                    <a:pt x="3447" y="395"/>
                    <a:pt x="2583" y="98"/>
                  </a:cubicBezTo>
                  <a:cubicBezTo>
                    <a:pt x="2388" y="31"/>
                    <a:pt x="2199" y="1"/>
                    <a:pt x="201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1"/>
            <p:cNvSpPr/>
            <p:nvPr/>
          </p:nvSpPr>
          <p:spPr>
            <a:xfrm>
              <a:off x="2680775" y="1967750"/>
              <a:ext cx="90200" cy="86900"/>
            </a:xfrm>
            <a:custGeom>
              <a:avLst/>
              <a:gdLst/>
              <a:ahLst/>
              <a:cxnLst/>
              <a:rect l="l" t="t" r="r" b="b"/>
              <a:pathLst>
                <a:path w="3608" h="3476" extrusionOk="0">
                  <a:moveTo>
                    <a:pt x="1945" y="1"/>
                  </a:moveTo>
                  <a:cubicBezTo>
                    <a:pt x="1922" y="1"/>
                    <a:pt x="1899" y="1"/>
                    <a:pt x="1875" y="1"/>
                  </a:cubicBezTo>
                  <a:cubicBezTo>
                    <a:pt x="1821" y="5"/>
                    <a:pt x="1766" y="10"/>
                    <a:pt x="1710" y="16"/>
                  </a:cubicBezTo>
                  <a:cubicBezTo>
                    <a:pt x="1650" y="26"/>
                    <a:pt x="1591" y="38"/>
                    <a:pt x="1529" y="50"/>
                  </a:cubicBezTo>
                  <a:cubicBezTo>
                    <a:pt x="1294" y="106"/>
                    <a:pt x="1056" y="199"/>
                    <a:pt x="832" y="343"/>
                  </a:cubicBezTo>
                  <a:cubicBezTo>
                    <a:pt x="610" y="490"/>
                    <a:pt x="404" y="692"/>
                    <a:pt x="244" y="950"/>
                  </a:cubicBezTo>
                  <a:cubicBezTo>
                    <a:pt x="165" y="1081"/>
                    <a:pt x="100" y="1225"/>
                    <a:pt x="60" y="1381"/>
                  </a:cubicBezTo>
                  <a:cubicBezTo>
                    <a:pt x="20" y="1536"/>
                    <a:pt x="1" y="1699"/>
                    <a:pt x="9" y="1856"/>
                  </a:cubicBezTo>
                  <a:cubicBezTo>
                    <a:pt x="26" y="2169"/>
                    <a:pt x="142" y="2438"/>
                    <a:pt x="281" y="2627"/>
                  </a:cubicBezTo>
                  <a:cubicBezTo>
                    <a:pt x="420" y="2823"/>
                    <a:pt x="579" y="2959"/>
                    <a:pt x="731" y="3061"/>
                  </a:cubicBezTo>
                  <a:cubicBezTo>
                    <a:pt x="805" y="3116"/>
                    <a:pt x="882" y="3156"/>
                    <a:pt x="952" y="3197"/>
                  </a:cubicBezTo>
                  <a:cubicBezTo>
                    <a:pt x="1026" y="3230"/>
                    <a:pt x="1093" y="3265"/>
                    <a:pt x="1160" y="3293"/>
                  </a:cubicBezTo>
                  <a:cubicBezTo>
                    <a:pt x="1225" y="3317"/>
                    <a:pt x="1287" y="3342"/>
                    <a:pt x="1346" y="3362"/>
                  </a:cubicBezTo>
                  <a:cubicBezTo>
                    <a:pt x="1404" y="3379"/>
                    <a:pt x="1457" y="3395"/>
                    <a:pt x="1505" y="3409"/>
                  </a:cubicBezTo>
                  <a:cubicBezTo>
                    <a:pt x="1601" y="3439"/>
                    <a:pt x="1679" y="3448"/>
                    <a:pt x="1731" y="3459"/>
                  </a:cubicBezTo>
                  <a:cubicBezTo>
                    <a:pt x="1783" y="3470"/>
                    <a:pt x="1811" y="3475"/>
                    <a:pt x="1811" y="3475"/>
                  </a:cubicBezTo>
                  <a:cubicBezTo>
                    <a:pt x="1811" y="3475"/>
                    <a:pt x="1786" y="3463"/>
                    <a:pt x="1738" y="3437"/>
                  </a:cubicBezTo>
                  <a:cubicBezTo>
                    <a:pt x="1692" y="3409"/>
                    <a:pt x="1619" y="3375"/>
                    <a:pt x="1532" y="3324"/>
                  </a:cubicBezTo>
                  <a:cubicBezTo>
                    <a:pt x="1487" y="3297"/>
                    <a:pt x="1438" y="3269"/>
                    <a:pt x="1386" y="3240"/>
                  </a:cubicBezTo>
                  <a:cubicBezTo>
                    <a:pt x="1335" y="3207"/>
                    <a:pt x="1279" y="3172"/>
                    <a:pt x="1220" y="3133"/>
                  </a:cubicBezTo>
                  <a:cubicBezTo>
                    <a:pt x="1104" y="3053"/>
                    <a:pt x="976" y="2959"/>
                    <a:pt x="850" y="2841"/>
                  </a:cubicBezTo>
                  <a:cubicBezTo>
                    <a:pt x="722" y="2724"/>
                    <a:pt x="598" y="2579"/>
                    <a:pt x="496" y="2409"/>
                  </a:cubicBezTo>
                  <a:cubicBezTo>
                    <a:pt x="395" y="2238"/>
                    <a:pt x="335" y="2031"/>
                    <a:pt x="330" y="1822"/>
                  </a:cubicBezTo>
                  <a:cubicBezTo>
                    <a:pt x="330" y="1715"/>
                    <a:pt x="349" y="1609"/>
                    <a:pt x="379" y="1504"/>
                  </a:cubicBezTo>
                  <a:cubicBezTo>
                    <a:pt x="411" y="1401"/>
                    <a:pt x="462" y="1302"/>
                    <a:pt x="520" y="1206"/>
                  </a:cubicBezTo>
                  <a:cubicBezTo>
                    <a:pt x="640" y="1018"/>
                    <a:pt x="805" y="860"/>
                    <a:pt x="991" y="742"/>
                  </a:cubicBezTo>
                  <a:cubicBezTo>
                    <a:pt x="1175" y="619"/>
                    <a:pt x="1377" y="533"/>
                    <a:pt x="1581" y="480"/>
                  </a:cubicBezTo>
                  <a:lnTo>
                    <a:pt x="1730" y="447"/>
                  </a:lnTo>
                  <a:cubicBezTo>
                    <a:pt x="1786" y="439"/>
                    <a:pt x="1841" y="429"/>
                    <a:pt x="1894" y="421"/>
                  </a:cubicBezTo>
                  <a:cubicBezTo>
                    <a:pt x="1997" y="413"/>
                    <a:pt x="2097" y="408"/>
                    <a:pt x="2194" y="401"/>
                  </a:cubicBezTo>
                  <a:cubicBezTo>
                    <a:pt x="2291" y="411"/>
                    <a:pt x="2386" y="416"/>
                    <a:pt x="2480" y="429"/>
                  </a:cubicBezTo>
                  <a:cubicBezTo>
                    <a:pt x="2525" y="442"/>
                    <a:pt x="2571" y="453"/>
                    <a:pt x="2614" y="463"/>
                  </a:cubicBezTo>
                  <a:lnTo>
                    <a:pt x="2681" y="479"/>
                  </a:lnTo>
                  <a:lnTo>
                    <a:pt x="2742" y="507"/>
                  </a:lnTo>
                  <a:cubicBezTo>
                    <a:pt x="2784" y="524"/>
                    <a:pt x="2823" y="543"/>
                    <a:pt x="2864" y="560"/>
                  </a:cubicBezTo>
                  <a:cubicBezTo>
                    <a:pt x="2899" y="586"/>
                    <a:pt x="2935" y="609"/>
                    <a:pt x="2971" y="634"/>
                  </a:cubicBezTo>
                  <a:lnTo>
                    <a:pt x="3025" y="668"/>
                  </a:lnTo>
                  <a:lnTo>
                    <a:pt x="3072" y="713"/>
                  </a:lnTo>
                  <a:cubicBezTo>
                    <a:pt x="3101" y="742"/>
                    <a:pt x="3135" y="771"/>
                    <a:pt x="3163" y="801"/>
                  </a:cubicBezTo>
                  <a:cubicBezTo>
                    <a:pt x="3271" y="933"/>
                    <a:pt x="3356" y="1077"/>
                    <a:pt x="3415" y="1220"/>
                  </a:cubicBezTo>
                  <a:cubicBezTo>
                    <a:pt x="3471" y="1361"/>
                    <a:pt x="3512" y="1497"/>
                    <a:pt x="3533" y="1612"/>
                  </a:cubicBezTo>
                  <a:cubicBezTo>
                    <a:pt x="3583" y="1844"/>
                    <a:pt x="3586" y="1987"/>
                    <a:pt x="3586" y="1987"/>
                  </a:cubicBezTo>
                  <a:cubicBezTo>
                    <a:pt x="3586" y="1987"/>
                    <a:pt x="3594" y="1952"/>
                    <a:pt x="3595" y="1886"/>
                  </a:cubicBezTo>
                  <a:cubicBezTo>
                    <a:pt x="3599" y="1820"/>
                    <a:pt x="3607" y="1722"/>
                    <a:pt x="3601" y="1596"/>
                  </a:cubicBezTo>
                  <a:cubicBezTo>
                    <a:pt x="3597" y="1471"/>
                    <a:pt x="3581" y="1318"/>
                    <a:pt x="3540" y="1148"/>
                  </a:cubicBezTo>
                  <a:cubicBezTo>
                    <a:pt x="3499" y="980"/>
                    <a:pt x="3426" y="795"/>
                    <a:pt x="3314" y="620"/>
                  </a:cubicBezTo>
                  <a:cubicBezTo>
                    <a:pt x="3287" y="576"/>
                    <a:pt x="3253" y="539"/>
                    <a:pt x="3221" y="496"/>
                  </a:cubicBezTo>
                  <a:cubicBezTo>
                    <a:pt x="3203" y="475"/>
                    <a:pt x="3187" y="455"/>
                    <a:pt x="3170" y="433"/>
                  </a:cubicBezTo>
                  <a:cubicBezTo>
                    <a:pt x="3149" y="416"/>
                    <a:pt x="3131" y="399"/>
                    <a:pt x="3111" y="380"/>
                  </a:cubicBezTo>
                  <a:cubicBezTo>
                    <a:pt x="3073" y="344"/>
                    <a:pt x="3031" y="309"/>
                    <a:pt x="2988" y="274"/>
                  </a:cubicBezTo>
                  <a:cubicBezTo>
                    <a:pt x="2944" y="247"/>
                    <a:pt x="2897" y="219"/>
                    <a:pt x="2850" y="192"/>
                  </a:cubicBezTo>
                  <a:lnTo>
                    <a:pt x="2779" y="150"/>
                  </a:lnTo>
                  <a:lnTo>
                    <a:pt x="2702" y="120"/>
                  </a:lnTo>
                  <a:cubicBezTo>
                    <a:pt x="2652" y="102"/>
                    <a:pt x="2600" y="83"/>
                    <a:pt x="2547" y="64"/>
                  </a:cubicBezTo>
                  <a:cubicBezTo>
                    <a:pt x="2443" y="33"/>
                    <a:pt x="2332" y="22"/>
                    <a:pt x="2220" y="3"/>
                  </a:cubicBezTo>
                  <a:cubicBezTo>
                    <a:pt x="2129" y="2"/>
                    <a:pt x="2042" y="1"/>
                    <a:pt x="194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1"/>
            <p:cNvSpPr/>
            <p:nvPr/>
          </p:nvSpPr>
          <p:spPr>
            <a:xfrm>
              <a:off x="2705400" y="2013300"/>
              <a:ext cx="24500" cy="25225"/>
            </a:xfrm>
            <a:custGeom>
              <a:avLst/>
              <a:gdLst/>
              <a:ahLst/>
              <a:cxnLst/>
              <a:rect l="l" t="t" r="r" b="b"/>
              <a:pathLst>
                <a:path w="980" h="1009" extrusionOk="0">
                  <a:moveTo>
                    <a:pt x="491" y="1"/>
                  </a:moveTo>
                  <a:cubicBezTo>
                    <a:pt x="220" y="1"/>
                    <a:pt x="0" y="226"/>
                    <a:pt x="0" y="505"/>
                  </a:cubicBezTo>
                  <a:cubicBezTo>
                    <a:pt x="0" y="783"/>
                    <a:pt x="219" y="1009"/>
                    <a:pt x="489" y="1009"/>
                  </a:cubicBezTo>
                  <a:cubicBezTo>
                    <a:pt x="760" y="1009"/>
                    <a:pt x="980" y="784"/>
                    <a:pt x="980" y="506"/>
                  </a:cubicBezTo>
                  <a:cubicBezTo>
                    <a:pt x="980" y="229"/>
                    <a:pt x="760" y="2"/>
                    <a:pt x="49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1"/>
            <p:cNvSpPr/>
            <p:nvPr/>
          </p:nvSpPr>
          <p:spPr>
            <a:xfrm>
              <a:off x="2747250" y="1994500"/>
              <a:ext cx="15250" cy="15675"/>
            </a:xfrm>
            <a:custGeom>
              <a:avLst/>
              <a:gdLst/>
              <a:ahLst/>
              <a:cxnLst/>
              <a:rect l="l" t="t" r="r" b="b"/>
              <a:pathLst>
                <a:path w="610" h="627" extrusionOk="0">
                  <a:moveTo>
                    <a:pt x="305" y="1"/>
                  </a:moveTo>
                  <a:cubicBezTo>
                    <a:pt x="138" y="1"/>
                    <a:pt x="0" y="140"/>
                    <a:pt x="0" y="314"/>
                  </a:cubicBezTo>
                  <a:cubicBezTo>
                    <a:pt x="0" y="485"/>
                    <a:pt x="137" y="626"/>
                    <a:pt x="304" y="626"/>
                  </a:cubicBezTo>
                  <a:cubicBezTo>
                    <a:pt x="472" y="626"/>
                    <a:pt x="610" y="486"/>
                    <a:pt x="610" y="314"/>
                  </a:cubicBezTo>
                  <a:cubicBezTo>
                    <a:pt x="610" y="141"/>
                    <a:pt x="473" y="1"/>
                    <a:pt x="30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1"/>
            <p:cNvSpPr/>
            <p:nvPr/>
          </p:nvSpPr>
          <p:spPr>
            <a:xfrm>
              <a:off x="2779650" y="2055950"/>
              <a:ext cx="70175" cy="30825"/>
            </a:xfrm>
            <a:custGeom>
              <a:avLst/>
              <a:gdLst/>
              <a:ahLst/>
              <a:cxnLst/>
              <a:rect l="l" t="t" r="r" b="b"/>
              <a:pathLst>
                <a:path w="2807" h="1233" extrusionOk="0">
                  <a:moveTo>
                    <a:pt x="2539" y="1"/>
                  </a:moveTo>
                  <a:cubicBezTo>
                    <a:pt x="2539" y="1"/>
                    <a:pt x="2258" y="405"/>
                    <a:pt x="1627" y="405"/>
                  </a:cubicBezTo>
                  <a:cubicBezTo>
                    <a:pt x="1584" y="405"/>
                    <a:pt x="1540" y="403"/>
                    <a:pt x="1494" y="399"/>
                  </a:cubicBezTo>
                  <a:cubicBezTo>
                    <a:pt x="769" y="336"/>
                    <a:pt x="407" y="4"/>
                    <a:pt x="407" y="4"/>
                  </a:cubicBezTo>
                  <a:lnTo>
                    <a:pt x="407" y="4"/>
                  </a:lnTo>
                  <a:cubicBezTo>
                    <a:pt x="0" y="640"/>
                    <a:pt x="1369" y="1232"/>
                    <a:pt x="1610" y="1232"/>
                  </a:cubicBezTo>
                  <a:cubicBezTo>
                    <a:pt x="1616" y="1232"/>
                    <a:pt x="1621" y="1232"/>
                    <a:pt x="1626" y="1231"/>
                  </a:cubicBezTo>
                  <a:cubicBezTo>
                    <a:pt x="1813" y="1201"/>
                    <a:pt x="2484" y="771"/>
                    <a:pt x="2645" y="525"/>
                  </a:cubicBezTo>
                  <a:cubicBezTo>
                    <a:pt x="2806" y="278"/>
                    <a:pt x="2539" y="1"/>
                    <a:pt x="25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1"/>
            <p:cNvSpPr/>
            <p:nvPr/>
          </p:nvSpPr>
          <p:spPr>
            <a:xfrm>
              <a:off x="2811950" y="2055375"/>
              <a:ext cx="17475" cy="7725"/>
            </a:xfrm>
            <a:custGeom>
              <a:avLst/>
              <a:gdLst/>
              <a:ahLst/>
              <a:cxnLst/>
              <a:rect l="l" t="t" r="r" b="b"/>
              <a:pathLst>
                <a:path w="699" h="309" extrusionOk="0">
                  <a:moveTo>
                    <a:pt x="350" y="0"/>
                  </a:moveTo>
                  <a:cubicBezTo>
                    <a:pt x="156" y="0"/>
                    <a:pt x="0" y="68"/>
                    <a:pt x="0" y="154"/>
                  </a:cubicBezTo>
                  <a:cubicBezTo>
                    <a:pt x="0" y="239"/>
                    <a:pt x="156" y="308"/>
                    <a:pt x="350" y="308"/>
                  </a:cubicBezTo>
                  <a:cubicBezTo>
                    <a:pt x="543" y="308"/>
                    <a:pt x="698" y="240"/>
                    <a:pt x="698" y="155"/>
                  </a:cubicBezTo>
                  <a:cubicBezTo>
                    <a:pt x="698" y="69"/>
                    <a:pt x="543" y="0"/>
                    <a:pt x="3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1"/>
            <p:cNvSpPr/>
            <p:nvPr/>
          </p:nvSpPr>
          <p:spPr>
            <a:xfrm>
              <a:off x="2797150" y="2065350"/>
              <a:ext cx="13600" cy="10175"/>
            </a:xfrm>
            <a:custGeom>
              <a:avLst/>
              <a:gdLst/>
              <a:ahLst/>
              <a:cxnLst/>
              <a:rect l="l" t="t" r="r" b="b"/>
              <a:pathLst>
                <a:path w="544" h="407" extrusionOk="0">
                  <a:moveTo>
                    <a:pt x="186" y="1"/>
                  </a:moveTo>
                  <a:cubicBezTo>
                    <a:pt x="183" y="1"/>
                    <a:pt x="180" y="1"/>
                    <a:pt x="177" y="1"/>
                  </a:cubicBezTo>
                  <a:cubicBezTo>
                    <a:pt x="82" y="1"/>
                    <a:pt x="1" y="50"/>
                    <a:pt x="7" y="81"/>
                  </a:cubicBezTo>
                  <a:cubicBezTo>
                    <a:pt x="14" y="112"/>
                    <a:pt x="90" y="125"/>
                    <a:pt x="151" y="162"/>
                  </a:cubicBezTo>
                  <a:cubicBezTo>
                    <a:pt x="214" y="197"/>
                    <a:pt x="262" y="243"/>
                    <a:pt x="262" y="243"/>
                  </a:cubicBezTo>
                  <a:cubicBezTo>
                    <a:pt x="262" y="243"/>
                    <a:pt x="322" y="266"/>
                    <a:pt x="380" y="309"/>
                  </a:cubicBezTo>
                  <a:cubicBezTo>
                    <a:pt x="435" y="346"/>
                    <a:pt x="483" y="407"/>
                    <a:pt x="510" y="407"/>
                  </a:cubicBezTo>
                  <a:cubicBezTo>
                    <a:pt x="513" y="407"/>
                    <a:pt x="515" y="406"/>
                    <a:pt x="517" y="406"/>
                  </a:cubicBezTo>
                  <a:cubicBezTo>
                    <a:pt x="543" y="396"/>
                    <a:pt x="536" y="291"/>
                    <a:pt x="486" y="198"/>
                  </a:cubicBezTo>
                  <a:cubicBezTo>
                    <a:pt x="439" y="107"/>
                    <a:pt x="360" y="42"/>
                    <a:pt x="360" y="42"/>
                  </a:cubicBezTo>
                  <a:cubicBezTo>
                    <a:pt x="360" y="42"/>
                    <a:pt x="278" y="1"/>
                    <a:pt x="186" y="1"/>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1"/>
            <p:cNvSpPr/>
            <p:nvPr/>
          </p:nvSpPr>
          <p:spPr>
            <a:xfrm>
              <a:off x="2829100" y="2064275"/>
              <a:ext cx="12050" cy="9550"/>
            </a:xfrm>
            <a:custGeom>
              <a:avLst/>
              <a:gdLst/>
              <a:ahLst/>
              <a:cxnLst/>
              <a:rect l="l" t="t" r="r" b="b"/>
              <a:pathLst>
                <a:path w="482" h="382" extrusionOk="0">
                  <a:moveTo>
                    <a:pt x="379" y="1"/>
                  </a:moveTo>
                  <a:cubicBezTo>
                    <a:pt x="360" y="1"/>
                    <a:pt x="340" y="2"/>
                    <a:pt x="319" y="6"/>
                  </a:cubicBezTo>
                  <a:cubicBezTo>
                    <a:pt x="240" y="18"/>
                    <a:pt x="167" y="59"/>
                    <a:pt x="167" y="59"/>
                  </a:cubicBezTo>
                  <a:cubicBezTo>
                    <a:pt x="167" y="59"/>
                    <a:pt x="106" y="119"/>
                    <a:pt x="63" y="197"/>
                  </a:cubicBezTo>
                  <a:cubicBezTo>
                    <a:pt x="21" y="274"/>
                    <a:pt x="0" y="361"/>
                    <a:pt x="24" y="378"/>
                  </a:cubicBezTo>
                  <a:cubicBezTo>
                    <a:pt x="27" y="381"/>
                    <a:pt x="32" y="382"/>
                    <a:pt x="36" y="382"/>
                  </a:cubicBezTo>
                  <a:cubicBezTo>
                    <a:pt x="65" y="382"/>
                    <a:pt x="114" y="343"/>
                    <a:pt x="162" y="314"/>
                  </a:cubicBezTo>
                  <a:cubicBezTo>
                    <a:pt x="220" y="278"/>
                    <a:pt x="276" y="253"/>
                    <a:pt x="276" y="253"/>
                  </a:cubicBezTo>
                  <a:cubicBezTo>
                    <a:pt x="276" y="253"/>
                    <a:pt x="319" y="205"/>
                    <a:pt x="370" y="158"/>
                  </a:cubicBezTo>
                  <a:cubicBezTo>
                    <a:pt x="421" y="112"/>
                    <a:pt x="482" y="70"/>
                    <a:pt x="479" y="38"/>
                  </a:cubicBezTo>
                  <a:cubicBezTo>
                    <a:pt x="476" y="15"/>
                    <a:pt x="433" y="1"/>
                    <a:pt x="379" y="1"/>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1"/>
            <p:cNvSpPr/>
            <p:nvPr/>
          </p:nvSpPr>
          <p:spPr>
            <a:xfrm>
              <a:off x="2787450" y="2051625"/>
              <a:ext cx="16375" cy="24600"/>
            </a:xfrm>
            <a:custGeom>
              <a:avLst/>
              <a:gdLst/>
              <a:ahLst/>
              <a:cxnLst/>
              <a:rect l="l" t="t" r="r" b="b"/>
              <a:pathLst>
                <a:path w="655" h="984" extrusionOk="0">
                  <a:moveTo>
                    <a:pt x="377" y="0"/>
                  </a:moveTo>
                  <a:cubicBezTo>
                    <a:pt x="359" y="0"/>
                    <a:pt x="328" y="9"/>
                    <a:pt x="290" y="26"/>
                  </a:cubicBezTo>
                  <a:cubicBezTo>
                    <a:pt x="234" y="51"/>
                    <a:pt x="157" y="95"/>
                    <a:pt x="95" y="178"/>
                  </a:cubicBezTo>
                  <a:cubicBezTo>
                    <a:pt x="33" y="260"/>
                    <a:pt x="0" y="376"/>
                    <a:pt x="12" y="475"/>
                  </a:cubicBezTo>
                  <a:cubicBezTo>
                    <a:pt x="23" y="573"/>
                    <a:pt x="67" y="626"/>
                    <a:pt x="65" y="626"/>
                  </a:cubicBezTo>
                  <a:cubicBezTo>
                    <a:pt x="65" y="626"/>
                    <a:pt x="65" y="626"/>
                    <a:pt x="65" y="626"/>
                  </a:cubicBezTo>
                  <a:lnTo>
                    <a:pt x="65" y="626"/>
                  </a:lnTo>
                  <a:cubicBezTo>
                    <a:pt x="65" y="626"/>
                    <a:pt x="103" y="675"/>
                    <a:pt x="159" y="715"/>
                  </a:cubicBezTo>
                  <a:cubicBezTo>
                    <a:pt x="210" y="752"/>
                    <a:pt x="276" y="795"/>
                    <a:pt x="345" y="838"/>
                  </a:cubicBezTo>
                  <a:cubicBezTo>
                    <a:pt x="463" y="914"/>
                    <a:pt x="584" y="984"/>
                    <a:pt x="624" y="984"/>
                  </a:cubicBezTo>
                  <a:cubicBezTo>
                    <a:pt x="630" y="984"/>
                    <a:pt x="634" y="982"/>
                    <a:pt x="636" y="979"/>
                  </a:cubicBezTo>
                  <a:cubicBezTo>
                    <a:pt x="654" y="951"/>
                    <a:pt x="544" y="826"/>
                    <a:pt x="428" y="704"/>
                  </a:cubicBezTo>
                  <a:cubicBezTo>
                    <a:pt x="372" y="646"/>
                    <a:pt x="314" y="587"/>
                    <a:pt x="271" y="543"/>
                  </a:cubicBezTo>
                  <a:cubicBezTo>
                    <a:pt x="230" y="502"/>
                    <a:pt x="223" y="482"/>
                    <a:pt x="223" y="482"/>
                  </a:cubicBezTo>
                  <a:cubicBezTo>
                    <a:pt x="223" y="480"/>
                    <a:pt x="205" y="468"/>
                    <a:pt x="194" y="435"/>
                  </a:cubicBezTo>
                  <a:cubicBezTo>
                    <a:pt x="182" y="403"/>
                    <a:pt x="183" y="333"/>
                    <a:pt x="212" y="271"/>
                  </a:cubicBezTo>
                  <a:cubicBezTo>
                    <a:pt x="269" y="143"/>
                    <a:pt x="413" y="36"/>
                    <a:pt x="394" y="7"/>
                  </a:cubicBezTo>
                  <a:cubicBezTo>
                    <a:pt x="392" y="3"/>
                    <a:pt x="386" y="0"/>
                    <a:pt x="377"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1"/>
            <p:cNvSpPr/>
            <p:nvPr/>
          </p:nvSpPr>
          <p:spPr>
            <a:xfrm>
              <a:off x="2837150" y="2051525"/>
              <a:ext cx="11925" cy="22450"/>
            </a:xfrm>
            <a:custGeom>
              <a:avLst/>
              <a:gdLst/>
              <a:ahLst/>
              <a:cxnLst/>
              <a:rect l="l" t="t" r="r" b="b"/>
              <a:pathLst>
                <a:path w="477" h="898" extrusionOk="0">
                  <a:moveTo>
                    <a:pt x="124" y="1"/>
                  </a:moveTo>
                  <a:cubicBezTo>
                    <a:pt x="121" y="1"/>
                    <a:pt x="118" y="2"/>
                    <a:pt x="116" y="4"/>
                  </a:cubicBezTo>
                  <a:cubicBezTo>
                    <a:pt x="95" y="25"/>
                    <a:pt x="159" y="152"/>
                    <a:pt x="206" y="283"/>
                  </a:cubicBezTo>
                  <a:cubicBezTo>
                    <a:pt x="218" y="316"/>
                    <a:pt x="228" y="348"/>
                    <a:pt x="239" y="379"/>
                  </a:cubicBezTo>
                  <a:cubicBezTo>
                    <a:pt x="249" y="411"/>
                    <a:pt x="259" y="441"/>
                    <a:pt x="258" y="449"/>
                  </a:cubicBezTo>
                  <a:cubicBezTo>
                    <a:pt x="261" y="498"/>
                    <a:pt x="264" y="532"/>
                    <a:pt x="264" y="532"/>
                  </a:cubicBezTo>
                  <a:cubicBezTo>
                    <a:pt x="263" y="532"/>
                    <a:pt x="271" y="547"/>
                    <a:pt x="271" y="565"/>
                  </a:cubicBezTo>
                  <a:cubicBezTo>
                    <a:pt x="274" y="584"/>
                    <a:pt x="248" y="632"/>
                    <a:pt x="203" y="676"/>
                  </a:cubicBezTo>
                  <a:cubicBezTo>
                    <a:pt x="112" y="761"/>
                    <a:pt x="0" y="864"/>
                    <a:pt x="20" y="891"/>
                  </a:cubicBezTo>
                  <a:cubicBezTo>
                    <a:pt x="23" y="895"/>
                    <a:pt x="30" y="897"/>
                    <a:pt x="40" y="897"/>
                  </a:cubicBezTo>
                  <a:cubicBezTo>
                    <a:pt x="81" y="897"/>
                    <a:pt x="176" y="864"/>
                    <a:pt x="280" y="814"/>
                  </a:cubicBezTo>
                  <a:cubicBezTo>
                    <a:pt x="343" y="780"/>
                    <a:pt x="416" y="723"/>
                    <a:pt x="447" y="635"/>
                  </a:cubicBezTo>
                  <a:cubicBezTo>
                    <a:pt x="476" y="546"/>
                    <a:pt x="461" y="486"/>
                    <a:pt x="461" y="486"/>
                  </a:cubicBezTo>
                  <a:lnTo>
                    <a:pt x="461" y="486"/>
                  </a:lnTo>
                  <a:cubicBezTo>
                    <a:pt x="461" y="486"/>
                    <a:pt x="462" y="486"/>
                    <a:pt x="462" y="486"/>
                  </a:cubicBezTo>
                  <a:cubicBezTo>
                    <a:pt x="460" y="480"/>
                    <a:pt x="457" y="463"/>
                    <a:pt x="436" y="389"/>
                  </a:cubicBezTo>
                  <a:cubicBezTo>
                    <a:pt x="421" y="345"/>
                    <a:pt x="403" y="318"/>
                    <a:pt x="387" y="288"/>
                  </a:cubicBezTo>
                  <a:cubicBezTo>
                    <a:pt x="370" y="258"/>
                    <a:pt x="349" y="228"/>
                    <a:pt x="327" y="198"/>
                  </a:cubicBezTo>
                  <a:cubicBezTo>
                    <a:pt x="250" y="88"/>
                    <a:pt x="157" y="1"/>
                    <a:pt x="124" y="1"/>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1"/>
            <p:cNvSpPr/>
            <p:nvPr/>
          </p:nvSpPr>
          <p:spPr>
            <a:xfrm>
              <a:off x="2803450" y="2048175"/>
              <a:ext cx="31825" cy="6300"/>
            </a:xfrm>
            <a:custGeom>
              <a:avLst/>
              <a:gdLst/>
              <a:ahLst/>
              <a:cxnLst/>
              <a:rect l="l" t="t" r="r" b="b"/>
              <a:pathLst>
                <a:path w="1273" h="252" extrusionOk="0">
                  <a:moveTo>
                    <a:pt x="634" y="0"/>
                  </a:moveTo>
                  <a:cubicBezTo>
                    <a:pt x="634" y="0"/>
                    <a:pt x="467" y="15"/>
                    <a:pt x="307" y="69"/>
                  </a:cubicBezTo>
                  <a:cubicBezTo>
                    <a:pt x="147" y="120"/>
                    <a:pt x="0" y="209"/>
                    <a:pt x="11" y="239"/>
                  </a:cubicBezTo>
                  <a:cubicBezTo>
                    <a:pt x="14" y="248"/>
                    <a:pt x="31" y="252"/>
                    <a:pt x="57" y="252"/>
                  </a:cubicBezTo>
                  <a:cubicBezTo>
                    <a:pt x="117" y="252"/>
                    <a:pt x="225" y="235"/>
                    <a:pt x="331" y="230"/>
                  </a:cubicBezTo>
                  <a:cubicBezTo>
                    <a:pt x="376" y="227"/>
                    <a:pt x="420" y="226"/>
                    <a:pt x="461" y="226"/>
                  </a:cubicBezTo>
                  <a:cubicBezTo>
                    <a:pt x="561" y="226"/>
                    <a:pt x="638" y="232"/>
                    <a:pt x="638" y="232"/>
                  </a:cubicBezTo>
                  <a:cubicBezTo>
                    <a:pt x="638" y="232"/>
                    <a:pt x="748" y="220"/>
                    <a:pt x="877" y="220"/>
                  </a:cubicBezTo>
                  <a:cubicBezTo>
                    <a:pt x="899" y="220"/>
                    <a:pt x="921" y="220"/>
                    <a:pt x="943" y="221"/>
                  </a:cubicBezTo>
                  <a:cubicBezTo>
                    <a:pt x="1042" y="224"/>
                    <a:pt x="1142" y="236"/>
                    <a:pt x="1203" y="236"/>
                  </a:cubicBezTo>
                  <a:cubicBezTo>
                    <a:pt x="1237" y="236"/>
                    <a:pt x="1260" y="232"/>
                    <a:pt x="1263" y="221"/>
                  </a:cubicBezTo>
                  <a:cubicBezTo>
                    <a:pt x="1273" y="192"/>
                    <a:pt x="1124" y="106"/>
                    <a:pt x="964" y="59"/>
                  </a:cubicBezTo>
                  <a:cubicBezTo>
                    <a:pt x="803" y="10"/>
                    <a:pt x="634" y="0"/>
                    <a:pt x="634"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p:nvPr/>
          </p:nvSpPr>
          <p:spPr>
            <a:xfrm>
              <a:off x="2677025" y="2044025"/>
              <a:ext cx="13550" cy="8775"/>
            </a:xfrm>
            <a:custGeom>
              <a:avLst/>
              <a:gdLst/>
              <a:ahLst/>
              <a:cxnLst/>
              <a:rect l="l" t="t" r="r" b="b"/>
              <a:pathLst>
                <a:path w="542" h="351" extrusionOk="0">
                  <a:moveTo>
                    <a:pt x="180" y="1"/>
                  </a:moveTo>
                  <a:cubicBezTo>
                    <a:pt x="109" y="1"/>
                    <a:pt x="52" y="27"/>
                    <a:pt x="33" y="75"/>
                  </a:cubicBezTo>
                  <a:cubicBezTo>
                    <a:pt x="1" y="153"/>
                    <a:pt x="82" y="262"/>
                    <a:pt x="214" y="318"/>
                  </a:cubicBezTo>
                  <a:cubicBezTo>
                    <a:pt x="265" y="340"/>
                    <a:pt x="317" y="350"/>
                    <a:pt x="363" y="350"/>
                  </a:cubicBezTo>
                  <a:cubicBezTo>
                    <a:pt x="434" y="350"/>
                    <a:pt x="490" y="325"/>
                    <a:pt x="510" y="277"/>
                  </a:cubicBezTo>
                  <a:cubicBezTo>
                    <a:pt x="542" y="198"/>
                    <a:pt x="460" y="89"/>
                    <a:pt x="329" y="33"/>
                  </a:cubicBezTo>
                  <a:cubicBezTo>
                    <a:pt x="277" y="11"/>
                    <a:pt x="226" y="1"/>
                    <a:pt x="18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1"/>
            <p:cNvSpPr/>
            <p:nvPr/>
          </p:nvSpPr>
          <p:spPr>
            <a:xfrm>
              <a:off x="2947950" y="2044575"/>
              <a:ext cx="13550" cy="8575"/>
            </a:xfrm>
            <a:custGeom>
              <a:avLst/>
              <a:gdLst/>
              <a:ahLst/>
              <a:cxnLst/>
              <a:rect l="l" t="t" r="r" b="b"/>
              <a:pathLst>
                <a:path w="542" h="343" extrusionOk="0">
                  <a:moveTo>
                    <a:pt x="356" y="0"/>
                  </a:moveTo>
                  <a:cubicBezTo>
                    <a:pt x="314" y="0"/>
                    <a:pt x="268" y="9"/>
                    <a:pt x="221" y="26"/>
                  </a:cubicBezTo>
                  <a:cubicBezTo>
                    <a:pt x="86" y="76"/>
                    <a:pt x="0" y="182"/>
                    <a:pt x="29" y="262"/>
                  </a:cubicBezTo>
                  <a:cubicBezTo>
                    <a:pt x="47" y="314"/>
                    <a:pt x="108" y="343"/>
                    <a:pt x="186" y="343"/>
                  </a:cubicBezTo>
                  <a:cubicBezTo>
                    <a:pt x="228" y="343"/>
                    <a:pt x="275" y="334"/>
                    <a:pt x="322" y="316"/>
                  </a:cubicBezTo>
                  <a:cubicBezTo>
                    <a:pt x="457" y="266"/>
                    <a:pt x="542" y="160"/>
                    <a:pt x="514" y="81"/>
                  </a:cubicBezTo>
                  <a:cubicBezTo>
                    <a:pt x="495" y="29"/>
                    <a:pt x="434" y="0"/>
                    <a:pt x="356"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1"/>
            <p:cNvSpPr/>
            <p:nvPr/>
          </p:nvSpPr>
          <p:spPr>
            <a:xfrm>
              <a:off x="2823525" y="2155450"/>
              <a:ext cx="13025" cy="7725"/>
            </a:xfrm>
            <a:custGeom>
              <a:avLst/>
              <a:gdLst/>
              <a:ahLst/>
              <a:cxnLst/>
              <a:rect l="l" t="t" r="r" b="b"/>
              <a:pathLst>
                <a:path w="521" h="309" extrusionOk="0">
                  <a:moveTo>
                    <a:pt x="264" y="0"/>
                  </a:moveTo>
                  <a:cubicBezTo>
                    <a:pt x="262" y="0"/>
                    <a:pt x="260" y="0"/>
                    <a:pt x="257" y="0"/>
                  </a:cubicBezTo>
                  <a:cubicBezTo>
                    <a:pt x="116" y="3"/>
                    <a:pt x="1" y="74"/>
                    <a:pt x="2" y="159"/>
                  </a:cubicBezTo>
                  <a:cubicBezTo>
                    <a:pt x="4" y="243"/>
                    <a:pt x="117" y="308"/>
                    <a:pt x="256" y="308"/>
                  </a:cubicBezTo>
                  <a:cubicBezTo>
                    <a:pt x="258" y="308"/>
                    <a:pt x="261" y="308"/>
                    <a:pt x="263" y="308"/>
                  </a:cubicBezTo>
                  <a:cubicBezTo>
                    <a:pt x="406" y="306"/>
                    <a:pt x="521" y="235"/>
                    <a:pt x="519" y="149"/>
                  </a:cubicBezTo>
                  <a:cubicBezTo>
                    <a:pt x="517" y="67"/>
                    <a:pt x="404" y="0"/>
                    <a:pt x="26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1"/>
            <p:cNvSpPr/>
            <p:nvPr/>
          </p:nvSpPr>
          <p:spPr>
            <a:xfrm>
              <a:off x="2867550" y="1961975"/>
              <a:ext cx="23900" cy="23875"/>
            </a:xfrm>
            <a:custGeom>
              <a:avLst/>
              <a:gdLst/>
              <a:ahLst/>
              <a:cxnLst/>
              <a:rect l="l" t="t" r="r" b="b"/>
              <a:pathLst>
                <a:path w="956" h="955" extrusionOk="0">
                  <a:moveTo>
                    <a:pt x="945" y="0"/>
                  </a:moveTo>
                  <a:cubicBezTo>
                    <a:pt x="914" y="0"/>
                    <a:pt x="764" y="49"/>
                    <a:pt x="626" y="132"/>
                  </a:cubicBezTo>
                  <a:cubicBezTo>
                    <a:pt x="475" y="221"/>
                    <a:pt x="347" y="345"/>
                    <a:pt x="347" y="345"/>
                  </a:cubicBezTo>
                  <a:cubicBezTo>
                    <a:pt x="347" y="345"/>
                    <a:pt x="225" y="476"/>
                    <a:pt x="137" y="629"/>
                  </a:cubicBezTo>
                  <a:cubicBezTo>
                    <a:pt x="49" y="781"/>
                    <a:pt x="1" y="950"/>
                    <a:pt x="13" y="954"/>
                  </a:cubicBezTo>
                  <a:cubicBezTo>
                    <a:pt x="13" y="954"/>
                    <a:pt x="13" y="954"/>
                    <a:pt x="13" y="954"/>
                  </a:cubicBezTo>
                  <a:cubicBezTo>
                    <a:pt x="27" y="954"/>
                    <a:pt x="96" y="800"/>
                    <a:pt x="195" y="664"/>
                  </a:cubicBezTo>
                  <a:cubicBezTo>
                    <a:pt x="292" y="526"/>
                    <a:pt x="414" y="412"/>
                    <a:pt x="414" y="412"/>
                  </a:cubicBezTo>
                  <a:cubicBezTo>
                    <a:pt x="414" y="412"/>
                    <a:pt x="526" y="288"/>
                    <a:pt x="664" y="188"/>
                  </a:cubicBezTo>
                  <a:cubicBezTo>
                    <a:pt x="800" y="87"/>
                    <a:pt x="956" y="15"/>
                    <a:pt x="950" y="2"/>
                  </a:cubicBezTo>
                  <a:cubicBezTo>
                    <a:pt x="950" y="1"/>
                    <a:pt x="948" y="0"/>
                    <a:pt x="945"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p:nvPr/>
          </p:nvSpPr>
          <p:spPr>
            <a:xfrm>
              <a:off x="2865725" y="1958225"/>
              <a:ext cx="19300" cy="23625"/>
            </a:xfrm>
            <a:custGeom>
              <a:avLst/>
              <a:gdLst/>
              <a:ahLst/>
              <a:cxnLst/>
              <a:rect l="l" t="t" r="r" b="b"/>
              <a:pathLst>
                <a:path w="772" h="945" extrusionOk="0">
                  <a:moveTo>
                    <a:pt x="761" y="1"/>
                  </a:moveTo>
                  <a:cubicBezTo>
                    <a:pt x="732" y="1"/>
                    <a:pt x="600" y="55"/>
                    <a:pt x="482" y="142"/>
                  </a:cubicBezTo>
                  <a:cubicBezTo>
                    <a:pt x="352" y="235"/>
                    <a:pt x="247" y="359"/>
                    <a:pt x="247" y="359"/>
                  </a:cubicBezTo>
                  <a:cubicBezTo>
                    <a:pt x="247" y="359"/>
                    <a:pt x="147" y="488"/>
                    <a:pt x="87" y="637"/>
                  </a:cubicBezTo>
                  <a:cubicBezTo>
                    <a:pt x="23" y="785"/>
                    <a:pt x="0" y="941"/>
                    <a:pt x="13" y="944"/>
                  </a:cubicBezTo>
                  <a:cubicBezTo>
                    <a:pt x="13" y="944"/>
                    <a:pt x="13" y="944"/>
                    <a:pt x="13" y="944"/>
                  </a:cubicBezTo>
                  <a:cubicBezTo>
                    <a:pt x="28" y="944"/>
                    <a:pt x="72" y="796"/>
                    <a:pt x="147" y="665"/>
                  </a:cubicBezTo>
                  <a:cubicBezTo>
                    <a:pt x="221" y="531"/>
                    <a:pt x="321" y="418"/>
                    <a:pt x="321" y="418"/>
                  </a:cubicBezTo>
                  <a:cubicBezTo>
                    <a:pt x="321" y="418"/>
                    <a:pt x="411" y="296"/>
                    <a:pt x="525" y="194"/>
                  </a:cubicBezTo>
                  <a:cubicBezTo>
                    <a:pt x="636" y="92"/>
                    <a:pt x="772" y="14"/>
                    <a:pt x="766" y="3"/>
                  </a:cubicBezTo>
                  <a:cubicBezTo>
                    <a:pt x="766" y="1"/>
                    <a:pt x="764" y="1"/>
                    <a:pt x="7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1"/>
            <p:cNvSpPr/>
            <p:nvPr/>
          </p:nvSpPr>
          <p:spPr>
            <a:xfrm>
              <a:off x="2750625" y="1959825"/>
              <a:ext cx="20300" cy="31700"/>
            </a:xfrm>
            <a:custGeom>
              <a:avLst/>
              <a:gdLst/>
              <a:ahLst/>
              <a:cxnLst/>
              <a:rect l="l" t="t" r="r" b="b"/>
              <a:pathLst>
                <a:path w="812" h="1268" extrusionOk="0">
                  <a:moveTo>
                    <a:pt x="11" y="1"/>
                  </a:moveTo>
                  <a:cubicBezTo>
                    <a:pt x="10" y="1"/>
                    <a:pt x="9" y="1"/>
                    <a:pt x="9" y="1"/>
                  </a:cubicBezTo>
                  <a:cubicBezTo>
                    <a:pt x="1" y="12"/>
                    <a:pt x="140" y="139"/>
                    <a:pt x="256" y="287"/>
                  </a:cubicBezTo>
                  <a:cubicBezTo>
                    <a:pt x="373" y="434"/>
                    <a:pt x="466" y="595"/>
                    <a:pt x="466" y="595"/>
                  </a:cubicBezTo>
                  <a:cubicBezTo>
                    <a:pt x="466" y="595"/>
                    <a:pt x="571" y="750"/>
                    <a:pt x="650" y="920"/>
                  </a:cubicBezTo>
                  <a:cubicBezTo>
                    <a:pt x="731" y="1088"/>
                    <a:pt x="785" y="1267"/>
                    <a:pt x="799" y="1267"/>
                  </a:cubicBezTo>
                  <a:cubicBezTo>
                    <a:pt x="799" y="1267"/>
                    <a:pt x="800" y="1267"/>
                    <a:pt x="800" y="1267"/>
                  </a:cubicBezTo>
                  <a:cubicBezTo>
                    <a:pt x="811" y="1265"/>
                    <a:pt x="780" y="1075"/>
                    <a:pt x="714" y="892"/>
                  </a:cubicBezTo>
                  <a:cubicBezTo>
                    <a:pt x="648" y="711"/>
                    <a:pt x="549" y="543"/>
                    <a:pt x="549" y="543"/>
                  </a:cubicBezTo>
                  <a:cubicBezTo>
                    <a:pt x="549" y="543"/>
                    <a:pt x="443" y="381"/>
                    <a:pt x="307" y="242"/>
                  </a:cubicBezTo>
                  <a:cubicBezTo>
                    <a:pt x="180" y="109"/>
                    <a:pt x="31"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1"/>
            <p:cNvSpPr/>
            <p:nvPr/>
          </p:nvSpPr>
          <p:spPr>
            <a:xfrm>
              <a:off x="2758350" y="1960225"/>
              <a:ext cx="10675" cy="15075"/>
            </a:xfrm>
            <a:custGeom>
              <a:avLst/>
              <a:gdLst/>
              <a:ahLst/>
              <a:cxnLst/>
              <a:rect l="l" t="t" r="r" b="b"/>
              <a:pathLst>
                <a:path w="427" h="603" extrusionOk="0">
                  <a:moveTo>
                    <a:pt x="12" y="0"/>
                  </a:moveTo>
                  <a:cubicBezTo>
                    <a:pt x="11" y="0"/>
                    <a:pt x="10" y="1"/>
                    <a:pt x="9" y="1"/>
                  </a:cubicBezTo>
                  <a:cubicBezTo>
                    <a:pt x="1" y="12"/>
                    <a:pt x="57" y="82"/>
                    <a:pt x="108" y="157"/>
                  </a:cubicBezTo>
                  <a:cubicBezTo>
                    <a:pt x="158" y="229"/>
                    <a:pt x="204" y="307"/>
                    <a:pt x="204" y="307"/>
                  </a:cubicBezTo>
                  <a:cubicBezTo>
                    <a:pt x="204" y="307"/>
                    <a:pt x="258" y="376"/>
                    <a:pt x="307" y="452"/>
                  </a:cubicBezTo>
                  <a:cubicBezTo>
                    <a:pt x="355" y="525"/>
                    <a:pt x="399" y="603"/>
                    <a:pt x="413" y="603"/>
                  </a:cubicBezTo>
                  <a:cubicBezTo>
                    <a:pt x="413" y="603"/>
                    <a:pt x="414" y="602"/>
                    <a:pt x="414" y="602"/>
                  </a:cubicBezTo>
                  <a:cubicBezTo>
                    <a:pt x="427" y="599"/>
                    <a:pt x="403" y="509"/>
                    <a:pt x="367" y="422"/>
                  </a:cubicBezTo>
                  <a:cubicBezTo>
                    <a:pt x="332" y="335"/>
                    <a:pt x="284" y="254"/>
                    <a:pt x="284" y="254"/>
                  </a:cubicBezTo>
                  <a:cubicBezTo>
                    <a:pt x="284" y="254"/>
                    <a:pt x="226" y="178"/>
                    <a:pt x="160" y="112"/>
                  </a:cubicBezTo>
                  <a:cubicBezTo>
                    <a:pt x="98" y="51"/>
                    <a:pt x="30"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2633550" y="2204050"/>
              <a:ext cx="386550" cy="138775"/>
            </a:xfrm>
            <a:custGeom>
              <a:avLst/>
              <a:gdLst/>
              <a:ahLst/>
              <a:cxnLst/>
              <a:rect l="l" t="t" r="r" b="b"/>
              <a:pathLst>
                <a:path w="15462" h="5551" extrusionOk="0">
                  <a:moveTo>
                    <a:pt x="9700" y="336"/>
                  </a:moveTo>
                  <a:cubicBezTo>
                    <a:pt x="9469" y="745"/>
                    <a:pt x="8831" y="1620"/>
                    <a:pt x="7644" y="1620"/>
                  </a:cubicBezTo>
                  <a:cubicBezTo>
                    <a:pt x="7583" y="1620"/>
                    <a:pt x="7521" y="1617"/>
                    <a:pt x="7457" y="1613"/>
                  </a:cubicBezTo>
                  <a:cubicBezTo>
                    <a:pt x="6092" y="1508"/>
                    <a:pt x="5717" y="669"/>
                    <a:pt x="5623" y="352"/>
                  </a:cubicBezTo>
                  <a:cubicBezTo>
                    <a:pt x="4978" y="523"/>
                    <a:pt x="2427" y="1"/>
                    <a:pt x="1073" y="1720"/>
                  </a:cubicBezTo>
                  <a:cubicBezTo>
                    <a:pt x="678" y="2220"/>
                    <a:pt x="313" y="3247"/>
                    <a:pt x="1" y="4500"/>
                  </a:cubicBezTo>
                  <a:cubicBezTo>
                    <a:pt x="1100" y="5064"/>
                    <a:pt x="2441" y="5257"/>
                    <a:pt x="3663" y="5385"/>
                  </a:cubicBezTo>
                  <a:cubicBezTo>
                    <a:pt x="4858" y="5512"/>
                    <a:pt x="6061" y="5551"/>
                    <a:pt x="7263" y="5551"/>
                  </a:cubicBezTo>
                  <a:cubicBezTo>
                    <a:pt x="7438" y="5551"/>
                    <a:pt x="7613" y="5550"/>
                    <a:pt x="7787" y="5548"/>
                  </a:cubicBezTo>
                  <a:cubicBezTo>
                    <a:pt x="10405" y="5523"/>
                    <a:pt x="13118" y="5320"/>
                    <a:pt x="15462" y="4297"/>
                  </a:cubicBezTo>
                  <a:cubicBezTo>
                    <a:pt x="15158" y="3135"/>
                    <a:pt x="14811" y="2192"/>
                    <a:pt x="14439" y="1720"/>
                  </a:cubicBezTo>
                  <a:cubicBezTo>
                    <a:pt x="13166" y="105"/>
                    <a:pt x="10581" y="437"/>
                    <a:pt x="9700" y="3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1"/>
            <p:cNvSpPr/>
            <p:nvPr/>
          </p:nvSpPr>
          <p:spPr>
            <a:xfrm>
              <a:off x="2633500" y="2204050"/>
              <a:ext cx="174350" cy="138750"/>
            </a:xfrm>
            <a:custGeom>
              <a:avLst/>
              <a:gdLst/>
              <a:ahLst/>
              <a:cxnLst/>
              <a:rect l="l" t="t" r="r" b="b"/>
              <a:pathLst>
                <a:path w="6974" h="5550" extrusionOk="0">
                  <a:moveTo>
                    <a:pt x="5624" y="352"/>
                  </a:moveTo>
                  <a:cubicBezTo>
                    <a:pt x="4979" y="523"/>
                    <a:pt x="2428" y="1"/>
                    <a:pt x="1074" y="1720"/>
                  </a:cubicBezTo>
                  <a:cubicBezTo>
                    <a:pt x="679" y="2220"/>
                    <a:pt x="314" y="3247"/>
                    <a:pt x="1" y="4500"/>
                  </a:cubicBezTo>
                  <a:cubicBezTo>
                    <a:pt x="1101" y="5064"/>
                    <a:pt x="2441" y="5257"/>
                    <a:pt x="3664" y="5385"/>
                  </a:cubicBezTo>
                  <a:cubicBezTo>
                    <a:pt x="4762" y="5503"/>
                    <a:pt x="5868" y="5544"/>
                    <a:pt x="6973" y="5550"/>
                  </a:cubicBezTo>
                  <a:cubicBezTo>
                    <a:pt x="6968" y="4896"/>
                    <a:pt x="6934" y="1742"/>
                    <a:pt x="6796" y="1536"/>
                  </a:cubicBezTo>
                  <a:cubicBezTo>
                    <a:pt x="6796" y="1536"/>
                    <a:pt x="6760" y="1506"/>
                    <a:pt x="6702" y="1452"/>
                  </a:cubicBezTo>
                  <a:cubicBezTo>
                    <a:pt x="5945" y="1165"/>
                    <a:pt x="5696" y="599"/>
                    <a:pt x="5624" y="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1"/>
            <p:cNvSpPr/>
            <p:nvPr/>
          </p:nvSpPr>
          <p:spPr>
            <a:xfrm>
              <a:off x="2847475" y="2206625"/>
              <a:ext cx="172550" cy="135650"/>
            </a:xfrm>
            <a:custGeom>
              <a:avLst/>
              <a:gdLst/>
              <a:ahLst/>
              <a:cxnLst/>
              <a:rect l="l" t="t" r="r" b="b"/>
              <a:pathLst>
                <a:path w="6902" h="5426" extrusionOk="0">
                  <a:moveTo>
                    <a:pt x="1143" y="232"/>
                  </a:moveTo>
                  <a:cubicBezTo>
                    <a:pt x="979" y="519"/>
                    <a:pt x="614" y="1036"/>
                    <a:pt x="1" y="1318"/>
                  </a:cubicBezTo>
                  <a:lnTo>
                    <a:pt x="191" y="5425"/>
                  </a:lnTo>
                  <a:cubicBezTo>
                    <a:pt x="2503" y="5357"/>
                    <a:pt x="4844" y="5091"/>
                    <a:pt x="6902" y="4191"/>
                  </a:cubicBezTo>
                  <a:cubicBezTo>
                    <a:pt x="6601" y="3031"/>
                    <a:pt x="6254" y="2089"/>
                    <a:pt x="5882" y="1616"/>
                  </a:cubicBezTo>
                  <a:cubicBezTo>
                    <a:pt x="4609" y="1"/>
                    <a:pt x="2023" y="333"/>
                    <a:pt x="1143"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1"/>
            <p:cNvSpPr/>
            <p:nvPr/>
          </p:nvSpPr>
          <p:spPr>
            <a:xfrm>
              <a:off x="2688825" y="2225700"/>
              <a:ext cx="275050" cy="117125"/>
            </a:xfrm>
            <a:custGeom>
              <a:avLst/>
              <a:gdLst/>
              <a:ahLst/>
              <a:cxnLst/>
              <a:rect l="l" t="t" r="r" b="b"/>
              <a:pathLst>
                <a:path w="11002" h="4685" extrusionOk="0">
                  <a:moveTo>
                    <a:pt x="328" y="1"/>
                  </a:moveTo>
                  <a:lnTo>
                    <a:pt x="1" y="4322"/>
                  </a:lnTo>
                  <a:cubicBezTo>
                    <a:pt x="488" y="4409"/>
                    <a:pt x="978" y="4469"/>
                    <a:pt x="1451" y="4519"/>
                  </a:cubicBezTo>
                  <a:cubicBezTo>
                    <a:pt x="2646" y="4646"/>
                    <a:pt x="3849" y="4685"/>
                    <a:pt x="5051" y="4685"/>
                  </a:cubicBezTo>
                  <a:cubicBezTo>
                    <a:pt x="5226" y="4685"/>
                    <a:pt x="5401" y="4684"/>
                    <a:pt x="5575" y="4682"/>
                  </a:cubicBezTo>
                  <a:cubicBezTo>
                    <a:pt x="7390" y="4664"/>
                    <a:pt x="9250" y="4561"/>
                    <a:pt x="11002" y="4158"/>
                  </a:cubicBezTo>
                  <a:lnTo>
                    <a:pt x="10429" y="306"/>
                  </a:lnTo>
                  <a:cubicBezTo>
                    <a:pt x="10429" y="306"/>
                    <a:pt x="9091" y="4231"/>
                    <a:pt x="5370" y="4231"/>
                  </a:cubicBezTo>
                  <a:cubicBezTo>
                    <a:pt x="5211" y="4231"/>
                    <a:pt x="5049" y="4224"/>
                    <a:pt x="4882" y="4209"/>
                  </a:cubicBezTo>
                  <a:cubicBezTo>
                    <a:pt x="787" y="3846"/>
                    <a:pt x="328" y="1"/>
                    <a:pt x="32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1"/>
            <p:cNvSpPr/>
            <p:nvPr/>
          </p:nvSpPr>
          <p:spPr>
            <a:xfrm>
              <a:off x="2633500" y="2223225"/>
              <a:ext cx="81075" cy="113775"/>
            </a:xfrm>
            <a:custGeom>
              <a:avLst/>
              <a:gdLst/>
              <a:ahLst/>
              <a:cxnLst/>
              <a:rect l="l" t="t" r="r" b="b"/>
              <a:pathLst>
                <a:path w="3243" h="4551" extrusionOk="0">
                  <a:moveTo>
                    <a:pt x="2358" y="1"/>
                  </a:moveTo>
                  <a:cubicBezTo>
                    <a:pt x="1883" y="196"/>
                    <a:pt x="1436" y="493"/>
                    <a:pt x="1074" y="953"/>
                  </a:cubicBezTo>
                  <a:cubicBezTo>
                    <a:pt x="679" y="1453"/>
                    <a:pt x="314" y="2480"/>
                    <a:pt x="1" y="3733"/>
                  </a:cubicBezTo>
                  <a:cubicBezTo>
                    <a:pt x="926" y="4207"/>
                    <a:pt x="2019" y="4417"/>
                    <a:pt x="3069" y="4550"/>
                  </a:cubicBezTo>
                  <a:cubicBezTo>
                    <a:pt x="3168" y="4034"/>
                    <a:pt x="3243" y="3396"/>
                    <a:pt x="3223" y="2684"/>
                  </a:cubicBezTo>
                  <a:cubicBezTo>
                    <a:pt x="3185" y="1324"/>
                    <a:pt x="2646" y="400"/>
                    <a:pt x="2358"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1"/>
            <p:cNvSpPr/>
            <p:nvPr/>
          </p:nvSpPr>
          <p:spPr>
            <a:xfrm>
              <a:off x="2633500" y="2223225"/>
              <a:ext cx="81075" cy="113775"/>
            </a:xfrm>
            <a:custGeom>
              <a:avLst/>
              <a:gdLst/>
              <a:ahLst/>
              <a:cxnLst/>
              <a:rect l="l" t="t" r="r" b="b"/>
              <a:pathLst>
                <a:path w="3243" h="4551" extrusionOk="0">
                  <a:moveTo>
                    <a:pt x="2358" y="1"/>
                  </a:moveTo>
                  <a:cubicBezTo>
                    <a:pt x="1883" y="196"/>
                    <a:pt x="1436" y="493"/>
                    <a:pt x="1074" y="953"/>
                  </a:cubicBezTo>
                  <a:cubicBezTo>
                    <a:pt x="679" y="1453"/>
                    <a:pt x="314" y="2480"/>
                    <a:pt x="1" y="3733"/>
                  </a:cubicBezTo>
                  <a:cubicBezTo>
                    <a:pt x="926" y="4207"/>
                    <a:pt x="2019" y="4417"/>
                    <a:pt x="3069" y="4550"/>
                  </a:cubicBezTo>
                  <a:cubicBezTo>
                    <a:pt x="3168" y="4034"/>
                    <a:pt x="3243" y="3396"/>
                    <a:pt x="3223" y="2684"/>
                  </a:cubicBezTo>
                  <a:cubicBezTo>
                    <a:pt x="3185" y="1324"/>
                    <a:pt x="2646" y="400"/>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1"/>
            <p:cNvSpPr/>
            <p:nvPr/>
          </p:nvSpPr>
          <p:spPr>
            <a:xfrm>
              <a:off x="2926725" y="2221050"/>
              <a:ext cx="93300" cy="112550"/>
            </a:xfrm>
            <a:custGeom>
              <a:avLst/>
              <a:gdLst/>
              <a:ahLst/>
              <a:cxnLst/>
              <a:rect l="l" t="t" r="r" b="b"/>
              <a:pathLst>
                <a:path w="3732" h="4502" extrusionOk="0">
                  <a:moveTo>
                    <a:pt x="1153" y="0"/>
                  </a:moveTo>
                  <a:cubicBezTo>
                    <a:pt x="868" y="493"/>
                    <a:pt x="0" y="2256"/>
                    <a:pt x="704" y="4502"/>
                  </a:cubicBezTo>
                  <a:cubicBezTo>
                    <a:pt x="1753" y="4314"/>
                    <a:pt x="2775" y="4034"/>
                    <a:pt x="3732" y="3617"/>
                  </a:cubicBezTo>
                  <a:cubicBezTo>
                    <a:pt x="3431" y="2455"/>
                    <a:pt x="3084" y="1512"/>
                    <a:pt x="2712" y="1040"/>
                  </a:cubicBezTo>
                  <a:cubicBezTo>
                    <a:pt x="2297" y="514"/>
                    <a:pt x="1742" y="196"/>
                    <a:pt x="1153"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1"/>
            <p:cNvSpPr/>
            <p:nvPr/>
          </p:nvSpPr>
          <p:spPr>
            <a:xfrm>
              <a:off x="2926725" y="2221050"/>
              <a:ext cx="93300" cy="112550"/>
            </a:xfrm>
            <a:custGeom>
              <a:avLst/>
              <a:gdLst/>
              <a:ahLst/>
              <a:cxnLst/>
              <a:rect l="l" t="t" r="r" b="b"/>
              <a:pathLst>
                <a:path w="3732" h="4502" extrusionOk="0">
                  <a:moveTo>
                    <a:pt x="1153" y="0"/>
                  </a:moveTo>
                  <a:cubicBezTo>
                    <a:pt x="868" y="493"/>
                    <a:pt x="0" y="2256"/>
                    <a:pt x="704" y="4502"/>
                  </a:cubicBezTo>
                  <a:cubicBezTo>
                    <a:pt x="1753" y="4314"/>
                    <a:pt x="2775" y="4034"/>
                    <a:pt x="3732" y="3617"/>
                  </a:cubicBezTo>
                  <a:cubicBezTo>
                    <a:pt x="3431" y="2455"/>
                    <a:pt x="3084" y="1512"/>
                    <a:pt x="2712" y="1040"/>
                  </a:cubicBezTo>
                  <a:cubicBezTo>
                    <a:pt x="2297" y="514"/>
                    <a:pt x="1742" y="196"/>
                    <a:pt x="1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1"/>
            <p:cNvSpPr/>
            <p:nvPr/>
          </p:nvSpPr>
          <p:spPr>
            <a:xfrm>
              <a:off x="2633500" y="2223225"/>
              <a:ext cx="81075" cy="113775"/>
            </a:xfrm>
            <a:custGeom>
              <a:avLst/>
              <a:gdLst/>
              <a:ahLst/>
              <a:cxnLst/>
              <a:rect l="l" t="t" r="r" b="b"/>
              <a:pathLst>
                <a:path w="3243" h="4551" extrusionOk="0">
                  <a:moveTo>
                    <a:pt x="2358" y="1"/>
                  </a:moveTo>
                  <a:cubicBezTo>
                    <a:pt x="2331" y="11"/>
                    <a:pt x="2304" y="25"/>
                    <a:pt x="2278" y="37"/>
                  </a:cubicBezTo>
                  <a:cubicBezTo>
                    <a:pt x="2513" y="912"/>
                    <a:pt x="3142" y="3695"/>
                    <a:pt x="1615" y="3781"/>
                  </a:cubicBezTo>
                  <a:cubicBezTo>
                    <a:pt x="1583" y="3783"/>
                    <a:pt x="1552" y="3784"/>
                    <a:pt x="1522" y="3784"/>
                  </a:cubicBezTo>
                  <a:cubicBezTo>
                    <a:pt x="599" y="3784"/>
                    <a:pt x="416" y="2978"/>
                    <a:pt x="440" y="2244"/>
                  </a:cubicBezTo>
                  <a:lnTo>
                    <a:pt x="440" y="2244"/>
                  </a:lnTo>
                  <a:cubicBezTo>
                    <a:pt x="285" y="2678"/>
                    <a:pt x="137" y="3184"/>
                    <a:pt x="1" y="3733"/>
                  </a:cubicBezTo>
                  <a:cubicBezTo>
                    <a:pt x="926" y="4207"/>
                    <a:pt x="2019" y="4417"/>
                    <a:pt x="3069" y="4550"/>
                  </a:cubicBezTo>
                  <a:cubicBezTo>
                    <a:pt x="3168" y="4034"/>
                    <a:pt x="3243" y="3396"/>
                    <a:pt x="3223" y="2684"/>
                  </a:cubicBezTo>
                  <a:cubicBezTo>
                    <a:pt x="3185" y="1324"/>
                    <a:pt x="2646" y="400"/>
                    <a:pt x="23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1"/>
            <p:cNvSpPr/>
            <p:nvPr/>
          </p:nvSpPr>
          <p:spPr>
            <a:xfrm>
              <a:off x="2926725" y="2221050"/>
              <a:ext cx="93300" cy="112550"/>
            </a:xfrm>
            <a:custGeom>
              <a:avLst/>
              <a:gdLst/>
              <a:ahLst/>
              <a:cxnLst/>
              <a:rect l="l" t="t" r="r" b="b"/>
              <a:pathLst>
                <a:path w="3732" h="4502" extrusionOk="0">
                  <a:moveTo>
                    <a:pt x="1153" y="0"/>
                  </a:moveTo>
                  <a:cubicBezTo>
                    <a:pt x="868" y="493"/>
                    <a:pt x="0" y="2256"/>
                    <a:pt x="704" y="4502"/>
                  </a:cubicBezTo>
                  <a:cubicBezTo>
                    <a:pt x="1753" y="4314"/>
                    <a:pt x="2775" y="4034"/>
                    <a:pt x="3732" y="3617"/>
                  </a:cubicBezTo>
                  <a:cubicBezTo>
                    <a:pt x="3603" y="3119"/>
                    <a:pt x="3465" y="2664"/>
                    <a:pt x="3321" y="2266"/>
                  </a:cubicBezTo>
                  <a:cubicBezTo>
                    <a:pt x="3102" y="2983"/>
                    <a:pt x="2735" y="3705"/>
                    <a:pt x="2146" y="3705"/>
                  </a:cubicBezTo>
                  <a:cubicBezTo>
                    <a:pt x="1988" y="3705"/>
                    <a:pt x="1814" y="3653"/>
                    <a:pt x="1622" y="3534"/>
                  </a:cubicBezTo>
                  <a:cubicBezTo>
                    <a:pt x="220" y="2666"/>
                    <a:pt x="1069" y="577"/>
                    <a:pt x="1309" y="58"/>
                  </a:cubicBezTo>
                  <a:cubicBezTo>
                    <a:pt x="1258" y="37"/>
                    <a:pt x="1205" y="17"/>
                    <a:pt x="115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1"/>
            <p:cNvSpPr/>
            <p:nvPr/>
          </p:nvSpPr>
          <p:spPr>
            <a:xfrm>
              <a:off x="2688850" y="1897825"/>
              <a:ext cx="84725" cy="44850"/>
            </a:xfrm>
            <a:custGeom>
              <a:avLst/>
              <a:gdLst/>
              <a:ahLst/>
              <a:cxnLst/>
              <a:rect l="l" t="t" r="r" b="b"/>
              <a:pathLst>
                <a:path w="3389" h="1794" extrusionOk="0">
                  <a:moveTo>
                    <a:pt x="2567" y="0"/>
                  </a:moveTo>
                  <a:cubicBezTo>
                    <a:pt x="2467" y="0"/>
                    <a:pt x="2342" y="26"/>
                    <a:pt x="2282" y="34"/>
                  </a:cubicBezTo>
                  <a:cubicBezTo>
                    <a:pt x="1998" y="72"/>
                    <a:pt x="1726" y="168"/>
                    <a:pt x="1461" y="277"/>
                  </a:cubicBezTo>
                  <a:cubicBezTo>
                    <a:pt x="839" y="531"/>
                    <a:pt x="353" y="955"/>
                    <a:pt x="93" y="1524"/>
                  </a:cubicBezTo>
                  <a:cubicBezTo>
                    <a:pt x="0" y="1729"/>
                    <a:pt x="86" y="1793"/>
                    <a:pt x="211" y="1793"/>
                  </a:cubicBezTo>
                  <a:cubicBezTo>
                    <a:pt x="274" y="1793"/>
                    <a:pt x="347" y="1777"/>
                    <a:pt x="412" y="1754"/>
                  </a:cubicBezTo>
                  <a:cubicBezTo>
                    <a:pt x="450" y="1740"/>
                    <a:pt x="487" y="1725"/>
                    <a:pt x="516" y="1707"/>
                  </a:cubicBezTo>
                  <a:cubicBezTo>
                    <a:pt x="747" y="1577"/>
                    <a:pt x="946" y="1398"/>
                    <a:pt x="1190" y="1289"/>
                  </a:cubicBezTo>
                  <a:cubicBezTo>
                    <a:pt x="1468" y="1166"/>
                    <a:pt x="1825" y="1078"/>
                    <a:pt x="2133" y="1041"/>
                  </a:cubicBezTo>
                  <a:cubicBezTo>
                    <a:pt x="2190" y="1034"/>
                    <a:pt x="2253" y="1032"/>
                    <a:pt x="2319" y="1032"/>
                  </a:cubicBezTo>
                  <a:cubicBezTo>
                    <a:pt x="2395" y="1032"/>
                    <a:pt x="2475" y="1035"/>
                    <a:pt x="2555" y="1035"/>
                  </a:cubicBezTo>
                  <a:cubicBezTo>
                    <a:pt x="2765" y="1035"/>
                    <a:pt x="2977" y="1018"/>
                    <a:pt x="3114" y="900"/>
                  </a:cubicBezTo>
                  <a:cubicBezTo>
                    <a:pt x="3389" y="664"/>
                    <a:pt x="3336" y="101"/>
                    <a:pt x="2915" y="59"/>
                  </a:cubicBezTo>
                  <a:cubicBezTo>
                    <a:pt x="2901" y="138"/>
                    <a:pt x="2804" y="376"/>
                    <a:pt x="2823" y="443"/>
                  </a:cubicBezTo>
                  <a:cubicBezTo>
                    <a:pt x="2797" y="352"/>
                    <a:pt x="2767" y="82"/>
                    <a:pt x="2690" y="27"/>
                  </a:cubicBezTo>
                  <a:cubicBezTo>
                    <a:pt x="2663" y="7"/>
                    <a:pt x="2618" y="0"/>
                    <a:pt x="2567"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1"/>
            <p:cNvSpPr/>
            <p:nvPr/>
          </p:nvSpPr>
          <p:spPr>
            <a:xfrm>
              <a:off x="2699025" y="1899125"/>
              <a:ext cx="64350" cy="39975"/>
            </a:xfrm>
            <a:custGeom>
              <a:avLst/>
              <a:gdLst/>
              <a:ahLst/>
              <a:cxnLst/>
              <a:rect l="l" t="t" r="r" b="b"/>
              <a:pathLst>
                <a:path w="2574" h="1599" extrusionOk="0">
                  <a:moveTo>
                    <a:pt x="1785" y="0"/>
                  </a:moveTo>
                  <a:cubicBezTo>
                    <a:pt x="1764" y="3"/>
                    <a:pt x="1743" y="8"/>
                    <a:pt x="1724" y="12"/>
                  </a:cubicBezTo>
                  <a:cubicBezTo>
                    <a:pt x="1709" y="169"/>
                    <a:pt x="1698" y="339"/>
                    <a:pt x="1698" y="339"/>
                  </a:cubicBezTo>
                  <a:cubicBezTo>
                    <a:pt x="1698" y="339"/>
                    <a:pt x="1703" y="925"/>
                    <a:pt x="1730" y="925"/>
                  </a:cubicBezTo>
                  <a:cubicBezTo>
                    <a:pt x="1730" y="925"/>
                    <a:pt x="1730" y="925"/>
                    <a:pt x="1730" y="925"/>
                  </a:cubicBezTo>
                  <a:cubicBezTo>
                    <a:pt x="1757" y="925"/>
                    <a:pt x="1794" y="342"/>
                    <a:pt x="1794" y="342"/>
                  </a:cubicBezTo>
                  <a:cubicBezTo>
                    <a:pt x="1794" y="342"/>
                    <a:pt x="1793" y="161"/>
                    <a:pt x="1785" y="0"/>
                  </a:cubicBezTo>
                  <a:close/>
                  <a:moveTo>
                    <a:pt x="2508" y="8"/>
                  </a:moveTo>
                  <a:cubicBezTo>
                    <a:pt x="2504" y="35"/>
                    <a:pt x="2489" y="81"/>
                    <a:pt x="2473" y="131"/>
                  </a:cubicBezTo>
                  <a:cubicBezTo>
                    <a:pt x="2493" y="336"/>
                    <a:pt x="2475" y="519"/>
                    <a:pt x="2475" y="519"/>
                  </a:cubicBezTo>
                  <a:cubicBezTo>
                    <a:pt x="2475" y="519"/>
                    <a:pt x="2467" y="748"/>
                    <a:pt x="2382" y="962"/>
                  </a:cubicBezTo>
                  <a:cubicBezTo>
                    <a:pt x="2381" y="965"/>
                    <a:pt x="2380" y="968"/>
                    <a:pt x="2379" y="972"/>
                  </a:cubicBezTo>
                  <a:cubicBezTo>
                    <a:pt x="2407" y="970"/>
                    <a:pt x="2432" y="964"/>
                    <a:pt x="2459" y="959"/>
                  </a:cubicBezTo>
                  <a:cubicBezTo>
                    <a:pt x="2551" y="749"/>
                    <a:pt x="2571" y="528"/>
                    <a:pt x="2571" y="528"/>
                  </a:cubicBezTo>
                  <a:cubicBezTo>
                    <a:pt x="2571" y="528"/>
                    <a:pt x="2574" y="467"/>
                    <a:pt x="2572" y="376"/>
                  </a:cubicBezTo>
                  <a:cubicBezTo>
                    <a:pt x="2569" y="288"/>
                    <a:pt x="2556" y="167"/>
                    <a:pt x="2531" y="51"/>
                  </a:cubicBezTo>
                  <a:cubicBezTo>
                    <a:pt x="2529" y="39"/>
                    <a:pt x="2525" y="25"/>
                    <a:pt x="2523" y="11"/>
                  </a:cubicBezTo>
                  <a:cubicBezTo>
                    <a:pt x="2517" y="11"/>
                    <a:pt x="2513" y="8"/>
                    <a:pt x="2508" y="8"/>
                  </a:cubicBezTo>
                  <a:close/>
                  <a:moveTo>
                    <a:pt x="1571" y="49"/>
                  </a:moveTo>
                  <a:lnTo>
                    <a:pt x="1571" y="49"/>
                  </a:lnTo>
                  <a:cubicBezTo>
                    <a:pt x="1548" y="56"/>
                    <a:pt x="1524" y="61"/>
                    <a:pt x="1502" y="68"/>
                  </a:cubicBezTo>
                  <a:cubicBezTo>
                    <a:pt x="1470" y="231"/>
                    <a:pt x="1455" y="397"/>
                    <a:pt x="1455" y="397"/>
                  </a:cubicBezTo>
                  <a:cubicBezTo>
                    <a:pt x="1455" y="397"/>
                    <a:pt x="1451" y="562"/>
                    <a:pt x="1465" y="727"/>
                  </a:cubicBezTo>
                  <a:cubicBezTo>
                    <a:pt x="1474" y="849"/>
                    <a:pt x="1495" y="971"/>
                    <a:pt x="1508" y="1024"/>
                  </a:cubicBezTo>
                  <a:cubicBezTo>
                    <a:pt x="1515" y="1023"/>
                    <a:pt x="1522" y="1023"/>
                    <a:pt x="1529" y="1021"/>
                  </a:cubicBezTo>
                  <a:cubicBezTo>
                    <a:pt x="1532" y="965"/>
                    <a:pt x="1529" y="845"/>
                    <a:pt x="1533" y="726"/>
                  </a:cubicBezTo>
                  <a:cubicBezTo>
                    <a:pt x="1537" y="563"/>
                    <a:pt x="1551" y="402"/>
                    <a:pt x="1551" y="402"/>
                  </a:cubicBezTo>
                  <a:cubicBezTo>
                    <a:pt x="1551" y="402"/>
                    <a:pt x="1554" y="241"/>
                    <a:pt x="1569" y="78"/>
                  </a:cubicBezTo>
                  <a:cubicBezTo>
                    <a:pt x="1570" y="67"/>
                    <a:pt x="1570" y="59"/>
                    <a:pt x="1571" y="49"/>
                  </a:cubicBezTo>
                  <a:close/>
                  <a:moveTo>
                    <a:pt x="1218" y="163"/>
                  </a:moveTo>
                  <a:cubicBezTo>
                    <a:pt x="1191" y="174"/>
                    <a:pt x="1164" y="183"/>
                    <a:pt x="1138" y="194"/>
                  </a:cubicBezTo>
                  <a:cubicBezTo>
                    <a:pt x="1098" y="353"/>
                    <a:pt x="1092" y="502"/>
                    <a:pt x="1092" y="502"/>
                  </a:cubicBezTo>
                  <a:cubicBezTo>
                    <a:pt x="1092" y="502"/>
                    <a:pt x="1092" y="690"/>
                    <a:pt x="1138" y="870"/>
                  </a:cubicBezTo>
                  <a:cubicBezTo>
                    <a:pt x="1156" y="952"/>
                    <a:pt x="1186" y="1030"/>
                    <a:pt x="1210" y="1092"/>
                  </a:cubicBezTo>
                  <a:cubicBezTo>
                    <a:pt x="1224" y="1088"/>
                    <a:pt x="1236" y="1084"/>
                    <a:pt x="1249" y="1082"/>
                  </a:cubicBezTo>
                  <a:cubicBezTo>
                    <a:pt x="1235" y="1016"/>
                    <a:pt x="1215" y="938"/>
                    <a:pt x="1205" y="856"/>
                  </a:cubicBezTo>
                  <a:cubicBezTo>
                    <a:pt x="1180" y="680"/>
                    <a:pt x="1189" y="503"/>
                    <a:pt x="1189" y="503"/>
                  </a:cubicBezTo>
                  <a:cubicBezTo>
                    <a:pt x="1189" y="503"/>
                    <a:pt x="1187" y="334"/>
                    <a:pt x="1218" y="163"/>
                  </a:cubicBezTo>
                  <a:close/>
                  <a:moveTo>
                    <a:pt x="431" y="573"/>
                  </a:moveTo>
                  <a:lnTo>
                    <a:pt x="431" y="573"/>
                  </a:lnTo>
                  <a:cubicBezTo>
                    <a:pt x="406" y="593"/>
                    <a:pt x="383" y="613"/>
                    <a:pt x="360" y="631"/>
                  </a:cubicBezTo>
                  <a:cubicBezTo>
                    <a:pt x="360" y="634"/>
                    <a:pt x="358" y="636"/>
                    <a:pt x="358" y="637"/>
                  </a:cubicBezTo>
                  <a:cubicBezTo>
                    <a:pt x="330" y="786"/>
                    <a:pt x="342" y="939"/>
                    <a:pt x="342" y="939"/>
                  </a:cubicBezTo>
                  <a:cubicBezTo>
                    <a:pt x="342" y="939"/>
                    <a:pt x="363" y="1090"/>
                    <a:pt x="422" y="1231"/>
                  </a:cubicBezTo>
                  <a:cubicBezTo>
                    <a:pt x="447" y="1293"/>
                    <a:pt x="479" y="1350"/>
                    <a:pt x="509" y="1396"/>
                  </a:cubicBezTo>
                  <a:cubicBezTo>
                    <a:pt x="521" y="1387"/>
                    <a:pt x="531" y="1381"/>
                    <a:pt x="543" y="1372"/>
                  </a:cubicBezTo>
                  <a:cubicBezTo>
                    <a:pt x="525" y="1327"/>
                    <a:pt x="502" y="1269"/>
                    <a:pt x="486" y="1209"/>
                  </a:cubicBezTo>
                  <a:cubicBezTo>
                    <a:pt x="446" y="1072"/>
                    <a:pt x="438" y="929"/>
                    <a:pt x="438" y="929"/>
                  </a:cubicBezTo>
                  <a:cubicBezTo>
                    <a:pt x="438" y="929"/>
                    <a:pt x="415" y="789"/>
                    <a:pt x="425" y="646"/>
                  </a:cubicBezTo>
                  <a:cubicBezTo>
                    <a:pt x="426" y="621"/>
                    <a:pt x="429" y="597"/>
                    <a:pt x="431" y="573"/>
                  </a:cubicBezTo>
                  <a:close/>
                  <a:moveTo>
                    <a:pt x="70" y="896"/>
                  </a:moveTo>
                  <a:cubicBezTo>
                    <a:pt x="47" y="923"/>
                    <a:pt x="24" y="952"/>
                    <a:pt x="1" y="980"/>
                  </a:cubicBezTo>
                  <a:cubicBezTo>
                    <a:pt x="3" y="1085"/>
                    <a:pt x="16" y="1172"/>
                    <a:pt x="16" y="1172"/>
                  </a:cubicBezTo>
                  <a:cubicBezTo>
                    <a:pt x="16" y="1172"/>
                    <a:pt x="45" y="1305"/>
                    <a:pt x="102" y="1428"/>
                  </a:cubicBezTo>
                  <a:cubicBezTo>
                    <a:pt x="132" y="1494"/>
                    <a:pt x="169" y="1557"/>
                    <a:pt x="198" y="1598"/>
                  </a:cubicBezTo>
                  <a:cubicBezTo>
                    <a:pt x="207" y="1591"/>
                    <a:pt x="218" y="1586"/>
                    <a:pt x="228" y="1579"/>
                  </a:cubicBezTo>
                  <a:cubicBezTo>
                    <a:pt x="211" y="1534"/>
                    <a:pt x="185" y="1471"/>
                    <a:pt x="166" y="1404"/>
                  </a:cubicBezTo>
                  <a:cubicBezTo>
                    <a:pt x="128" y="1281"/>
                    <a:pt x="110" y="1154"/>
                    <a:pt x="110" y="1154"/>
                  </a:cubicBezTo>
                  <a:cubicBezTo>
                    <a:pt x="110" y="1154"/>
                    <a:pt x="80" y="1030"/>
                    <a:pt x="70" y="902"/>
                  </a:cubicBezTo>
                  <a:lnTo>
                    <a:pt x="70" y="896"/>
                  </a:ln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1"/>
            <p:cNvSpPr/>
            <p:nvPr/>
          </p:nvSpPr>
          <p:spPr>
            <a:xfrm>
              <a:off x="2688850" y="1904550"/>
              <a:ext cx="83275" cy="38075"/>
            </a:xfrm>
            <a:custGeom>
              <a:avLst/>
              <a:gdLst/>
              <a:ahLst/>
              <a:cxnLst/>
              <a:rect l="l" t="t" r="r" b="b"/>
              <a:pathLst>
                <a:path w="3331" h="1523" extrusionOk="0">
                  <a:moveTo>
                    <a:pt x="3229" y="1"/>
                  </a:moveTo>
                  <a:lnTo>
                    <a:pt x="3229" y="1"/>
                  </a:lnTo>
                  <a:cubicBezTo>
                    <a:pt x="3180" y="266"/>
                    <a:pt x="2873" y="438"/>
                    <a:pt x="2482" y="438"/>
                  </a:cubicBezTo>
                  <a:cubicBezTo>
                    <a:pt x="2454" y="438"/>
                    <a:pt x="2426" y="437"/>
                    <a:pt x="2397" y="435"/>
                  </a:cubicBezTo>
                  <a:cubicBezTo>
                    <a:pt x="2377" y="434"/>
                    <a:pt x="2356" y="433"/>
                    <a:pt x="2336" y="433"/>
                  </a:cubicBezTo>
                  <a:cubicBezTo>
                    <a:pt x="1815" y="433"/>
                    <a:pt x="1212" y="851"/>
                    <a:pt x="663" y="997"/>
                  </a:cubicBezTo>
                  <a:cubicBezTo>
                    <a:pt x="617" y="1009"/>
                    <a:pt x="577" y="1015"/>
                    <a:pt x="543" y="1015"/>
                  </a:cubicBezTo>
                  <a:cubicBezTo>
                    <a:pt x="405" y="1015"/>
                    <a:pt x="369" y="919"/>
                    <a:pt x="378" y="799"/>
                  </a:cubicBezTo>
                  <a:lnTo>
                    <a:pt x="378" y="799"/>
                  </a:lnTo>
                  <a:cubicBezTo>
                    <a:pt x="267" y="938"/>
                    <a:pt x="170" y="1090"/>
                    <a:pt x="93" y="1255"/>
                  </a:cubicBezTo>
                  <a:cubicBezTo>
                    <a:pt x="0" y="1459"/>
                    <a:pt x="86" y="1523"/>
                    <a:pt x="211" y="1523"/>
                  </a:cubicBezTo>
                  <a:cubicBezTo>
                    <a:pt x="274" y="1523"/>
                    <a:pt x="347" y="1506"/>
                    <a:pt x="412" y="1484"/>
                  </a:cubicBezTo>
                  <a:cubicBezTo>
                    <a:pt x="450" y="1470"/>
                    <a:pt x="487" y="1454"/>
                    <a:pt x="516" y="1437"/>
                  </a:cubicBezTo>
                  <a:cubicBezTo>
                    <a:pt x="747" y="1308"/>
                    <a:pt x="946" y="1129"/>
                    <a:pt x="1190" y="1020"/>
                  </a:cubicBezTo>
                  <a:cubicBezTo>
                    <a:pt x="1468" y="897"/>
                    <a:pt x="1825" y="809"/>
                    <a:pt x="2133" y="772"/>
                  </a:cubicBezTo>
                  <a:cubicBezTo>
                    <a:pt x="2190" y="765"/>
                    <a:pt x="2253" y="763"/>
                    <a:pt x="2319" y="763"/>
                  </a:cubicBezTo>
                  <a:cubicBezTo>
                    <a:pt x="2395" y="763"/>
                    <a:pt x="2475" y="766"/>
                    <a:pt x="2555" y="766"/>
                  </a:cubicBezTo>
                  <a:cubicBezTo>
                    <a:pt x="2765" y="766"/>
                    <a:pt x="2977" y="749"/>
                    <a:pt x="3114" y="631"/>
                  </a:cubicBezTo>
                  <a:cubicBezTo>
                    <a:pt x="3289" y="480"/>
                    <a:pt x="3330" y="198"/>
                    <a:pt x="322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1"/>
            <p:cNvSpPr/>
            <p:nvPr/>
          </p:nvSpPr>
          <p:spPr>
            <a:xfrm>
              <a:off x="2862950" y="1918500"/>
              <a:ext cx="89175" cy="35725"/>
            </a:xfrm>
            <a:custGeom>
              <a:avLst/>
              <a:gdLst/>
              <a:ahLst/>
              <a:cxnLst/>
              <a:rect l="l" t="t" r="r" b="b"/>
              <a:pathLst>
                <a:path w="3567" h="1429" extrusionOk="0">
                  <a:moveTo>
                    <a:pt x="925" y="1"/>
                  </a:moveTo>
                  <a:cubicBezTo>
                    <a:pt x="817" y="1"/>
                    <a:pt x="678" y="6"/>
                    <a:pt x="628" y="54"/>
                  </a:cubicBezTo>
                  <a:cubicBezTo>
                    <a:pt x="560" y="121"/>
                    <a:pt x="572" y="392"/>
                    <a:pt x="560" y="486"/>
                  </a:cubicBezTo>
                  <a:cubicBezTo>
                    <a:pt x="568" y="416"/>
                    <a:pt x="436" y="197"/>
                    <a:pt x="411" y="120"/>
                  </a:cubicBezTo>
                  <a:cubicBezTo>
                    <a:pt x="1" y="224"/>
                    <a:pt x="34" y="789"/>
                    <a:pt x="340" y="981"/>
                  </a:cubicBezTo>
                  <a:cubicBezTo>
                    <a:pt x="427" y="1035"/>
                    <a:pt x="533" y="1054"/>
                    <a:pt x="646" y="1054"/>
                  </a:cubicBezTo>
                  <a:cubicBezTo>
                    <a:pt x="876" y="1054"/>
                    <a:pt x="1136" y="978"/>
                    <a:pt x="1332" y="973"/>
                  </a:cubicBezTo>
                  <a:cubicBezTo>
                    <a:pt x="1369" y="971"/>
                    <a:pt x="1406" y="971"/>
                    <a:pt x="1443" y="971"/>
                  </a:cubicBezTo>
                  <a:cubicBezTo>
                    <a:pt x="1727" y="971"/>
                    <a:pt x="2043" y="1003"/>
                    <a:pt x="2302" y="1075"/>
                  </a:cubicBezTo>
                  <a:cubicBezTo>
                    <a:pt x="2559" y="1145"/>
                    <a:pt x="2785" y="1292"/>
                    <a:pt x="3032" y="1386"/>
                  </a:cubicBezTo>
                  <a:cubicBezTo>
                    <a:pt x="3063" y="1397"/>
                    <a:pt x="3100" y="1407"/>
                    <a:pt x="3142" y="1416"/>
                  </a:cubicBezTo>
                  <a:cubicBezTo>
                    <a:pt x="3185" y="1424"/>
                    <a:pt x="3231" y="1429"/>
                    <a:pt x="3276" y="1429"/>
                  </a:cubicBezTo>
                  <a:cubicBezTo>
                    <a:pt x="3435" y="1429"/>
                    <a:pt x="3567" y="1364"/>
                    <a:pt x="3421" y="1141"/>
                  </a:cubicBezTo>
                  <a:cubicBezTo>
                    <a:pt x="3079" y="618"/>
                    <a:pt x="2534" y="273"/>
                    <a:pt x="1880" y="116"/>
                  </a:cubicBezTo>
                  <a:cubicBezTo>
                    <a:pt x="1611" y="51"/>
                    <a:pt x="1334" y="1"/>
                    <a:pt x="1057" y="1"/>
                  </a:cubicBezTo>
                  <a:cubicBezTo>
                    <a:pt x="1049" y="1"/>
                    <a:pt x="1040" y="1"/>
                    <a:pt x="1032" y="1"/>
                  </a:cubicBezTo>
                  <a:cubicBezTo>
                    <a:pt x="1025" y="1"/>
                    <a:pt x="1018" y="1"/>
                    <a:pt x="1009" y="1"/>
                  </a:cubicBezTo>
                  <a:cubicBezTo>
                    <a:pt x="986" y="1"/>
                    <a:pt x="957" y="1"/>
                    <a:pt x="92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1"/>
            <p:cNvSpPr/>
            <p:nvPr/>
          </p:nvSpPr>
          <p:spPr>
            <a:xfrm>
              <a:off x="2871475" y="1918550"/>
              <a:ext cx="61125" cy="29425"/>
            </a:xfrm>
            <a:custGeom>
              <a:avLst/>
              <a:gdLst/>
              <a:ahLst/>
              <a:cxnLst/>
              <a:rect l="l" t="t" r="r" b="b"/>
              <a:pathLst>
                <a:path w="2445" h="1177" extrusionOk="0">
                  <a:moveTo>
                    <a:pt x="1024" y="19"/>
                  </a:moveTo>
                  <a:cubicBezTo>
                    <a:pt x="1021" y="68"/>
                    <a:pt x="1017" y="128"/>
                    <a:pt x="1012" y="188"/>
                  </a:cubicBezTo>
                  <a:cubicBezTo>
                    <a:pt x="998" y="337"/>
                    <a:pt x="985" y="483"/>
                    <a:pt x="985" y="483"/>
                  </a:cubicBezTo>
                  <a:cubicBezTo>
                    <a:pt x="985" y="483"/>
                    <a:pt x="979" y="631"/>
                    <a:pt x="973" y="778"/>
                  </a:cubicBezTo>
                  <a:cubicBezTo>
                    <a:pt x="969" y="849"/>
                    <a:pt x="965" y="918"/>
                    <a:pt x="963" y="973"/>
                  </a:cubicBezTo>
                  <a:cubicBezTo>
                    <a:pt x="971" y="972"/>
                    <a:pt x="982" y="971"/>
                    <a:pt x="991" y="971"/>
                  </a:cubicBezTo>
                  <a:lnTo>
                    <a:pt x="1003" y="971"/>
                  </a:lnTo>
                  <a:cubicBezTo>
                    <a:pt x="1017" y="918"/>
                    <a:pt x="1030" y="853"/>
                    <a:pt x="1040" y="786"/>
                  </a:cubicBezTo>
                  <a:cubicBezTo>
                    <a:pt x="1066" y="638"/>
                    <a:pt x="1081" y="489"/>
                    <a:pt x="1081" y="489"/>
                  </a:cubicBezTo>
                  <a:cubicBezTo>
                    <a:pt x="1081" y="489"/>
                    <a:pt x="1086" y="339"/>
                    <a:pt x="1080" y="190"/>
                  </a:cubicBezTo>
                  <a:cubicBezTo>
                    <a:pt x="1077" y="132"/>
                    <a:pt x="1072" y="73"/>
                    <a:pt x="1069" y="24"/>
                  </a:cubicBezTo>
                  <a:cubicBezTo>
                    <a:pt x="1054" y="21"/>
                    <a:pt x="1039" y="20"/>
                    <a:pt x="1024" y="19"/>
                  </a:cubicBezTo>
                  <a:close/>
                  <a:moveTo>
                    <a:pt x="1349" y="72"/>
                  </a:moveTo>
                  <a:cubicBezTo>
                    <a:pt x="1342" y="131"/>
                    <a:pt x="1332" y="197"/>
                    <a:pt x="1323" y="264"/>
                  </a:cubicBezTo>
                  <a:cubicBezTo>
                    <a:pt x="1295" y="450"/>
                    <a:pt x="1258" y="632"/>
                    <a:pt x="1258" y="632"/>
                  </a:cubicBezTo>
                  <a:cubicBezTo>
                    <a:pt x="1258" y="632"/>
                    <a:pt x="1234" y="798"/>
                    <a:pt x="1200" y="972"/>
                  </a:cubicBezTo>
                  <a:cubicBezTo>
                    <a:pt x="1225" y="972"/>
                    <a:pt x="1248" y="973"/>
                    <a:pt x="1273" y="974"/>
                  </a:cubicBezTo>
                  <a:cubicBezTo>
                    <a:pt x="1320" y="806"/>
                    <a:pt x="1352" y="648"/>
                    <a:pt x="1352" y="648"/>
                  </a:cubicBezTo>
                  <a:cubicBezTo>
                    <a:pt x="1352" y="648"/>
                    <a:pt x="1379" y="460"/>
                    <a:pt x="1390" y="271"/>
                  </a:cubicBezTo>
                  <a:cubicBezTo>
                    <a:pt x="1394" y="206"/>
                    <a:pt x="1395" y="141"/>
                    <a:pt x="1396" y="83"/>
                  </a:cubicBezTo>
                  <a:cubicBezTo>
                    <a:pt x="1380" y="79"/>
                    <a:pt x="1365" y="77"/>
                    <a:pt x="1349" y="72"/>
                  </a:cubicBezTo>
                  <a:close/>
                  <a:moveTo>
                    <a:pt x="494" y="1"/>
                  </a:moveTo>
                  <a:cubicBezTo>
                    <a:pt x="474" y="2"/>
                    <a:pt x="453" y="3"/>
                    <a:pt x="435" y="4"/>
                  </a:cubicBezTo>
                  <a:cubicBezTo>
                    <a:pt x="435" y="35"/>
                    <a:pt x="437" y="66"/>
                    <a:pt x="441" y="98"/>
                  </a:cubicBezTo>
                  <a:cubicBezTo>
                    <a:pt x="454" y="269"/>
                    <a:pt x="481" y="439"/>
                    <a:pt x="481" y="439"/>
                  </a:cubicBezTo>
                  <a:cubicBezTo>
                    <a:pt x="481" y="439"/>
                    <a:pt x="517" y="606"/>
                    <a:pt x="565" y="771"/>
                  </a:cubicBezTo>
                  <a:cubicBezTo>
                    <a:pt x="592" y="864"/>
                    <a:pt x="622" y="955"/>
                    <a:pt x="644" y="1015"/>
                  </a:cubicBezTo>
                  <a:cubicBezTo>
                    <a:pt x="655" y="1014"/>
                    <a:pt x="665" y="1011"/>
                    <a:pt x="677" y="1010"/>
                  </a:cubicBezTo>
                  <a:cubicBezTo>
                    <a:pt x="666" y="946"/>
                    <a:pt x="648" y="851"/>
                    <a:pt x="632" y="757"/>
                  </a:cubicBezTo>
                  <a:lnTo>
                    <a:pt x="576" y="422"/>
                  </a:lnTo>
                  <a:lnTo>
                    <a:pt x="507" y="88"/>
                  </a:lnTo>
                  <a:cubicBezTo>
                    <a:pt x="500" y="57"/>
                    <a:pt x="496" y="30"/>
                    <a:pt x="494" y="1"/>
                  </a:cubicBezTo>
                  <a:close/>
                  <a:moveTo>
                    <a:pt x="66" y="120"/>
                  </a:moveTo>
                  <a:lnTo>
                    <a:pt x="66" y="120"/>
                  </a:lnTo>
                  <a:cubicBezTo>
                    <a:pt x="46" y="126"/>
                    <a:pt x="28" y="132"/>
                    <a:pt x="11" y="138"/>
                  </a:cubicBezTo>
                  <a:cubicBezTo>
                    <a:pt x="6" y="180"/>
                    <a:pt x="2" y="226"/>
                    <a:pt x="3" y="271"/>
                  </a:cubicBezTo>
                  <a:cubicBezTo>
                    <a:pt x="1" y="458"/>
                    <a:pt x="54" y="639"/>
                    <a:pt x="54" y="639"/>
                  </a:cubicBezTo>
                  <a:cubicBezTo>
                    <a:pt x="54" y="639"/>
                    <a:pt x="113" y="818"/>
                    <a:pt x="208" y="977"/>
                  </a:cubicBezTo>
                  <a:cubicBezTo>
                    <a:pt x="223" y="1001"/>
                    <a:pt x="237" y="1026"/>
                    <a:pt x="253" y="1052"/>
                  </a:cubicBezTo>
                  <a:cubicBezTo>
                    <a:pt x="275" y="1053"/>
                    <a:pt x="298" y="1053"/>
                    <a:pt x="320" y="1053"/>
                  </a:cubicBezTo>
                  <a:lnTo>
                    <a:pt x="268" y="945"/>
                  </a:lnTo>
                  <a:cubicBezTo>
                    <a:pt x="191" y="782"/>
                    <a:pt x="145" y="611"/>
                    <a:pt x="145" y="611"/>
                  </a:cubicBezTo>
                  <a:cubicBezTo>
                    <a:pt x="145" y="611"/>
                    <a:pt x="86" y="445"/>
                    <a:pt x="71" y="268"/>
                  </a:cubicBezTo>
                  <a:cubicBezTo>
                    <a:pt x="66" y="217"/>
                    <a:pt x="64" y="167"/>
                    <a:pt x="66" y="120"/>
                  </a:cubicBezTo>
                  <a:close/>
                  <a:moveTo>
                    <a:pt x="2185" y="349"/>
                  </a:moveTo>
                  <a:cubicBezTo>
                    <a:pt x="2161" y="397"/>
                    <a:pt x="2145" y="430"/>
                    <a:pt x="2145" y="430"/>
                  </a:cubicBezTo>
                  <a:cubicBezTo>
                    <a:pt x="2145" y="430"/>
                    <a:pt x="2078" y="600"/>
                    <a:pt x="2037" y="777"/>
                  </a:cubicBezTo>
                  <a:cubicBezTo>
                    <a:pt x="2009" y="896"/>
                    <a:pt x="1993" y="1015"/>
                    <a:pt x="1991" y="1082"/>
                  </a:cubicBezTo>
                  <a:lnTo>
                    <a:pt x="2014" y="1090"/>
                  </a:lnTo>
                  <a:cubicBezTo>
                    <a:pt x="2035" y="1027"/>
                    <a:pt x="2063" y="912"/>
                    <a:pt x="2104" y="796"/>
                  </a:cubicBezTo>
                  <a:cubicBezTo>
                    <a:pt x="2159" y="627"/>
                    <a:pt x="2234" y="468"/>
                    <a:pt x="2234" y="468"/>
                  </a:cubicBezTo>
                  <a:cubicBezTo>
                    <a:pt x="2234" y="468"/>
                    <a:pt x="2247" y="437"/>
                    <a:pt x="2265" y="392"/>
                  </a:cubicBezTo>
                  <a:cubicBezTo>
                    <a:pt x="2238" y="377"/>
                    <a:pt x="2211" y="363"/>
                    <a:pt x="2185" y="349"/>
                  </a:cubicBezTo>
                  <a:close/>
                  <a:moveTo>
                    <a:pt x="2381" y="462"/>
                  </a:moveTo>
                  <a:cubicBezTo>
                    <a:pt x="2321" y="601"/>
                    <a:pt x="2276" y="732"/>
                    <a:pt x="2276" y="732"/>
                  </a:cubicBezTo>
                  <a:cubicBezTo>
                    <a:pt x="2276" y="732"/>
                    <a:pt x="2233" y="892"/>
                    <a:pt x="2204" y="1054"/>
                  </a:cubicBezTo>
                  <a:cubicBezTo>
                    <a:pt x="2196" y="1089"/>
                    <a:pt x="2191" y="1122"/>
                    <a:pt x="2188" y="1154"/>
                  </a:cubicBezTo>
                  <a:cubicBezTo>
                    <a:pt x="2205" y="1162"/>
                    <a:pt x="2222" y="1170"/>
                    <a:pt x="2239" y="1176"/>
                  </a:cubicBezTo>
                  <a:cubicBezTo>
                    <a:pt x="2249" y="1142"/>
                    <a:pt x="2259" y="1105"/>
                    <a:pt x="2270" y="1069"/>
                  </a:cubicBezTo>
                  <a:cubicBezTo>
                    <a:pt x="2315" y="913"/>
                    <a:pt x="2368" y="760"/>
                    <a:pt x="2368" y="760"/>
                  </a:cubicBezTo>
                  <a:cubicBezTo>
                    <a:pt x="2368" y="760"/>
                    <a:pt x="2402" y="637"/>
                    <a:pt x="2445" y="501"/>
                  </a:cubicBezTo>
                  <a:cubicBezTo>
                    <a:pt x="2423" y="488"/>
                    <a:pt x="2402" y="476"/>
                    <a:pt x="2381" y="462"/>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1"/>
            <p:cNvSpPr/>
            <p:nvPr/>
          </p:nvSpPr>
          <p:spPr>
            <a:xfrm>
              <a:off x="2864850" y="1929250"/>
              <a:ext cx="87275" cy="24975"/>
            </a:xfrm>
            <a:custGeom>
              <a:avLst/>
              <a:gdLst/>
              <a:ahLst/>
              <a:cxnLst/>
              <a:rect l="l" t="t" r="r" b="b"/>
              <a:pathLst>
                <a:path w="3491" h="999" extrusionOk="0">
                  <a:moveTo>
                    <a:pt x="42" y="0"/>
                  </a:moveTo>
                  <a:lnTo>
                    <a:pt x="42" y="0"/>
                  </a:lnTo>
                  <a:cubicBezTo>
                    <a:pt x="0" y="202"/>
                    <a:pt x="85" y="439"/>
                    <a:pt x="264" y="551"/>
                  </a:cubicBezTo>
                  <a:cubicBezTo>
                    <a:pt x="351" y="605"/>
                    <a:pt x="457" y="624"/>
                    <a:pt x="570" y="624"/>
                  </a:cubicBezTo>
                  <a:cubicBezTo>
                    <a:pt x="800" y="624"/>
                    <a:pt x="1060" y="548"/>
                    <a:pt x="1256" y="543"/>
                  </a:cubicBezTo>
                  <a:cubicBezTo>
                    <a:pt x="1293" y="541"/>
                    <a:pt x="1329" y="541"/>
                    <a:pt x="1367" y="541"/>
                  </a:cubicBezTo>
                  <a:cubicBezTo>
                    <a:pt x="1650" y="541"/>
                    <a:pt x="1966" y="573"/>
                    <a:pt x="2226" y="645"/>
                  </a:cubicBezTo>
                  <a:cubicBezTo>
                    <a:pt x="2483" y="715"/>
                    <a:pt x="2708" y="862"/>
                    <a:pt x="2956" y="956"/>
                  </a:cubicBezTo>
                  <a:cubicBezTo>
                    <a:pt x="2987" y="967"/>
                    <a:pt x="3025" y="977"/>
                    <a:pt x="3066" y="986"/>
                  </a:cubicBezTo>
                  <a:cubicBezTo>
                    <a:pt x="3109" y="994"/>
                    <a:pt x="3155" y="999"/>
                    <a:pt x="3200" y="999"/>
                  </a:cubicBezTo>
                  <a:cubicBezTo>
                    <a:pt x="3359" y="999"/>
                    <a:pt x="3491" y="934"/>
                    <a:pt x="3345" y="711"/>
                  </a:cubicBezTo>
                  <a:cubicBezTo>
                    <a:pt x="3213" y="509"/>
                    <a:pt x="3051" y="336"/>
                    <a:pt x="2864" y="188"/>
                  </a:cubicBezTo>
                  <a:lnTo>
                    <a:pt x="2864" y="188"/>
                  </a:lnTo>
                  <a:cubicBezTo>
                    <a:pt x="2943" y="360"/>
                    <a:pt x="3071" y="683"/>
                    <a:pt x="2903" y="683"/>
                  </a:cubicBezTo>
                  <a:cubicBezTo>
                    <a:pt x="2898" y="683"/>
                    <a:pt x="2894" y="683"/>
                    <a:pt x="2889" y="682"/>
                  </a:cubicBezTo>
                  <a:cubicBezTo>
                    <a:pt x="2660" y="659"/>
                    <a:pt x="2188" y="269"/>
                    <a:pt x="1415" y="269"/>
                  </a:cubicBezTo>
                  <a:cubicBezTo>
                    <a:pt x="1324" y="269"/>
                    <a:pt x="1228" y="275"/>
                    <a:pt x="1129" y="287"/>
                  </a:cubicBezTo>
                  <a:cubicBezTo>
                    <a:pt x="1016" y="300"/>
                    <a:pt x="915" y="307"/>
                    <a:pt x="823" y="307"/>
                  </a:cubicBezTo>
                  <a:cubicBezTo>
                    <a:pt x="294" y="307"/>
                    <a:pt x="101" y="104"/>
                    <a:pt x="4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1"/>
            <p:cNvSpPr/>
            <p:nvPr/>
          </p:nvSpPr>
          <p:spPr>
            <a:xfrm>
              <a:off x="2742950" y="2184450"/>
              <a:ext cx="66700" cy="78600"/>
            </a:xfrm>
            <a:custGeom>
              <a:avLst/>
              <a:gdLst/>
              <a:ahLst/>
              <a:cxnLst/>
              <a:rect l="l" t="t" r="r" b="b"/>
              <a:pathLst>
                <a:path w="2668" h="3144" extrusionOk="0">
                  <a:moveTo>
                    <a:pt x="1316" y="0"/>
                  </a:moveTo>
                  <a:cubicBezTo>
                    <a:pt x="1099" y="0"/>
                    <a:pt x="817" y="46"/>
                    <a:pt x="698" y="260"/>
                  </a:cubicBezTo>
                  <a:cubicBezTo>
                    <a:pt x="490" y="633"/>
                    <a:pt x="1" y="1377"/>
                    <a:pt x="113" y="2281"/>
                  </a:cubicBezTo>
                  <a:cubicBezTo>
                    <a:pt x="113" y="2281"/>
                    <a:pt x="534" y="1919"/>
                    <a:pt x="966" y="1919"/>
                  </a:cubicBezTo>
                  <a:cubicBezTo>
                    <a:pt x="1066" y="1919"/>
                    <a:pt x="1166" y="1938"/>
                    <a:pt x="1262" y="1986"/>
                  </a:cubicBezTo>
                  <a:cubicBezTo>
                    <a:pt x="1531" y="2121"/>
                    <a:pt x="1778" y="2304"/>
                    <a:pt x="1989" y="2521"/>
                  </a:cubicBezTo>
                  <a:cubicBezTo>
                    <a:pt x="2197" y="2734"/>
                    <a:pt x="2308" y="2940"/>
                    <a:pt x="2506" y="3144"/>
                  </a:cubicBezTo>
                  <a:cubicBezTo>
                    <a:pt x="2668" y="2917"/>
                    <a:pt x="2525" y="2505"/>
                    <a:pt x="2412" y="2301"/>
                  </a:cubicBezTo>
                  <a:cubicBezTo>
                    <a:pt x="2316" y="2126"/>
                    <a:pt x="2170" y="2126"/>
                    <a:pt x="2052" y="1967"/>
                  </a:cubicBezTo>
                  <a:cubicBezTo>
                    <a:pt x="1957" y="1843"/>
                    <a:pt x="1847" y="1742"/>
                    <a:pt x="1776" y="1587"/>
                  </a:cubicBezTo>
                  <a:cubicBezTo>
                    <a:pt x="1668" y="1349"/>
                    <a:pt x="1615" y="1088"/>
                    <a:pt x="1595" y="827"/>
                  </a:cubicBezTo>
                  <a:cubicBezTo>
                    <a:pt x="1587" y="714"/>
                    <a:pt x="1673" y="85"/>
                    <a:pt x="1624" y="36"/>
                  </a:cubicBezTo>
                  <a:cubicBezTo>
                    <a:pt x="1615" y="26"/>
                    <a:pt x="1609" y="21"/>
                    <a:pt x="1605" y="21"/>
                  </a:cubicBezTo>
                  <a:cubicBezTo>
                    <a:pt x="1603" y="21"/>
                    <a:pt x="1602" y="22"/>
                    <a:pt x="1602" y="25"/>
                  </a:cubicBezTo>
                  <a:cubicBezTo>
                    <a:pt x="1602" y="25"/>
                    <a:pt x="1477" y="0"/>
                    <a:pt x="1316"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1"/>
            <p:cNvSpPr/>
            <p:nvPr/>
          </p:nvSpPr>
          <p:spPr>
            <a:xfrm>
              <a:off x="2742950" y="2184450"/>
              <a:ext cx="66700" cy="78600"/>
            </a:xfrm>
            <a:custGeom>
              <a:avLst/>
              <a:gdLst/>
              <a:ahLst/>
              <a:cxnLst/>
              <a:rect l="l" t="t" r="r" b="b"/>
              <a:pathLst>
                <a:path w="2668" h="3144" extrusionOk="0">
                  <a:moveTo>
                    <a:pt x="1316" y="0"/>
                  </a:moveTo>
                  <a:cubicBezTo>
                    <a:pt x="1099" y="0"/>
                    <a:pt x="817" y="46"/>
                    <a:pt x="698" y="260"/>
                  </a:cubicBezTo>
                  <a:cubicBezTo>
                    <a:pt x="490" y="633"/>
                    <a:pt x="1" y="1377"/>
                    <a:pt x="113" y="2281"/>
                  </a:cubicBezTo>
                  <a:cubicBezTo>
                    <a:pt x="113" y="2281"/>
                    <a:pt x="534" y="1919"/>
                    <a:pt x="966" y="1919"/>
                  </a:cubicBezTo>
                  <a:cubicBezTo>
                    <a:pt x="1066" y="1919"/>
                    <a:pt x="1166" y="1938"/>
                    <a:pt x="1262" y="1986"/>
                  </a:cubicBezTo>
                  <a:cubicBezTo>
                    <a:pt x="1531" y="2121"/>
                    <a:pt x="1778" y="2304"/>
                    <a:pt x="1989" y="2521"/>
                  </a:cubicBezTo>
                  <a:cubicBezTo>
                    <a:pt x="2197" y="2734"/>
                    <a:pt x="2308" y="2940"/>
                    <a:pt x="2506" y="3144"/>
                  </a:cubicBezTo>
                  <a:cubicBezTo>
                    <a:pt x="2668" y="2917"/>
                    <a:pt x="2525" y="2505"/>
                    <a:pt x="2412" y="2301"/>
                  </a:cubicBezTo>
                  <a:cubicBezTo>
                    <a:pt x="2316" y="2126"/>
                    <a:pt x="2170" y="2126"/>
                    <a:pt x="2052" y="1967"/>
                  </a:cubicBezTo>
                  <a:cubicBezTo>
                    <a:pt x="1957" y="1843"/>
                    <a:pt x="1847" y="1742"/>
                    <a:pt x="1776" y="1587"/>
                  </a:cubicBezTo>
                  <a:cubicBezTo>
                    <a:pt x="1668" y="1349"/>
                    <a:pt x="1615" y="1088"/>
                    <a:pt x="1595" y="827"/>
                  </a:cubicBezTo>
                  <a:cubicBezTo>
                    <a:pt x="1587" y="714"/>
                    <a:pt x="1673" y="85"/>
                    <a:pt x="1624" y="36"/>
                  </a:cubicBezTo>
                  <a:cubicBezTo>
                    <a:pt x="1615" y="26"/>
                    <a:pt x="1609" y="21"/>
                    <a:pt x="1605" y="21"/>
                  </a:cubicBezTo>
                  <a:cubicBezTo>
                    <a:pt x="1603" y="21"/>
                    <a:pt x="1602" y="22"/>
                    <a:pt x="1602" y="25"/>
                  </a:cubicBezTo>
                  <a:cubicBezTo>
                    <a:pt x="1602" y="25"/>
                    <a:pt x="1477"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1"/>
            <p:cNvSpPr/>
            <p:nvPr/>
          </p:nvSpPr>
          <p:spPr>
            <a:xfrm>
              <a:off x="2843500" y="2179000"/>
              <a:ext cx="64100" cy="80625"/>
            </a:xfrm>
            <a:custGeom>
              <a:avLst/>
              <a:gdLst/>
              <a:ahLst/>
              <a:cxnLst/>
              <a:rect l="l" t="t" r="r" b="b"/>
              <a:pathLst>
                <a:path w="2564" h="3225" extrusionOk="0">
                  <a:moveTo>
                    <a:pt x="1163" y="1"/>
                  </a:moveTo>
                  <a:cubicBezTo>
                    <a:pt x="991" y="1"/>
                    <a:pt x="856" y="26"/>
                    <a:pt x="856" y="26"/>
                  </a:cubicBezTo>
                  <a:cubicBezTo>
                    <a:pt x="856" y="23"/>
                    <a:pt x="855" y="21"/>
                    <a:pt x="853" y="21"/>
                  </a:cubicBezTo>
                  <a:cubicBezTo>
                    <a:pt x="850" y="21"/>
                    <a:pt x="842" y="27"/>
                    <a:pt x="832" y="36"/>
                  </a:cubicBezTo>
                  <a:cubicBezTo>
                    <a:pt x="780" y="85"/>
                    <a:pt x="872" y="706"/>
                    <a:pt x="864" y="815"/>
                  </a:cubicBezTo>
                  <a:cubicBezTo>
                    <a:pt x="843" y="1072"/>
                    <a:pt x="785" y="1329"/>
                    <a:pt x="671" y="1563"/>
                  </a:cubicBezTo>
                  <a:cubicBezTo>
                    <a:pt x="594" y="1718"/>
                    <a:pt x="477" y="1817"/>
                    <a:pt x="376" y="1940"/>
                  </a:cubicBezTo>
                  <a:cubicBezTo>
                    <a:pt x="249" y="2097"/>
                    <a:pt x="223" y="2135"/>
                    <a:pt x="120" y="2308"/>
                  </a:cubicBezTo>
                  <a:cubicBezTo>
                    <a:pt x="1" y="2510"/>
                    <a:pt x="29" y="3002"/>
                    <a:pt x="200" y="3224"/>
                  </a:cubicBezTo>
                  <a:cubicBezTo>
                    <a:pt x="200" y="3225"/>
                    <a:pt x="201" y="3225"/>
                    <a:pt x="201" y="3225"/>
                  </a:cubicBezTo>
                  <a:cubicBezTo>
                    <a:pt x="221" y="3225"/>
                    <a:pt x="338" y="2855"/>
                    <a:pt x="348" y="2817"/>
                  </a:cubicBezTo>
                  <a:cubicBezTo>
                    <a:pt x="399" y="2634"/>
                    <a:pt x="466" y="2426"/>
                    <a:pt x="624" y="2307"/>
                  </a:cubicBezTo>
                  <a:cubicBezTo>
                    <a:pt x="799" y="2175"/>
                    <a:pt x="1017" y="2053"/>
                    <a:pt x="1219" y="1960"/>
                  </a:cubicBezTo>
                  <a:cubicBezTo>
                    <a:pt x="1321" y="1913"/>
                    <a:pt x="1428" y="1894"/>
                    <a:pt x="1534" y="1894"/>
                  </a:cubicBezTo>
                  <a:cubicBezTo>
                    <a:pt x="1993" y="1894"/>
                    <a:pt x="2444" y="2250"/>
                    <a:pt x="2444" y="2250"/>
                  </a:cubicBezTo>
                  <a:cubicBezTo>
                    <a:pt x="2563" y="1361"/>
                    <a:pt x="2041" y="624"/>
                    <a:pt x="1821" y="257"/>
                  </a:cubicBezTo>
                  <a:cubicBezTo>
                    <a:pt x="1693" y="46"/>
                    <a:pt x="1394" y="1"/>
                    <a:pt x="1163"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2843500" y="2179000"/>
              <a:ext cx="64100" cy="80625"/>
            </a:xfrm>
            <a:custGeom>
              <a:avLst/>
              <a:gdLst/>
              <a:ahLst/>
              <a:cxnLst/>
              <a:rect l="l" t="t" r="r" b="b"/>
              <a:pathLst>
                <a:path w="2564" h="3225" extrusionOk="0">
                  <a:moveTo>
                    <a:pt x="1163" y="1"/>
                  </a:moveTo>
                  <a:cubicBezTo>
                    <a:pt x="991" y="1"/>
                    <a:pt x="856" y="26"/>
                    <a:pt x="856" y="26"/>
                  </a:cubicBezTo>
                  <a:cubicBezTo>
                    <a:pt x="856" y="23"/>
                    <a:pt x="855" y="21"/>
                    <a:pt x="853" y="21"/>
                  </a:cubicBezTo>
                  <a:cubicBezTo>
                    <a:pt x="850" y="21"/>
                    <a:pt x="842" y="27"/>
                    <a:pt x="832" y="36"/>
                  </a:cubicBezTo>
                  <a:cubicBezTo>
                    <a:pt x="780" y="85"/>
                    <a:pt x="872" y="706"/>
                    <a:pt x="864" y="815"/>
                  </a:cubicBezTo>
                  <a:cubicBezTo>
                    <a:pt x="843" y="1072"/>
                    <a:pt x="785" y="1329"/>
                    <a:pt x="671" y="1563"/>
                  </a:cubicBezTo>
                  <a:cubicBezTo>
                    <a:pt x="594" y="1718"/>
                    <a:pt x="477" y="1817"/>
                    <a:pt x="376" y="1940"/>
                  </a:cubicBezTo>
                  <a:cubicBezTo>
                    <a:pt x="249" y="2097"/>
                    <a:pt x="223" y="2135"/>
                    <a:pt x="120" y="2308"/>
                  </a:cubicBezTo>
                  <a:cubicBezTo>
                    <a:pt x="1" y="2510"/>
                    <a:pt x="29" y="3002"/>
                    <a:pt x="200" y="3224"/>
                  </a:cubicBezTo>
                  <a:cubicBezTo>
                    <a:pt x="200" y="3225"/>
                    <a:pt x="201" y="3225"/>
                    <a:pt x="201" y="3225"/>
                  </a:cubicBezTo>
                  <a:cubicBezTo>
                    <a:pt x="221" y="3225"/>
                    <a:pt x="338" y="2855"/>
                    <a:pt x="348" y="2817"/>
                  </a:cubicBezTo>
                  <a:cubicBezTo>
                    <a:pt x="399" y="2634"/>
                    <a:pt x="466" y="2426"/>
                    <a:pt x="624" y="2307"/>
                  </a:cubicBezTo>
                  <a:cubicBezTo>
                    <a:pt x="799" y="2175"/>
                    <a:pt x="1017" y="2053"/>
                    <a:pt x="1219" y="1960"/>
                  </a:cubicBezTo>
                  <a:cubicBezTo>
                    <a:pt x="1321" y="1913"/>
                    <a:pt x="1428" y="1894"/>
                    <a:pt x="1534" y="1894"/>
                  </a:cubicBezTo>
                  <a:cubicBezTo>
                    <a:pt x="1993" y="1894"/>
                    <a:pt x="2444" y="2250"/>
                    <a:pt x="2444" y="2250"/>
                  </a:cubicBezTo>
                  <a:cubicBezTo>
                    <a:pt x="2563" y="1361"/>
                    <a:pt x="2041" y="624"/>
                    <a:pt x="1821" y="257"/>
                  </a:cubicBezTo>
                  <a:cubicBezTo>
                    <a:pt x="1693" y="46"/>
                    <a:pt x="1394"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1"/>
            <p:cNvSpPr/>
            <p:nvPr/>
          </p:nvSpPr>
          <p:spPr>
            <a:xfrm>
              <a:off x="2750025" y="2192525"/>
              <a:ext cx="9600" cy="18950"/>
            </a:xfrm>
            <a:custGeom>
              <a:avLst/>
              <a:gdLst/>
              <a:ahLst/>
              <a:cxnLst/>
              <a:rect l="l" t="t" r="r" b="b"/>
              <a:pathLst>
                <a:path w="384" h="758" extrusionOk="0">
                  <a:moveTo>
                    <a:pt x="384" y="0"/>
                  </a:moveTo>
                  <a:lnTo>
                    <a:pt x="384" y="0"/>
                  </a:lnTo>
                  <a:cubicBezTo>
                    <a:pt x="381" y="2"/>
                    <a:pt x="378" y="3"/>
                    <a:pt x="377" y="7"/>
                  </a:cubicBezTo>
                  <a:cubicBezTo>
                    <a:pt x="271" y="192"/>
                    <a:pt x="118" y="448"/>
                    <a:pt x="0"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1"/>
            <p:cNvSpPr/>
            <p:nvPr/>
          </p:nvSpPr>
          <p:spPr>
            <a:xfrm>
              <a:off x="2759600" y="2184450"/>
              <a:ext cx="50075" cy="78575"/>
            </a:xfrm>
            <a:custGeom>
              <a:avLst/>
              <a:gdLst/>
              <a:ahLst/>
              <a:cxnLst/>
              <a:rect l="l" t="t" r="r" b="b"/>
              <a:pathLst>
                <a:path w="2003" h="3143" extrusionOk="0">
                  <a:moveTo>
                    <a:pt x="651" y="0"/>
                  </a:moveTo>
                  <a:cubicBezTo>
                    <a:pt x="434" y="0"/>
                    <a:pt x="152" y="46"/>
                    <a:pt x="33" y="260"/>
                  </a:cubicBezTo>
                  <a:lnTo>
                    <a:pt x="1" y="322"/>
                  </a:lnTo>
                  <a:cubicBezTo>
                    <a:pt x="59" y="268"/>
                    <a:pt x="119" y="234"/>
                    <a:pt x="180" y="234"/>
                  </a:cubicBezTo>
                  <a:cubicBezTo>
                    <a:pt x="206" y="234"/>
                    <a:pt x="232" y="240"/>
                    <a:pt x="258" y="254"/>
                  </a:cubicBezTo>
                  <a:cubicBezTo>
                    <a:pt x="629" y="445"/>
                    <a:pt x="641" y="1274"/>
                    <a:pt x="693" y="1453"/>
                  </a:cubicBezTo>
                  <a:cubicBezTo>
                    <a:pt x="720" y="1545"/>
                    <a:pt x="591" y="1756"/>
                    <a:pt x="460" y="1936"/>
                  </a:cubicBezTo>
                  <a:cubicBezTo>
                    <a:pt x="506" y="1948"/>
                    <a:pt x="553" y="1962"/>
                    <a:pt x="597" y="1985"/>
                  </a:cubicBezTo>
                  <a:cubicBezTo>
                    <a:pt x="866" y="2120"/>
                    <a:pt x="1113" y="2303"/>
                    <a:pt x="1325" y="2520"/>
                  </a:cubicBezTo>
                  <a:cubicBezTo>
                    <a:pt x="1533" y="2733"/>
                    <a:pt x="1645" y="2939"/>
                    <a:pt x="1842" y="3142"/>
                  </a:cubicBezTo>
                  <a:cubicBezTo>
                    <a:pt x="2003" y="2916"/>
                    <a:pt x="1860" y="2504"/>
                    <a:pt x="1747" y="2300"/>
                  </a:cubicBezTo>
                  <a:cubicBezTo>
                    <a:pt x="1651" y="2125"/>
                    <a:pt x="1505" y="2125"/>
                    <a:pt x="1387" y="1966"/>
                  </a:cubicBezTo>
                  <a:cubicBezTo>
                    <a:pt x="1292" y="1842"/>
                    <a:pt x="1182" y="1741"/>
                    <a:pt x="1112" y="1586"/>
                  </a:cubicBezTo>
                  <a:cubicBezTo>
                    <a:pt x="1003" y="1348"/>
                    <a:pt x="950" y="1087"/>
                    <a:pt x="930" y="826"/>
                  </a:cubicBezTo>
                  <a:cubicBezTo>
                    <a:pt x="922" y="713"/>
                    <a:pt x="1009" y="85"/>
                    <a:pt x="960" y="36"/>
                  </a:cubicBezTo>
                  <a:cubicBezTo>
                    <a:pt x="950" y="26"/>
                    <a:pt x="944" y="21"/>
                    <a:pt x="940" y="21"/>
                  </a:cubicBezTo>
                  <a:cubicBezTo>
                    <a:pt x="938" y="21"/>
                    <a:pt x="937" y="22"/>
                    <a:pt x="937" y="25"/>
                  </a:cubicBezTo>
                  <a:cubicBezTo>
                    <a:pt x="937" y="25"/>
                    <a:pt x="812" y="0"/>
                    <a:pt x="65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1"/>
            <p:cNvSpPr/>
            <p:nvPr/>
          </p:nvSpPr>
          <p:spPr>
            <a:xfrm>
              <a:off x="2843475" y="2179025"/>
              <a:ext cx="42600" cy="80675"/>
            </a:xfrm>
            <a:custGeom>
              <a:avLst/>
              <a:gdLst/>
              <a:ahLst/>
              <a:cxnLst/>
              <a:rect l="l" t="t" r="r" b="b"/>
              <a:pathLst>
                <a:path w="1704" h="3227" extrusionOk="0">
                  <a:moveTo>
                    <a:pt x="1158" y="0"/>
                  </a:moveTo>
                  <a:cubicBezTo>
                    <a:pt x="988" y="0"/>
                    <a:pt x="855" y="25"/>
                    <a:pt x="855" y="25"/>
                  </a:cubicBezTo>
                  <a:cubicBezTo>
                    <a:pt x="855" y="22"/>
                    <a:pt x="854" y="20"/>
                    <a:pt x="853" y="20"/>
                  </a:cubicBezTo>
                  <a:cubicBezTo>
                    <a:pt x="849" y="20"/>
                    <a:pt x="842" y="26"/>
                    <a:pt x="832" y="35"/>
                  </a:cubicBezTo>
                  <a:cubicBezTo>
                    <a:pt x="780" y="84"/>
                    <a:pt x="873" y="705"/>
                    <a:pt x="864" y="817"/>
                  </a:cubicBezTo>
                  <a:cubicBezTo>
                    <a:pt x="842" y="1074"/>
                    <a:pt x="785" y="1331"/>
                    <a:pt x="670" y="1565"/>
                  </a:cubicBezTo>
                  <a:cubicBezTo>
                    <a:pt x="594" y="1720"/>
                    <a:pt x="477" y="1819"/>
                    <a:pt x="376" y="1942"/>
                  </a:cubicBezTo>
                  <a:cubicBezTo>
                    <a:pt x="248" y="2098"/>
                    <a:pt x="222" y="2136"/>
                    <a:pt x="120" y="2310"/>
                  </a:cubicBezTo>
                  <a:cubicBezTo>
                    <a:pt x="1" y="2512"/>
                    <a:pt x="30" y="3004"/>
                    <a:pt x="200" y="3226"/>
                  </a:cubicBezTo>
                  <a:cubicBezTo>
                    <a:pt x="200" y="3227"/>
                    <a:pt x="201" y="3227"/>
                    <a:pt x="201" y="3227"/>
                  </a:cubicBezTo>
                  <a:cubicBezTo>
                    <a:pt x="219" y="3227"/>
                    <a:pt x="338" y="2857"/>
                    <a:pt x="348" y="2818"/>
                  </a:cubicBezTo>
                  <a:cubicBezTo>
                    <a:pt x="397" y="2636"/>
                    <a:pt x="466" y="2427"/>
                    <a:pt x="624" y="2309"/>
                  </a:cubicBezTo>
                  <a:cubicBezTo>
                    <a:pt x="798" y="2176"/>
                    <a:pt x="1016" y="2055"/>
                    <a:pt x="1218" y="1963"/>
                  </a:cubicBezTo>
                  <a:cubicBezTo>
                    <a:pt x="1320" y="1915"/>
                    <a:pt x="1426" y="1896"/>
                    <a:pt x="1531" y="1896"/>
                  </a:cubicBezTo>
                  <a:cubicBezTo>
                    <a:pt x="1589" y="1896"/>
                    <a:pt x="1647" y="1902"/>
                    <a:pt x="1703" y="1911"/>
                  </a:cubicBezTo>
                  <a:cubicBezTo>
                    <a:pt x="1418" y="1680"/>
                    <a:pt x="1061" y="1303"/>
                    <a:pt x="1061" y="852"/>
                  </a:cubicBezTo>
                  <a:cubicBezTo>
                    <a:pt x="1061" y="444"/>
                    <a:pt x="1264" y="183"/>
                    <a:pt x="1450" y="29"/>
                  </a:cubicBezTo>
                  <a:cubicBezTo>
                    <a:pt x="1351" y="7"/>
                    <a:pt x="1249" y="0"/>
                    <a:pt x="115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1"/>
            <p:cNvSpPr/>
            <p:nvPr/>
          </p:nvSpPr>
          <p:spPr>
            <a:xfrm>
              <a:off x="2790600" y="2267300"/>
              <a:ext cx="11800" cy="17850"/>
            </a:xfrm>
            <a:custGeom>
              <a:avLst/>
              <a:gdLst/>
              <a:ahLst/>
              <a:cxnLst/>
              <a:rect l="l" t="t" r="r" b="b"/>
              <a:pathLst>
                <a:path w="472" h="714" extrusionOk="0">
                  <a:moveTo>
                    <a:pt x="236" y="0"/>
                  </a:moveTo>
                  <a:cubicBezTo>
                    <a:pt x="106" y="0"/>
                    <a:pt x="1" y="160"/>
                    <a:pt x="1" y="357"/>
                  </a:cubicBezTo>
                  <a:cubicBezTo>
                    <a:pt x="1" y="554"/>
                    <a:pt x="106" y="714"/>
                    <a:pt x="236" y="714"/>
                  </a:cubicBezTo>
                  <a:cubicBezTo>
                    <a:pt x="367" y="714"/>
                    <a:pt x="472" y="554"/>
                    <a:pt x="472" y="357"/>
                  </a:cubicBezTo>
                  <a:cubicBezTo>
                    <a:pt x="472" y="160"/>
                    <a:pt x="367"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1"/>
            <p:cNvSpPr/>
            <p:nvPr/>
          </p:nvSpPr>
          <p:spPr>
            <a:xfrm>
              <a:off x="2789325" y="2266350"/>
              <a:ext cx="11825" cy="17875"/>
            </a:xfrm>
            <a:custGeom>
              <a:avLst/>
              <a:gdLst/>
              <a:ahLst/>
              <a:cxnLst/>
              <a:rect l="l" t="t" r="r" b="b"/>
              <a:pathLst>
                <a:path w="473" h="715" extrusionOk="0">
                  <a:moveTo>
                    <a:pt x="237" y="1"/>
                  </a:moveTo>
                  <a:cubicBezTo>
                    <a:pt x="106" y="1"/>
                    <a:pt x="1" y="161"/>
                    <a:pt x="1" y="358"/>
                  </a:cubicBezTo>
                  <a:cubicBezTo>
                    <a:pt x="1" y="555"/>
                    <a:pt x="106" y="715"/>
                    <a:pt x="237" y="715"/>
                  </a:cubicBezTo>
                  <a:cubicBezTo>
                    <a:pt x="367" y="715"/>
                    <a:pt x="473" y="555"/>
                    <a:pt x="473" y="358"/>
                  </a:cubicBezTo>
                  <a:cubicBezTo>
                    <a:pt x="473" y="161"/>
                    <a:pt x="366" y="1"/>
                    <a:pt x="23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1"/>
            <p:cNvSpPr/>
            <p:nvPr/>
          </p:nvSpPr>
          <p:spPr>
            <a:xfrm>
              <a:off x="2789425" y="2269025"/>
              <a:ext cx="11725" cy="15175"/>
            </a:xfrm>
            <a:custGeom>
              <a:avLst/>
              <a:gdLst/>
              <a:ahLst/>
              <a:cxnLst/>
              <a:rect l="l" t="t" r="r" b="b"/>
              <a:pathLst>
                <a:path w="469" h="607" extrusionOk="0">
                  <a:moveTo>
                    <a:pt x="400" y="0"/>
                  </a:moveTo>
                  <a:cubicBezTo>
                    <a:pt x="403" y="19"/>
                    <a:pt x="405" y="39"/>
                    <a:pt x="405" y="59"/>
                  </a:cubicBezTo>
                  <a:cubicBezTo>
                    <a:pt x="405" y="256"/>
                    <a:pt x="296" y="416"/>
                    <a:pt x="162" y="416"/>
                  </a:cubicBezTo>
                  <a:cubicBezTo>
                    <a:pt x="101" y="416"/>
                    <a:pt x="45" y="382"/>
                    <a:pt x="1" y="324"/>
                  </a:cubicBezTo>
                  <a:lnTo>
                    <a:pt x="1" y="324"/>
                  </a:lnTo>
                  <a:cubicBezTo>
                    <a:pt x="23" y="485"/>
                    <a:pt x="118" y="607"/>
                    <a:pt x="231" y="607"/>
                  </a:cubicBezTo>
                  <a:cubicBezTo>
                    <a:pt x="362" y="607"/>
                    <a:pt x="468" y="447"/>
                    <a:pt x="468" y="250"/>
                  </a:cubicBezTo>
                  <a:cubicBezTo>
                    <a:pt x="469" y="153"/>
                    <a:pt x="442" y="64"/>
                    <a:pt x="4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p:nvPr/>
          </p:nvSpPr>
          <p:spPr>
            <a:xfrm>
              <a:off x="2791250" y="2318000"/>
              <a:ext cx="11800" cy="17875"/>
            </a:xfrm>
            <a:custGeom>
              <a:avLst/>
              <a:gdLst/>
              <a:ahLst/>
              <a:cxnLst/>
              <a:rect l="l" t="t" r="r" b="b"/>
              <a:pathLst>
                <a:path w="472" h="715" extrusionOk="0">
                  <a:moveTo>
                    <a:pt x="236" y="1"/>
                  </a:moveTo>
                  <a:cubicBezTo>
                    <a:pt x="105" y="1"/>
                    <a:pt x="0" y="160"/>
                    <a:pt x="0" y="358"/>
                  </a:cubicBezTo>
                  <a:cubicBezTo>
                    <a:pt x="0" y="555"/>
                    <a:pt x="105" y="715"/>
                    <a:pt x="236" y="715"/>
                  </a:cubicBezTo>
                  <a:cubicBezTo>
                    <a:pt x="366" y="715"/>
                    <a:pt x="471" y="555"/>
                    <a:pt x="471" y="358"/>
                  </a:cubicBezTo>
                  <a:cubicBezTo>
                    <a:pt x="471" y="160"/>
                    <a:pt x="366"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1"/>
            <p:cNvSpPr/>
            <p:nvPr/>
          </p:nvSpPr>
          <p:spPr>
            <a:xfrm>
              <a:off x="2789975" y="2317050"/>
              <a:ext cx="11825" cy="17875"/>
            </a:xfrm>
            <a:custGeom>
              <a:avLst/>
              <a:gdLst/>
              <a:ahLst/>
              <a:cxnLst/>
              <a:rect l="l" t="t" r="r" b="b"/>
              <a:pathLst>
                <a:path w="473" h="715" extrusionOk="0">
                  <a:moveTo>
                    <a:pt x="236" y="0"/>
                  </a:moveTo>
                  <a:cubicBezTo>
                    <a:pt x="106" y="0"/>
                    <a:pt x="0" y="160"/>
                    <a:pt x="0" y="357"/>
                  </a:cubicBezTo>
                  <a:cubicBezTo>
                    <a:pt x="0" y="554"/>
                    <a:pt x="106" y="714"/>
                    <a:pt x="236" y="714"/>
                  </a:cubicBezTo>
                  <a:cubicBezTo>
                    <a:pt x="367" y="714"/>
                    <a:pt x="472" y="554"/>
                    <a:pt x="472" y="357"/>
                  </a:cubicBezTo>
                  <a:cubicBezTo>
                    <a:pt x="472" y="160"/>
                    <a:pt x="367" y="0"/>
                    <a:pt x="2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1"/>
            <p:cNvSpPr/>
            <p:nvPr/>
          </p:nvSpPr>
          <p:spPr>
            <a:xfrm>
              <a:off x="2790075" y="2319725"/>
              <a:ext cx="11725" cy="15200"/>
            </a:xfrm>
            <a:custGeom>
              <a:avLst/>
              <a:gdLst/>
              <a:ahLst/>
              <a:cxnLst/>
              <a:rect l="l" t="t" r="r" b="b"/>
              <a:pathLst>
                <a:path w="469" h="608" extrusionOk="0">
                  <a:moveTo>
                    <a:pt x="400" y="1"/>
                  </a:moveTo>
                  <a:lnTo>
                    <a:pt x="400" y="1"/>
                  </a:lnTo>
                  <a:cubicBezTo>
                    <a:pt x="402" y="19"/>
                    <a:pt x="404" y="39"/>
                    <a:pt x="404" y="59"/>
                  </a:cubicBezTo>
                  <a:cubicBezTo>
                    <a:pt x="404" y="257"/>
                    <a:pt x="296" y="416"/>
                    <a:pt x="161" y="416"/>
                  </a:cubicBezTo>
                  <a:cubicBezTo>
                    <a:pt x="101" y="416"/>
                    <a:pt x="44" y="381"/>
                    <a:pt x="0" y="325"/>
                  </a:cubicBezTo>
                  <a:lnTo>
                    <a:pt x="0" y="325"/>
                  </a:lnTo>
                  <a:cubicBezTo>
                    <a:pt x="23" y="486"/>
                    <a:pt x="118" y="607"/>
                    <a:pt x="231" y="607"/>
                  </a:cubicBezTo>
                  <a:cubicBezTo>
                    <a:pt x="362" y="607"/>
                    <a:pt x="466" y="447"/>
                    <a:pt x="466" y="250"/>
                  </a:cubicBezTo>
                  <a:cubicBezTo>
                    <a:pt x="468" y="152"/>
                    <a:pt x="442" y="65"/>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1"/>
            <p:cNvSpPr/>
            <p:nvPr/>
          </p:nvSpPr>
          <p:spPr>
            <a:xfrm>
              <a:off x="2784350" y="2242200"/>
              <a:ext cx="2425" cy="99650"/>
            </a:xfrm>
            <a:custGeom>
              <a:avLst/>
              <a:gdLst/>
              <a:ahLst/>
              <a:cxnLst/>
              <a:rect l="l" t="t" r="r" b="b"/>
              <a:pathLst>
                <a:path w="97" h="3986" extrusionOk="0">
                  <a:moveTo>
                    <a:pt x="48" y="0"/>
                  </a:moveTo>
                  <a:cubicBezTo>
                    <a:pt x="22" y="0"/>
                    <a:pt x="0" y="2264"/>
                    <a:pt x="0" y="2264"/>
                  </a:cubicBezTo>
                  <a:cubicBezTo>
                    <a:pt x="0" y="2264"/>
                    <a:pt x="9" y="3312"/>
                    <a:pt x="25" y="3982"/>
                  </a:cubicBezTo>
                  <a:cubicBezTo>
                    <a:pt x="28" y="3982"/>
                    <a:pt x="30" y="3982"/>
                    <a:pt x="33" y="3982"/>
                  </a:cubicBezTo>
                  <a:cubicBezTo>
                    <a:pt x="46" y="3982"/>
                    <a:pt x="59" y="3983"/>
                    <a:pt x="71" y="3985"/>
                  </a:cubicBezTo>
                  <a:cubicBezTo>
                    <a:pt x="86" y="3315"/>
                    <a:pt x="96" y="2264"/>
                    <a:pt x="96" y="2264"/>
                  </a:cubicBezTo>
                  <a:cubicBezTo>
                    <a:pt x="96" y="2264"/>
                    <a:pt x="75" y="0"/>
                    <a:pt x="4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1"/>
            <p:cNvSpPr/>
            <p:nvPr/>
          </p:nvSpPr>
          <p:spPr>
            <a:xfrm>
              <a:off x="2865450" y="2233400"/>
              <a:ext cx="3100" cy="106300"/>
            </a:xfrm>
            <a:custGeom>
              <a:avLst/>
              <a:gdLst/>
              <a:ahLst/>
              <a:cxnLst/>
              <a:rect l="l" t="t" r="r" b="b"/>
              <a:pathLst>
                <a:path w="124" h="4252" extrusionOk="0">
                  <a:moveTo>
                    <a:pt x="24" y="1"/>
                  </a:moveTo>
                  <a:cubicBezTo>
                    <a:pt x="22" y="1"/>
                    <a:pt x="18" y="34"/>
                    <a:pt x="16" y="92"/>
                  </a:cubicBezTo>
                  <a:cubicBezTo>
                    <a:pt x="14" y="151"/>
                    <a:pt x="10" y="233"/>
                    <a:pt x="7" y="333"/>
                  </a:cubicBezTo>
                  <a:cubicBezTo>
                    <a:pt x="3" y="533"/>
                    <a:pt x="1" y="798"/>
                    <a:pt x="2" y="1064"/>
                  </a:cubicBezTo>
                  <a:cubicBezTo>
                    <a:pt x="7" y="1596"/>
                    <a:pt x="14" y="2127"/>
                    <a:pt x="14" y="2127"/>
                  </a:cubicBezTo>
                  <a:lnTo>
                    <a:pt x="54" y="3190"/>
                  </a:lnTo>
                  <a:cubicBezTo>
                    <a:pt x="64" y="3455"/>
                    <a:pt x="72" y="3720"/>
                    <a:pt x="79" y="3920"/>
                  </a:cubicBezTo>
                  <a:cubicBezTo>
                    <a:pt x="86" y="4119"/>
                    <a:pt x="92" y="4252"/>
                    <a:pt x="99" y="4252"/>
                  </a:cubicBezTo>
                  <a:cubicBezTo>
                    <a:pt x="103" y="4252"/>
                    <a:pt x="105" y="4218"/>
                    <a:pt x="108" y="4159"/>
                  </a:cubicBezTo>
                  <a:cubicBezTo>
                    <a:pt x="109" y="4101"/>
                    <a:pt x="114" y="4019"/>
                    <a:pt x="117" y="3918"/>
                  </a:cubicBezTo>
                  <a:cubicBezTo>
                    <a:pt x="120" y="3719"/>
                    <a:pt x="123" y="3454"/>
                    <a:pt x="121" y="3188"/>
                  </a:cubicBezTo>
                  <a:cubicBezTo>
                    <a:pt x="117" y="2656"/>
                    <a:pt x="109" y="2124"/>
                    <a:pt x="109" y="2124"/>
                  </a:cubicBezTo>
                  <a:lnTo>
                    <a:pt x="70" y="1062"/>
                  </a:lnTo>
                  <a:cubicBezTo>
                    <a:pt x="60" y="797"/>
                    <a:pt x="51" y="531"/>
                    <a:pt x="44" y="332"/>
                  </a:cubicBezTo>
                  <a:cubicBezTo>
                    <a:pt x="38" y="134"/>
                    <a:pt x="32"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1"/>
            <p:cNvSpPr/>
            <p:nvPr/>
          </p:nvSpPr>
          <p:spPr>
            <a:xfrm>
              <a:off x="2852150" y="2271525"/>
              <a:ext cx="10525" cy="2425"/>
            </a:xfrm>
            <a:custGeom>
              <a:avLst/>
              <a:gdLst/>
              <a:ahLst/>
              <a:cxnLst/>
              <a:rect l="l" t="t" r="r" b="b"/>
              <a:pathLst>
                <a:path w="421" h="97" extrusionOk="0">
                  <a:moveTo>
                    <a:pt x="210" y="0"/>
                  </a:moveTo>
                  <a:cubicBezTo>
                    <a:pt x="210" y="0"/>
                    <a:pt x="0" y="22"/>
                    <a:pt x="0" y="48"/>
                  </a:cubicBezTo>
                  <a:cubicBezTo>
                    <a:pt x="0" y="75"/>
                    <a:pt x="210" y="96"/>
                    <a:pt x="210" y="96"/>
                  </a:cubicBezTo>
                  <a:cubicBezTo>
                    <a:pt x="210" y="96"/>
                    <a:pt x="421" y="75"/>
                    <a:pt x="421" y="48"/>
                  </a:cubicBezTo>
                  <a:cubicBezTo>
                    <a:pt x="421" y="22"/>
                    <a:pt x="210" y="0"/>
                    <a:pt x="21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1"/>
            <p:cNvSpPr/>
            <p:nvPr/>
          </p:nvSpPr>
          <p:spPr>
            <a:xfrm>
              <a:off x="2854850" y="2324850"/>
              <a:ext cx="10550" cy="2425"/>
            </a:xfrm>
            <a:custGeom>
              <a:avLst/>
              <a:gdLst/>
              <a:ahLst/>
              <a:cxnLst/>
              <a:rect l="l" t="t" r="r" b="b"/>
              <a:pathLst>
                <a:path w="422" h="97" extrusionOk="0">
                  <a:moveTo>
                    <a:pt x="212" y="0"/>
                  </a:moveTo>
                  <a:cubicBezTo>
                    <a:pt x="212" y="0"/>
                    <a:pt x="1" y="22"/>
                    <a:pt x="1" y="48"/>
                  </a:cubicBezTo>
                  <a:cubicBezTo>
                    <a:pt x="1" y="75"/>
                    <a:pt x="212" y="96"/>
                    <a:pt x="212" y="96"/>
                  </a:cubicBezTo>
                  <a:cubicBezTo>
                    <a:pt x="212" y="96"/>
                    <a:pt x="422" y="75"/>
                    <a:pt x="422" y="48"/>
                  </a:cubicBezTo>
                  <a:cubicBezTo>
                    <a:pt x="422" y="22"/>
                    <a:pt x="212" y="0"/>
                    <a:pt x="2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1"/>
            <p:cNvSpPr/>
            <p:nvPr/>
          </p:nvSpPr>
          <p:spPr>
            <a:xfrm>
              <a:off x="2751025" y="2193725"/>
              <a:ext cx="11700" cy="40250"/>
            </a:xfrm>
            <a:custGeom>
              <a:avLst/>
              <a:gdLst/>
              <a:ahLst/>
              <a:cxnLst/>
              <a:rect l="l" t="t" r="r" b="b"/>
              <a:pathLst>
                <a:path w="468" h="1610" extrusionOk="0">
                  <a:moveTo>
                    <a:pt x="455" y="0"/>
                  </a:moveTo>
                  <a:cubicBezTo>
                    <a:pt x="441" y="0"/>
                    <a:pt x="324" y="224"/>
                    <a:pt x="237" y="460"/>
                  </a:cubicBezTo>
                  <a:cubicBezTo>
                    <a:pt x="145" y="700"/>
                    <a:pt x="86" y="950"/>
                    <a:pt x="86" y="950"/>
                  </a:cubicBezTo>
                  <a:cubicBezTo>
                    <a:pt x="86" y="950"/>
                    <a:pt x="61" y="1064"/>
                    <a:pt x="41" y="1207"/>
                  </a:cubicBezTo>
                  <a:cubicBezTo>
                    <a:pt x="32" y="1280"/>
                    <a:pt x="23" y="1360"/>
                    <a:pt x="17" y="1434"/>
                  </a:cubicBezTo>
                  <a:cubicBezTo>
                    <a:pt x="17" y="1461"/>
                    <a:pt x="1" y="1543"/>
                    <a:pt x="19" y="1573"/>
                  </a:cubicBezTo>
                  <a:cubicBezTo>
                    <a:pt x="27" y="1590"/>
                    <a:pt x="40" y="1606"/>
                    <a:pt x="60" y="1609"/>
                  </a:cubicBezTo>
                  <a:cubicBezTo>
                    <a:pt x="73" y="1606"/>
                    <a:pt x="78" y="1596"/>
                    <a:pt x="93" y="1591"/>
                  </a:cubicBezTo>
                  <a:cubicBezTo>
                    <a:pt x="121" y="1548"/>
                    <a:pt x="146" y="1525"/>
                    <a:pt x="161" y="1513"/>
                  </a:cubicBezTo>
                  <a:cubicBezTo>
                    <a:pt x="178" y="1498"/>
                    <a:pt x="196" y="1488"/>
                    <a:pt x="214" y="1478"/>
                  </a:cubicBezTo>
                  <a:cubicBezTo>
                    <a:pt x="248" y="1461"/>
                    <a:pt x="280" y="1451"/>
                    <a:pt x="305" y="1446"/>
                  </a:cubicBezTo>
                  <a:cubicBezTo>
                    <a:pt x="355" y="1435"/>
                    <a:pt x="384" y="1440"/>
                    <a:pt x="384" y="1434"/>
                  </a:cubicBezTo>
                  <a:cubicBezTo>
                    <a:pt x="385" y="1431"/>
                    <a:pt x="359" y="1418"/>
                    <a:pt x="302" y="1418"/>
                  </a:cubicBezTo>
                  <a:cubicBezTo>
                    <a:pt x="274" y="1419"/>
                    <a:pt x="238" y="1426"/>
                    <a:pt x="199" y="1442"/>
                  </a:cubicBezTo>
                  <a:cubicBezTo>
                    <a:pt x="162" y="1456"/>
                    <a:pt x="104" y="1499"/>
                    <a:pt x="93" y="1514"/>
                  </a:cubicBezTo>
                  <a:cubicBezTo>
                    <a:pt x="88" y="1516"/>
                    <a:pt x="86" y="1524"/>
                    <a:pt x="82" y="1525"/>
                  </a:cubicBezTo>
                  <a:cubicBezTo>
                    <a:pt x="75" y="1522"/>
                    <a:pt x="72" y="1513"/>
                    <a:pt x="72" y="1505"/>
                  </a:cubicBezTo>
                  <a:cubicBezTo>
                    <a:pt x="73" y="1484"/>
                    <a:pt x="76" y="1489"/>
                    <a:pt x="83" y="1441"/>
                  </a:cubicBezTo>
                  <a:cubicBezTo>
                    <a:pt x="94" y="1367"/>
                    <a:pt x="108" y="1292"/>
                    <a:pt x="123" y="1221"/>
                  </a:cubicBezTo>
                  <a:cubicBezTo>
                    <a:pt x="151" y="1082"/>
                    <a:pt x="180" y="970"/>
                    <a:pt x="180" y="970"/>
                  </a:cubicBezTo>
                  <a:cubicBezTo>
                    <a:pt x="180" y="970"/>
                    <a:pt x="230" y="723"/>
                    <a:pt x="302" y="482"/>
                  </a:cubicBezTo>
                  <a:cubicBezTo>
                    <a:pt x="373" y="241"/>
                    <a:pt x="467" y="6"/>
                    <a:pt x="455" y="0"/>
                  </a:cubicBezTo>
                  <a:cubicBezTo>
                    <a:pt x="455" y="0"/>
                    <a:pt x="455"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1"/>
            <p:cNvSpPr/>
            <p:nvPr/>
          </p:nvSpPr>
          <p:spPr>
            <a:xfrm>
              <a:off x="2881450" y="2187075"/>
              <a:ext cx="19775" cy="35800"/>
            </a:xfrm>
            <a:custGeom>
              <a:avLst/>
              <a:gdLst/>
              <a:ahLst/>
              <a:cxnLst/>
              <a:rect l="l" t="t" r="r" b="b"/>
              <a:pathLst>
                <a:path w="791" h="1432" extrusionOk="0">
                  <a:moveTo>
                    <a:pt x="6" y="1"/>
                  </a:moveTo>
                  <a:cubicBezTo>
                    <a:pt x="5" y="1"/>
                    <a:pt x="3" y="1"/>
                    <a:pt x="3" y="2"/>
                  </a:cubicBezTo>
                  <a:cubicBezTo>
                    <a:pt x="0" y="10"/>
                    <a:pt x="51" y="37"/>
                    <a:pt x="104" y="99"/>
                  </a:cubicBezTo>
                  <a:cubicBezTo>
                    <a:pt x="160" y="162"/>
                    <a:pt x="213" y="261"/>
                    <a:pt x="264" y="362"/>
                  </a:cubicBezTo>
                  <a:cubicBezTo>
                    <a:pt x="370" y="565"/>
                    <a:pt x="459" y="772"/>
                    <a:pt x="459" y="772"/>
                  </a:cubicBezTo>
                  <a:cubicBezTo>
                    <a:pt x="459" y="772"/>
                    <a:pt x="459" y="772"/>
                    <a:pt x="459" y="772"/>
                  </a:cubicBezTo>
                  <a:lnTo>
                    <a:pt x="459" y="772"/>
                  </a:lnTo>
                  <a:cubicBezTo>
                    <a:pt x="462" y="772"/>
                    <a:pt x="702" y="1289"/>
                    <a:pt x="689" y="1289"/>
                  </a:cubicBezTo>
                  <a:cubicBezTo>
                    <a:pt x="688" y="1289"/>
                    <a:pt x="687" y="1287"/>
                    <a:pt x="684" y="1284"/>
                  </a:cubicBezTo>
                  <a:cubicBezTo>
                    <a:pt x="668" y="1269"/>
                    <a:pt x="652" y="1257"/>
                    <a:pt x="635" y="1249"/>
                  </a:cubicBezTo>
                  <a:cubicBezTo>
                    <a:pt x="621" y="1242"/>
                    <a:pt x="599" y="1235"/>
                    <a:pt x="585" y="1235"/>
                  </a:cubicBezTo>
                  <a:cubicBezTo>
                    <a:pt x="583" y="1235"/>
                    <a:pt x="581" y="1236"/>
                    <a:pt x="580" y="1236"/>
                  </a:cubicBezTo>
                  <a:cubicBezTo>
                    <a:pt x="549" y="1237"/>
                    <a:pt x="540" y="1244"/>
                    <a:pt x="540" y="1246"/>
                  </a:cubicBezTo>
                  <a:cubicBezTo>
                    <a:pt x="540" y="1249"/>
                    <a:pt x="551" y="1247"/>
                    <a:pt x="576" y="1252"/>
                  </a:cubicBezTo>
                  <a:cubicBezTo>
                    <a:pt x="591" y="1255"/>
                    <a:pt x="602" y="1256"/>
                    <a:pt x="630" y="1274"/>
                  </a:cubicBezTo>
                  <a:cubicBezTo>
                    <a:pt x="656" y="1289"/>
                    <a:pt x="693" y="1328"/>
                    <a:pt x="762" y="1414"/>
                  </a:cubicBezTo>
                  <a:cubicBezTo>
                    <a:pt x="767" y="1415"/>
                    <a:pt x="772" y="1418"/>
                    <a:pt x="778" y="1422"/>
                  </a:cubicBezTo>
                  <a:cubicBezTo>
                    <a:pt x="782" y="1424"/>
                    <a:pt x="784" y="1425"/>
                    <a:pt x="786" y="1430"/>
                  </a:cubicBezTo>
                  <a:cubicBezTo>
                    <a:pt x="788" y="1430"/>
                    <a:pt x="789" y="1432"/>
                    <a:pt x="790" y="1432"/>
                  </a:cubicBezTo>
                  <a:cubicBezTo>
                    <a:pt x="790" y="1432"/>
                    <a:pt x="791" y="1432"/>
                    <a:pt x="791" y="1431"/>
                  </a:cubicBezTo>
                  <a:lnTo>
                    <a:pt x="786" y="1418"/>
                  </a:lnTo>
                  <a:cubicBezTo>
                    <a:pt x="775" y="1377"/>
                    <a:pt x="762" y="1333"/>
                    <a:pt x="747" y="1284"/>
                  </a:cubicBezTo>
                  <a:cubicBezTo>
                    <a:pt x="732" y="1236"/>
                    <a:pt x="715" y="1185"/>
                    <a:pt x="699" y="1132"/>
                  </a:cubicBezTo>
                  <a:cubicBezTo>
                    <a:pt x="685" y="1094"/>
                    <a:pt x="672" y="1055"/>
                    <a:pt x="658" y="1015"/>
                  </a:cubicBezTo>
                  <a:cubicBezTo>
                    <a:pt x="604" y="863"/>
                    <a:pt x="546" y="731"/>
                    <a:pt x="546" y="731"/>
                  </a:cubicBezTo>
                  <a:cubicBezTo>
                    <a:pt x="546" y="731"/>
                    <a:pt x="444" y="524"/>
                    <a:pt x="323" y="328"/>
                  </a:cubicBezTo>
                  <a:cubicBezTo>
                    <a:pt x="264" y="231"/>
                    <a:pt x="199" y="131"/>
                    <a:pt x="131" y="72"/>
                  </a:cubicBezTo>
                  <a:cubicBezTo>
                    <a:pt x="73" y="20"/>
                    <a:pt x="19" y="1"/>
                    <a:pt x="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1"/>
            <p:cNvSpPr/>
            <p:nvPr/>
          </p:nvSpPr>
          <p:spPr>
            <a:xfrm>
              <a:off x="2649425" y="2242625"/>
              <a:ext cx="24900" cy="45050"/>
            </a:xfrm>
            <a:custGeom>
              <a:avLst/>
              <a:gdLst/>
              <a:ahLst/>
              <a:cxnLst/>
              <a:rect l="l" t="t" r="r" b="b"/>
              <a:pathLst>
                <a:path w="996" h="1802" extrusionOk="0">
                  <a:moveTo>
                    <a:pt x="990" y="1"/>
                  </a:moveTo>
                  <a:cubicBezTo>
                    <a:pt x="980" y="1"/>
                    <a:pt x="922" y="27"/>
                    <a:pt x="849" y="86"/>
                  </a:cubicBezTo>
                  <a:cubicBezTo>
                    <a:pt x="769" y="145"/>
                    <a:pt x="682" y="247"/>
                    <a:pt x="609" y="357"/>
                  </a:cubicBezTo>
                  <a:cubicBezTo>
                    <a:pt x="537" y="468"/>
                    <a:pt x="480" y="586"/>
                    <a:pt x="439" y="676"/>
                  </a:cubicBezTo>
                  <a:cubicBezTo>
                    <a:pt x="398" y="764"/>
                    <a:pt x="372" y="825"/>
                    <a:pt x="372" y="825"/>
                  </a:cubicBezTo>
                  <a:cubicBezTo>
                    <a:pt x="372" y="825"/>
                    <a:pt x="1" y="1790"/>
                    <a:pt x="24" y="1801"/>
                  </a:cubicBezTo>
                  <a:cubicBezTo>
                    <a:pt x="24" y="1801"/>
                    <a:pt x="25" y="1801"/>
                    <a:pt x="25" y="1801"/>
                  </a:cubicBezTo>
                  <a:cubicBezTo>
                    <a:pt x="54" y="1801"/>
                    <a:pt x="461" y="860"/>
                    <a:pt x="461" y="860"/>
                  </a:cubicBezTo>
                  <a:cubicBezTo>
                    <a:pt x="461" y="860"/>
                    <a:pt x="486" y="801"/>
                    <a:pt x="520" y="710"/>
                  </a:cubicBezTo>
                  <a:cubicBezTo>
                    <a:pt x="556" y="620"/>
                    <a:pt x="605" y="502"/>
                    <a:pt x="668" y="391"/>
                  </a:cubicBezTo>
                  <a:cubicBezTo>
                    <a:pt x="729" y="280"/>
                    <a:pt x="806" y="178"/>
                    <a:pt x="875" y="112"/>
                  </a:cubicBezTo>
                  <a:cubicBezTo>
                    <a:pt x="941" y="44"/>
                    <a:pt x="996" y="8"/>
                    <a:pt x="992" y="1"/>
                  </a:cubicBezTo>
                  <a:cubicBezTo>
                    <a:pt x="992" y="1"/>
                    <a:pt x="991" y="1"/>
                    <a:pt x="9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1"/>
            <p:cNvSpPr/>
            <p:nvPr/>
          </p:nvSpPr>
          <p:spPr>
            <a:xfrm>
              <a:off x="2677800" y="2236400"/>
              <a:ext cx="6425" cy="3700"/>
            </a:xfrm>
            <a:custGeom>
              <a:avLst/>
              <a:gdLst/>
              <a:ahLst/>
              <a:cxnLst/>
              <a:rect l="l" t="t" r="r" b="b"/>
              <a:pathLst>
                <a:path w="257" h="148" extrusionOk="0">
                  <a:moveTo>
                    <a:pt x="155" y="106"/>
                  </a:moveTo>
                  <a:lnTo>
                    <a:pt x="155" y="106"/>
                  </a:lnTo>
                  <a:cubicBezTo>
                    <a:pt x="155" y="107"/>
                    <a:pt x="155" y="107"/>
                    <a:pt x="155" y="107"/>
                  </a:cubicBezTo>
                  <a:cubicBezTo>
                    <a:pt x="155" y="107"/>
                    <a:pt x="155" y="107"/>
                    <a:pt x="155" y="106"/>
                  </a:cubicBezTo>
                  <a:close/>
                  <a:moveTo>
                    <a:pt x="222" y="0"/>
                  </a:moveTo>
                  <a:cubicBezTo>
                    <a:pt x="179" y="0"/>
                    <a:pt x="104" y="21"/>
                    <a:pt x="106" y="24"/>
                  </a:cubicBezTo>
                  <a:cubicBezTo>
                    <a:pt x="106" y="23"/>
                    <a:pt x="106" y="23"/>
                    <a:pt x="106" y="23"/>
                  </a:cubicBezTo>
                  <a:cubicBezTo>
                    <a:pt x="101" y="23"/>
                    <a:pt x="1" y="124"/>
                    <a:pt x="23" y="145"/>
                  </a:cubicBezTo>
                  <a:cubicBezTo>
                    <a:pt x="25" y="147"/>
                    <a:pt x="28" y="147"/>
                    <a:pt x="32" y="147"/>
                  </a:cubicBezTo>
                  <a:cubicBezTo>
                    <a:pt x="63" y="147"/>
                    <a:pt x="147" y="106"/>
                    <a:pt x="155" y="106"/>
                  </a:cubicBezTo>
                  <a:cubicBezTo>
                    <a:pt x="155" y="106"/>
                    <a:pt x="155" y="106"/>
                    <a:pt x="155" y="106"/>
                  </a:cubicBezTo>
                  <a:lnTo>
                    <a:pt x="155" y="106"/>
                  </a:lnTo>
                  <a:cubicBezTo>
                    <a:pt x="154" y="103"/>
                    <a:pt x="256" y="33"/>
                    <a:pt x="252" y="11"/>
                  </a:cubicBezTo>
                  <a:cubicBezTo>
                    <a:pt x="250" y="3"/>
                    <a:pt x="238" y="0"/>
                    <a:pt x="22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1"/>
            <p:cNvSpPr/>
            <p:nvPr/>
          </p:nvSpPr>
          <p:spPr>
            <a:xfrm>
              <a:off x="2706225" y="2223825"/>
              <a:ext cx="8550" cy="3750"/>
            </a:xfrm>
            <a:custGeom>
              <a:avLst/>
              <a:gdLst/>
              <a:ahLst/>
              <a:cxnLst/>
              <a:rect l="l" t="t" r="r" b="b"/>
              <a:pathLst>
                <a:path w="342" h="150" extrusionOk="0">
                  <a:moveTo>
                    <a:pt x="220" y="1"/>
                  </a:moveTo>
                  <a:cubicBezTo>
                    <a:pt x="180" y="1"/>
                    <a:pt x="147" y="9"/>
                    <a:pt x="147" y="9"/>
                  </a:cubicBezTo>
                  <a:cubicBezTo>
                    <a:pt x="147" y="9"/>
                    <a:pt x="101" y="30"/>
                    <a:pt x="63" y="64"/>
                  </a:cubicBezTo>
                  <a:cubicBezTo>
                    <a:pt x="25" y="97"/>
                    <a:pt x="0" y="139"/>
                    <a:pt x="10" y="147"/>
                  </a:cubicBezTo>
                  <a:cubicBezTo>
                    <a:pt x="12" y="149"/>
                    <a:pt x="14" y="150"/>
                    <a:pt x="17" y="150"/>
                  </a:cubicBezTo>
                  <a:cubicBezTo>
                    <a:pt x="33" y="150"/>
                    <a:pt x="65" y="132"/>
                    <a:pt x="98" y="121"/>
                  </a:cubicBezTo>
                  <a:cubicBezTo>
                    <a:pt x="138" y="107"/>
                    <a:pt x="176" y="99"/>
                    <a:pt x="176" y="99"/>
                  </a:cubicBezTo>
                  <a:cubicBezTo>
                    <a:pt x="176" y="99"/>
                    <a:pt x="212" y="81"/>
                    <a:pt x="253" y="69"/>
                  </a:cubicBezTo>
                  <a:cubicBezTo>
                    <a:pt x="292" y="56"/>
                    <a:pt x="336" y="50"/>
                    <a:pt x="339" y="37"/>
                  </a:cubicBezTo>
                  <a:cubicBezTo>
                    <a:pt x="341" y="25"/>
                    <a:pt x="297" y="5"/>
                    <a:pt x="248" y="2"/>
                  </a:cubicBezTo>
                  <a:cubicBezTo>
                    <a:pt x="238" y="1"/>
                    <a:pt x="229" y="1"/>
                    <a:pt x="22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1"/>
            <p:cNvSpPr/>
            <p:nvPr/>
          </p:nvSpPr>
          <p:spPr>
            <a:xfrm>
              <a:off x="2961275" y="2233525"/>
              <a:ext cx="38625" cy="47325"/>
            </a:xfrm>
            <a:custGeom>
              <a:avLst/>
              <a:gdLst/>
              <a:ahLst/>
              <a:cxnLst/>
              <a:rect l="l" t="t" r="r" b="b"/>
              <a:pathLst>
                <a:path w="1545" h="1893" extrusionOk="0">
                  <a:moveTo>
                    <a:pt x="8" y="1"/>
                  </a:moveTo>
                  <a:cubicBezTo>
                    <a:pt x="6" y="1"/>
                    <a:pt x="5" y="1"/>
                    <a:pt x="4" y="2"/>
                  </a:cubicBezTo>
                  <a:cubicBezTo>
                    <a:pt x="0" y="10"/>
                    <a:pt x="73" y="43"/>
                    <a:pt x="171" y="103"/>
                  </a:cubicBezTo>
                  <a:cubicBezTo>
                    <a:pt x="270" y="163"/>
                    <a:pt x="394" y="254"/>
                    <a:pt x="510" y="357"/>
                  </a:cubicBezTo>
                  <a:cubicBezTo>
                    <a:pt x="741" y="564"/>
                    <a:pt x="913" y="821"/>
                    <a:pt x="913" y="821"/>
                  </a:cubicBezTo>
                  <a:cubicBezTo>
                    <a:pt x="913" y="821"/>
                    <a:pt x="1098" y="1068"/>
                    <a:pt x="1245" y="1341"/>
                  </a:cubicBezTo>
                  <a:cubicBezTo>
                    <a:pt x="1392" y="1611"/>
                    <a:pt x="1521" y="1892"/>
                    <a:pt x="1537" y="1892"/>
                  </a:cubicBezTo>
                  <a:cubicBezTo>
                    <a:pt x="1537" y="1892"/>
                    <a:pt x="1538" y="1892"/>
                    <a:pt x="1538" y="1892"/>
                  </a:cubicBezTo>
                  <a:cubicBezTo>
                    <a:pt x="1544" y="1889"/>
                    <a:pt x="1519" y="1814"/>
                    <a:pt x="1478" y="1704"/>
                  </a:cubicBezTo>
                  <a:cubicBezTo>
                    <a:pt x="1435" y="1595"/>
                    <a:pt x="1374" y="1449"/>
                    <a:pt x="1305" y="1308"/>
                  </a:cubicBezTo>
                  <a:cubicBezTo>
                    <a:pt x="1238" y="1167"/>
                    <a:pt x="1162" y="1028"/>
                    <a:pt x="1100" y="927"/>
                  </a:cubicBezTo>
                  <a:cubicBezTo>
                    <a:pt x="1038" y="828"/>
                    <a:pt x="991" y="762"/>
                    <a:pt x="991" y="762"/>
                  </a:cubicBezTo>
                  <a:cubicBezTo>
                    <a:pt x="991" y="762"/>
                    <a:pt x="804" y="503"/>
                    <a:pt x="554" y="304"/>
                  </a:cubicBezTo>
                  <a:cubicBezTo>
                    <a:pt x="326" y="110"/>
                    <a:pt x="45" y="1"/>
                    <a:pt x="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1"/>
            <p:cNvSpPr/>
            <p:nvPr/>
          </p:nvSpPr>
          <p:spPr>
            <a:xfrm>
              <a:off x="3000150" y="2286875"/>
              <a:ext cx="5225" cy="7125"/>
            </a:xfrm>
            <a:custGeom>
              <a:avLst/>
              <a:gdLst/>
              <a:ahLst/>
              <a:cxnLst/>
              <a:rect l="l" t="t" r="r" b="b"/>
              <a:pathLst>
                <a:path w="209" h="285" extrusionOk="0">
                  <a:moveTo>
                    <a:pt x="28" y="0"/>
                  </a:moveTo>
                  <a:cubicBezTo>
                    <a:pt x="26" y="0"/>
                    <a:pt x="25" y="1"/>
                    <a:pt x="24" y="1"/>
                  </a:cubicBezTo>
                  <a:cubicBezTo>
                    <a:pt x="1" y="15"/>
                    <a:pt x="63" y="166"/>
                    <a:pt x="63" y="166"/>
                  </a:cubicBezTo>
                  <a:cubicBezTo>
                    <a:pt x="63" y="166"/>
                    <a:pt x="153" y="285"/>
                    <a:pt x="181" y="285"/>
                  </a:cubicBezTo>
                  <a:cubicBezTo>
                    <a:pt x="183" y="285"/>
                    <a:pt x="184" y="284"/>
                    <a:pt x="185" y="284"/>
                  </a:cubicBezTo>
                  <a:cubicBezTo>
                    <a:pt x="209" y="271"/>
                    <a:pt x="145" y="121"/>
                    <a:pt x="145" y="121"/>
                  </a:cubicBezTo>
                  <a:cubicBezTo>
                    <a:pt x="145" y="121"/>
                    <a:pt x="55" y="0"/>
                    <a:pt x="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1"/>
            <p:cNvSpPr/>
            <p:nvPr/>
          </p:nvSpPr>
          <p:spPr>
            <a:xfrm>
              <a:off x="2808550" y="2248275"/>
              <a:ext cx="31750" cy="5600"/>
            </a:xfrm>
            <a:custGeom>
              <a:avLst/>
              <a:gdLst/>
              <a:ahLst/>
              <a:cxnLst/>
              <a:rect l="l" t="t" r="r" b="b"/>
              <a:pathLst>
                <a:path w="1270" h="224" extrusionOk="0">
                  <a:moveTo>
                    <a:pt x="1258" y="1"/>
                  </a:moveTo>
                  <a:cubicBezTo>
                    <a:pt x="1231" y="1"/>
                    <a:pt x="1095" y="58"/>
                    <a:pt x="952" y="88"/>
                  </a:cubicBezTo>
                  <a:cubicBezTo>
                    <a:pt x="797" y="123"/>
                    <a:pt x="640" y="127"/>
                    <a:pt x="640" y="127"/>
                  </a:cubicBezTo>
                  <a:cubicBezTo>
                    <a:pt x="640" y="127"/>
                    <a:pt x="560" y="136"/>
                    <a:pt x="457" y="136"/>
                  </a:cubicBezTo>
                  <a:cubicBezTo>
                    <a:pt x="415" y="136"/>
                    <a:pt x="370" y="134"/>
                    <a:pt x="324" y="130"/>
                  </a:cubicBezTo>
                  <a:cubicBezTo>
                    <a:pt x="184" y="119"/>
                    <a:pt x="48" y="84"/>
                    <a:pt x="14" y="84"/>
                  </a:cubicBezTo>
                  <a:cubicBezTo>
                    <a:pt x="10" y="84"/>
                    <a:pt x="7" y="84"/>
                    <a:pt x="6" y="85"/>
                  </a:cubicBezTo>
                  <a:cubicBezTo>
                    <a:pt x="1" y="98"/>
                    <a:pt x="151" y="166"/>
                    <a:pt x="315" y="197"/>
                  </a:cubicBezTo>
                  <a:cubicBezTo>
                    <a:pt x="432" y="220"/>
                    <a:pt x="551" y="223"/>
                    <a:pt x="609" y="223"/>
                  </a:cubicBezTo>
                  <a:cubicBezTo>
                    <a:pt x="633" y="223"/>
                    <a:pt x="647" y="223"/>
                    <a:pt x="647" y="223"/>
                  </a:cubicBezTo>
                  <a:cubicBezTo>
                    <a:pt x="647" y="223"/>
                    <a:pt x="814" y="208"/>
                    <a:pt x="972" y="154"/>
                  </a:cubicBezTo>
                  <a:cubicBezTo>
                    <a:pt x="1129" y="101"/>
                    <a:pt x="1270" y="13"/>
                    <a:pt x="1262" y="2"/>
                  </a:cubicBezTo>
                  <a:cubicBezTo>
                    <a:pt x="1262" y="1"/>
                    <a:pt x="1260" y="1"/>
                    <a:pt x="12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1"/>
            <p:cNvSpPr/>
            <p:nvPr/>
          </p:nvSpPr>
          <p:spPr>
            <a:xfrm>
              <a:off x="2637375" y="1798050"/>
              <a:ext cx="342450" cy="228550"/>
            </a:xfrm>
            <a:custGeom>
              <a:avLst/>
              <a:gdLst/>
              <a:ahLst/>
              <a:cxnLst/>
              <a:rect l="l" t="t" r="r" b="b"/>
              <a:pathLst>
                <a:path w="13698" h="9142" extrusionOk="0">
                  <a:moveTo>
                    <a:pt x="6650" y="0"/>
                  </a:moveTo>
                  <a:cubicBezTo>
                    <a:pt x="3524" y="0"/>
                    <a:pt x="1" y="3098"/>
                    <a:pt x="664" y="6552"/>
                  </a:cubicBezTo>
                  <a:cubicBezTo>
                    <a:pt x="787" y="7189"/>
                    <a:pt x="993" y="7811"/>
                    <a:pt x="1064" y="8460"/>
                  </a:cubicBezTo>
                  <a:cubicBezTo>
                    <a:pt x="1074" y="8559"/>
                    <a:pt x="1084" y="8662"/>
                    <a:pt x="1092" y="8764"/>
                  </a:cubicBezTo>
                  <a:cubicBezTo>
                    <a:pt x="1171" y="8615"/>
                    <a:pt x="1366" y="8146"/>
                    <a:pt x="1180" y="7419"/>
                  </a:cubicBezTo>
                  <a:cubicBezTo>
                    <a:pt x="1180" y="7419"/>
                    <a:pt x="1918" y="6348"/>
                    <a:pt x="1409" y="5250"/>
                  </a:cubicBezTo>
                  <a:lnTo>
                    <a:pt x="1409" y="5250"/>
                  </a:lnTo>
                  <a:cubicBezTo>
                    <a:pt x="1409" y="5250"/>
                    <a:pt x="1474" y="5260"/>
                    <a:pt x="1580" y="5260"/>
                  </a:cubicBezTo>
                  <a:cubicBezTo>
                    <a:pt x="2059" y="5260"/>
                    <a:pt x="3372" y="5072"/>
                    <a:pt x="3372" y="3005"/>
                  </a:cubicBezTo>
                  <a:cubicBezTo>
                    <a:pt x="3372" y="3005"/>
                    <a:pt x="3815" y="3221"/>
                    <a:pt x="4450" y="3221"/>
                  </a:cubicBezTo>
                  <a:cubicBezTo>
                    <a:pt x="4767" y="3221"/>
                    <a:pt x="5133" y="3167"/>
                    <a:pt x="5515" y="3005"/>
                  </a:cubicBezTo>
                  <a:cubicBezTo>
                    <a:pt x="6664" y="2521"/>
                    <a:pt x="6664" y="1857"/>
                    <a:pt x="6664" y="1857"/>
                  </a:cubicBezTo>
                  <a:cubicBezTo>
                    <a:pt x="6664" y="1857"/>
                    <a:pt x="6817" y="3108"/>
                    <a:pt x="8219" y="3183"/>
                  </a:cubicBezTo>
                  <a:cubicBezTo>
                    <a:pt x="8279" y="3187"/>
                    <a:pt x="8338" y="3188"/>
                    <a:pt x="8396" y="3188"/>
                  </a:cubicBezTo>
                  <a:cubicBezTo>
                    <a:pt x="9671" y="3188"/>
                    <a:pt x="10208" y="2417"/>
                    <a:pt x="10208" y="2417"/>
                  </a:cubicBezTo>
                  <a:lnTo>
                    <a:pt x="10208" y="2417"/>
                  </a:lnTo>
                  <a:cubicBezTo>
                    <a:pt x="10208" y="2417"/>
                    <a:pt x="10039" y="3943"/>
                    <a:pt x="11554" y="3943"/>
                  </a:cubicBezTo>
                  <a:cubicBezTo>
                    <a:pt x="11701" y="3943"/>
                    <a:pt x="11865" y="3929"/>
                    <a:pt x="12045" y="3897"/>
                  </a:cubicBezTo>
                  <a:lnTo>
                    <a:pt x="12045" y="3897"/>
                  </a:lnTo>
                  <a:cubicBezTo>
                    <a:pt x="12045" y="3897"/>
                    <a:pt x="11867" y="4714"/>
                    <a:pt x="12938" y="5096"/>
                  </a:cubicBezTo>
                  <a:cubicBezTo>
                    <a:pt x="12938" y="5096"/>
                    <a:pt x="11917" y="5862"/>
                    <a:pt x="13244" y="7214"/>
                  </a:cubicBezTo>
                  <a:cubicBezTo>
                    <a:pt x="13244" y="7214"/>
                    <a:pt x="12763" y="8083"/>
                    <a:pt x="13271" y="9141"/>
                  </a:cubicBezTo>
                  <a:cubicBezTo>
                    <a:pt x="13271" y="9141"/>
                    <a:pt x="13276" y="9138"/>
                    <a:pt x="13285" y="9134"/>
                  </a:cubicBezTo>
                  <a:cubicBezTo>
                    <a:pt x="13285" y="9105"/>
                    <a:pt x="13288" y="9074"/>
                    <a:pt x="13290" y="9046"/>
                  </a:cubicBezTo>
                  <a:cubicBezTo>
                    <a:pt x="13292" y="8631"/>
                    <a:pt x="13311" y="8233"/>
                    <a:pt x="13362" y="7821"/>
                  </a:cubicBezTo>
                  <a:cubicBezTo>
                    <a:pt x="13484" y="6869"/>
                    <a:pt x="13698" y="5909"/>
                    <a:pt x="13585" y="4945"/>
                  </a:cubicBezTo>
                  <a:cubicBezTo>
                    <a:pt x="13473" y="3964"/>
                    <a:pt x="12866" y="2960"/>
                    <a:pt x="12221" y="2249"/>
                  </a:cubicBezTo>
                  <a:cubicBezTo>
                    <a:pt x="10857" y="742"/>
                    <a:pt x="8808" y="100"/>
                    <a:pt x="6880" y="6"/>
                  </a:cubicBezTo>
                  <a:cubicBezTo>
                    <a:pt x="6804" y="2"/>
                    <a:pt x="6727" y="0"/>
                    <a:pt x="66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1"/>
            <p:cNvSpPr/>
            <p:nvPr/>
          </p:nvSpPr>
          <p:spPr>
            <a:xfrm>
              <a:off x="2586475" y="1725125"/>
              <a:ext cx="447075" cy="292575"/>
            </a:xfrm>
            <a:custGeom>
              <a:avLst/>
              <a:gdLst/>
              <a:ahLst/>
              <a:cxnLst/>
              <a:rect l="l" t="t" r="r" b="b"/>
              <a:pathLst>
                <a:path w="17883" h="11703" extrusionOk="0">
                  <a:moveTo>
                    <a:pt x="7028" y="1"/>
                  </a:moveTo>
                  <a:cubicBezTo>
                    <a:pt x="6783" y="1"/>
                    <a:pt x="6539" y="33"/>
                    <a:pt x="6301" y="107"/>
                  </a:cubicBezTo>
                  <a:cubicBezTo>
                    <a:pt x="4862" y="559"/>
                    <a:pt x="5178" y="1791"/>
                    <a:pt x="5178" y="1791"/>
                  </a:cubicBezTo>
                  <a:cubicBezTo>
                    <a:pt x="5178" y="1791"/>
                    <a:pt x="5048" y="1778"/>
                    <a:pt x="4836" y="1778"/>
                  </a:cubicBezTo>
                  <a:cubicBezTo>
                    <a:pt x="4199" y="1778"/>
                    <a:pt x="2825" y="1892"/>
                    <a:pt x="2040" y="2811"/>
                  </a:cubicBezTo>
                  <a:cubicBezTo>
                    <a:pt x="995" y="4034"/>
                    <a:pt x="1989" y="5056"/>
                    <a:pt x="1989" y="5056"/>
                  </a:cubicBezTo>
                  <a:cubicBezTo>
                    <a:pt x="1989" y="5056"/>
                    <a:pt x="0" y="6102"/>
                    <a:pt x="1786" y="8144"/>
                  </a:cubicBezTo>
                  <a:cubicBezTo>
                    <a:pt x="1786" y="8144"/>
                    <a:pt x="944" y="9343"/>
                    <a:pt x="2398" y="10057"/>
                  </a:cubicBezTo>
                  <a:cubicBezTo>
                    <a:pt x="2398" y="10057"/>
                    <a:pt x="2652" y="10990"/>
                    <a:pt x="3100" y="11379"/>
                  </a:cubicBezTo>
                  <a:cubicBezTo>
                    <a:pt x="3100" y="11379"/>
                    <a:pt x="3444" y="10874"/>
                    <a:pt x="3215" y="9982"/>
                  </a:cubicBezTo>
                  <a:cubicBezTo>
                    <a:pt x="3215" y="9982"/>
                    <a:pt x="3954" y="8911"/>
                    <a:pt x="3444" y="7814"/>
                  </a:cubicBezTo>
                  <a:lnTo>
                    <a:pt x="3444" y="7814"/>
                  </a:lnTo>
                  <a:cubicBezTo>
                    <a:pt x="3444" y="7814"/>
                    <a:pt x="3509" y="7823"/>
                    <a:pt x="3615" y="7823"/>
                  </a:cubicBezTo>
                  <a:cubicBezTo>
                    <a:pt x="4094" y="7823"/>
                    <a:pt x="5408" y="7635"/>
                    <a:pt x="5408" y="5568"/>
                  </a:cubicBezTo>
                  <a:cubicBezTo>
                    <a:pt x="5408" y="5568"/>
                    <a:pt x="5851" y="5783"/>
                    <a:pt x="6486" y="5783"/>
                  </a:cubicBezTo>
                  <a:cubicBezTo>
                    <a:pt x="6803" y="5783"/>
                    <a:pt x="7169" y="5729"/>
                    <a:pt x="7551" y="5568"/>
                  </a:cubicBezTo>
                  <a:cubicBezTo>
                    <a:pt x="8700" y="5083"/>
                    <a:pt x="8700" y="4420"/>
                    <a:pt x="8700" y="4420"/>
                  </a:cubicBezTo>
                  <a:cubicBezTo>
                    <a:pt x="8700" y="4420"/>
                    <a:pt x="8853" y="5670"/>
                    <a:pt x="10255" y="5747"/>
                  </a:cubicBezTo>
                  <a:cubicBezTo>
                    <a:pt x="10315" y="5750"/>
                    <a:pt x="10374" y="5751"/>
                    <a:pt x="10432" y="5751"/>
                  </a:cubicBezTo>
                  <a:cubicBezTo>
                    <a:pt x="11707" y="5751"/>
                    <a:pt x="12244" y="4981"/>
                    <a:pt x="12244" y="4981"/>
                  </a:cubicBezTo>
                  <a:lnTo>
                    <a:pt x="12244" y="4981"/>
                  </a:lnTo>
                  <a:cubicBezTo>
                    <a:pt x="12244" y="4981"/>
                    <a:pt x="12075" y="6506"/>
                    <a:pt x="13590" y="6506"/>
                  </a:cubicBezTo>
                  <a:cubicBezTo>
                    <a:pt x="13737" y="6506"/>
                    <a:pt x="13901" y="6492"/>
                    <a:pt x="14081" y="6460"/>
                  </a:cubicBezTo>
                  <a:cubicBezTo>
                    <a:pt x="14081" y="6460"/>
                    <a:pt x="14081" y="6460"/>
                    <a:pt x="14081" y="6460"/>
                  </a:cubicBezTo>
                  <a:lnTo>
                    <a:pt x="14081" y="6460"/>
                  </a:lnTo>
                  <a:cubicBezTo>
                    <a:pt x="14083" y="6460"/>
                    <a:pt x="13906" y="7275"/>
                    <a:pt x="14976" y="7658"/>
                  </a:cubicBezTo>
                  <a:cubicBezTo>
                    <a:pt x="14976" y="7658"/>
                    <a:pt x="13957" y="8423"/>
                    <a:pt x="15283" y="9775"/>
                  </a:cubicBezTo>
                  <a:cubicBezTo>
                    <a:pt x="15283" y="9775"/>
                    <a:pt x="14803" y="10645"/>
                    <a:pt x="15310" y="11703"/>
                  </a:cubicBezTo>
                  <a:cubicBezTo>
                    <a:pt x="15310" y="11703"/>
                    <a:pt x="16252" y="11332"/>
                    <a:pt x="16098" y="10106"/>
                  </a:cubicBezTo>
                  <a:cubicBezTo>
                    <a:pt x="16098" y="10106"/>
                    <a:pt x="17297" y="9494"/>
                    <a:pt x="16583" y="7760"/>
                  </a:cubicBezTo>
                  <a:lnTo>
                    <a:pt x="16583" y="7760"/>
                  </a:lnTo>
                  <a:cubicBezTo>
                    <a:pt x="16583" y="7760"/>
                    <a:pt x="16584" y="7760"/>
                    <a:pt x="16587" y="7760"/>
                  </a:cubicBezTo>
                  <a:cubicBezTo>
                    <a:pt x="16632" y="7760"/>
                    <a:pt x="17088" y="7738"/>
                    <a:pt x="17475" y="6867"/>
                  </a:cubicBezTo>
                  <a:cubicBezTo>
                    <a:pt x="17883" y="5949"/>
                    <a:pt x="17041" y="5158"/>
                    <a:pt x="17041" y="5158"/>
                  </a:cubicBezTo>
                  <a:cubicBezTo>
                    <a:pt x="17041" y="5158"/>
                    <a:pt x="17619" y="4196"/>
                    <a:pt x="16888" y="3219"/>
                  </a:cubicBezTo>
                  <a:cubicBezTo>
                    <a:pt x="16615" y="2857"/>
                    <a:pt x="16283" y="2756"/>
                    <a:pt x="15998" y="2756"/>
                  </a:cubicBezTo>
                  <a:cubicBezTo>
                    <a:pt x="15641" y="2756"/>
                    <a:pt x="15358" y="2914"/>
                    <a:pt x="15358" y="2914"/>
                  </a:cubicBezTo>
                  <a:cubicBezTo>
                    <a:pt x="15358" y="2914"/>
                    <a:pt x="15129" y="1077"/>
                    <a:pt x="13750" y="1027"/>
                  </a:cubicBezTo>
                  <a:cubicBezTo>
                    <a:pt x="13687" y="1024"/>
                    <a:pt x="13627" y="1023"/>
                    <a:pt x="13568" y="1023"/>
                  </a:cubicBezTo>
                  <a:cubicBezTo>
                    <a:pt x="12339" y="1023"/>
                    <a:pt x="11990" y="1511"/>
                    <a:pt x="11990" y="1511"/>
                  </a:cubicBezTo>
                  <a:cubicBezTo>
                    <a:pt x="11990" y="1511"/>
                    <a:pt x="11823" y="562"/>
                    <a:pt x="11034" y="562"/>
                  </a:cubicBezTo>
                  <a:cubicBezTo>
                    <a:pt x="11005" y="562"/>
                    <a:pt x="10974" y="564"/>
                    <a:pt x="10943" y="566"/>
                  </a:cubicBezTo>
                  <a:cubicBezTo>
                    <a:pt x="10077" y="643"/>
                    <a:pt x="10077" y="1230"/>
                    <a:pt x="10077" y="1230"/>
                  </a:cubicBezTo>
                  <a:cubicBezTo>
                    <a:pt x="10077" y="1230"/>
                    <a:pt x="8545" y="1"/>
                    <a:pt x="702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1"/>
            <p:cNvSpPr/>
            <p:nvPr/>
          </p:nvSpPr>
          <p:spPr>
            <a:xfrm>
              <a:off x="2608275" y="1728175"/>
              <a:ext cx="424575" cy="289450"/>
            </a:xfrm>
            <a:custGeom>
              <a:avLst/>
              <a:gdLst/>
              <a:ahLst/>
              <a:cxnLst/>
              <a:rect l="l" t="t" r="r" b="b"/>
              <a:pathLst>
                <a:path w="16983" h="11578" extrusionOk="0">
                  <a:moveTo>
                    <a:pt x="7040" y="0"/>
                  </a:moveTo>
                  <a:lnTo>
                    <a:pt x="7040" y="0"/>
                  </a:lnTo>
                  <a:cubicBezTo>
                    <a:pt x="7794" y="319"/>
                    <a:pt x="8824" y="954"/>
                    <a:pt x="8697" y="1386"/>
                  </a:cubicBezTo>
                  <a:cubicBezTo>
                    <a:pt x="8623" y="1640"/>
                    <a:pt x="8440" y="1714"/>
                    <a:pt x="8251" y="1714"/>
                  </a:cubicBezTo>
                  <a:cubicBezTo>
                    <a:pt x="7983" y="1714"/>
                    <a:pt x="7703" y="1565"/>
                    <a:pt x="7703" y="1565"/>
                  </a:cubicBezTo>
                  <a:lnTo>
                    <a:pt x="7703" y="1565"/>
                  </a:lnTo>
                  <a:cubicBezTo>
                    <a:pt x="7703" y="1565"/>
                    <a:pt x="8583" y="2714"/>
                    <a:pt x="8045" y="2714"/>
                  </a:cubicBezTo>
                  <a:cubicBezTo>
                    <a:pt x="8034" y="2714"/>
                    <a:pt x="8022" y="2714"/>
                    <a:pt x="8009" y="2713"/>
                  </a:cubicBezTo>
                  <a:cubicBezTo>
                    <a:pt x="7975" y="2710"/>
                    <a:pt x="7941" y="2709"/>
                    <a:pt x="7907" y="2709"/>
                  </a:cubicBezTo>
                  <a:cubicBezTo>
                    <a:pt x="7311" y="2709"/>
                    <a:pt x="6597" y="3095"/>
                    <a:pt x="6597" y="3095"/>
                  </a:cubicBezTo>
                  <a:cubicBezTo>
                    <a:pt x="6597" y="3095"/>
                    <a:pt x="6816" y="3044"/>
                    <a:pt x="7067" y="3044"/>
                  </a:cubicBezTo>
                  <a:cubicBezTo>
                    <a:pt x="7319" y="3044"/>
                    <a:pt x="7602" y="3095"/>
                    <a:pt x="7730" y="3299"/>
                  </a:cubicBezTo>
                  <a:cubicBezTo>
                    <a:pt x="7985" y="3707"/>
                    <a:pt x="7754" y="4090"/>
                    <a:pt x="6174" y="4676"/>
                  </a:cubicBezTo>
                  <a:cubicBezTo>
                    <a:pt x="5852" y="4796"/>
                    <a:pt x="5590" y="4843"/>
                    <a:pt x="5378" y="4843"/>
                  </a:cubicBezTo>
                  <a:cubicBezTo>
                    <a:pt x="4546" y="4843"/>
                    <a:pt x="4465" y="4115"/>
                    <a:pt x="4465" y="4115"/>
                  </a:cubicBezTo>
                  <a:lnTo>
                    <a:pt x="4465" y="4115"/>
                  </a:lnTo>
                  <a:cubicBezTo>
                    <a:pt x="4465" y="4115"/>
                    <a:pt x="4515" y="5545"/>
                    <a:pt x="3905" y="5926"/>
                  </a:cubicBezTo>
                  <a:cubicBezTo>
                    <a:pt x="3817" y="5981"/>
                    <a:pt x="3738" y="6004"/>
                    <a:pt x="3667" y="6004"/>
                  </a:cubicBezTo>
                  <a:cubicBezTo>
                    <a:pt x="3238" y="6004"/>
                    <a:pt x="3087" y="5161"/>
                    <a:pt x="3087" y="5161"/>
                  </a:cubicBezTo>
                  <a:cubicBezTo>
                    <a:pt x="3087" y="5161"/>
                    <a:pt x="2652" y="6951"/>
                    <a:pt x="1334" y="6951"/>
                  </a:cubicBezTo>
                  <a:cubicBezTo>
                    <a:pt x="1299" y="6951"/>
                    <a:pt x="1263" y="6949"/>
                    <a:pt x="1226" y="6947"/>
                  </a:cubicBezTo>
                  <a:cubicBezTo>
                    <a:pt x="378" y="6885"/>
                    <a:pt x="303" y="6198"/>
                    <a:pt x="378" y="5665"/>
                  </a:cubicBezTo>
                  <a:lnTo>
                    <a:pt x="378" y="5665"/>
                  </a:lnTo>
                  <a:cubicBezTo>
                    <a:pt x="82" y="6182"/>
                    <a:pt x="1" y="6968"/>
                    <a:pt x="919" y="8019"/>
                  </a:cubicBezTo>
                  <a:cubicBezTo>
                    <a:pt x="919" y="8019"/>
                    <a:pt x="77" y="9217"/>
                    <a:pt x="1532" y="9932"/>
                  </a:cubicBezTo>
                  <a:cubicBezTo>
                    <a:pt x="1532" y="9932"/>
                    <a:pt x="1785" y="10865"/>
                    <a:pt x="2233" y="11253"/>
                  </a:cubicBezTo>
                  <a:cubicBezTo>
                    <a:pt x="2233" y="11253"/>
                    <a:pt x="2578" y="10749"/>
                    <a:pt x="2348" y="9857"/>
                  </a:cubicBezTo>
                  <a:cubicBezTo>
                    <a:pt x="2348" y="9857"/>
                    <a:pt x="2586" y="9511"/>
                    <a:pt x="2698" y="9014"/>
                  </a:cubicBezTo>
                  <a:lnTo>
                    <a:pt x="2698" y="9014"/>
                  </a:lnTo>
                  <a:cubicBezTo>
                    <a:pt x="2381" y="9301"/>
                    <a:pt x="2164" y="9406"/>
                    <a:pt x="2021" y="9406"/>
                  </a:cubicBezTo>
                  <a:cubicBezTo>
                    <a:pt x="1678" y="9406"/>
                    <a:pt x="1762" y="8802"/>
                    <a:pt x="1914" y="8684"/>
                  </a:cubicBezTo>
                  <a:cubicBezTo>
                    <a:pt x="2086" y="8550"/>
                    <a:pt x="2483" y="8148"/>
                    <a:pt x="2675" y="7953"/>
                  </a:cubicBezTo>
                  <a:cubicBezTo>
                    <a:pt x="2649" y="7864"/>
                    <a:pt x="2619" y="7778"/>
                    <a:pt x="2577" y="7688"/>
                  </a:cubicBezTo>
                  <a:lnTo>
                    <a:pt x="2577" y="7688"/>
                  </a:lnTo>
                  <a:cubicBezTo>
                    <a:pt x="2577" y="7688"/>
                    <a:pt x="2642" y="7698"/>
                    <a:pt x="2749" y="7698"/>
                  </a:cubicBezTo>
                  <a:cubicBezTo>
                    <a:pt x="3228" y="7698"/>
                    <a:pt x="4542" y="7510"/>
                    <a:pt x="4542" y="5443"/>
                  </a:cubicBezTo>
                  <a:cubicBezTo>
                    <a:pt x="4542" y="5443"/>
                    <a:pt x="4984" y="5659"/>
                    <a:pt x="5619" y="5659"/>
                  </a:cubicBezTo>
                  <a:cubicBezTo>
                    <a:pt x="5936" y="5659"/>
                    <a:pt x="6302" y="5605"/>
                    <a:pt x="6684" y="5443"/>
                  </a:cubicBezTo>
                  <a:cubicBezTo>
                    <a:pt x="7833" y="4959"/>
                    <a:pt x="7833" y="4295"/>
                    <a:pt x="7833" y="4295"/>
                  </a:cubicBezTo>
                  <a:cubicBezTo>
                    <a:pt x="7833" y="4295"/>
                    <a:pt x="7986" y="5546"/>
                    <a:pt x="9389" y="5621"/>
                  </a:cubicBezTo>
                  <a:cubicBezTo>
                    <a:pt x="9449" y="5625"/>
                    <a:pt x="9508" y="5626"/>
                    <a:pt x="9565" y="5626"/>
                  </a:cubicBezTo>
                  <a:cubicBezTo>
                    <a:pt x="10840" y="5626"/>
                    <a:pt x="11378" y="4855"/>
                    <a:pt x="11378" y="4855"/>
                  </a:cubicBezTo>
                  <a:lnTo>
                    <a:pt x="11378" y="4855"/>
                  </a:lnTo>
                  <a:cubicBezTo>
                    <a:pt x="11378" y="4856"/>
                    <a:pt x="11209" y="6381"/>
                    <a:pt x="12724" y="6381"/>
                  </a:cubicBezTo>
                  <a:cubicBezTo>
                    <a:pt x="12871" y="6381"/>
                    <a:pt x="13034" y="6367"/>
                    <a:pt x="13215" y="6335"/>
                  </a:cubicBezTo>
                  <a:lnTo>
                    <a:pt x="13215" y="6335"/>
                  </a:lnTo>
                  <a:cubicBezTo>
                    <a:pt x="13215" y="6335"/>
                    <a:pt x="13037" y="7152"/>
                    <a:pt x="14107" y="7534"/>
                  </a:cubicBezTo>
                  <a:cubicBezTo>
                    <a:pt x="14107" y="7534"/>
                    <a:pt x="14009" y="7607"/>
                    <a:pt x="13914" y="7749"/>
                  </a:cubicBezTo>
                  <a:cubicBezTo>
                    <a:pt x="14274" y="7953"/>
                    <a:pt x="15351" y="8615"/>
                    <a:pt x="14924" y="9065"/>
                  </a:cubicBezTo>
                  <a:cubicBezTo>
                    <a:pt x="14855" y="9136"/>
                    <a:pt x="14780" y="9167"/>
                    <a:pt x="14700" y="9167"/>
                  </a:cubicBezTo>
                  <a:cubicBezTo>
                    <a:pt x="14376" y="9167"/>
                    <a:pt x="13983" y="8652"/>
                    <a:pt x="13736" y="8269"/>
                  </a:cubicBezTo>
                  <a:lnTo>
                    <a:pt x="13736" y="8269"/>
                  </a:lnTo>
                  <a:cubicBezTo>
                    <a:pt x="13713" y="8617"/>
                    <a:pt x="13855" y="9082"/>
                    <a:pt x="14413" y="9651"/>
                  </a:cubicBezTo>
                  <a:cubicBezTo>
                    <a:pt x="14413" y="9651"/>
                    <a:pt x="14380" y="9712"/>
                    <a:pt x="14340" y="9819"/>
                  </a:cubicBezTo>
                  <a:cubicBezTo>
                    <a:pt x="14610" y="10186"/>
                    <a:pt x="14801" y="10514"/>
                    <a:pt x="14567" y="10722"/>
                  </a:cubicBezTo>
                  <a:cubicBezTo>
                    <a:pt x="14507" y="10774"/>
                    <a:pt x="14452" y="10796"/>
                    <a:pt x="14400" y="10796"/>
                  </a:cubicBezTo>
                  <a:cubicBezTo>
                    <a:pt x="14331" y="10796"/>
                    <a:pt x="14268" y="10757"/>
                    <a:pt x="14211" y="10693"/>
                  </a:cubicBezTo>
                  <a:lnTo>
                    <a:pt x="14211" y="10693"/>
                  </a:lnTo>
                  <a:cubicBezTo>
                    <a:pt x="14225" y="10958"/>
                    <a:pt x="14286" y="11260"/>
                    <a:pt x="14440" y="11577"/>
                  </a:cubicBezTo>
                  <a:cubicBezTo>
                    <a:pt x="14440" y="11577"/>
                    <a:pt x="15382" y="11208"/>
                    <a:pt x="15228" y="9982"/>
                  </a:cubicBezTo>
                  <a:cubicBezTo>
                    <a:pt x="15228" y="9982"/>
                    <a:pt x="16427" y="9370"/>
                    <a:pt x="15713" y="7635"/>
                  </a:cubicBezTo>
                  <a:lnTo>
                    <a:pt x="15713" y="7635"/>
                  </a:lnTo>
                  <a:cubicBezTo>
                    <a:pt x="15713" y="7635"/>
                    <a:pt x="15714" y="7635"/>
                    <a:pt x="15717" y="7635"/>
                  </a:cubicBezTo>
                  <a:cubicBezTo>
                    <a:pt x="15764" y="7635"/>
                    <a:pt x="16219" y="7612"/>
                    <a:pt x="16606" y="6743"/>
                  </a:cubicBezTo>
                  <a:cubicBezTo>
                    <a:pt x="16982" y="5893"/>
                    <a:pt x="16293" y="5154"/>
                    <a:pt x="16186" y="5049"/>
                  </a:cubicBezTo>
                  <a:cubicBezTo>
                    <a:pt x="16146" y="5098"/>
                    <a:pt x="16118" y="5133"/>
                    <a:pt x="16111" y="5139"/>
                  </a:cubicBezTo>
                  <a:cubicBezTo>
                    <a:pt x="16075" y="5165"/>
                    <a:pt x="16477" y="6566"/>
                    <a:pt x="15049" y="6692"/>
                  </a:cubicBezTo>
                  <a:cubicBezTo>
                    <a:pt x="14986" y="6698"/>
                    <a:pt x="14926" y="6701"/>
                    <a:pt x="14868" y="6701"/>
                  </a:cubicBezTo>
                  <a:cubicBezTo>
                    <a:pt x="13635" y="6701"/>
                    <a:pt x="13798" y="5442"/>
                    <a:pt x="13798" y="5442"/>
                  </a:cubicBezTo>
                  <a:lnTo>
                    <a:pt x="13798" y="5442"/>
                  </a:lnTo>
                  <a:cubicBezTo>
                    <a:pt x="13684" y="5475"/>
                    <a:pt x="13581" y="5490"/>
                    <a:pt x="13489" y="5490"/>
                  </a:cubicBezTo>
                  <a:cubicBezTo>
                    <a:pt x="12863" y="5490"/>
                    <a:pt x="12728" y="4830"/>
                    <a:pt x="12728" y="4830"/>
                  </a:cubicBezTo>
                  <a:cubicBezTo>
                    <a:pt x="12434" y="4969"/>
                    <a:pt x="12188" y="5023"/>
                    <a:pt x="11984" y="5023"/>
                  </a:cubicBezTo>
                  <a:cubicBezTo>
                    <a:pt x="11210" y="5023"/>
                    <a:pt x="11019" y="4242"/>
                    <a:pt x="11019" y="4242"/>
                  </a:cubicBezTo>
                  <a:cubicBezTo>
                    <a:pt x="11019" y="4242"/>
                    <a:pt x="10366" y="4435"/>
                    <a:pt x="9739" y="4435"/>
                  </a:cubicBezTo>
                  <a:cubicBezTo>
                    <a:pt x="9322" y="4435"/>
                    <a:pt x="8916" y="4349"/>
                    <a:pt x="8723" y="4064"/>
                  </a:cubicBezTo>
                  <a:cubicBezTo>
                    <a:pt x="8238" y="3350"/>
                    <a:pt x="10075" y="3171"/>
                    <a:pt x="10075" y="3171"/>
                  </a:cubicBezTo>
                  <a:cubicBezTo>
                    <a:pt x="10075" y="3171"/>
                    <a:pt x="9488" y="3018"/>
                    <a:pt x="9029" y="2355"/>
                  </a:cubicBezTo>
                  <a:cubicBezTo>
                    <a:pt x="8569" y="1692"/>
                    <a:pt x="9999" y="1436"/>
                    <a:pt x="9999" y="1436"/>
                  </a:cubicBezTo>
                  <a:cubicBezTo>
                    <a:pt x="9999" y="1436"/>
                    <a:pt x="9770" y="1257"/>
                    <a:pt x="9591" y="875"/>
                  </a:cubicBezTo>
                  <a:cubicBezTo>
                    <a:pt x="9553" y="791"/>
                    <a:pt x="9628" y="656"/>
                    <a:pt x="9771" y="498"/>
                  </a:cubicBezTo>
                  <a:lnTo>
                    <a:pt x="9771" y="498"/>
                  </a:lnTo>
                  <a:cubicBezTo>
                    <a:pt x="9208" y="666"/>
                    <a:pt x="9207" y="1106"/>
                    <a:pt x="9207" y="1106"/>
                  </a:cubicBezTo>
                  <a:cubicBezTo>
                    <a:pt x="9207" y="1106"/>
                    <a:pt x="8216" y="310"/>
                    <a:pt x="704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1"/>
            <p:cNvSpPr/>
            <p:nvPr/>
          </p:nvSpPr>
          <p:spPr>
            <a:xfrm>
              <a:off x="2647675" y="1953475"/>
              <a:ext cx="26800" cy="24050"/>
            </a:xfrm>
            <a:custGeom>
              <a:avLst/>
              <a:gdLst/>
              <a:ahLst/>
              <a:cxnLst/>
              <a:rect l="l" t="t" r="r" b="b"/>
              <a:pathLst>
                <a:path w="1072" h="962" extrusionOk="0">
                  <a:moveTo>
                    <a:pt x="1045" y="0"/>
                  </a:moveTo>
                  <a:cubicBezTo>
                    <a:pt x="1016" y="0"/>
                    <a:pt x="941" y="176"/>
                    <a:pt x="852" y="331"/>
                  </a:cubicBezTo>
                  <a:cubicBezTo>
                    <a:pt x="806" y="412"/>
                    <a:pt x="754" y="487"/>
                    <a:pt x="711" y="538"/>
                  </a:cubicBezTo>
                  <a:cubicBezTo>
                    <a:pt x="669" y="588"/>
                    <a:pt x="637" y="618"/>
                    <a:pt x="637" y="618"/>
                  </a:cubicBezTo>
                  <a:cubicBezTo>
                    <a:pt x="637" y="618"/>
                    <a:pt x="611" y="651"/>
                    <a:pt x="563" y="693"/>
                  </a:cubicBezTo>
                  <a:cubicBezTo>
                    <a:pt x="517" y="736"/>
                    <a:pt x="445" y="786"/>
                    <a:pt x="364" y="818"/>
                  </a:cubicBezTo>
                  <a:cubicBezTo>
                    <a:pt x="292" y="846"/>
                    <a:pt x="215" y="860"/>
                    <a:pt x="153" y="860"/>
                  </a:cubicBezTo>
                  <a:cubicBezTo>
                    <a:pt x="144" y="860"/>
                    <a:pt x="136" y="860"/>
                    <a:pt x="128" y="860"/>
                  </a:cubicBezTo>
                  <a:cubicBezTo>
                    <a:pt x="80" y="858"/>
                    <a:pt x="43" y="850"/>
                    <a:pt x="23" y="850"/>
                  </a:cubicBezTo>
                  <a:cubicBezTo>
                    <a:pt x="14" y="850"/>
                    <a:pt x="9" y="852"/>
                    <a:pt x="7" y="855"/>
                  </a:cubicBezTo>
                  <a:cubicBezTo>
                    <a:pt x="1" y="866"/>
                    <a:pt x="38" y="904"/>
                    <a:pt x="112" y="933"/>
                  </a:cubicBezTo>
                  <a:cubicBezTo>
                    <a:pt x="159" y="951"/>
                    <a:pt x="218" y="961"/>
                    <a:pt x="282" y="961"/>
                  </a:cubicBezTo>
                  <a:cubicBezTo>
                    <a:pt x="321" y="961"/>
                    <a:pt x="361" y="958"/>
                    <a:pt x="401" y="949"/>
                  </a:cubicBezTo>
                  <a:cubicBezTo>
                    <a:pt x="506" y="928"/>
                    <a:pt x="604" y="880"/>
                    <a:pt x="670" y="834"/>
                  </a:cubicBezTo>
                  <a:cubicBezTo>
                    <a:pt x="737" y="789"/>
                    <a:pt x="775" y="749"/>
                    <a:pt x="775" y="749"/>
                  </a:cubicBezTo>
                  <a:cubicBezTo>
                    <a:pt x="775" y="749"/>
                    <a:pt x="810" y="709"/>
                    <a:pt x="853" y="642"/>
                  </a:cubicBezTo>
                  <a:cubicBezTo>
                    <a:pt x="896" y="577"/>
                    <a:pt x="940" y="484"/>
                    <a:pt x="973" y="390"/>
                  </a:cubicBezTo>
                  <a:cubicBezTo>
                    <a:pt x="1040" y="200"/>
                    <a:pt x="1071" y="8"/>
                    <a:pt x="1047" y="1"/>
                  </a:cubicBezTo>
                  <a:cubicBezTo>
                    <a:pt x="1046" y="1"/>
                    <a:pt x="1045" y="0"/>
                    <a:pt x="104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1"/>
            <p:cNvSpPr/>
            <p:nvPr/>
          </p:nvSpPr>
          <p:spPr>
            <a:xfrm>
              <a:off x="2643475" y="1880650"/>
              <a:ext cx="43250" cy="46500"/>
            </a:xfrm>
            <a:custGeom>
              <a:avLst/>
              <a:gdLst/>
              <a:ahLst/>
              <a:cxnLst/>
              <a:rect l="l" t="t" r="r" b="b"/>
              <a:pathLst>
                <a:path w="1730" h="1860" extrusionOk="0">
                  <a:moveTo>
                    <a:pt x="1663" y="1"/>
                  </a:moveTo>
                  <a:cubicBezTo>
                    <a:pt x="1662" y="1"/>
                    <a:pt x="1662" y="1"/>
                    <a:pt x="1662" y="1"/>
                  </a:cubicBezTo>
                  <a:cubicBezTo>
                    <a:pt x="1662" y="1"/>
                    <a:pt x="1662" y="1"/>
                    <a:pt x="1662" y="1"/>
                  </a:cubicBezTo>
                  <a:cubicBezTo>
                    <a:pt x="1636" y="1"/>
                    <a:pt x="1625" y="354"/>
                    <a:pt x="1511" y="676"/>
                  </a:cubicBezTo>
                  <a:cubicBezTo>
                    <a:pt x="1456" y="838"/>
                    <a:pt x="1378" y="987"/>
                    <a:pt x="1309" y="1092"/>
                  </a:cubicBezTo>
                  <a:cubicBezTo>
                    <a:pt x="1239" y="1195"/>
                    <a:pt x="1182" y="1255"/>
                    <a:pt x="1182" y="1255"/>
                  </a:cubicBezTo>
                  <a:cubicBezTo>
                    <a:pt x="1182" y="1255"/>
                    <a:pt x="1133" y="1322"/>
                    <a:pt x="1043" y="1408"/>
                  </a:cubicBezTo>
                  <a:cubicBezTo>
                    <a:pt x="955" y="1495"/>
                    <a:pt x="821" y="1599"/>
                    <a:pt x="669" y="1667"/>
                  </a:cubicBezTo>
                  <a:cubicBezTo>
                    <a:pt x="517" y="1739"/>
                    <a:pt x="350" y="1773"/>
                    <a:pt x="223" y="1777"/>
                  </a:cubicBezTo>
                  <a:cubicBezTo>
                    <a:pt x="209" y="1778"/>
                    <a:pt x="196" y="1778"/>
                    <a:pt x="183" y="1778"/>
                  </a:cubicBezTo>
                  <a:cubicBezTo>
                    <a:pt x="98" y="1778"/>
                    <a:pt x="39" y="1763"/>
                    <a:pt x="18" y="1763"/>
                  </a:cubicBezTo>
                  <a:cubicBezTo>
                    <a:pt x="13" y="1763"/>
                    <a:pt x="10" y="1763"/>
                    <a:pt x="9" y="1765"/>
                  </a:cubicBezTo>
                  <a:cubicBezTo>
                    <a:pt x="0" y="1776"/>
                    <a:pt x="79" y="1834"/>
                    <a:pt x="219" y="1853"/>
                  </a:cubicBezTo>
                  <a:cubicBezTo>
                    <a:pt x="254" y="1857"/>
                    <a:pt x="293" y="1860"/>
                    <a:pt x="334" y="1860"/>
                  </a:cubicBezTo>
                  <a:cubicBezTo>
                    <a:pt x="452" y="1860"/>
                    <a:pt x="588" y="1840"/>
                    <a:pt x="718" y="1794"/>
                  </a:cubicBezTo>
                  <a:cubicBezTo>
                    <a:pt x="895" y="1735"/>
                    <a:pt x="1054" y="1632"/>
                    <a:pt x="1160" y="1541"/>
                  </a:cubicBezTo>
                  <a:cubicBezTo>
                    <a:pt x="1268" y="1451"/>
                    <a:pt x="1328" y="1380"/>
                    <a:pt x="1328" y="1380"/>
                  </a:cubicBezTo>
                  <a:cubicBezTo>
                    <a:pt x="1328" y="1380"/>
                    <a:pt x="1388" y="1306"/>
                    <a:pt x="1458" y="1185"/>
                  </a:cubicBezTo>
                  <a:cubicBezTo>
                    <a:pt x="1527" y="1064"/>
                    <a:pt x="1598" y="892"/>
                    <a:pt x="1640" y="715"/>
                  </a:cubicBezTo>
                  <a:cubicBezTo>
                    <a:pt x="1729" y="360"/>
                    <a:pt x="1688" y="1"/>
                    <a:pt x="166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1"/>
            <p:cNvSpPr/>
            <p:nvPr/>
          </p:nvSpPr>
          <p:spPr>
            <a:xfrm>
              <a:off x="2675500" y="1854450"/>
              <a:ext cx="48950" cy="64025"/>
            </a:xfrm>
            <a:custGeom>
              <a:avLst/>
              <a:gdLst/>
              <a:ahLst/>
              <a:cxnLst/>
              <a:rect l="l" t="t" r="r" b="b"/>
              <a:pathLst>
                <a:path w="1958" h="2561" extrusionOk="0">
                  <a:moveTo>
                    <a:pt x="1868" y="0"/>
                  </a:moveTo>
                  <a:cubicBezTo>
                    <a:pt x="1868" y="0"/>
                    <a:pt x="1868" y="0"/>
                    <a:pt x="1868" y="0"/>
                  </a:cubicBezTo>
                  <a:cubicBezTo>
                    <a:pt x="1836" y="0"/>
                    <a:pt x="1855" y="462"/>
                    <a:pt x="1792" y="906"/>
                  </a:cubicBezTo>
                  <a:cubicBezTo>
                    <a:pt x="1760" y="1128"/>
                    <a:pt x="1696" y="1340"/>
                    <a:pt x="1628" y="1486"/>
                  </a:cubicBezTo>
                  <a:cubicBezTo>
                    <a:pt x="1562" y="1634"/>
                    <a:pt x="1495" y="1718"/>
                    <a:pt x="1495" y="1718"/>
                  </a:cubicBezTo>
                  <a:cubicBezTo>
                    <a:pt x="1495" y="1718"/>
                    <a:pt x="1443" y="1812"/>
                    <a:pt x="1334" y="1931"/>
                  </a:cubicBezTo>
                  <a:cubicBezTo>
                    <a:pt x="1224" y="2049"/>
                    <a:pt x="1054" y="2188"/>
                    <a:pt x="857" y="2288"/>
                  </a:cubicBezTo>
                  <a:cubicBezTo>
                    <a:pt x="662" y="2389"/>
                    <a:pt x="445" y="2451"/>
                    <a:pt x="280" y="2483"/>
                  </a:cubicBezTo>
                  <a:cubicBezTo>
                    <a:pt x="115" y="2517"/>
                    <a:pt x="1" y="2523"/>
                    <a:pt x="1" y="2538"/>
                  </a:cubicBezTo>
                  <a:cubicBezTo>
                    <a:pt x="1" y="2548"/>
                    <a:pt x="72" y="2561"/>
                    <a:pt x="187" y="2561"/>
                  </a:cubicBezTo>
                  <a:cubicBezTo>
                    <a:pt x="218" y="2561"/>
                    <a:pt x="252" y="2560"/>
                    <a:pt x="290" y="2557"/>
                  </a:cubicBezTo>
                  <a:cubicBezTo>
                    <a:pt x="464" y="2549"/>
                    <a:pt x="697" y="2503"/>
                    <a:pt x="914" y="2410"/>
                  </a:cubicBezTo>
                  <a:cubicBezTo>
                    <a:pt x="1134" y="2320"/>
                    <a:pt x="1331" y="2179"/>
                    <a:pt x="1461" y="2054"/>
                  </a:cubicBezTo>
                  <a:cubicBezTo>
                    <a:pt x="1590" y="1927"/>
                    <a:pt x="1655" y="1822"/>
                    <a:pt x="1655" y="1822"/>
                  </a:cubicBezTo>
                  <a:cubicBezTo>
                    <a:pt x="1655" y="1822"/>
                    <a:pt x="1725" y="1721"/>
                    <a:pt x="1791" y="1554"/>
                  </a:cubicBezTo>
                  <a:cubicBezTo>
                    <a:pt x="1857" y="1385"/>
                    <a:pt x="1910" y="1153"/>
                    <a:pt x="1926" y="920"/>
                  </a:cubicBezTo>
                  <a:cubicBezTo>
                    <a:pt x="1957" y="453"/>
                    <a:pt x="1889" y="0"/>
                    <a:pt x="186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1"/>
            <p:cNvSpPr/>
            <p:nvPr/>
          </p:nvSpPr>
          <p:spPr>
            <a:xfrm>
              <a:off x="2635500" y="1815650"/>
              <a:ext cx="23000" cy="65700"/>
            </a:xfrm>
            <a:custGeom>
              <a:avLst/>
              <a:gdLst/>
              <a:ahLst/>
              <a:cxnLst/>
              <a:rect l="l" t="t" r="r" b="b"/>
              <a:pathLst>
                <a:path w="920" h="2628" extrusionOk="0">
                  <a:moveTo>
                    <a:pt x="885" y="0"/>
                  </a:moveTo>
                  <a:cubicBezTo>
                    <a:pt x="851" y="0"/>
                    <a:pt x="752" y="21"/>
                    <a:pt x="627" y="86"/>
                  </a:cubicBezTo>
                  <a:cubicBezTo>
                    <a:pt x="475" y="166"/>
                    <a:pt x="294" y="321"/>
                    <a:pt x="175" y="524"/>
                  </a:cubicBezTo>
                  <a:cubicBezTo>
                    <a:pt x="52" y="725"/>
                    <a:pt x="1" y="965"/>
                    <a:pt x="5" y="1145"/>
                  </a:cubicBezTo>
                  <a:cubicBezTo>
                    <a:pt x="6" y="1327"/>
                    <a:pt x="58" y="1446"/>
                    <a:pt x="58" y="1446"/>
                  </a:cubicBezTo>
                  <a:cubicBezTo>
                    <a:pt x="58" y="1446"/>
                    <a:pt x="73" y="1497"/>
                    <a:pt x="137" y="1585"/>
                  </a:cubicBezTo>
                  <a:cubicBezTo>
                    <a:pt x="169" y="1630"/>
                    <a:pt x="218" y="1683"/>
                    <a:pt x="290" y="1728"/>
                  </a:cubicBezTo>
                  <a:cubicBezTo>
                    <a:pt x="309" y="1740"/>
                    <a:pt x="328" y="1751"/>
                    <a:pt x="349" y="1760"/>
                  </a:cubicBezTo>
                  <a:cubicBezTo>
                    <a:pt x="360" y="1764"/>
                    <a:pt x="370" y="1770"/>
                    <a:pt x="382" y="1774"/>
                  </a:cubicBezTo>
                  <a:cubicBezTo>
                    <a:pt x="392" y="1777"/>
                    <a:pt x="403" y="1781"/>
                    <a:pt x="405" y="1782"/>
                  </a:cubicBezTo>
                  <a:lnTo>
                    <a:pt x="405" y="1782"/>
                  </a:lnTo>
                  <a:cubicBezTo>
                    <a:pt x="405" y="1781"/>
                    <a:pt x="405" y="1781"/>
                    <a:pt x="404" y="1781"/>
                  </a:cubicBezTo>
                  <a:lnTo>
                    <a:pt x="404" y="1781"/>
                  </a:lnTo>
                  <a:cubicBezTo>
                    <a:pt x="405" y="1782"/>
                    <a:pt x="405" y="1782"/>
                    <a:pt x="405" y="1782"/>
                  </a:cubicBezTo>
                  <a:cubicBezTo>
                    <a:pt x="405" y="1782"/>
                    <a:pt x="405" y="1782"/>
                    <a:pt x="405" y="1782"/>
                  </a:cubicBezTo>
                  <a:lnTo>
                    <a:pt x="405" y="1782"/>
                  </a:lnTo>
                  <a:cubicBezTo>
                    <a:pt x="408" y="1782"/>
                    <a:pt x="410" y="1782"/>
                    <a:pt x="413" y="1782"/>
                  </a:cubicBezTo>
                  <a:cubicBezTo>
                    <a:pt x="416" y="1782"/>
                    <a:pt x="419" y="1782"/>
                    <a:pt x="424" y="1781"/>
                  </a:cubicBezTo>
                  <a:cubicBezTo>
                    <a:pt x="428" y="1780"/>
                    <a:pt x="430" y="1780"/>
                    <a:pt x="431" y="1780"/>
                  </a:cubicBezTo>
                  <a:cubicBezTo>
                    <a:pt x="435" y="1780"/>
                    <a:pt x="428" y="1785"/>
                    <a:pt x="426" y="1791"/>
                  </a:cubicBezTo>
                  <a:lnTo>
                    <a:pt x="421" y="1797"/>
                  </a:lnTo>
                  <a:cubicBezTo>
                    <a:pt x="418" y="1803"/>
                    <a:pt x="425" y="1796"/>
                    <a:pt x="410" y="1814"/>
                  </a:cubicBezTo>
                  <a:cubicBezTo>
                    <a:pt x="390" y="1843"/>
                    <a:pt x="371" y="1873"/>
                    <a:pt x="354" y="1905"/>
                  </a:cubicBezTo>
                  <a:cubicBezTo>
                    <a:pt x="285" y="2031"/>
                    <a:pt x="255" y="2196"/>
                    <a:pt x="301" y="2333"/>
                  </a:cubicBezTo>
                  <a:cubicBezTo>
                    <a:pt x="344" y="2469"/>
                    <a:pt x="440" y="2562"/>
                    <a:pt x="521" y="2600"/>
                  </a:cubicBezTo>
                  <a:cubicBezTo>
                    <a:pt x="566" y="2621"/>
                    <a:pt x="605" y="2627"/>
                    <a:pt x="629" y="2627"/>
                  </a:cubicBezTo>
                  <a:cubicBezTo>
                    <a:pt x="648" y="2627"/>
                    <a:pt x="659" y="2624"/>
                    <a:pt x="659" y="2621"/>
                  </a:cubicBezTo>
                  <a:cubicBezTo>
                    <a:pt x="660" y="2611"/>
                    <a:pt x="608" y="2602"/>
                    <a:pt x="547" y="2553"/>
                  </a:cubicBezTo>
                  <a:cubicBezTo>
                    <a:pt x="485" y="2507"/>
                    <a:pt x="418" y="2419"/>
                    <a:pt x="397" y="2307"/>
                  </a:cubicBezTo>
                  <a:cubicBezTo>
                    <a:pt x="374" y="2196"/>
                    <a:pt x="409" y="2070"/>
                    <a:pt x="474" y="1973"/>
                  </a:cubicBezTo>
                  <a:cubicBezTo>
                    <a:pt x="490" y="1950"/>
                    <a:pt x="507" y="1925"/>
                    <a:pt x="526" y="1904"/>
                  </a:cubicBezTo>
                  <a:cubicBezTo>
                    <a:pt x="531" y="1899"/>
                    <a:pt x="558" y="1868"/>
                    <a:pt x="576" y="1851"/>
                  </a:cubicBezTo>
                  <a:cubicBezTo>
                    <a:pt x="595" y="1830"/>
                    <a:pt x="621" y="1811"/>
                    <a:pt x="644" y="1791"/>
                  </a:cubicBezTo>
                  <a:cubicBezTo>
                    <a:pt x="697" y="1749"/>
                    <a:pt x="749" y="1710"/>
                    <a:pt x="798" y="1673"/>
                  </a:cubicBezTo>
                  <a:cubicBezTo>
                    <a:pt x="820" y="1655"/>
                    <a:pt x="841" y="1638"/>
                    <a:pt x="863" y="1622"/>
                  </a:cubicBezTo>
                  <a:cubicBezTo>
                    <a:pt x="883" y="1606"/>
                    <a:pt x="901" y="1591"/>
                    <a:pt x="919" y="1577"/>
                  </a:cubicBezTo>
                  <a:lnTo>
                    <a:pt x="919" y="1577"/>
                  </a:lnTo>
                  <a:cubicBezTo>
                    <a:pt x="824" y="1591"/>
                    <a:pt x="733" y="1606"/>
                    <a:pt x="644" y="1620"/>
                  </a:cubicBezTo>
                  <a:cubicBezTo>
                    <a:pt x="604" y="1626"/>
                    <a:pt x="571" y="1629"/>
                    <a:pt x="545" y="1629"/>
                  </a:cubicBezTo>
                  <a:cubicBezTo>
                    <a:pt x="519" y="1629"/>
                    <a:pt x="499" y="1626"/>
                    <a:pt x="482" y="1621"/>
                  </a:cubicBezTo>
                  <a:cubicBezTo>
                    <a:pt x="459" y="1614"/>
                    <a:pt x="452" y="1611"/>
                    <a:pt x="446" y="1609"/>
                  </a:cubicBezTo>
                  <a:cubicBezTo>
                    <a:pt x="437" y="1606"/>
                    <a:pt x="431" y="1601"/>
                    <a:pt x="425" y="1599"/>
                  </a:cubicBezTo>
                  <a:cubicBezTo>
                    <a:pt x="410" y="1593"/>
                    <a:pt x="398" y="1584"/>
                    <a:pt x="386" y="1577"/>
                  </a:cubicBezTo>
                  <a:cubicBezTo>
                    <a:pt x="339" y="1545"/>
                    <a:pt x="309" y="1509"/>
                    <a:pt x="287" y="1477"/>
                  </a:cubicBezTo>
                  <a:cubicBezTo>
                    <a:pt x="246" y="1413"/>
                    <a:pt x="235" y="1374"/>
                    <a:pt x="235" y="1374"/>
                  </a:cubicBezTo>
                  <a:cubicBezTo>
                    <a:pt x="235" y="1374"/>
                    <a:pt x="191" y="1289"/>
                    <a:pt x="181" y="1136"/>
                  </a:cubicBezTo>
                  <a:cubicBezTo>
                    <a:pt x="169" y="986"/>
                    <a:pt x="197" y="775"/>
                    <a:pt x="294" y="588"/>
                  </a:cubicBezTo>
                  <a:cubicBezTo>
                    <a:pt x="384" y="400"/>
                    <a:pt x="535" y="242"/>
                    <a:pt x="665" y="149"/>
                  </a:cubicBezTo>
                  <a:cubicBezTo>
                    <a:pt x="798" y="55"/>
                    <a:pt x="903" y="18"/>
                    <a:pt x="898" y="3"/>
                  </a:cubicBezTo>
                  <a:cubicBezTo>
                    <a:pt x="897" y="1"/>
                    <a:pt x="893" y="0"/>
                    <a:pt x="88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1"/>
            <p:cNvSpPr/>
            <p:nvPr/>
          </p:nvSpPr>
          <p:spPr>
            <a:xfrm>
              <a:off x="2741475" y="1745625"/>
              <a:ext cx="74375" cy="38000"/>
            </a:xfrm>
            <a:custGeom>
              <a:avLst/>
              <a:gdLst/>
              <a:ahLst/>
              <a:cxnLst/>
              <a:rect l="l" t="t" r="r" b="b"/>
              <a:pathLst>
                <a:path w="2975" h="1520" extrusionOk="0">
                  <a:moveTo>
                    <a:pt x="1613" y="0"/>
                  </a:moveTo>
                  <a:cubicBezTo>
                    <a:pt x="1559" y="0"/>
                    <a:pt x="1500" y="10"/>
                    <a:pt x="1449" y="38"/>
                  </a:cubicBezTo>
                  <a:cubicBezTo>
                    <a:pt x="1377" y="76"/>
                    <a:pt x="1329" y="137"/>
                    <a:pt x="1301" y="195"/>
                  </a:cubicBezTo>
                  <a:cubicBezTo>
                    <a:pt x="1243" y="310"/>
                    <a:pt x="1248" y="420"/>
                    <a:pt x="1262" y="493"/>
                  </a:cubicBezTo>
                  <a:cubicBezTo>
                    <a:pt x="1275" y="564"/>
                    <a:pt x="1291" y="600"/>
                    <a:pt x="1291" y="600"/>
                  </a:cubicBezTo>
                  <a:cubicBezTo>
                    <a:pt x="1291" y="600"/>
                    <a:pt x="1297" y="616"/>
                    <a:pt x="1323" y="666"/>
                  </a:cubicBezTo>
                  <a:cubicBezTo>
                    <a:pt x="1332" y="680"/>
                    <a:pt x="1339" y="692"/>
                    <a:pt x="1349" y="709"/>
                  </a:cubicBezTo>
                  <a:cubicBezTo>
                    <a:pt x="1350" y="712"/>
                    <a:pt x="1349" y="712"/>
                    <a:pt x="1349" y="712"/>
                  </a:cubicBezTo>
                  <a:lnTo>
                    <a:pt x="1349" y="712"/>
                  </a:lnTo>
                  <a:cubicBezTo>
                    <a:pt x="1349" y="712"/>
                    <a:pt x="1350" y="712"/>
                    <a:pt x="1350" y="713"/>
                  </a:cubicBezTo>
                  <a:cubicBezTo>
                    <a:pt x="1351" y="713"/>
                    <a:pt x="1353" y="715"/>
                    <a:pt x="1355" y="717"/>
                  </a:cubicBezTo>
                  <a:cubicBezTo>
                    <a:pt x="1358" y="718"/>
                    <a:pt x="1360" y="719"/>
                    <a:pt x="1354" y="720"/>
                  </a:cubicBezTo>
                  <a:lnTo>
                    <a:pt x="1349" y="722"/>
                  </a:lnTo>
                  <a:lnTo>
                    <a:pt x="1332" y="722"/>
                  </a:lnTo>
                  <a:lnTo>
                    <a:pt x="1300" y="720"/>
                  </a:lnTo>
                  <a:cubicBezTo>
                    <a:pt x="1285" y="719"/>
                    <a:pt x="1270" y="719"/>
                    <a:pt x="1255" y="719"/>
                  </a:cubicBezTo>
                  <a:cubicBezTo>
                    <a:pt x="1224" y="719"/>
                    <a:pt x="1193" y="721"/>
                    <a:pt x="1160" y="723"/>
                  </a:cubicBezTo>
                  <a:cubicBezTo>
                    <a:pt x="962" y="733"/>
                    <a:pt x="736" y="800"/>
                    <a:pt x="544" y="909"/>
                  </a:cubicBezTo>
                  <a:cubicBezTo>
                    <a:pt x="353" y="1017"/>
                    <a:pt x="202" y="1168"/>
                    <a:pt x="116" y="1294"/>
                  </a:cubicBezTo>
                  <a:cubicBezTo>
                    <a:pt x="29" y="1421"/>
                    <a:pt x="0" y="1515"/>
                    <a:pt x="7" y="1519"/>
                  </a:cubicBezTo>
                  <a:cubicBezTo>
                    <a:pt x="8" y="1520"/>
                    <a:pt x="9" y="1520"/>
                    <a:pt x="9" y="1520"/>
                  </a:cubicBezTo>
                  <a:cubicBezTo>
                    <a:pt x="24" y="1520"/>
                    <a:pt x="72" y="1438"/>
                    <a:pt x="165" y="1332"/>
                  </a:cubicBezTo>
                  <a:cubicBezTo>
                    <a:pt x="262" y="1224"/>
                    <a:pt x="417" y="1097"/>
                    <a:pt x="599" y="1011"/>
                  </a:cubicBezTo>
                  <a:cubicBezTo>
                    <a:pt x="779" y="928"/>
                    <a:pt x="982" y="880"/>
                    <a:pt x="1154" y="880"/>
                  </a:cubicBezTo>
                  <a:cubicBezTo>
                    <a:pt x="1158" y="880"/>
                    <a:pt x="1162" y="880"/>
                    <a:pt x="1166" y="880"/>
                  </a:cubicBezTo>
                  <a:cubicBezTo>
                    <a:pt x="1175" y="880"/>
                    <a:pt x="1185" y="880"/>
                    <a:pt x="1195" y="880"/>
                  </a:cubicBezTo>
                  <a:cubicBezTo>
                    <a:pt x="1228" y="880"/>
                    <a:pt x="1259" y="881"/>
                    <a:pt x="1289" y="885"/>
                  </a:cubicBezTo>
                  <a:lnTo>
                    <a:pt x="1317" y="888"/>
                  </a:lnTo>
                  <a:lnTo>
                    <a:pt x="1331" y="890"/>
                  </a:lnTo>
                  <a:cubicBezTo>
                    <a:pt x="1336" y="890"/>
                    <a:pt x="1353" y="894"/>
                    <a:pt x="1360" y="895"/>
                  </a:cubicBezTo>
                  <a:cubicBezTo>
                    <a:pt x="1398" y="904"/>
                    <a:pt x="1435" y="912"/>
                    <a:pt x="1471" y="920"/>
                  </a:cubicBezTo>
                  <a:cubicBezTo>
                    <a:pt x="1615" y="951"/>
                    <a:pt x="1731" y="987"/>
                    <a:pt x="1810" y="1007"/>
                  </a:cubicBezTo>
                  <a:cubicBezTo>
                    <a:pt x="1714" y="885"/>
                    <a:pt x="1638" y="788"/>
                    <a:pt x="1578" y="712"/>
                  </a:cubicBezTo>
                  <a:cubicBezTo>
                    <a:pt x="1550" y="674"/>
                    <a:pt x="1526" y="638"/>
                    <a:pt x="1510" y="611"/>
                  </a:cubicBezTo>
                  <a:cubicBezTo>
                    <a:pt x="1503" y="598"/>
                    <a:pt x="1497" y="586"/>
                    <a:pt x="1492" y="576"/>
                  </a:cubicBezTo>
                  <a:cubicBezTo>
                    <a:pt x="1471" y="538"/>
                    <a:pt x="1469" y="527"/>
                    <a:pt x="1469" y="527"/>
                  </a:cubicBezTo>
                  <a:cubicBezTo>
                    <a:pt x="1475" y="527"/>
                    <a:pt x="1400" y="419"/>
                    <a:pt x="1460" y="272"/>
                  </a:cubicBezTo>
                  <a:cubicBezTo>
                    <a:pt x="1490" y="207"/>
                    <a:pt x="1537" y="163"/>
                    <a:pt x="1633" y="163"/>
                  </a:cubicBezTo>
                  <a:cubicBezTo>
                    <a:pt x="1642" y="163"/>
                    <a:pt x="1652" y="163"/>
                    <a:pt x="1662" y="164"/>
                  </a:cubicBezTo>
                  <a:cubicBezTo>
                    <a:pt x="1780" y="173"/>
                    <a:pt x="1913" y="196"/>
                    <a:pt x="2039" y="230"/>
                  </a:cubicBezTo>
                  <a:cubicBezTo>
                    <a:pt x="2293" y="299"/>
                    <a:pt x="2530" y="427"/>
                    <a:pt x="2695" y="543"/>
                  </a:cubicBezTo>
                  <a:cubicBezTo>
                    <a:pt x="2851" y="654"/>
                    <a:pt x="2946" y="748"/>
                    <a:pt x="2964" y="748"/>
                  </a:cubicBezTo>
                  <a:cubicBezTo>
                    <a:pt x="2965" y="748"/>
                    <a:pt x="2966" y="747"/>
                    <a:pt x="2966" y="747"/>
                  </a:cubicBezTo>
                  <a:cubicBezTo>
                    <a:pt x="2975" y="739"/>
                    <a:pt x="2897" y="623"/>
                    <a:pt x="2740" y="485"/>
                  </a:cubicBezTo>
                  <a:cubicBezTo>
                    <a:pt x="2586" y="345"/>
                    <a:pt x="2348" y="192"/>
                    <a:pt x="2080" y="100"/>
                  </a:cubicBezTo>
                  <a:cubicBezTo>
                    <a:pt x="1947" y="53"/>
                    <a:pt x="1811" y="21"/>
                    <a:pt x="1675" y="4"/>
                  </a:cubicBezTo>
                  <a:cubicBezTo>
                    <a:pt x="1655" y="2"/>
                    <a:pt x="1635" y="0"/>
                    <a:pt x="161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1"/>
            <p:cNvSpPr/>
            <p:nvPr/>
          </p:nvSpPr>
          <p:spPr>
            <a:xfrm>
              <a:off x="2698300" y="1770825"/>
              <a:ext cx="30000" cy="15350"/>
            </a:xfrm>
            <a:custGeom>
              <a:avLst/>
              <a:gdLst/>
              <a:ahLst/>
              <a:cxnLst/>
              <a:rect l="l" t="t" r="r" b="b"/>
              <a:pathLst>
                <a:path w="1200" h="614" extrusionOk="0">
                  <a:moveTo>
                    <a:pt x="901" y="0"/>
                  </a:moveTo>
                  <a:cubicBezTo>
                    <a:pt x="882" y="0"/>
                    <a:pt x="863" y="1"/>
                    <a:pt x="844" y="2"/>
                  </a:cubicBezTo>
                  <a:cubicBezTo>
                    <a:pt x="662" y="9"/>
                    <a:pt x="488" y="80"/>
                    <a:pt x="488" y="80"/>
                  </a:cubicBezTo>
                  <a:cubicBezTo>
                    <a:pt x="488" y="80"/>
                    <a:pt x="323" y="167"/>
                    <a:pt x="199" y="301"/>
                  </a:cubicBezTo>
                  <a:cubicBezTo>
                    <a:pt x="71" y="435"/>
                    <a:pt x="1" y="601"/>
                    <a:pt x="24" y="612"/>
                  </a:cubicBezTo>
                  <a:cubicBezTo>
                    <a:pt x="26" y="613"/>
                    <a:pt x="27" y="613"/>
                    <a:pt x="29" y="613"/>
                  </a:cubicBezTo>
                  <a:cubicBezTo>
                    <a:pt x="60" y="613"/>
                    <a:pt x="162" y="491"/>
                    <a:pt x="289" y="404"/>
                  </a:cubicBezTo>
                  <a:cubicBezTo>
                    <a:pt x="422" y="311"/>
                    <a:pt x="570" y="254"/>
                    <a:pt x="570" y="254"/>
                  </a:cubicBezTo>
                  <a:cubicBezTo>
                    <a:pt x="570" y="254"/>
                    <a:pt x="708" y="178"/>
                    <a:pt x="865" y="136"/>
                  </a:cubicBezTo>
                  <a:cubicBezTo>
                    <a:pt x="1021" y="93"/>
                    <a:pt x="1189" y="95"/>
                    <a:pt x="1194" y="68"/>
                  </a:cubicBezTo>
                  <a:cubicBezTo>
                    <a:pt x="1199" y="45"/>
                    <a:pt x="1062" y="0"/>
                    <a:pt x="90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1"/>
            <p:cNvSpPr/>
            <p:nvPr/>
          </p:nvSpPr>
          <p:spPr>
            <a:xfrm>
              <a:off x="2746175" y="1825550"/>
              <a:ext cx="60700" cy="41075"/>
            </a:xfrm>
            <a:custGeom>
              <a:avLst/>
              <a:gdLst/>
              <a:ahLst/>
              <a:cxnLst/>
              <a:rect l="l" t="t" r="r" b="b"/>
              <a:pathLst>
                <a:path w="2428" h="1643" extrusionOk="0">
                  <a:moveTo>
                    <a:pt x="2400" y="0"/>
                  </a:moveTo>
                  <a:cubicBezTo>
                    <a:pt x="2374" y="0"/>
                    <a:pt x="2229" y="357"/>
                    <a:pt x="1981" y="638"/>
                  </a:cubicBezTo>
                  <a:cubicBezTo>
                    <a:pt x="1859" y="781"/>
                    <a:pt x="1721" y="909"/>
                    <a:pt x="1609" y="993"/>
                  </a:cubicBezTo>
                  <a:cubicBezTo>
                    <a:pt x="1500" y="1079"/>
                    <a:pt x="1420" y="1127"/>
                    <a:pt x="1420" y="1127"/>
                  </a:cubicBezTo>
                  <a:cubicBezTo>
                    <a:pt x="1420" y="1127"/>
                    <a:pt x="1345" y="1182"/>
                    <a:pt x="1224" y="1251"/>
                  </a:cubicBezTo>
                  <a:cubicBezTo>
                    <a:pt x="1103" y="1322"/>
                    <a:pt x="933" y="1400"/>
                    <a:pt x="754" y="1458"/>
                  </a:cubicBezTo>
                  <a:cubicBezTo>
                    <a:pt x="394" y="1580"/>
                    <a:pt x="5" y="1576"/>
                    <a:pt x="4" y="1602"/>
                  </a:cubicBezTo>
                  <a:cubicBezTo>
                    <a:pt x="1" y="1617"/>
                    <a:pt x="134" y="1642"/>
                    <a:pt x="323" y="1642"/>
                  </a:cubicBezTo>
                  <a:cubicBezTo>
                    <a:pt x="459" y="1642"/>
                    <a:pt x="624" y="1629"/>
                    <a:pt x="788" y="1590"/>
                  </a:cubicBezTo>
                  <a:cubicBezTo>
                    <a:pt x="983" y="1547"/>
                    <a:pt x="1172" y="1475"/>
                    <a:pt x="1306" y="1409"/>
                  </a:cubicBezTo>
                  <a:cubicBezTo>
                    <a:pt x="1441" y="1343"/>
                    <a:pt x="1526" y="1287"/>
                    <a:pt x="1526" y="1287"/>
                  </a:cubicBezTo>
                  <a:cubicBezTo>
                    <a:pt x="1526" y="1287"/>
                    <a:pt x="1609" y="1230"/>
                    <a:pt x="1723" y="1130"/>
                  </a:cubicBezTo>
                  <a:cubicBezTo>
                    <a:pt x="1837" y="1032"/>
                    <a:pt x="1975" y="884"/>
                    <a:pt x="2089" y="722"/>
                  </a:cubicBezTo>
                  <a:cubicBezTo>
                    <a:pt x="2327" y="395"/>
                    <a:pt x="2428" y="6"/>
                    <a:pt x="2401" y="0"/>
                  </a:cubicBezTo>
                  <a:cubicBezTo>
                    <a:pt x="2401" y="0"/>
                    <a:pt x="2401" y="0"/>
                    <a:pt x="240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1"/>
            <p:cNvSpPr/>
            <p:nvPr/>
          </p:nvSpPr>
          <p:spPr>
            <a:xfrm>
              <a:off x="2764150" y="1798675"/>
              <a:ext cx="34900" cy="9275"/>
            </a:xfrm>
            <a:custGeom>
              <a:avLst/>
              <a:gdLst/>
              <a:ahLst/>
              <a:cxnLst/>
              <a:rect l="l" t="t" r="r" b="b"/>
              <a:pathLst>
                <a:path w="1396" h="371" extrusionOk="0">
                  <a:moveTo>
                    <a:pt x="936" y="1"/>
                  </a:moveTo>
                  <a:cubicBezTo>
                    <a:pt x="787" y="1"/>
                    <a:pt x="660" y="19"/>
                    <a:pt x="660" y="19"/>
                  </a:cubicBezTo>
                  <a:cubicBezTo>
                    <a:pt x="660" y="19"/>
                    <a:pt x="479" y="66"/>
                    <a:pt x="313" y="148"/>
                  </a:cubicBezTo>
                  <a:cubicBezTo>
                    <a:pt x="145" y="230"/>
                    <a:pt x="1" y="343"/>
                    <a:pt x="15" y="366"/>
                  </a:cubicBezTo>
                  <a:cubicBezTo>
                    <a:pt x="16" y="369"/>
                    <a:pt x="21" y="370"/>
                    <a:pt x="28" y="370"/>
                  </a:cubicBezTo>
                  <a:cubicBezTo>
                    <a:pt x="72" y="370"/>
                    <a:pt x="215" y="315"/>
                    <a:pt x="361" y="276"/>
                  </a:cubicBezTo>
                  <a:cubicBezTo>
                    <a:pt x="528" y="232"/>
                    <a:pt x="699" y="208"/>
                    <a:pt x="699" y="208"/>
                  </a:cubicBezTo>
                  <a:cubicBezTo>
                    <a:pt x="699" y="208"/>
                    <a:pt x="864" y="163"/>
                    <a:pt x="1037" y="139"/>
                  </a:cubicBezTo>
                  <a:cubicBezTo>
                    <a:pt x="1209" y="114"/>
                    <a:pt x="1387" y="114"/>
                    <a:pt x="1391" y="88"/>
                  </a:cubicBezTo>
                  <a:cubicBezTo>
                    <a:pt x="1395" y="61"/>
                    <a:pt x="1216" y="13"/>
                    <a:pt x="1032" y="4"/>
                  </a:cubicBezTo>
                  <a:cubicBezTo>
                    <a:pt x="1000" y="1"/>
                    <a:pt x="967" y="1"/>
                    <a:pt x="93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1"/>
            <p:cNvSpPr/>
            <p:nvPr/>
          </p:nvSpPr>
          <p:spPr>
            <a:xfrm>
              <a:off x="2937550" y="1874625"/>
              <a:ext cx="46550" cy="46150"/>
            </a:xfrm>
            <a:custGeom>
              <a:avLst/>
              <a:gdLst/>
              <a:ahLst/>
              <a:cxnLst/>
              <a:rect l="l" t="t" r="r" b="b"/>
              <a:pathLst>
                <a:path w="1862" h="1846" extrusionOk="0">
                  <a:moveTo>
                    <a:pt x="128" y="1"/>
                  </a:moveTo>
                  <a:cubicBezTo>
                    <a:pt x="116" y="1"/>
                    <a:pt x="85" y="91"/>
                    <a:pt x="55" y="231"/>
                  </a:cubicBezTo>
                  <a:cubicBezTo>
                    <a:pt x="27" y="373"/>
                    <a:pt x="1" y="570"/>
                    <a:pt x="29" y="770"/>
                  </a:cubicBezTo>
                  <a:cubicBezTo>
                    <a:pt x="54" y="971"/>
                    <a:pt x="137" y="1161"/>
                    <a:pt x="220" y="1289"/>
                  </a:cubicBezTo>
                  <a:cubicBezTo>
                    <a:pt x="304" y="1418"/>
                    <a:pt x="378" y="1489"/>
                    <a:pt x="378" y="1489"/>
                  </a:cubicBezTo>
                  <a:cubicBezTo>
                    <a:pt x="378" y="1489"/>
                    <a:pt x="450" y="1563"/>
                    <a:pt x="580" y="1646"/>
                  </a:cubicBezTo>
                  <a:cubicBezTo>
                    <a:pt x="707" y="1729"/>
                    <a:pt x="900" y="1811"/>
                    <a:pt x="1099" y="1835"/>
                  </a:cubicBezTo>
                  <a:cubicBezTo>
                    <a:pt x="1154" y="1842"/>
                    <a:pt x="1208" y="1846"/>
                    <a:pt x="1261" y="1846"/>
                  </a:cubicBezTo>
                  <a:cubicBezTo>
                    <a:pt x="1404" y="1846"/>
                    <a:pt x="1539" y="1821"/>
                    <a:pt x="1641" y="1787"/>
                  </a:cubicBezTo>
                  <a:cubicBezTo>
                    <a:pt x="1781" y="1740"/>
                    <a:pt x="1861" y="1683"/>
                    <a:pt x="1856" y="1673"/>
                  </a:cubicBezTo>
                  <a:cubicBezTo>
                    <a:pt x="1855" y="1670"/>
                    <a:pt x="1852" y="1669"/>
                    <a:pt x="1847" y="1669"/>
                  </a:cubicBezTo>
                  <a:cubicBezTo>
                    <a:pt x="1821" y="1669"/>
                    <a:pt x="1739" y="1696"/>
                    <a:pt x="1624" y="1715"/>
                  </a:cubicBezTo>
                  <a:cubicBezTo>
                    <a:pt x="1560" y="1726"/>
                    <a:pt x="1485" y="1732"/>
                    <a:pt x="1406" y="1732"/>
                  </a:cubicBezTo>
                  <a:cubicBezTo>
                    <a:pt x="1315" y="1732"/>
                    <a:pt x="1218" y="1724"/>
                    <a:pt x="1124" y="1701"/>
                  </a:cubicBezTo>
                  <a:cubicBezTo>
                    <a:pt x="947" y="1664"/>
                    <a:pt x="787" y="1580"/>
                    <a:pt x="681" y="1500"/>
                  </a:cubicBezTo>
                  <a:cubicBezTo>
                    <a:pt x="574" y="1420"/>
                    <a:pt x="516" y="1354"/>
                    <a:pt x="516" y="1354"/>
                  </a:cubicBezTo>
                  <a:cubicBezTo>
                    <a:pt x="516" y="1354"/>
                    <a:pt x="448" y="1296"/>
                    <a:pt x="369" y="1189"/>
                  </a:cubicBezTo>
                  <a:cubicBezTo>
                    <a:pt x="288" y="1082"/>
                    <a:pt x="203" y="923"/>
                    <a:pt x="164" y="746"/>
                  </a:cubicBezTo>
                  <a:cubicBezTo>
                    <a:pt x="121" y="570"/>
                    <a:pt x="123" y="381"/>
                    <a:pt x="130" y="241"/>
                  </a:cubicBezTo>
                  <a:cubicBezTo>
                    <a:pt x="137" y="99"/>
                    <a:pt x="143" y="3"/>
                    <a:pt x="129" y="1"/>
                  </a:cubicBezTo>
                  <a:cubicBezTo>
                    <a:pt x="129" y="1"/>
                    <a:pt x="128" y="1"/>
                    <a:pt x="12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1"/>
            <p:cNvSpPr/>
            <p:nvPr/>
          </p:nvSpPr>
          <p:spPr>
            <a:xfrm>
              <a:off x="2951725" y="1922400"/>
              <a:ext cx="39975" cy="50525"/>
            </a:xfrm>
            <a:custGeom>
              <a:avLst/>
              <a:gdLst/>
              <a:ahLst/>
              <a:cxnLst/>
              <a:rect l="l" t="t" r="r" b="b"/>
              <a:pathLst>
                <a:path w="1599" h="2021" extrusionOk="0">
                  <a:moveTo>
                    <a:pt x="188" y="0"/>
                  </a:moveTo>
                  <a:cubicBezTo>
                    <a:pt x="175" y="0"/>
                    <a:pt x="123" y="78"/>
                    <a:pt x="79" y="210"/>
                  </a:cubicBezTo>
                  <a:cubicBezTo>
                    <a:pt x="33" y="345"/>
                    <a:pt x="1" y="537"/>
                    <a:pt x="14" y="730"/>
                  </a:cubicBezTo>
                  <a:cubicBezTo>
                    <a:pt x="24" y="924"/>
                    <a:pt x="83" y="1115"/>
                    <a:pt x="146" y="1248"/>
                  </a:cubicBezTo>
                  <a:cubicBezTo>
                    <a:pt x="209" y="1379"/>
                    <a:pt x="260" y="1459"/>
                    <a:pt x="260" y="1459"/>
                  </a:cubicBezTo>
                  <a:cubicBezTo>
                    <a:pt x="260" y="1459"/>
                    <a:pt x="313" y="1538"/>
                    <a:pt x="402" y="1650"/>
                  </a:cubicBezTo>
                  <a:cubicBezTo>
                    <a:pt x="448" y="1706"/>
                    <a:pt x="505" y="1771"/>
                    <a:pt x="579" y="1831"/>
                  </a:cubicBezTo>
                  <a:cubicBezTo>
                    <a:pt x="654" y="1893"/>
                    <a:pt x="748" y="1941"/>
                    <a:pt x="842" y="1970"/>
                  </a:cubicBezTo>
                  <a:cubicBezTo>
                    <a:pt x="963" y="2009"/>
                    <a:pt x="1084" y="2020"/>
                    <a:pt x="1192" y="2020"/>
                  </a:cubicBezTo>
                  <a:cubicBezTo>
                    <a:pt x="1256" y="2020"/>
                    <a:pt x="1315" y="2016"/>
                    <a:pt x="1367" y="2012"/>
                  </a:cubicBezTo>
                  <a:cubicBezTo>
                    <a:pt x="1506" y="1997"/>
                    <a:pt x="1599" y="1978"/>
                    <a:pt x="1597" y="1964"/>
                  </a:cubicBezTo>
                  <a:cubicBezTo>
                    <a:pt x="1597" y="1951"/>
                    <a:pt x="1504" y="1946"/>
                    <a:pt x="1366" y="1936"/>
                  </a:cubicBezTo>
                  <a:cubicBezTo>
                    <a:pt x="1229" y="1927"/>
                    <a:pt x="1046" y="1911"/>
                    <a:pt x="888" y="1843"/>
                  </a:cubicBezTo>
                  <a:cubicBezTo>
                    <a:pt x="728" y="1779"/>
                    <a:pt x="620" y="1654"/>
                    <a:pt x="544" y="1543"/>
                  </a:cubicBezTo>
                  <a:cubicBezTo>
                    <a:pt x="467" y="1434"/>
                    <a:pt x="422" y="1356"/>
                    <a:pt x="422" y="1356"/>
                  </a:cubicBezTo>
                  <a:cubicBezTo>
                    <a:pt x="422" y="1356"/>
                    <a:pt x="368" y="1283"/>
                    <a:pt x="304" y="1169"/>
                  </a:cubicBezTo>
                  <a:cubicBezTo>
                    <a:pt x="241" y="1054"/>
                    <a:pt x="177" y="891"/>
                    <a:pt x="150" y="716"/>
                  </a:cubicBezTo>
                  <a:cubicBezTo>
                    <a:pt x="121" y="542"/>
                    <a:pt x="131" y="362"/>
                    <a:pt x="152" y="228"/>
                  </a:cubicBezTo>
                  <a:cubicBezTo>
                    <a:pt x="173" y="94"/>
                    <a:pt x="203" y="6"/>
                    <a:pt x="189" y="0"/>
                  </a:cubicBezTo>
                  <a:cubicBezTo>
                    <a:pt x="189" y="0"/>
                    <a:pt x="189" y="0"/>
                    <a:pt x="18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1"/>
            <p:cNvSpPr/>
            <p:nvPr/>
          </p:nvSpPr>
          <p:spPr>
            <a:xfrm>
              <a:off x="2993475" y="1813700"/>
              <a:ext cx="20125" cy="56300"/>
            </a:xfrm>
            <a:custGeom>
              <a:avLst/>
              <a:gdLst/>
              <a:ahLst/>
              <a:cxnLst/>
              <a:rect l="l" t="t" r="r" b="b"/>
              <a:pathLst>
                <a:path w="805" h="2252" extrusionOk="0">
                  <a:moveTo>
                    <a:pt x="21" y="0"/>
                  </a:moveTo>
                  <a:cubicBezTo>
                    <a:pt x="17" y="0"/>
                    <a:pt x="15" y="1"/>
                    <a:pt x="14" y="2"/>
                  </a:cubicBezTo>
                  <a:cubicBezTo>
                    <a:pt x="0" y="24"/>
                    <a:pt x="268" y="212"/>
                    <a:pt x="417" y="489"/>
                  </a:cubicBezTo>
                  <a:cubicBezTo>
                    <a:pt x="495" y="624"/>
                    <a:pt x="548" y="769"/>
                    <a:pt x="574" y="881"/>
                  </a:cubicBezTo>
                  <a:cubicBezTo>
                    <a:pt x="600" y="991"/>
                    <a:pt x="604" y="1068"/>
                    <a:pt x="604" y="1068"/>
                  </a:cubicBezTo>
                  <a:cubicBezTo>
                    <a:pt x="604" y="1068"/>
                    <a:pt x="618" y="1142"/>
                    <a:pt x="623" y="1256"/>
                  </a:cubicBezTo>
                  <a:cubicBezTo>
                    <a:pt x="627" y="1369"/>
                    <a:pt x="613" y="1524"/>
                    <a:pt x="574" y="1675"/>
                  </a:cubicBezTo>
                  <a:cubicBezTo>
                    <a:pt x="500" y="1981"/>
                    <a:pt x="291" y="2232"/>
                    <a:pt x="309" y="2250"/>
                  </a:cubicBezTo>
                  <a:cubicBezTo>
                    <a:pt x="310" y="2251"/>
                    <a:pt x="311" y="2251"/>
                    <a:pt x="312" y="2251"/>
                  </a:cubicBezTo>
                  <a:cubicBezTo>
                    <a:pt x="329" y="2251"/>
                    <a:pt x="393" y="2203"/>
                    <a:pt x="469" y="2115"/>
                  </a:cubicBezTo>
                  <a:cubicBezTo>
                    <a:pt x="551" y="2021"/>
                    <a:pt x="641" y="1875"/>
                    <a:pt x="703" y="1718"/>
                  </a:cubicBezTo>
                  <a:cubicBezTo>
                    <a:pt x="762" y="1559"/>
                    <a:pt x="793" y="1389"/>
                    <a:pt x="798" y="1260"/>
                  </a:cubicBezTo>
                  <a:cubicBezTo>
                    <a:pt x="805" y="1130"/>
                    <a:pt x="794" y="1043"/>
                    <a:pt x="794" y="1043"/>
                  </a:cubicBezTo>
                  <a:cubicBezTo>
                    <a:pt x="794" y="1043"/>
                    <a:pt x="782" y="957"/>
                    <a:pt x="742" y="833"/>
                  </a:cubicBezTo>
                  <a:cubicBezTo>
                    <a:pt x="704" y="709"/>
                    <a:pt x="630" y="552"/>
                    <a:pt x="531" y="415"/>
                  </a:cubicBezTo>
                  <a:cubicBezTo>
                    <a:pt x="431" y="277"/>
                    <a:pt x="305" y="160"/>
                    <a:pt x="202" y="91"/>
                  </a:cubicBezTo>
                  <a:cubicBezTo>
                    <a:pt x="111" y="30"/>
                    <a:pt x="42" y="0"/>
                    <a:pt x="2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1"/>
            <p:cNvSpPr/>
            <p:nvPr/>
          </p:nvSpPr>
          <p:spPr>
            <a:xfrm>
              <a:off x="2883725" y="1828025"/>
              <a:ext cx="37875" cy="28725"/>
            </a:xfrm>
            <a:custGeom>
              <a:avLst/>
              <a:gdLst/>
              <a:ahLst/>
              <a:cxnLst/>
              <a:rect l="l" t="t" r="r" b="b"/>
              <a:pathLst>
                <a:path w="1515" h="1149" extrusionOk="0">
                  <a:moveTo>
                    <a:pt x="31" y="0"/>
                  </a:moveTo>
                  <a:cubicBezTo>
                    <a:pt x="18" y="0"/>
                    <a:pt x="1" y="68"/>
                    <a:pt x="2" y="171"/>
                  </a:cubicBezTo>
                  <a:cubicBezTo>
                    <a:pt x="2" y="275"/>
                    <a:pt x="29" y="414"/>
                    <a:pt x="86" y="545"/>
                  </a:cubicBezTo>
                  <a:cubicBezTo>
                    <a:pt x="141" y="675"/>
                    <a:pt x="227" y="792"/>
                    <a:pt x="303" y="870"/>
                  </a:cubicBezTo>
                  <a:cubicBezTo>
                    <a:pt x="379" y="949"/>
                    <a:pt x="440" y="989"/>
                    <a:pt x="440" y="989"/>
                  </a:cubicBezTo>
                  <a:cubicBezTo>
                    <a:pt x="440" y="989"/>
                    <a:pt x="501" y="1031"/>
                    <a:pt x="603" y="1071"/>
                  </a:cubicBezTo>
                  <a:cubicBezTo>
                    <a:pt x="703" y="1112"/>
                    <a:pt x="845" y="1146"/>
                    <a:pt x="986" y="1148"/>
                  </a:cubicBezTo>
                  <a:cubicBezTo>
                    <a:pt x="993" y="1148"/>
                    <a:pt x="1001" y="1148"/>
                    <a:pt x="1008" y="1148"/>
                  </a:cubicBezTo>
                  <a:cubicBezTo>
                    <a:pt x="1142" y="1148"/>
                    <a:pt x="1272" y="1120"/>
                    <a:pt x="1363" y="1083"/>
                  </a:cubicBezTo>
                  <a:cubicBezTo>
                    <a:pt x="1460" y="1045"/>
                    <a:pt x="1515" y="1002"/>
                    <a:pt x="1509" y="991"/>
                  </a:cubicBezTo>
                  <a:cubicBezTo>
                    <a:pt x="1508" y="989"/>
                    <a:pt x="1504" y="988"/>
                    <a:pt x="1497" y="988"/>
                  </a:cubicBezTo>
                  <a:cubicBezTo>
                    <a:pt x="1455" y="988"/>
                    <a:pt x="1312" y="1026"/>
                    <a:pt x="1148" y="1026"/>
                  </a:cubicBezTo>
                  <a:cubicBezTo>
                    <a:pt x="1099" y="1026"/>
                    <a:pt x="1048" y="1023"/>
                    <a:pt x="997" y="1014"/>
                  </a:cubicBezTo>
                  <a:cubicBezTo>
                    <a:pt x="873" y="993"/>
                    <a:pt x="756" y="952"/>
                    <a:pt x="676" y="909"/>
                  </a:cubicBezTo>
                  <a:cubicBezTo>
                    <a:pt x="596" y="869"/>
                    <a:pt x="548" y="832"/>
                    <a:pt x="548" y="832"/>
                  </a:cubicBezTo>
                  <a:cubicBezTo>
                    <a:pt x="548" y="832"/>
                    <a:pt x="495" y="801"/>
                    <a:pt x="426" y="742"/>
                  </a:cubicBezTo>
                  <a:cubicBezTo>
                    <a:pt x="354" y="683"/>
                    <a:pt x="271" y="592"/>
                    <a:pt x="207" y="483"/>
                  </a:cubicBezTo>
                  <a:cubicBezTo>
                    <a:pt x="70" y="268"/>
                    <a:pt x="56" y="0"/>
                    <a:pt x="32" y="0"/>
                  </a:cubicBezTo>
                  <a:cubicBezTo>
                    <a:pt x="31" y="0"/>
                    <a:pt x="31" y="0"/>
                    <a:pt x="3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1"/>
            <p:cNvSpPr/>
            <p:nvPr/>
          </p:nvSpPr>
          <p:spPr>
            <a:xfrm>
              <a:off x="2931400" y="1775475"/>
              <a:ext cx="45200" cy="64350"/>
            </a:xfrm>
            <a:custGeom>
              <a:avLst/>
              <a:gdLst/>
              <a:ahLst/>
              <a:cxnLst/>
              <a:rect l="l" t="t" r="r" b="b"/>
              <a:pathLst>
                <a:path w="1808" h="2574" extrusionOk="0">
                  <a:moveTo>
                    <a:pt x="1153" y="1124"/>
                  </a:moveTo>
                  <a:cubicBezTo>
                    <a:pt x="1153" y="1124"/>
                    <a:pt x="1153" y="1124"/>
                    <a:pt x="1153" y="1125"/>
                  </a:cubicBezTo>
                  <a:lnTo>
                    <a:pt x="1153" y="1125"/>
                  </a:lnTo>
                  <a:cubicBezTo>
                    <a:pt x="1153" y="1124"/>
                    <a:pt x="1154" y="1124"/>
                    <a:pt x="1153" y="1124"/>
                  </a:cubicBezTo>
                  <a:cubicBezTo>
                    <a:pt x="1153" y="1124"/>
                    <a:pt x="1153" y="1124"/>
                    <a:pt x="1153" y="1124"/>
                  </a:cubicBezTo>
                  <a:close/>
                  <a:moveTo>
                    <a:pt x="1153" y="1125"/>
                  </a:moveTo>
                  <a:lnTo>
                    <a:pt x="1153" y="1125"/>
                  </a:lnTo>
                  <a:cubicBezTo>
                    <a:pt x="1153" y="1125"/>
                    <a:pt x="1153" y="1125"/>
                    <a:pt x="1153" y="1125"/>
                  </a:cubicBezTo>
                  <a:lnTo>
                    <a:pt x="1153" y="1125"/>
                  </a:lnTo>
                  <a:cubicBezTo>
                    <a:pt x="1153" y="1125"/>
                    <a:pt x="1153" y="1125"/>
                    <a:pt x="1153" y="1125"/>
                  </a:cubicBezTo>
                  <a:close/>
                  <a:moveTo>
                    <a:pt x="282" y="0"/>
                  </a:moveTo>
                  <a:cubicBezTo>
                    <a:pt x="102" y="0"/>
                    <a:pt x="1" y="74"/>
                    <a:pt x="7" y="80"/>
                  </a:cubicBezTo>
                  <a:cubicBezTo>
                    <a:pt x="8" y="83"/>
                    <a:pt x="11" y="83"/>
                    <a:pt x="16" y="83"/>
                  </a:cubicBezTo>
                  <a:cubicBezTo>
                    <a:pt x="38" y="83"/>
                    <a:pt x="100" y="66"/>
                    <a:pt x="187" y="66"/>
                  </a:cubicBezTo>
                  <a:cubicBezTo>
                    <a:pt x="217" y="66"/>
                    <a:pt x="251" y="68"/>
                    <a:pt x="287" y="74"/>
                  </a:cubicBezTo>
                  <a:cubicBezTo>
                    <a:pt x="448" y="96"/>
                    <a:pt x="656" y="203"/>
                    <a:pt x="779" y="379"/>
                  </a:cubicBezTo>
                  <a:cubicBezTo>
                    <a:pt x="906" y="553"/>
                    <a:pt x="952" y="775"/>
                    <a:pt x="961" y="938"/>
                  </a:cubicBezTo>
                  <a:cubicBezTo>
                    <a:pt x="964" y="979"/>
                    <a:pt x="964" y="1018"/>
                    <a:pt x="964" y="1052"/>
                  </a:cubicBezTo>
                  <a:cubicBezTo>
                    <a:pt x="964" y="1069"/>
                    <a:pt x="963" y="1085"/>
                    <a:pt x="963" y="1100"/>
                  </a:cubicBezTo>
                  <a:cubicBezTo>
                    <a:pt x="961" y="1124"/>
                    <a:pt x="960" y="1148"/>
                    <a:pt x="959" y="1169"/>
                  </a:cubicBezTo>
                  <a:cubicBezTo>
                    <a:pt x="952" y="1271"/>
                    <a:pt x="947" y="1330"/>
                    <a:pt x="947" y="1334"/>
                  </a:cubicBezTo>
                  <a:lnTo>
                    <a:pt x="979" y="1330"/>
                  </a:lnTo>
                  <a:cubicBezTo>
                    <a:pt x="979" y="1330"/>
                    <a:pt x="995" y="1327"/>
                    <a:pt x="1024" y="1324"/>
                  </a:cubicBezTo>
                  <a:cubicBezTo>
                    <a:pt x="1055" y="1318"/>
                    <a:pt x="1097" y="1314"/>
                    <a:pt x="1145" y="1313"/>
                  </a:cubicBezTo>
                  <a:cubicBezTo>
                    <a:pt x="1187" y="1313"/>
                    <a:pt x="1247" y="1321"/>
                    <a:pt x="1316" y="1352"/>
                  </a:cubicBezTo>
                  <a:cubicBezTo>
                    <a:pt x="1455" y="1407"/>
                    <a:pt x="1596" y="1580"/>
                    <a:pt x="1637" y="1798"/>
                  </a:cubicBezTo>
                  <a:cubicBezTo>
                    <a:pt x="1687" y="2011"/>
                    <a:pt x="1632" y="2240"/>
                    <a:pt x="1538" y="2375"/>
                  </a:cubicBezTo>
                  <a:cubicBezTo>
                    <a:pt x="1445" y="2515"/>
                    <a:pt x="1328" y="2556"/>
                    <a:pt x="1336" y="2571"/>
                  </a:cubicBezTo>
                  <a:cubicBezTo>
                    <a:pt x="1336" y="2573"/>
                    <a:pt x="1339" y="2574"/>
                    <a:pt x="1344" y="2574"/>
                  </a:cubicBezTo>
                  <a:cubicBezTo>
                    <a:pt x="1376" y="2574"/>
                    <a:pt x="1490" y="2545"/>
                    <a:pt x="1597" y="2424"/>
                  </a:cubicBezTo>
                  <a:cubicBezTo>
                    <a:pt x="1722" y="2285"/>
                    <a:pt x="1808" y="2029"/>
                    <a:pt x="1771" y="1777"/>
                  </a:cubicBezTo>
                  <a:cubicBezTo>
                    <a:pt x="1755" y="1652"/>
                    <a:pt x="1712" y="1527"/>
                    <a:pt x="1645" y="1425"/>
                  </a:cubicBezTo>
                  <a:cubicBezTo>
                    <a:pt x="1578" y="1320"/>
                    <a:pt x="1483" y="1242"/>
                    <a:pt x="1394" y="1196"/>
                  </a:cubicBezTo>
                  <a:cubicBezTo>
                    <a:pt x="1304" y="1149"/>
                    <a:pt x="1217" y="1130"/>
                    <a:pt x="1156" y="1126"/>
                  </a:cubicBezTo>
                  <a:cubicBezTo>
                    <a:pt x="1154" y="1126"/>
                    <a:pt x="1153" y="1125"/>
                    <a:pt x="1153" y="1125"/>
                  </a:cubicBezTo>
                  <a:lnTo>
                    <a:pt x="1153" y="1125"/>
                  </a:lnTo>
                  <a:cubicBezTo>
                    <a:pt x="1153" y="1125"/>
                    <a:pt x="1152" y="1126"/>
                    <a:pt x="1152" y="1126"/>
                  </a:cubicBezTo>
                  <a:cubicBezTo>
                    <a:pt x="1152" y="1126"/>
                    <a:pt x="1152" y="1124"/>
                    <a:pt x="1152" y="1119"/>
                  </a:cubicBezTo>
                  <a:cubicBezTo>
                    <a:pt x="1150" y="1101"/>
                    <a:pt x="1150" y="1076"/>
                    <a:pt x="1149" y="1050"/>
                  </a:cubicBezTo>
                  <a:cubicBezTo>
                    <a:pt x="1146" y="1011"/>
                    <a:pt x="1144" y="970"/>
                    <a:pt x="1139" y="924"/>
                  </a:cubicBezTo>
                  <a:cubicBezTo>
                    <a:pt x="1117" y="741"/>
                    <a:pt x="1050" y="490"/>
                    <a:pt x="886" y="298"/>
                  </a:cubicBezTo>
                  <a:cubicBezTo>
                    <a:pt x="724" y="99"/>
                    <a:pt x="476" y="3"/>
                    <a:pt x="294" y="0"/>
                  </a:cubicBezTo>
                  <a:cubicBezTo>
                    <a:pt x="290" y="0"/>
                    <a:pt x="286" y="0"/>
                    <a:pt x="28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1"/>
            <p:cNvSpPr/>
            <p:nvPr/>
          </p:nvSpPr>
          <p:spPr>
            <a:xfrm>
              <a:off x="2993700" y="1916375"/>
              <a:ext cx="25" cy="25"/>
            </a:xfrm>
            <a:custGeom>
              <a:avLst/>
              <a:gdLst/>
              <a:ahLst/>
              <a:cxnLst/>
              <a:rect l="l" t="t" r="r" b="b"/>
              <a:pathLst>
                <a:path w="1" h="1" extrusionOk="0">
                  <a:moveTo>
                    <a:pt x="1"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1"/>
            <p:cNvSpPr/>
            <p:nvPr/>
          </p:nvSpPr>
          <p:spPr>
            <a:xfrm>
              <a:off x="2989450" y="1901450"/>
              <a:ext cx="29650" cy="21025"/>
            </a:xfrm>
            <a:custGeom>
              <a:avLst/>
              <a:gdLst/>
              <a:ahLst/>
              <a:cxnLst/>
              <a:rect l="l" t="t" r="r" b="b"/>
              <a:pathLst>
                <a:path w="1186" h="841" extrusionOk="0">
                  <a:moveTo>
                    <a:pt x="1159" y="0"/>
                  </a:moveTo>
                  <a:cubicBezTo>
                    <a:pt x="1130" y="0"/>
                    <a:pt x="1039" y="156"/>
                    <a:pt x="913" y="280"/>
                  </a:cubicBezTo>
                  <a:cubicBezTo>
                    <a:pt x="849" y="344"/>
                    <a:pt x="779" y="399"/>
                    <a:pt x="726" y="438"/>
                  </a:cubicBezTo>
                  <a:cubicBezTo>
                    <a:pt x="672" y="475"/>
                    <a:pt x="634" y="498"/>
                    <a:pt x="634" y="498"/>
                  </a:cubicBezTo>
                  <a:cubicBezTo>
                    <a:pt x="634" y="498"/>
                    <a:pt x="601" y="525"/>
                    <a:pt x="546" y="563"/>
                  </a:cubicBezTo>
                  <a:cubicBezTo>
                    <a:pt x="491" y="600"/>
                    <a:pt x="415" y="646"/>
                    <a:pt x="333" y="683"/>
                  </a:cubicBezTo>
                  <a:cubicBezTo>
                    <a:pt x="250" y="720"/>
                    <a:pt x="167" y="755"/>
                    <a:pt x="108" y="757"/>
                  </a:cubicBezTo>
                  <a:cubicBezTo>
                    <a:pt x="102" y="758"/>
                    <a:pt x="96" y="759"/>
                    <a:pt x="90" y="759"/>
                  </a:cubicBezTo>
                  <a:cubicBezTo>
                    <a:pt x="46" y="759"/>
                    <a:pt x="21" y="738"/>
                    <a:pt x="9" y="738"/>
                  </a:cubicBezTo>
                  <a:cubicBezTo>
                    <a:pt x="8" y="738"/>
                    <a:pt x="7" y="738"/>
                    <a:pt x="6" y="738"/>
                  </a:cubicBezTo>
                  <a:cubicBezTo>
                    <a:pt x="0" y="740"/>
                    <a:pt x="0" y="755"/>
                    <a:pt x="13" y="777"/>
                  </a:cubicBezTo>
                  <a:cubicBezTo>
                    <a:pt x="27" y="798"/>
                    <a:pt x="59" y="820"/>
                    <a:pt x="99" y="831"/>
                  </a:cubicBezTo>
                  <a:cubicBezTo>
                    <a:pt x="123" y="838"/>
                    <a:pt x="149" y="841"/>
                    <a:pt x="177" y="841"/>
                  </a:cubicBezTo>
                  <a:cubicBezTo>
                    <a:pt x="196" y="841"/>
                    <a:pt x="215" y="839"/>
                    <a:pt x="235" y="837"/>
                  </a:cubicBezTo>
                  <a:cubicBezTo>
                    <a:pt x="280" y="831"/>
                    <a:pt x="330" y="823"/>
                    <a:pt x="378" y="810"/>
                  </a:cubicBezTo>
                  <a:cubicBezTo>
                    <a:pt x="475" y="784"/>
                    <a:pt x="566" y="747"/>
                    <a:pt x="634" y="714"/>
                  </a:cubicBezTo>
                  <a:cubicBezTo>
                    <a:pt x="700" y="680"/>
                    <a:pt x="743" y="653"/>
                    <a:pt x="743" y="653"/>
                  </a:cubicBezTo>
                  <a:cubicBezTo>
                    <a:pt x="743" y="653"/>
                    <a:pt x="784" y="622"/>
                    <a:pt x="838" y="571"/>
                  </a:cubicBezTo>
                  <a:cubicBezTo>
                    <a:pt x="892" y="519"/>
                    <a:pt x="960" y="445"/>
                    <a:pt x="1017" y="363"/>
                  </a:cubicBezTo>
                  <a:cubicBezTo>
                    <a:pt x="1134" y="201"/>
                    <a:pt x="1185" y="9"/>
                    <a:pt x="1162" y="1"/>
                  </a:cubicBezTo>
                  <a:cubicBezTo>
                    <a:pt x="1161" y="1"/>
                    <a:pt x="1160" y="0"/>
                    <a:pt x="115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1"/>
            <p:cNvSpPr/>
            <p:nvPr/>
          </p:nvSpPr>
          <p:spPr>
            <a:xfrm>
              <a:off x="2834200" y="1761550"/>
              <a:ext cx="31475" cy="22075"/>
            </a:xfrm>
            <a:custGeom>
              <a:avLst/>
              <a:gdLst/>
              <a:ahLst/>
              <a:cxnLst/>
              <a:rect l="l" t="t" r="r" b="b"/>
              <a:pathLst>
                <a:path w="1259" h="883" extrusionOk="0">
                  <a:moveTo>
                    <a:pt x="590" y="0"/>
                  </a:moveTo>
                  <a:cubicBezTo>
                    <a:pt x="555" y="0"/>
                    <a:pt x="522" y="3"/>
                    <a:pt x="491" y="8"/>
                  </a:cubicBezTo>
                  <a:cubicBezTo>
                    <a:pt x="393" y="22"/>
                    <a:pt x="333" y="50"/>
                    <a:pt x="333" y="50"/>
                  </a:cubicBezTo>
                  <a:cubicBezTo>
                    <a:pt x="333" y="50"/>
                    <a:pt x="272" y="77"/>
                    <a:pt x="196" y="141"/>
                  </a:cubicBezTo>
                  <a:cubicBezTo>
                    <a:pt x="121" y="205"/>
                    <a:pt x="32" y="320"/>
                    <a:pt x="19" y="458"/>
                  </a:cubicBezTo>
                  <a:cubicBezTo>
                    <a:pt x="1" y="597"/>
                    <a:pt x="62" y="720"/>
                    <a:pt x="118" y="790"/>
                  </a:cubicBezTo>
                  <a:cubicBezTo>
                    <a:pt x="169" y="852"/>
                    <a:pt x="217" y="883"/>
                    <a:pt x="234" y="883"/>
                  </a:cubicBezTo>
                  <a:cubicBezTo>
                    <a:pt x="236" y="883"/>
                    <a:pt x="238" y="882"/>
                    <a:pt x="239" y="881"/>
                  </a:cubicBezTo>
                  <a:cubicBezTo>
                    <a:pt x="249" y="871"/>
                    <a:pt x="214" y="824"/>
                    <a:pt x="182" y="749"/>
                  </a:cubicBezTo>
                  <a:cubicBezTo>
                    <a:pt x="150" y="677"/>
                    <a:pt x="126" y="571"/>
                    <a:pt x="153" y="481"/>
                  </a:cubicBezTo>
                  <a:cubicBezTo>
                    <a:pt x="177" y="390"/>
                    <a:pt x="246" y="320"/>
                    <a:pt x="305" y="279"/>
                  </a:cubicBezTo>
                  <a:cubicBezTo>
                    <a:pt x="365" y="241"/>
                    <a:pt x="411" y="225"/>
                    <a:pt x="411" y="225"/>
                  </a:cubicBezTo>
                  <a:cubicBezTo>
                    <a:pt x="411" y="225"/>
                    <a:pt x="454" y="199"/>
                    <a:pt x="525" y="181"/>
                  </a:cubicBezTo>
                  <a:cubicBezTo>
                    <a:pt x="569" y="168"/>
                    <a:pt x="629" y="161"/>
                    <a:pt x="695" y="161"/>
                  </a:cubicBezTo>
                  <a:cubicBezTo>
                    <a:pt x="730" y="161"/>
                    <a:pt x="768" y="163"/>
                    <a:pt x="805" y="167"/>
                  </a:cubicBezTo>
                  <a:cubicBezTo>
                    <a:pt x="989" y="190"/>
                    <a:pt x="1176" y="251"/>
                    <a:pt x="1233" y="251"/>
                  </a:cubicBezTo>
                  <a:cubicBezTo>
                    <a:pt x="1243" y="251"/>
                    <a:pt x="1249" y="249"/>
                    <a:pt x="1251" y="245"/>
                  </a:cubicBezTo>
                  <a:cubicBezTo>
                    <a:pt x="1258" y="224"/>
                    <a:pt x="1065" y="101"/>
                    <a:pt x="834" y="34"/>
                  </a:cubicBezTo>
                  <a:cubicBezTo>
                    <a:pt x="752" y="12"/>
                    <a:pt x="667" y="0"/>
                    <a:pt x="59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1"/>
            <p:cNvSpPr/>
            <p:nvPr/>
          </p:nvSpPr>
          <p:spPr>
            <a:xfrm>
              <a:off x="2815575" y="1817050"/>
              <a:ext cx="34650" cy="27650"/>
            </a:xfrm>
            <a:custGeom>
              <a:avLst/>
              <a:gdLst/>
              <a:ahLst/>
              <a:cxnLst/>
              <a:rect l="l" t="t" r="r" b="b"/>
              <a:pathLst>
                <a:path w="1386" h="1106" extrusionOk="0">
                  <a:moveTo>
                    <a:pt x="94" y="1"/>
                  </a:moveTo>
                  <a:cubicBezTo>
                    <a:pt x="81" y="1"/>
                    <a:pt x="36" y="49"/>
                    <a:pt x="20" y="142"/>
                  </a:cubicBezTo>
                  <a:cubicBezTo>
                    <a:pt x="0" y="241"/>
                    <a:pt x="27" y="377"/>
                    <a:pt x="85" y="493"/>
                  </a:cubicBezTo>
                  <a:cubicBezTo>
                    <a:pt x="143" y="611"/>
                    <a:pt x="230" y="710"/>
                    <a:pt x="298" y="776"/>
                  </a:cubicBezTo>
                  <a:cubicBezTo>
                    <a:pt x="368" y="843"/>
                    <a:pt x="420" y="882"/>
                    <a:pt x="420" y="882"/>
                  </a:cubicBezTo>
                  <a:cubicBezTo>
                    <a:pt x="420" y="882"/>
                    <a:pt x="473" y="918"/>
                    <a:pt x="560" y="960"/>
                  </a:cubicBezTo>
                  <a:cubicBezTo>
                    <a:pt x="645" y="1002"/>
                    <a:pt x="765" y="1049"/>
                    <a:pt x="889" y="1076"/>
                  </a:cubicBezTo>
                  <a:cubicBezTo>
                    <a:pt x="979" y="1097"/>
                    <a:pt x="1070" y="1105"/>
                    <a:pt x="1148" y="1105"/>
                  </a:cubicBezTo>
                  <a:cubicBezTo>
                    <a:pt x="1286" y="1105"/>
                    <a:pt x="1386" y="1081"/>
                    <a:pt x="1383" y="1064"/>
                  </a:cubicBezTo>
                  <a:cubicBezTo>
                    <a:pt x="1380" y="1037"/>
                    <a:pt x="1140" y="1032"/>
                    <a:pt x="925" y="948"/>
                  </a:cubicBezTo>
                  <a:cubicBezTo>
                    <a:pt x="817" y="908"/>
                    <a:pt x="716" y="854"/>
                    <a:pt x="645" y="808"/>
                  </a:cubicBezTo>
                  <a:cubicBezTo>
                    <a:pt x="573" y="762"/>
                    <a:pt x="531" y="727"/>
                    <a:pt x="531" y="727"/>
                  </a:cubicBezTo>
                  <a:cubicBezTo>
                    <a:pt x="531" y="727"/>
                    <a:pt x="483" y="697"/>
                    <a:pt x="416" y="645"/>
                  </a:cubicBezTo>
                  <a:cubicBezTo>
                    <a:pt x="347" y="592"/>
                    <a:pt x="265" y="517"/>
                    <a:pt x="203" y="426"/>
                  </a:cubicBezTo>
                  <a:cubicBezTo>
                    <a:pt x="139" y="335"/>
                    <a:pt x="100" y="230"/>
                    <a:pt x="95" y="148"/>
                  </a:cubicBezTo>
                  <a:cubicBezTo>
                    <a:pt x="88" y="65"/>
                    <a:pt x="110" y="8"/>
                    <a:pt x="96" y="2"/>
                  </a:cubicBezTo>
                  <a:cubicBezTo>
                    <a:pt x="95" y="1"/>
                    <a:pt x="95" y="1"/>
                    <a:pt x="9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1"/>
            <p:cNvSpPr/>
            <p:nvPr/>
          </p:nvSpPr>
          <p:spPr>
            <a:xfrm>
              <a:off x="2655025" y="1800375"/>
              <a:ext cx="50125" cy="46250"/>
            </a:xfrm>
            <a:custGeom>
              <a:avLst/>
              <a:gdLst/>
              <a:ahLst/>
              <a:cxnLst/>
              <a:rect l="l" t="t" r="r" b="b"/>
              <a:pathLst>
                <a:path w="2005" h="1850" extrusionOk="0">
                  <a:moveTo>
                    <a:pt x="1453" y="1"/>
                  </a:moveTo>
                  <a:cubicBezTo>
                    <a:pt x="1122" y="1"/>
                    <a:pt x="777" y="221"/>
                    <a:pt x="541" y="431"/>
                  </a:cubicBezTo>
                  <a:cubicBezTo>
                    <a:pt x="157" y="772"/>
                    <a:pt x="1" y="1176"/>
                    <a:pt x="18" y="1684"/>
                  </a:cubicBezTo>
                  <a:cubicBezTo>
                    <a:pt x="21" y="1791"/>
                    <a:pt x="101" y="1850"/>
                    <a:pt x="186" y="1850"/>
                  </a:cubicBezTo>
                  <a:cubicBezTo>
                    <a:pt x="242" y="1850"/>
                    <a:pt x="300" y="1824"/>
                    <a:pt x="338" y="1769"/>
                  </a:cubicBezTo>
                  <a:cubicBezTo>
                    <a:pt x="445" y="1619"/>
                    <a:pt x="571" y="1513"/>
                    <a:pt x="706" y="1392"/>
                  </a:cubicBezTo>
                  <a:cubicBezTo>
                    <a:pt x="843" y="1269"/>
                    <a:pt x="958" y="1131"/>
                    <a:pt x="1113" y="1029"/>
                  </a:cubicBezTo>
                  <a:cubicBezTo>
                    <a:pt x="1403" y="835"/>
                    <a:pt x="1728" y="737"/>
                    <a:pt x="1931" y="437"/>
                  </a:cubicBezTo>
                  <a:cubicBezTo>
                    <a:pt x="2005" y="330"/>
                    <a:pt x="1942" y="202"/>
                    <a:pt x="1851" y="134"/>
                  </a:cubicBezTo>
                  <a:cubicBezTo>
                    <a:pt x="1727" y="39"/>
                    <a:pt x="1591" y="1"/>
                    <a:pt x="145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1"/>
            <p:cNvSpPr/>
            <p:nvPr/>
          </p:nvSpPr>
          <p:spPr>
            <a:xfrm>
              <a:off x="2706300" y="1791575"/>
              <a:ext cx="17100" cy="12500"/>
            </a:xfrm>
            <a:custGeom>
              <a:avLst/>
              <a:gdLst/>
              <a:ahLst/>
              <a:cxnLst/>
              <a:rect l="l" t="t" r="r" b="b"/>
              <a:pathLst>
                <a:path w="684" h="500" extrusionOk="0">
                  <a:moveTo>
                    <a:pt x="401" y="0"/>
                  </a:moveTo>
                  <a:cubicBezTo>
                    <a:pt x="234" y="0"/>
                    <a:pt x="43" y="110"/>
                    <a:pt x="17" y="268"/>
                  </a:cubicBezTo>
                  <a:cubicBezTo>
                    <a:pt x="1" y="365"/>
                    <a:pt x="40" y="449"/>
                    <a:pt x="136" y="480"/>
                  </a:cubicBezTo>
                  <a:cubicBezTo>
                    <a:pt x="171" y="491"/>
                    <a:pt x="205" y="500"/>
                    <a:pt x="241" y="500"/>
                  </a:cubicBezTo>
                  <a:cubicBezTo>
                    <a:pt x="243" y="500"/>
                    <a:pt x="246" y="500"/>
                    <a:pt x="248" y="500"/>
                  </a:cubicBezTo>
                  <a:cubicBezTo>
                    <a:pt x="288" y="500"/>
                    <a:pt x="326" y="489"/>
                    <a:pt x="360" y="469"/>
                  </a:cubicBezTo>
                  <a:cubicBezTo>
                    <a:pt x="375" y="462"/>
                    <a:pt x="383" y="458"/>
                    <a:pt x="384" y="457"/>
                  </a:cubicBezTo>
                  <a:lnTo>
                    <a:pt x="384" y="457"/>
                  </a:lnTo>
                  <a:cubicBezTo>
                    <a:pt x="413" y="446"/>
                    <a:pt x="444" y="441"/>
                    <a:pt x="474" y="431"/>
                  </a:cubicBezTo>
                  <a:cubicBezTo>
                    <a:pt x="541" y="409"/>
                    <a:pt x="575" y="370"/>
                    <a:pt x="618" y="315"/>
                  </a:cubicBezTo>
                  <a:cubicBezTo>
                    <a:pt x="684" y="229"/>
                    <a:pt x="631" y="82"/>
                    <a:pt x="544" y="34"/>
                  </a:cubicBezTo>
                  <a:cubicBezTo>
                    <a:pt x="502" y="11"/>
                    <a:pt x="453" y="0"/>
                    <a:pt x="40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1"/>
            <p:cNvSpPr/>
            <p:nvPr/>
          </p:nvSpPr>
          <p:spPr>
            <a:xfrm>
              <a:off x="2732575" y="1823675"/>
              <a:ext cx="55750" cy="21975"/>
            </a:xfrm>
            <a:custGeom>
              <a:avLst/>
              <a:gdLst/>
              <a:ahLst/>
              <a:cxnLst/>
              <a:rect l="l" t="t" r="r" b="b"/>
              <a:pathLst>
                <a:path w="2230" h="879" extrusionOk="0">
                  <a:moveTo>
                    <a:pt x="1937" y="0"/>
                  </a:moveTo>
                  <a:cubicBezTo>
                    <a:pt x="1924" y="0"/>
                    <a:pt x="1912" y="1"/>
                    <a:pt x="1900" y="3"/>
                  </a:cubicBezTo>
                  <a:cubicBezTo>
                    <a:pt x="1566" y="57"/>
                    <a:pt x="1261" y="266"/>
                    <a:pt x="939" y="370"/>
                  </a:cubicBezTo>
                  <a:cubicBezTo>
                    <a:pt x="650" y="463"/>
                    <a:pt x="326" y="431"/>
                    <a:pt x="53" y="558"/>
                  </a:cubicBezTo>
                  <a:cubicBezTo>
                    <a:pt x="7" y="580"/>
                    <a:pt x="0" y="653"/>
                    <a:pt x="36" y="683"/>
                  </a:cubicBezTo>
                  <a:cubicBezTo>
                    <a:pt x="209" y="837"/>
                    <a:pt x="462" y="878"/>
                    <a:pt x="709" y="878"/>
                  </a:cubicBezTo>
                  <a:cubicBezTo>
                    <a:pt x="846" y="878"/>
                    <a:pt x="980" y="866"/>
                    <a:pt x="1099" y="852"/>
                  </a:cubicBezTo>
                  <a:cubicBezTo>
                    <a:pt x="1486" y="807"/>
                    <a:pt x="1922" y="659"/>
                    <a:pt x="2134" y="309"/>
                  </a:cubicBezTo>
                  <a:cubicBezTo>
                    <a:pt x="2229" y="152"/>
                    <a:pt x="2091" y="0"/>
                    <a:pt x="1937"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1"/>
            <p:cNvSpPr/>
            <p:nvPr/>
          </p:nvSpPr>
          <p:spPr>
            <a:xfrm>
              <a:off x="2749700" y="1781600"/>
              <a:ext cx="23400" cy="11475"/>
            </a:xfrm>
            <a:custGeom>
              <a:avLst/>
              <a:gdLst/>
              <a:ahLst/>
              <a:cxnLst/>
              <a:rect l="l" t="t" r="r" b="b"/>
              <a:pathLst>
                <a:path w="936" h="459" extrusionOk="0">
                  <a:moveTo>
                    <a:pt x="633" y="1"/>
                  </a:moveTo>
                  <a:cubicBezTo>
                    <a:pt x="616" y="1"/>
                    <a:pt x="598" y="2"/>
                    <a:pt x="580" y="5"/>
                  </a:cubicBezTo>
                  <a:cubicBezTo>
                    <a:pt x="498" y="16"/>
                    <a:pt x="412" y="56"/>
                    <a:pt x="333" y="83"/>
                  </a:cubicBezTo>
                  <a:cubicBezTo>
                    <a:pt x="195" y="132"/>
                    <a:pt x="59" y="186"/>
                    <a:pt x="9" y="335"/>
                  </a:cubicBezTo>
                  <a:cubicBezTo>
                    <a:pt x="0" y="367"/>
                    <a:pt x="17" y="409"/>
                    <a:pt x="46" y="424"/>
                  </a:cubicBezTo>
                  <a:cubicBezTo>
                    <a:pt x="96" y="449"/>
                    <a:pt x="144" y="458"/>
                    <a:pt x="193" y="458"/>
                  </a:cubicBezTo>
                  <a:cubicBezTo>
                    <a:pt x="269" y="458"/>
                    <a:pt x="345" y="435"/>
                    <a:pt x="424" y="416"/>
                  </a:cubicBezTo>
                  <a:cubicBezTo>
                    <a:pt x="492" y="399"/>
                    <a:pt x="561" y="388"/>
                    <a:pt x="629" y="372"/>
                  </a:cubicBezTo>
                  <a:cubicBezTo>
                    <a:pt x="715" y="352"/>
                    <a:pt x="775" y="314"/>
                    <a:pt x="848" y="266"/>
                  </a:cubicBezTo>
                  <a:cubicBezTo>
                    <a:pt x="936" y="208"/>
                    <a:pt x="930" y="57"/>
                    <a:pt x="817" y="30"/>
                  </a:cubicBezTo>
                  <a:cubicBezTo>
                    <a:pt x="756" y="15"/>
                    <a:pt x="696" y="1"/>
                    <a:pt x="63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1"/>
            <p:cNvSpPr/>
            <p:nvPr/>
          </p:nvSpPr>
          <p:spPr>
            <a:xfrm>
              <a:off x="2784050" y="1758175"/>
              <a:ext cx="33250" cy="21325"/>
            </a:xfrm>
            <a:custGeom>
              <a:avLst/>
              <a:gdLst/>
              <a:ahLst/>
              <a:cxnLst/>
              <a:rect l="l" t="t" r="r" b="b"/>
              <a:pathLst>
                <a:path w="1330" h="853" extrusionOk="0">
                  <a:moveTo>
                    <a:pt x="296" y="1"/>
                  </a:moveTo>
                  <a:cubicBezTo>
                    <a:pt x="215" y="1"/>
                    <a:pt x="134" y="18"/>
                    <a:pt x="56" y="60"/>
                  </a:cubicBezTo>
                  <a:cubicBezTo>
                    <a:pt x="8" y="87"/>
                    <a:pt x="1" y="158"/>
                    <a:pt x="39" y="196"/>
                  </a:cubicBezTo>
                  <a:cubicBezTo>
                    <a:pt x="191" y="344"/>
                    <a:pt x="402" y="388"/>
                    <a:pt x="584" y="492"/>
                  </a:cubicBezTo>
                  <a:cubicBezTo>
                    <a:pt x="772" y="601"/>
                    <a:pt x="911" y="778"/>
                    <a:pt x="1124" y="846"/>
                  </a:cubicBezTo>
                  <a:cubicBezTo>
                    <a:pt x="1139" y="851"/>
                    <a:pt x="1154" y="853"/>
                    <a:pt x="1168" y="853"/>
                  </a:cubicBezTo>
                  <a:cubicBezTo>
                    <a:pt x="1262" y="853"/>
                    <a:pt x="1329" y="753"/>
                    <a:pt x="1309" y="660"/>
                  </a:cubicBezTo>
                  <a:cubicBezTo>
                    <a:pt x="1255" y="396"/>
                    <a:pt x="983" y="238"/>
                    <a:pt x="755" y="132"/>
                  </a:cubicBezTo>
                  <a:cubicBezTo>
                    <a:pt x="610" y="64"/>
                    <a:pt x="453" y="1"/>
                    <a:pt x="29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1"/>
            <p:cNvSpPr/>
            <p:nvPr/>
          </p:nvSpPr>
          <p:spPr>
            <a:xfrm>
              <a:off x="2734300" y="1731500"/>
              <a:ext cx="35725" cy="21525"/>
            </a:xfrm>
            <a:custGeom>
              <a:avLst/>
              <a:gdLst/>
              <a:ahLst/>
              <a:cxnLst/>
              <a:rect l="l" t="t" r="r" b="b"/>
              <a:pathLst>
                <a:path w="1429" h="861" extrusionOk="0">
                  <a:moveTo>
                    <a:pt x="1015" y="1"/>
                  </a:moveTo>
                  <a:cubicBezTo>
                    <a:pt x="584" y="1"/>
                    <a:pt x="70" y="329"/>
                    <a:pt x="11" y="726"/>
                  </a:cubicBezTo>
                  <a:cubicBezTo>
                    <a:pt x="1" y="804"/>
                    <a:pt x="50" y="860"/>
                    <a:pt x="116" y="860"/>
                  </a:cubicBezTo>
                  <a:cubicBezTo>
                    <a:pt x="133" y="860"/>
                    <a:pt x="151" y="856"/>
                    <a:pt x="170" y="848"/>
                  </a:cubicBezTo>
                  <a:cubicBezTo>
                    <a:pt x="367" y="763"/>
                    <a:pt x="532" y="617"/>
                    <a:pt x="728" y="529"/>
                  </a:cubicBezTo>
                  <a:cubicBezTo>
                    <a:pt x="920" y="443"/>
                    <a:pt x="1135" y="436"/>
                    <a:pt x="1323" y="344"/>
                  </a:cubicBezTo>
                  <a:cubicBezTo>
                    <a:pt x="1428" y="292"/>
                    <a:pt x="1424" y="124"/>
                    <a:pt x="1323" y="71"/>
                  </a:cubicBezTo>
                  <a:cubicBezTo>
                    <a:pt x="1232" y="23"/>
                    <a:pt x="1126" y="1"/>
                    <a:pt x="101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1"/>
            <p:cNvSpPr/>
            <p:nvPr/>
          </p:nvSpPr>
          <p:spPr>
            <a:xfrm>
              <a:off x="2849575" y="1775500"/>
              <a:ext cx="21500" cy="6750"/>
            </a:xfrm>
            <a:custGeom>
              <a:avLst/>
              <a:gdLst/>
              <a:ahLst/>
              <a:cxnLst/>
              <a:rect l="l" t="t" r="r" b="b"/>
              <a:pathLst>
                <a:path w="860" h="270" extrusionOk="0">
                  <a:moveTo>
                    <a:pt x="601" y="1"/>
                  </a:moveTo>
                  <a:cubicBezTo>
                    <a:pt x="524" y="1"/>
                    <a:pt x="443" y="17"/>
                    <a:pt x="376" y="31"/>
                  </a:cubicBezTo>
                  <a:cubicBezTo>
                    <a:pt x="238" y="60"/>
                    <a:pt x="130" y="131"/>
                    <a:pt x="24" y="221"/>
                  </a:cubicBezTo>
                  <a:cubicBezTo>
                    <a:pt x="0" y="239"/>
                    <a:pt x="21" y="269"/>
                    <a:pt x="45" y="269"/>
                  </a:cubicBezTo>
                  <a:cubicBezTo>
                    <a:pt x="47" y="269"/>
                    <a:pt x="49" y="269"/>
                    <a:pt x="51" y="269"/>
                  </a:cubicBezTo>
                  <a:cubicBezTo>
                    <a:pt x="172" y="243"/>
                    <a:pt x="302" y="236"/>
                    <a:pt x="427" y="234"/>
                  </a:cubicBezTo>
                  <a:cubicBezTo>
                    <a:pt x="428" y="234"/>
                    <a:pt x="430" y="234"/>
                    <a:pt x="431" y="234"/>
                  </a:cubicBezTo>
                  <a:cubicBezTo>
                    <a:pt x="514" y="234"/>
                    <a:pt x="596" y="258"/>
                    <a:pt x="677" y="258"/>
                  </a:cubicBezTo>
                  <a:cubicBezTo>
                    <a:pt x="705" y="258"/>
                    <a:pt x="733" y="255"/>
                    <a:pt x="760" y="248"/>
                  </a:cubicBezTo>
                  <a:cubicBezTo>
                    <a:pt x="855" y="221"/>
                    <a:pt x="859" y="103"/>
                    <a:pt x="786" y="50"/>
                  </a:cubicBezTo>
                  <a:cubicBezTo>
                    <a:pt x="734" y="13"/>
                    <a:pt x="669" y="1"/>
                    <a:pt x="60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1"/>
            <p:cNvSpPr/>
            <p:nvPr/>
          </p:nvSpPr>
          <p:spPr>
            <a:xfrm>
              <a:off x="2832750" y="1807050"/>
              <a:ext cx="44550" cy="21300"/>
            </a:xfrm>
            <a:custGeom>
              <a:avLst/>
              <a:gdLst/>
              <a:ahLst/>
              <a:cxnLst/>
              <a:rect l="l" t="t" r="r" b="b"/>
              <a:pathLst>
                <a:path w="1782" h="852" extrusionOk="0">
                  <a:moveTo>
                    <a:pt x="1006" y="0"/>
                  </a:moveTo>
                  <a:cubicBezTo>
                    <a:pt x="842" y="0"/>
                    <a:pt x="670" y="34"/>
                    <a:pt x="517" y="87"/>
                  </a:cubicBezTo>
                  <a:cubicBezTo>
                    <a:pt x="216" y="192"/>
                    <a:pt x="0" y="412"/>
                    <a:pt x="11" y="732"/>
                  </a:cubicBezTo>
                  <a:cubicBezTo>
                    <a:pt x="14" y="805"/>
                    <a:pt x="70" y="851"/>
                    <a:pt x="138" y="851"/>
                  </a:cubicBezTo>
                  <a:cubicBezTo>
                    <a:pt x="147" y="851"/>
                    <a:pt x="156" y="851"/>
                    <a:pt x="166" y="849"/>
                  </a:cubicBezTo>
                  <a:cubicBezTo>
                    <a:pt x="354" y="813"/>
                    <a:pt x="543" y="762"/>
                    <a:pt x="734" y="717"/>
                  </a:cubicBezTo>
                  <a:cubicBezTo>
                    <a:pt x="868" y="685"/>
                    <a:pt x="1006" y="685"/>
                    <a:pt x="1143" y="670"/>
                  </a:cubicBezTo>
                  <a:cubicBezTo>
                    <a:pt x="1313" y="653"/>
                    <a:pt x="1412" y="605"/>
                    <a:pt x="1571" y="557"/>
                  </a:cubicBezTo>
                  <a:cubicBezTo>
                    <a:pt x="1725" y="510"/>
                    <a:pt x="1782" y="269"/>
                    <a:pt x="1619" y="190"/>
                  </a:cubicBezTo>
                  <a:cubicBezTo>
                    <a:pt x="1428" y="98"/>
                    <a:pt x="1310" y="18"/>
                    <a:pt x="1089" y="3"/>
                  </a:cubicBezTo>
                  <a:cubicBezTo>
                    <a:pt x="1062" y="1"/>
                    <a:pt x="1034" y="0"/>
                    <a:pt x="100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1"/>
            <p:cNvSpPr/>
            <p:nvPr/>
          </p:nvSpPr>
          <p:spPr>
            <a:xfrm>
              <a:off x="2889475" y="1764100"/>
              <a:ext cx="37450" cy="16925"/>
            </a:xfrm>
            <a:custGeom>
              <a:avLst/>
              <a:gdLst/>
              <a:ahLst/>
              <a:cxnLst/>
              <a:rect l="l" t="t" r="r" b="b"/>
              <a:pathLst>
                <a:path w="1498" h="677" extrusionOk="0">
                  <a:moveTo>
                    <a:pt x="1098" y="0"/>
                  </a:moveTo>
                  <a:cubicBezTo>
                    <a:pt x="698" y="0"/>
                    <a:pt x="289" y="286"/>
                    <a:pt x="38" y="562"/>
                  </a:cubicBezTo>
                  <a:cubicBezTo>
                    <a:pt x="0" y="605"/>
                    <a:pt x="35" y="676"/>
                    <a:pt x="84" y="676"/>
                  </a:cubicBezTo>
                  <a:cubicBezTo>
                    <a:pt x="95" y="676"/>
                    <a:pt x="106" y="673"/>
                    <a:pt x="117" y="665"/>
                  </a:cubicBezTo>
                  <a:cubicBezTo>
                    <a:pt x="312" y="529"/>
                    <a:pt x="518" y="437"/>
                    <a:pt x="750" y="383"/>
                  </a:cubicBezTo>
                  <a:cubicBezTo>
                    <a:pt x="955" y="333"/>
                    <a:pt x="1182" y="332"/>
                    <a:pt x="1380" y="260"/>
                  </a:cubicBezTo>
                  <a:cubicBezTo>
                    <a:pt x="1457" y="232"/>
                    <a:pt x="1498" y="104"/>
                    <a:pt x="1405" y="63"/>
                  </a:cubicBezTo>
                  <a:cubicBezTo>
                    <a:pt x="1305" y="19"/>
                    <a:pt x="1202" y="0"/>
                    <a:pt x="109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1"/>
            <p:cNvSpPr/>
            <p:nvPr/>
          </p:nvSpPr>
          <p:spPr>
            <a:xfrm>
              <a:off x="2948800" y="1875175"/>
              <a:ext cx="53925" cy="30325"/>
            </a:xfrm>
            <a:custGeom>
              <a:avLst/>
              <a:gdLst/>
              <a:ahLst/>
              <a:cxnLst/>
              <a:rect l="l" t="t" r="r" b="b"/>
              <a:pathLst>
                <a:path w="2157" h="1213" extrusionOk="0">
                  <a:moveTo>
                    <a:pt x="376" y="0"/>
                  </a:moveTo>
                  <a:cubicBezTo>
                    <a:pt x="349" y="0"/>
                    <a:pt x="323" y="10"/>
                    <a:pt x="305" y="32"/>
                  </a:cubicBezTo>
                  <a:cubicBezTo>
                    <a:pt x="1" y="400"/>
                    <a:pt x="233" y="868"/>
                    <a:pt x="627" y="1055"/>
                  </a:cubicBezTo>
                  <a:cubicBezTo>
                    <a:pt x="827" y="1150"/>
                    <a:pt x="1057" y="1212"/>
                    <a:pt x="1280" y="1212"/>
                  </a:cubicBezTo>
                  <a:cubicBezTo>
                    <a:pt x="1307" y="1212"/>
                    <a:pt x="1334" y="1211"/>
                    <a:pt x="1360" y="1210"/>
                  </a:cubicBezTo>
                  <a:cubicBezTo>
                    <a:pt x="1646" y="1189"/>
                    <a:pt x="1818" y="1073"/>
                    <a:pt x="2027" y="892"/>
                  </a:cubicBezTo>
                  <a:cubicBezTo>
                    <a:pt x="2156" y="781"/>
                    <a:pt x="2066" y="523"/>
                    <a:pt x="1896" y="523"/>
                  </a:cubicBezTo>
                  <a:cubicBezTo>
                    <a:pt x="1889" y="523"/>
                    <a:pt x="1883" y="524"/>
                    <a:pt x="1876" y="525"/>
                  </a:cubicBezTo>
                  <a:cubicBezTo>
                    <a:pt x="1758" y="538"/>
                    <a:pt x="1625" y="545"/>
                    <a:pt x="1493" y="545"/>
                  </a:cubicBezTo>
                  <a:cubicBezTo>
                    <a:pt x="1362" y="545"/>
                    <a:pt x="1232" y="538"/>
                    <a:pt x="1116" y="523"/>
                  </a:cubicBezTo>
                  <a:cubicBezTo>
                    <a:pt x="865" y="491"/>
                    <a:pt x="541" y="352"/>
                    <a:pt x="483" y="80"/>
                  </a:cubicBezTo>
                  <a:cubicBezTo>
                    <a:pt x="474" y="32"/>
                    <a:pt x="424" y="0"/>
                    <a:pt x="37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1"/>
            <p:cNvSpPr/>
            <p:nvPr/>
          </p:nvSpPr>
          <p:spPr>
            <a:xfrm>
              <a:off x="3006375" y="1872450"/>
              <a:ext cx="8000" cy="11675"/>
            </a:xfrm>
            <a:custGeom>
              <a:avLst/>
              <a:gdLst/>
              <a:ahLst/>
              <a:cxnLst/>
              <a:rect l="l" t="t" r="r" b="b"/>
              <a:pathLst>
                <a:path w="320" h="467" extrusionOk="0">
                  <a:moveTo>
                    <a:pt x="121" y="0"/>
                  </a:moveTo>
                  <a:cubicBezTo>
                    <a:pt x="68" y="0"/>
                    <a:pt x="20" y="37"/>
                    <a:pt x="16" y="104"/>
                  </a:cubicBezTo>
                  <a:cubicBezTo>
                    <a:pt x="14" y="136"/>
                    <a:pt x="2" y="167"/>
                    <a:pt x="1" y="199"/>
                  </a:cubicBezTo>
                  <a:cubicBezTo>
                    <a:pt x="0" y="223"/>
                    <a:pt x="8" y="249"/>
                    <a:pt x="12" y="273"/>
                  </a:cubicBezTo>
                  <a:cubicBezTo>
                    <a:pt x="21" y="344"/>
                    <a:pt x="34" y="391"/>
                    <a:pt x="88" y="440"/>
                  </a:cubicBezTo>
                  <a:cubicBezTo>
                    <a:pt x="107" y="456"/>
                    <a:pt x="131" y="467"/>
                    <a:pt x="156" y="467"/>
                  </a:cubicBezTo>
                  <a:cubicBezTo>
                    <a:pt x="164" y="467"/>
                    <a:pt x="172" y="466"/>
                    <a:pt x="180" y="463"/>
                  </a:cubicBezTo>
                  <a:cubicBezTo>
                    <a:pt x="274" y="430"/>
                    <a:pt x="316" y="361"/>
                    <a:pt x="318" y="261"/>
                  </a:cubicBezTo>
                  <a:cubicBezTo>
                    <a:pt x="320" y="159"/>
                    <a:pt x="278" y="89"/>
                    <a:pt x="199" y="28"/>
                  </a:cubicBezTo>
                  <a:cubicBezTo>
                    <a:pt x="175" y="9"/>
                    <a:pt x="148" y="0"/>
                    <a:pt x="12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1"/>
            <p:cNvSpPr/>
            <p:nvPr/>
          </p:nvSpPr>
          <p:spPr>
            <a:xfrm>
              <a:off x="2897700" y="1815150"/>
              <a:ext cx="32500" cy="21325"/>
            </a:xfrm>
            <a:custGeom>
              <a:avLst/>
              <a:gdLst/>
              <a:ahLst/>
              <a:cxnLst/>
              <a:rect l="l" t="t" r="r" b="b"/>
              <a:pathLst>
                <a:path w="1300" h="853" extrusionOk="0">
                  <a:moveTo>
                    <a:pt x="152" y="1"/>
                  </a:moveTo>
                  <a:cubicBezTo>
                    <a:pt x="72" y="1"/>
                    <a:pt x="1" y="81"/>
                    <a:pt x="47" y="180"/>
                  </a:cubicBezTo>
                  <a:cubicBezTo>
                    <a:pt x="206" y="524"/>
                    <a:pt x="573" y="853"/>
                    <a:pt x="965" y="853"/>
                  </a:cubicBezTo>
                  <a:cubicBezTo>
                    <a:pt x="1034" y="853"/>
                    <a:pt x="1103" y="843"/>
                    <a:pt x="1172" y="821"/>
                  </a:cubicBezTo>
                  <a:cubicBezTo>
                    <a:pt x="1300" y="782"/>
                    <a:pt x="1289" y="617"/>
                    <a:pt x="1172" y="572"/>
                  </a:cubicBezTo>
                  <a:cubicBezTo>
                    <a:pt x="828" y="446"/>
                    <a:pt x="491" y="372"/>
                    <a:pt x="257" y="57"/>
                  </a:cubicBezTo>
                  <a:cubicBezTo>
                    <a:pt x="227" y="17"/>
                    <a:pt x="189" y="1"/>
                    <a:pt x="15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1"/>
            <p:cNvSpPr/>
            <p:nvPr/>
          </p:nvSpPr>
          <p:spPr>
            <a:xfrm>
              <a:off x="2964450" y="1932950"/>
              <a:ext cx="17775" cy="19750"/>
            </a:xfrm>
            <a:custGeom>
              <a:avLst/>
              <a:gdLst/>
              <a:ahLst/>
              <a:cxnLst/>
              <a:rect l="l" t="t" r="r" b="b"/>
              <a:pathLst>
                <a:path w="711" h="790" extrusionOk="0">
                  <a:moveTo>
                    <a:pt x="151" y="1"/>
                  </a:moveTo>
                  <a:cubicBezTo>
                    <a:pt x="76" y="1"/>
                    <a:pt x="1" y="50"/>
                    <a:pt x="10" y="140"/>
                  </a:cubicBezTo>
                  <a:cubicBezTo>
                    <a:pt x="27" y="310"/>
                    <a:pt x="86" y="462"/>
                    <a:pt x="194" y="595"/>
                  </a:cubicBezTo>
                  <a:cubicBezTo>
                    <a:pt x="265" y="683"/>
                    <a:pt x="401" y="790"/>
                    <a:pt x="528" y="790"/>
                  </a:cubicBezTo>
                  <a:cubicBezTo>
                    <a:pt x="567" y="790"/>
                    <a:pt x="605" y="780"/>
                    <a:pt x="639" y="757"/>
                  </a:cubicBezTo>
                  <a:cubicBezTo>
                    <a:pt x="684" y="726"/>
                    <a:pt x="711" y="673"/>
                    <a:pt x="695" y="619"/>
                  </a:cubicBezTo>
                  <a:cubicBezTo>
                    <a:pt x="665" y="507"/>
                    <a:pt x="537" y="448"/>
                    <a:pt x="454" y="376"/>
                  </a:cubicBezTo>
                  <a:cubicBezTo>
                    <a:pt x="369" y="304"/>
                    <a:pt x="316" y="210"/>
                    <a:pt x="290" y="103"/>
                  </a:cubicBezTo>
                  <a:cubicBezTo>
                    <a:pt x="274" y="33"/>
                    <a:pt x="213" y="1"/>
                    <a:pt x="15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1"/>
            <p:cNvSpPr/>
            <p:nvPr/>
          </p:nvSpPr>
          <p:spPr>
            <a:xfrm>
              <a:off x="2635475" y="1872200"/>
              <a:ext cx="43025" cy="37800"/>
            </a:xfrm>
            <a:custGeom>
              <a:avLst/>
              <a:gdLst/>
              <a:ahLst/>
              <a:cxnLst/>
              <a:rect l="l" t="t" r="r" b="b"/>
              <a:pathLst>
                <a:path w="1721" h="1512" extrusionOk="0">
                  <a:moveTo>
                    <a:pt x="1478" y="1"/>
                  </a:moveTo>
                  <a:cubicBezTo>
                    <a:pt x="1453" y="1"/>
                    <a:pt x="1429" y="8"/>
                    <a:pt x="1408" y="23"/>
                  </a:cubicBezTo>
                  <a:cubicBezTo>
                    <a:pt x="1166" y="208"/>
                    <a:pt x="1087" y="530"/>
                    <a:pt x="885" y="755"/>
                  </a:cubicBezTo>
                  <a:cubicBezTo>
                    <a:pt x="666" y="999"/>
                    <a:pt x="399" y="1206"/>
                    <a:pt x="101" y="1339"/>
                  </a:cubicBezTo>
                  <a:cubicBezTo>
                    <a:pt x="1" y="1385"/>
                    <a:pt x="70" y="1512"/>
                    <a:pt x="158" y="1512"/>
                  </a:cubicBezTo>
                  <a:cubicBezTo>
                    <a:pt x="163" y="1512"/>
                    <a:pt x="167" y="1512"/>
                    <a:pt x="172" y="1511"/>
                  </a:cubicBezTo>
                  <a:cubicBezTo>
                    <a:pt x="554" y="1453"/>
                    <a:pt x="887" y="1306"/>
                    <a:pt x="1170" y="1042"/>
                  </a:cubicBezTo>
                  <a:cubicBezTo>
                    <a:pt x="1411" y="817"/>
                    <a:pt x="1720" y="468"/>
                    <a:pt x="1630" y="114"/>
                  </a:cubicBezTo>
                  <a:cubicBezTo>
                    <a:pt x="1614" y="52"/>
                    <a:pt x="1544" y="1"/>
                    <a:pt x="147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1"/>
            <p:cNvSpPr/>
            <p:nvPr/>
          </p:nvSpPr>
          <p:spPr>
            <a:xfrm>
              <a:off x="2700750" y="1838375"/>
              <a:ext cx="14550" cy="34125"/>
            </a:xfrm>
            <a:custGeom>
              <a:avLst/>
              <a:gdLst/>
              <a:ahLst/>
              <a:cxnLst/>
              <a:rect l="l" t="t" r="r" b="b"/>
              <a:pathLst>
                <a:path w="582" h="1365" extrusionOk="0">
                  <a:moveTo>
                    <a:pt x="222" y="0"/>
                  </a:moveTo>
                  <a:cubicBezTo>
                    <a:pt x="150" y="0"/>
                    <a:pt x="77" y="80"/>
                    <a:pt x="96" y="158"/>
                  </a:cubicBezTo>
                  <a:cubicBezTo>
                    <a:pt x="142" y="353"/>
                    <a:pt x="134" y="568"/>
                    <a:pt x="88" y="762"/>
                  </a:cubicBezTo>
                  <a:cubicBezTo>
                    <a:pt x="44" y="946"/>
                    <a:pt x="1" y="1081"/>
                    <a:pt x="33" y="1272"/>
                  </a:cubicBezTo>
                  <a:cubicBezTo>
                    <a:pt x="44" y="1334"/>
                    <a:pt x="99" y="1364"/>
                    <a:pt x="155" y="1364"/>
                  </a:cubicBezTo>
                  <a:cubicBezTo>
                    <a:pt x="190" y="1364"/>
                    <a:pt x="225" y="1353"/>
                    <a:pt x="249" y="1330"/>
                  </a:cubicBezTo>
                  <a:cubicBezTo>
                    <a:pt x="582" y="1015"/>
                    <a:pt x="580" y="381"/>
                    <a:pt x="299" y="39"/>
                  </a:cubicBezTo>
                  <a:cubicBezTo>
                    <a:pt x="277" y="12"/>
                    <a:pt x="250" y="0"/>
                    <a:pt x="222"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1"/>
            <p:cNvSpPr/>
            <p:nvPr/>
          </p:nvSpPr>
          <p:spPr>
            <a:xfrm>
              <a:off x="2660175" y="1937575"/>
              <a:ext cx="7350" cy="15800"/>
            </a:xfrm>
            <a:custGeom>
              <a:avLst/>
              <a:gdLst/>
              <a:ahLst/>
              <a:cxnLst/>
              <a:rect l="l" t="t" r="r" b="b"/>
              <a:pathLst>
                <a:path w="294" h="632" extrusionOk="0">
                  <a:moveTo>
                    <a:pt x="223" y="1"/>
                  </a:moveTo>
                  <a:cubicBezTo>
                    <a:pt x="196" y="1"/>
                    <a:pt x="169" y="15"/>
                    <a:pt x="163" y="47"/>
                  </a:cubicBezTo>
                  <a:cubicBezTo>
                    <a:pt x="147" y="138"/>
                    <a:pt x="126" y="228"/>
                    <a:pt x="94" y="316"/>
                  </a:cubicBezTo>
                  <a:cubicBezTo>
                    <a:pt x="63" y="398"/>
                    <a:pt x="14" y="473"/>
                    <a:pt x="4" y="562"/>
                  </a:cubicBezTo>
                  <a:cubicBezTo>
                    <a:pt x="0" y="606"/>
                    <a:pt x="39" y="632"/>
                    <a:pt x="77" y="632"/>
                  </a:cubicBezTo>
                  <a:cubicBezTo>
                    <a:pt x="95" y="632"/>
                    <a:pt x="114" y="626"/>
                    <a:pt x="127" y="612"/>
                  </a:cubicBezTo>
                  <a:cubicBezTo>
                    <a:pt x="195" y="548"/>
                    <a:pt x="220" y="445"/>
                    <a:pt x="242" y="357"/>
                  </a:cubicBezTo>
                  <a:cubicBezTo>
                    <a:pt x="268" y="261"/>
                    <a:pt x="282" y="163"/>
                    <a:pt x="290" y="64"/>
                  </a:cubicBezTo>
                  <a:cubicBezTo>
                    <a:pt x="294" y="24"/>
                    <a:pt x="258" y="1"/>
                    <a:pt x="22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1"/>
            <p:cNvSpPr/>
            <p:nvPr/>
          </p:nvSpPr>
          <p:spPr>
            <a:xfrm>
              <a:off x="2979950" y="1824675"/>
              <a:ext cx="22325" cy="48300"/>
            </a:xfrm>
            <a:custGeom>
              <a:avLst/>
              <a:gdLst/>
              <a:ahLst/>
              <a:cxnLst/>
              <a:rect l="l" t="t" r="r" b="b"/>
              <a:pathLst>
                <a:path w="893" h="1932" extrusionOk="0">
                  <a:moveTo>
                    <a:pt x="307" y="1"/>
                  </a:moveTo>
                  <a:cubicBezTo>
                    <a:pt x="196" y="1"/>
                    <a:pt x="85" y="101"/>
                    <a:pt x="127" y="225"/>
                  </a:cubicBezTo>
                  <a:cubicBezTo>
                    <a:pt x="217" y="498"/>
                    <a:pt x="216" y="746"/>
                    <a:pt x="163" y="1026"/>
                  </a:cubicBezTo>
                  <a:cubicBezTo>
                    <a:pt x="115" y="1282"/>
                    <a:pt x="0" y="1496"/>
                    <a:pt x="85" y="1760"/>
                  </a:cubicBezTo>
                  <a:cubicBezTo>
                    <a:pt x="121" y="1869"/>
                    <a:pt x="213" y="1931"/>
                    <a:pt x="320" y="1931"/>
                  </a:cubicBezTo>
                  <a:cubicBezTo>
                    <a:pt x="338" y="1931"/>
                    <a:pt x="358" y="1929"/>
                    <a:pt x="377" y="1925"/>
                  </a:cubicBezTo>
                  <a:cubicBezTo>
                    <a:pt x="781" y="1842"/>
                    <a:pt x="893" y="1390"/>
                    <a:pt x="879" y="1029"/>
                  </a:cubicBezTo>
                  <a:cubicBezTo>
                    <a:pt x="866" y="663"/>
                    <a:pt x="679" y="307"/>
                    <a:pt x="426" y="50"/>
                  </a:cubicBezTo>
                  <a:cubicBezTo>
                    <a:pt x="393" y="16"/>
                    <a:pt x="350" y="1"/>
                    <a:pt x="30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1"/>
            <p:cNvSpPr/>
            <p:nvPr/>
          </p:nvSpPr>
          <p:spPr>
            <a:xfrm>
              <a:off x="2679275" y="1959400"/>
              <a:ext cx="93225" cy="44575"/>
            </a:xfrm>
            <a:custGeom>
              <a:avLst/>
              <a:gdLst/>
              <a:ahLst/>
              <a:cxnLst/>
              <a:rect l="l" t="t" r="r" b="b"/>
              <a:pathLst>
                <a:path w="3729" h="1783" extrusionOk="0">
                  <a:moveTo>
                    <a:pt x="1911" y="0"/>
                  </a:moveTo>
                  <a:cubicBezTo>
                    <a:pt x="584" y="0"/>
                    <a:pt x="0" y="1783"/>
                    <a:pt x="0" y="1783"/>
                  </a:cubicBezTo>
                  <a:lnTo>
                    <a:pt x="3728" y="1756"/>
                  </a:lnTo>
                  <a:cubicBezTo>
                    <a:pt x="3728" y="1756"/>
                    <a:pt x="3452" y="125"/>
                    <a:pt x="2036" y="6"/>
                  </a:cubicBezTo>
                  <a:cubicBezTo>
                    <a:pt x="1994" y="2"/>
                    <a:pt x="1952" y="0"/>
                    <a:pt x="1911"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1"/>
            <p:cNvSpPr/>
            <p:nvPr/>
          </p:nvSpPr>
          <p:spPr>
            <a:xfrm>
              <a:off x="2679275" y="1959400"/>
              <a:ext cx="93225" cy="44575"/>
            </a:xfrm>
            <a:custGeom>
              <a:avLst/>
              <a:gdLst/>
              <a:ahLst/>
              <a:cxnLst/>
              <a:rect l="l" t="t" r="r" b="b"/>
              <a:pathLst>
                <a:path w="3729" h="1783" extrusionOk="0">
                  <a:moveTo>
                    <a:pt x="1911" y="0"/>
                  </a:moveTo>
                  <a:cubicBezTo>
                    <a:pt x="584" y="0"/>
                    <a:pt x="0" y="1783"/>
                    <a:pt x="0" y="1783"/>
                  </a:cubicBezTo>
                  <a:lnTo>
                    <a:pt x="3728" y="1756"/>
                  </a:lnTo>
                  <a:cubicBezTo>
                    <a:pt x="3728" y="1756"/>
                    <a:pt x="3452" y="125"/>
                    <a:pt x="2036" y="6"/>
                  </a:cubicBezTo>
                  <a:cubicBezTo>
                    <a:pt x="1994" y="2"/>
                    <a:pt x="1952" y="0"/>
                    <a:pt x="19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1"/>
            <p:cNvSpPr/>
            <p:nvPr/>
          </p:nvSpPr>
          <p:spPr>
            <a:xfrm>
              <a:off x="2679250" y="1999300"/>
              <a:ext cx="96625" cy="9350"/>
            </a:xfrm>
            <a:custGeom>
              <a:avLst/>
              <a:gdLst/>
              <a:ahLst/>
              <a:cxnLst/>
              <a:rect l="l" t="t" r="r" b="b"/>
              <a:pathLst>
                <a:path w="3865" h="374" extrusionOk="0">
                  <a:moveTo>
                    <a:pt x="1931" y="0"/>
                  </a:moveTo>
                  <a:cubicBezTo>
                    <a:pt x="1931" y="0"/>
                    <a:pt x="0" y="85"/>
                    <a:pt x="0" y="187"/>
                  </a:cubicBezTo>
                  <a:cubicBezTo>
                    <a:pt x="0" y="289"/>
                    <a:pt x="1931" y="373"/>
                    <a:pt x="1931" y="373"/>
                  </a:cubicBezTo>
                  <a:cubicBezTo>
                    <a:pt x="1931" y="373"/>
                    <a:pt x="3865" y="289"/>
                    <a:pt x="3865" y="187"/>
                  </a:cubicBezTo>
                  <a:cubicBezTo>
                    <a:pt x="3865" y="85"/>
                    <a:pt x="1931" y="0"/>
                    <a:pt x="19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1"/>
            <p:cNvSpPr/>
            <p:nvPr/>
          </p:nvSpPr>
          <p:spPr>
            <a:xfrm>
              <a:off x="2861975" y="1957650"/>
              <a:ext cx="94925" cy="47150"/>
            </a:xfrm>
            <a:custGeom>
              <a:avLst/>
              <a:gdLst/>
              <a:ahLst/>
              <a:cxnLst/>
              <a:rect l="l" t="t" r="r" b="b"/>
              <a:pathLst>
                <a:path w="3797" h="1886" extrusionOk="0">
                  <a:moveTo>
                    <a:pt x="0" y="1853"/>
                  </a:moveTo>
                  <a:cubicBezTo>
                    <a:pt x="0" y="1853"/>
                    <a:pt x="0" y="1853"/>
                    <a:pt x="0" y="1853"/>
                  </a:cubicBezTo>
                  <a:cubicBezTo>
                    <a:pt x="0" y="1853"/>
                    <a:pt x="0" y="1853"/>
                    <a:pt x="0" y="1853"/>
                  </a:cubicBezTo>
                  <a:close/>
                  <a:moveTo>
                    <a:pt x="1545" y="0"/>
                  </a:moveTo>
                  <a:cubicBezTo>
                    <a:pt x="1464" y="0"/>
                    <a:pt x="1382" y="6"/>
                    <a:pt x="1298" y="17"/>
                  </a:cubicBezTo>
                  <a:cubicBezTo>
                    <a:pt x="144" y="174"/>
                    <a:pt x="2" y="1831"/>
                    <a:pt x="0" y="1853"/>
                  </a:cubicBezTo>
                  <a:lnTo>
                    <a:pt x="0" y="1853"/>
                  </a:lnTo>
                  <a:cubicBezTo>
                    <a:pt x="3" y="1851"/>
                    <a:pt x="73" y="1850"/>
                    <a:pt x="192" y="1850"/>
                  </a:cubicBezTo>
                  <a:cubicBezTo>
                    <a:pt x="953" y="1850"/>
                    <a:pt x="3727" y="1886"/>
                    <a:pt x="3795" y="1886"/>
                  </a:cubicBezTo>
                  <a:cubicBezTo>
                    <a:pt x="3796" y="1886"/>
                    <a:pt x="3796" y="1886"/>
                    <a:pt x="3796" y="1886"/>
                  </a:cubicBezTo>
                  <a:cubicBezTo>
                    <a:pt x="3359" y="901"/>
                    <a:pt x="2581" y="0"/>
                    <a:pt x="1545"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1"/>
            <p:cNvSpPr/>
            <p:nvPr/>
          </p:nvSpPr>
          <p:spPr>
            <a:xfrm>
              <a:off x="2861975" y="1957650"/>
              <a:ext cx="94925" cy="47150"/>
            </a:xfrm>
            <a:custGeom>
              <a:avLst/>
              <a:gdLst/>
              <a:ahLst/>
              <a:cxnLst/>
              <a:rect l="l" t="t" r="r" b="b"/>
              <a:pathLst>
                <a:path w="3797" h="1886" extrusionOk="0">
                  <a:moveTo>
                    <a:pt x="0" y="1853"/>
                  </a:moveTo>
                  <a:cubicBezTo>
                    <a:pt x="0" y="1853"/>
                    <a:pt x="0" y="1853"/>
                    <a:pt x="0" y="1853"/>
                  </a:cubicBezTo>
                  <a:cubicBezTo>
                    <a:pt x="0" y="1853"/>
                    <a:pt x="0" y="1853"/>
                    <a:pt x="0" y="1853"/>
                  </a:cubicBezTo>
                  <a:close/>
                  <a:moveTo>
                    <a:pt x="1545" y="0"/>
                  </a:moveTo>
                  <a:cubicBezTo>
                    <a:pt x="1464" y="0"/>
                    <a:pt x="1382" y="6"/>
                    <a:pt x="1298" y="17"/>
                  </a:cubicBezTo>
                  <a:cubicBezTo>
                    <a:pt x="144" y="174"/>
                    <a:pt x="2" y="1831"/>
                    <a:pt x="0" y="1853"/>
                  </a:cubicBezTo>
                  <a:lnTo>
                    <a:pt x="0" y="1853"/>
                  </a:lnTo>
                  <a:cubicBezTo>
                    <a:pt x="3" y="1851"/>
                    <a:pt x="73" y="1850"/>
                    <a:pt x="192" y="1850"/>
                  </a:cubicBezTo>
                  <a:cubicBezTo>
                    <a:pt x="953" y="1850"/>
                    <a:pt x="3727" y="1886"/>
                    <a:pt x="3795" y="1886"/>
                  </a:cubicBezTo>
                  <a:cubicBezTo>
                    <a:pt x="3796" y="1886"/>
                    <a:pt x="3796" y="1886"/>
                    <a:pt x="3796" y="1886"/>
                  </a:cubicBezTo>
                  <a:cubicBezTo>
                    <a:pt x="3359" y="901"/>
                    <a:pt x="2581" y="0"/>
                    <a:pt x="1545"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1"/>
            <p:cNvSpPr/>
            <p:nvPr/>
          </p:nvSpPr>
          <p:spPr>
            <a:xfrm>
              <a:off x="2861975" y="1999300"/>
              <a:ext cx="96625" cy="9350"/>
            </a:xfrm>
            <a:custGeom>
              <a:avLst/>
              <a:gdLst/>
              <a:ahLst/>
              <a:cxnLst/>
              <a:rect l="l" t="t" r="r" b="b"/>
              <a:pathLst>
                <a:path w="3865" h="374" extrusionOk="0">
                  <a:moveTo>
                    <a:pt x="1931" y="0"/>
                  </a:moveTo>
                  <a:cubicBezTo>
                    <a:pt x="1931" y="0"/>
                    <a:pt x="0" y="85"/>
                    <a:pt x="0" y="187"/>
                  </a:cubicBezTo>
                  <a:cubicBezTo>
                    <a:pt x="0" y="289"/>
                    <a:pt x="1931" y="373"/>
                    <a:pt x="1931" y="373"/>
                  </a:cubicBezTo>
                  <a:cubicBezTo>
                    <a:pt x="1931" y="373"/>
                    <a:pt x="3865" y="289"/>
                    <a:pt x="3865" y="187"/>
                  </a:cubicBezTo>
                  <a:cubicBezTo>
                    <a:pt x="3865" y="85"/>
                    <a:pt x="1931" y="0"/>
                    <a:pt x="19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1"/>
            <p:cNvSpPr/>
            <p:nvPr/>
          </p:nvSpPr>
          <p:spPr>
            <a:xfrm>
              <a:off x="2765700" y="2105200"/>
              <a:ext cx="8025" cy="21000"/>
            </a:xfrm>
            <a:custGeom>
              <a:avLst/>
              <a:gdLst/>
              <a:ahLst/>
              <a:cxnLst/>
              <a:rect l="l" t="t" r="r" b="b"/>
              <a:pathLst>
                <a:path w="321" h="840" extrusionOk="0">
                  <a:moveTo>
                    <a:pt x="87" y="0"/>
                  </a:moveTo>
                  <a:cubicBezTo>
                    <a:pt x="74" y="0"/>
                    <a:pt x="23" y="106"/>
                    <a:pt x="12" y="224"/>
                  </a:cubicBezTo>
                  <a:cubicBezTo>
                    <a:pt x="1" y="346"/>
                    <a:pt x="27" y="465"/>
                    <a:pt x="27" y="465"/>
                  </a:cubicBezTo>
                  <a:cubicBezTo>
                    <a:pt x="27" y="465"/>
                    <a:pt x="62" y="585"/>
                    <a:pt x="134" y="681"/>
                  </a:cubicBezTo>
                  <a:cubicBezTo>
                    <a:pt x="199" y="775"/>
                    <a:pt x="289" y="839"/>
                    <a:pt x="308" y="839"/>
                  </a:cubicBezTo>
                  <a:cubicBezTo>
                    <a:pt x="309" y="839"/>
                    <a:pt x="310" y="839"/>
                    <a:pt x="311" y="838"/>
                  </a:cubicBezTo>
                  <a:cubicBezTo>
                    <a:pt x="320" y="827"/>
                    <a:pt x="241" y="745"/>
                    <a:pt x="190" y="645"/>
                  </a:cubicBezTo>
                  <a:cubicBezTo>
                    <a:pt x="140" y="547"/>
                    <a:pt x="119" y="441"/>
                    <a:pt x="119" y="441"/>
                  </a:cubicBezTo>
                  <a:cubicBezTo>
                    <a:pt x="119" y="441"/>
                    <a:pt x="86" y="336"/>
                    <a:pt x="81" y="225"/>
                  </a:cubicBezTo>
                  <a:cubicBezTo>
                    <a:pt x="73" y="117"/>
                    <a:pt x="100" y="6"/>
                    <a:pt x="88" y="1"/>
                  </a:cubicBezTo>
                  <a:cubicBezTo>
                    <a:pt x="88" y="1"/>
                    <a:pt x="87" y="0"/>
                    <a:pt x="87"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1"/>
            <p:cNvSpPr/>
            <p:nvPr/>
          </p:nvSpPr>
          <p:spPr>
            <a:xfrm>
              <a:off x="2768800" y="2095550"/>
              <a:ext cx="99125" cy="22075"/>
            </a:xfrm>
            <a:custGeom>
              <a:avLst/>
              <a:gdLst/>
              <a:ahLst/>
              <a:cxnLst/>
              <a:rect l="l" t="t" r="r" b="b"/>
              <a:pathLst>
                <a:path w="3965" h="883" extrusionOk="0">
                  <a:moveTo>
                    <a:pt x="2388" y="1"/>
                  </a:moveTo>
                  <a:cubicBezTo>
                    <a:pt x="2351" y="1"/>
                    <a:pt x="2315" y="1"/>
                    <a:pt x="2281" y="2"/>
                  </a:cubicBezTo>
                  <a:cubicBezTo>
                    <a:pt x="2078" y="6"/>
                    <a:pt x="1944" y="18"/>
                    <a:pt x="1944" y="18"/>
                  </a:cubicBezTo>
                  <a:cubicBezTo>
                    <a:pt x="1944" y="18"/>
                    <a:pt x="1809" y="30"/>
                    <a:pt x="1608" y="66"/>
                  </a:cubicBezTo>
                  <a:cubicBezTo>
                    <a:pt x="1407" y="100"/>
                    <a:pt x="1140" y="162"/>
                    <a:pt x="886" y="262"/>
                  </a:cubicBezTo>
                  <a:cubicBezTo>
                    <a:pt x="630" y="358"/>
                    <a:pt x="393" y="503"/>
                    <a:pt x="238" y="633"/>
                  </a:cubicBezTo>
                  <a:cubicBezTo>
                    <a:pt x="80" y="765"/>
                    <a:pt x="0" y="876"/>
                    <a:pt x="9" y="882"/>
                  </a:cubicBezTo>
                  <a:cubicBezTo>
                    <a:pt x="9" y="883"/>
                    <a:pt x="10" y="883"/>
                    <a:pt x="11" y="883"/>
                  </a:cubicBezTo>
                  <a:cubicBezTo>
                    <a:pt x="30" y="883"/>
                    <a:pt x="126" y="795"/>
                    <a:pt x="281" y="694"/>
                  </a:cubicBezTo>
                  <a:cubicBezTo>
                    <a:pt x="446" y="585"/>
                    <a:pt x="680" y="466"/>
                    <a:pt x="930" y="389"/>
                  </a:cubicBezTo>
                  <a:cubicBezTo>
                    <a:pt x="1179" y="309"/>
                    <a:pt x="1437" y="264"/>
                    <a:pt x="1634" y="241"/>
                  </a:cubicBezTo>
                  <a:cubicBezTo>
                    <a:pt x="1827" y="215"/>
                    <a:pt x="1960" y="209"/>
                    <a:pt x="1960" y="209"/>
                  </a:cubicBezTo>
                  <a:cubicBezTo>
                    <a:pt x="1960" y="209"/>
                    <a:pt x="2090" y="193"/>
                    <a:pt x="2287" y="178"/>
                  </a:cubicBezTo>
                  <a:cubicBezTo>
                    <a:pt x="2376" y="172"/>
                    <a:pt x="2478" y="166"/>
                    <a:pt x="2587" y="166"/>
                  </a:cubicBezTo>
                  <a:cubicBezTo>
                    <a:pt x="2719" y="166"/>
                    <a:pt x="2860" y="174"/>
                    <a:pt x="2999" y="199"/>
                  </a:cubicBezTo>
                  <a:cubicBezTo>
                    <a:pt x="3255" y="243"/>
                    <a:pt x="3499" y="343"/>
                    <a:pt x="3671" y="439"/>
                  </a:cubicBezTo>
                  <a:cubicBezTo>
                    <a:pt x="3832" y="528"/>
                    <a:pt x="3935" y="607"/>
                    <a:pt x="3955" y="607"/>
                  </a:cubicBezTo>
                  <a:cubicBezTo>
                    <a:pt x="3956" y="607"/>
                    <a:pt x="3957" y="607"/>
                    <a:pt x="3957" y="606"/>
                  </a:cubicBezTo>
                  <a:cubicBezTo>
                    <a:pt x="3965" y="599"/>
                    <a:pt x="3876" y="493"/>
                    <a:pt x="3713" y="376"/>
                  </a:cubicBezTo>
                  <a:cubicBezTo>
                    <a:pt x="3548" y="256"/>
                    <a:pt x="3299" y="131"/>
                    <a:pt x="3030" y="67"/>
                  </a:cubicBezTo>
                  <a:cubicBezTo>
                    <a:pt x="2805" y="13"/>
                    <a:pt x="2575" y="1"/>
                    <a:pt x="2388" y="1"/>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1"/>
            <p:cNvSpPr/>
            <p:nvPr/>
          </p:nvSpPr>
          <p:spPr>
            <a:xfrm>
              <a:off x="2807675" y="2110775"/>
              <a:ext cx="30950" cy="7550"/>
            </a:xfrm>
            <a:custGeom>
              <a:avLst/>
              <a:gdLst/>
              <a:ahLst/>
              <a:cxnLst/>
              <a:rect l="l" t="t" r="r" b="b"/>
              <a:pathLst>
                <a:path w="1238" h="302" extrusionOk="0">
                  <a:moveTo>
                    <a:pt x="769" y="0"/>
                  </a:moveTo>
                  <a:cubicBezTo>
                    <a:pt x="667" y="0"/>
                    <a:pt x="588" y="11"/>
                    <a:pt x="588" y="11"/>
                  </a:cubicBezTo>
                  <a:cubicBezTo>
                    <a:pt x="588" y="11"/>
                    <a:pt x="424" y="42"/>
                    <a:pt x="275" y="113"/>
                  </a:cubicBezTo>
                  <a:cubicBezTo>
                    <a:pt x="124" y="184"/>
                    <a:pt x="1" y="292"/>
                    <a:pt x="8" y="301"/>
                  </a:cubicBezTo>
                  <a:cubicBezTo>
                    <a:pt x="9" y="301"/>
                    <a:pt x="10" y="302"/>
                    <a:pt x="11" y="302"/>
                  </a:cubicBezTo>
                  <a:cubicBezTo>
                    <a:pt x="32" y="302"/>
                    <a:pt x="161" y="223"/>
                    <a:pt x="301" y="176"/>
                  </a:cubicBezTo>
                  <a:cubicBezTo>
                    <a:pt x="450" y="124"/>
                    <a:pt x="605" y="106"/>
                    <a:pt x="605" y="106"/>
                  </a:cubicBezTo>
                  <a:cubicBezTo>
                    <a:pt x="605" y="106"/>
                    <a:pt x="749" y="76"/>
                    <a:pt x="901" y="76"/>
                  </a:cubicBezTo>
                  <a:cubicBezTo>
                    <a:pt x="906" y="76"/>
                    <a:pt x="911" y="76"/>
                    <a:pt x="916" y="76"/>
                  </a:cubicBezTo>
                  <a:cubicBezTo>
                    <a:pt x="1050" y="76"/>
                    <a:pt x="1184" y="104"/>
                    <a:pt x="1222" y="104"/>
                  </a:cubicBezTo>
                  <a:cubicBezTo>
                    <a:pt x="1228" y="104"/>
                    <a:pt x="1232" y="103"/>
                    <a:pt x="1232" y="102"/>
                  </a:cubicBezTo>
                  <a:cubicBezTo>
                    <a:pt x="1238" y="90"/>
                    <a:pt x="1084" y="27"/>
                    <a:pt x="918" y="9"/>
                  </a:cubicBezTo>
                  <a:cubicBezTo>
                    <a:pt x="867" y="3"/>
                    <a:pt x="816" y="0"/>
                    <a:pt x="769"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1"/>
            <p:cNvSpPr/>
            <p:nvPr/>
          </p:nvSpPr>
          <p:spPr>
            <a:xfrm>
              <a:off x="2862050" y="1983075"/>
              <a:ext cx="28750" cy="17575"/>
            </a:xfrm>
            <a:custGeom>
              <a:avLst/>
              <a:gdLst/>
              <a:ahLst/>
              <a:cxnLst/>
              <a:rect l="l" t="t" r="r" b="b"/>
              <a:pathLst>
                <a:path w="1150" h="703" extrusionOk="0">
                  <a:moveTo>
                    <a:pt x="1130" y="1"/>
                  </a:moveTo>
                  <a:cubicBezTo>
                    <a:pt x="1083" y="1"/>
                    <a:pt x="944" y="26"/>
                    <a:pt x="810" y="74"/>
                  </a:cubicBezTo>
                  <a:cubicBezTo>
                    <a:pt x="645" y="129"/>
                    <a:pt x="495" y="218"/>
                    <a:pt x="495" y="218"/>
                  </a:cubicBezTo>
                  <a:cubicBezTo>
                    <a:pt x="495" y="218"/>
                    <a:pt x="349" y="312"/>
                    <a:pt x="224" y="433"/>
                  </a:cubicBezTo>
                  <a:cubicBezTo>
                    <a:pt x="99" y="553"/>
                    <a:pt x="0" y="694"/>
                    <a:pt x="11" y="703"/>
                  </a:cubicBezTo>
                  <a:cubicBezTo>
                    <a:pt x="11" y="703"/>
                    <a:pt x="12" y="703"/>
                    <a:pt x="12" y="703"/>
                  </a:cubicBezTo>
                  <a:cubicBezTo>
                    <a:pt x="28" y="703"/>
                    <a:pt x="142" y="584"/>
                    <a:pt x="270" y="484"/>
                  </a:cubicBezTo>
                  <a:cubicBezTo>
                    <a:pt x="400" y="380"/>
                    <a:pt x="546" y="299"/>
                    <a:pt x="546" y="299"/>
                  </a:cubicBezTo>
                  <a:cubicBezTo>
                    <a:pt x="546" y="299"/>
                    <a:pt x="684" y="207"/>
                    <a:pt x="836" y="137"/>
                  </a:cubicBezTo>
                  <a:cubicBezTo>
                    <a:pt x="987" y="64"/>
                    <a:pt x="1150" y="18"/>
                    <a:pt x="1147" y="5"/>
                  </a:cubicBezTo>
                  <a:cubicBezTo>
                    <a:pt x="1146" y="2"/>
                    <a:pt x="1140" y="1"/>
                    <a:pt x="113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1"/>
            <p:cNvSpPr/>
            <p:nvPr/>
          </p:nvSpPr>
          <p:spPr>
            <a:xfrm>
              <a:off x="2865325" y="1992225"/>
              <a:ext cx="23475" cy="9650"/>
            </a:xfrm>
            <a:custGeom>
              <a:avLst/>
              <a:gdLst/>
              <a:ahLst/>
              <a:cxnLst/>
              <a:rect l="l" t="t" r="r" b="b"/>
              <a:pathLst>
                <a:path w="939" h="386" extrusionOk="0">
                  <a:moveTo>
                    <a:pt x="825" y="0"/>
                  </a:moveTo>
                  <a:cubicBezTo>
                    <a:pt x="781" y="0"/>
                    <a:pt x="729" y="4"/>
                    <a:pt x="677" y="12"/>
                  </a:cubicBezTo>
                  <a:cubicBezTo>
                    <a:pt x="547" y="29"/>
                    <a:pt x="422" y="72"/>
                    <a:pt x="422" y="72"/>
                  </a:cubicBezTo>
                  <a:cubicBezTo>
                    <a:pt x="422" y="72"/>
                    <a:pt x="301" y="126"/>
                    <a:pt x="194" y="203"/>
                  </a:cubicBezTo>
                  <a:cubicBezTo>
                    <a:pt x="88" y="279"/>
                    <a:pt x="0" y="375"/>
                    <a:pt x="9" y="385"/>
                  </a:cubicBezTo>
                  <a:cubicBezTo>
                    <a:pt x="9" y="385"/>
                    <a:pt x="10" y="385"/>
                    <a:pt x="11" y="385"/>
                  </a:cubicBezTo>
                  <a:cubicBezTo>
                    <a:pt x="29" y="385"/>
                    <a:pt x="126" y="314"/>
                    <a:pt x="231" y="260"/>
                  </a:cubicBezTo>
                  <a:cubicBezTo>
                    <a:pt x="341" y="202"/>
                    <a:pt x="459" y="162"/>
                    <a:pt x="459" y="162"/>
                  </a:cubicBezTo>
                  <a:cubicBezTo>
                    <a:pt x="459" y="162"/>
                    <a:pt x="572" y="112"/>
                    <a:pt x="692" y="78"/>
                  </a:cubicBezTo>
                  <a:cubicBezTo>
                    <a:pt x="811" y="44"/>
                    <a:pt x="938" y="29"/>
                    <a:pt x="938" y="16"/>
                  </a:cubicBezTo>
                  <a:cubicBezTo>
                    <a:pt x="938" y="8"/>
                    <a:pt x="891" y="0"/>
                    <a:pt x="82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1"/>
            <p:cNvSpPr/>
            <p:nvPr/>
          </p:nvSpPr>
          <p:spPr>
            <a:xfrm>
              <a:off x="2737625" y="1985650"/>
              <a:ext cx="32025" cy="14325"/>
            </a:xfrm>
            <a:custGeom>
              <a:avLst/>
              <a:gdLst/>
              <a:ahLst/>
              <a:cxnLst/>
              <a:rect l="l" t="t" r="r" b="b"/>
              <a:pathLst>
                <a:path w="1281" h="573" extrusionOk="0">
                  <a:moveTo>
                    <a:pt x="107" y="0"/>
                  </a:moveTo>
                  <a:cubicBezTo>
                    <a:pt x="43" y="0"/>
                    <a:pt x="1" y="6"/>
                    <a:pt x="1" y="13"/>
                  </a:cubicBezTo>
                  <a:cubicBezTo>
                    <a:pt x="1" y="25"/>
                    <a:pt x="177" y="41"/>
                    <a:pt x="346" y="89"/>
                  </a:cubicBezTo>
                  <a:cubicBezTo>
                    <a:pt x="515" y="136"/>
                    <a:pt x="671" y="212"/>
                    <a:pt x="671" y="212"/>
                  </a:cubicBezTo>
                  <a:cubicBezTo>
                    <a:pt x="671" y="212"/>
                    <a:pt x="833" y="276"/>
                    <a:pt x="981" y="370"/>
                  </a:cubicBezTo>
                  <a:cubicBezTo>
                    <a:pt x="1125" y="458"/>
                    <a:pt x="1253" y="572"/>
                    <a:pt x="1270" y="572"/>
                  </a:cubicBezTo>
                  <a:cubicBezTo>
                    <a:pt x="1271" y="572"/>
                    <a:pt x="1271" y="572"/>
                    <a:pt x="1272" y="572"/>
                  </a:cubicBezTo>
                  <a:cubicBezTo>
                    <a:pt x="1280" y="563"/>
                    <a:pt x="1165" y="424"/>
                    <a:pt x="1019" y="314"/>
                  </a:cubicBezTo>
                  <a:cubicBezTo>
                    <a:pt x="875" y="203"/>
                    <a:pt x="709" y="126"/>
                    <a:pt x="709" y="126"/>
                  </a:cubicBezTo>
                  <a:cubicBezTo>
                    <a:pt x="709" y="126"/>
                    <a:pt x="540" y="55"/>
                    <a:pt x="360" y="24"/>
                  </a:cubicBezTo>
                  <a:cubicBezTo>
                    <a:pt x="268" y="7"/>
                    <a:pt x="175" y="0"/>
                    <a:pt x="10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1"/>
            <p:cNvSpPr/>
            <p:nvPr/>
          </p:nvSpPr>
          <p:spPr>
            <a:xfrm>
              <a:off x="2752100" y="1981050"/>
              <a:ext cx="15250" cy="10675"/>
            </a:xfrm>
            <a:custGeom>
              <a:avLst/>
              <a:gdLst/>
              <a:ahLst/>
              <a:cxnLst/>
              <a:rect l="l" t="t" r="r" b="b"/>
              <a:pathLst>
                <a:path w="610" h="427" extrusionOk="0">
                  <a:moveTo>
                    <a:pt x="20" y="0"/>
                  </a:moveTo>
                  <a:cubicBezTo>
                    <a:pt x="10" y="0"/>
                    <a:pt x="4" y="2"/>
                    <a:pt x="3" y="5"/>
                  </a:cubicBezTo>
                  <a:cubicBezTo>
                    <a:pt x="0" y="18"/>
                    <a:pt x="85" y="55"/>
                    <a:pt x="161" y="103"/>
                  </a:cubicBezTo>
                  <a:cubicBezTo>
                    <a:pt x="238" y="151"/>
                    <a:pt x="307" y="207"/>
                    <a:pt x="307" y="207"/>
                  </a:cubicBezTo>
                  <a:cubicBezTo>
                    <a:pt x="307" y="207"/>
                    <a:pt x="384" y="253"/>
                    <a:pt x="454" y="311"/>
                  </a:cubicBezTo>
                  <a:cubicBezTo>
                    <a:pt x="521" y="364"/>
                    <a:pt x="582" y="426"/>
                    <a:pt x="597" y="426"/>
                  </a:cubicBezTo>
                  <a:cubicBezTo>
                    <a:pt x="598" y="426"/>
                    <a:pt x="598" y="426"/>
                    <a:pt x="599" y="426"/>
                  </a:cubicBezTo>
                  <a:cubicBezTo>
                    <a:pt x="610" y="418"/>
                    <a:pt x="564" y="335"/>
                    <a:pt x="501" y="261"/>
                  </a:cubicBezTo>
                  <a:cubicBezTo>
                    <a:pt x="438" y="187"/>
                    <a:pt x="362" y="127"/>
                    <a:pt x="362" y="127"/>
                  </a:cubicBezTo>
                  <a:cubicBezTo>
                    <a:pt x="362" y="127"/>
                    <a:pt x="279" y="76"/>
                    <a:pt x="190" y="42"/>
                  </a:cubicBezTo>
                  <a:cubicBezTo>
                    <a:pt x="122" y="15"/>
                    <a:pt x="52" y="0"/>
                    <a:pt x="2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41"/>
          <p:cNvSpPr txBox="1">
            <a:spLocks noGrp="1"/>
          </p:cNvSpPr>
          <p:nvPr>
            <p:ph type="ctrTitle"/>
          </p:nvPr>
        </p:nvSpPr>
        <p:spPr>
          <a:xfrm>
            <a:off x="606983" y="1165727"/>
            <a:ext cx="7338600" cy="204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 voice Emotional prediction</a:t>
            </a:r>
            <a:endParaRPr dirty="0"/>
          </a:p>
        </p:txBody>
      </p:sp>
      <p:sp>
        <p:nvSpPr>
          <p:cNvPr id="1506" name="Google Shape;1506;p41"/>
          <p:cNvSpPr txBox="1">
            <a:spLocks noGrp="1"/>
          </p:cNvSpPr>
          <p:nvPr>
            <p:ph type="subTitle" idx="1"/>
          </p:nvPr>
        </p:nvSpPr>
        <p:spPr>
          <a:xfrm rot="-546">
            <a:off x="2523673" y="3083496"/>
            <a:ext cx="3936688" cy="1246346"/>
          </a:xfrm>
          <a:prstGeom prst="rect">
            <a:avLst/>
          </a:prstGeom>
        </p:spPr>
        <p:txBody>
          <a:bodyPr spcFirstLastPara="1" wrap="square" lIns="91425" tIns="91425" rIns="91425" bIns="91425" anchor="t" anchorCtr="0">
            <a:noAutofit/>
          </a:bodyPr>
          <a:lstStyle/>
          <a:p>
            <a:pPr marL="0" marR="0" algn="ctr">
              <a:lnSpc>
                <a:spcPct val="107000"/>
              </a:lnSpc>
              <a:spcBef>
                <a:spcPts val="0"/>
              </a:spcBef>
              <a:spcAft>
                <a:spcPts val="800"/>
              </a:spcAft>
            </a:pPr>
            <a:r>
              <a:rPr lang="en-US" sz="1600" b="1" kern="100" dirty="0">
                <a:effectLst/>
                <a:latin typeface="Chau Philomene One" panose="020B0604020202020204" charset="0"/>
                <a:ea typeface="Calibri" panose="020F0502020204030204" pitchFamily="34" charset="0"/>
                <a:cs typeface="Arial" panose="020B0604020202020204" pitchFamily="34" charset="0"/>
              </a:rPr>
              <a:t>Kinda </a:t>
            </a:r>
            <a:r>
              <a:rPr lang="en-US" sz="1600" b="1" kern="100" dirty="0" err="1">
                <a:effectLst/>
                <a:latin typeface="Chau Philomene One" panose="020B0604020202020204" charset="0"/>
                <a:ea typeface="Calibri" panose="020F0502020204030204" pitchFamily="34" charset="0"/>
                <a:cs typeface="Arial" panose="020B0604020202020204" pitchFamily="34" charset="0"/>
              </a:rPr>
              <a:t>Sulaiman</a:t>
            </a:r>
            <a:r>
              <a:rPr lang="en-US" sz="1600" b="1" kern="100" dirty="0">
                <a:effectLst/>
                <a:latin typeface="Chau Philomene One" panose="020B0604020202020204" charset="0"/>
                <a:ea typeface="Calibri" panose="020F0502020204030204" pitchFamily="34" charset="0"/>
                <a:cs typeface="Arial" panose="020B0604020202020204" pitchFamily="34" charset="0"/>
              </a:rPr>
              <a:t>: 202110811</a:t>
            </a:r>
          </a:p>
          <a:p>
            <a:pPr marL="0">
              <a:lnSpc>
                <a:spcPct val="107000"/>
              </a:lnSpc>
              <a:spcAft>
                <a:spcPts val="800"/>
              </a:spcAft>
            </a:pPr>
            <a:r>
              <a:rPr lang="en-US" sz="1600" b="1" kern="100" dirty="0">
                <a:effectLst/>
                <a:latin typeface="Chau Philomene One" panose="020B0604020202020204" charset="0"/>
                <a:ea typeface="Calibri" panose="020F0502020204030204" pitchFamily="34" charset="0"/>
                <a:cs typeface="Arial" panose="020B0604020202020204" pitchFamily="34" charset="0"/>
              </a:rPr>
              <a:t>Rayan </a:t>
            </a:r>
            <a:r>
              <a:rPr lang="en-US" sz="1600" b="1" kern="100" dirty="0" err="1">
                <a:effectLst/>
                <a:latin typeface="Chau Philomene One" panose="020B0604020202020204" charset="0"/>
                <a:ea typeface="Calibri" panose="020F0502020204030204" pitchFamily="34" charset="0"/>
                <a:cs typeface="Arial" panose="020B0604020202020204" pitchFamily="34" charset="0"/>
              </a:rPr>
              <a:t>Qoursha</a:t>
            </a:r>
            <a:r>
              <a:rPr lang="en-US" sz="1600" b="1" kern="100" dirty="0">
                <a:effectLst/>
                <a:latin typeface="Chau Philomene One" panose="020B0604020202020204" charset="0"/>
                <a:ea typeface="Calibri" panose="020F0502020204030204" pitchFamily="34" charset="0"/>
                <a:cs typeface="Arial" panose="020B0604020202020204" pitchFamily="34" charset="0"/>
              </a:rPr>
              <a:t>: 202111153</a:t>
            </a:r>
          </a:p>
          <a:p>
            <a:pPr marL="0" lvl="0" indent="0" algn="ctr" rtl="0">
              <a:spcBef>
                <a:spcPts val="0"/>
              </a:spcBef>
              <a:spcAft>
                <a:spcPts val="0"/>
              </a:spcAft>
              <a:buNone/>
            </a:pPr>
            <a:r>
              <a:rPr lang="en-US" sz="1600" b="1" dirty="0">
                <a:latin typeface="Chau Philomene One" panose="020B0604020202020204" charset="0"/>
              </a:rPr>
              <a:t>Nagham Al-</a:t>
            </a:r>
            <a:r>
              <a:rPr lang="en-US" sz="1600" b="1" dirty="0" err="1">
                <a:latin typeface="Chau Philomene One" panose="020B0604020202020204" charset="0"/>
              </a:rPr>
              <a:t>Otaibi</a:t>
            </a:r>
            <a:r>
              <a:rPr lang="en-US" sz="1600" b="1" dirty="0">
                <a:latin typeface="Chau Philomene One" panose="020B0604020202020204" charset="0"/>
              </a:rPr>
              <a:t>: 202110560 </a:t>
            </a:r>
            <a:endParaRPr lang="en-US" sz="1600" b="1" kern="100" dirty="0">
              <a:effectLst/>
              <a:latin typeface="Chau Philomene One" panose="020B060402020202020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1600" b="1" kern="100" dirty="0">
                <a:latin typeface="Chau Philomene One" panose="020B0604020202020204" charset="0"/>
                <a:ea typeface="Calibri" panose="020F0502020204030204" pitchFamily="34" charset="0"/>
                <a:cs typeface="Arial" panose="020B0604020202020204" pitchFamily="34" charset="0"/>
              </a:rPr>
              <a:t>Jumana Abu-</a:t>
            </a:r>
            <a:r>
              <a:rPr lang="en-US" sz="1600" b="1" kern="100" dirty="0" err="1">
                <a:latin typeface="Chau Philomene One" panose="020B0604020202020204" charset="0"/>
                <a:ea typeface="Calibri" panose="020F0502020204030204" pitchFamily="34" charset="0"/>
                <a:cs typeface="Arial" panose="020B0604020202020204" pitchFamily="34" charset="0"/>
              </a:rPr>
              <a:t>Snaineh</a:t>
            </a:r>
            <a:r>
              <a:rPr lang="en-US" sz="1600" b="1" kern="100" dirty="0">
                <a:latin typeface="Chau Philomene One" panose="020B0604020202020204" charset="0"/>
                <a:ea typeface="Calibri" panose="020F0502020204030204" pitchFamily="34" charset="0"/>
                <a:cs typeface="Arial" panose="020B0604020202020204" pitchFamily="34" charset="0"/>
              </a:rPr>
              <a:t>: 202030016</a:t>
            </a:r>
            <a:endParaRPr lang="en-US" sz="1600" b="1" kern="100" dirty="0">
              <a:effectLst/>
              <a:latin typeface="Chau Philomene One" panose="020B0604020202020204"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sz="1600" b="1" dirty="0">
              <a:latin typeface="Chau Philomene One" panose="020B0604020202020204" charset="0"/>
            </a:endParaRPr>
          </a:p>
        </p:txBody>
      </p:sp>
      <p:grpSp>
        <p:nvGrpSpPr>
          <p:cNvPr id="1507" name="Google Shape;1507;p41"/>
          <p:cNvGrpSpPr/>
          <p:nvPr/>
        </p:nvGrpSpPr>
        <p:grpSpPr>
          <a:xfrm>
            <a:off x="1495991" y="262118"/>
            <a:ext cx="884506" cy="1149868"/>
            <a:chOff x="1495991" y="262118"/>
            <a:chExt cx="884506" cy="1149868"/>
          </a:xfrm>
        </p:grpSpPr>
        <p:sp>
          <p:nvSpPr>
            <p:cNvPr id="1508" name="Google Shape;1508;p41"/>
            <p:cNvSpPr/>
            <p:nvPr/>
          </p:nvSpPr>
          <p:spPr>
            <a:xfrm rot="-421116">
              <a:off x="1558200" y="304567"/>
              <a:ext cx="760087" cy="1064970"/>
            </a:xfrm>
            <a:custGeom>
              <a:avLst/>
              <a:gdLst/>
              <a:ahLst/>
              <a:cxnLst/>
              <a:rect l="l" t="t" r="r" b="b"/>
              <a:pathLst>
                <a:path w="38260" h="53600" extrusionOk="0">
                  <a:moveTo>
                    <a:pt x="9851" y="0"/>
                  </a:moveTo>
                  <a:lnTo>
                    <a:pt x="10922" y="3569"/>
                  </a:lnTo>
                  <a:cubicBezTo>
                    <a:pt x="10282" y="3797"/>
                    <a:pt x="9743" y="4088"/>
                    <a:pt x="9289" y="4397"/>
                  </a:cubicBezTo>
                  <a:lnTo>
                    <a:pt x="7977" y="1839"/>
                  </a:lnTo>
                  <a:lnTo>
                    <a:pt x="5292" y="6130"/>
                  </a:lnTo>
                  <a:cubicBezTo>
                    <a:pt x="4910" y="6739"/>
                    <a:pt x="4722" y="7460"/>
                    <a:pt x="4707" y="8325"/>
                  </a:cubicBezTo>
                  <a:cubicBezTo>
                    <a:pt x="3750" y="9100"/>
                    <a:pt x="3107" y="9996"/>
                    <a:pt x="2965" y="10200"/>
                  </a:cubicBezTo>
                  <a:lnTo>
                    <a:pt x="0" y="14476"/>
                  </a:lnTo>
                  <a:lnTo>
                    <a:pt x="1612" y="14552"/>
                  </a:lnTo>
                  <a:cubicBezTo>
                    <a:pt x="1455" y="15062"/>
                    <a:pt x="1318" y="15603"/>
                    <a:pt x="1193" y="16174"/>
                  </a:cubicBezTo>
                  <a:lnTo>
                    <a:pt x="1129" y="16471"/>
                  </a:lnTo>
                  <a:lnTo>
                    <a:pt x="1129" y="16485"/>
                  </a:lnTo>
                  <a:cubicBezTo>
                    <a:pt x="952" y="17379"/>
                    <a:pt x="870" y="18089"/>
                    <a:pt x="841" y="18361"/>
                  </a:cubicBezTo>
                  <a:lnTo>
                    <a:pt x="314" y="22936"/>
                  </a:lnTo>
                  <a:lnTo>
                    <a:pt x="2357" y="22255"/>
                  </a:lnTo>
                  <a:cubicBezTo>
                    <a:pt x="2437" y="22414"/>
                    <a:pt x="2525" y="22567"/>
                    <a:pt x="2611" y="22717"/>
                  </a:cubicBezTo>
                  <a:cubicBezTo>
                    <a:pt x="2560" y="22815"/>
                    <a:pt x="2512" y="22912"/>
                    <a:pt x="2469" y="23015"/>
                  </a:cubicBezTo>
                  <a:cubicBezTo>
                    <a:pt x="2397" y="23176"/>
                    <a:pt x="2328" y="23344"/>
                    <a:pt x="2275" y="23514"/>
                  </a:cubicBezTo>
                  <a:lnTo>
                    <a:pt x="2252" y="23578"/>
                  </a:lnTo>
                  <a:cubicBezTo>
                    <a:pt x="2204" y="23725"/>
                    <a:pt x="2160" y="23875"/>
                    <a:pt x="2124" y="24032"/>
                  </a:cubicBezTo>
                  <a:lnTo>
                    <a:pt x="2111" y="24084"/>
                  </a:lnTo>
                  <a:cubicBezTo>
                    <a:pt x="2068" y="24265"/>
                    <a:pt x="2032" y="24449"/>
                    <a:pt x="2008" y="24623"/>
                  </a:cubicBezTo>
                  <a:lnTo>
                    <a:pt x="1996" y="24719"/>
                  </a:lnTo>
                  <a:lnTo>
                    <a:pt x="1993" y="24737"/>
                  </a:lnTo>
                  <a:cubicBezTo>
                    <a:pt x="1973" y="24927"/>
                    <a:pt x="1956" y="25119"/>
                    <a:pt x="1951" y="25311"/>
                  </a:cubicBezTo>
                  <a:cubicBezTo>
                    <a:pt x="1943" y="25658"/>
                    <a:pt x="1961" y="26006"/>
                    <a:pt x="2008" y="26350"/>
                  </a:cubicBezTo>
                  <a:cubicBezTo>
                    <a:pt x="2015" y="26393"/>
                    <a:pt x="2024" y="26439"/>
                    <a:pt x="2032" y="26497"/>
                  </a:cubicBezTo>
                  <a:cubicBezTo>
                    <a:pt x="2063" y="26676"/>
                    <a:pt x="2096" y="26842"/>
                    <a:pt x="2135" y="26999"/>
                  </a:cubicBezTo>
                  <a:lnTo>
                    <a:pt x="2188" y="27199"/>
                  </a:lnTo>
                  <a:lnTo>
                    <a:pt x="2196" y="27226"/>
                  </a:lnTo>
                  <a:cubicBezTo>
                    <a:pt x="2231" y="27355"/>
                    <a:pt x="2275" y="27491"/>
                    <a:pt x="2327" y="27629"/>
                  </a:cubicBezTo>
                  <a:lnTo>
                    <a:pt x="2373" y="27752"/>
                  </a:lnTo>
                  <a:cubicBezTo>
                    <a:pt x="2431" y="27909"/>
                    <a:pt x="2496" y="28061"/>
                    <a:pt x="2568" y="28214"/>
                  </a:cubicBezTo>
                  <a:lnTo>
                    <a:pt x="2621" y="28324"/>
                  </a:lnTo>
                  <a:cubicBezTo>
                    <a:pt x="2709" y="28499"/>
                    <a:pt x="2806" y="28674"/>
                    <a:pt x="2912" y="28850"/>
                  </a:cubicBezTo>
                  <a:cubicBezTo>
                    <a:pt x="2939" y="28890"/>
                    <a:pt x="2965" y="28930"/>
                    <a:pt x="2997" y="28980"/>
                  </a:cubicBezTo>
                  <a:cubicBezTo>
                    <a:pt x="3086" y="29117"/>
                    <a:pt x="3184" y="29255"/>
                    <a:pt x="3288" y="29397"/>
                  </a:cubicBezTo>
                  <a:cubicBezTo>
                    <a:pt x="3318" y="29437"/>
                    <a:pt x="3347" y="29475"/>
                    <a:pt x="3372" y="29507"/>
                  </a:cubicBezTo>
                  <a:cubicBezTo>
                    <a:pt x="3502" y="29675"/>
                    <a:pt x="3639" y="29835"/>
                    <a:pt x="3783" y="29989"/>
                  </a:cubicBezTo>
                  <a:cubicBezTo>
                    <a:pt x="3814" y="30025"/>
                    <a:pt x="3846" y="30057"/>
                    <a:pt x="3879" y="30091"/>
                  </a:cubicBezTo>
                  <a:cubicBezTo>
                    <a:pt x="4002" y="30216"/>
                    <a:pt x="4127" y="30344"/>
                    <a:pt x="4284" y="30481"/>
                  </a:cubicBezTo>
                  <a:lnTo>
                    <a:pt x="4388" y="30572"/>
                  </a:lnTo>
                  <a:cubicBezTo>
                    <a:pt x="4559" y="30727"/>
                    <a:pt x="4730" y="30865"/>
                    <a:pt x="4902" y="30994"/>
                  </a:cubicBezTo>
                  <a:cubicBezTo>
                    <a:pt x="4934" y="31017"/>
                    <a:pt x="4969" y="31041"/>
                    <a:pt x="5006" y="31066"/>
                  </a:cubicBezTo>
                  <a:cubicBezTo>
                    <a:pt x="5153" y="31172"/>
                    <a:pt x="5308" y="31281"/>
                    <a:pt x="5476" y="31386"/>
                  </a:cubicBezTo>
                  <a:cubicBezTo>
                    <a:pt x="5531" y="31420"/>
                    <a:pt x="5585" y="31456"/>
                    <a:pt x="5635" y="31484"/>
                  </a:cubicBezTo>
                  <a:cubicBezTo>
                    <a:pt x="5705" y="31528"/>
                    <a:pt x="5770" y="31568"/>
                    <a:pt x="5836" y="31607"/>
                  </a:cubicBezTo>
                  <a:cubicBezTo>
                    <a:pt x="6173" y="32881"/>
                    <a:pt x="6768" y="34333"/>
                    <a:pt x="7898" y="35592"/>
                  </a:cubicBezTo>
                  <a:cubicBezTo>
                    <a:pt x="8770" y="36563"/>
                    <a:pt x="9726" y="37564"/>
                    <a:pt x="11039" y="38422"/>
                  </a:cubicBezTo>
                  <a:cubicBezTo>
                    <a:pt x="10693" y="38493"/>
                    <a:pt x="10359" y="38573"/>
                    <a:pt x="10034" y="38669"/>
                  </a:cubicBezTo>
                  <a:cubicBezTo>
                    <a:pt x="10002" y="38678"/>
                    <a:pt x="9969" y="38689"/>
                    <a:pt x="9937" y="38697"/>
                  </a:cubicBezTo>
                  <a:cubicBezTo>
                    <a:pt x="9814" y="38737"/>
                    <a:pt x="9689" y="38774"/>
                    <a:pt x="9585" y="38812"/>
                  </a:cubicBezTo>
                  <a:cubicBezTo>
                    <a:pt x="9539" y="38828"/>
                    <a:pt x="9497" y="38844"/>
                    <a:pt x="9448" y="38862"/>
                  </a:cubicBezTo>
                  <a:cubicBezTo>
                    <a:pt x="9336" y="38902"/>
                    <a:pt x="9222" y="38942"/>
                    <a:pt x="9115" y="38987"/>
                  </a:cubicBezTo>
                  <a:cubicBezTo>
                    <a:pt x="9070" y="39006"/>
                    <a:pt x="9019" y="39025"/>
                    <a:pt x="8960" y="39052"/>
                  </a:cubicBezTo>
                  <a:cubicBezTo>
                    <a:pt x="8856" y="39092"/>
                    <a:pt x="8752" y="39139"/>
                    <a:pt x="8636" y="39190"/>
                  </a:cubicBezTo>
                  <a:cubicBezTo>
                    <a:pt x="8583" y="39217"/>
                    <a:pt x="8528" y="39243"/>
                    <a:pt x="8479" y="39268"/>
                  </a:cubicBezTo>
                  <a:cubicBezTo>
                    <a:pt x="8380" y="39314"/>
                    <a:pt x="8282" y="39364"/>
                    <a:pt x="8193" y="39410"/>
                  </a:cubicBezTo>
                  <a:cubicBezTo>
                    <a:pt x="8130" y="39446"/>
                    <a:pt x="8068" y="39478"/>
                    <a:pt x="8009" y="39513"/>
                  </a:cubicBezTo>
                  <a:cubicBezTo>
                    <a:pt x="7914" y="39564"/>
                    <a:pt x="7823" y="39618"/>
                    <a:pt x="7727" y="39676"/>
                  </a:cubicBezTo>
                  <a:cubicBezTo>
                    <a:pt x="7665" y="39713"/>
                    <a:pt x="7601" y="39749"/>
                    <a:pt x="7544" y="39788"/>
                  </a:cubicBezTo>
                  <a:cubicBezTo>
                    <a:pt x="7451" y="39850"/>
                    <a:pt x="7361" y="39909"/>
                    <a:pt x="7277" y="39968"/>
                  </a:cubicBezTo>
                  <a:cubicBezTo>
                    <a:pt x="7213" y="40010"/>
                    <a:pt x="7147" y="40056"/>
                    <a:pt x="7081" y="40106"/>
                  </a:cubicBezTo>
                  <a:cubicBezTo>
                    <a:pt x="6992" y="40168"/>
                    <a:pt x="6906" y="40237"/>
                    <a:pt x="6816" y="40309"/>
                  </a:cubicBezTo>
                  <a:cubicBezTo>
                    <a:pt x="6768" y="40344"/>
                    <a:pt x="6720" y="40381"/>
                    <a:pt x="6666" y="40427"/>
                  </a:cubicBezTo>
                  <a:lnTo>
                    <a:pt x="6589" y="40491"/>
                  </a:lnTo>
                  <a:cubicBezTo>
                    <a:pt x="6524" y="40549"/>
                    <a:pt x="6453" y="40609"/>
                    <a:pt x="6376" y="40681"/>
                  </a:cubicBezTo>
                  <a:cubicBezTo>
                    <a:pt x="6328" y="40725"/>
                    <a:pt x="6277" y="40768"/>
                    <a:pt x="6237" y="40805"/>
                  </a:cubicBezTo>
                  <a:lnTo>
                    <a:pt x="6172" y="40872"/>
                  </a:lnTo>
                  <a:cubicBezTo>
                    <a:pt x="6093" y="40945"/>
                    <a:pt x="6020" y="41024"/>
                    <a:pt x="5950" y="41099"/>
                  </a:cubicBezTo>
                  <a:cubicBezTo>
                    <a:pt x="5903" y="41143"/>
                    <a:pt x="5860" y="41188"/>
                    <a:pt x="5820" y="41235"/>
                  </a:cubicBezTo>
                  <a:lnTo>
                    <a:pt x="5762" y="41299"/>
                  </a:lnTo>
                  <a:cubicBezTo>
                    <a:pt x="5671" y="41396"/>
                    <a:pt x="5587" y="41497"/>
                    <a:pt x="5508" y="41593"/>
                  </a:cubicBezTo>
                  <a:lnTo>
                    <a:pt x="5372" y="41737"/>
                  </a:lnTo>
                  <a:lnTo>
                    <a:pt x="5286" y="41879"/>
                  </a:lnTo>
                  <a:cubicBezTo>
                    <a:pt x="4653" y="42744"/>
                    <a:pt x="4082" y="43973"/>
                    <a:pt x="3535" y="45652"/>
                  </a:cubicBezTo>
                  <a:lnTo>
                    <a:pt x="3511" y="45718"/>
                  </a:lnTo>
                  <a:cubicBezTo>
                    <a:pt x="3446" y="45932"/>
                    <a:pt x="3375" y="46152"/>
                    <a:pt x="3310" y="46381"/>
                  </a:cubicBezTo>
                  <a:lnTo>
                    <a:pt x="3272" y="46503"/>
                  </a:lnTo>
                  <a:cubicBezTo>
                    <a:pt x="3208" y="46728"/>
                    <a:pt x="3142" y="46957"/>
                    <a:pt x="3078" y="47192"/>
                  </a:cubicBezTo>
                  <a:lnTo>
                    <a:pt x="3053" y="47291"/>
                  </a:lnTo>
                  <a:cubicBezTo>
                    <a:pt x="2987" y="47535"/>
                    <a:pt x="2923" y="47783"/>
                    <a:pt x="2859" y="48037"/>
                  </a:cubicBezTo>
                  <a:lnTo>
                    <a:pt x="2304" y="50257"/>
                  </a:lnTo>
                  <a:lnTo>
                    <a:pt x="4340" y="51301"/>
                  </a:lnTo>
                  <a:cubicBezTo>
                    <a:pt x="4507" y="51387"/>
                    <a:pt x="4675" y="51468"/>
                    <a:pt x="4851" y="51548"/>
                  </a:cubicBezTo>
                  <a:cubicBezTo>
                    <a:pt x="4918" y="51580"/>
                    <a:pt x="4985" y="51611"/>
                    <a:pt x="5054" y="51640"/>
                  </a:cubicBezTo>
                  <a:lnTo>
                    <a:pt x="5249" y="51724"/>
                  </a:lnTo>
                  <a:cubicBezTo>
                    <a:pt x="5494" y="51827"/>
                    <a:pt x="5746" y="51924"/>
                    <a:pt x="6002" y="52017"/>
                  </a:cubicBezTo>
                  <a:lnTo>
                    <a:pt x="6138" y="52063"/>
                  </a:lnTo>
                  <a:cubicBezTo>
                    <a:pt x="6386" y="52153"/>
                    <a:pt x="6637" y="52233"/>
                    <a:pt x="6891" y="52311"/>
                  </a:cubicBezTo>
                  <a:lnTo>
                    <a:pt x="6941" y="52322"/>
                  </a:lnTo>
                  <a:cubicBezTo>
                    <a:pt x="7195" y="52399"/>
                    <a:pt x="7452" y="52466"/>
                    <a:pt x="7732" y="52536"/>
                  </a:cubicBezTo>
                  <a:lnTo>
                    <a:pt x="7914" y="52583"/>
                  </a:lnTo>
                  <a:cubicBezTo>
                    <a:pt x="8133" y="52639"/>
                    <a:pt x="8356" y="52684"/>
                    <a:pt x="8576" y="52730"/>
                  </a:cubicBezTo>
                  <a:lnTo>
                    <a:pt x="8922" y="52802"/>
                  </a:lnTo>
                  <a:cubicBezTo>
                    <a:pt x="9280" y="52871"/>
                    <a:pt x="9659" y="52935"/>
                    <a:pt x="10071" y="52999"/>
                  </a:cubicBezTo>
                  <a:lnTo>
                    <a:pt x="10234" y="53024"/>
                  </a:lnTo>
                  <a:lnTo>
                    <a:pt x="10306" y="53032"/>
                  </a:lnTo>
                  <a:cubicBezTo>
                    <a:pt x="10466" y="53054"/>
                    <a:pt x="10628" y="53078"/>
                    <a:pt x="10786" y="53098"/>
                  </a:cubicBezTo>
                  <a:lnTo>
                    <a:pt x="10967" y="53162"/>
                  </a:lnTo>
                  <a:lnTo>
                    <a:pt x="11270" y="53162"/>
                  </a:lnTo>
                  <a:cubicBezTo>
                    <a:pt x="11350" y="53170"/>
                    <a:pt x="11425" y="53179"/>
                    <a:pt x="11497" y="53187"/>
                  </a:cubicBezTo>
                  <a:cubicBezTo>
                    <a:pt x="11497" y="53187"/>
                    <a:pt x="12054" y="53250"/>
                    <a:pt x="12263" y="53274"/>
                  </a:cubicBezTo>
                  <a:cubicBezTo>
                    <a:pt x="14361" y="53496"/>
                    <a:pt x="16588" y="53600"/>
                    <a:pt x="19272" y="53600"/>
                  </a:cubicBezTo>
                  <a:cubicBezTo>
                    <a:pt x="19637" y="53600"/>
                    <a:pt x="20005" y="53595"/>
                    <a:pt x="20371" y="53593"/>
                  </a:cubicBezTo>
                  <a:cubicBezTo>
                    <a:pt x="20761" y="53590"/>
                    <a:pt x="21153" y="53584"/>
                    <a:pt x="21547" y="53576"/>
                  </a:cubicBezTo>
                  <a:lnTo>
                    <a:pt x="21867" y="53568"/>
                  </a:lnTo>
                  <a:cubicBezTo>
                    <a:pt x="22198" y="53560"/>
                    <a:pt x="22523" y="53547"/>
                    <a:pt x="22855" y="53536"/>
                  </a:cubicBezTo>
                  <a:lnTo>
                    <a:pt x="23101" y="53528"/>
                  </a:lnTo>
                  <a:cubicBezTo>
                    <a:pt x="23517" y="53510"/>
                    <a:pt x="23928" y="53489"/>
                    <a:pt x="24350" y="53464"/>
                  </a:cubicBezTo>
                  <a:lnTo>
                    <a:pt x="24500" y="53456"/>
                  </a:lnTo>
                  <a:cubicBezTo>
                    <a:pt x="24865" y="53433"/>
                    <a:pt x="25236" y="53403"/>
                    <a:pt x="25599" y="53376"/>
                  </a:cubicBezTo>
                  <a:lnTo>
                    <a:pt x="25861" y="53352"/>
                  </a:lnTo>
                  <a:cubicBezTo>
                    <a:pt x="26744" y="53274"/>
                    <a:pt x="27602" y="53176"/>
                    <a:pt x="28397" y="53058"/>
                  </a:cubicBezTo>
                  <a:lnTo>
                    <a:pt x="28601" y="53026"/>
                  </a:lnTo>
                  <a:cubicBezTo>
                    <a:pt x="28979" y="52971"/>
                    <a:pt x="29354" y="52907"/>
                    <a:pt x="29714" y="52842"/>
                  </a:cubicBezTo>
                  <a:lnTo>
                    <a:pt x="29909" y="52808"/>
                  </a:lnTo>
                  <a:cubicBezTo>
                    <a:pt x="30824" y="52636"/>
                    <a:pt x="31721" y="52428"/>
                    <a:pt x="32578" y="52188"/>
                  </a:cubicBezTo>
                  <a:cubicBezTo>
                    <a:pt x="32578" y="52188"/>
                    <a:pt x="32811" y="52122"/>
                    <a:pt x="32891" y="52098"/>
                  </a:cubicBezTo>
                  <a:cubicBezTo>
                    <a:pt x="33051" y="52052"/>
                    <a:pt x="33209" y="52004"/>
                    <a:pt x="33366" y="51955"/>
                  </a:cubicBezTo>
                  <a:cubicBezTo>
                    <a:pt x="33514" y="51908"/>
                    <a:pt x="33665" y="51863"/>
                    <a:pt x="33815" y="51811"/>
                  </a:cubicBezTo>
                  <a:cubicBezTo>
                    <a:pt x="33951" y="51767"/>
                    <a:pt x="34082" y="51721"/>
                    <a:pt x="34218" y="51675"/>
                  </a:cubicBezTo>
                  <a:cubicBezTo>
                    <a:pt x="34402" y="51611"/>
                    <a:pt x="34589" y="51544"/>
                    <a:pt x="34773" y="51473"/>
                  </a:cubicBezTo>
                  <a:lnTo>
                    <a:pt x="34853" y="51445"/>
                  </a:lnTo>
                  <a:cubicBezTo>
                    <a:pt x="34933" y="51413"/>
                    <a:pt x="35014" y="51384"/>
                    <a:pt x="35086" y="51355"/>
                  </a:cubicBezTo>
                  <a:cubicBezTo>
                    <a:pt x="35377" y="51243"/>
                    <a:pt x="35670" y="51122"/>
                    <a:pt x="35957" y="50997"/>
                  </a:cubicBezTo>
                  <a:lnTo>
                    <a:pt x="38213" y="50010"/>
                  </a:lnTo>
                  <a:lnTo>
                    <a:pt x="37596" y="47628"/>
                  </a:lnTo>
                  <a:cubicBezTo>
                    <a:pt x="37535" y="47396"/>
                    <a:pt x="37475" y="47174"/>
                    <a:pt x="37414" y="46952"/>
                  </a:cubicBezTo>
                  <a:lnTo>
                    <a:pt x="37387" y="46854"/>
                  </a:lnTo>
                  <a:cubicBezTo>
                    <a:pt x="37326" y="46637"/>
                    <a:pt x="37264" y="46424"/>
                    <a:pt x="37198" y="46208"/>
                  </a:cubicBezTo>
                  <a:cubicBezTo>
                    <a:pt x="37198" y="46208"/>
                    <a:pt x="37134" y="46005"/>
                    <a:pt x="37115" y="45941"/>
                  </a:cubicBezTo>
                  <a:lnTo>
                    <a:pt x="37115" y="45927"/>
                  </a:lnTo>
                  <a:lnTo>
                    <a:pt x="36971" y="45486"/>
                  </a:lnTo>
                  <a:cubicBezTo>
                    <a:pt x="36896" y="45257"/>
                    <a:pt x="36819" y="45038"/>
                    <a:pt x="36742" y="44824"/>
                  </a:cubicBezTo>
                  <a:cubicBezTo>
                    <a:pt x="36248" y="43471"/>
                    <a:pt x="35727" y="42454"/>
                    <a:pt x="35148" y="41714"/>
                  </a:cubicBezTo>
                  <a:cubicBezTo>
                    <a:pt x="35030" y="41562"/>
                    <a:pt x="34904" y="41412"/>
                    <a:pt x="34757" y="41255"/>
                  </a:cubicBezTo>
                  <a:lnTo>
                    <a:pt x="34702" y="41195"/>
                  </a:lnTo>
                  <a:cubicBezTo>
                    <a:pt x="34662" y="41155"/>
                    <a:pt x="34624" y="41115"/>
                    <a:pt x="34592" y="41083"/>
                  </a:cubicBezTo>
                  <a:cubicBezTo>
                    <a:pt x="34510" y="41000"/>
                    <a:pt x="34426" y="40915"/>
                    <a:pt x="34341" y="40835"/>
                  </a:cubicBezTo>
                  <a:lnTo>
                    <a:pt x="34213" y="40717"/>
                  </a:lnTo>
                  <a:lnTo>
                    <a:pt x="34109" y="40625"/>
                  </a:lnTo>
                  <a:cubicBezTo>
                    <a:pt x="34039" y="40565"/>
                    <a:pt x="33970" y="40506"/>
                    <a:pt x="33906" y="40456"/>
                  </a:cubicBezTo>
                  <a:cubicBezTo>
                    <a:pt x="33855" y="40413"/>
                    <a:pt x="33634" y="40240"/>
                    <a:pt x="33634" y="40240"/>
                  </a:cubicBezTo>
                  <a:cubicBezTo>
                    <a:pt x="33578" y="40195"/>
                    <a:pt x="33521" y="40155"/>
                    <a:pt x="33466" y="40115"/>
                  </a:cubicBezTo>
                  <a:lnTo>
                    <a:pt x="33454" y="40107"/>
                  </a:lnTo>
                  <a:cubicBezTo>
                    <a:pt x="33395" y="40064"/>
                    <a:pt x="33335" y="40024"/>
                    <a:pt x="33278" y="39984"/>
                  </a:cubicBezTo>
                  <a:cubicBezTo>
                    <a:pt x="33225" y="39949"/>
                    <a:pt x="33174" y="39916"/>
                    <a:pt x="33107" y="39872"/>
                  </a:cubicBezTo>
                  <a:lnTo>
                    <a:pt x="33032" y="39826"/>
                  </a:lnTo>
                  <a:cubicBezTo>
                    <a:pt x="33032" y="39826"/>
                    <a:pt x="32859" y="39716"/>
                    <a:pt x="32816" y="39690"/>
                  </a:cubicBezTo>
                  <a:cubicBezTo>
                    <a:pt x="32739" y="39649"/>
                    <a:pt x="32667" y="39609"/>
                    <a:pt x="32582" y="39557"/>
                  </a:cubicBezTo>
                  <a:lnTo>
                    <a:pt x="32398" y="39457"/>
                  </a:lnTo>
                  <a:cubicBezTo>
                    <a:pt x="32394" y="39454"/>
                    <a:pt x="32347" y="39430"/>
                    <a:pt x="32347" y="39430"/>
                  </a:cubicBezTo>
                  <a:cubicBezTo>
                    <a:pt x="32187" y="39350"/>
                    <a:pt x="32026" y="39273"/>
                    <a:pt x="31863" y="39196"/>
                  </a:cubicBezTo>
                  <a:cubicBezTo>
                    <a:pt x="31831" y="39182"/>
                    <a:pt x="31796" y="39166"/>
                    <a:pt x="31778" y="39158"/>
                  </a:cubicBezTo>
                  <a:cubicBezTo>
                    <a:pt x="31652" y="39102"/>
                    <a:pt x="31524" y="39051"/>
                    <a:pt x="31375" y="38990"/>
                  </a:cubicBezTo>
                  <a:lnTo>
                    <a:pt x="31268" y="38953"/>
                  </a:lnTo>
                  <a:cubicBezTo>
                    <a:pt x="31153" y="38907"/>
                    <a:pt x="31035" y="38867"/>
                    <a:pt x="30905" y="38820"/>
                  </a:cubicBezTo>
                  <a:lnTo>
                    <a:pt x="30777" y="38780"/>
                  </a:lnTo>
                  <a:cubicBezTo>
                    <a:pt x="30665" y="38745"/>
                    <a:pt x="30549" y="38709"/>
                    <a:pt x="30432" y="38675"/>
                  </a:cubicBezTo>
                  <a:lnTo>
                    <a:pt x="30309" y="38641"/>
                  </a:lnTo>
                  <a:cubicBezTo>
                    <a:pt x="30189" y="38605"/>
                    <a:pt x="30072" y="38577"/>
                    <a:pt x="29924" y="38539"/>
                  </a:cubicBezTo>
                  <a:lnTo>
                    <a:pt x="29840" y="38518"/>
                  </a:lnTo>
                  <a:cubicBezTo>
                    <a:pt x="29709" y="38486"/>
                    <a:pt x="29577" y="38459"/>
                    <a:pt x="29444" y="38434"/>
                  </a:cubicBezTo>
                  <a:lnTo>
                    <a:pt x="29398" y="38421"/>
                  </a:lnTo>
                  <a:cubicBezTo>
                    <a:pt x="29153" y="38373"/>
                    <a:pt x="28899" y="38326"/>
                    <a:pt x="28638" y="38290"/>
                  </a:cubicBezTo>
                  <a:lnTo>
                    <a:pt x="28630" y="38286"/>
                  </a:lnTo>
                  <a:lnTo>
                    <a:pt x="28389" y="38254"/>
                  </a:lnTo>
                  <a:cubicBezTo>
                    <a:pt x="28793" y="38018"/>
                    <a:pt x="29150" y="37780"/>
                    <a:pt x="29489" y="37532"/>
                  </a:cubicBezTo>
                  <a:cubicBezTo>
                    <a:pt x="29892" y="37234"/>
                    <a:pt x="30264" y="36919"/>
                    <a:pt x="30595" y="36595"/>
                  </a:cubicBezTo>
                  <a:cubicBezTo>
                    <a:pt x="31193" y="36011"/>
                    <a:pt x="31687" y="35365"/>
                    <a:pt x="32064" y="34676"/>
                  </a:cubicBezTo>
                  <a:cubicBezTo>
                    <a:pt x="32187" y="34448"/>
                    <a:pt x="32307" y="34205"/>
                    <a:pt x="32430" y="33927"/>
                  </a:cubicBezTo>
                  <a:cubicBezTo>
                    <a:pt x="32458" y="33869"/>
                    <a:pt x="32482" y="33807"/>
                    <a:pt x="32507" y="33746"/>
                  </a:cubicBezTo>
                  <a:lnTo>
                    <a:pt x="32522" y="33712"/>
                  </a:lnTo>
                  <a:cubicBezTo>
                    <a:pt x="32600" y="33525"/>
                    <a:pt x="32672" y="33335"/>
                    <a:pt x="32744" y="33138"/>
                  </a:cubicBezTo>
                  <a:cubicBezTo>
                    <a:pt x="32744" y="33138"/>
                    <a:pt x="32790" y="33009"/>
                    <a:pt x="32803" y="32962"/>
                  </a:cubicBezTo>
                  <a:cubicBezTo>
                    <a:pt x="32971" y="32470"/>
                    <a:pt x="33104" y="31979"/>
                    <a:pt x="33219" y="31492"/>
                  </a:cubicBezTo>
                  <a:lnTo>
                    <a:pt x="33311" y="31434"/>
                  </a:lnTo>
                  <a:cubicBezTo>
                    <a:pt x="33479" y="31327"/>
                    <a:pt x="33641" y="31217"/>
                    <a:pt x="33791" y="31111"/>
                  </a:cubicBezTo>
                  <a:cubicBezTo>
                    <a:pt x="33829" y="31084"/>
                    <a:pt x="33863" y="31058"/>
                    <a:pt x="33882" y="31044"/>
                  </a:cubicBezTo>
                  <a:cubicBezTo>
                    <a:pt x="34058" y="30914"/>
                    <a:pt x="34229" y="30777"/>
                    <a:pt x="34405" y="30623"/>
                  </a:cubicBezTo>
                  <a:cubicBezTo>
                    <a:pt x="34440" y="30593"/>
                    <a:pt x="34474" y="30564"/>
                    <a:pt x="34506" y="30532"/>
                  </a:cubicBezTo>
                  <a:lnTo>
                    <a:pt x="32563" y="28398"/>
                  </a:lnTo>
                  <a:lnTo>
                    <a:pt x="34528" y="30513"/>
                  </a:lnTo>
                  <a:cubicBezTo>
                    <a:pt x="34662" y="30388"/>
                    <a:pt x="34792" y="30265"/>
                    <a:pt x="34915" y="30141"/>
                  </a:cubicBezTo>
                  <a:cubicBezTo>
                    <a:pt x="34949" y="30105"/>
                    <a:pt x="34981" y="30072"/>
                    <a:pt x="35006" y="30045"/>
                  </a:cubicBezTo>
                  <a:cubicBezTo>
                    <a:pt x="35155" y="29890"/>
                    <a:pt x="35292" y="29723"/>
                    <a:pt x="35422" y="29560"/>
                  </a:cubicBezTo>
                  <a:cubicBezTo>
                    <a:pt x="35452" y="29525"/>
                    <a:pt x="35478" y="29490"/>
                    <a:pt x="35507" y="29450"/>
                  </a:cubicBezTo>
                  <a:cubicBezTo>
                    <a:pt x="35614" y="29308"/>
                    <a:pt x="35711" y="29165"/>
                    <a:pt x="35804" y="29021"/>
                  </a:cubicBezTo>
                  <a:cubicBezTo>
                    <a:pt x="35829" y="28985"/>
                    <a:pt x="35855" y="28946"/>
                    <a:pt x="35881" y="28900"/>
                  </a:cubicBezTo>
                  <a:cubicBezTo>
                    <a:pt x="35989" y="28726"/>
                    <a:pt x="36087" y="28550"/>
                    <a:pt x="36184" y="28355"/>
                  </a:cubicBezTo>
                  <a:cubicBezTo>
                    <a:pt x="36204" y="28323"/>
                    <a:pt x="36216" y="28291"/>
                    <a:pt x="36231" y="28259"/>
                  </a:cubicBezTo>
                  <a:cubicBezTo>
                    <a:pt x="36296" y="28118"/>
                    <a:pt x="36363" y="27969"/>
                    <a:pt x="36421" y="27814"/>
                  </a:cubicBezTo>
                  <a:lnTo>
                    <a:pt x="36474" y="27677"/>
                  </a:lnTo>
                  <a:cubicBezTo>
                    <a:pt x="36531" y="27522"/>
                    <a:pt x="36581" y="27371"/>
                    <a:pt x="36621" y="27223"/>
                  </a:cubicBezTo>
                  <a:lnTo>
                    <a:pt x="36634" y="27191"/>
                  </a:lnTo>
                  <a:lnTo>
                    <a:pt x="36656" y="27100"/>
                  </a:lnTo>
                  <a:cubicBezTo>
                    <a:pt x="36699" y="26924"/>
                    <a:pt x="36736" y="26743"/>
                    <a:pt x="36770" y="26554"/>
                  </a:cubicBezTo>
                  <a:cubicBezTo>
                    <a:pt x="36774" y="26515"/>
                    <a:pt x="36782" y="26476"/>
                    <a:pt x="36789" y="26430"/>
                  </a:cubicBezTo>
                  <a:cubicBezTo>
                    <a:pt x="36843" y="26059"/>
                    <a:pt x="36862" y="25680"/>
                    <a:pt x="36850" y="25304"/>
                  </a:cubicBezTo>
                  <a:lnTo>
                    <a:pt x="36846" y="25221"/>
                  </a:lnTo>
                  <a:cubicBezTo>
                    <a:pt x="36840" y="25116"/>
                    <a:pt x="36830" y="25015"/>
                    <a:pt x="36822" y="24913"/>
                  </a:cubicBezTo>
                  <a:lnTo>
                    <a:pt x="36822" y="24876"/>
                  </a:lnTo>
                  <a:lnTo>
                    <a:pt x="36797" y="24679"/>
                  </a:lnTo>
                  <a:cubicBezTo>
                    <a:pt x="36771" y="24497"/>
                    <a:pt x="36736" y="24316"/>
                    <a:pt x="36693" y="24134"/>
                  </a:cubicBezTo>
                  <a:lnTo>
                    <a:pt x="36678" y="24064"/>
                  </a:lnTo>
                  <a:cubicBezTo>
                    <a:pt x="36645" y="23921"/>
                    <a:pt x="36605" y="23784"/>
                    <a:pt x="36562" y="23648"/>
                  </a:cubicBezTo>
                  <a:lnTo>
                    <a:pt x="36541" y="23584"/>
                  </a:lnTo>
                  <a:cubicBezTo>
                    <a:pt x="36989" y="22877"/>
                    <a:pt x="38177" y="20625"/>
                    <a:pt x="38252" y="16548"/>
                  </a:cubicBezTo>
                  <a:lnTo>
                    <a:pt x="38248" y="16548"/>
                  </a:lnTo>
                  <a:lnTo>
                    <a:pt x="38248" y="16365"/>
                  </a:lnTo>
                  <a:cubicBezTo>
                    <a:pt x="38260" y="14373"/>
                    <a:pt x="37754" y="12754"/>
                    <a:pt x="37109" y="11505"/>
                  </a:cubicBezTo>
                  <a:lnTo>
                    <a:pt x="37980" y="11019"/>
                  </a:lnTo>
                  <a:lnTo>
                    <a:pt x="35562" y="8328"/>
                  </a:lnTo>
                  <a:cubicBezTo>
                    <a:pt x="33669" y="6215"/>
                    <a:pt x="31794" y="5511"/>
                    <a:pt x="30371" y="5342"/>
                  </a:cubicBezTo>
                  <a:cubicBezTo>
                    <a:pt x="28809" y="3340"/>
                    <a:pt x="26838" y="2772"/>
                    <a:pt x="26566" y="2700"/>
                  </a:cubicBezTo>
                  <a:lnTo>
                    <a:pt x="23517" y="1909"/>
                  </a:lnTo>
                  <a:lnTo>
                    <a:pt x="23463" y="2246"/>
                  </a:lnTo>
                  <a:cubicBezTo>
                    <a:pt x="22369" y="1965"/>
                    <a:pt x="21229" y="1823"/>
                    <a:pt x="20027" y="1823"/>
                  </a:cubicBezTo>
                  <a:cubicBezTo>
                    <a:pt x="19226" y="1823"/>
                    <a:pt x="18519" y="1879"/>
                    <a:pt x="17896" y="1928"/>
                  </a:cubicBezTo>
                  <a:cubicBezTo>
                    <a:pt x="17729" y="1943"/>
                    <a:pt x="17571" y="1954"/>
                    <a:pt x="17416" y="1967"/>
                  </a:cubicBezTo>
                  <a:cubicBezTo>
                    <a:pt x="17210" y="1983"/>
                    <a:pt x="17002" y="1991"/>
                    <a:pt x="16797" y="1991"/>
                  </a:cubicBezTo>
                  <a:cubicBezTo>
                    <a:pt x="15846" y="1991"/>
                    <a:pt x="15197" y="1829"/>
                    <a:pt x="15085" y="1800"/>
                  </a:cubicBezTo>
                  <a:lnTo>
                    <a:pt x="9851" y="0"/>
                  </a:ln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1"/>
            <p:cNvSpPr/>
            <p:nvPr/>
          </p:nvSpPr>
          <p:spPr>
            <a:xfrm rot="-421116">
              <a:off x="1710667" y="1015784"/>
              <a:ext cx="578985" cy="291416"/>
            </a:xfrm>
            <a:custGeom>
              <a:avLst/>
              <a:gdLst/>
              <a:ahLst/>
              <a:cxnLst/>
              <a:rect l="l" t="t" r="r" b="b"/>
              <a:pathLst>
                <a:path w="29144" h="14667" extrusionOk="0">
                  <a:moveTo>
                    <a:pt x="14564" y="1"/>
                  </a:moveTo>
                  <a:lnTo>
                    <a:pt x="14564" y="23"/>
                  </a:lnTo>
                  <a:cubicBezTo>
                    <a:pt x="14003" y="133"/>
                    <a:pt x="11397" y="648"/>
                    <a:pt x="11181" y="838"/>
                  </a:cubicBezTo>
                  <a:cubicBezTo>
                    <a:pt x="11181" y="838"/>
                    <a:pt x="11437" y="4116"/>
                    <a:pt x="10834" y="4755"/>
                  </a:cubicBezTo>
                  <a:cubicBezTo>
                    <a:pt x="10230" y="5395"/>
                    <a:pt x="4794" y="3930"/>
                    <a:pt x="2023" y="7448"/>
                  </a:cubicBezTo>
                  <a:cubicBezTo>
                    <a:pt x="1282" y="8388"/>
                    <a:pt x="589" y="10326"/>
                    <a:pt x="1" y="12685"/>
                  </a:cubicBezTo>
                  <a:cubicBezTo>
                    <a:pt x="2076" y="13750"/>
                    <a:pt x="4601" y="14111"/>
                    <a:pt x="6905" y="14356"/>
                  </a:cubicBezTo>
                  <a:cubicBezTo>
                    <a:pt x="9138" y="14593"/>
                    <a:pt x="11385" y="14666"/>
                    <a:pt x="13632" y="14666"/>
                  </a:cubicBezTo>
                  <a:cubicBezTo>
                    <a:pt x="13981" y="14666"/>
                    <a:pt x="14330" y="14665"/>
                    <a:pt x="14680" y="14661"/>
                  </a:cubicBezTo>
                  <a:cubicBezTo>
                    <a:pt x="19612" y="14613"/>
                    <a:pt x="24726" y="14231"/>
                    <a:pt x="29144" y="12303"/>
                  </a:cubicBezTo>
                  <a:cubicBezTo>
                    <a:pt x="28576" y="10118"/>
                    <a:pt x="27921" y="8338"/>
                    <a:pt x="27220" y="7449"/>
                  </a:cubicBezTo>
                  <a:cubicBezTo>
                    <a:pt x="24448" y="3932"/>
                    <a:pt x="18366" y="5317"/>
                    <a:pt x="17765" y="4677"/>
                  </a:cubicBezTo>
                  <a:cubicBezTo>
                    <a:pt x="17161" y="4037"/>
                    <a:pt x="17359" y="678"/>
                    <a:pt x="17359" y="678"/>
                  </a:cubicBezTo>
                  <a:cubicBezTo>
                    <a:pt x="17143" y="488"/>
                    <a:pt x="15239" y="133"/>
                    <a:pt x="14678" y="23"/>
                  </a:cubicBezTo>
                  <a:lnTo>
                    <a:pt x="14678" y="1"/>
                  </a:lnTo>
                  <a:cubicBezTo>
                    <a:pt x="14678" y="1"/>
                    <a:pt x="14656" y="5"/>
                    <a:pt x="14622" y="10"/>
                  </a:cubicBezTo>
                  <a:cubicBezTo>
                    <a:pt x="14587" y="5"/>
                    <a:pt x="14564" y="1"/>
                    <a:pt x="14564"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1"/>
            <p:cNvSpPr/>
            <p:nvPr/>
          </p:nvSpPr>
          <p:spPr>
            <a:xfrm rot="-421116">
              <a:off x="2026202" y="1174312"/>
              <a:ext cx="735" cy="1649"/>
            </a:xfrm>
            <a:custGeom>
              <a:avLst/>
              <a:gdLst/>
              <a:ahLst/>
              <a:cxnLst/>
              <a:rect l="l" t="t" r="r" b="b"/>
              <a:pathLst>
                <a:path w="37" h="83" extrusionOk="0">
                  <a:moveTo>
                    <a:pt x="37" y="1"/>
                  </a:moveTo>
                  <a:cubicBezTo>
                    <a:pt x="10" y="52"/>
                    <a:pt x="0" y="82"/>
                    <a:pt x="0" y="82"/>
                  </a:cubicBezTo>
                  <a:cubicBezTo>
                    <a:pt x="0" y="82"/>
                    <a:pt x="13" y="52"/>
                    <a:pt x="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1"/>
            <p:cNvSpPr/>
            <p:nvPr/>
          </p:nvSpPr>
          <p:spPr>
            <a:xfrm rot="-421116">
              <a:off x="1903406" y="1014816"/>
              <a:ext cx="199319" cy="129664"/>
            </a:xfrm>
            <a:custGeom>
              <a:avLst/>
              <a:gdLst/>
              <a:ahLst/>
              <a:cxnLst/>
              <a:rect l="l" t="t" r="r" b="b"/>
              <a:pathLst>
                <a:path w="10033" h="6526" extrusionOk="0">
                  <a:moveTo>
                    <a:pt x="4360" y="1"/>
                  </a:moveTo>
                  <a:lnTo>
                    <a:pt x="4360" y="23"/>
                  </a:lnTo>
                  <a:cubicBezTo>
                    <a:pt x="3799" y="132"/>
                    <a:pt x="1193" y="648"/>
                    <a:pt x="977" y="838"/>
                  </a:cubicBezTo>
                  <a:cubicBezTo>
                    <a:pt x="977" y="838"/>
                    <a:pt x="1233" y="4116"/>
                    <a:pt x="630" y="4755"/>
                  </a:cubicBezTo>
                  <a:cubicBezTo>
                    <a:pt x="534" y="4858"/>
                    <a:pt x="314" y="4906"/>
                    <a:pt x="0" y="4928"/>
                  </a:cubicBezTo>
                  <a:cubicBezTo>
                    <a:pt x="228" y="5612"/>
                    <a:pt x="514" y="6118"/>
                    <a:pt x="870" y="6186"/>
                  </a:cubicBezTo>
                  <a:cubicBezTo>
                    <a:pt x="870" y="6186"/>
                    <a:pt x="2168" y="4982"/>
                    <a:pt x="2120" y="3252"/>
                  </a:cubicBezTo>
                  <a:lnTo>
                    <a:pt x="2120" y="3252"/>
                  </a:lnTo>
                  <a:cubicBezTo>
                    <a:pt x="2124" y="3254"/>
                    <a:pt x="2952" y="4017"/>
                    <a:pt x="4012" y="4017"/>
                  </a:cubicBezTo>
                  <a:cubicBezTo>
                    <a:pt x="4255" y="4017"/>
                    <a:pt x="4510" y="3977"/>
                    <a:pt x="4770" y="3879"/>
                  </a:cubicBezTo>
                  <a:cubicBezTo>
                    <a:pt x="6164" y="3350"/>
                    <a:pt x="6356" y="3158"/>
                    <a:pt x="6356" y="3158"/>
                  </a:cubicBezTo>
                  <a:cubicBezTo>
                    <a:pt x="6356" y="3158"/>
                    <a:pt x="6440" y="6526"/>
                    <a:pt x="8381" y="6526"/>
                  </a:cubicBezTo>
                  <a:cubicBezTo>
                    <a:pt x="8514" y="6526"/>
                    <a:pt x="8657" y="6510"/>
                    <a:pt x="8808" y="6476"/>
                  </a:cubicBezTo>
                  <a:cubicBezTo>
                    <a:pt x="9437" y="6333"/>
                    <a:pt x="9816" y="5723"/>
                    <a:pt x="10033" y="4906"/>
                  </a:cubicBezTo>
                  <a:cubicBezTo>
                    <a:pt x="8756" y="4872"/>
                    <a:pt x="7785" y="4912"/>
                    <a:pt x="7561" y="4675"/>
                  </a:cubicBezTo>
                  <a:cubicBezTo>
                    <a:pt x="6957" y="4036"/>
                    <a:pt x="7155" y="678"/>
                    <a:pt x="7155" y="678"/>
                  </a:cubicBezTo>
                  <a:cubicBezTo>
                    <a:pt x="6939" y="488"/>
                    <a:pt x="5035" y="132"/>
                    <a:pt x="4474" y="23"/>
                  </a:cubicBezTo>
                  <a:lnTo>
                    <a:pt x="4474" y="1"/>
                  </a:lnTo>
                  <a:cubicBezTo>
                    <a:pt x="4474" y="1"/>
                    <a:pt x="4452" y="4"/>
                    <a:pt x="4418" y="10"/>
                  </a:cubicBezTo>
                  <a:cubicBezTo>
                    <a:pt x="4383" y="4"/>
                    <a:pt x="4360" y="1"/>
                    <a:pt x="43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1"/>
            <p:cNvSpPr/>
            <p:nvPr/>
          </p:nvSpPr>
          <p:spPr>
            <a:xfrm rot="-421116">
              <a:off x="1631113" y="788422"/>
              <a:ext cx="143495" cy="133658"/>
            </a:xfrm>
            <a:custGeom>
              <a:avLst/>
              <a:gdLst/>
              <a:ahLst/>
              <a:cxnLst/>
              <a:rect l="l" t="t" r="r" b="b"/>
              <a:pathLst>
                <a:path w="7223" h="6727" extrusionOk="0">
                  <a:moveTo>
                    <a:pt x="3202" y="1"/>
                  </a:moveTo>
                  <a:cubicBezTo>
                    <a:pt x="2964" y="1"/>
                    <a:pt x="2697" y="52"/>
                    <a:pt x="2413" y="192"/>
                  </a:cubicBezTo>
                  <a:cubicBezTo>
                    <a:pt x="1062" y="859"/>
                    <a:pt x="0" y="4325"/>
                    <a:pt x="3948" y="6390"/>
                  </a:cubicBezTo>
                  <a:cubicBezTo>
                    <a:pt x="4393" y="6623"/>
                    <a:pt x="4749" y="6726"/>
                    <a:pt x="5029" y="6726"/>
                  </a:cubicBezTo>
                  <a:cubicBezTo>
                    <a:pt x="7223" y="6726"/>
                    <a:pt x="4769" y="395"/>
                    <a:pt x="4305" y="395"/>
                  </a:cubicBezTo>
                  <a:cubicBezTo>
                    <a:pt x="4303" y="395"/>
                    <a:pt x="4301" y="395"/>
                    <a:pt x="4299" y="395"/>
                  </a:cubicBezTo>
                  <a:cubicBezTo>
                    <a:pt x="4299" y="395"/>
                    <a:pt x="3860" y="1"/>
                    <a:pt x="320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1"/>
            <p:cNvSpPr/>
            <p:nvPr/>
          </p:nvSpPr>
          <p:spPr>
            <a:xfrm rot="-421116">
              <a:off x="1632752" y="780825"/>
              <a:ext cx="156885" cy="174667"/>
            </a:xfrm>
            <a:custGeom>
              <a:avLst/>
              <a:gdLst/>
              <a:ahLst/>
              <a:cxnLst/>
              <a:rect l="l" t="t" r="r" b="b"/>
              <a:pathLst>
                <a:path w="7897" h="8791" extrusionOk="0">
                  <a:moveTo>
                    <a:pt x="4299" y="731"/>
                  </a:moveTo>
                  <a:cubicBezTo>
                    <a:pt x="4299" y="731"/>
                    <a:pt x="3486" y="0"/>
                    <a:pt x="2413" y="528"/>
                  </a:cubicBezTo>
                  <a:cubicBezTo>
                    <a:pt x="1062" y="1195"/>
                    <a:pt x="0" y="4661"/>
                    <a:pt x="3948" y="6726"/>
                  </a:cubicBezTo>
                  <a:cubicBezTo>
                    <a:pt x="7897" y="8790"/>
                    <a:pt x="4805" y="669"/>
                    <a:pt x="4299" y="73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1"/>
            <p:cNvSpPr/>
            <p:nvPr/>
          </p:nvSpPr>
          <p:spPr>
            <a:xfrm rot="-421116">
              <a:off x="1665875" y="813989"/>
              <a:ext cx="56560" cy="94258"/>
            </a:xfrm>
            <a:custGeom>
              <a:avLst/>
              <a:gdLst/>
              <a:ahLst/>
              <a:cxnLst/>
              <a:rect l="l" t="t" r="r" b="b"/>
              <a:pathLst>
                <a:path w="2847" h="4744" extrusionOk="0">
                  <a:moveTo>
                    <a:pt x="0" y="1247"/>
                  </a:moveTo>
                  <a:cubicBezTo>
                    <a:pt x="0" y="1247"/>
                    <a:pt x="821" y="0"/>
                    <a:pt x="1833" y="828"/>
                  </a:cubicBezTo>
                  <a:cubicBezTo>
                    <a:pt x="2846" y="1655"/>
                    <a:pt x="2629" y="2461"/>
                    <a:pt x="2629" y="2461"/>
                  </a:cubicBezTo>
                  <a:cubicBezTo>
                    <a:pt x="2629" y="2461"/>
                    <a:pt x="1868" y="2374"/>
                    <a:pt x="2023" y="2955"/>
                  </a:cubicBezTo>
                  <a:cubicBezTo>
                    <a:pt x="2180" y="3533"/>
                    <a:pt x="2723" y="3962"/>
                    <a:pt x="2723" y="3962"/>
                  </a:cubicBezTo>
                  <a:cubicBezTo>
                    <a:pt x="2723" y="3962"/>
                    <a:pt x="589" y="4744"/>
                    <a:pt x="0" y="124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1"/>
            <p:cNvSpPr/>
            <p:nvPr/>
          </p:nvSpPr>
          <p:spPr>
            <a:xfrm rot="-421116">
              <a:off x="1650217" y="787661"/>
              <a:ext cx="139839" cy="166759"/>
            </a:xfrm>
            <a:custGeom>
              <a:avLst/>
              <a:gdLst/>
              <a:ahLst/>
              <a:cxnLst/>
              <a:rect l="l" t="t" r="r" b="b"/>
              <a:pathLst>
                <a:path w="7039" h="8393" extrusionOk="0">
                  <a:moveTo>
                    <a:pt x="3441" y="333"/>
                  </a:moveTo>
                  <a:cubicBezTo>
                    <a:pt x="3441" y="333"/>
                    <a:pt x="3192" y="111"/>
                    <a:pt x="2791" y="0"/>
                  </a:cubicBezTo>
                  <a:cubicBezTo>
                    <a:pt x="3011" y="918"/>
                    <a:pt x="2823" y="3318"/>
                    <a:pt x="1448" y="2902"/>
                  </a:cubicBezTo>
                  <a:cubicBezTo>
                    <a:pt x="565" y="2637"/>
                    <a:pt x="500" y="1868"/>
                    <a:pt x="605" y="1228"/>
                  </a:cubicBezTo>
                  <a:cubicBezTo>
                    <a:pt x="1" y="2597"/>
                    <a:pt x="228" y="4830"/>
                    <a:pt x="3090" y="6328"/>
                  </a:cubicBezTo>
                  <a:cubicBezTo>
                    <a:pt x="7039" y="8392"/>
                    <a:pt x="3947" y="271"/>
                    <a:pt x="3441" y="33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1"/>
            <p:cNvSpPr/>
            <p:nvPr/>
          </p:nvSpPr>
          <p:spPr>
            <a:xfrm rot="-421116">
              <a:off x="1667480" y="800577"/>
              <a:ext cx="20423" cy="13769"/>
            </a:xfrm>
            <a:custGeom>
              <a:avLst/>
              <a:gdLst/>
              <a:ahLst/>
              <a:cxnLst/>
              <a:rect l="l" t="t" r="r" b="b"/>
              <a:pathLst>
                <a:path w="1028" h="693" extrusionOk="0">
                  <a:moveTo>
                    <a:pt x="756" y="1"/>
                  </a:moveTo>
                  <a:cubicBezTo>
                    <a:pt x="649" y="1"/>
                    <a:pt x="517" y="39"/>
                    <a:pt x="388" y="115"/>
                  </a:cubicBezTo>
                  <a:cubicBezTo>
                    <a:pt x="143" y="257"/>
                    <a:pt x="1" y="475"/>
                    <a:pt x="71" y="603"/>
                  </a:cubicBezTo>
                  <a:cubicBezTo>
                    <a:pt x="104" y="663"/>
                    <a:pt x="178" y="692"/>
                    <a:pt x="272" y="692"/>
                  </a:cubicBezTo>
                  <a:cubicBezTo>
                    <a:pt x="378" y="692"/>
                    <a:pt x="511" y="654"/>
                    <a:pt x="640" y="579"/>
                  </a:cubicBezTo>
                  <a:cubicBezTo>
                    <a:pt x="885" y="436"/>
                    <a:pt x="1027" y="219"/>
                    <a:pt x="957" y="91"/>
                  </a:cubicBezTo>
                  <a:cubicBezTo>
                    <a:pt x="923" y="30"/>
                    <a:pt x="850" y="1"/>
                    <a:pt x="75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1"/>
            <p:cNvSpPr/>
            <p:nvPr/>
          </p:nvSpPr>
          <p:spPr>
            <a:xfrm rot="-421116">
              <a:off x="1678332" y="823040"/>
              <a:ext cx="47719" cy="65428"/>
            </a:xfrm>
            <a:custGeom>
              <a:avLst/>
              <a:gdLst/>
              <a:ahLst/>
              <a:cxnLst/>
              <a:rect l="l" t="t" r="r" b="b"/>
              <a:pathLst>
                <a:path w="2402" h="3293" extrusionOk="0">
                  <a:moveTo>
                    <a:pt x="544" y="1"/>
                  </a:moveTo>
                  <a:cubicBezTo>
                    <a:pt x="494" y="1"/>
                    <a:pt x="445" y="5"/>
                    <a:pt x="400" y="13"/>
                  </a:cubicBezTo>
                  <a:cubicBezTo>
                    <a:pt x="135" y="53"/>
                    <a:pt x="0" y="187"/>
                    <a:pt x="16" y="205"/>
                  </a:cubicBezTo>
                  <a:cubicBezTo>
                    <a:pt x="18" y="208"/>
                    <a:pt x="23" y="209"/>
                    <a:pt x="30" y="209"/>
                  </a:cubicBezTo>
                  <a:cubicBezTo>
                    <a:pt x="71" y="209"/>
                    <a:pt x="194" y="162"/>
                    <a:pt x="370" y="162"/>
                  </a:cubicBezTo>
                  <a:cubicBezTo>
                    <a:pt x="384" y="162"/>
                    <a:pt x="397" y="162"/>
                    <a:pt x="411" y="163"/>
                  </a:cubicBezTo>
                  <a:cubicBezTo>
                    <a:pt x="640" y="168"/>
                    <a:pt x="933" y="278"/>
                    <a:pt x="1160" y="484"/>
                  </a:cubicBezTo>
                  <a:cubicBezTo>
                    <a:pt x="1395" y="683"/>
                    <a:pt x="1555" y="954"/>
                    <a:pt x="1658" y="1169"/>
                  </a:cubicBezTo>
                  <a:cubicBezTo>
                    <a:pt x="1759" y="1384"/>
                    <a:pt x="1815" y="1538"/>
                    <a:pt x="1815" y="1538"/>
                  </a:cubicBezTo>
                  <a:cubicBezTo>
                    <a:pt x="1815" y="1538"/>
                    <a:pt x="1822" y="1548"/>
                    <a:pt x="1839" y="1591"/>
                  </a:cubicBezTo>
                  <a:cubicBezTo>
                    <a:pt x="1839" y="1591"/>
                    <a:pt x="1844" y="1591"/>
                    <a:pt x="1845" y="1594"/>
                  </a:cubicBezTo>
                  <a:cubicBezTo>
                    <a:pt x="1847" y="1596"/>
                    <a:pt x="1847" y="1600"/>
                    <a:pt x="1844" y="1604"/>
                  </a:cubicBezTo>
                  <a:cubicBezTo>
                    <a:pt x="1863" y="1604"/>
                    <a:pt x="1780" y="1618"/>
                    <a:pt x="1727" y="1636"/>
                  </a:cubicBezTo>
                  <a:cubicBezTo>
                    <a:pt x="1670" y="1656"/>
                    <a:pt x="1607" y="1682"/>
                    <a:pt x="1548" y="1719"/>
                  </a:cubicBezTo>
                  <a:cubicBezTo>
                    <a:pt x="1299" y="1851"/>
                    <a:pt x="1096" y="2224"/>
                    <a:pt x="1228" y="2560"/>
                  </a:cubicBezTo>
                  <a:cubicBezTo>
                    <a:pt x="1292" y="2719"/>
                    <a:pt x="1404" y="2817"/>
                    <a:pt x="1494" y="2899"/>
                  </a:cubicBezTo>
                  <a:cubicBezTo>
                    <a:pt x="1586" y="2978"/>
                    <a:pt x="1671" y="3050"/>
                    <a:pt x="1743" y="3113"/>
                  </a:cubicBezTo>
                  <a:cubicBezTo>
                    <a:pt x="1878" y="3223"/>
                    <a:pt x="1972" y="3292"/>
                    <a:pt x="2000" y="3292"/>
                  </a:cubicBezTo>
                  <a:cubicBezTo>
                    <a:pt x="2003" y="3292"/>
                    <a:pt x="2005" y="3292"/>
                    <a:pt x="2007" y="3290"/>
                  </a:cubicBezTo>
                  <a:cubicBezTo>
                    <a:pt x="2023" y="3274"/>
                    <a:pt x="1951" y="3170"/>
                    <a:pt x="1836" y="3018"/>
                  </a:cubicBezTo>
                  <a:cubicBezTo>
                    <a:pt x="1729" y="2870"/>
                    <a:pt x="1508" y="2673"/>
                    <a:pt x="1452" y="2480"/>
                  </a:cubicBezTo>
                  <a:cubicBezTo>
                    <a:pt x="1399" y="2283"/>
                    <a:pt x="1543" y="2066"/>
                    <a:pt x="1698" y="2006"/>
                  </a:cubicBezTo>
                  <a:cubicBezTo>
                    <a:pt x="1738" y="1986"/>
                    <a:pt x="1778" y="1974"/>
                    <a:pt x="1815" y="1966"/>
                  </a:cubicBezTo>
                  <a:cubicBezTo>
                    <a:pt x="1860" y="1957"/>
                    <a:pt x="1866" y="1952"/>
                    <a:pt x="1972" y="1950"/>
                  </a:cubicBezTo>
                  <a:cubicBezTo>
                    <a:pt x="2141" y="1957"/>
                    <a:pt x="2316" y="1994"/>
                    <a:pt x="2402" y="2003"/>
                  </a:cubicBezTo>
                  <a:cubicBezTo>
                    <a:pt x="2194" y="1468"/>
                    <a:pt x="2159" y="1381"/>
                    <a:pt x="2159" y="1381"/>
                  </a:cubicBezTo>
                  <a:cubicBezTo>
                    <a:pt x="2159" y="1381"/>
                    <a:pt x="2092" y="1225"/>
                    <a:pt x="1959" y="996"/>
                  </a:cubicBezTo>
                  <a:cubicBezTo>
                    <a:pt x="1830" y="772"/>
                    <a:pt x="1615" y="470"/>
                    <a:pt x="1319" y="267"/>
                  </a:cubicBezTo>
                  <a:cubicBezTo>
                    <a:pt x="1080" y="92"/>
                    <a:pt x="787" y="1"/>
                    <a:pt x="5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1"/>
            <p:cNvSpPr/>
            <p:nvPr/>
          </p:nvSpPr>
          <p:spPr>
            <a:xfrm rot="-421116">
              <a:off x="2109905" y="730127"/>
              <a:ext cx="143654" cy="133519"/>
            </a:xfrm>
            <a:custGeom>
              <a:avLst/>
              <a:gdLst/>
              <a:ahLst/>
              <a:cxnLst/>
              <a:rect l="l" t="t" r="r" b="b"/>
              <a:pathLst>
                <a:path w="7231" h="6720" extrusionOk="0">
                  <a:moveTo>
                    <a:pt x="4032" y="1"/>
                  </a:moveTo>
                  <a:cubicBezTo>
                    <a:pt x="3378" y="1"/>
                    <a:pt x="2941" y="391"/>
                    <a:pt x="2941" y="391"/>
                  </a:cubicBezTo>
                  <a:cubicBezTo>
                    <a:pt x="2939" y="390"/>
                    <a:pt x="2937" y="390"/>
                    <a:pt x="2935" y="390"/>
                  </a:cubicBezTo>
                  <a:cubicBezTo>
                    <a:pt x="2470" y="390"/>
                    <a:pt x="1" y="6720"/>
                    <a:pt x="2198" y="6720"/>
                  </a:cubicBezTo>
                  <a:cubicBezTo>
                    <a:pt x="2477" y="6720"/>
                    <a:pt x="2832" y="6617"/>
                    <a:pt x="3277" y="6386"/>
                  </a:cubicBezTo>
                  <a:cubicBezTo>
                    <a:pt x="7230" y="4335"/>
                    <a:pt x="6177" y="862"/>
                    <a:pt x="4827" y="196"/>
                  </a:cubicBezTo>
                  <a:cubicBezTo>
                    <a:pt x="4540" y="53"/>
                    <a:pt x="4272" y="1"/>
                    <a:pt x="403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1"/>
            <p:cNvSpPr/>
            <p:nvPr/>
          </p:nvSpPr>
          <p:spPr>
            <a:xfrm rot="-421116">
              <a:off x="2098205" y="724148"/>
              <a:ext cx="157083" cy="174409"/>
            </a:xfrm>
            <a:custGeom>
              <a:avLst/>
              <a:gdLst/>
              <a:ahLst/>
              <a:cxnLst/>
              <a:rect l="l" t="t" r="r" b="b"/>
              <a:pathLst>
                <a:path w="7907" h="8778" extrusionOk="0">
                  <a:moveTo>
                    <a:pt x="3617" y="728"/>
                  </a:moveTo>
                  <a:cubicBezTo>
                    <a:pt x="3617" y="728"/>
                    <a:pt x="4432" y="0"/>
                    <a:pt x="5503" y="533"/>
                  </a:cubicBezTo>
                  <a:cubicBezTo>
                    <a:pt x="6853" y="1199"/>
                    <a:pt x="7906" y="4672"/>
                    <a:pt x="3953" y="6723"/>
                  </a:cubicBezTo>
                  <a:cubicBezTo>
                    <a:pt x="0" y="8778"/>
                    <a:pt x="3112" y="664"/>
                    <a:pt x="3617" y="72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1"/>
            <p:cNvSpPr/>
            <p:nvPr/>
          </p:nvSpPr>
          <p:spPr>
            <a:xfrm rot="-421116">
              <a:off x="2163515" y="753442"/>
              <a:ext cx="56579" cy="94278"/>
            </a:xfrm>
            <a:custGeom>
              <a:avLst/>
              <a:gdLst/>
              <a:ahLst/>
              <a:cxnLst/>
              <a:rect l="l" t="t" r="r" b="b"/>
              <a:pathLst>
                <a:path w="2848" h="4745" extrusionOk="0">
                  <a:moveTo>
                    <a:pt x="2848" y="1250"/>
                  </a:moveTo>
                  <a:cubicBezTo>
                    <a:pt x="2848" y="1250"/>
                    <a:pt x="2032" y="1"/>
                    <a:pt x="1015" y="824"/>
                  </a:cubicBezTo>
                  <a:cubicBezTo>
                    <a:pt x="0" y="1648"/>
                    <a:pt x="216" y="2455"/>
                    <a:pt x="216" y="2455"/>
                  </a:cubicBezTo>
                  <a:cubicBezTo>
                    <a:pt x="216" y="2455"/>
                    <a:pt x="977" y="2370"/>
                    <a:pt x="819" y="2949"/>
                  </a:cubicBezTo>
                  <a:cubicBezTo>
                    <a:pt x="661" y="3526"/>
                    <a:pt x="117" y="3953"/>
                    <a:pt x="117" y="3953"/>
                  </a:cubicBezTo>
                  <a:cubicBezTo>
                    <a:pt x="117" y="3953"/>
                    <a:pt x="2250" y="4745"/>
                    <a:pt x="2848" y="125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1"/>
            <p:cNvSpPr/>
            <p:nvPr/>
          </p:nvSpPr>
          <p:spPr>
            <a:xfrm rot="-421116">
              <a:off x="2110040" y="732331"/>
              <a:ext cx="126688" cy="132346"/>
            </a:xfrm>
            <a:custGeom>
              <a:avLst/>
              <a:gdLst/>
              <a:ahLst/>
              <a:cxnLst/>
              <a:rect l="l" t="t" r="r" b="b"/>
              <a:pathLst>
                <a:path w="6377" h="6661" extrusionOk="0">
                  <a:moveTo>
                    <a:pt x="3595" y="1"/>
                  </a:moveTo>
                  <a:lnTo>
                    <a:pt x="3595" y="1"/>
                  </a:lnTo>
                  <a:cubicBezTo>
                    <a:pt x="3192" y="111"/>
                    <a:pt x="2941" y="332"/>
                    <a:pt x="2941" y="332"/>
                  </a:cubicBezTo>
                  <a:cubicBezTo>
                    <a:pt x="2939" y="331"/>
                    <a:pt x="2937" y="331"/>
                    <a:pt x="2935" y="331"/>
                  </a:cubicBezTo>
                  <a:cubicBezTo>
                    <a:pt x="2470" y="331"/>
                    <a:pt x="1" y="6661"/>
                    <a:pt x="2198" y="6661"/>
                  </a:cubicBezTo>
                  <a:cubicBezTo>
                    <a:pt x="2477" y="6661"/>
                    <a:pt x="2832" y="6558"/>
                    <a:pt x="3277" y="6327"/>
                  </a:cubicBezTo>
                  <a:cubicBezTo>
                    <a:pt x="6145" y="4837"/>
                    <a:pt x="6377" y="2605"/>
                    <a:pt x="5775" y="1233"/>
                  </a:cubicBezTo>
                  <a:lnTo>
                    <a:pt x="5775" y="1233"/>
                  </a:lnTo>
                  <a:cubicBezTo>
                    <a:pt x="5881" y="1875"/>
                    <a:pt x="5811" y="2642"/>
                    <a:pt x="4930" y="2906"/>
                  </a:cubicBezTo>
                  <a:cubicBezTo>
                    <a:pt x="4822" y="2938"/>
                    <a:pt x="4723" y="2953"/>
                    <a:pt x="4629" y="2953"/>
                  </a:cubicBezTo>
                  <a:cubicBezTo>
                    <a:pt x="3529" y="2953"/>
                    <a:pt x="3388" y="847"/>
                    <a:pt x="359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1"/>
            <p:cNvSpPr/>
            <p:nvPr/>
          </p:nvSpPr>
          <p:spPr>
            <a:xfrm rot="-421116">
              <a:off x="2184659" y="737611"/>
              <a:ext cx="20343" cy="13809"/>
            </a:xfrm>
            <a:custGeom>
              <a:avLst/>
              <a:gdLst/>
              <a:ahLst/>
              <a:cxnLst/>
              <a:rect l="l" t="t" r="r" b="b"/>
              <a:pathLst>
                <a:path w="1024" h="695" extrusionOk="0">
                  <a:moveTo>
                    <a:pt x="268" y="1"/>
                  </a:moveTo>
                  <a:cubicBezTo>
                    <a:pt x="175" y="1"/>
                    <a:pt x="103" y="30"/>
                    <a:pt x="71" y="90"/>
                  </a:cubicBezTo>
                  <a:cubicBezTo>
                    <a:pt x="1" y="218"/>
                    <a:pt x="140" y="438"/>
                    <a:pt x="384" y="580"/>
                  </a:cubicBezTo>
                  <a:cubicBezTo>
                    <a:pt x="515" y="656"/>
                    <a:pt x="648" y="694"/>
                    <a:pt x="756" y="694"/>
                  </a:cubicBezTo>
                  <a:cubicBezTo>
                    <a:pt x="848" y="694"/>
                    <a:pt x="921" y="665"/>
                    <a:pt x="954" y="606"/>
                  </a:cubicBezTo>
                  <a:cubicBezTo>
                    <a:pt x="1024" y="478"/>
                    <a:pt x="883" y="257"/>
                    <a:pt x="640" y="117"/>
                  </a:cubicBezTo>
                  <a:cubicBezTo>
                    <a:pt x="509" y="40"/>
                    <a:pt x="375" y="1"/>
                    <a:pt x="26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1"/>
            <p:cNvSpPr/>
            <p:nvPr/>
          </p:nvSpPr>
          <p:spPr>
            <a:xfrm rot="-421116">
              <a:off x="2158772" y="764649"/>
              <a:ext cx="47759" cy="65269"/>
            </a:xfrm>
            <a:custGeom>
              <a:avLst/>
              <a:gdLst/>
              <a:ahLst/>
              <a:cxnLst/>
              <a:rect l="l" t="t" r="r" b="b"/>
              <a:pathLst>
                <a:path w="2404" h="3285" extrusionOk="0">
                  <a:moveTo>
                    <a:pt x="1858" y="1"/>
                  </a:moveTo>
                  <a:cubicBezTo>
                    <a:pt x="1617" y="1"/>
                    <a:pt x="1325" y="90"/>
                    <a:pt x="1085" y="266"/>
                  </a:cubicBezTo>
                  <a:cubicBezTo>
                    <a:pt x="789" y="469"/>
                    <a:pt x="577" y="769"/>
                    <a:pt x="444" y="995"/>
                  </a:cubicBezTo>
                  <a:cubicBezTo>
                    <a:pt x="313" y="1222"/>
                    <a:pt x="244" y="1380"/>
                    <a:pt x="244" y="1380"/>
                  </a:cubicBezTo>
                  <a:cubicBezTo>
                    <a:pt x="244" y="1380"/>
                    <a:pt x="210" y="1466"/>
                    <a:pt x="1" y="2002"/>
                  </a:cubicBezTo>
                  <a:cubicBezTo>
                    <a:pt x="86" y="1992"/>
                    <a:pt x="260" y="1957"/>
                    <a:pt x="429" y="1949"/>
                  </a:cubicBezTo>
                  <a:cubicBezTo>
                    <a:pt x="537" y="1952"/>
                    <a:pt x="541" y="1957"/>
                    <a:pt x="586" y="1965"/>
                  </a:cubicBezTo>
                  <a:cubicBezTo>
                    <a:pt x="625" y="1973"/>
                    <a:pt x="664" y="1986"/>
                    <a:pt x="704" y="2005"/>
                  </a:cubicBezTo>
                  <a:cubicBezTo>
                    <a:pt x="858" y="2066"/>
                    <a:pt x="1002" y="2283"/>
                    <a:pt x="949" y="2480"/>
                  </a:cubicBezTo>
                  <a:cubicBezTo>
                    <a:pt x="893" y="2673"/>
                    <a:pt x="669" y="2867"/>
                    <a:pt x="565" y="3019"/>
                  </a:cubicBezTo>
                  <a:cubicBezTo>
                    <a:pt x="447" y="3164"/>
                    <a:pt x="375" y="3267"/>
                    <a:pt x="389" y="3283"/>
                  </a:cubicBezTo>
                  <a:cubicBezTo>
                    <a:pt x="391" y="3284"/>
                    <a:pt x="393" y="3285"/>
                    <a:pt x="396" y="3285"/>
                  </a:cubicBezTo>
                  <a:cubicBezTo>
                    <a:pt x="426" y="3285"/>
                    <a:pt x="521" y="3216"/>
                    <a:pt x="653" y="3107"/>
                  </a:cubicBezTo>
                  <a:cubicBezTo>
                    <a:pt x="727" y="3044"/>
                    <a:pt x="812" y="2972"/>
                    <a:pt x="904" y="2896"/>
                  </a:cubicBezTo>
                  <a:cubicBezTo>
                    <a:pt x="994" y="2813"/>
                    <a:pt x="1106" y="2715"/>
                    <a:pt x="1171" y="2557"/>
                  </a:cubicBezTo>
                  <a:cubicBezTo>
                    <a:pt x="1304" y="2224"/>
                    <a:pt x="1104" y="1850"/>
                    <a:pt x="853" y="1714"/>
                  </a:cubicBezTo>
                  <a:cubicBezTo>
                    <a:pt x="794" y="1677"/>
                    <a:pt x="732" y="1652"/>
                    <a:pt x="674" y="1633"/>
                  </a:cubicBezTo>
                  <a:cubicBezTo>
                    <a:pt x="621" y="1613"/>
                    <a:pt x="538" y="1599"/>
                    <a:pt x="557" y="1599"/>
                  </a:cubicBezTo>
                  <a:cubicBezTo>
                    <a:pt x="554" y="1596"/>
                    <a:pt x="554" y="1593"/>
                    <a:pt x="556" y="1590"/>
                  </a:cubicBezTo>
                  <a:cubicBezTo>
                    <a:pt x="557" y="1586"/>
                    <a:pt x="562" y="1586"/>
                    <a:pt x="562" y="1586"/>
                  </a:cubicBezTo>
                  <a:cubicBezTo>
                    <a:pt x="580" y="1543"/>
                    <a:pt x="586" y="1534"/>
                    <a:pt x="586" y="1534"/>
                  </a:cubicBezTo>
                  <a:cubicBezTo>
                    <a:pt x="586" y="1534"/>
                    <a:pt x="642" y="1380"/>
                    <a:pt x="746" y="1166"/>
                  </a:cubicBezTo>
                  <a:cubicBezTo>
                    <a:pt x="850" y="953"/>
                    <a:pt x="1011" y="683"/>
                    <a:pt x="1243" y="483"/>
                  </a:cubicBezTo>
                  <a:cubicBezTo>
                    <a:pt x="1472" y="277"/>
                    <a:pt x="1764" y="167"/>
                    <a:pt x="1995" y="163"/>
                  </a:cubicBezTo>
                  <a:cubicBezTo>
                    <a:pt x="2006" y="163"/>
                    <a:pt x="2018" y="163"/>
                    <a:pt x="2029" y="163"/>
                  </a:cubicBezTo>
                  <a:cubicBezTo>
                    <a:pt x="2207" y="163"/>
                    <a:pt x="2332" y="210"/>
                    <a:pt x="2374" y="210"/>
                  </a:cubicBezTo>
                  <a:cubicBezTo>
                    <a:pt x="2381" y="210"/>
                    <a:pt x="2386" y="209"/>
                    <a:pt x="2388" y="205"/>
                  </a:cubicBezTo>
                  <a:cubicBezTo>
                    <a:pt x="2404" y="187"/>
                    <a:pt x="2271" y="53"/>
                    <a:pt x="2004" y="13"/>
                  </a:cubicBezTo>
                  <a:cubicBezTo>
                    <a:pt x="1959" y="5"/>
                    <a:pt x="1910" y="1"/>
                    <a:pt x="18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1"/>
            <p:cNvSpPr/>
            <p:nvPr/>
          </p:nvSpPr>
          <p:spPr>
            <a:xfrm rot="-421116">
              <a:off x="1669760" y="497341"/>
              <a:ext cx="512969" cy="570812"/>
            </a:xfrm>
            <a:custGeom>
              <a:avLst/>
              <a:gdLst/>
              <a:ahLst/>
              <a:cxnLst/>
              <a:rect l="l" t="t" r="r" b="b"/>
              <a:pathLst>
                <a:path w="25821" h="28729" extrusionOk="0">
                  <a:moveTo>
                    <a:pt x="12533" y="0"/>
                  </a:moveTo>
                  <a:cubicBezTo>
                    <a:pt x="6640" y="0"/>
                    <a:pt x="1" y="5839"/>
                    <a:pt x="1251" y="12351"/>
                  </a:cubicBezTo>
                  <a:cubicBezTo>
                    <a:pt x="1481" y="13551"/>
                    <a:pt x="1871" y="14725"/>
                    <a:pt x="2004" y="15943"/>
                  </a:cubicBezTo>
                  <a:cubicBezTo>
                    <a:pt x="2101" y="16827"/>
                    <a:pt x="2154" y="17788"/>
                    <a:pt x="2256" y="18755"/>
                  </a:cubicBezTo>
                  <a:cubicBezTo>
                    <a:pt x="2456" y="20675"/>
                    <a:pt x="2840" y="22620"/>
                    <a:pt x="4096" y="24022"/>
                  </a:cubicBezTo>
                  <a:cubicBezTo>
                    <a:pt x="5220" y="25272"/>
                    <a:pt x="6210" y="26244"/>
                    <a:pt x="7774" y="26979"/>
                  </a:cubicBezTo>
                  <a:cubicBezTo>
                    <a:pt x="9681" y="27875"/>
                    <a:pt x="11763" y="28725"/>
                    <a:pt x="13902" y="28729"/>
                  </a:cubicBezTo>
                  <a:cubicBezTo>
                    <a:pt x="13904" y="28729"/>
                    <a:pt x="13907" y="28729"/>
                    <a:pt x="13909" y="28729"/>
                  </a:cubicBezTo>
                  <a:cubicBezTo>
                    <a:pt x="16113" y="28729"/>
                    <a:pt x="18508" y="27242"/>
                    <a:pt x="20387" y="26207"/>
                  </a:cubicBezTo>
                  <a:cubicBezTo>
                    <a:pt x="21608" y="25536"/>
                    <a:pt x="22894" y="24888"/>
                    <a:pt x="23578" y="23638"/>
                  </a:cubicBezTo>
                  <a:cubicBezTo>
                    <a:pt x="24216" y="22472"/>
                    <a:pt x="24484" y="21145"/>
                    <a:pt x="24735" y="19854"/>
                  </a:cubicBezTo>
                  <a:cubicBezTo>
                    <a:pt x="24911" y="18955"/>
                    <a:pt x="25046" y="17973"/>
                    <a:pt x="25049" y="17051"/>
                  </a:cubicBezTo>
                  <a:cubicBezTo>
                    <a:pt x="25054" y="16269"/>
                    <a:pt x="25089" y="15519"/>
                    <a:pt x="25189" y="14742"/>
                  </a:cubicBezTo>
                  <a:cubicBezTo>
                    <a:pt x="25418" y="12947"/>
                    <a:pt x="25821" y="11137"/>
                    <a:pt x="25608" y="9321"/>
                  </a:cubicBezTo>
                  <a:cubicBezTo>
                    <a:pt x="25392" y="7474"/>
                    <a:pt x="24248" y="5580"/>
                    <a:pt x="23034" y="4240"/>
                  </a:cubicBezTo>
                  <a:cubicBezTo>
                    <a:pt x="20462" y="1402"/>
                    <a:pt x="16599" y="192"/>
                    <a:pt x="12967" y="11"/>
                  </a:cubicBezTo>
                  <a:cubicBezTo>
                    <a:pt x="12823"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1"/>
            <p:cNvSpPr/>
            <p:nvPr/>
          </p:nvSpPr>
          <p:spPr>
            <a:xfrm rot="-421116">
              <a:off x="1669760" y="497341"/>
              <a:ext cx="512969" cy="570812"/>
            </a:xfrm>
            <a:custGeom>
              <a:avLst/>
              <a:gdLst/>
              <a:ahLst/>
              <a:cxnLst/>
              <a:rect l="l" t="t" r="r" b="b"/>
              <a:pathLst>
                <a:path w="25821" h="28729" extrusionOk="0">
                  <a:moveTo>
                    <a:pt x="12533" y="0"/>
                  </a:moveTo>
                  <a:cubicBezTo>
                    <a:pt x="6640" y="0"/>
                    <a:pt x="1" y="5839"/>
                    <a:pt x="1251" y="12351"/>
                  </a:cubicBezTo>
                  <a:cubicBezTo>
                    <a:pt x="1481" y="13551"/>
                    <a:pt x="1871" y="14725"/>
                    <a:pt x="2004" y="15943"/>
                  </a:cubicBezTo>
                  <a:cubicBezTo>
                    <a:pt x="2101" y="16827"/>
                    <a:pt x="2154" y="17788"/>
                    <a:pt x="2256" y="18755"/>
                  </a:cubicBezTo>
                  <a:cubicBezTo>
                    <a:pt x="2456" y="20675"/>
                    <a:pt x="2840" y="22620"/>
                    <a:pt x="4096" y="24022"/>
                  </a:cubicBezTo>
                  <a:cubicBezTo>
                    <a:pt x="5220" y="25272"/>
                    <a:pt x="6210" y="26244"/>
                    <a:pt x="7774" y="26979"/>
                  </a:cubicBezTo>
                  <a:cubicBezTo>
                    <a:pt x="9681" y="27875"/>
                    <a:pt x="11763" y="28725"/>
                    <a:pt x="13902" y="28729"/>
                  </a:cubicBezTo>
                  <a:cubicBezTo>
                    <a:pt x="13905" y="28729"/>
                    <a:pt x="13907" y="28729"/>
                    <a:pt x="13910" y="28729"/>
                  </a:cubicBezTo>
                  <a:cubicBezTo>
                    <a:pt x="16114" y="28729"/>
                    <a:pt x="18613" y="27424"/>
                    <a:pt x="20492" y="26390"/>
                  </a:cubicBezTo>
                  <a:cubicBezTo>
                    <a:pt x="21714" y="25718"/>
                    <a:pt x="22894" y="24888"/>
                    <a:pt x="23578" y="23638"/>
                  </a:cubicBezTo>
                  <a:cubicBezTo>
                    <a:pt x="24216" y="22472"/>
                    <a:pt x="24484" y="21145"/>
                    <a:pt x="24735" y="19855"/>
                  </a:cubicBezTo>
                  <a:cubicBezTo>
                    <a:pt x="24911" y="18955"/>
                    <a:pt x="25046" y="17973"/>
                    <a:pt x="25049" y="17051"/>
                  </a:cubicBezTo>
                  <a:cubicBezTo>
                    <a:pt x="25054" y="16269"/>
                    <a:pt x="25089" y="15519"/>
                    <a:pt x="25189" y="14742"/>
                  </a:cubicBezTo>
                  <a:cubicBezTo>
                    <a:pt x="25418" y="12947"/>
                    <a:pt x="25821" y="11137"/>
                    <a:pt x="25608" y="9321"/>
                  </a:cubicBezTo>
                  <a:cubicBezTo>
                    <a:pt x="25392" y="7474"/>
                    <a:pt x="24248" y="5580"/>
                    <a:pt x="23034" y="4240"/>
                  </a:cubicBezTo>
                  <a:cubicBezTo>
                    <a:pt x="20462" y="1402"/>
                    <a:pt x="16599" y="192"/>
                    <a:pt x="12967" y="11"/>
                  </a:cubicBezTo>
                  <a:cubicBezTo>
                    <a:pt x="12823"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1"/>
            <p:cNvSpPr/>
            <p:nvPr/>
          </p:nvSpPr>
          <p:spPr>
            <a:xfrm rot="-421116">
              <a:off x="1699788" y="665392"/>
              <a:ext cx="466125" cy="402523"/>
            </a:xfrm>
            <a:custGeom>
              <a:avLst/>
              <a:gdLst/>
              <a:ahLst/>
              <a:cxnLst/>
              <a:rect l="l" t="t" r="r" b="b"/>
              <a:pathLst>
                <a:path w="23463" h="20259" extrusionOk="0">
                  <a:moveTo>
                    <a:pt x="416" y="0"/>
                  </a:moveTo>
                  <a:lnTo>
                    <a:pt x="416" y="0"/>
                  </a:lnTo>
                  <a:cubicBezTo>
                    <a:pt x="82" y="1236"/>
                    <a:pt x="0" y="2544"/>
                    <a:pt x="258" y="3880"/>
                  </a:cubicBezTo>
                  <a:cubicBezTo>
                    <a:pt x="488" y="5083"/>
                    <a:pt x="878" y="6256"/>
                    <a:pt x="1012" y="7474"/>
                  </a:cubicBezTo>
                  <a:cubicBezTo>
                    <a:pt x="1108" y="8357"/>
                    <a:pt x="1164" y="9319"/>
                    <a:pt x="1263" y="10287"/>
                  </a:cubicBezTo>
                  <a:cubicBezTo>
                    <a:pt x="1463" y="12207"/>
                    <a:pt x="1847" y="14151"/>
                    <a:pt x="3103" y="15552"/>
                  </a:cubicBezTo>
                  <a:cubicBezTo>
                    <a:pt x="4227" y="16803"/>
                    <a:pt x="5217" y="17774"/>
                    <a:pt x="6781" y="18509"/>
                  </a:cubicBezTo>
                  <a:cubicBezTo>
                    <a:pt x="8688" y="19406"/>
                    <a:pt x="10770" y="20257"/>
                    <a:pt x="12909" y="20258"/>
                  </a:cubicBezTo>
                  <a:cubicBezTo>
                    <a:pt x="12913" y="20258"/>
                    <a:pt x="12917" y="20258"/>
                    <a:pt x="12921" y="20258"/>
                  </a:cubicBezTo>
                  <a:cubicBezTo>
                    <a:pt x="15124" y="20258"/>
                    <a:pt x="17621" y="18953"/>
                    <a:pt x="19499" y="17921"/>
                  </a:cubicBezTo>
                  <a:cubicBezTo>
                    <a:pt x="20721" y="17249"/>
                    <a:pt x="21901" y="16420"/>
                    <a:pt x="22585" y="15169"/>
                  </a:cubicBezTo>
                  <a:cubicBezTo>
                    <a:pt x="23005" y="14404"/>
                    <a:pt x="23263" y="13567"/>
                    <a:pt x="23463" y="12720"/>
                  </a:cubicBezTo>
                  <a:lnTo>
                    <a:pt x="23463" y="12720"/>
                  </a:lnTo>
                  <a:cubicBezTo>
                    <a:pt x="23277" y="13436"/>
                    <a:pt x="23037" y="14138"/>
                    <a:pt x="22681" y="14786"/>
                  </a:cubicBezTo>
                  <a:cubicBezTo>
                    <a:pt x="21996" y="16036"/>
                    <a:pt x="20817" y="16866"/>
                    <a:pt x="19595" y="17537"/>
                  </a:cubicBezTo>
                  <a:cubicBezTo>
                    <a:pt x="17717" y="18570"/>
                    <a:pt x="15220" y="19875"/>
                    <a:pt x="13017" y="19875"/>
                  </a:cubicBezTo>
                  <a:cubicBezTo>
                    <a:pt x="13013" y="19875"/>
                    <a:pt x="13009" y="19875"/>
                    <a:pt x="13005" y="19875"/>
                  </a:cubicBezTo>
                  <a:cubicBezTo>
                    <a:pt x="10864" y="19871"/>
                    <a:pt x="8784" y="19019"/>
                    <a:pt x="6877" y="18127"/>
                  </a:cubicBezTo>
                  <a:cubicBezTo>
                    <a:pt x="5313" y="17390"/>
                    <a:pt x="4323" y="16420"/>
                    <a:pt x="3199" y="15169"/>
                  </a:cubicBezTo>
                  <a:cubicBezTo>
                    <a:pt x="1943" y="13767"/>
                    <a:pt x="1559" y="11823"/>
                    <a:pt x="1359" y="9903"/>
                  </a:cubicBezTo>
                  <a:cubicBezTo>
                    <a:pt x="1257" y="8936"/>
                    <a:pt x="1204" y="7975"/>
                    <a:pt x="1108" y="7091"/>
                  </a:cubicBezTo>
                  <a:cubicBezTo>
                    <a:pt x="974" y="5869"/>
                    <a:pt x="584" y="4699"/>
                    <a:pt x="354" y="3498"/>
                  </a:cubicBezTo>
                  <a:cubicBezTo>
                    <a:pt x="125" y="2299"/>
                    <a:pt x="165" y="1122"/>
                    <a:pt x="416"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1"/>
            <p:cNvSpPr/>
            <p:nvPr/>
          </p:nvSpPr>
          <p:spPr>
            <a:xfrm rot="-421116">
              <a:off x="1719385" y="882353"/>
              <a:ext cx="138012" cy="91834"/>
            </a:xfrm>
            <a:custGeom>
              <a:avLst/>
              <a:gdLst/>
              <a:ahLst/>
              <a:cxnLst/>
              <a:rect l="l" t="t" r="r" b="b"/>
              <a:pathLst>
                <a:path w="6947" h="4622" extrusionOk="0">
                  <a:moveTo>
                    <a:pt x="1861" y="1"/>
                  </a:moveTo>
                  <a:cubicBezTo>
                    <a:pt x="1861" y="1"/>
                    <a:pt x="0" y="477"/>
                    <a:pt x="1482" y="2773"/>
                  </a:cubicBezTo>
                  <a:cubicBezTo>
                    <a:pt x="2678" y="4621"/>
                    <a:pt x="3484" y="4357"/>
                    <a:pt x="4098" y="4316"/>
                  </a:cubicBezTo>
                  <a:cubicBezTo>
                    <a:pt x="5222" y="4239"/>
                    <a:pt x="6942" y="3396"/>
                    <a:pt x="6944" y="1855"/>
                  </a:cubicBezTo>
                  <a:cubicBezTo>
                    <a:pt x="6947" y="314"/>
                    <a:pt x="4178" y="5"/>
                    <a:pt x="18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1"/>
            <p:cNvSpPr/>
            <p:nvPr/>
          </p:nvSpPr>
          <p:spPr>
            <a:xfrm rot="-421116">
              <a:off x="2031989" y="821528"/>
              <a:ext cx="149018" cy="112795"/>
            </a:xfrm>
            <a:custGeom>
              <a:avLst/>
              <a:gdLst/>
              <a:ahLst/>
              <a:cxnLst/>
              <a:rect l="l" t="t" r="r" b="b"/>
              <a:pathLst>
                <a:path w="7501" h="5677" extrusionOk="0">
                  <a:moveTo>
                    <a:pt x="1536" y="1748"/>
                  </a:moveTo>
                  <a:cubicBezTo>
                    <a:pt x="1536" y="1748"/>
                    <a:pt x="1" y="2932"/>
                    <a:pt x="2236" y="4452"/>
                  </a:cubicBezTo>
                  <a:cubicBezTo>
                    <a:pt x="4036" y="5677"/>
                    <a:pt x="4677" y="5112"/>
                    <a:pt x="5229" y="4826"/>
                  </a:cubicBezTo>
                  <a:cubicBezTo>
                    <a:pt x="6234" y="4306"/>
                    <a:pt x="7501" y="2839"/>
                    <a:pt x="6922" y="1421"/>
                  </a:cubicBezTo>
                  <a:cubicBezTo>
                    <a:pt x="6342" y="1"/>
                    <a:pt x="3675" y="823"/>
                    <a:pt x="1536" y="174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1"/>
            <p:cNvSpPr/>
            <p:nvPr/>
          </p:nvSpPr>
          <p:spPr>
            <a:xfrm rot="-421116">
              <a:off x="1826217" y="651709"/>
              <a:ext cx="189605" cy="125313"/>
            </a:xfrm>
            <a:custGeom>
              <a:avLst/>
              <a:gdLst/>
              <a:ahLst/>
              <a:cxnLst/>
              <a:rect l="l" t="t" r="r" b="b"/>
              <a:pathLst>
                <a:path w="9544" h="6307" extrusionOk="0">
                  <a:moveTo>
                    <a:pt x="2422" y="261"/>
                  </a:moveTo>
                  <a:cubicBezTo>
                    <a:pt x="2422" y="261"/>
                    <a:pt x="0" y="1104"/>
                    <a:pt x="2218" y="3985"/>
                  </a:cubicBezTo>
                  <a:cubicBezTo>
                    <a:pt x="4005" y="6306"/>
                    <a:pt x="5048" y="5862"/>
                    <a:pt x="5861" y="5739"/>
                  </a:cubicBezTo>
                  <a:cubicBezTo>
                    <a:pt x="7345" y="5510"/>
                    <a:pt x="9543" y="4191"/>
                    <a:pt x="9379" y="2145"/>
                  </a:cubicBezTo>
                  <a:cubicBezTo>
                    <a:pt x="9216" y="101"/>
                    <a:pt x="5503" y="1"/>
                    <a:pt x="2422" y="26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1"/>
            <p:cNvSpPr/>
            <p:nvPr/>
          </p:nvSpPr>
          <p:spPr>
            <a:xfrm rot="-421116">
              <a:off x="1897569" y="881742"/>
              <a:ext cx="105590" cy="47208"/>
            </a:xfrm>
            <a:custGeom>
              <a:avLst/>
              <a:gdLst/>
              <a:ahLst/>
              <a:cxnLst/>
              <a:rect l="l" t="t" r="r" b="b"/>
              <a:pathLst>
                <a:path w="5315" h="2376" extrusionOk="0">
                  <a:moveTo>
                    <a:pt x="787" y="3"/>
                  </a:moveTo>
                  <a:cubicBezTo>
                    <a:pt x="787" y="3"/>
                    <a:pt x="1471" y="633"/>
                    <a:pt x="2837" y="752"/>
                  </a:cubicBezTo>
                  <a:cubicBezTo>
                    <a:pt x="4200" y="870"/>
                    <a:pt x="4808" y="0"/>
                    <a:pt x="4808" y="0"/>
                  </a:cubicBezTo>
                  <a:cubicBezTo>
                    <a:pt x="4808" y="0"/>
                    <a:pt x="5315" y="523"/>
                    <a:pt x="5011" y="987"/>
                  </a:cubicBezTo>
                  <a:cubicBezTo>
                    <a:pt x="4707" y="1450"/>
                    <a:pt x="3441" y="2262"/>
                    <a:pt x="3088" y="2318"/>
                  </a:cubicBezTo>
                  <a:cubicBezTo>
                    <a:pt x="2733" y="2376"/>
                    <a:pt x="0" y="1233"/>
                    <a:pt x="787"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1"/>
            <p:cNvSpPr/>
            <p:nvPr/>
          </p:nvSpPr>
          <p:spPr>
            <a:xfrm rot="-421116">
              <a:off x="1944000" y="879820"/>
              <a:ext cx="26144" cy="11584"/>
            </a:xfrm>
            <a:custGeom>
              <a:avLst/>
              <a:gdLst/>
              <a:ahLst/>
              <a:cxnLst/>
              <a:rect l="l" t="t" r="r" b="b"/>
              <a:pathLst>
                <a:path w="1316" h="583" extrusionOk="0">
                  <a:moveTo>
                    <a:pt x="657" y="0"/>
                  </a:moveTo>
                  <a:cubicBezTo>
                    <a:pt x="294" y="0"/>
                    <a:pt x="0" y="130"/>
                    <a:pt x="0" y="290"/>
                  </a:cubicBezTo>
                  <a:cubicBezTo>
                    <a:pt x="0" y="451"/>
                    <a:pt x="294" y="582"/>
                    <a:pt x="657" y="582"/>
                  </a:cubicBezTo>
                  <a:cubicBezTo>
                    <a:pt x="1022" y="582"/>
                    <a:pt x="1316" y="451"/>
                    <a:pt x="1316" y="291"/>
                  </a:cubicBezTo>
                  <a:cubicBezTo>
                    <a:pt x="1316" y="131"/>
                    <a:pt x="1022" y="2"/>
                    <a:pt x="65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1"/>
            <p:cNvSpPr/>
            <p:nvPr/>
          </p:nvSpPr>
          <p:spPr>
            <a:xfrm rot="-421116">
              <a:off x="1924093" y="897740"/>
              <a:ext cx="20284" cy="15279"/>
            </a:xfrm>
            <a:custGeom>
              <a:avLst/>
              <a:gdLst/>
              <a:ahLst/>
              <a:cxnLst/>
              <a:rect l="l" t="t" r="r" b="b"/>
              <a:pathLst>
                <a:path w="1021" h="769" extrusionOk="0">
                  <a:moveTo>
                    <a:pt x="347" y="1"/>
                  </a:moveTo>
                  <a:cubicBezTo>
                    <a:pt x="342" y="1"/>
                    <a:pt x="337" y="1"/>
                    <a:pt x="332" y="1"/>
                  </a:cubicBezTo>
                  <a:cubicBezTo>
                    <a:pt x="154" y="1"/>
                    <a:pt x="1" y="94"/>
                    <a:pt x="12" y="151"/>
                  </a:cubicBezTo>
                  <a:cubicBezTo>
                    <a:pt x="25" y="209"/>
                    <a:pt x="169" y="237"/>
                    <a:pt x="282" y="305"/>
                  </a:cubicBezTo>
                  <a:cubicBezTo>
                    <a:pt x="400" y="372"/>
                    <a:pt x="492" y="460"/>
                    <a:pt x="492" y="460"/>
                  </a:cubicBezTo>
                  <a:cubicBezTo>
                    <a:pt x="492" y="460"/>
                    <a:pt x="605" y="501"/>
                    <a:pt x="715" y="583"/>
                  </a:cubicBezTo>
                  <a:cubicBezTo>
                    <a:pt x="820" y="656"/>
                    <a:pt x="909" y="768"/>
                    <a:pt x="961" y="768"/>
                  </a:cubicBezTo>
                  <a:cubicBezTo>
                    <a:pt x="964" y="768"/>
                    <a:pt x="968" y="768"/>
                    <a:pt x="971" y="767"/>
                  </a:cubicBezTo>
                  <a:cubicBezTo>
                    <a:pt x="1021" y="749"/>
                    <a:pt x="1008" y="551"/>
                    <a:pt x="915" y="377"/>
                  </a:cubicBezTo>
                  <a:cubicBezTo>
                    <a:pt x="827" y="201"/>
                    <a:pt x="677" y="78"/>
                    <a:pt x="677" y="78"/>
                  </a:cubicBezTo>
                  <a:cubicBezTo>
                    <a:pt x="677" y="78"/>
                    <a:pt x="517" y="1"/>
                    <a:pt x="3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1"/>
            <p:cNvSpPr/>
            <p:nvPr/>
          </p:nvSpPr>
          <p:spPr>
            <a:xfrm rot="-421116">
              <a:off x="1971379" y="890416"/>
              <a:ext cx="17959" cy="14266"/>
            </a:xfrm>
            <a:custGeom>
              <a:avLst/>
              <a:gdLst/>
              <a:ahLst/>
              <a:cxnLst/>
              <a:rect l="l" t="t" r="r" b="b"/>
              <a:pathLst>
                <a:path w="904" h="718" extrusionOk="0">
                  <a:moveTo>
                    <a:pt x="710" y="0"/>
                  </a:moveTo>
                  <a:cubicBezTo>
                    <a:pt x="674" y="0"/>
                    <a:pt x="636" y="4"/>
                    <a:pt x="597" y="11"/>
                  </a:cubicBezTo>
                  <a:cubicBezTo>
                    <a:pt x="448" y="35"/>
                    <a:pt x="311" y="108"/>
                    <a:pt x="311" y="108"/>
                  </a:cubicBezTo>
                  <a:cubicBezTo>
                    <a:pt x="311" y="108"/>
                    <a:pt x="194" y="224"/>
                    <a:pt x="117" y="369"/>
                  </a:cubicBezTo>
                  <a:cubicBezTo>
                    <a:pt x="34" y="515"/>
                    <a:pt x="1" y="679"/>
                    <a:pt x="45" y="711"/>
                  </a:cubicBezTo>
                  <a:cubicBezTo>
                    <a:pt x="52" y="716"/>
                    <a:pt x="59" y="718"/>
                    <a:pt x="68" y="718"/>
                  </a:cubicBezTo>
                  <a:cubicBezTo>
                    <a:pt x="120" y="718"/>
                    <a:pt x="213" y="644"/>
                    <a:pt x="304" y="588"/>
                  </a:cubicBezTo>
                  <a:cubicBezTo>
                    <a:pt x="413" y="523"/>
                    <a:pt x="519" y="475"/>
                    <a:pt x="519" y="475"/>
                  </a:cubicBezTo>
                  <a:cubicBezTo>
                    <a:pt x="519" y="475"/>
                    <a:pt x="600" y="383"/>
                    <a:pt x="696" y="297"/>
                  </a:cubicBezTo>
                  <a:cubicBezTo>
                    <a:pt x="790" y="211"/>
                    <a:pt x="904" y="131"/>
                    <a:pt x="896" y="72"/>
                  </a:cubicBezTo>
                  <a:cubicBezTo>
                    <a:pt x="890" y="27"/>
                    <a:pt x="810" y="0"/>
                    <a:pt x="71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1"/>
            <p:cNvSpPr/>
            <p:nvPr/>
          </p:nvSpPr>
          <p:spPr>
            <a:xfrm rot="-421116">
              <a:off x="1908480" y="878722"/>
              <a:ext cx="24535" cy="36797"/>
            </a:xfrm>
            <a:custGeom>
              <a:avLst/>
              <a:gdLst/>
              <a:ahLst/>
              <a:cxnLst/>
              <a:rect l="l" t="t" r="r" b="b"/>
              <a:pathLst>
                <a:path w="1235" h="1852" extrusionOk="0">
                  <a:moveTo>
                    <a:pt x="709" y="0"/>
                  </a:moveTo>
                  <a:cubicBezTo>
                    <a:pt x="675" y="0"/>
                    <a:pt x="618" y="17"/>
                    <a:pt x="547" y="47"/>
                  </a:cubicBezTo>
                  <a:cubicBezTo>
                    <a:pt x="440" y="95"/>
                    <a:pt x="294" y="178"/>
                    <a:pt x="179" y="333"/>
                  </a:cubicBezTo>
                  <a:cubicBezTo>
                    <a:pt x="62" y="489"/>
                    <a:pt x="0" y="708"/>
                    <a:pt x="24" y="892"/>
                  </a:cubicBezTo>
                  <a:cubicBezTo>
                    <a:pt x="46" y="1078"/>
                    <a:pt x="129" y="1179"/>
                    <a:pt x="125" y="1179"/>
                  </a:cubicBezTo>
                  <a:cubicBezTo>
                    <a:pt x="125" y="1179"/>
                    <a:pt x="125" y="1179"/>
                    <a:pt x="125" y="1179"/>
                  </a:cubicBezTo>
                  <a:lnTo>
                    <a:pt x="125" y="1179"/>
                  </a:lnTo>
                  <a:cubicBezTo>
                    <a:pt x="125" y="1179"/>
                    <a:pt x="198" y="1273"/>
                    <a:pt x="301" y="1342"/>
                  </a:cubicBezTo>
                  <a:cubicBezTo>
                    <a:pt x="398" y="1412"/>
                    <a:pt x="523" y="1492"/>
                    <a:pt x="651" y="1577"/>
                  </a:cubicBezTo>
                  <a:cubicBezTo>
                    <a:pt x="874" y="1719"/>
                    <a:pt x="1103" y="1851"/>
                    <a:pt x="1179" y="1851"/>
                  </a:cubicBezTo>
                  <a:cubicBezTo>
                    <a:pt x="1190" y="1851"/>
                    <a:pt x="1198" y="1848"/>
                    <a:pt x="1202" y="1842"/>
                  </a:cubicBezTo>
                  <a:cubicBezTo>
                    <a:pt x="1234" y="1794"/>
                    <a:pt x="1022" y="1556"/>
                    <a:pt x="806" y="1329"/>
                  </a:cubicBezTo>
                  <a:cubicBezTo>
                    <a:pt x="699" y="1219"/>
                    <a:pt x="588" y="1107"/>
                    <a:pt x="508" y="1025"/>
                  </a:cubicBezTo>
                  <a:cubicBezTo>
                    <a:pt x="435" y="948"/>
                    <a:pt x="419" y="908"/>
                    <a:pt x="419" y="908"/>
                  </a:cubicBezTo>
                  <a:cubicBezTo>
                    <a:pt x="419" y="905"/>
                    <a:pt x="387" y="883"/>
                    <a:pt x="366" y="820"/>
                  </a:cubicBezTo>
                  <a:cubicBezTo>
                    <a:pt x="342" y="758"/>
                    <a:pt x="347" y="629"/>
                    <a:pt x="398" y="510"/>
                  </a:cubicBezTo>
                  <a:cubicBezTo>
                    <a:pt x="507" y="269"/>
                    <a:pt x="779" y="69"/>
                    <a:pt x="742" y="13"/>
                  </a:cubicBezTo>
                  <a:cubicBezTo>
                    <a:pt x="737" y="4"/>
                    <a:pt x="726" y="0"/>
                    <a:pt x="70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1"/>
            <p:cNvSpPr/>
            <p:nvPr/>
          </p:nvSpPr>
          <p:spPr>
            <a:xfrm rot="-421116">
              <a:off x="1982115" y="869898"/>
              <a:ext cx="17820" cy="33638"/>
            </a:xfrm>
            <a:custGeom>
              <a:avLst/>
              <a:gdLst/>
              <a:ahLst/>
              <a:cxnLst/>
              <a:rect l="l" t="t" r="r" b="b"/>
              <a:pathLst>
                <a:path w="897" h="1693" extrusionOk="0">
                  <a:moveTo>
                    <a:pt x="236" y="1"/>
                  </a:moveTo>
                  <a:cubicBezTo>
                    <a:pt x="229" y="1"/>
                    <a:pt x="223" y="3"/>
                    <a:pt x="219" y="7"/>
                  </a:cubicBezTo>
                  <a:cubicBezTo>
                    <a:pt x="181" y="47"/>
                    <a:pt x="299" y="286"/>
                    <a:pt x="387" y="534"/>
                  </a:cubicBezTo>
                  <a:cubicBezTo>
                    <a:pt x="410" y="597"/>
                    <a:pt x="432" y="659"/>
                    <a:pt x="451" y="715"/>
                  </a:cubicBezTo>
                  <a:cubicBezTo>
                    <a:pt x="472" y="774"/>
                    <a:pt x="490" y="830"/>
                    <a:pt x="488" y="849"/>
                  </a:cubicBezTo>
                  <a:cubicBezTo>
                    <a:pt x="496" y="942"/>
                    <a:pt x="499" y="1004"/>
                    <a:pt x="499" y="1004"/>
                  </a:cubicBezTo>
                  <a:cubicBezTo>
                    <a:pt x="498" y="1004"/>
                    <a:pt x="512" y="1030"/>
                    <a:pt x="512" y="1067"/>
                  </a:cubicBezTo>
                  <a:cubicBezTo>
                    <a:pt x="515" y="1102"/>
                    <a:pt x="467" y="1193"/>
                    <a:pt x="381" y="1274"/>
                  </a:cubicBezTo>
                  <a:cubicBezTo>
                    <a:pt x="210" y="1436"/>
                    <a:pt x="0" y="1628"/>
                    <a:pt x="37" y="1682"/>
                  </a:cubicBezTo>
                  <a:cubicBezTo>
                    <a:pt x="43" y="1689"/>
                    <a:pt x="55" y="1692"/>
                    <a:pt x="73" y="1692"/>
                  </a:cubicBezTo>
                  <a:cubicBezTo>
                    <a:pt x="150" y="1692"/>
                    <a:pt x="329" y="1631"/>
                    <a:pt x="528" y="1533"/>
                  </a:cubicBezTo>
                  <a:cubicBezTo>
                    <a:pt x="645" y="1471"/>
                    <a:pt x="784" y="1362"/>
                    <a:pt x="841" y="1196"/>
                  </a:cubicBezTo>
                  <a:cubicBezTo>
                    <a:pt x="897" y="1031"/>
                    <a:pt x="867" y="916"/>
                    <a:pt x="872" y="916"/>
                  </a:cubicBezTo>
                  <a:lnTo>
                    <a:pt x="872" y="916"/>
                  </a:lnTo>
                  <a:cubicBezTo>
                    <a:pt x="872" y="916"/>
                    <a:pt x="872" y="916"/>
                    <a:pt x="872" y="916"/>
                  </a:cubicBezTo>
                  <a:cubicBezTo>
                    <a:pt x="867" y="907"/>
                    <a:pt x="864" y="875"/>
                    <a:pt x="824" y="732"/>
                  </a:cubicBezTo>
                  <a:cubicBezTo>
                    <a:pt x="797" y="651"/>
                    <a:pt x="761" y="601"/>
                    <a:pt x="729" y="545"/>
                  </a:cubicBezTo>
                  <a:cubicBezTo>
                    <a:pt x="696" y="489"/>
                    <a:pt x="658" y="429"/>
                    <a:pt x="618" y="373"/>
                  </a:cubicBezTo>
                  <a:cubicBezTo>
                    <a:pt x="473" y="165"/>
                    <a:pt x="298"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1"/>
            <p:cNvSpPr/>
            <p:nvPr/>
          </p:nvSpPr>
          <p:spPr>
            <a:xfrm rot="-421116">
              <a:off x="1929893" y="869378"/>
              <a:ext cx="47600" cy="9438"/>
            </a:xfrm>
            <a:custGeom>
              <a:avLst/>
              <a:gdLst/>
              <a:ahLst/>
              <a:cxnLst/>
              <a:rect l="l" t="t" r="r" b="b"/>
              <a:pathLst>
                <a:path w="2396" h="475" extrusionOk="0">
                  <a:moveTo>
                    <a:pt x="1194" y="0"/>
                  </a:moveTo>
                  <a:cubicBezTo>
                    <a:pt x="1194" y="0"/>
                    <a:pt x="878" y="27"/>
                    <a:pt x="576" y="128"/>
                  </a:cubicBezTo>
                  <a:cubicBezTo>
                    <a:pt x="275" y="226"/>
                    <a:pt x="0" y="394"/>
                    <a:pt x="19" y="449"/>
                  </a:cubicBezTo>
                  <a:cubicBezTo>
                    <a:pt x="25" y="468"/>
                    <a:pt x="58" y="474"/>
                    <a:pt x="109" y="474"/>
                  </a:cubicBezTo>
                  <a:cubicBezTo>
                    <a:pt x="221" y="474"/>
                    <a:pt x="422" y="443"/>
                    <a:pt x="622" y="432"/>
                  </a:cubicBezTo>
                  <a:cubicBezTo>
                    <a:pt x="705" y="427"/>
                    <a:pt x="786" y="425"/>
                    <a:pt x="861" y="425"/>
                  </a:cubicBezTo>
                  <a:cubicBezTo>
                    <a:pt x="1052" y="425"/>
                    <a:pt x="1198" y="437"/>
                    <a:pt x="1198" y="437"/>
                  </a:cubicBezTo>
                  <a:cubicBezTo>
                    <a:pt x="1198" y="437"/>
                    <a:pt x="1410" y="414"/>
                    <a:pt x="1655" y="414"/>
                  </a:cubicBezTo>
                  <a:cubicBezTo>
                    <a:pt x="1694" y="414"/>
                    <a:pt x="1734" y="415"/>
                    <a:pt x="1773" y="416"/>
                  </a:cubicBezTo>
                  <a:cubicBezTo>
                    <a:pt x="1961" y="421"/>
                    <a:pt x="2152" y="445"/>
                    <a:pt x="2268" y="445"/>
                  </a:cubicBezTo>
                  <a:cubicBezTo>
                    <a:pt x="2330" y="445"/>
                    <a:pt x="2371" y="438"/>
                    <a:pt x="2378" y="418"/>
                  </a:cubicBezTo>
                  <a:cubicBezTo>
                    <a:pt x="2395" y="362"/>
                    <a:pt x="2117" y="200"/>
                    <a:pt x="1813" y="112"/>
                  </a:cubicBezTo>
                  <a:cubicBezTo>
                    <a:pt x="1511" y="21"/>
                    <a:pt x="1194" y="0"/>
                    <a:pt x="119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1"/>
            <p:cNvSpPr/>
            <p:nvPr/>
          </p:nvSpPr>
          <p:spPr>
            <a:xfrm rot="-421116">
              <a:off x="1741475" y="888028"/>
              <a:ext cx="20224" cy="13094"/>
            </a:xfrm>
            <a:custGeom>
              <a:avLst/>
              <a:gdLst/>
              <a:ahLst/>
              <a:cxnLst/>
              <a:rect l="l" t="t" r="r" b="b"/>
              <a:pathLst>
                <a:path w="1018" h="659" extrusionOk="0">
                  <a:moveTo>
                    <a:pt x="338" y="0"/>
                  </a:moveTo>
                  <a:cubicBezTo>
                    <a:pt x="204" y="0"/>
                    <a:pt x="97" y="48"/>
                    <a:pt x="60" y="138"/>
                  </a:cubicBezTo>
                  <a:cubicBezTo>
                    <a:pt x="0" y="287"/>
                    <a:pt x="154" y="493"/>
                    <a:pt x="402" y="598"/>
                  </a:cubicBezTo>
                  <a:cubicBezTo>
                    <a:pt x="499" y="639"/>
                    <a:pt x="595" y="659"/>
                    <a:pt x="681" y="659"/>
                  </a:cubicBezTo>
                  <a:cubicBezTo>
                    <a:pt x="816" y="659"/>
                    <a:pt x="923" y="611"/>
                    <a:pt x="960" y="520"/>
                  </a:cubicBezTo>
                  <a:cubicBezTo>
                    <a:pt x="1017" y="373"/>
                    <a:pt x="865" y="167"/>
                    <a:pt x="618" y="61"/>
                  </a:cubicBezTo>
                  <a:cubicBezTo>
                    <a:pt x="521" y="20"/>
                    <a:pt x="424" y="0"/>
                    <a:pt x="33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1"/>
            <p:cNvSpPr/>
            <p:nvPr/>
          </p:nvSpPr>
          <p:spPr>
            <a:xfrm rot="-421116">
              <a:off x="2144206" y="839257"/>
              <a:ext cx="20363" cy="12796"/>
            </a:xfrm>
            <a:custGeom>
              <a:avLst/>
              <a:gdLst/>
              <a:ahLst/>
              <a:cxnLst/>
              <a:rect l="l" t="t" r="r" b="b"/>
              <a:pathLst>
                <a:path w="1025" h="644" extrusionOk="0">
                  <a:moveTo>
                    <a:pt x="674" y="1"/>
                  </a:moveTo>
                  <a:cubicBezTo>
                    <a:pt x="594" y="1"/>
                    <a:pt x="505" y="16"/>
                    <a:pt x="415" y="49"/>
                  </a:cubicBezTo>
                  <a:cubicBezTo>
                    <a:pt x="162" y="143"/>
                    <a:pt x="1" y="343"/>
                    <a:pt x="55" y="493"/>
                  </a:cubicBezTo>
                  <a:cubicBezTo>
                    <a:pt x="91" y="591"/>
                    <a:pt x="207" y="644"/>
                    <a:pt x="353" y="644"/>
                  </a:cubicBezTo>
                  <a:cubicBezTo>
                    <a:pt x="432" y="644"/>
                    <a:pt x="520" y="628"/>
                    <a:pt x="608" y="596"/>
                  </a:cubicBezTo>
                  <a:cubicBezTo>
                    <a:pt x="863" y="501"/>
                    <a:pt x="1024" y="302"/>
                    <a:pt x="970" y="151"/>
                  </a:cubicBezTo>
                  <a:cubicBezTo>
                    <a:pt x="937" y="54"/>
                    <a:pt x="821" y="1"/>
                    <a:pt x="67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1"/>
            <p:cNvSpPr/>
            <p:nvPr/>
          </p:nvSpPr>
          <p:spPr>
            <a:xfrm rot="-421116">
              <a:off x="1979133" y="1023645"/>
              <a:ext cx="19469" cy="11584"/>
            </a:xfrm>
            <a:custGeom>
              <a:avLst/>
              <a:gdLst/>
              <a:ahLst/>
              <a:cxnLst/>
              <a:rect l="l" t="t" r="r" b="b"/>
              <a:pathLst>
                <a:path w="980" h="583" extrusionOk="0">
                  <a:moveTo>
                    <a:pt x="505" y="0"/>
                  </a:moveTo>
                  <a:cubicBezTo>
                    <a:pt x="498" y="0"/>
                    <a:pt x="492" y="0"/>
                    <a:pt x="485" y="0"/>
                  </a:cubicBezTo>
                  <a:cubicBezTo>
                    <a:pt x="215" y="7"/>
                    <a:pt x="1" y="141"/>
                    <a:pt x="3" y="301"/>
                  </a:cubicBezTo>
                  <a:cubicBezTo>
                    <a:pt x="7" y="459"/>
                    <a:pt x="223" y="582"/>
                    <a:pt x="485" y="582"/>
                  </a:cubicBezTo>
                  <a:cubicBezTo>
                    <a:pt x="488" y="582"/>
                    <a:pt x="492" y="582"/>
                    <a:pt x="495" y="582"/>
                  </a:cubicBezTo>
                  <a:cubicBezTo>
                    <a:pt x="765" y="576"/>
                    <a:pt x="979" y="442"/>
                    <a:pt x="976" y="282"/>
                  </a:cubicBezTo>
                  <a:cubicBezTo>
                    <a:pt x="975" y="124"/>
                    <a:pt x="765" y="0"/>
                    <a:pt x="505"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1"/>
            <p:cNvSpPr/>
            <p:nvPr/>
          </p:nvSpPr>
          <p:spPr>
            <a:xfrm rot="-421116">
              <a:off x="1703349" y="691455"/>
              <a:ext cx="2662" cy="13908"/>
            </a:xfrm>
            <a:custGeom>
              <a:avLst/>
              <a:gdLst/>
              <a:ahLst/>
              <a:cxnLst/>
              <a:rect l="l" t="t" r="r" b="b"/>
              <a:pathLst>
                <a:path w="134" h="700" extrusionOk="0">
                  <a:moveTo>
                    <a:pt x="25" y="0"/>
                  </a:moveTo>
                  <a:cubicBezTo>
                    <a:pt x="12" y="0"/>
                    <a:pt x="0" y="9"/>
                    <a:pt x="0" y="28"/>
                  </a:cubicBezTo>
                  <a:cubicBezTo>
                    <a:pt x="5" y="234"/>
                    <a:pt x="11" y="441"/>
                    <a:pt x="18" y="644"/>
                  </a:cubicBezTo>
                  <a:cubicBezTo>
                    <a:pt x="18" y="681"/>
                    <a:pt x="47" y="699"/>
                    <a:pt x="76" y="699"/>
                  </a:cubicBezTo>
                  <a:cubicBezTo>
                    <a:pt x="105" y="699"/>
                    <a:pt x="134" y="680"/>
                    <a:pt x="130" y="644"/>
                  </a:cubicBezTo>
                  <a:cubicBezTo>
                    <a:pt x="106" y="437"/>
                    <a:pt x="82" y="233"/>
                    <a:pt x="56" y="28"/>
                  </a:cubicBezTo>
                  <a:cubicBezTo>
                    <a:pt x="54" y="10"/>
                    <a:pt x="39" y="0"/>
                    <a:pt x="2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1"/>
            <p:cNvSpPr/>
            <p:nvPr/>
          </p:nvSpPr>
          <p:spPr>
            <a:xfrm rot="-421116">
              <a:off x="1652832" y="492681"/>
              <a:ext cx="513466" cy="314504"/>
            </a:xfrm>
            <a:custGeom>
              <a:avLst/>
              <a:gdLst/>
              <a:ahLst/>
              <a:cxnLst/>
              <a:rect l="l" t="t" r="r" b="b"/>
              <a:pathLst>
                <a:path w="25846" h="15829" extrusionOk="0">
                  <a:moveTo>
                    <a:pt x="24683" y="11189"/>
                  </a:moveTo>
                  <a:cubicBezTo>
                    <a:pt x="24899" y="11549"/>
                    <a:pt x="24899" y="15228"/>
                    <a:pt x="24899" y="15228"/>
                  </a:cubicBezTo>
                  <a:lnTo>
                    <a:pt x="25228" y="14964"/>
                  </a:lnTo>
                  <a:cubicBezTo>
                    <a:pt x="25461" y="13175"/>
                    <a:pt x="25845" y="11382"/>
                    <a:pt x="25640" y="9608"/>
                  </a:cubicBezTo>
                  <a:cubicBezTo>
                    <a:pt x="25425" y="7761"/>
                    <a:pt x="24278" y="5867"/>
                    <a:pt x="23066" y="4527"/>
                  </a:cubicBezTo>
                  <a:cubicBezTo>
                    <a:pt x="20494" y="1689"/>
                    <a:pt x="16631" y="479"/>
                    <a:pt x="12997" y="298"/>
                  </a:cubicBezTo>
                  <a:cubicBezTo>
                    <a:pt x="7002" y="1"/>
                    <a:pt x="1" y="5966"/>
                    <a:pt x="1283" y="12638"/>
                  </a:cubicBezTo>
                  <a:cubicBezTo>
                    <a:pt x="1494" y="13742"/>
                    <a:pt x="1818" y="14753"/>
                    <a:pt x="1981" y="15829"/>
                  </a:cubicBezTo>
                  <a:cubicBezTo>
                    <a:pt x="2455" y="13725"/>
                    <a:pt x="1678" y="10615"/>
                    <a:pt x="1678" y="10610"/>
                  </a:cubicBezTo>
                  <a:cubicBezTo>
                    <a:pt x="1703" y="10714"/>
                    <a:pt x="2567" y="9939"/>
                    <a:pt x="2627" y="9864"/>
                  </a:cubicBezTo>
                  <a:cubicBezTo>
                    <a:pt x="2922" y="9490"/>
                    <a:pt x="3225" y="9098"/>
                    <a:pt x="3475" y="8692"/>
                  </a:cubicBezTo>
                  <a:cubicBezTo>
                    <a:pt x="3545" y="8872"/>
                    <a:pt x="3566" y="9069"/>
                    <a:pt x="3540" y="9259"/>
                  </a:cubicBezTo>
                  <a:cubicBezTo>
                    <a:pt x="4468" y="8330"/>
                    <a:pt x="5034" y="7047"/>
                    <a:pt x="5096" y="5736"/>
                  </a:cubicBezTo>
                  <a:cubicBezTo>
                    <a:pt x="5986" y="6302"/>
                    <a:pt x="6914" y="6741"/>
                    <a:pt x="7883" y="6907"/>
                  </a:cubicBezTo>
                  <a:cubicBezTo>
                    <a:pt x="9389" y="7165"/>
                    <a:pt x="10941" y="7381"/>
                    <a:pt x="12463" y="7162"/>
                  </a:cubicBezTo>
                  <a:cubicBezTo>
                    <a:pt x="13055" y="7075"/>
                    <a:pt x="13635" y="6922"/>
                    <a:pt x="14209" y="6749"/>
                  </a:cubicBezTo>
                  <a:cubicBezTo>
                    <a:pt x="14868" y="6551"/>
                    <a:pt x="15501" y="6437"/>
                    <a:pt x="16116" y="6127"/>
                  </a:cubicBezTo>
                  <a:cubicBezTo>
                    <a:pt x="16124" y="6124"/>
                    <a:pt x="15961" y="6487"/>
                    <a:pt x="15933" y="6530"/>
                  </a:cubicBezTo>
                  <a:cubicBezTo>
                    <a:pt x="15805" y="6716"/>
                    <a:pt x="15557" y="6901"/>
                    <a:pt x="15402" y="7077"/>
                  </a:cubicBezTo>
                  <a:cubicBezTo>
                    <a:pt x="16655" y="6786"/>
                    <a:pt x="17840" y="6524"/>
                    <a:pt x="18953" y="5844"/>
                  </a:cubicBezTo>
                  <a:cubicBezTo>
                    <a:pt x="19125" y="5739"/>
                    <a:pt x="20326" y="5038"/>
                    <a:pt x="20289" y="4767"/>
                  </a:cubicBezTo>
                  <a:cubicBezTo>
                    <a:pt x="20716" y="7943"/>
                    <a:pt x="24465" y="10826"/>
                    <a:pt x="24683" y="1118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1"/>
            <p:cNvSpPr/>
            <p:nvPr/>
          </p:nvSpPr>
          <p:spPr>
            <a:xfrm rot="-421116">
              <a:off x="1602718" y="395958"/>
              <a:ext cx="630479" cy="409835"/>
            </a:xfrm>
            <a:custGeom>
              <a:avLst/>
              <a:gdLst/>
              <a:ahLst/>
              <a:cxnLst/>
              <a:rect l="l" t="t" r="r" b="b"/>
              <a:pathLst>
                <a:path w="31736" h="20627" extrusionOk="0">
                  <a:moveTo>
                    <a:pt x="10530" y="1"/>
                  </a:moveTo>
                  <a:lnTo>
                    <a:pt x="10964" y="1443"/>
                  </a:lnTo>
                  <a:cubicBezTo>
                    <a:pt x="10704" y="1422"/>
                    <a:pt x="10459" y="1411"/>
                    <a:pt x="10226" y="1411"/>
                  </a:cubicBezTo>
                  <a:cubicBezTo>
                    <a:pt x="6505" y="1411"/>
                    <a:pt x="6018" y="3967"/>
                    <a:pt x="5339" y="3967"/>
                  </a:cubicBezTo>
                  <a:cubicBezTo>
                    <a:pt x="4618" y="3967"/>
                    <a:pt x="4039" y="3102"/>
                    <a:pt x="4039" y="3102"/>
                  </a:cubicBezTo>
                  <a:lnTo>
                    <a:pt x="4039" y="3102"/>
                  </a:lnTo>
                  <a:cubicBezTo>
                    <a:pt x="3679" y="3680"/>
                    <a:pt x="4087" y="5363"/>
                    <a:pt x="4087" y="5363"/>
                  </a:cubicBezTo>
                  <a:cubicBezTo>
                    <a:pt x="2813" y="5579"/>
                    <a:pt x="1636" y="7285"/>
                    <a:pt x="1636" y="7285"/>
                  </a:cubicBezTo>
                  <a:lnTo>
                    <a:pt x="2645" y="7333"/>
                  </a:lnTo>
                  <a:cubicBezTo>
                    <a:pt x="408" y="9282"/>
                    <a:pt x="1" y="14209"/>
                    <a:pt x="1" y="14209"/>
                  </a:cubicBezTo>
                  <a:lnTo>
                    <a:pt x="866" y="13921"/>
                  </a:lnTo>
                  <a:lnTo>
                    <a:pt x="866" y="13921"/>
                  </a:lnTo>
                  <a:cubicBezTo>
                    <a:pt x="290" y="16374"/>
                    <a:pt x="2886" y="18467"/>
                    <a:pt x="2886" y="18467"/>
                  </a:cubicBezTo>
                  <a:cubicBezTo>
                    <a:pt x="2960" y="19260"/>
                    <a:pt x="4114" y="20488"/>
                    <a:pt x="4114" y="20488"/>
                  </a:cubicBezTo>
                  <a:cubicBezTo>
                    <a:pt x="4756" y="18420"/>
                    <a:pt x="3918" y="15014"/>
                    <a:pt x="3894" y="14930"/>
                  </a:cubicBezTo>
                  <a:lnTo>
                    <a:pt x="3894" y="14930"/>
                  </a:lnTo>
                  <a:cubicBezTo>
                    <a:pt x="3896" y="14935"/>
                    <a:pt x="3901" y="14938"/>
                    <a:pt x="3908" y="14938"/>
                  </a:cubicBezTo>
                  <a:cubicBezTo>
                    <a:pt x="4023" y="14938"/>
                    <a:pt x="4788" y="14252"/>
                    <a:pt x="4843" y="14182"/>
                  </a:cubicBezTo>
                  <a:cubicBezTo>
                    <a:pt x="5136" y="13808"/>
                    <a:pt x="5443" y="13416"/>
                    <a:pt x="5691" y="13010"/>
                  </a:cubicBezTo>
                  <a:cubicBezTo>
                    <a:pt x="5759" y="13191"/>
                    <a:pt x="5782" y="13387"/>
                    <a:pt x="5756" y="13578"/>
                  </a:cubicBezTo>
                  <a:cubicBezTo>
                    <a:pt x="6684" y="12647"/>
                    <a:pt x="7250" y="11365"/>
                    <a:pt x="7310" y="10054"/>
                  </a:cubicBezTo>
                  <a:cubicBezTo>
                    <a:pt x="8202" y="10620"/>
                    <a:pt x="9130" y="11060"/>
                    <a:pt x="10099" y="11226"/>
                  </a:cubicBezTo>
                  <a:cubicBezTo>
                    <a:pt x="11166" y="11409"/>
                    <a:pt x="12260" y="11570"/>
                    <a:pt x="13349" y="11570"/>
                  </a:cubicBezTo>
                  <a:cubicBezTo>
                    <a:pt x="13794" y="11570"/>
                    <a:pt x="14238" y="11544"/>
                    <a:pt x="14679" y="11480"/>
                  </a:cubicBezTo>
                  <a:cubicBezTo>
                    <a:pt x="15271" y="11394"/>
                    <a:pt x="15848" y="11240"/>
                    <a:pt x="16422" y="11068"/>
                  </a:cubicBezTo>
                  <a:cubicBezTo>
                    <a:pt x="17082" y="10869"/>
                    <a:pt x="17714" y="10756"/>
                    <a:pt x="18331" y="10446"/>
                  </a:cubicBezTo>
                  <a:cubicBezTo>
                    <a:pt x="18331" y="10446"/>
                    <a:pt x="18331" y="10446"/>
                    <a:pt x="18331" y="10446"/>
                  </a:cubicBezTo>
                  <a:lnTo>
                    <a:pt x="18331" y="10446"/>
                  </a:lnTo>
                  <a:cubicBezTo>
                    <a:pt x="18337" y="10446"/>
                    <a:pt x="18174" y="10806"/>
                    <a:pt x="18147" y="10849"/>
                  </a:cubicBezTo>
                  <a:cubicBezTo>
                    <a:pt x="18019" y="11034"/>
                    <a:pt x="17771" y="11219"/>
                    <a:pt x="17615" y="11395"/>
                  </a:cubicBezTo>
                  <a:cubicBezTo>
                    <a:pt x="18870" y="11106"/>
                    <a:pt x="20053" y="10844"/>
                    <a:pt x="21167" y="10163"/>
                  </a:cubicBezTo>
                  <a:cubicBezTo>
                    <a:pt x="21338" y="10057"/>
                    <a:pt x="22540" y="9358"/>
                    <a:pt x="22504" y="9086"/>
                  </a:cubicBezTo>
                  <a:lnTo>
                    <a:pt x="22504" y="9086"/>
                  </a:lnTo>
                  <a:cubicBezTo>
                    <a:pt x="22936" y="12259"/>
                    <a:pt x="26686" y="15144"/>
                    <a:pt x="26902" y="15504"/>
                  </a:cubicBezTo>
                  <a:cubicBezTo>
                    <a:pt x="27118" y="15864"/>
                    <a:pt x="27118" y="19543"/>
                    <a:pt x="27118" y="19543"/>
                  </a:cubicBezTo>
                  <a:lnTo>
                    <a:pt x="27478" y="19255"/>
                  </a:lnTo>
                  <a:lnTo>
                    <a:pt x="27334" y="20627"/>
                  </a:lnTo>
                  <a:cubicBezTo>
                    <a:pt x="28271" y="20122"/>
                    <a:pt x="29858" y="16660"/>
                    <a:pt x="29858" y="16660"/>
                  </a:cubicBezTo>
                  <a:lnTo>
                    <a:pt x="30363" y="17525"/>
                  </a:lnTo>
                  <a:cubicBezTo>
                    <a:pt x="30363" y="17525"/>
                    <a:pt x="31591" y="15795"/>
                    <a:pt x="31663" y="11899"/>
                  </a:cubicBezTo>
                  <a:cubicBezTo>
                    <a:pt x="31735" y="8004"/>
                    <a:pt x="29067" y="6059"/>
                    <a:pt x="29067" y="6059"/>
                  </a:cubicBezTo>
                  <a:lnTo>
                    <a:pt x="29716" y="5699"/>
                  </a:lnTo>
                  <a:cubicBezTo>
                    <a:pt x="28153" y="3958"/>
                    <a:pt x="26756" y="3626"/>
                    <a:pt x="25919" y="3626"/>
                  </a:cubicBezTo>
                  <a:cubicBezTo>
                    <a:pt x="25403" y="3626"/>
                    <a:pt x="25100" y="3751"/>
                    <a:pt x="25100" y="3751"/>
                  </a:cubicBezTo>
                  <a:cubicBezTo>
                    <a:pt x="24088" y="1443"/>
                    <a:pt x="22142" y="938"/>
                    <a:pt x="22142" y="938"/>
                  </a:cubicBezTo>
                  <a:lnTo>
                    <a:pt x="21998" y="1803"/>
                  </a:lnTo>
                  <a:cubicBezTo>
                    <a:pt x="19893" y="446"/>
                    <a:pt x="17970" y="152"/>
                    <a:pt x="16327" y="152"/>
                  </a:cubicBezTo>
                  <a:cubicBezTo>
                    <a:pt x="15437" y="152"/>
                    <a:pt x="14630" y="238"/>
                    <a:pt x="13920" y="288"/>
                  </a:cubicBezTo>
                  <a:cubicBezTo>
                    <a:pt x="13630" y="309"/>
                    <a:pt x="13353" y="318"/>
                    <a:pt x="13092" y="318"/>
                  </a:cubicBezTo>
                  <a:cubicBezTo>
                    <a:pt x="11536" y="318"/>
                    <a:pt x="10530" y="1"/>
                    <a:pt x="1053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1"/>
            <p:cNvSpPr/>
            <p:nvPr/>
          </p:nvSpPr>
          <p:spPr>
            <a:xfrm rot="-421116">
              <a:off x="1715811" y="1099077"/>
              <a:ext cx="578946" cy="207769"/>
            </a:xfrm>
            <a:custGeom>
              <a:avLst/>
              <a:gdLst/>
              <a:ahLst/>
              <a:cxnLst/>
              <a:rect l="l" t="t" r="r" b="b"/>
              <a:pathLst>
                <a:path w="29142" h="10457" extrusionOk="0">
                  <a:moveTo>
                    <a:pt x="18286" y="634"/>
                  </a:moveTo>
                  <a:cubicBezTo>
                    <a:pt x="17850" y="1400"/>
                    <a:pt x="16648" y="3050"/>
                    <a:pt x="14413" y="3050"/>
                  </a:cubicBezTo>
                  <a:cubicBezTo>
                    <a:pt x="14297" y="3050"/>
                    <a:pt x="14179" y="3046"/>
                    <a:pt x="14057" y="3037"/>
                  </a:cubicBezTo>
                  <a:cubicBezTo>
                    <a:pt x="11483" y="2842"/>
                    <a:pt x="10776" y="1257"/>
                    <a:pt x="10601" y="662"/>
                  </a:cubicBezTo>
                  <a:cubicBezTo>
                    <a:pt x="9381" y="985"/>
                    <a:pt x="4575" y="1"/>
                    <a:pt x="2023" y="3238"/>
                  </a:cubicBezTo>
                  <a:cubicBezTo>
                    <a:pt x="1281" y="4180"/>
                    <a:pt x="591" y="6116"/>
                    <a:pt x="1" y="8477"/>
                  </a:cubicBezTo>
                  <a:cubicBezTo>
                    <a:pt x="2073" y="9541"/>
                    <a:pt x="4599" y="9902"/>
                    <a:pt x="6903" y="10146"/>
                  </a:cubicBezTo>
                  <a:cubicBezTo>
                    <a:pt x="9136" y="10383"/>
                    <a:pt x="11383" y="10457"/>
                    <a:pt x="13630" y="10457"/>
                  </a:cubicBezTo>
                  <a:cubicBezTo>
                    <a:pt x="13979" y="10457"/>
                    <a:pt x="14328" y="10455"/>
                    <a:pt x="14678" y="10452"/>
                  </a:cubicBezTo>
                  <a:cubicBezTo>
                    <a:pt x="19610" y="10404"/>
                    <a:pt x="24723" y="10022"/>
                    <a:pt x="29142" y="8094"/>
                  </a:cubicBezTo>
                  <a:cubicBezTo>
                    <a:pt x="28574" y="5910"/>
                    <a:pt x="27919" y="4130"/>
                    <a:pt x="27220" y="3241"/>
                  </a:cubicBezTo>
                  <a:cubicBezTo>
                    <a:pt x="24822" y="196"/>
                    <a:pt x="19947" y="822"/>
                    <a:pt x="18286" y="634"/>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1"/>
            <p:cNvSpPr/>
            <p:nvPr/>
          </p:nvSpPr>
          <p:spPr>
            <a:xfrm rot="-421116">
              <a:off x="1800599" y="1131404"/>
              <a:ext cx="411989" cy="175442"/>
            </a:xfrm>
            <a:custGeom>
              <a:avLst/>
              <a:gdLst/>
              <a:ahLst/>
              <a:cxnLst/>
              <a:rect l="l" t="t" r="r" b="b"/>
              <a:pathLst>
                <a:path w="20738" h="8830" extrusionOk="0">
                  <a:moveTo>
                    <a:pt x="621" y="1"/>
                  </a:moveTo>
                  <a:lnTo>
                    <a:pt x="1" y="8150"/>
                  </a:lnTo>
                  <a:cubicBezTo>
                    <a:pt x="918" y="8313"/>
                    <a:pt x="1844" y="8425"/>
                    <a:pt x="2735" y="8519"/>
                  </a:cubicBezTo>
                  <a:cubicBezTo>
                    <a:pt x="4968" y="8756"/>
                    <a:pt x="7215" y="8829"/>
                    <a:pt x="9462" y="8829"/>
                  </a:cubicBezTo>
                  <a:cubicBezTo>
                    <a:pt x="9811" y="8829"/>
                    <a:pt x="10160" y="8828"/>
                    <a:pt x="10510" y="8824"/>
                  </a:cubicBezTo>
                  <a:cubicBezTo>
                    <a:pt x="13929" y="8792"/>
                    <a:pt x="17436" y="8597"/>
                    <a:pt x="20737" y="7838"/>
                  </a:cubicBezTo>
                  <a:lnTo>
                    <a:pt x="19663" y="579"/>
                  </a:lnTo>
                  <a:cubicBezTo>
                    <a:pt x="19663" y="579"/>
                    <a:pt x="17142" y="7977"/>
                    <a:pt x="10127" y="7977"/>
                  </a:cubicBezTo>
                  <a:cubicBezTo>
                    <a:pt x="9828" y="7977"/>
                    <a:pt x="9521" y="7964"/>
                    <a:pt x="9205" y="7936"/>
                  </a:cubicBezTo>
                  <a:cubicBezTo>
                    <a:pt x="1486" y="7250"/>
                    <a:pt x="621" y="1"/>
                    <a:pt x="6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rot="-421116">
              <a:off x="1718747" y="1155606"/>
              <a:ext cx="121423" cy="170455"/>
            </a:xfrm>
            <a:custGeom>
              <a:avLst/>
              <a:gdLst/>
              <a:ahLst/>
              <a:cxnLst/>
              <a:rect l="l" t="t" r="r" b="b"/>
              <a:pathLst>
                <a:path w="6112" h="8579" extrusionOk="0">
                  <a:moveTo>
                    <a:pt x="4444" y="1"/>
                  </a:moveTo>
                  <a:cubicBezTo>
                    <a:pt x="3550" y="370"/>
                    <a:pt x="2706" y="931"/>
                    <a:pt x="2023" y="1799"/>
                  </a:cubicBezTo>
                  <a:cubicBezTo>
                    <a:pt x="1281" y="2741"/>
                    <a:pt x="591" y="4677"/>
                    <a:pt x="1" y="7037"/>
                  </a:cubicBezTo>
                  <a:cubicBezTo>
                    <a:pt x="1743" y="7931"/>
                    <a:pt x="3804" y="8329"/>
                    <a:pt x="5787" y="8578"/>
                  </a:cubicBezTo>
                  <a:cubicBezTo>
                    <a:pt x="5972" y="7605"/>
                    <a:pt x="6111" y="6404"/>
                    <a:pt x="6076" y="5056"/>
                  </a:cubicBezTo>
                  <a:cubicBezTo>
                    <a:pt x="6006" y="2493"/>
                    <a:pt x="4989" y="754"/>
                    <a:pt x="44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rot="-421116">
              <a:off x="2154065" y="1097613"/>
              <a:ext cx="139760" cy="168627"/>
            </a:xfrm>
            <a:custGeom>
              <a:avLst/>
              <a:gdLst/>
              <a:ahLst/>
              <a:cxnLst/>
              <a:rect l="l" t="t" r="r" b="b"/>
              <a:pathLst>
                <a:path w="7035" h="8487" extrusionOk="0">
                  <a:moveTo>
                    <a:pt x="2175" y="1"/>
                  </a:moveTo>
                  <a:cubicBezTo>
                    <a:pt x="1636" y="928"/>
                    <a:pt x="0" y="4255"/>
                    <a:pt x="1326" y="8487"/>
                  </a:cubicBezTo>
                  <a:cubicBezTo>
                    <a:pt x="3305" y="8134"/>
                    <a:pt x="5228" y="7606"/>
                    <a:pt x="7035" y="6816"/>
                  </a:cubicBezTo>
                  <a:cubicBezTo>
                    <a:pt x="6467" y="4631"/>
                    <a:pt x="5812" y="2851"/>
                    <a:pt x="5113" y="1962"/>
                  </a:cubicBezTo>
                  <a:cubicBezTo>
                    <a:pt x="4331" y="971"/>
                    <a:pt x="3286" y="370"/>
                    <a:pt x="2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1"/>
            <p:cNvSpPr/>
            <p:nvPr/>
          </p:nvSpPr>
          <p:spPr>
            <a:xfrm rot="-421116">
              <a:off x="1899456" y="1116999"/>
              <a:ext cx="199776" cy="73793"/>
            </a:xfrm>
            <a:custGeom>
              <a:avLst/>
              <a:gdLst/>
              <a:ahLst/>
              <a:cxnLst/>
              <a:rect l="l" t="t" r="r" b="b"/>
              <a:pathLst>
                <a:path w="10056" h="3714" extrusionOk="0">
                  <a:moveTo>
                    <a:pt x="8775" y="1"/>
                  </a:moveTo>
                  <a:cubicBezTo>
                    <a:pt x="8337" y="769"/>
                    <a:pt x="7135" y="2419"/>
                    <a:pt x="4899" y="2419"/>
                  </a:cubicBezTo>
                  <a:cubicBezTo>
                    <a:pt x="4784" y="2419"/>
                    <a:pt x="4666" y="2414"/>
                    <a:pt x="4546" y="2405"/>
                  </a:cubicBezTo>
                  <a:cubicBezTo>
                    <a:pt x="1972" y="2209"/>
                    <a:pt x="1264" y="624"/>
                    <a:pt x="1088" y="31"/>
                  </a:cubicBezTo>
                  <a:cubicBezTo>
                    <a:pt x="848" y="95"/>
                    <a:pt x="471" y="106"/>
                    <a:pt x="1" y="111"/>
                  </a:cubicBezTo>
                  <a:cubicBezTo>
                    <a:pt x="321" y="786"/>
                    <a:pt x="1357" y="3713"/>
                    <a:pt x="4602" y="3713"/>
                  </a:cubicBezTo>
                  <a:cubicBezTo>
                    <a:pt x="4709" y="3713"/>
                    <a:pt x="4819" y="3710"/>
                    <a:pt x="4931" y="3703"/>
                  </a:cubicBezTo>
                  <a:cubicBezTo>
                    <a:pt x="8201" y="3512"/>
                    <a:pt x="9513" y="1061"/>
                    <a:pt x="10055" y="53"/>
                  </a:cubicBezTo>
                  <a:cubicBezTo>
                    <a:pt x="9536" y="45"/>
                    <a:pt x="9096" y="39"/>
                    <a:pt x="8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1"/>
            <p:cNvSpPr/>
            <p:nvPr/>
          </p:nvSpPr>
          <p:spPr>
            <a:xfrm rot="-421116">
              <a:off x="1898098" y="1112142"/>
              <a:ext cx="199776" cy="73793"/>
            </a:xfrm>
            <a:custGeom>
              <a:avLst/>
              <a:gdLst/>
              <a:ahLst/>
              <a:cxnLst/>
              <a:rect l="l" t="t" r="r" b="b"/>
              <a:pathLst>
                <a:path w="10056" h="3714" extrusionOk="0">
                  <a:moveTo>
                    <a:pt x="8774" y="1"/>
                  </a:moveTo>
                  <a:cubicBezTo>
                    <a:pt x="8337" y="767"/>
                    <a:pt x="7136" y="2417"/>
                    <a:pt x="4901" y="2417"/>
                  </a:cubicBezTo>
                  <a:cubicBezTo>
                    <a:pt x="4786" y="2417"/>
                    <a:pt x="4667" y="2413"/>
                    <a:pt x="4546" y="2404"/>
                  </a:cubicBezTo>
                  <a:cubicBezTo>
                    <a:pt x="1972" y="2209"/>
                    <a:pt x="1263" y="624"/>
                    <a:pt x="1087" y="29"/>
                  </a:cubicBezTo>
                  <a:cubicBezTo>
                    <a:pt x="848" y="93"/>
                    <a:pt x="470" y="106"/>
                    <a:pt x="0" y="109"/>
                  </a:cubicBezTo>
                  <a:cubicBezTo>
                    <a:pt x="322" y="783"/>
                    <a:pt x="1359" y="3713"/>
                    <a:pt x="4602" y="3713"/>
                  </a:cubicBezTo>
                  <a:cubicBezTo>
                    <a:pt x="4709" y="3713"/>
                    <a:pt x="4819" y="3710"/>
                    <a:pt x="4931" y="3703"/>
                  </a:cubicBezTo>
                  <a:cubicBezTo>
                    <a:pt x="8200" y="3512"/>
                    <a:pt x="9515" y="1059"/>
                    <a:pt x="10055" y="52"/>
                  </a:cubicBezTo>
                  <a:cubicBezTo>
                    <a:pt x="9535" y="44"/>
                    <a:pt x="9096" y="37"/>
                    <a:pt x="87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rot="-421116">
              <a:off x="1718786" y="1155599"/>
              <a:ext cx="121443" cy="170455"/>
            </a:xfrm>
            <a:custGeom>
              <a:avLst/>
              <a:gdLst/>
              <a:ahLst/>
              <a:cxnLst/>
              <a:rect l="l" t="t" r="r" b="b"/>
              <a:pathLst>
                <a:path w="6113" h="8579" extrusionOk="0">
                  <a:moveTo>
                    <a:pt x="4443" y="1"/>
                  </a:moveTo>
                  <a:cubicBezTo>
                    <a:pt x="4394" y="20"/>
                    <a:pt x="4342" y="44"/>
                    <a:pt x="4293" y="66"/>
                  </a:cubicBezTo>
                  <a:cubicBezTo>
                    <a:pt x="4739" y="1718"/>
                    <a:pt x="5922" y="6962"/>
                    <a:pt x="3046" y="7123"/>
                  </a:cubicBezTo>
                  <a:cubicBezTo>
                    <a:pt x="2985" y="7127"/>
                    <a:pt x="2926" y="7128"/>
                    <a:pt x="2869" y="7128"/>
                  </a:cubicBezTo>
                  <a:cubicBezTo>
                    <a:pt x="1130" y="7128"/>
                    <a:pt x="785" y="5608"/>
                    <a:pt x="830" y="4228"/>
                  </a:cubicBezTo>
                  <a:lnTo>
                    <a:pt x="830" y="4228"/>
                  </a:lnTo>
                  <a:cubicBezTo>
                    <a:pt x="536" y="5051"/>
                    <a:pt x="258" y="6004"/>
                    <a:pt x="0" y="7037"/>
                  </a:cubicBezTo>
                  <a:cubicBezTo>
                    <a:pt x="1743" y="7931"/>
                    <a:pt x="3804" y="8329"/>
                    <a:pt x="5786" y="8578"/>
                  </a:cubicBezTo>
                  <a:cubicBezTo>
                    <a:pt x="5972" y="7605"/>
                    <a:pt x="6112" y="6404"/>
                    <a:pt x="6076" y="5056"/>
                  </a:cubicBezTo>
                  <a:cubicBezTo>
                    <a:pt x="6005" y="2493"/>
                    <a:pt x="4988" y="754"/>
                    <a:pt x="44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rot="-421116">
              <a:off x="2154068" y="1097653"/>
              <a:ext cx="139760" cy="168587"/>
            </a:xfrm>
            <a:custGeom>
              <a:avLst/>
              <a:gdLst/>
              <a:ahLst/>
              <a:cxnLst/>
              <a:rect l="l" t="t" r="r" b="b"/>
              <a:pathLst>
                <a:path w="7035" h="8485" extrusionOk="0">
                  <a:moveTo>
                    <a:pt x="2175" y="0"/>
                  </a:moveTo>
                  <a:cubicBezTo>
                    <a:pt x="1636" y="927"/>
                    <a:pt x="0" y="4253"/>
                    <a:pt x="1326" y="8485"/>
                  </a:cubicBezTo>
                  <a:cubicBezTo>
                    <a:pt x="3305" y="8132"/>
                    <a:pt x="5228" y="7604"/>
                    <a:pt x="7035" y="6814"/>
                  </a:cubicBezTo>
                  <a:cubicBezTo>
                    <a:pt x="6792" y="5879"/>
                    <a:pt x="6533" y="5017"/>
                    <a:pt x="6263" y="4271"/>
                  </a:cubicBezTo>
                  <a:cubicBezTo>
                    <a:pt x="5848" y="5621"/>
                    <a:pt x="5155" y="6984"/>
                    <a:pt x="4046" y="6984"/>
                  </a:cubicBezTo>
                  <a:cubicBezTo>
                    <a:pt x="3748" y="6984"/>
                    <a:pt x="3420" y="6886"/>
                    <a:pt x="3059" y="6662"/>
                  </a:cubicBezTo>
                  <a:cubicBezTo>
                    <a:pt x="416" y="5025"/>
                    <a:pt x="2016" y="1087"/>
                    <a:pt x="2469" y="107"/>
                  </a:cubicBezTo>
                  <a:cubicBezTo>
                    <a:pt x="2371" y="69"/>
                    <a:pt x="2275" y="32"/>
                    <a:pt x="21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1"/>
            <p:cNvSpPr/>
            <p:nvPr/>
          </p:nvSpPr>
          <p:spPr>
            <a:xfrm rot="-421116">
              <a:off x="1898151" y="1112078"/>
              <a:ext cx="199736" cy="73813"/>
            </a:xfrm>
            <a:custGeom>
              <a:avLst/>
              <a:gdLst/>
              <a:ahLst/>
              <a:cxnLst/>
              <a:rect l="l" t="t" r="r" b="b"/>
              <a:pathLst>
                <a:path w="10054" h="3715" extrusionOk="0">
                  <a:moveTo>
                    <a:pt x="8773" y="0"/>
                  </a:moveTo>
                  <a:cubicBezTo>
                    <a:pt x="8548" y="399"/>
                    <a:pt x="8118" y="1028"/>
                    <a:pt x="7448" y="1547"/>
                  </a:cubicBezTo>
                  <a:cubicBezTo>
                    <a:pt x="7456" y="1546"/>
                    <a:pt x="7465" y="1546"/>
                    <a:pt x="7474" y="1546"/>
                  </a:cubicBezTo>
                  <a:cubicBezTo>
                    <a:pt x="7843" y="1546"/>
                    <a:pt x="8073" y="1715"/>
                    <a:pt x="7683" y="2335"/>
                  </a:cubicBezTo>
                  <a:cubicBezTo>
                    <a:pt x="7236" y="3042"/>
                    <a:pt x="6032" y="3346"/>
                    <a:pt x="4852" y="3346"/>
                  </a:cubicBezTo>
                  <a:cubicBezTo>
                    <a:pt x="3743" y="3346"/>
                    <a:pt x="2655" y="3078"/>
                    <a:pt x="2236" y="2622"/>
                  </a:cubicBezTo>
                  <a:cubicBezTo>
                    <a:pt x="1749" y="2093"/>
                    <a:pt x="2224" y="1956"/>
                    <a:pt x="2731" y="1935"/>
                  </a:cubicBezTo>
                  <a:cubicBezTo>
                    <a:pt x="1606" y="1366"/>
                    <a:pt x="1211" y="453"/>
                    <a:pt x="1088" y="32"/>
                  </a:cubicBezTo>
                  <a:cubicBezTo>
                    <a:pt x="848" y="96"/>
                    <a:pt x="470" y="109"/>
                    <a:pt x="0" y="112"/>
                  </a:cubicBezTo>
                  <a:cubicBezTo>
                    <a:pt x="319" y="786"/>
                    <a:pt x="1356" y="3715"/>
                    <a:pt x="4602" y="3715"/>
                  </a:cubicBezTo>
                  <a:cubicBezTo>
                    <a:pt x="4709" y="3715"/>
                    <a:pt x="4818" y="3711"/>
                    <a:pt x="4929" y="3705"/>
                  </a:cubicBezTo>
                  <a:cubicBezTo>
                    <a:pt x="8201" y="3513"/>
                    <a:pt x="9513" y="1060"/>
                    <a:pt x="10054" y="53"/>
                  </a:cubicBezTo>
                  <a:cubicBezTo>
                    <a:pt x="9534" y="45"/>
                    <a:pt x="9094" y="39"/>
                    <a:pt x="87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rot="-421116">
              <a:off x="1727660" y="681880"/>
              <a:ext cx="124522" cy="71627"/>
            </a:xfrm>
            <a:custGeom>
              <a:avLst/>
              <a:gdLst/>
              <a:ahLst/>
              <a:cxnLst/>
              <a:rect l="l" t="t" r="r" b="b"/>
              <a:pathLst>
                <a:path w="6268" h="3605" extrusionOk="0">
                  <a:moveTo>
                    <a:pt x="4705" y="1"/>
                  </a:moveTo>
                  <a:cubicBezTo>
                    <a:pt x="4509" y="1"/>
                    <a:pt x="4246" y="71"/>
                    <a:pt x="4125" y="94"/>
                  </a:cubicBezTo>
                  <a:cubicBezTo>
                    <a:pt x="3596" y="195"/>
                    <a:pt x="3089" y="401"/>
                    <a:pt x="2604" y="629"/>
                  </a:cubicBezTo>
                  <a:cubicBezTo>
                    <a:pt x="1456" y="1168"/>
                    <a:pt x="583" y="2014"/>
                    <a:pt x="148" y="3109"/>
                  </a:cubicBezTo>
                  <a:cubicBezTo>
                    <a:pt x="1" y="3485"/>
                    <a:pt x="147" y="3604"/>
                    <a:pt x="364" y="3604"/>
                  </a:cubicBezTo>
                  <a:cubicBezTo>
                    <a:pt x="490" y="3604"/>
                    <a:pt x="640" y="3564"/>
                    <a:pt x="770" y="3510"/>
                  </a:cubicBezTo>
                  <a:cubicBezTo>
                    <a:pt x="842" y="3480"/>
                    <a:pt x="910" y="3446"/>
                    <a:pt x="961" y="3413"/>
                  </a:cubicBezTo>
                  <a:cubicBezTo>
                    <a:pt x="1383" y="3144"/>
                    <a:pt x="1741" y="2789"/>
                    <a:pt x="2187" y="2559"/>
                  </a:cubicBezTo>
                  <a:cubicBezTo>
                    <a:pt x="2700" y="2297"/>
                    <a:pt x="3364" y="2102"/>
                    <a:pt x="3939" y="2001"/>
                  </a:cubicBezTo>
                  <a:cubicBezTo>
                    <a:pt x="4483" y="1905"/>
                    <a:pt x="5351" y="2044"/>
                    <a:pt x="5773" y="1640"/>
                  </a:cubicBezTo>
                  <a:cubicBezTo>
                    <a:pt x="6267" y="1168"/>
                    <a:pt x="6110" y="113"/>
                    <a:pt x="5316" y="78"/>
                  </a:cubicBezTo>
                  <a:cubicBezTo>
                    <a:pt x="5300" y="230"/>
                    <a:pt x="5138" y="687"/>
                    <a:pt x="5182" y="810"/>
                  </a:cubicBezTo>
                  <a:cubicBezTo>
                    <a:pt x="5122" y="641"/>
                    <a:pt x="5042" y="137"/>
                    <a:pt x="4891" y="39"/>
                  </a:cubicBezTo>
                  <a:cubicBezTo>
                    <a:pt x="4847" y="11"/>
                    <a:pt x="4781" y="1"/>
                    <a:pt x="470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rot="-421116">
              <a:off x="1727683" y="681917"/>
              <a:ext cx="124522" cy="71587"/>
            </a:xfrm>
            <a:custGeom>
              <a:avLst/>
              <a:gdLst/>
              <a:ahLst/>
              <a:cxnLst/>
              <a:rect l="l" t="t" r="r" b="b"/>
              <a:pathLst>
                <a:path w="6268" h="3603" extrusionOk="0">
                  <a:moveTo>
                    <a:pt x="4707" y="1"/>
                  </a:moveTo>
                  <a:cubicBezTo>
                    <a:pt x="4511" y="1"/>
                    <a:pt x="4246" y="70"/>
                    <a:pt x="4125" y="93"/>
                  </a:cubicBezTo>
                  <a:cubicBezTo>
                    <a:pt x="3598" y="196"/>
                    <a:pt x="3091" y="400"/>
                    <a:pt x="2605" y="629"/>
                  </a:cubicBezTo>
                  <a:cubicBezTo>
                    <a:pt x="1457" y="1168"/>
                    <a:pt x="584" y="2014"/>
                    <a:pt x="151" y="3109"/>
                  </a:cubicBezTo>
                  <a:cubicBezTo>
                    <a:pt x="1" y="3484"/>
                    <a:pt x="147" y="3603"/>
                    <a:pt x="365" y="3603"/>
                  </a:cubicBezTo>
                  <a:cubicBezTo>
                    <a:pt x="491" y="3603"/>
                    <a:pt x="642" y="3563"/>
                    <a:pt x="773" y="3510"/>
                  </a:cubicBezTo>
                  <a:cubicBezTo>
                    <a:pt x="845" y="3481"/>
                    <a:pt x="910" y="3446"/>
                    <a:pt x="961" y="3412"/>
                  </a:cubicBezTo>
                  <a:cubicBezTo>
                    <a:pt x="1382" y="3145"/>
                    <a:pt x="1741" y="2789"/>
                    <a:pt x="2189" y="2559"/>
                  </a:cubicBezTo>
                  <a:cubicBezTo>
                    <a:pt x="2701" y="2300"/>
                    <a:pt x="3364" y="2101"/>
                    <a:pt x="3940" y="2002"/>
                  </a:cubicBezTo>
                  <a:cubicBezTo>
                    <a:pt x="4483" y="1906"/>
                    <a:pt x="5353" y="2044"/>
                    <a:pt x="5774" y="1639"/>
                  </a:cubicBezTo>
                  <a:cubicBezTo>
                    <a:pt x="6268" y="1171"/>
                    <a:pt x="6113" y="113"/>
                    <a:pt x="5316" y="77"/>
                  </a:cubicBezTo>
                  <a:cubicBezTo>
                    <a:pt x="5300" y="229"/>
                    <a:pt x="5139" y="687"/>
                    <a:pt x="5182" y="811"/>
                  </a:cubicBezTo>
                  <a:cubicBezTo>
                    <a:pt x="5123" y="640"/>
                    <a:pt x="5041" y="137"/>
                    <a:pt x="4891" y="39"/>
                  </a:cubicBezTo>
                  <a:cubicBezTo>
                    <a:pt x="4848" y="11"/>
                    <a:pt x="4783" y="1"/>
                    <a:pt x="4707"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rot="-421116">
              <a:off x="1741194" y="683572"/>
              <a:ext cx="95180" cy="63898"/>
            </a:xfrm>
            <a:custGeom>
              <a:avLst/>
              <a:gdLst/>
              <a:ahLst/>
              <a:cxnLst/>
              <a:rect l="l" t="t" r="r" b="b"/>
              <a:pathLst>
                <a:path w="4791" h="3216" extrusionOk="0">
                  <a:moveTo>
                    <a:pt x="3265" y="55"/>
                  </a:moveTo>
                  <a:cubicBezTo>
                    <a:pt x="3225" y="64"/>
                    <a:pt x="3188" y="72"/>
                    <a:pt x="3148" y="82"/>
                  </a:cubicBezTo>
                  <a:cubicBezTo>
                    <a:pt x="3136" y="378"/>
                    <a:pt x="3132" y="702"/>
                    <a:pt x="3132" y="702"/>
                  </a:cubicBezTo>
                  <a:cubicBezTo>
                    <a:pt x="3132" y="702"/>
                    <a:pt x="3198" y="1802"/>
                    <a:pt x="3247" y="1802"/>
                  </a:cubicBezTo>
                  <a:cubicBezTo>
                    <a:pt x="3297" y="1802"/>
                    <a:pt x="3313" y="697"/>
                    <a:pt x="3313" y="697"/>
                  </a:cubicBezTo>
                  <a:cubicBezTo>
                    <a:pt x="3313" y="697"/>
                    <a:pt x="3294" y="359"/>
                    <a:pt x="3265" y="55"/>
                  </a:cubicBezTo>
                  <a:close/>
                  <a:moveTo>
                    <a:pt x="4621" y="0"/>
                  </a:moveTo>
                  <a:cubicBezTo>
                    <a:pt x="4616" y="50"/>
                    <a:pt x="4595" y="138"/>
                    <a:pt x="4568" y="235"/>
                  </a:cubicBezTo>
                  <a:cubicBezTo>
                    <a:pt x="4627" y="618"/>
                    <a:pt x="4608" y="966"/>
                    <a:pt x="4608" y="966"/>
                  </a:cubicBezTo>
                  <a:cubicBezTo>
                    <a:pt x="4608" y="966"/>
                    <a:pt x="4616" y="1399"/>
                    <a:pt x="4479" y="1809"/>
                  </a:cubicBezTo>
                  <a:cubicBezTo>
                    <a:pt x="4477" y="1815"/>
                    <a:pt x="4475" y="1821"/>
                    <a:pt x="4472" y="1825"/>
                  </a:cubicBezTo>
                  <a:cubicBezTo>
                    <a:pt x="4525" y="1817"/>
                    <a:pt x="4573" y="1802"/>
                    <a:pt x="4621" y="1791"/>
                  </a:cubicBezTo>
                  <a:cubicBezTo>
                    <a:pt x="4776" y="1387"/>
                    <a:pt x="4789" y="969"/>
                    <a:pt x="4789" y="969"/>
                  </a:cubicBezTo>
                  <a:cubicBezTo>
                    <a:pt x="4789" y="969"/>
                    <a:pt x="4790" y="856"/>
                    <a:pt x="4776" y="688"/>
                  </a:cubicBezTo>
                  <a:cubicBezTo>
                    <a:pt x="4762" y="517"/>
                    <a:pt x="4726" y="296"/>
                    <a:pt x="4670" y="80"/>
                  </a:cubicBezTo>
                  <a:cubicBezTo>
                    <a:pt x="4664" y="55"/>
                    <a:pt x="4656" y="31"/>
                    <a:pt x="4648" y="4"/>
                  </a:cubicBezTo>
                  <a:cubicBezTo>
                    <a:pt x="4638" y="4"/>
                    <a:pt x="4630" y="0"/>
                    <a:pt x="4621" y="0"/>
                  </a:cubicBezTo>
                  <a:close/>
                  <a:moveTo>
                    <a:pt x="2864" y="168"/>
                  </a:moveTo>
                  <a:lnTo>
                    <a:pt x="2864" y="168"/>
                  </a:lnTo>
                  <a:cubicBezTo>
                    <a:pt x="2821" y="183"/>
                    <a:pt x="2776" y="194"/>
                    <a:pt x="2734" y="210"/>
                  </a:cubicBezTo>
                  <a:lnTo>
                    <a:pt x="2734" y="211"/>
                  </a:lnTo>
                  <a:cubicBezTo>
                    <a:pt x="2688" y="520"/>
                    <a:pt x="2678" y="833"/>
                    <a:pt x="2678" y="833"/>
                  </a:cubicBezTo>
                  <a:cubicBezTo>
                    <a:pt x="2678" y="833"/>
                    <a:pt x="2686" y="1145"/>
                    <a:pt x="2728" y="1455"/>
                  </a:cubicBezTo>
                  <a:cubicBezTo>
                    <a:pt x="2755" y="1686"/>
                    <a:pt x="2806" y="1909"/>
                    <a:pt x="2838" y="2008"/>
                  </a:cubicBezTo>
                  <a:cubicBezTo>
                    <a:pt x="2851" y="2005"/>
                    <a:pt x="2864" y="2002"/>
                    <a:pt x="2875" y="2000"/>
                  </a:cubicBezTo>
                  <a:cubicBezTo>
                    <a:pt x="2878" y="1897"/>
                    <a:pt x="2859" y="1671"/>
                    <a:pt x="2856" y="1446"/>
                  </a:cubicBezTo>
                  <a:cubicBezTo>
                    <a:pt x="2848" y="1139"/>
                    <a:pt x="2859" y="833"/>
                    <a:pt x="2859" y="833"/>
                  </a:cubicBezTo>
                  <a:cubicBezTo>
                    <a:pt x="2859" y="833"/>
                    <a:pt x="2849" y="528"/>
                    <a:pt x="2862" y="223"/>
                  </a:cubicBezTo>
                  <a:cubicBezTo>
                    <a:pt x="2862" y="203"/>
                    <a:pt x="2864" y="186"/>
                    <a:pt x="2864" y="168"/>
                  </a:cubicBezTo>
                  <a:close/>
                  <a:moveTo>
                    <a:pt x="2210" y="414"/>
                  </a:moveTo>
                  <a:lnTo>
                    <a:pt x="2210" y="414"/>
                  </a:lnTo>
                  <a:cubicBezTo>
                    <a:pt x="2160" y="435"/>
                    <a:pt x="2112" y="458"/>
                    <a:pt x="2064" y="480"/>
                  </a:cubicBezTo>
                  <a:cubicBezTo>
                    <a:pt x="2008" y="782"/>
                    <a:pt x="2010" y="1062"/>
                    <a:pt x="2010" y="1062"/>
                  </a:cubicBezTo>
                  <a:cubicBezTo>
                    <a:pt x="2010" y="1062"/>
                    <a:pt x="2029" y="1415"/>
                    <a:pt x="2130" y="1749"/>
                  </a:cubicBezTo>
                  <a:cubicBezTo>
                    <a:pt x="2175" y="1903"/>
                    <a:pt x="2234" y="2047"/>
                    <a:pt x="2290" y="2159"/>
                  </a:cubicBezTo>
                  <a:lnTo>
                    <a:pt x="2362" y="2135"/>
                  </a:lnTo>
                  <a:cubicBezTo>
                    <a:pt x="2325" y="2021"/>
                    <a:pt x="2282" y="1873"/>
                    <a:pt x="2255" y="1721"/>
                  </a:cubicBezTo>
                  <a:cubicBezTo>
                    <a:pt x="2189" y="1391"/>
                    <a:pt x="2191" y="1057"/>
                    <a:pt x="2191" y="1057"/>
                  </a:cubicBezTo>
                  <a:cubicBezTo>
                    <a:pt x="2191" y="1057"/>
                    <a:pt x="2168" y="739"/>
                    <a:pt x="2210" y="414"/>
                  </a:cubicBezTo>
                  <a:close/>
                  <a:moveTo>
                    <a:pt x="771" y="1263"/>
                  </a:moveTo>
                  <a:cubicBezTo>
                    <a:pt x="726" y="1299"/>
                    <a:pt x="683" y="1339"/>
                    <a:pt x="641" y="1377"/>
                  </a:cubicBezTo>
                  <a:cubicBezTo>
                    <a:pt x="641" y="1382"/>
                    <a:pt x="640" y="1385"/>
                    <a:pt x="640" y="1391"/>
                  </a:cubicBezTo>
                  <a:cubicBezTo>
                    <a:pt x="601" y="1673"/>
                    <a:pt x="640" y="1961"/>
                    <a:pt x="640" y="1961"/>
                  </a:cubicBezTo>
                  <a:cubicBezTo>
                    <a:pt x="640" y="1961"/>
                    <a:pt x="693" y="2245"/>
                    <a:pt x="817" y="2501"/>
                  </a:cubicBezTo>
                  <a:cubicBezTo>
                    <a:pt x="872" y="2616"/>
                    <a:pt x="937" y="2720"/>
                    <a:pt x="996" y="2801"/>
                  </a:cubicBezTo>
                  <a:cubicBezTo>
                    <a:pt x="1019" y="2785"/>
                    <a:pt x="1039" y="2773"/>
                    <a:pt x="1060" y="2757"/>
                  </a:cubicBezTo>
                  <a:cubicBezTo>
                    <a:pt x="1020" y="2670"/>
                    <a:pt x="972" y="2565"/>
                    <a:pt x="937" y="2453"/>
                  </a:cubicBezTo>
                  <a:cubicBezTo>
                    <a:pt x="849" y="2197"/>
                    <a:pt x="819" y="1930"/>
                    <a:pt x="819" y="1930"/>
                  </a:cubicBezTo>
                  <a:cubicBezTo>
                    <a:pt x="819" y="1930"/>
                    <a:pt x="761" y="1673"/>
                    <a:pt x="766" y="1401"/>
                  </a:cubicBezTo>
                  <a:cubicBezTo>
                    <a:pt x="766" y="1355"/>
                    <a:pt x="768" y="1310"/>
                    <a:pt x="771" y="1263"/>
                  </a:cubicBezTo>
                  <a:close/>
                  <a:moveTo>
                    <a:pt x="122" y="1906"/>
                  </a:moveTo>
                  <a:cubicBezTo>
                    <a:pt x="79" y="1959"/>
                    <a:pt x="40" y="2016"/>
                    <a:pt x="0" y="2071"/>
                  </a:cubicBezTo>
                  <a:cubicBezTo>
                    <a:pt x="11" y="2266"/>
                    <a:pt x="48" y="2431"/>
                    <a:pt x="48" y="2431"/>
                  </a:cubicBezTo>
                  <a:cubicBezTo>
                    <a:pt x="48" y="2431"/>
                    <a:pt x="119" y="2678"/>
                    <a:pt x="235" y="2904"/>
                  </a:cubicBezTo>
                  <a:cubicBezTo>
                    <a:pt x="298" y="3029"/>
                    <a:pt x="374" y="3140"/>
                    <a:pt x="434" y="3216"/>
                  </a:cubicBezTo>
                  <a:cubicBezTo>
                    <a:pt x="451" y="3204"/>
                    <a:pt x="470" y="3192"/>
                    <a:pt x="488" y="3177"/>
                  </a:cubicBezTo>
                  <a:cubicBezTo>
                    <a:pt x="448" y="3096"/>
                    <a:pt x="394" y="2977"/>
                    <a:pt x="352" y="2856"/>
                  </a:cubicBezTo>
                  <a:cubicBezTo>
                    <a:pt x="267" y="2626"/>
                    <a:pt x="223" y="2391"/>
                    <a:pt x="223" y="2391"/>
                  </a:cubicBezTo>
                  <a:cubicBezTo>
                    <a:pt x="223" y="2391"/>
                    <a:pt x="152" y="2159"/>
                    <a:pt x="122" y="1917"/>
                  </a:cubicBezTo>
                  <a:lnTo>
                    <a:pt x="122" y="1906"/>
                  </a:ln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rot="-421116">
              <a:off x="1728289" y="690839"/>
              <a:ext cx="121900" cy="62786"/>
            </a:xfrm>
            <a:custGeom>
              <a:avLst/>
              <a:gdLst/>
              <a:ahLst/>
              <a:cxnLst/>
              <a:rect l="l" t="t" r="r" b="b"/>
              <a:pathLst>
                <a:path w="6136" h="3160" extrusionOk="0">
                  <a:moveTo>
                    <a:pt x="5926" y="1"/>
                  </a:moveTo>
                  <a:lnTo>
                    <a:pt x="5926" y="1"/>
                  </a:lnTo>
                  <a:cubicBezTo>
                    <a:pt x="5855" y="531"/>
                    <a:pt x="5232" y="898"/>
                    <a:pt x="4433" y="898"/>
                  </a:cubicBezTo>
                  <a:cubicBezTo>
                    <a:pt x="4423" y="898"/>
                    <a:pt x="4412" y="898"/>
                    <a:pt x="4402" y="897"/>
                  </a:cubicBezTo>
                  <a:cubicBezTo>
                    <a:pt x="4395" y="897"/>
                    <a:pt x="4388" y="897"/>
                    <a:pt x="4381" y="897"/>
                  </a:cubicBezTo>
                  <a:cubicBezTo>
                    <a:pt x="3377" y="897"/>
                    <a:pt x="2246" y="1786"/>
                    <a:pt x="1195" y="2124"/>
                  </a:cubicBezTo>
                  <a:cubicBezTo>
                    <a:pt x="1094" y="2156"/>
                    <a:pt x="1010" y="2171"/>
                    <a:pt x="940" y="2171"/>
                  </a:cubicBezTo>
                  <a:cubicBezTo>
                    <a:pt x="702" y="2171"/>
                    <a:pt x="632" y="2000"/>
                    <a:pt x="637" y="1780"/>
                  </a:cubicBezTo>
                  <a:lnTo>
                    <a:pt x="637" y="1780"/>
                  </a:lnTo>
                  <a:cubicBezTo>
                    <a:pt x="442" y="2055"/>
                    <a:pt x="276" y="2348"/>
                    <a:pt x="149" y="2666"/>
                  </a:cubicBezTo>
                  <a:cubicBezTo>
                    <a:pt x="1" y="3040"/>
                    <a:pt x="147" y="3159"/>
                    <a:pt x="364" y="3159"/>
                  </a:cubicBezTo>
                  <a:cubicBezTo>
                    <a:pt x="490" y="3159"/>
                    <a:pt x="640" y="3119"/>
                    <a:pt x="770" y="3065"/>
                  </a:cubicBezTo>
                  <a:cubicBezTo>
                    <a:pt x="842" y="3035"/>
                    <a:pt x="907" y="3001"/>
                    <a:pt x="958" y="2968"/>
                  </a:cubicBezTo>
                  <a:cubicBezTo>
                    <a:pt x="1379" y="2699"/>
                    <a:pt x="1738" y="2344"/>
                    <a:pt x="2186" y="2116"/>
                  </a:cubicBezTo>
                  <a:cubicBezTo>
                    <a:pt x="2698" y="1855"/>
                    <a:pt x="3361" y="1658"/>
                    <a:pt x="3937" y="1559"/>
                  </a:cubicBezTo>
                  <a:cubicBezTo>
                    <a:pt x="4480" y="1463"/>
                    <a:pt x="5350" y="1601"/>
                    <a:pt x="5771" y="1196"/>
                  </a:cubicBezTo>
                  <a:cubicBezTo>
                    <a:pt x="6086" y="897"/>
                    <a:pt x="6135" y="360"/>
                    <a:pt x="592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rot="-421116">
              <a:off x="1999951" y="652400"/>
              <a:ext cx="129151" cy="62150"/>
            </a:xfrm>
            <a:custGeom>
              <a:avLst/>
              <a:gdLst/>
              <a:ahLst/>
              <a:cxnLst/>
              <a:rect l="l" t="t" r="r" b="b"/>
              <a:pathLst>
                <a:path w="6501" h="3128" extrusionOk="0">
                  <a:moveTo>
                    <a:pt x="1551" y="1"/>
                  </a:moveTo>
                  <a:cubicBezTo>
                    <a:pt x="1425" y="1"/>
                    <a:pt x="1310" y="16"/>
                    <a:pt x="1249" y="64"/>
                  </a:cubicBezTo>
                  <a:cubicBezTo>
                    <a:pt x="1109" y="176"/>
                    <a:pt x="1081" y="683"/>
                    <a:pt x="1042" y="860"/>
                  </a:cubicBezTo>
                  <a:lnTo>
                    <a:pt x="1042" y="860"/>
                  </a:lnTo>
                  <a:cubicBezTo>
                    <a:pt x="1070" y="730"/>
                    <a:pt x="862" y="296"/>
                    <a:pt x="829" y="148"/>
                  </a:cubicBezTo>
                  <a:cubicBezTo>
                    <a:pt x="42" y="267"/>
                    <a:pt x="0" y="1334"/>
                    <a:pt x="542" y="1750"/>
                  </a:cubicBezTo>
                  <a:cubicBezTo>
                    <a:pt x="751" y="1910"/>
                    <a:pt x="1041" y="1951"/>
                    <a:pt x="1346" y="1951"/>
                  </a:cubicBezTo>
                  <a:cubicBezTo>
                    <a:pt x="1661" y="1951"/>
                    <a:pt x="1994" y="1907"/>
                    <a:pt x="2272" y="1907"/>
                  </a:cubicBezTo>
                  <a:cubicBezTo>
                    <a:pt x="2317" y="1907"/>
                    <a:pt x="2361" y="1908"/>
                    <a:pt x="2403" y="1911"/>
                  </a:cubicBezTo>
                  <a:cubicBezTo>
                    <a:pt x="2989" y="1949"/>
                    <a:pt x="3670" y="2074"/>
                    <a:pt x="4205" y="2279"/>
                  </a:cubicBezTo>
                  <a:cubicBezTo>
                    <a:pt x="4675" y="2459"/>
                    <a:pt x="5070" y="2774"/>
                    <a:pt x="5518" y="2997"/>
                  </a:cubicBezTo>
                  <a:cubicBezTo>
                    <a:pt x="5574" y="3025"/>
                    <a:pt x="5644" y="3051"/>
                    <a:pt x="5718" y="3073"/>
                  </a:cubicBezTo>
                  <a:cubicBezTo>
                    <a:pt x="5827" y="3105"/>
                    <a:pt x="5949" y="3127"/>
                    <a:pt x="6058" y="3127"/>
                  </a:cubicBezTo>
                  <a:cubicBezTo>
                    <a:pt x="6315" y="3127"/>
                    <a:pt x="6501" y="3006"/>
                    <a:pt x="6293" y="2611"/>
                  </a:cubicBezTo>
                  <a:cubicBezTo>
                    <a:pt x="5743" y="1567"/>
                    <a:pt x="4784" y="821"/>
                    <a:pt x="3587" y="407"/>
                  </a:cubicBezTo>
                  <a:cubicBezTo>
                    <a:pt x="3080" y="231"/>
                    <a:pt x="2554" y="80"/>
                    <a:pt x="2017" y="37"/>
                  </a:cubicBezTo>
                  <a:cubicBezTo>
                    <a:pt x="1917" y="29"/>
                    <a:pt x="1724" y="1"/>
                    <a:pt x="155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rot="-421116">
              <a:off x="1999951" y="652400"/>
              <a:ext cx="129151" cy="62150"/>
            </a:xfrm>
            <a:custGeom>
              <a:avLst/>
              <a:gdLst/>
              <a:ahLst/>
              <a:cxnLst/>
              <a:rect l="l" t="t" r="r" b="b"/>
              <a:pathLst>
                <a:path w="6501" h="3128" extrusionOk="0">
                  <a:moveTo>
                    <a:pt x="1551" y="1"/>
                  </a:moveTo>
                  <a:cubicBezTo>
                    <a:pt x="1425" y="1"/>
                    <a:pt x="1310" y="16"/>
                    <a:pt x="1249" y="64"/>
                  </a:cubicBezTo>
                  <a:cubicBezTo>
                    <a:pt x="1109" y="176"/>
                    <a:pt x="1081" y="683"/>
                    <a:pt x="1042" y="860"/>
                  </a:cubicBezTo>
                  <a:lnTo>
                    <a:pt x="1042" y="860"/>
                  </a:lnTo>
                  <a:cubicBezTo>
                    <a:pt x="1070" y="730"/>
                    <a:pt x="862" y="296"/>
                    <a:pt x="829" y="148"/>
                  </a:cubicBezTo>
                  <a:cubicBezTo>
                    <a:pt x="42" y="267"/>
                    <a:pt x="0" y="1334"/>
                    <a:pt x="542" y="1750"/>
                  </a:cubicBezTo>
                  <a:cubicBezTo>
                    <a:pt x="751" y="1910"/>
                    <a:pt x="1041" y="1951"/>
                    <a:pt x="1346" y="1951"/>
                  </a:cubicBezTo>
                  <a:cubicBezTo>
                    <a:pt x="1661" y="1951"/>
                    <a:pt x="1994" y="1907"/>
                    <a:pt x="2272" y="1907"/>
                  </a:cubicBezTo>
                  <a:cubicBezTo>
                    <a:pt x="2317" y="1907"/>
                    <a:pt x="2361" y="1908"/>
                    <a:pt x="2403" y="1911"/>
                  </a:cubicBezTo>
                  <a:cubicBezTo>
                    <a:pt x="2989" y="1949"/>
                    <a:pt x="3670" y="2074"/>
                    <a:pt x="4205" y="2279"/>
                  </a:cubicBezTo>
                  <a:cubicBezTo>
                    <a:pt x="4675" y="2459"/>
                    <a:pt x="5070" y="2774"/>
                    <a:pt x="5518" y="2997"/>
                  </a:cubicBezTo>
                  <a:cubicBezTo>
                    <a:pt x="5574" y="3025"/>
                    <a:pt x="5644" y="3051"/>
                    <a:pt x="5718" y="3073"/>
                  </a:cubicBezTo>
                  <a:cubicBezTo>
                    <a:pt x="5827" y="3105"/>
                    <a:pt x="5949" y="3127"/>
                    <a:pt x="6058" y="3127"/>
                  </a:cubicBezTo>
                  <a:cubicBezTo>
                    <a:pt x="6315" y="3127"/>
                    <a:pt x="6501" y="3006"/>
                    <a:pt x="6293" y="2611"/>
                  </a:cubicBezTo>
                  <a:cubicBezTo>
                    <a:pt x="5743" y="1567"/>
                    <a:pt x="4784" y="821"/>
                    <a:pt x="3587" y="407"/>
                  </a:cubicBezTo>
                  <a:cubicBezTo>
                    <a:pt x="3080" y="231"/>
                    <a:pt x="2554" y="80"/>
                    <a:pt x="2017" y="37"/>
                  </a:cubicBezTo>
                  <a:cubicBezTo>
                    <a:pt x="1917" y="29"/>
                    <a:pt x="1724" y="1"/>
                    <a:pt x="155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rot="-421116">
              <a:off x="2011949" y="653194"/>
              <a:ext cx="90889" cy="50348"/>
            </a:xfrm>
            <a:custGeom>
              <a:avLst/>
              <a:gdLst/>
              <a:ahLst/>
              <a:cxnLst/>
              <a:rect l="l" t="t" r="r" b="b"/>
              <a:pathLst>
                <a:path w="4575" h="2534" extrusionOk="0">
                  <a:moveTo>
                    <a:pt x="2004" y="138"/>
                  </a:moveTo>
                  <a:cubicBezTo>
                    <a:pt x="1986" y="233"/>
                    <a:pt x="1968" y="343"/>
                    <a:pt x="1948" y="455"/>
                  </a:cubicBezTo>
                  <a:lnTo>
                    <a:pt x="1844" y="1002"/>
                  </a:lnTo>
                  <a:lnTo>
                    <a:pt x="1769" y="1553"/>
                  </a:lnTo>
                  <a:cubicBezTo>
                    <a:pt x="1749" y="1683"/>
                    <a:pt x="1729" y="1814"/>
                    <a:pt x="1714" y="1916"/>
                  </a:cubicBezTo>
                  <a:cubicBezTo>
                    <a:pt x="1725" y="1916"/>
                    <a:pt x="1737" y="1915"/>
                    <a:pt x="1750" y="1915"/>
                  </a:cubicBezTo>
                  <a:cubicBezTo>
                    <a:pt x="1756" y="1915"/>
                    <a:pt x="1762" y="1915"/>
                    <a:pt x="1769" y="1916"/>
                  </a:cubicBezTo>
                  <a:cubicBezTo>
                    <a:pt x="1777" y="1916"/>
                    <a:pt x="1783" y="1918"/>
                    <a:pt x="1789" y="1918"/>
                  </a:cubicBezTo>
                  <a:cubicBezTo>
                    <a:pt x="1823" y="1822"/>
                    <a:pt x="1858" y="1700"/>
                    <a:pt x="1892" y="1577"/>
                  </a:cubicBezTo>
                  <a:cubicBezTo>
                    <a:pt x="1965" y="1304"/>
                    <a:pt x="2024" y="1032"/>
                    <a:pt x="2024" y="1032"/>
                  </a:cubicBezTo>
                  <a:cubicBezTo>
                    <a:pt x="2024" y="1032"/>
                    <a:pt x="2060" y="752"/>
                    <a:pt x="2076" y="471"/>
                  </a:cubicBezTo>
                  <a:cubicBezTo>
                    <a:pt x="2082" y="359"/>
                    <a:pt x="2085" y="250"/>
                    <a:pt x="2085" y="156"/>
                  </a:cubicBezTo>
                  <a:cubicBezTo>
                    <a:pt x="2058" y="151"/>
                    <a:pt x="2032" y="145"/>
                    <a:pt x="2004" y="138"/>
                  </a:cubicBezTo>
                  <a:close/>
                  <a:moveTo>
                    <a:pt x="899" y="1"/>
                  </a:moveTo>
                  <a:cubicBezTo>
                    <a:pt x="896" y="58"/>
                    <a:pt x="891" y="118"/>
                    <a:pt x="891" y="177"/>
                  </a:cubicBezTo>
                  <a:cubicBezTo>
                    <a:pt x="889" y="501"/>
                    <a:pt x="907" y="824"/>
                    <a:pt x="907" y="824"/>
                  </a:cubicBezTo>
                  <a:cubicBezTo>
                    <a:pt x="907" y="824"/>
                    <a:pt x="945" y="1146"/>
                    <a:pt x="1004" y="1464"/>
                  </a:cubicBezTo>
                  <a:cubicBezTo>
                    <a:pt x="1036" y="1641"/>
                    <a:pt x="1076" y="1816"/>
                    <a:pt x="1108" y="1935"/>
                  </a:cubicBezTo>
                  <a:cubicBezTo>
                    <a:pt x="1129" y="1934"/>
                    <a:pt x="1151" y="1934"/>
                    <a:pt x="1171" y="1932"/>
                  </a:cubicBezTo>
                  <a:cubicBezTo>
                    <a:pt x="1161" y="1808"/>
                    <a:pt x="1145" y="1630"/>
                    <a:pt x="1131" y="1448"/>
                  </a:cubicBezTo>
                  <a:lnTo>
                    <a:pt x="1088" y="808"/>
                  </a:lnTo>
                  <a:cubicBezTo>
                    <a:pt x="1088" y="808"/>
                    <a:pt x="1052" y="490"/>
                    <a:pt x="1019" y="170"/>
                  </a:cubicBezTo>
                  <a:cubicBezTo>
                    <a:pt x="1012" y="113"/>
                    <a:pt x="1011" y="58"/>
                    <a:pt x="1009" y="2"/>
                  </a:cubicBezTo>
                  <a:cubicBezTo>
                    <a:pt x="971" y="1"/>
                    <a:pt x="936" y="1"/>
                    <a:pt x="899" y="1"/>
                  </a:cubicBezTo>
                  <a:close/>
                  <a:moveTo>
                    <a:pt x="186" y="150"/>
                  </a:moveTo>
                  <a:lnTo>
                    <a:pt x="186" y="150"/>
                  </a:lnTo>
                  <a:cubicBezTo>
                    <a:pt x="147" y="154"/>
                    <a:pt x="114" y="166"/>
                    <a:pt x="80" y="175"/>
                  </a:cubicBezTo>
                  <a:cubicBezTo>
                    <a:pt x="61" y="254"/>
                    <a:pt x="47" y="335"/>
                    <a:pt x="40" y="421"/>
                  </a:cubicBezTo>
                  <a:cubicBezTo>
                    <a:pt x="0" y="773"/>
                    <a:pt x="67" y="1122"/>
                    <a:pt x="67" y="1122"/>
                  </a:cubicBezTo>
                  <a:cubicBezTo>
                    <a:pt x="67" y="1122"/>
                    <a:pt x="147" y="1465"/>
                    <a:pt x="295" y="1782"/>
                  </a:cubicBezTo>
                  <a:cubicBezTo>
                    <a:pt x="317" y="1832"/>
                    <a:pt x="341" y="1881"/>
                    <a:pt x="365" y="1927"/>
                  </a:cubicBezTo>
                  <a:cubicBezTo>
                    <a:pt x="405" y="1934"/>
                    <a:pt x="446" y="1937"/>
                    <a:pt x="490" y="1942"/>
                  </a:cubicBezTo>
                  <a:cubicBezTo>
                    <a:pt x="466" y="1876"/>
                    <a:pt x="440" y="1804"/>
                    <a:pt x="416" y="1734"/>
                  </a:cubicBezTo>
                  <a:cubicBezTo>
                    <a:pt x="301" y="1414"/>
                    <a:pt x="245" y="1086"/>
                    <a:pt x="245" y="1086"/>
                  </a:cubicBezTo>
                  <a:cubicBezTo>
                    <a:pt x="245" y="1086"/>
                    <a:pt x="163" y="762"/>
                    <a:pt x="168" y="426"/>
                  </a:cubicBezTo>
                  <a:cubicBezTo>
                    <a:pt x="165" y="330"/>
                    <a:pt x="173" y="234"/>
                    <a:pt x="186" y="150"/>
                  </a:cubicBezTo>
                  <a:close/>
                  <a:moveTo>
                    <a:pt x="2602" y="295"/>
                  </a:moveTo>
                  <a:cubicBezTo>
                    <a:pt x="2576" y="402"/>
                    <a:pt x="2547" y="527"/>
                    <a:pt x="2515" y="648"/>
                  </a:cubicBezTo>
                  <a:cubicBezTo>
                    <a:pt x="2431" y="991"/>
                    <a:pt x="2327" y="1326"/>
                    <a:pt x="2327" y="1326"/>
                  </a:cubicBezTo>
                  <a:cubicBezTo>
                    <a:pt x="2327" y="1326"/>
                    <a:pt x="2250" y="1633"/>
                    <a:pt x="2156" y="1953"/>
                  </a:cubicBezTo>
                  <a:cubicBezTo>
                    <a:pt x="2202" y="1959"/>
                    <a:pt x="2247" y="1966"/>
                    <a:pt x="2291" y="1971"/>
                  </a:cubicBezTo>
                  <a:cubicBezTo>
                    <a:pt x="2411" y="1665"/>
                    <a:pt x="2499" y="1374"/>
                    <a:pt x="2499" y="1374"/>
                  </a:cubicBezTo>
                  <a:cubicBezTo>
                    <a:pt x="2499" y="1374"/>
                    <a:pt x="2586" y="1026"/>
                    <a:pt x="2642" y="674"/>
                  </a:cubicBezTo>
                  <a:cubicBezTo>
                    <a:pt x="2662" y="552"/>
                    <a:pt x="2675" y="431"/>
                    <a:pt x="2688" y="322"/>
                  </a:cubicBezTo>
                  <a:cubicBezTo>
                    <a:pt x="2659" y="313"/>
                    <a:pt x="2632" y="303"/>
                    <a:pt x="2602" y="295"/>
                  </a:cubicBezTo>
                  <a:close/>
                  <a:moveTo>
                    <a:pt x="4117" y="968"/>
                  </a:moveTo>
                  <a:cubicBezTo>
                    <a:pt x="4063" y="1054"/>
                    <a:pt x="4029" y="1112"/>
                    <a:pt x="4029" y="1112"/>
                  </a:cubicBezTo>
                  <a:cubicBezTo>
                    <a:pt x="4029" y="1112"/>
                    <a:pt x="3873" y="1417"/>
                    <a:pt x="3766" y="1742"/>
                  </a:cubicBezTo>
                  <a:cubicBezTo>
                    <a:pt x="3690" y="1959"/>
                    <a:pt x="3639" y="2178"/>
                    <a:pt x="3622" y="2305"/>
                  </a:cubicBezTo>
                  <a:cubicBezTo>
                    <a:pt x="3634" y="2311"/>
                    <a:pt x="3649" y="2319"/>
                    <a:pt x="3663" y="2326"/>
                  </a:cubicBezTo>
                  <a:cubicBezTo>
                    <a:pt x="3711" y="2212"/>
                    <a:pt x="3789" y="1998"/>
                    <a:pt x="3882" y="1790"/>
                  </a:cubicBezTo>
                  <a:cubicBezTo>
                    <a:pt x="4018" y="1485"/>
                    <a:pt x="4186" y="1198"/>
                    <a:pt x="4186" y="1198"/>
                  </a:cubicBezTo>
                  <a:cubicBezTo>
                    <a:pt x="4186" y="1198"/>
                    <a:pt x="4215" y="1144"/>
                    <a:pt x="4258" y="1062"/>
                  </a:cubicBezTo>
                  <a:cubicBezTo>
                    <a:pt x="4213" y="1031"/>
                    <a:pt x="4165" y="999"/>
                    <a:pt x="4117" y="968"/>
                  </a:cubicBezTo>
                  <a:close/>
                  <a:moveTo>
                    <a:pt x="4466" y="1214"/>
                  </a:moveTo>
                  <a:cubicBezTo>
                    <a:pt x="4330" y="1462"/>
                    <a:pt x="4221" y="1702"/>
                    <a:pt x="4221" y="1702"/>
                  </a:cubicBezTo>
                  <a:cubicBezTo>
                    <a:pt x="4221" y="1702"/>
                    <a:pt x="4108" y="1993"/>
                    <a:pt x="4025" y="2294"/>
                  </a:cubicBezTo>
                  <a:cubicBezTo>
                    <a:pt x="4007" y="2356"/>
                    <a:pt x="3991" y="2420"/>
                    <a:pt x="3977" y="2479"/>
                  </a:cubicBezTo>
                  <a:cubicBezTo>
                    <a:pt x="4009" y="2497"/>
                    <a:pt x="4039" y="2516"/>
                    <a:pt x="4069" y="2533"/>
                  </a:cubicBezTo>
                  <a:cubicBezTo>
                    <a:pt x="4093" y="2469"/>
                    <a:pt x="4119" y="2404"/>
                    <a:pt x="4146" y="2335"/>
                  </a:cubicBezTo>
                  <a:cubicBezTo>
                    <a:pt x="4261" y="2049"/>
                    <a:pt x="4386" y="1774"/>
                    <a:pt x="4386" y="1774"/>
                  </a:cubicBezTo>
                  <a:cubicBezTo>
                    <a:pt x="4386" y="1774"/>
                    <a:pt x="4471" y="1550"/>
                    <a:pt x="4575" y="1304"/>
                  </a:cubicBezTo>
                  <a:cubicBezTo>
                    <a:pt x="4541" y="1270"/>
                    <a:pt x="4503" y="1242"/>
                    <a:pt x="4466" y="1214"/>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rot="-421116">
              <a:off x="2003007" y="665624"/>
              <a:ext cx="126906" cy="48738"/>
            </a:xfrm>
            <a:custGeom>
              <a:avLst/>
              <a:gdLst/>
              <a:ahLst/>
              <a:cxnLst/>
              <a:rect l="l" t="t" r="r" b="b"/>
              <a:pathLst>
                <a:path w="6388" h="2453" extrusionOk="0">
                  <a:moveTo>
                    <a:pt x="114" y="0"/>
                  </a:moveTo>
                  <a:lnTo>
                    <a:pt x="114" y="0"/>
                  </a:lnTo>
                  <a:cubicBezTo>
                    <a:pt x="1" y="370"/>
                    <a:pt x="116" y="833"/>
                    <a:pt x="433" y="1075"/>
                  </a:cubicBezTo>
                  <a:cubicBezTo>
                    <a:pt x="642" y="1236"/>
                    <a:pt x="931" y="1277"/>
                    <a:pt x="1235" y="1277"/>
                  </a:cubicBezTo>
                  <a:cubicBezTo>
                    <a:pt x="1553" y="1277"/>
                    <a:pt x="1887" y="1232"/>
                    <a:pt x="2166" y="1232"/>
                  </a:cubicBezTo>
                  <a:cubicBezTo>
                    <a:pt x="2211" y="1232"/>
                    <a:pt x="2254" y="1233"/>
                    <a:pt x="2295" y="1236"/>
                  </a:cubicBezTo>
                  <a:cubicBezTo>
                    <a:pt x="2877" y="1274"/>
                    <a:pt x="3558" y="1399"/>
                    <a:pt x="4095" y="1604"/>
                  </a:cubicBezTo>
                  <a:cubicBezTo>
                    <a:pt x="4566" y="1784"/>
                    <a:pt x="4960" y="2099"/>
                    <a:pt x="5408" y="2322"/>
                  </a:cubicBezTo>
                  <a:cubicBezTo>
                    <a:pt x="5461" y="2350"/>
                    <a:pt x="5531" y="2376"/>
                    <a:pt x="5605" y="2398"/>
                  </a:cubicBezTo>
                  <a:cubicBezTo>
                    <a:pt x="5714" y="2430"/>
                    <a:pt x="5836" y="2452"/>
                    <a:pt x="5945" y="2452"/>
                  </a:cubicBezTo>
                  <a:cubicBezTo>
                    <a:pt x="6201" y="2452"/>
                    <a:pt x="6387" y="2331"/>
                    <a:pt x="6179" y="1935"/>
                  </a:cubicBezTo>
                  <a:cubicBezTo>
                    <a:pt x="5966" y="1532"/>
                    <a:pt x="5694" y="1177"/>
                    <a:pt x="5373" y="865"/>
                  </a:cubicBezTo>
                  <a:lnTo>
                    <a:pt x="5373" y="865"/>
                  </a:lnTo>
                  <a:cubicBezTo>
                    <a:pt x="5488" y="1193"/>
                    <a:pt x="5661" y="1801"/>
                    <a:pt x="5380" y="1801"/>
                  </a:cubicBezTo>
                  <a:cubicBezTo>
                    <a:pt x="5365" y="1801"/>
                    <a:pt x="5349" y="1799"/>
                    <a:pt x="5331" y="1796"/>
                  </a:cubicBezTo>
                  <a:cubicBezTo>
                    <a:pt x="4867" y="1705"/>
                    <a:pt x="3934" y="734"/>
                    <a:pt x="2217" y="734"/>
                  </a:cubicBezTo>
                  <a:cubicBezTo>
                    <a:pt x="2179" y="734"/>
                    <a:pt x="2140" y="735"/>
                    <a:pt x="2102" y="736"/>
                  </a:cubicBezTo>
                  <a:cubicBezTo>
                    <a:pt x="2055" y="737"/>
                    <a:pt x="2010" y="737"/>
                    <a:pt x="1966" y="737"/>
                  </a:cubicBezTo>
                  <a:cubicBezTo>
                    <a:pt x="624" y="737"/>
                    <a:pt x="217" y="234"/>
                    <a:pt x="11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rot="-421116">
              <a:off x="1603816" y="414694"/>
              <a:ext cx="629108" cy="391257"/>
            </a:xfrm>
            <a:custGeom>
              <a:avLst/>
              <a:gdLst/>
              <a:ahLst/>
              <a:cxnLst/>
              <a:rect l="l" t="t" r="r" b="b"/>
              <a:pathLst>
                <a:path w="31667" h="19692" extrusionOk="0">
                  <a:moveTo>
                    <a:pt x="22145" y="0"/>
                  </a:moveTo>
                  <a:lnTo>
                    <a:pt x="22001" y="865"/>
                  </a:lnTo>
                  <a:cubicBezTo>
                    <a:pt x="21984" y="853"/>
                    <a:pt x="21965" y="845"/>
                    <a:pt x="21947" y="833"/>
                  </a:cubicBezTo>
                  <a:lnTo>
                    <a:pt x="21947" y="833"/>
                  </a:lnTo>
                  <a:cubicBezTo>
                    <a:pt x="22551" y="1770"/>
                    <a:pt x="23695" y="3594"/>
                    <a:pt x="23516" y="3703"/>
                  </a:cubicBezTo>
                  <a:cubicBezTo>
                    <a:pt x="23505" y="3710"/>
                    <a:pt x="23491" y="3713"/>
                    <a:pt x="23474" y="3713"/>
                  </a:cubicBezTo>
                  <a:cubicBezTo>
                    <a:pt x="23107" y="3713"/>
                    <a:pt x="21337" y="2288"/>
                    <a:pt x="21336" y="2288"/>
                  </a:cubicBezTo>
                  <a:lnTo>
                    <a:pt x="21336" y="2288"/>
                  </a:lnTo>
                  <a:lnTo>
                    <a:pt x="22457" y="4328"/>
                  </a:lnTo>
                  <a:cubicBezTo>
                    <a:pt x="21100" y="3558"/>
                    <a:pt x="19643" y="3420"/>
                    <a:pt x="18773" y="3420"/>
                  </a:cubicBezTo>
                  <a:cubicBezTo>
                    <a:pt x="18287" y="3420"/>
                    <a:pt x="17984" y="3463"/>
                    <a:pt x="17984" y="3463"/>
                  </a:cubicBezTo>
                  <a:cubicBezTo>
                    <a:pt x="19427" y="3703"/>
                    <a:pt x="22476" y="5350"/>
                    <a:pt x="22476" y="5350"/>
                  </a:cubicBezTo>
                  <a:lnTo>
                    <a:pt x="20292" y="5484"/>
                  </a:lnTo>
                  <a:lnTo>
                    <a:pt x="22457" y="5772"/>
                  </a:lnTo>
                  <a:cubicBezTo>
                    <a:pt x="22457" y="5772"/>
                    <a:pt x="21786" y="6685"/>
                    <a:pt x="18948" y="7550"/>
                  </a:cubicBezTo>
                  <a:cubicBezTo>
                    <a:pt x="17732" y="7920"/>
                    <a:pt x="16676" y="8026"/>
                    <a:pt x="15865" y="8026"/>
                  </a:cubicBezTo>
                  <a:cubicBezTo>
                    <a:pt x="14783" y="8026"/>
                    <a:pt x="14139" y="7838"/>
                    <a:pt x="14139" y="7838"/>
                  </a:cubicBezTo>
                  <a:lnTo>
                    <a:pt x="16110" y="6733"/>
                  </a:lnTo>
                  <a:lnTo>
                    <a:pt x="16110" y="6733"/>
                  </a:lnTo>
                  <a:cubicBezTo>
                    <a:pt x="15404" y="6924"/>
                    <a:pt x="14662" y="7003"/>
                    <a:pt x="13917" y="7003"/>
                  </a:cubicBezTo>
                  <a:cubicBezTo>
                    <a:pt x="10353" y="7003"/>
                    <a:pt x="6733" y="5193"/>
                    <a:pt x="6733" y="5193"/>
                  </a:cubicBezTo>
                  <a:lnTo>
                    <a:pt x="6733" y="5193"/>
                  </a:lnTo>
                  <a:cubicBezTo>
                    <a:pt x="6733" y="5193"/>
                    <a:pt x="7001" y="5956"/>
                    <a:pt x="6592" y="5956"/>
                  </a:cubicBezTo>
                  <a:cubicBezTo>
                    <a:pt x="6376" y="5956"/>
                    <a:pt x="5972" y="5745"/>
                    <a:pt x="5241" y="5097"/>
                  </a:cubicBezTo>
                  <a:cubicBezTo>
                    <a:pt x="4491" y="4432"/>
                    <a:pt x="4097" y="3682"/>
                    <a:pt x="3892" y="2992"/>
                  </a:cubicBezTo>
                  <a:lnTo>
                    <a:pt x="3892" y="2992"/>
                  </a:lnTo>
                  <a:cubicBezTo>
                    <a:pt x="3905" y="3665"/>
                    <a:pt x="4089" y="4424"/>
                    <a:pt x="4089" y="4424"/>
                  </a:cubicBezTo>
                  <a:cubicBezTo>
                    <a:pt x="3652" y="4498"/>
                    <a:pt x="3230" y="4749"/>
                    <a:pt x="2859" y="5041"/>
                  </a:cubicBezTo>
                  <a:cubicBezTo>
                    <a:pt x="3044" y="5024"/>
                    <a:pt x="3241" y="5008"/>
                    <a:pt x="3418" y="5008"/>
                  </a:cubicBezTo>
                  <a:cubicBezTo>
                    <a:pt x="3565" y="5008"/>
                    <a:pt x="3698" y="5019"/>
                    <a:pt x="3799" y="5049"/>
                  </a:cubicBezTo>
                  <a:cubicBezTo>
                    <a:pt x="4280" y="5193"/>
                    <a:pt x="3030" y="6733"/>
                    <a:pt x="3030" y="6733"/>
                  </a:cubicBezTo>
                  <a:cubicBezTo>
                    <a:pt x="3030" y="6733"/>
                    <a:pt x="3735" y="6064"/>
                    <a:pt x="4200" y="6064"/>
                  </a:cubicBezTo>
                  <a:cubicBezTo>
                    <a:pt x="4264" y="6064"/>
                    <a:pt x="4324" y="6077"/>
                    <a:pt x="4376" y="6106"/>
                  </a:cubicBezTo>
                  <a:cubicBezTo>
                    <a:pt x="4808" y="6346"/>
                    <a:pt x="2415" y="8815"/>
                    <a:pt x="2415" y="8815"/>
                  </a:cubicBezTo>
                  <a:cubicBezTo>
                    <a:pt x="2415" y="8815"/>
                    <a:pt x="4008" y="7580"/>
                    <a:pt x="5078" y="7580"/>
                  </a:cubicBezTo>
                  <a:cubicBezTo>
                    <a:pt x="5151" y="7580"/>
                    <a:pt x="5222" y="7586"/>
                    <a:pt x="5289" y="7598"/>
                  </a:cubicBezTo>
                  <a:cubicBezTo>
                    <a:pt x="6349" y="7790"/>
                    <a:pt x="5868" y="10098"/>
                    <a:pt x="5868" y="10098"/>
                  </a:cubicBezTo>
                  <a:cubicBezTo>
                    <a:pt x="5868" y="10098"/>
                    <a:pt x="6174" y="9124"/>
                    <a:pt x="6384" y="9124"/>
                  </a:cubicBezTo>
                  <a:cubicBezTo>
                    <a:pt x="6450" y="9124"/>
                    <a:pt x="6507" y="9220"/>
                    <a:pt x="6541" y="9473"/>
                  </a:cubicBezTo>
                  <a:cubicBezTo>
                    <a:pt x="6676" y="10466"/>
                    <a:pt x="4436" y="13111"/>
                    <a:pt x="3725" y="13111"/>
                  </a:cubicBezTo>
                  <a:cubicBezTo>
                    <a:pt x="3679" y="13111"/>
                    <a:pt x="3639" y="13100"/>
                    <a:pt x="3607" y="13077"/>
                  </a:cubicBezTo>
                  <a:cubicBezTo>
                    <a:pt x="3078" y="12693"/>
                    <a:pt x="3505" y="11381"/>
                    <a:pt x="3505" y="11381"/>
                  </a:cubicBezTo>
                  <a:lnTo>
                    <a:pt x="3505" y="11381"/>
                  </a:lnTo>
                  <a:cubicBezTo>
                    <a:pt x="3505" y="11381"/>
                    <a:pt x="2932" y="12428"/>
                    <a:pt x="2426" y="12428"/>
                  </a:cubicBezTo>
                  <a:cubicBezTo>
                    <a:pt x="2386" y="12428"/>
                    <a:pt x="2346" y="12421"/>
                    <a:pt x="2307" y="12407"/>
                  </a:cubicBezTo>
                  <a:cubicBezTo>
                    <a:pt x="1778" y="12215"/>
                    <a:pt x="3126" y="10963"/>
                    <a:pt x="3126" y="10819"/>
                  </a:cubicBezTo>
                  <a:cubicBezTo>
                    <a:pt x="3126" y="10811"/>
                    <a:pt x="3121" y="10806"/>
                    <a:pt x="3112" y="10806"/>
                  </a:cubicBezTo>
                  <a:cubicBezTo>
                    <a:pt x="2971" y="10806"/>
                    <a:pt x="1816" y="11734"/>
                    <a:pt x="837" y="11734"/>
                  </a:cubicBezTo>
                  <a:cubicBezTo>
                    <a:pt x="815" y="11734"/>
                    <a:pt x="792" y="11733"/>
                    <a:pt x="769" y="11732"/>
                  </a:cubicBezTo>
                  <a:cubicBezTo>
                    <a:pt x="530" y="11721"/>
                    <a:pt x="387" y="11547"/>
                    <a:pt x="314" y="11283"/>
                  </a:cubicBezTo>
                  <a:cubicBezTo>
                    <a:pt x="72" y="12418"/>
                    <a:pt x="0" y="13272"/>
                    <a:pt x="0" y="13272"/>
                  </a:cubicBezTo>
                  <a:lnTo>
                    <a:pt x="865" y="12984"/>
                  </a:lnTo>
                  <a:lnTo>
                    <a:pt x="865" y="12984"/>
                  </a:lnTo>
                  <a:cubicBezTo>
                    <a:pt x="290" y="15437"/>
                    <a:pt x="2886" y="17528"/>
                    <a:pt x="2886" y="17528"/>
                  </a:cubicBezTo>
                  <a:cubicBezTo>
                    <a:pt x="2960" y="18323"/>
                    <a:pt x="4113" y="19549"/>
                    <a:pt x="4113" y="19549"/>
                  </a:cubicBezTo>
                  <a:cubicBezTo>
                    <a:pt x="4762" y="17459"/>
                    <a:pt x="3897" y="13999"/>
                    <a:pt x="3897" y="13995"/>
                  </a:cubicBezTo>
                  <a:lnTo>
                    <a:pt x="3897" y="13995"/>
                  </a:lnTo>
                  <a:cubicBezTo>
                    <a:pt x="3898" y="14001"/>
                    <a:pt x="3903" y="14004"/>
                    <a:pt x="3911" y="14004"/>
                  </a:cubicBezTo>
                  <a:cubicBezTo>
                    <a:pt x="4026" y="14004"/>
                    <a:pt x="4792" y="13318"/>
                    <a:pt x="4846" y="13248"/>
                  </a:cubicBezTo>
                  <a:cubicBezTo>
                    <a:pt x="5141" y="12874"/>
                    <a:pt x="5446" y="12482"/>
                    <a:pt x="5694" y="12076"/>
                  </a:cubicBezTo>
                  <a:cubicBezTo>
                    <a:pt x="5764" y="12257"/>
                    <a:pt x="5785" y="12455"/>
                    <a:pt x="5759" y="12644"/>
                  </a:cubicBezTo>
                  <a:cubicBezTo>
                    <a:pt x="6687" y="11713"/>
                    <a:pt x="7253" y="10433"/>
                    <a:pt x="7315" y="9121"/>
                  </a:cubicBezTo>
                  <a:cubicBezTo>
                    <a:pt x="8205" y="9684"/>
                    <a:pt x="9133" y="10124"/>
                    <a:pt x="10102" y="10290"/>
                  </a:cubicBezTo>
                  <a:cubicBezTo>
                    <a:pt x="11169" y="10473"/>
                    <a:pt x="12263" y="10635"/>
                    <a:pt x="13352" y="10635"/>
                  </a:cubicBezTo>
                  <a:cubicBezTo>
                    <a:pt x="13797" y="10635"/>
                    <a:pt x="14241" y="10608"/>
                    <a:pt x="14682" y="10544"/>
                  </a:cubicBezTo>
                  <a:cubicBezTo>
                    <a:pt x="15277" y="10458"/>
                    <a:pt x="15854" y="10305"/>
                    <a:pt x="16428" y="10132"/>
                  </a:cubicBezTo>
                  <a:cubicBezTo>
                    <a:pt x="17087" y="9934"/>
                    <a:pt x="17718" y="9820"/>
                    <a:pt x="18335" y="9510"/>
                  </a:cubicBezTo>
                  <a:cubicBezTo>
                    <a:pt x="18335" y="9510"/>
                    <a:pt x="18336" y="9510"/>
                    <a:pt x="18336" y="9510"/>
                  </a:cubicBezTo>
                  <a:lnTo>
                    <a:pt x="18336" y="9510"/>
                  </a:lnTo>
                  <a:cubicBezTo>
                    <a:pt x="18342" y="9510"/>
                    <a:pt x="18180" y="9870"/>
                    <a:pt x="18152" y="9913"/>
                  </a:cubicBezTo>
                  <a:cubicBezTo>
                    <a:pt x="18024" y="10098"/>
                    <a:pt x="17776" y="10284"/>
                    <a:pt x="17621" y="10460"/>
                  </a:cubicBezTo>
                  <a:cubicBezTo>
                    <a:pt x="18876" y="10170"/>
                    <a:pt x="20059" y="9908"/>
                    <a:pt x="21172" y="9227"/>
                  </a:cubicBezTo>
                  <a:cubicBezTo>
                    <a:pt x="21343" y="9122"/>
                    <a:pt x="22545" y="8422"/>
                    <a:pt x="22508" y="8150"/>
                  </a:cubicBezTo>
                  <a:lnTo>
                    <a:pt x="22508" y="8150"/>
                  </a:lnTo>
                  <a:cubicBezTo>
                    <a:pt x="22944" y="11323"/>
                    <a:pt x="26689" y="14209"/>
                    <a:pt x="26905" y="14569"/>
                  </a:cubicBezTo>
                  <a:cubicBezTo>
                    <a:pt x="27121" y="14928"/>
                    <a:pt x="27121" y="18607"/>
                    <a:pt x="27121" y="18607"/>
                  </a:cubicBezTo>
                  <a:lnTo>
                    <a:pt x="27481" y="18319"/>
                  </a:lnTo>
                  <a:lnTo>
                    <a:pt x="27337" y="19691"/>
                  </a:lnTo>
                  <a:cubicBezTo>
                    <a:pt x="28275" y="19186"/>
                    <a:pt x="29861" y="15725"/>
                    <a:pt x="29861" y="15725"/>
                  </a:cubicBezTo>
                  <a:lnTo>
                    <a:pt x="30366" y="16589"/>
                  </a:lnTo>
                  <a:cubicBezTo>
                    <a:pt x="30366" y="16589"/>
                    <a:pt x="31594" y="14858"/>
                    <a:pt x="31666" y="10963"/>
                  </a:cubicBezTo>
                  <a:cubicBezTo>
                    <a:pt x="31666" y="10944"/>
                    <a:pt x="31665" y="10925"/>
                    <a:pt x="31665" y="10906"/>
                  </a:cubicBezTo>
                  <a:cubicBezTo>
                    <a:pt x="31524" y="11267"/>
                    <a:pt x="31372" y="11552"/>
                    <a:pt x="31209" y="11684"/>
                  </a:cubicBezTo>
                  <a:cubicBezTo>
                    <a:pt x="31131" y="11747"/>
                    <a:pt x="31058" y="11775"/>
                    <a:pt x="30988" y="11775"/>
                  </a:cubicBezTo>
                  <a:cubicBezTo>
                    <a:pt x="30365" y="11775"/>
                    <a:pt x="30055" y="9522"/>
                    <a:pt x="30055" y="9521"/>
                  </a:cubicBezTo>
                  <a:lnTo>
                    <a:pt x="30055" y="9521"/>
                  </a:lnTo>
                  <a:cubicBezTo>
                    <a:pt x="30055" y="9522"/>
                    <a:pt x="30390" y="12839"/>
                    <a:pt x="29525" y="12887"/>
                  </a:cubicBezTo>
                  <a:cubicBezTo>
                    <a:pt x="29511" y="12887"/>
                    <a:pt x="29496" y="12888"/>
                    <a:pt x="29481" y="12888"/>
                  </a:cubicBezTo>
                  <a:cubicBezTo>
                    <a:pt x="28612" y="12888"/>
                    <a:pt x="27217" y="11539"/>
                    <a:pt x="27217" y="11539"/>
                  </a:cubicBezTo>
                  <a:lnTo>
                    <a:pt x="27217" y="11539"/>
                  </a:lnTo>
                  <a:cubicBezTo>
                    <a:pt x="27217" y="11539"/>
                    <a:pt x="27504" y="12555"/>
                    <a:pt x="27062" y="12555"/>
                  </a:cubicBezTo>
                  <a:cubicBezTo>
                    <a:pt x="26903" y="12555"/>
                    <a:pt x="26650" y="12424"/>
                    <a:pt x="26256" y="12068"/>
                  </a:cubicBezTo>
                  <a:cubicBezTo>
                    <a:pt x="24764" y="10722"/>
                    <a:pt x="23659" y="7934"/>
                    <a:pt x="23755" y="7500"/>
                  </a:cubicBezTo>
                  <a:cubicBezTo>
                    <a:pt x="23772" y="7424"/>
                    <a:pt x="23838" y="7393"/>
                    <a:pt x="23936" y="7393"/>
                  </a:cubicBezTo>
                  <a:cubicBezTo>
                    <a:pt x="24392" y="7393"/>
                    <a:pt x="25535" y="8077"/>
                    <a:pt x="25535" y="8077"/>
                  </a:cubicBezTo>
                  <a:cubicBezTo>
                    <a:pt x="25535" y="8077"/>
                    <a:pt x="23995" y="6685"/>
                    <a:pt x="23899" y="6204"/>
                  </a:cubicBezTo>
                  <a:cubicBezTo>
                    <a:pt x="23886" y="6138"/>
                    <a:pt x="23910" y="6110"/>
                    <a:pt x="23962" y="6110"/>
                  </a:cubicBezTo>
                  <a:cubicBezTo>
                    <a:pt x="24289" y="6110"/>
                    <a:pt x="25727" y="7260"/>
                    <a:pt x="25727" y="7260"/>
                  </a:cubicBezTo>
                  <a:cubicBezTo>
                    <a:pt x="25727" y="7260"/>
                    <a:pt x="24811" y="6252"/>
                    <a:pt x="24523" y="5529"/>
                  </a:cubicBezTo>
                  <a:cubicBezTo>
                    <a:pt x="24430" y="5297"/>
                    <a:pt x="24698" y="5218"/>
                    <a:pt x="25103" y="5218"/>
                  </a:cubicBezTo>
                  <a:cubicBezTo>
                    <a:pt x="25957" y="5218"/>
                    <a:pt x="27423" y="5567"/>
                    <a:pt x="27423" y="5567"/>
                  </a:cubicBezTo>
                  <a:cubicBezTo>
                    <a:pt x="27423" y="5567"/>
                    <a:pt x="25771" y="5096"/>
                    <a:pt x="25484" y="4760"/>
                  </a:cubicBezTo>
                  <a:cubicBezTo>
                    <a:pt x="25389" y="4649"/>
                    <a:pt x="25615" y="4611"/>
                    <a:pt x="25961" y="4611"/>
                  </a:cubicBezTo>
                  <a:cubicBezTo>
                    <a:pt x="26662" y="4611"/>
                    <a:pt x="27855" y="4765"/>
                    <a:pt x="27855" y="4765"/>
                  </a:cubicBezTo>
                  <a:cubicBezTo>
                    <a:pt x="27855" y="4765"/>
                    <a:pt x="26014" y="4183"/>
                    <a:pt x="25679" y="3318"/>
                  </a:cubicBezTo>
                  <a:cubicBezTo>
                    <a:pt x="25589" y="3088"/>
                    <a:pt x="25741" y="2875"/>
                    <a:pt x="26008" y="2688"/>
                  </a:cubicBezTo>
                  <a:cubicBezTo>
                    <a:pt x="25977" y="2687"/>
                    <a:pt x="25947" y="2687"/>
                    <a:pt x="25918" y="2687"/>
                  </a:cubicBezTo>
                  <a:cubicBezTo>
                    <a:pt x="25405" y="2687"/>
                    <a:pt x="25102" y="2811"/>
                    <a:pt x="25102" y="2811"/>
                  </a:cubicBezTo>
                  <a:cubicBezTo>
                    <a:pt x="25065" y="2728"/>
                    <a:pt x="25025" y="2651"/>
                    <a:pt x="24985" y="2571"/>
                  </a:cubicBezTo>
                  <a:cubicBezTo>
                    <a:pt x="24902" y="2675"/>
                    <a:pt x="24796" y="2753"/>
                    <a:pt x="24670" y="2787"/>
                  </a:cubicBezTo>
                  <a:cubicBezTo>
                    <a:pt x="24654" y="2791"/>
                    <a:pt x="24637" y="2793"/>
                    <a:pt x="24620" y="2793"/>
                  </a:cubicBezTo>
                  <a:cubicBezTo>
                    <a:pt x="24174" y="2793"/>
                    <a:pt x="23327" y="1388"/>
                    <a:pt x="22700" y="224"/>
                  </a:cubicBezTo>
                  <a:cubicBezTo>
                    <a:pt x="22369" y="60"/>
                    <a:pt x="22145" y="0"/>
                    <a:pt x="2214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rot="-421116">
              <a:off x="2077514" y="595787"/>
              <a:ext cx="104179" cy="95271"/>
            </a:xfrm>
            <a:custGeom>
              <a:avLst/>
              <a:gdLst/>
              <a:ahLst/>
              <a:cxnLst/>
              <a:rect l="l" t="t" r="r" b="b"/>
              <a:pathLst>
                <a:path w="5244" h="4795" extrusionOk="0">
                  <a:moveTo>
                    <a:pt x="11" y="1"/>
                  </a:moveTo>
                  <a:cubicBezTo>
                    <a:pt x="11" y="1"/>
                    <a:pt x="11" y="1"/>
                    <a:pt x="11" y="1"/>
                  </a:cubicBezTo>
                  <a:cubicBezTo>
                    <a:pt x="1" y="9"/>
                    <a:pt x="119" y="201"/>
                    <a:pt x="305" y="484"/>
                  </a:cubicBezTo>
                  <a:cubicBezTo>
                    <a:pt x="490" y="769"/>
                    <a:pt x="746" y="1143"/>
                    <a:pt x="1016" y="1506"/>
                  </a:cubicBezTo>
                  <a:cubicBezTo>
                    <a:pt x="1286" y="1872"/>
                    <a:pt x="1573" y="2223"/>
                    <a:pt x="1798" y="2479"/>
                  </a:cubicBezTo>
                  <a:cubicBezTo>
                    <a:pt x="2022" y="2735"/>
                    <a:pt x="2182" y="2897"/>
                    <a:pt x="2182" y="2897"/>
                  </a:cubicBezTo>
                  <a:cubicBezTo>
                    <a:pt x="2182" y="2897"/>
                    <a:pt x="2821" y="3552"/>
                    <a:pt x="3592" y="4044"/>
                  </a:cubicBezTo>
                  <a:cubicBezTo>
                    <a:pt x="3976" y="4291"/>
                    <a:pt x="4382" y="4500"/>
                    <a:pt x="4700" y="4623"/>
                  </a:cubicBezTo>
                  <a:cubicBezTo>
                    <a:pt x="4856" y="4687"/>
                    <a:pt x="4991" y="4732"/>
                    <a:pt x="5087" y="4759"/>
                  </a:cubicBezTo>
                  <a:cubicBezTo>
                    <a:pt x="5166" y="4781"/>
                    <a:pt x="5218" y="4794"/>
                    <a:pt x="5234" y="4794"/>
                  </a:cubicBezTo>
                  <a:cubicBezTo>
                    <a:pt x="5237" y="4794"/>
                    <a:pt x="5238" y="4794"/>
                    <a:pt x="5239" y="4793"/>
                  </a:cubicBezTo>
                  <a:cubicBezTo>
                    <a:pt x="5243" y="4780"/>
                    <a:pt x="5031" y="4703"/>
                    <a:pt x="4725" y="4559"/>
                  </a:cubicBezTo>
                  <a:cubicBezTo>
                    <a:pt x="4420" y="4415"/>
                    <a:pt x="4030" y="4195"/>
                    <a:pt x="3662" y="3937"/>
                  </a:cubicBezTo>
                  <a:cubicBezTo>
                    <a:pt x="2922" y="3429"/>
                    <a:pt x="2310" y="2770"/>
                    <a:pt x="2310" y="2770"/>
                  </a:cubicBezTo>
                  <a:cubicBezTo>
                    <a:pt x="2310" y="2770"/>
                    <a:pt x="2147" y="2615"/>
                    <a:pt x="1919" y="2367"/>
                  </a:cubicBezTo>
                  <a:cubicBezTo>
                    <a:pt x="1689" y="2121"/>
                    <a:pt x="1395" y="1779"/>
                    <a:pt x="1115" y="1427"/>
                  </a:cubicBezTo>
                  <a:cubicBezTo>
                    <a:pt x="835" y="1076"/>
                    <a:pt x="567" y="714"/>
                    <a:pt x="362" y="444"/>
                  </a:cubicBezTo>
                  <a:cubicBezTo>
                    <a:pt x="164" y="178"/>
                    <a:pt x="26" y="1"/>
                    <a:pt x="1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rot="-421116">
              <a:off x="2148341" y="628013"/>
              <a:ext cx="26085" cy="38029"/>
            </a:xfrm>
            <a:custGeom>
              <a:avLst/>
              <a:gdLst/>
              <a:ahLst/>
              <a:cxnLst/>
              <a:rect l="l" t="t" r="r" b="b"/>
              <a:pathLst>
                <a:path w="1313" h="1914" extrusionOk="0">
                  <a:moveTo>
                    <a:pt x="22" y="1"/>
                  </a:moveTo>
                  <a:cubicBezTo>
                    <a:pt x="21" y="1"/>
                    <a:pt x="20" y="1"/>
                    <a:pt x="19" y="1"/>
                  </a:cubicBezTo>
                  <a:cubicBezTo>
                    <a:pt x="0" y="17"/>
                    <a:pt x="157" y="257"/>
                    <a:pt x="312" y="499"/>
                  </a:cubicBezTo>
                  <a:cubicBezTo>
                    <a:pt x="462" y="743"/>
                    <a:pt x="616" y="985"/>
                    <a:pt x="616" y="985"/>
                  </a:cubicBezTo>
                  <a:cubicBezTo>
                    <a:pt x="616" y="985"/>
                    <a:pt x="780" y="1218"/>
                    <a:pt x="945" y="1453"/>
                  </a:cubicBezTo>
                  <a:cubicBezTo>
                    <a:pt x="1104" y="1682"/>
                    <a:pt x="1260" y="1914"/>
                    <a:pt x="1288" y="1914"/>
                  </a:cubicBezTo>
                  <a:cubicBezTo>
                    <a:pt x="1289" y="1914"/>
                    <a:pt x="1290" y="1914"/>
                    <a:pt x="1290" y="1914"/>
                  </a:cubicBezTo>
                  <a:cubicBezTo>
                    <a:pt x="1313" y="1902"/>
                    <a:pt x="1191" y="1640"/>
                    <a:pt x="1052" y="1383"/>
                  </a:cubicBezTo>
                  <a:cubicBezTo>
                    <a:pt x="916" y="1129"/>
                    <a:pt x="764" y="882"/>
                    <a:pt x="764" y="882"/>
                  </a:cubicBezTo>
                  <a:cubicBezTo>
                    <a:pt x="764" y="882"/>
                    <a:pt x="596" y="647"/>
                    <a:pt x="416" y="423"/>
                  </a:cubicBezTo>
                  <a:cubicBezTo>
                    <a:pt x="240" y="208"/>
                    <a:pt x="54" y="1"/>
                    <a:pt x="2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rot="-421116">
              <a:off x="2192984" y="661303"/>
              <a:ext cx="22807" cy="40056"/>
            </a:xfrm>
            <a:custGeom>
              <a:avLst/>
              <a:gdLst/>
              <a:ahLst/>
              <a:cxnLst/>
              <a:rect l="l" t="t" r="r" b="b"/>
              <a:pathLst>
                <a:path w="1148" h="2016" extrusionOk="0">
                  <a:moveTo>
                    <a:pt x="24" y="0"/>
                  </a:moveTo>
                  <a:cubicBezTo>
                    <a:pt x="23" y="0"/>
                    <a:pt x="22" y="0"/>
                    <a:pt x="22" y="1"/>
                  </a:cubicBezTo>
                  <a:cubicBezTo>
                    <a:pt x="1" y="17"/>
                    <a:pt x="174" y="249"/>
                    <a:pt x="321" y="495"/>
                  </a:cubicBezTo>
                  <a:cubicBezTo>
                    <a:pt x="471" y="738"/>
                    <a:pt x="597" y="994"/>
                    <a:pt x="597" y="994"/>
                  </a:cubicBezTo>
                  <a:cubicBezTo>
                    <a:pt x="597" y="994"/>
                    <a:pt x="746" y="1238"/>
                    <a:pt x="869" y="1496"/>
                  </a:cubicBezTo>
                  <a:cubicBezTo>
                    <a:pt x="994" y="1749"/>
                    <a:pt x="1096" y="2016"/>
                    <a:pt x="1122" y="2016"/>
                  </a:cubicBezTo>
                  <a:cubicBezTo>
                    <a:pt x="1123" y="2016"/>
                    <a:pt x="1123" y="2015"/>
                    <a:pt x="1123" y="2015"/>
                  </a:cubicBezTo>
                  <a:cubicBezTo>
                    <a:pt x="1147" y="2009"/>
                    <a:pt x="1085" y="1724"/>
                    <a:pt x="987" y="1448"/>
                  </a:cubicBezTo>
                  <a:cubicBezTo>
                    <a:pt x="891" y="1170"/>
                    <a:pt x="757" y="909"/>
                    <a:pt x="757" y="909"/>
                  </a:cubicBezTo>
                  <a:cubicBezTo>
                    <a:pt x="757" y="909"/>
                    <a:pt x="607" y="655"/>
                    <a:pt x="428" y="423"/>
                  </a:cubicBezTo>
                  <a:cubicBezTo>
                    <a:pt x="254" y="200"/>
                    <a:pt x="54" y="0"/>
                    <a:pt x="24"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1"/>
            <p:cNvSpPr/>
            <p:nvPr/>
          </p:nvSpPr>
          <p:spPr>
            <a:xfrm rot="-421116">
              <a:off x="2194194" y="548719"/>
              <a:ext cx="20363" cy="135764"/>
            </a:xfrm>
            <a:custGeom>
              <a:avLst/>
              <a:gdLst/>
              <a:ahLst/>
              <a:cxnLst/>
              <a:rect l="l" t="t" r="r" b="b"/>
              <a:pathLst>
                <a:path w="1025" h="6833" extrusionOk="0">
                  <a:moveTo>
                    <a:pt x="15" y="1"/>
                  </a:moveTo>
                  <a:cubicBezTo>
                    <a:pt x="15" y="1"/>
                    <a:pt x="15" y="1"/>
                    <a:pt x="15" y="1"/>
                  </a:cubicBezTo>
                  <a:cubicBezTo>
                    <a:pt x="1" y="7"/>
                    <a:pt x="66" y="213"/>
                    <a:pt x="161" y="525"/>
                  </a:cubicBezTo>
                  <a:cubicBezTo>
                    <a:pt x="255" y="837"/>
                    <a:pt x="364" y="1254"/>
                    <a:pt x="463" y="1676"/>
                  </a:cubicBezTo>
                  <a:cubicBezTo>
                    <a:pt x="655" y="2519"/>
                    <a:pt x="746" y="3379"/>
                    <a:pt x="746" y="3379"/>
                  </a:cubicBezTo>
                  <a:cubicBezTo>
                    <a:pt x="746" y="3379"/>
                    <a:pt x="864" y="4234"/>
                    <a:pt x="880" y="5099"/>
                  </a:cubicBezTo>
                  <a:cubicBezTo>
                    <a:pt x="887" y="5531"/>
                    <a:pt x="879" y="5964"/>
                    <a:pt x="863" y="6289"/>
                  </a:cubicBezTo>
                  <a:cubicBezTo>
                    <a:pt x="848" y="6615"/>
                    <a:pt x="832" y="6829"/>
                    <a:pt x="847" y="6832"/>
                  </a:cubicBezTo>
                  <a:cubicBezTo>
                    <a:pt x="847" y="6832"/>
                    <a:pt x="847" y="6832"/>
                    <a:pt x="847" y="6832"/>
                  </a:cubicBezTo>
                  <a:cubicBezTo>
                    <a:pt x="858" y="6832"/>
                    <a:pt x="896" y="6619"/>
                    <a:pt x="931" y="6292"/>
                  </a:cubicBezTo>
                  <a:cubicBezTo>
                    <a:pt x="970" y="5969"/>
                    <a:pt x="998" y="5533"/>
                    <a:pt x="1008" y="5098"/>
                  </a:cubicBezTo>
                  <a:cubicBezTo>
                    <a:pt x="1024" y="4225"/>
                    <a:pt x="927" y="3355"/>
                    <a:pt x="927" y="3355"/>
                  </a:cubicBezTo>
                  <a:cubicBezTo>
                    <a:pt x="927" y="3355"/>
                    <a:pt x="815" y="2487"/>
                    <a:pt x="588" y="1644"/>
                  </a:cubicBezTo>
                  <a:cubicBezTo>
                    <a:pt x="474" y="1222"/>
                    <a:pt x="345" y="807"/>
                    <a:pt x="228" y="501"/>
                  </a:cubicBezTo>
                  <a:cubicBezTo>
                    <a:pt x="115" y="197"/>
                    <a:pt x="26" y="1"/>
                    <a:pt x="1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1"/>
            <p:cNvSpPr/>
            <p:nvPr/>
          </p:nvSpPr>
          <p:spPr>
            <a:xfrm rot="-421116">
              <a:off x="2219935" y="628396"/>
              <a:ext cx="17363" cy="57242"/>
            </a:xfrm>
            <a:custGeom>
              <a:avLst/>
              <a:gdLst/>
              <a:ahLst/>
              <a:cxnLst/>
              <a:rect l="l" t="t" r="r" b="b"/>
              <a:pathLst>
                <a:path w="874" h="2881" extrusionOk="0">
                  <a:moveTo>
                    <a:pt x="849" y="1"/>
                  </a:moveTo>
                  <a:cubicBezTo>
                    <a:pt x="823" y="1"/>
                    <a:pt x="759" y="370"/>
                    <a:pt x="669" y="728"/>
                  </a:cubicBezTo>
                  <a:cubicBezTo>
                    <a:pt x="581" y="1091"/>
                    <a:pt x="467" y="1448"/>
                    <a:pt x="467" y="1448"/>
                  </a:cubicBezTo>
                  <a:cubicBezTo>
                    <a:pt x="467" y="1448"/>
                    <a:pt x="376" y="1809"/>
                    <a:pt x="258" y="2164"/>
                  </a:cubicBezTo>
                  <a:cubicBezTo>
                    <a:pt x="141" y="2521"/>
                    <a:pt x="0" y="2867"/>
                    <a:pt x="21" y="2880"/>
                  </a:cubicBezTo>
                  <a:cubicBezTo>
                    <a:pt x="22" y="2880"/>
                    <a:pt x="22" y="2881"/>
                    <a:pt x="22" y="2881"/>
                  </a:cubicBezTo>
                  <a:cubicBezTo>
                    <a:pt x="50" y="2881"/>
                    <a:pt x="230" y="2555"/>
                    <a:pt x="378" y="2210"/>
                  </a:cubicBezTo>
                  <a:cubicBezTo>
                    <a:pt x="528" y="1863"/>
                    <a:pt x="642" y="1499"/>
                    <a:pt x="642" y="1499"/>
                  </a:cubicBezTo>
                  <a:cubicBezTo>
                    <a:pt x="642" y="1499"/>
                    <a:pt x="737" y="1131"/>
                    <a:pt x="795" y="755"/>
                  </a:cubicBezTo>
                  <a:cubicBezTo>
                    <a:pt x="853" y="381"/>
                    <a:pt x="873" y="2"/>
                    <a:pt x="849" y="1"/>
                  </a:cubicBezTo>
                  <a:cubicBezTo>
                    <a:pt x="849" y="1"/>
                    <a:pt x="849" y="1"/>
                    <a:pt x="84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1"/>
            <p:cNvSpPr/>
            <p:nvPr/>
          </p:nvSpPr>
          <p:spPr>
            <a:xfrm rot="-421116">
              <a:off x="2177932" y="668633"/>
              <a:ext cx="36713" cy="20644"/>
            </a:xfrm>
            <a:custGeom>
              <a:avLst/>
              <a:gdLst/>
              <a:ahLst/>
              <a:cxnLst/>
              <a:rect l="l" t="t" r="r" b="b"/>
              <a:pathLst>
                <a:path w="1848" h="1039" extrusionOk="0">
                  <a:moveTo>
                    <a:pt x="17" y="1"/>
                  </a:moveTo>
                  <a:cubicBezTo>
                    <a:pt x="10" y="1"/>
                    <a:pt x="5" y="3"/>
                    <a:pt x="4" y="5"/>
                  </a:cubicBezTo>
                  <a:cubicBezTo>
                    <a:pt x="1" y="17"/>
                    <a:pt x="58" y="49"/>
                    <a:pt x="122" y="121"/>
                  </a:cubicBezTo>
                  <a:cubicBezTo>
                    <a:pt x="188" y="191"/>
                    <a:pt x="260" y="303"/>
                    <a:pt x="359" y="405"/>
                  </a:cubicBezTo>
                  <a:cubicBezTo>
                    <a:pt x="549" y="610"/>
                    <a:pt x="795" y="744"/>
                    <a:pt x="795" y="744"/>
                  </a:cubicBezTo>
                  <a:cubicBezTo>
                    <a:pt x="795" y="744"/>
                    <a:pt x="1045" y="864"/>
                    <a:pt x="1307" y="934"/>
                  </a:cubicBezTo>
                  <a:cubicBezTo>
                    <a:pt x="1523" y="995"/>
                    <a:pt x="1740" y="1038"/>
                    <a:pt x="1813" y="1038"/>
                  </a:cubicBezTo>
                  <a:cubicBezTo>
                    <a:pt x="1829" y="1038"/>
                    <a:pt x="1838" y="1036"/>
                    <a:pt x="1839" y="1032"/>
                  </a:cubicBezTo>
                  <a:cubicBezTo>
                    <a:pt x="1847" y="1006"/>
                    <a:pt x="1593" y="914"/>
                    <a:pt x="1347" y="814"/>
                  </a:cubicBezTo>
                  <a:cubicBezTo>
                    <a:pt x="1101" y="714"/>
                    <a:pt x="878" y="584"/>
                    <a:pt x="878" y="584"/>
                  </a:cubicBezTo>
                  <a:cubicBezTo>
                    <a:pt x="878" y="584"/>
                    <a:pt x="642" y="477"/>
                    <a:pt x="444" y="311"/>
                  </a:cubicBezTo>
                  <a:cubicBezTo>
                    <a:pt x="346" y="231"/>
                    <a:pt x="257" y="127"/>
                    <a:pt x="169" y="66"/>
                  </a:cubicBezTo>
                  <a:cubicBezTo>
                    <a:pt x="101" y="19"/>
                    <a:pt x="42" y="1"/>
                    <a:pt x="17"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1"/>
            <p:cNvSpPr/>
            <p:nvPr/>
          </p:nvSpPr>
          <p:spPr>
            <a:xfrm rot="-421116">
              <a:off x="2160448" y="714587"/>
              <a:ext cx="15416" cy="34274"/>
            </a:xfrm>
            <a:custGeom>
              <a:avLst/>
              <a:gdLst/>
              <a:ahLst/>
              <a:cxnLst/>
              <a:rect l="l" t="t" r="r" b="b"/>
              <a:pathLst>
                <a:path w="776" h="1725" extrusionOk="0">
                  <a:moveTo>
                    <a:pt x="753" y="1"/>
                  </a:moveTo>
                  <a:cubicBezTo>
                    <a:pt x="728" y="1"/>
                    <a:pt x="645" y="217"/>
                    <a:pt x="555" y="429"/>
                  </a:cubicBezTo>
                  <a:cubicBezTo>
                    <a:pt x="462" y="643"/>
                    <a:pt x="363" y="853"/>
                    <a:pt x="363" y="853"/>
                  </a:cubicBezTo>
                  <a:cubicBezTo>
                    <a:pt x="363" y="853"/>
                    <a:pt x="280" y="1070"/>
                    <a:pt x="191" y="1284"/>
                  </a:cubicBezTo>
                  <a:cubicBezTo>
                    <a:pt x="101" y="1499"/>
                    <a:pt x="0" y="1711"/>
                    <a:pt x="23" y="1724"/>
                  </a:cubicBezTo>
                  <a:cubicBezTo>
                    <a:pt x="24" y="1725"/>
                    <a:pt x="24" y="1725"/>
                    <a:pt x="25" y="1725"/>
                  </a:cubicBezTo>
                  <a:cubicBezTo>
                    <a:pt x="53" y="1725"/>
                    <a:pt x="187" y="1539"/>
                    <a:pt x="306" y="1342"/>
                  </a:cubicBezTo>
                  <a:cubicBezTo>
                    <a:pt x="427" y="1139"/>
                    <a:pt x="530" y="923"/>
                    <a:pt x="530" y="923"/>
                  </a:cubicBezTo>
                  <a:cubicBezTo>
                    <a:pt x="530" y="923"/>
                    <a:pt x="613" y="701"/>
                    <a:pt x="675" y="471"/>
                  </a:cubicBezTo>
                  <a:cubicBezTo>
                    <a:pt x="736" y="240"/>
                    <a:pt x="776" y="7"/>
                    <a:pt x="753" y="1"/>
                  </a:cubicBezTo>
                  <a:cubicBezTo>
                    <a:pt x="753" y="1"/>
                    <a:pt x="753" y="1"/>
                    <a:pt x="753"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rot="-421116">
              <a:off x="2174829" y="689612"/>
              <a:ext cx="17919" cy="47804"/>
            </a:xfrm>
            <a:custGeom>
              <a:avLst/>
              <a:gdLst/>
              <a:ahLst/>
              <a:cxnLst/>
              <a:rect l="l" t="t" r="r" b="b"/>
              <a:pathLst>
                <a:path w="902" h="2406" extrusionOk="0">
                  <a:moveTo>
                    <a:pt x="877" y="0"/>
                  </a:moveTo>
                  <a:cubicBezTo>
                    <a:pt x="852" y="0"/>
                    <a:pt x="759" y="304"/>
                    <a:pt x="656" y="601"/>
                  </a:cubicBezTo>
                  <a:cubicBezTo>
                    <a:pt x="552" y="900"/>
                    <a:pt x="437" y="1198"/>
                    <a:pt x="437" y="1198"/>
                  </a:cubicBezTo>
                  <a:cubicBezTo>
                    <a:pt x="437" y="1198"/>
                    <a:pt x="341" y="1498"/>
                    <a:pt x="230" y="1799"/>
                  </a:cubicBezTo>
                  <a:cubicBezTo>
                    <a:pt x="123" y="2096"/>
                    <a:pt x="0" y="2392"/>
                    <a:pt x="23" y="2405"/>
                  </a:cubicBezTo>
                  <a:cubicBezTo>
                    <a:pt x="23" y="2405"/>
                    <a:pt x="23" y="2405"/>
                    <a:pt x="24" y="2405"/>
                  </a:cubicBezTo>
                  <a:cubicBezTo>
                    <a:pt x="51" y="2405"/>
                    <a:pt x="209" y="2132"/>
                    <a:pt x="350" y="1850"/>
                  </a:cubicBezTo>
                  <a:cubicBezTo>
                    <a:pt x="491" y="1561"/>
                    <a:pt x="608" y="1259"/>
                    <a:pt x="608" y="1259"/>
                  </a:cubicBezTo>
                  <a:cubicBezTo>
                    <a:pt x="608" y="1259"/>
                    <a:pt x="707" y="952"/>
                    <a:pt x="780" y="637"/>
                  </a:cubicBezTo>
                  <a:cubicBezTo>
                    <a:pt x="854" y="323"/>
                    <a:pt x="902" y="5"/>
                    <a:pt x="878" y="0"/>
                  </a:cubicBezTo>
                  <a:cubicBezTo>
                    <a:pt x="878" y="0"/>
                    <a:pt x="877" y="0"/>
                    <a:pt x="877"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rot="-421116">
              <a:off x="2054701" y="532780"/>
              <a:ext cx="27058" cy="43016"/>
            </a:xfrm>
            <a:custGeom>
              <a:avLst/>
              <a:gdLst/>
              <a:ahLst/>
              <a:cxnLst/>
              <a:rect l="l" t="t" r="r" b="b"/>
              <a:pathLst>
                <a:path w="1362" h="2165" extrusionOk="0">
                  <a:moveTo>
                    <a:pt x="26" y="0"/>
                  </a:moveTo>
                  <a:cubicBezTo>
                    <a:pt x="25" y="0"/>
                    <a:pt x="25" y="0"/>
                    <a:pt x="25" y="0"/>
                  </a:cubicBezTo>
                  <a:cubicBezTo>
                    <a:pt x="1" y="7"/>
                    <a:pt x="74" y="322"/>
                    <a:pt x="194" y="624"/>
                  </a:cubicBezTo>
                  <a:cubicBezTo>
                    <a:pt x="313" y="926"/>
                    <a:pt x="474" y="1209"/>
                    <a:pt x="474" y="1209"/>
                  </a:cubicBezTo>
                  <a:cubicBezTo>
                    <a:pt x="474" y="1209"/>
                    <a:pt x="650" y="1484"/>
                    <a:pt x="866" y="1727"/>
                  </a:cubicBezTo>
                  <a:cubicBezTo>
                    <a:pt x="1072" y="1961"/>
                    <a:pt x="1308" y="2165"/>
                    <a:pt x="1341" y="2165"/>
                  </a:cubicBezTo>
                  <a:cubicBezTo>
                    <a:pt x="1342" y="2165"/>
                    <a:pt x="1343" y="2164"/>
                    <a:pt x="1344" y="2164"/>
                  </a:cubicBezTo>
                  <a:cubicBezTo>
                    <a:pt x="1361" y="2143"/>
                    <a:pt x="1150" y="1905"/>
                    <a:pt x="965" y="1647"/>
                  </a:cubicBezTo>
                  <a:cubicBezTo>
                    <a:pt x="781" y="1390"/>
                    <a:pt x="627" y="1116"/>
                    <a:pt x="627" y="1116"/>
                  </a:cubicBezTo>
                  <a:cubicBezTo>
                    <a:pt x="627" y="1116"/>
                    <a:pt x="453" y="854"/>
                    <a:pt x="311" y="573"/>
                  </a:cubicBezTo>
                  <a:cubicBezTo>
                    <a:pt x="166" y="293"/>
                    <a:pt x="52" y="0"/>
                    <a:pt x="26"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rot="-421116">
              <a:off x="2061663" y="521568"/>
              <a:ext cx="83300" cy="89251"/>
            </a:xfrm>
            <a:custGeom>
              <a:avLst/>
              <a:gdLst/>
              <a:ahLst/>
              <a:cxnLst/>
              <a:rect l="l" t="t" r="r" b="b"/>
              <a:pathLst>
                <a:path w="4193" h="4492" extrusionOk="0">
                  <a:moveTo>
                    <a:pt x="9" y="1"/>
                  </a:moveTo>
                  <a:cubicBezTo>
                    <a:pt x="8" y="1"/>
                    <a:pt x="7" y="1"/>
                    <a:pt x="7" y="2"/>
                  </a:cubicBezTo>
                  <a:cubicBezTo>
                    <a:pt x="1" y="16"/>
                    <a:pt x="168" y="114"/>
                    <a:pt x="416" y="270"/>
                  </a:cubicBezTo>
                  <a:cubicBezTo>
                    <a:pt x="662" y="425"/>
                    <a:pt x="982" y="649"/>
                    <a:pt x="1288" y="887"/>
                  </a:cubicBezTo>
                  <a:cubicBezTo>
                    <a:pt x="1898" y="1369"/>
                    <a:pt x="2416" y="1946"/>
                    <a:pt x="2416" y="1946"/>
                  </a:cubicBezTo>
                  <a:cubicBezTo>
                    <a:pt x="2416" y="1946"/>
                    <a:pt x="2957" y="2504"/>
                    <a:pt x="3392" y="3150"/>
                  </a:cubicBezTo>
                  <a:cubicBezTo>
                    <a:pt x="3607" y="3471"/>
                    <a:pt x="3809" y="3805"/>
                    <a:pt x="3945" y="4063"/>
                  </a:cubicBezTo>
                  <a:cubicBezTo>
                    <a:pt x="4082" y="4317"/>
                    <a:pt x="4166" y="4491"/>
                    <a:pt x="4182" y="4491"/>
                  </a:cubicBezTo>
                  <a:cubicBezTo>
                    <a:pt x="4183" y="4491"/>
                    <a:pt x="4183" y="4491"/>
                    <a:pt x="4183" y="4491"/>
                  </a:cubicBezTo>
                  <a:cubicBezTo>
                    <a:pt x="4193" y="4486"/>
                    <a:pt x="4129" y="4301"/>
                    <a:pt x="4009" y="4029"/>
                  </a:cubicBezTo>
                  <a:cubicBezTo>
                    <a:pt x="3889" y="3759"/>
                    <a:pt x="3705" y="3412"/>
                    <a:pt x="3500" y="3076"/>
                  </a:cubicBezTo>
                  <a:cubicBezTo>
                    <a:pt x="3086" y="2405"/>
                    <a:pt x="2551" y="1821"/>
                    <a:pt x="2551" y="1821"/>
                  </a:cubicBezTo>
                  <a:cubicBezTo>
                    <a:pt x="2551" y="1821"/>
                    <a:pt x="2005" y="1246"/>
                    <a:pt x="1366" y="783"/>
                  </a:cubicBezTo>
                  <a:cubicBezTo>
                    <a:pt x="1046" y="555"/>
                    <a:pt x="712" y="345"/>
                    <a:pt x="451" y="208"/>
                  </a:cubicBezTo>
                  <a:cubicBezTo>
                    <a:pt x="207" y="78"/>
                    <a:pt x="30" y="1"/>
                    <a:pt x="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rot="-421116">
              <a:off x="2062145" y="509271"/>
              <a:ext cx="36415" cy="23088"/>
            </a:xfrm>
            <a:custGeom>
              <a:avLst/>
              <a:gdLst/>
              <a:ahLst/>
              <a:cxnLst/>
              <a:rect l="l" t="t" r="r" b="b"/>
              <a:pathLst>
                <a:path w="1833" h="1162" extrusionOk="0">
                  <a:moveTo>
                    <a:pt x="57" y="1"/>
                  </a:moveTo>
                  <a:cubicBezTo>
                    <a:pt x="23" y="1"/>
                    <a:pt x="2" y="4"/>
                    <a:pt x="2" y="11"/>
                  </a:cubicBezTo>
                  <a:cubicBezTo>
                    <a:pt x="0" y="38"/>
                    <a:pt x="266" y="96"/>
                    <a:pt x="499" y="223"/>
                  </a:cubicBezTo>
                  <a:cubicBezTo>
                    <a:pt x="737" y="347"/>
                    <a:pt x="945" y="513"/>
                    <a:pt x="945" y="513"/>
                  </a:cubicBezTo>
                  <a:cubicBezTo>
                    <a:pt x="945" y="513"/>
                    <a:pt x="1167" y="658"/>
                    <a:pt x="1378" y="831"/>
                  </a:cubicBezTo>
                  <a:cubicBezTo>
                    <a:pt x="1580" y="993"/>
                    <a:pt x="1780" y="1162"/>
                    <a:pt x="1813" y="1162"/>
                  </a:cubicBezTo>
                  <a:cubicBezTo>
                    <a:pt x="1815" y="1162"/>
                    <a:pt x="1816" y="1161"/>
                    <a:pt x="1817" y="1160"/>
                  </a:cubicBezTo>
                  <a:cubicBezTo>
                    <a:pt x="1833" y="1144"/>
                    <a:pt x="1657" y="935"/>
                    <a:pt x="1463" y="735"/>
                  </a:cubicBezTo>
                  <a:cubicBezTo>
                    <a:pt x="1271" y="537"/>
                    <a:pt x="1049" y="366"/>
                    <a:pt x="1049" y="366"/>
                  </a:cubicBezTo>
                  <a:cubicBezTo>
                    <a:pt x="1049" y="366"/>
                    <a:pt x="816" y="206"/>
                    <a:pt x="552" y="105"/>
                  </a:cubicBezTo>
                  <a:cubicBezTo>
                    <a:pt x="357" y="29"/>
                    <a:pt x="153" y="1"/>
                    <a:pt x="57"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rot="-421116">
              <a:off x="2084832" y="483160"/>
              <a:ext cx="97047" cy="47665"/>
            </a:xfrm>
            <a:custGeom>
              <a:avLst/>
              <a:gdLst/>
              <a:ahLst/>
              <a:cxnLst/>
              <a:rect l="l" t="t" r="r" b="b"/>
              <a:pathLst>
                <a:path w="4885" h="2399" extrusionOk="0">
                  <a:moveTo>
                    <a:pt x="14" y="0"/>
                  </a:moveTo>
                  <a:cubicBezTo>
                    <a:pt x="8" y="0"/>
                    <a:pt x="4" y="1"/>
                    <a:pt x="4" y="3"/>
                  </a:cubicBezTo>
                  <a:cubicBezTo>
                    <a:pt x="0" y="15"/>
                    <a:pt x="163" y="71"/>
                    <a:pt x="410" y="150"/>
                  </a:cubicBezTo>
                  <a:cubicBezTo>
                    <a:pt x="656" y="226"/>
                    <a:pt x="984" y="333"/>
                    <a:pt x="1311" y="437"/>
                  </a:cubicBezTo>
                  <a:cubicBezTo>
                    <a:pt x="1967" y="647"/>
                    <a:pt x="2590" y="927"/>
                    <a:pt x="2590" y="927"/>
                  </a:cubicBezTo>
                  <a:cubicBezTo>
                    <a:pt x="2590" y="927"/>
                    <a:pt x="3227" y="1178"/>
                    <a:pt x="3801" y="1550"/>
                  </a:cubicBezTo>
                  <a:cubicBezTo>
                    <a:pt x="4089" y="1734"/>
                    <a:pt x="4360" y="1943"/>
                    <a:pt x="4552" y="2113"/>
                  </a:cubicBezTo>
                  <a:cubicBezTo>
                    <a:pt x="4739" y="2278"/>
                    <a:pt x="4857" y="2398"/>
                    <a:pt x="4875" y="2398"/>
                  </a:cubicBezTo>
                  <a:cubicBezTo>
                    <a:pt x="4876" y="2398"/>
                    <a:pt x="4876" y="2398"/>
                    <a:pt x="4877" y="2398"/>
                  </a:cubicBezTo>
                  <a:cubicBezTo>
                    <a:pt x="4885" y="2390"/>
                    <a:pt x="4782" y="2249"/>
                    <a:pt x="4602" y="2062"/>
                  </a:cubicBezTo>
                  <a:cubicBezTo>
                    <a:pt x="4423" y="1873"/>
                    <a:pt x="4159" y="1646"/>
                    <a:pt x="3874" y="1445"/>
                  </a:cubicBezTo>
                  <a:cubicBezTo>
                    <a:pt x="3307" y="1037"/>
                    <a:pt x="2664" y="760"/>
                    <a:pt x="2664" y="760"/>
                  </a:cubicBezTo>
                  <a:cubicBezTo>
                    <a:pt x="2664" y="760"/>
                    <a:pt x="2503" y="695"/>
                    <a:pt x="2258" y="605"/>
                  </a:cubicBezTo>
                  <a:cubicBezTo>
                    <a:pt x="2015" y="514"/>
                    <a:pt x="1684" y="409"/>
                    <a:pt x="1351" y="314"/>
                  </a:cubicBezTo>
                  <a:cubicBezTo>
                    <a:pt x="1017" y="222"/>
                    <a:pt x="681" y="138"/>
                    <a:pt x="429" y="81"/>
                  </a:cubicBezTo>
                  <a:cubicBezTo>
                    <a:pt x="210" y="31"/>
                    <a:pt x="55" y="0"/>
                    <a:pt x="14"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rot="-421116">
              <a:off x="2086347" y="470580"/>
              <a:ext cx="74896" cy="20087"/>
            </a:xfrm>
            <a:custGeom>
              <a:avLst/>
              <a:gdLst/>
              <a:ahLst/>
              <a:cxnLst/>
              <a:rect l="l" t="t" r="r" b="b"/>
              <a:pathLst>
                <a:path w="3770" h="1011" extrusionOk="0">
                  <a:moveTo>
                    <a:pt x="463" y="1"/>
                  </a:moveTo>
                  <a:cubicBezTo>
                    <a:pt x="195" y="1"/>
                    <a:pt x="0" y="19"/>
                    <a:pt x="1" y="34"/>
                  </a:cubicBezTo>
                  <a:cubicBezTo>
                    <a:pt x="1" y="59"/>
                    <a:pt x="491" y="74"/>
                    <a:pt x="973" y="152"/>
                  </a:cubicBezTo>
                  <a:cubicBezTo>
                    <a:pt x="1455" y="226"/>
                    <a:pt x="1923" y="360"/>
                    <a:pt x="1923" y="360"/>
                  </a:cubicBezTo>
                  <a:cubicBezTo>
                    <a:pt x="1923" y="360"/>
                    <a:pt x="2395" y="469"/>
                    <a:pt x="2852" y="640"/>
                  </a:cubicBezTo>
                  <a:cubicBezTo>
                    <a:pt x="3288" y="797"/>
                    <a:pt x="3704" y="1011"/>
                    <a:pt x="3753" y="1011"/>
                  </a:cubicBezTo>
                  <a:cubicBezTo>
                    <a:pt x="3755" y="1011"/>
                    <a:pt x="3756" y="1010"/>
                    <a:pt x="3757" y="1009"/>
                  </a:cubicBezTo>
                  <a:cubicBezTo>
                    <a:pt x="3770" y="988"/>
                    <a:pt x="3354" y="721"/>
                    <a:pt x="2902" y="520"/>
                  </a:cubicBezTo>
                  <a:cubicBezTo>
                    <a:pt x="2448" y="315"/>
                    <a:pt x="1968" y="184"/>
                    <a:pt x="1968" y="184"/>
                  </a:cubicBezTo>
                  <a:cubicBezTo>
                    <a:pt x="1968" y="184"/>
                    <a:pt x="1482" y="66"/>
                    <a:pt x="989" y="24"/>
                  </a:cubicBezTo>
                  <a:cubicBezTo>
                    <a:pt x="806" y="7"/>
                    <a:pt x="621" y="1"/>
                    <a:pt x="463"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rot="-421116">
              <a:off x="2040674" y="435082"/>
              <a:ext cx="27157" cy="46930"/>
            </a:xfrm>
            <a:custGeom>
              <a:avLst/>
              <a:gdLst/>
              <a:ahLst/>
              <a:cxnLst/>
              <a:rect l="l" t="t" r="r" b="b"/>
              <a:pathLst>
                <a:path w="1367" h="2362" extrusionOk="0">
                  <a:moveTo>
                    <a:pt x="22" y="1"/>
                  </a:moveTo>
                  <a:cubicBezTo>
                    <a:pt x="21" y="1"/>
                    <a:pt x="21" y="1"/>
                    <a:pt x="20" y="2"/>
                  </a:cubicBezTo>
                  <a:cubicBezTo>
                    <a:pt x="1" y="19"/>
                    <a:pt x="212" y="291"/>
                    <a:pt x="415" y="569"/>
                  </a:cubicBezTo>
                  <a:cubicBezTo>
                    <a:pt x="616" y="844"/>
                    <a:pt x="787" y="1133"/>
                    <a:pt x="787" y="1133"/>
                  </a:cubicBezTo>
                  <a:cubicBezTo>
                    <a:pt x="787" y="1133"/>
                    <a:pt x="979" y="1412"/>
                    <a:pt x="1118" y="1720"/>
                  </a:cubicBezTo>
                  <a:cubicBezTo>
                    <a:pt x="1259" y="2025"/>
                    <a:pt x="1315" y="2361"/>
                    <a:pt x="1342" y="2361"/>
                  </a:cubicBezTo>
                  <a:cubicBezTo>
                    <a:pt x="1342" y="2361"/>
                    <a:pt x="1342" y="2361"/>
                    <a:pt x="1342" y="2361"/>
                  </a:cubicBezTo>
                  <a:cubicBezTo>
                    <a:pt x="1366" y="2361"/>
                    <a:pt x="1353" y="2008"/>
                    <a:pt x="1235" y="1674"/>
                  </a:cubicBezTo>
                  <a:cubicBezTo>
                    <a:pt x="1123" y="1340"/>
                    <a:pt x="939" y="1039"/>
                    <a:pt x="939" y="1039"/>
                  </a:cubicBezTo>
                  <a:cubicBezTo>
                    <a:pt x="939" y="1039"/>
                    <a:pt x="743" y="748"/>
                    <a:pt x="512" y="489"/>
                  </a:cubicBezTo>
                  <a:cubicBezTo>
                    <a:pt x="289" y="235"/>
                    <a:pt x="55" y="1"/>
                    <a:pt x="2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rot="-421116">
              <a:off x="2020193" y="401714"/>
              <a:ext cx="32223" cy="35227"/>
            </a:xfrm>
            <a:custGeom>
              <a:avLst/>
              <a:gdLst/>
              <a:ahLst/>
              <a:cxnLst/>
              <a:rect l="l" t="t" r="r" b="b"/>
              <a:pathLst>
                <a:path w="1622" h="1773" extrusionOk="0">
                  <a:moveTo>
                    <a:pt x="39" y="1"/>
                  </a:moveTo>
                  <a:cubicBezTo>
                    <a:pt x="37" y="1"/>
                    <a:pt x="36" y="1"/>
                    <a:pt x="36" y="2"/>
                  </a:cubicBezTo>
                  <a:cubicBezTo>
                    <a:pt x="0" y="35"/>
                    <a:pt x="742" y="947"/>
                    <a:pt x="742" y="947"/>
                  </a:cubicBezTo>
                  <a:cubicBezTo>
                    <a:pt x="742" y="947"/>
                    <a:pt x="1516" y="1773"/>
                    <a:pt x="1580" y="1773"/>
                  </a:cubicBezTo>
                  <a:cubicBezTo>
                    <a:pt x="1582" y="1773"/>
                    <a:pt x="1583" y="1772"/>
                    <a:pt x="1583" y="1772"/>
                  </a:cubicBezTo>
                  <a:cubicBezTo>
                    <a:pt x="1622" y="1740"/>
                    <a:pt x="878" y="828"/>
                    <a:pt x="878" y="828"/>
                  </a:cubicBezTo>
                  <a:cubicBezTo>
                    <a:pt x="878" y="828"/>
                    <a:pt x="103" y="1"/>
                    <a:pt x="3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rot="-421116">
              <a:off x="1958658" y="416899"/>
              <a:ext cx="89041" cy="76753"/>
            </a:xfrm>
            <a:custGeom>
              <a:avLst/>
              <a:gdLst/>
              <a:ahLst/>
              <a:cxnLst/>
              <a:rect l="l" t="t" r="r" b="b"/>
              <a:pathLst>
                <a:path w="4482" h="3863" extrusionOk="0">
                  <a:moveTo>
                    <a:pt x="9" y="1"/>
                  </a:moveTo>
                  <a:cubicBezTo>
                    <a:pt x="8" y="1"/>
                    <a:pt x="7" y="1"/>
                    <a:pt x="7" y="2"/>
                  </a:cubicBezTo>
                  <a:cubicBezTo>
                    <a:pt x="0" y="13"/>
                    <a:pt x="149" y="133"/>
                    <a:pt x="397" y="273"/>
                  </a:cubicBezTo>
                  <a:cubicBezTo>
                    <a:pt x="640" y="421"/>
                    <a:pt x="983" y="580"/>
                    <a:pt x="1311" y="764"/>
                  </a:cubicBezTo>
                  <a:cubicBezTo>
                    <a:pt x="1639" y="943"/>
                    <a:pt x="1955" y="1150"/>
                    <a:pt x="2182" y="1311"/>
                  </a:cubicBezTo>
                  <a:cubicBezTo>
                    <a:pt x="2411" y="1476"/>
                    <a:pt x="2555" y="1596"/>
                    <a:pt x="2555" y="1596"/>
                  </a:cubicBezTo>
                  <a:cubicBezTo>
                    <a:pt x="2555" y="1596"/>
                    <a:pt x="3163" y="2039"/>
                    <a:pt x="3642" y="2616"/>
                  </a:cubicBezTo>
                  <a:cubicBezTo>
                    <a:pt x="3885" y="2902"/>
                    <a:pt x="4095" y="3212"/>
                    <a:pt x="4237" y="3455"/>
                  </a:cubicBezTo>
                  <a:cubicBezTo>
                    <a:pt x="4380" y="3694"/>
                    <a:pt x="4456" y="3863"/>
                    <a:pt x="4474" y="3863"/>
                  </a:cubicBezTo>
                  <a:cubicBezTo>
                    <a:pt x="4475" y="3863"/>
                    <a:pt x="4475" y="3863"/>
                    <a:pt x="4475" y="3863"/>
                  </a:cubicBezTo>
                  <a:cubicBezTo>
                    <a:pt x="4482" y="3861"/>
                    <a:pt x="4467" y="3815"/>
                    <a:pt x="4438" y="3740"/>
                  </a:cubicBezTo>
                  <a:cubicBezTo>
                    <a:pt x="4411" y="3661"/>
                    <a:pt x="4365" y="3551"/>
                    <a:pt x="4301" y="3423"/>
                  </a:cubicBezTo>
                  <a:cubicBezTo>
                    <a:pt x="4178" y="3167"/>
                    <a:pt x="3980" y="2840"/>
                    <a:pt x="3743" y="2539"/>
                  </a:cubicBezTo>
                  <a:cubicBezTo>
                    <a:pt x="3278" y="1927"/>
                    <a:pt x="2669" y="1455"/>
                    <a:pt x="2669" y="1455"/>
                  </a:cubicBezTo>
                  <a:cubicBezTo>
                    <a:pt x="2669" y="1455"/>
                    <a:pt x="2518" y="1337"/>
                    <a:pt x="2280" y="1177"/>
                  </a:cubicBezTo>
                  <a:cubicBezTo>
                    <a:pt x="2040" y="1017"/>
                    <a:pt x="1716" y="822"/>
                    <a:pt x="1373" y="652"/>
                  </a:cubicBezTo>
                  <a:cubicBezTo>
                    <a:pt x="1031" y="480"/>
                    <a:pt x="684" y="336"/>
                    <a:pt x="430" y="213"/>
                  </a:cubicBezTo>
                  <a:cubicBezTo>
                    <a:pt x="188" y="96"/>
                    <a:pt x="31" y="1"/>
                    <a:pt x="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rot="-421116">
              <a:off x="1898835" y="472238"/>
              <a:ext cx="135608" cy="32247"/>
            </a:xfrm>
            <a:custGeom>
              <a:avLst/>
              <a:gdLst/>
              <a:ahLst/>
              <a:cxnLst/>
              <a:rect l="l" t="t" r="r" b="b"/>
              <a:pathLst>
                <a:path w="6826" h="1623" extrusionOk="0">
                  <a:moveTo>
                    <a:pt x="412" y="0"/>
                  </a:moveTo>
                  <a:cubicBezTo>
                    <a:pt x="160" y="0"/>
                    <a:pt x="0" y="4"/>
                    <a:pt x="0" y="15"/>
                  </a:cubicBezTo>
                  <a:cubicBezTo>
                    <a:pt x="0" y="28"/>
                    <a:pt x="221" y="47"/>
                    <a:pt x="555" y="71"/>
                  </a:cubicBezTo>
                  <a:cubicBezTo>
                    <a:pt x="888" y="95"/>
                    <a:pt x="1331" y="124"/>
                    <a:pt x="1773" y="164"/>
                  </a:cubicBezTo>
                  <a:cubicBezTo>
                    <a:pt x="2215" y="204"/>
                    <a:pt x="2654" y="258"/>
                    <a:pt x="2982" y="311"/>
                  </a:cubicBezTo>
                  <a:cubicBezTo>
                    <a:pt x="3310" y="362"/>
                    <a:pt x="3526" y="407"/>
                    <a:pt x="3526" y="407"/>
                  </a:cubicBezTo>
                  <a:cubicBezTo>
                    <a:pt x="3526" y="407"/>
                    <a:pt x="4403" y="544"/>
                    <a:pt x="5232" y="849"/>
                  </a:cubicBezTo>
                  <a:cubicBezTo>
                    <a:pt x="5646" y="1000"/>
                    <a:pt x="6047" y="1187"/>
                    <a:pt x="6338" y="1350"/>
                  </a:cubicBezTo>
                  <a:cubicBezTo>
                    <a:pt x="6615" y="1503"/>
                    <a:pt x="6797" y="1622"/>
                    <a:pt x="6819" y="1622"/>
                  </a:cubicBezTo>
                  <a:cubicBezTo>
                    <a:pt x="6820" y="1622"/>
                    <a:pt x="6820" y="1622"/>
                    <a:pt x="6821" y="1622"/>
                  </a:cubicBezTo>
                  <a:cubicBezTo>
                    <a:pt x="6826" y="1617"/>
                    <a:pt x="6782" y="1579"/>
                    <a:pt x="6706" y="1519"/>
                  </a:cubicBezTo>
                  <a:cubicBezTo>
                    <a:pt x="6629" y="1459"/>
                    <a:pt x="6515" y="1377"/>
                    <a:pt x="6373" y="1288"/>
                  </a:cubicBezTo>
                  <a:cubicBezTo>
                    <a:pt x="6092" y="1105"/>
                    <a:pt x="5694" y="897"/>
                    <a:pt x="5278" y="730"/>
                  </a:cubicBezTo>
                  <a:cubicBezTo>
                    <a:pt x="4447" y="387"/>
                    <a:pt x="3559" y="228"/>
                    <a:pt x="3559" y="228"/>
                  </a:cubicBezTo>
                  <a:cubicBezTo>
                    <a:pt x="3559" y="228"/>
                    <a:pt x="3339" y="188"/>
                    <a:pt x="3006" y="146"/>
                  </a:cubicBezTo>
                  <a:cubicBezTo>
                    <a:pt x="2672" y="104"/>
                    <a:pt x="2229" y="61"/>
                    <a:pt x="1783" y="39"/>
                  </a:cubicBezTo>
                  <a:cubicBezTo>
                    <a:pt x="1337" y="12"/>
                    <a:pt x="891" y="2"/>
                    <a:pt x="558" y="1"/>
                  </a:cubicBezTo>
                  <a:cubicBezTo>
                    <a:pt x="507" y="0"/>
                    <a:pt x="458" y="0"/>
                    <a:pt x="41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rot="-421116">
              <a:off x="1998116" y="505906"/>
              <a:ext cx="43388" cy="4729"/>
            </a:xfrm>
            <a:custGeom>
              <a:avLst/>
              <a:gdLst/>
              <a:ahLst/>
              <a:cxnLst/>
              <a:rect l="l" t="t" r="r" b="b"/>
              <a:pathLst>
                <a:path w="2184" h="238" extrusionOk="0">
                  <a:moveTo>
                    <a:pt x="1340" y="1"/>
                  </a:moveTo>
                  <a:cubicBezTo>
                    <a:pt x="1199" y="1"/>
                    <a:pt x="1099" y="4"/>
                    <a:pt x="1099" y="4"/>
                  </a:cubicBezTo>
                  <a:cubicBezTo>
                    <a:pt x="1099" y="4"/>
                    <a:pt x="819" y="35"/>
                    <a:pt x="544" y="84"/>
                  </a:cubicBezTo>
                  <a:cubicBezTo>
                    <a:pt x="271" y="132"/>
                    <a:pt x="1" y="204"/>
                    <a:pt x="6" y="228"/>
                  </a:cubicBezTo>
                  <a:cubicBezTo>
                    <a:pt x="7" y="235"/>
                    <a:pt x="31" y="238"/>
                    <a:pt x="71" y="238"/>
                  </a:cubicBezTo>
                  <a:cubicBezTo>
                    <a:pt x="170" y="238"/>
                    <a:pt x="366" y="221"/>
                    <a:pt x="562" y="209"/>
                  </a:cubicBezTo>
                  <a:cubicBezTo>
                    <a:pt x="839" y="190"/>
                    <a:pt x="1112" y="183"/>
                    <a:pt x="1112" y="183"/>
                  </a:cubicBezTo>
                  <a:cubicBezTo>
                    <a:pt x="1112" y="183"/>
                    <a:pt x="1385" y="153"/>
                    <a:pt x="1660" y="132"/>
                  </a:cubicBezTo>
                  <a:cubicBezTo>
                    <a:pt x="1697" y="130"/>
                    <a:pt x="1733" y="129"/>
                    <a:pt x="1769" y="129"/>
                  </a:cubicBezTo>
                  <a:cubicBezTo>
                    <a:pt x="1863" y="129"/>
                    <a:pt x="1952" y="137"/>
                    <a:pt x="2020" y="159"/>
                  </a:cubicBezTo>
                  <a:cubicBezTo>
                    <a:pt x="2104" y="184"/>
                    <a:pt x="2156" y="225"/>
                    <a:pt x="2172" y="225"/>
                  </a:cubicBezTo>
                  <a:cubicBezTo>
                    <a:pt x="2173" y="225"/>
                    <a:pt x="2174" y="224"/>
                    <a:pt x="2175" y="223"/>
                  </a:cubicBezTo>
                  <a:cubicBezTo>
                    <a:pt x="2183" y="217"/>
                    <a:pt x="2145" y="148"/>
                    <a:pt x="2046" y="95"/>
                  </a:cubicBezTo>
                  <a:cubicBezTo>
                    <a:pt x="1948" y="39"/>
                    <a:pt x="1800" y="12"/>
                    <a:pt x="1659" y="7"/>
                  </a:cubicBezTo>
                  <a:cubicBezTo>
                    <a:pt x="1546" y="2"/>
                    <a:pt x="1433" y="1"/>
                    <a:pt x="134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rot="-421116">
              <a:off x="1878448" y="544669"/>
              <a:ext cx="154064" cy="40234"/>
            </a:xfrm>
            <a:custGeom>
              <a:avLst/>
              <a:gdLst/>
              <a:ahLst/>
              <a:cxnLst/>
              <a:rect l="l" t="t" r="r" b="b"/>
              <a:pathLst>
                <a:path w="7755" h="2025" extrusionOk="0">
                  <a:moveTo>
                    <a:pt x="7749" y="1"/>
                  </a:moveTo>
                  <a:cubicBezTo>
                    <a:pt x="7721" y="1"/>
                    <a:pt x="7501" y="114"/>
                    <a:pt x="7178" y="277"/>
                  </a:cubicBezTo>
                  <a:cubicBezTo>
                    <a:pt x="6835" y="448"/>
                    <a:pt x="6380" y="673"/>
                    <a:pt x="5916" y="876"/>
                  </a:cubicBezTo>
                  <a:cubicBezTo>
                    <a:pt x="5453" y="1083"/>
                    <a:pt x="4979" y="1263"/>
                    <a:pt x="4620" y="1380"/>
                  </a:cubicBezTo>
                  <a:cubicBezTo>
                    <a:pt x="4440" y="1441"/>
                    <a:pt x="4289" y="1487"/>
                    <a:pt x="4181" y="1514"/>
                  </a:cubicBezTo>
                  <a:cubicBezTo>
                    <a:pt x="4076" y="1545"/>
                    <a:pt x="4017" y="1562"/>
                    <a:pt x="4017" y="1562"/>
                  </a:cubicBezTo>
                  <a:cubicBezTo>
                    <a:pt x="4017" y="1562"/>
                    <a:pt x="3774" y="1636"/>
                    <a:pt x="3404" y="1716"/>
                  </a:cubicBezTo>
                  <a:cubicBezTo>
                    <a:pt x="3035" y="1799"/>
                    <a:pt x="2535" y="1882"/>
                    <a:pt x="2031" y="1898"/>
                  </a:cubicBezTo>
                  <a:cubicBezTo>
                    <a:pt x="1955" y="1901"/>
                    <a:pt x="1880" y="1902"/>
                    <a:pt x="1804" y="1902"/>
                  </a:cubicBezTo>
                  <a:cubicBezTo>
                    <a:pt x="1398" y="1902"/>
                    <a:pt x="1003" y="1864"/>
                    <a:pt x="683" y="1864"/>
                  </a:cubicBezTo>
                  <a:cubicBezTo>
                    <a:pt x="667" y="1864"/>
                    <a:pt x="652" y="1864"/>
                    <a:pt x="637" y="1864"/>
                  </a:cubicBezTo>
                  <a:cubicBezTo>
                    <a:pt x="445" y="1864"/>
                    <a:pt x="284" y="1880"/>
                    <a:pt x="173" y="1898"/>
                  </a:cubicBezTo>
                  <a:cubicBezTo>
                    <a:pt x="61" y="1916"/>
                    <a:pt x="1" y="1936"/>
                    <a:pt x="1" y="1940"/>
                  </a:cubicBezTo>
                  <a:cubicBezTo>
                    <a:pt x="1" y="1942"/>
                    <a:pt x="7" y="1943"/>
                    <a:pt x="19" y="1943"/>
                  </a:cubicBezTo>
                  <a:cubicBezTo>
                    <a:pt x="67" y="1943"/>
                    <a:pt x="205" y="1928"/>
                    <a:pt x="404" y="1928"/>
                  </a:cubicBezTo>
                  <a:cubicBezTo>
                    <a:pt x="474" y="1928"/>
                    <a:pt x="551" y="1930"/>
                    <a:pt x="635" y="1935"/>
                  </a:cubicBezTo>
                  <a:cubicBezTo>
                    <a:pt x="1005" y="1950"/>
                    <a:pt x="1497" y="2024"/>
                    <a:pt x="2003" y="2024"/>
                  </a:cubicBezTo>
                  <a:cubicBezTo>
                    <a:pt x="2013" y="2024"/>
                    <a:pt x="2024" y="2024"/>
                    <a:pt x="2034" y="2024"/>
                  </a:cubicBezTo>
                  <a:cubicBezTo>
                    <a:pt x="2548" y="2024"/>
                    <a:pt x="3059" y="1952"/>
                    <a:pt x="3436" y="1879"/>
                  </a:cubicBezTo>
                  <a:cubicBezTo>
                    <a:pt x="3814" y="1804"/>
                    <a:pt x="4062" y="1735"/>
                    <a:pt x="4062" y="1735"/>
                  </a:cubicBezTo>
                  <a:cubicBezTo>
                    <a:pt x="4062" y="1735"/>
                    <a:pt x="4122" y="1716"/>
                    <a:pt x="4229" y="1682"/>
                  </a:cubicBezTo>
                  <a:cubicBezTo>
                    <a:pt x="4338" y="1650"/>
                    <a:pt x="4492" y="1601"/>
                    <a:pt x="4672" y="1535"/>
                  </a:cubicBezTo>
                  <a:cubicBezTo>
                    <a:pt x="5034" y="1407"/>
                    <a:pt x="5508" y="1212"/>
                    <a:pt x="5969" y="992"/>
                  </a:cubicBezTo>
                  <a:cubicBezTo>
                    <a:pt x="6431" y="771"/>
                    <a:pt x="6879" y="528"/>
                    <a:pt x="7210" y="338"/>
                  </a:cubicBezTo>
                  <a:cubicBezTo>
                    <a:pt x="7376" y="242"/>
                    <a:pt x="7513" y="162"/>
                    <a:pt x="7608" y="101"/>
                  </a:cubicBezTo>
                  <a:cubicBezTo>
                    <a:pt x="7702" y="43"/>
                    <a:pt x="7755" y="8"/>
                    <a:pt x="7752" y="2"/>
                  </a:cubicBezTo>
                  <a:cubicBezTo>
                    <a:pt x="7751" y="1"/>
                    <a:pt x="7750" y="1"/>
                    <a:pt x="774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rot="-421116">
              <a:off x="1992470" y="533191"/>
              <a:ext cx="58487" cy="45460"/>
            </a:xfrm>
            <a:custGeom>
              <a:avLst/>
              <a:gdLst/>
              <a:ahLst/>
              <a:cxnLst/>
              <a:rect l="l" t="t" r="r" b="b"/>
              <a:pathLst>
                <a:path w="2944" h="2288" extrusionOk="0">
                  <a:moveTo>
                    <a:pt x="2924" y="0"/>
                  </a:moveTo>
                  <a:cubicBezTo>
                    <a:pt x="2890" y="0"/>
                    <a:pt x="2574" y="323"/>
                    <a:pt x="2232" y="620"/>
                  </a:cubicBezTo>
                  <a:cubicBezTo>
                    <a:pt x="1883" y="927"/>
                    <a:pt x="1514" y="1202"/>
                    <a:pt x="1514" y="1202"/>
                  </a:cubicBezTo>
                  <a:cubicBezTo>
                    <a:pt x="1514" y="1202"/>
                    <a:pt x="1159" y="1496"/>
                    <a:pt x="779" y="1760"/>
                  </a:cubicBezTo>
                  <a:cubicBezTo>
                    <a:pt x="400" y="2027"/>
                    <a:pt x="0" y="2263"/>
                    <a:pt x="11" y="2286"/>
                  </a:cubicBezTo>
                  <a:cubicBezTo>
                    <a:pt x="12" y="2287"/>
                    <a:pt x="13" y="2287"/>
                    <a:pt x="16" y="2287"/>
                  </a:cubicBezTo>
                  <a:cubicBezTo>
                    <a:pt x="63" y="2287"/>
                    <a:pt x="466" y="2099"/>
                    <a:pt x="849" y="1865"/>
                  </a:cubicBezTo>
                  <a:cubicBezTo>
                    <a:pt x="1250" y="1625"/>
                    <a:pt x="1626" y="1342"/>
                    <a:pt x="1626" y="1342"/>
                  </a:cubicBezTo>
                  <a:cubicBezTo>
                    <a:pt x="1626" y="1342"/>
                    <a:pt x="1991" y="1047"/>
                    <a:pt x="2320" y="712"/>
                  </a:cubicBezTo>
                  <a:cubicBezTo>
                    <a:pt x="2651" y="383"/>
                    <a:pt x="2943" y="17"/>
                    <a:pt x="2926" y="1"/>
                  </a:cubicBezTo>
                  <a:cubicBezTo>
                    <a:pt x="2925" y="1"/>
                    <a:pt x="2925" y="0"/>
                    <a:pt x="2924"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rot="-421116">
              <a:off x="1722366" y="579443"/>
              <a:ext cx="165348" cy="60819"/>
            </a:xfrm>
            <a:custGeom>
              <a:avLst/>
              <a:gdLst/>
              <a:ahLst/>
              <a:cxnLst/>
              <a:rect l="l" t="t" r="r" b="b"/>
              <a:pathLst>
                <a:path w="8323" h="3061" extrusionOk="0">
                  <a:moveTo>
                    <a:pt x="5" y="1"/>
                  </a:moveTo>
                  <a:cubicBezTo>
                    <a:pt x="5" y="1"/>
                    <a:pt x="4" y="1"/>
                    <a:pt x="4" y="1"/>
                  </a:cubicBezTo>
                  <a:cubicBezTo>
                    <a:pt x="1" y="8"/>
                    <a:pt x="50" y="56"/>
                    <a:pt x="144" y="137"/>
                  </a:cubicBezTo>
                  <a:cubicBezTo>
                    <a:pt x="237" y="217"/>
                    <a:pt x="368" y="339"/>
                    <a:pt x="538" y="465"/>
                  </a:cubicBezTo>
                  <a:cubicBezTo>
                    <a:pt x="872" y="729"/>
                    <a:pt x="1339" y="1048"/>
                    <a:pt x="1825" y="1343"/>
                  </a:cubicBezTo>
                  <a:cubicBezTo>
                    <a:pt x="2316" y="1626"/>
                    <a:pt x="2822" y="1883"/>
                    <a:pt x="3214" y="2051"/>
                  </a:cubicBezTo>
                  <a:cubicBezTo>
                    <a:pt x="3408" y="2142"/>
                    <a:pt x="3575" y="2201"/>
                    <a:pt x="3689" y="2249"/>
                  </a:cubicBezTo>
                  <a:cubicBezTo>
                    <a:pt x="3806" y="2296"/>
                    <a:pt x="3871" y="2321"/>
                    <a:pt x="3871" y="2321"/>
                  </a:cubicBezTo>
                  <a:cubicBezTo>
                    <a:pt x="3871" y="2321"/>
                    <a:pt x="3940" y="2343"/>
                    <a:pt x="4057" y="2383"/>
                  </a:cubicBezTo>
                  <a:cubicBezTo>
                    <a:pt x="4175" y="2419"/>
                    <a:pt x="4341" y="2483"/>
                    <a:pt x="4547" y="2539"/>
                  </a:cubicBezTo>
                  <a:cubicBezTo>
                    <a:pt x="4954" y="2663"/>
                    <a:pt x="5508" y="2794"/>
                    <a:pt x="6066" y="2895"/>
                  </a:cubicBezTo>
                  <a:cubicBezTo>
                    <a:pt x="6626" y="2985"/>
                    <a:pt x="7190" y="3042"/>
                    <a:pt x="7614" y="3055"/>
                  </a:cubicBezTo>
                  <a:cubicBezTo>
                    <a:pt x="7702" y="3060"/>
                    <a:pt x="7783" y="3061"/>
                    <a:pt x="7858" y="3061"/>
                  </a:cubicBezTo>
                  <a:cubicBezTo>
                    <a:pt x="7964" y="3061"/>
                    <a:pt x="8055" y="3058"/>
                    <a:pt x="8129" y="3058"/>
                  </a:cubicBezTo>
                  <a:cubicBezTo>
                    <a:pt x="8252" y="3057"/>
                    <a:pt x="8322" y="3053"/>
                    <a:pt x="8322" y="3047"/>
                  </a:cubicBezTo>
                  <a:cubicBezTo>
                    <a:pt x="8322" y="3031"/>
                    <a:pt x="8041" y="3018"/>
                    <a:pt x="7620" y="2983"/>
                  </a:cubicBezTo>
                  <a:cubicBezTo>
                    <a:pt x="7198" y="2949"/>
                    <a:pt x="6642" y="2873"/>
                    <a:pt x="6090" y="2767"/>
                  </a:cubicBezTo>
                  <a:cubicBezTo>
                    <a:pt x="5540" y="2654"/>
                    <a:pt x="4997" y="2511"/>
                    <a:pt x="4597" y="2379"/>
                  </a:cubicBezTo>
                  <a:cubicBezTo>
                    <a:pt x="4394" y="2321"/>
                    <a:pt x="4231" y="2254"/>
                    <a:pt x="4114" y="2216"/>
                  </a:cubicBezTo>
                  <a:cubicBezTo>
                    <a:pt x="3999" y="2176"/>
                    <a:pt x="3934" y="2152"/>
                    <a:pt x="3934" y="2152"/>
                  </a:cubicBezTo>
                  <a:cubicBezTo>
                    <a:pt x="3934" y="2152"/>
                    <a:pt x="3866" y="2128"/>
                    <a:pt x="3753" y="2083"/>
                  </a:cubicBezTo>
                  <a:cubicBezTo>
                    <a:pt x="3639" y="2038"/>
                    <a:pt x="3471" y="1984"/>
                    <a:pt x="3280" y="1897"/>
                  </a:cubicBezTo>
                  <a:cubicBezTo>
                    <a:pt x="2890" y="1739"/>
                    <a:pt x="2383" y="1498"/>
                    <a:pt x="1889" y="1231"/>
                  </a:cubicBezTo>
                  <a:cubicBezTo>
                    <a:pt x="1401" y="954"/>
                    <a:pt x="925" y="652"/>
                    <a:pt x="581" y="407"/>
                  </a:cubicBezTo>
                  <a:cubicBezTo>
                    <a:pt x="247" y="171"/>
                    <a:pt x="29" y="1"/>
                    <a:pt x="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rot="-421116">
              <a:off x="1671419" y="484931"/>
              <a:ext cx="84392" cy="69342"/>
            </a:xfrm>
            <a:custGeom>
              <a:avLst/>
              <a:gdLst/>
              <a:ahLst/>
              <a:cxnLst/>
              <a:rect l="l" t="t" r="r" b="b"/>
              <a:pathLst>
                <a:path w="4248" h="3490" extrusionOk="0">
                  <a:moveTo>
                    <a:pt x="10" y="1"/>
                  </a:moveTo>
                  <a:cubicBezTo>
                    <a:pt x="9" y="1"/>
                    <a:pt x="9" y="1"/>
                    <a:pt x="9" y="1"/>
                  </a:cubicBezTo>
                  <a:cubicBezTo>
                    <a:pt x="1" y="2"/>
                    <a:pt x="4" y="45"/>
                    <a:pt x="14" y="124"/>
                  </a:cubicBezTo>
                  <a:cubicBezTo>
                    <a:pt x="27" y="200"/>
                    <a:pt x="52" y="309"/>
                    <a:pt x="100" y="437"/>
                  </a:cubicBezTo>
                  <a:cubicBezTo>
                    <a:pt x="196" y="691"/>
                    <a:pt x="399" y="998"/>
                    <a:pt x="647" y="1260"/>
                  </a:cubicBezTo>
                  <a:cubicBezTo>
                    <a:pt x="892" y="1527"/>
                    <a:pt x="1168" y="1755"/>
                    <a:pt x="1374" y="1924"/>
                  </a:cubicBezTo>
                  <a:cubicBezTo>
                    <a:pt x="1582" y="2092"/>
                    <a:pt x="1720" y="2204"/>
                    <a:pt x="1720" y="2204"/>
                  </a:cubicBezTo>
                  <a:cubicBezTo>
                    <a:pt x="1720" y="2204"/>
                    <a:pt x="1864" y="2309"/>
                    <a:pt x="2079" y="2468"/>
                  </a:cubicBezTo>
                  <a:cubicBezTo>
                    <a:pt x="2297" y="2624"/>
                    <a:pt x="2594" y="2824"/>
                    <a:pt x="2906" y="3000"/>
                  </a:cubicBezTo>
                  <a:cubicBezTo>
                    <a:pt x="3221" y="3176"/>
                    <a:pt x="3552" y="3318"/>
                    <a:pt x="3808" y="3395"/>
                  </a:cubicBezTo>
                  <a:cubicBezTo>
                    <a:pt x="4030" y="3462"/>
                    <a:pt x="4194" y="3490"/>
                    <a:pt x="4235" y="3490"/>
                  </a:cubicBezTo>
                  <a:cubicBezTo>
                    <a:pt x="4242" y="3490"/>
                    <a:pt x="4246" y="3489"/>
                    <a:pt x="4246" y="3488"/>
                  </a:cubicBezTo>
                  <a:cubicBezTo>
                    <a:pt x="4247" y="3473"/>
                    <a:pt x="4078" y="3425"/>
                    <a:pt x="3830" y="3329"/>
                  </a:cubicBezTo>
                  <a:cubicBezTo>
                    <a:pt x="3584" y="3232"/>
                    <a:pt x="3267" y="3075"/>
                    <a:pt x="2970" y="2890"/>
                  </a:cubicBezTo>
                  <a:cubicBezTo>
                    <a:pt x="2671" y="2704"/>
                    <a:pt x="2386" y="2496"/>
                    <a:pt x="2177" y="2335"/>
                  </a:cubicBezTo>
                  <a:cubicBezTo>
                    <a:pt x="1968" y="2172"/>
                    <a:pt x="1828" y="2063"/>
                    <a:pt x="1828" y="2063"/>
                  </a:cubicBezTo>
                  <a:cubicBezTo>
                    <a:pt x="1828" y="2063"/>
                    <a:pt x="1689" y="1954"/>
                    <a:pt x="1477" y="1794"/>
                  </a:cubicBezTo>
                  <a:cubicBezTo>
                    <a:pt x="1267" y="1633"/>
                    <a:pt x="986" y="1419"/>
                    <a:pt x="738" y="1173"/>
                  </a:cubicBezTo>
                  <a:cubicBezTo>
                    <a:pt x="485" y="930"/>
                    <a:pt x="278" y="648"/>
                    <a:pt x="166" y="410"/>
                  </a:cubicBezTo>
                  <a:cubicBezTo>
                    <a:pt x="55" y="176"/>
                    <a:pt x="26" y="1"/>
                    <a:pt x="1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rot="-421116">
              <a:off x="1674365" y="507684"/>
              <a:ext cx="61467" cy="70515"/>
            </a:xfrm>
            <a:custGeom>
              <a:avLst/>
              <a:gdLst/>
              <a:ahLst/>
              <a:cxnLst/>
              <a:rect l="l" t="t" r="r" b="b"/>
              <a:pathLst>
                <a:path w="3094" h="3549" extrusionOk="0">
                  <a:moveTo>
                    <a:pt x="26" y="1"/>
                  </a:moveTo>
                  <a:cubicBezTo>
                    <a:pt x="1" y="1"/>
                    <a:pt x="2" y="646"/>
                    <a:pt x="247" y="1243"/>
                  </a:cubicBezTo>
                  <a:cubicBezTo>
                    <a:pt x="362" y="1540"/>
                    <a:pt x="521" y="1822"/>
                    <a:pt x="658" y="2018"/>
                  </a:cubicBezTo>
                  <a:cubicBezTo>
                    <a:pt x="794" y="2215"/>
                    <a:pt x="903" y="2335"/>
                    <a:pt x="903" y="2335"/>
                  </a:cubicBezTo>
                  <a:cubicBezTo>
                    <a:pt x="903" y="2335"/>
                    <a:pt x="1008" y="2455"/>
                    <a:pt x="1187" y="2615"/>
                  </a:cubicBezTo>
                  <a:cubicBezTo>
                    <a:pt x="1366" y="2775"/>
                    <a:pt x="1624" y="2966"/>
                    <a:pt x="1902" y="3123"/>
                  </a:cubicBezTo>
                  <a:cubicBezTo>
                    <a:pt x="2179" y="3278"/>
                    <a:pt x="2474" y="3398"/>
                    <a:pt x="2703" y="3464"/>
                  </a:cubicBezTo>
                  <a:cubicBezTo>
                    <a:pt x="2896" y="3524"/>
                    <a:pt x="3039" y="3549"/>
                    <a:pt x="3078" y="3549"/>
                  </a:cubicBezTo>
                  <a:cubicBezTo>
                    <a:pt x="3085" y="3549"/>
                    <a:pt x="3088" y="3548"/>
                    <a:pt x="3088" y="3547"/>
                  </a:cubicBezTo>
                  <a:cubicBezTo>
                    <a:pt x="3093" y="3532"/>
                    <a:pt x="2943" y="3486"/>
                    <a:pt x="2729" y="3398"/>
                  </a:cubicBezTo>
                  <a:cubicBezTo>
                    <a:pt x="2511" y="3312"/>
                    <a:pt x="2231" y="3179"/>
                    <a:pt x="1969" y="3013"/>
                  </a:cubicBezTo>
                  <a:cubicBezTo>
                    <a:pt x="1707" y="2848"/>
                    <a:pt x="1465" y="2655"/>
                    <a:pt x="1302" y="2493"/>
                  </a:cubicBezTo>
                  <a:cubicBezTo>
                    <a:pt x="1136" y="2333"/>
                    <a:pt x="1039" y="2215"/>
                    <a:pt x="1039" y="2215"/>
                  </a:cubicBezTo>
                  <a:cubicBezTo>
                    <a:pt x="1039" y="2215"/>
                    <a:pt x="931" y="2103"/>
                    <a:pt x="794" y="1919"/>
                  </a:cubicBezTo>
                  <a:cubicBezTo>
                    <a:pt x="655" y="1735"/>
                    <a:pt x="492" y="1473"/>
                    <a:pt x="364" y="1192"/>
                  </a:cubicBezTo>
                  <a:cubicBezTo>
                    <a:pt x="236" y="912"/>
                    <a:pt x="148" y="613"/>
                    <a:pt x="103" y="384"/>
                  </a:cubicBezTo>
                  <a:cubicBezTo>
                    <a:pt x="55" y="157"/>
                    <a:pt x="41" y="1"/>
                    <a:pt x="27" y="1"/>
                  </a:cubicBezTo>
                  <a:cubicBezTo>
                    <a:pt x="27" y="1"/>
                    <a:pt x="26" y="1"/>
                    <a:pt x="2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rot="-421116">
              <a:off x="1691305" y="467733"/>
              <a:ext cx="122337" cy="31651"/>
            </a:xfrm>
            <a:custGeom>
              <a:avLst/>
              <a:gdLst/>
              <a:ahLst/>
              <a:cxnLst/>
              <a:rect l="l" t="t" r="r" b="b"/>
              <a:pathLst>
                <a:path w="6158" h="1593" extrusionOk="0">
                  <a:moveTo>
                    <a:pt x="5383" y="1"/>
                  </a:moveTo>
                  <a:cubicBezTo>
                    <a:pt x="5129" y="1"/>
                    <a:pt x="4837" y="18"/>
                    <a:pt x="4549" y="64"/>
                  </a:cubicBezTo>
                  <a:cubicBezTo>
                    <a:pt x="4146" y="123"/>
                    <a:pt x="3751" y="233"/>
                    <a:pt x="3465" y="339"/>
                  </a:cubicBezTo>
                  <a:cubicBezTo>
                    <a:pt x="3177" y="443"/>
                    <a:pt x="2993" y="527"/>
                    <a:pt x="2993" y="527"/>
                  </a:cubicBezTo>
                  <a:cubicBezTo>
                    <a:pt x="2993" y="527"/>
                    <a:pt x="2811" y="615"/>
                    <a:pt x="2539" y="746"/>
                  </a:cubicBezTo>
                  <a:cubicBezTo>
                    <a:pt x="2267" y="881"/>
                    <a:pt x="1912" y="1063"/>
                    <a:pt x="1545" y="1216"/>
                  </a:cubicBezTo>
                  <a:cubicBezTo>
                    <a:pt x="1177" y="1368"/>
                    <a:pt x="793" y="1480"/>
                    <a:pt x="497" y="1519"/>
                  </a:cubicBezTo>
                  <a:cubicBezTo>
                    <a:pt x="202" y="1559"/>
                    <a:pt x="2" y="1544"/>
                    <a:pt x="0" y="1560"/>
                  </a:cubicBezTo>
                  <a:cubicBezTo>
                    <a:pt x="0" y="1567"/>
                    <a:pt x="50" y="1575"/>
                    <a:pt x="138" y="1584"/>
                  </a:cubicBezTo>
                  <a:cubicBezTo>
                    <a:pt x="185" y="1590"/>
                    <a:pt x="245" y="1593"/>
                    <a:pt x="313" y="1593"/>
                  </a:cubicBezTo>
                  <a:cubicBezTo>
                    <a:pt x="371" y="1593"/>
                    <a:pt x="436" y="1591"/>
                    <a:pt x="505" y="1587"/>
                  </a:cubicBezTo>
                  <a:cubicBezTo>
                    <a:pt x="809" y="1570"/>
                    <a:pt x="1210" y="1477"/>
                    <a:pt x="1591" y="1335"/>
                  </a:cubicBezTo>
                  <a:cubicBezTo>
                    <a:pt x="1970" y="1194"/>
                    <a:pt x="2336" y="1021"/>
                    <a:pt x="2609" y="897"/>
                  </a:cubicBezTo>
                  <a:cubicBezTo>
                    <a:pt x="2883" y="775"/>
                    <a:pt x="3065" y="694"/>
                    <a:pt x="3065" y="694"/>
                  </a:cubicBezTo>
                  <a:cubicBezTo>
                    <a:pt x="3065" y="694"/>
                    <a:pt x="3246" y="606"/>
                    <a:pt x="3521" y="495"/>
                  </a:cubicBezTo>
                  <a:cubicBezTo>
                    <a:pt x="3794" y="383"/>
                    <a:pt x="4175" y="263"/>
                    <a:pt x="4566" y="190"/>
                  </a:cubicBezTo>
                  <a:cubicBezTo>
                    <a:pt x="4956" y="112"/>
                    <a:pt x="5356" y="83"/>
                    <a:pt x="5655" y="78"/>
                  </a:cubicBezTo>
                  <a:cubicBezTo>
                    <a:pt x="5702" y="77"/>
                    <a:pt x="5746" y="77"/>
                    <a:pt x="5787" y="77"/>
                  </a:cubicBezTo>
                  <a:cubicBezTo>
                    <a:pt x="5918" y="77"/>
                    <a:pt x="6021" y="80"/>
                    <a:pt x="6085" y="80"/>
                  </a:cubicBezTo>
                  <a:cubicBezTo>
                    <a:pt x="6131" y="80"/>
                    <a:pt x="6156" y="78"/>
                    <a:pt x="6157" y="73"/>
                  </a:cubicBezTo>
                  <a:cubicBezTo>
                    <a:pt x="6157" y="62"/>
                    <a:pt x="5959" y="24"/>
                    <a:pt x="5660" y="8"/>
                  </a:cubicBezTo>
                  <a:cubicBezTo>
                    <a:pt x="5575" y="3"/>
                    <a:pt x="5482" y="1"/>
                    <a:pt x="5383"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rot="-421116">
              <a:off x="1794234" y="412529"/>
              <a:ext cx="90392" cy="27359"/>
            </a:xfrm>
            <a:custGeom>
              <a:avLst/>
              <a:gdLst/>
              <a:ahLst/>
              <a:cxnLst/>
              <a:rect l="l" t="t" r="r" b="b"/>
              <a:pathLst>
                <a:path w="4550" h="1377" extrusionOk="0">
                  <a:moveTo>
                    <a:pt x="9" y="0"/>
                  </a:moveTo>
                  <a:cubicBezTo>
                    <a:pt x="8" y="0"/>
                    <a:pt x="7" y="0"/>
                    <a:pt x="7" y="1"/>
                  </a:cubicBezTo>
                  <a:cubicBezTo>
                    <a:pt x="1" y="12"/>
                    <a:pt x="117" y="108"/>
                    <a:pt x="293" y="255"/>
                  </a:cubicBezTo>
                  <a:cubicBezTo>
                    <a:pt x="469" y="396"/>
                    <a:pt x="706" y="593"/>
                    <a:pt x="974" y="748"/>
                  </a:cubicBezTo>
                  <a:cubicBezTo>
                    <a:pt x="1240" y="907"/>
                    <a:pt x="1526" y="1026"/>
                    <a:pt x="1745" y="1103"/>
                  </a:cubicBezTo>
                  <a:cubicBezTo>
                    <a:pt x="1965" y="1176"/>
                    <a:pt x="2116" y="1211"/>
                    <a:pt x="2116" y="1211"/>
                  </a:cubicBezTo>
                  <a:cubicBezTo>
                    <a:pt x="2116" y="1211"/>
                    <a:pt x="2264" y="1246"/>
                    <a:pt x="2493" y="1282"/>
                  </a:cubicBezTo>
                  <a:cubicBezTo>
                    <a:pt x="2720" y="1320"/>
                    <a:pt x="3027" y="1350"/>
                    <a:pt x="3332" y="1363"/>
                  </a:cubicBezTo>
                  <a:cubicBezTo>
                    <a:pt x="3539" y="1373"/>
                    <a:pt x="3746" y="1376"/>
                    <a:pt x="3929" y="1376"/>
                  </a:cubicBezTo>
                  <a:cubicBezTo>
                    <a:pt x="4016" y="1376"/>
                    <a:pt x="4097" y="1375"/>
                    <a:pt x="4170" y="1374"/>
                  </a:cubicBezTo>
                  <a:cubicBezTo>
                    <a:pt x="4397" y="1368"/>
                    <a:pt x="4549" y="1358"/>
                    <a:pt x="4549" y="1346"/>
                  </a:cubicBezTo>
                  <a:cubicBezTo>
                    <a:pt x="4549" y="1318"/>
                    <a:pt x="3942" y="1296"/>
                    <a:pt x="3342" y="1234"/>
                  </a:cubicBezTo>
                  <a:cubicBezTo>
                    <a:pt x="3043" y="1203"/>
                    <a:pt x="2742" y="1160"/>
                    <a:pt x="2523" y="1117"/>
                  </a:cubicBezTo>
                  <a:cubicBezTo>
                    <a:pt x="2301" y="1074"/>
                    <a:pt x="2157" y="1034"/>
                    <a:pt x="2157" y="1034"/>
                  </a:cubicBezTo>
                  <a:cubicBezTo>
                    <a:pt x="2157" y="1034"/>
                    <a:pt x="1563" y="920"/>
                    <a:pt x="1037" y="637"/>
                  </a:cubicBezTo>
                  <a:cubicBezTo>
                    <a:pt x="770" y="500"/>
                    <a:pt x="523" y="322"/>
                    <a:pt x="335" y="198"/>
                  </a:cubicBezTo>
                  <a:cubicBezTo>
                    <a:pt x="155" y="75"/>
                    <a:pt x="30" y="0"/>
                    <a:pt x="9"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rot="-421116">
              <a:off x="1796254" y="425641"/>
              <a:ext cx="45315" cy="31512"/>
            </a:xfrm>
            <a:custGeom>
              <a:avLst/>
              <a:gdLst/>
              <a:ahLst/>
              <a:cxnLst/>
              <a:rect l="l" t="t" r="r" b="b"/>
              <a:pathLst>
                <a:path w="2281" h="1586" extrusionOk="0">
                  <a:moveTo>
                    <a:pt x="12" y="1"/>
                  </a:moveTo>
                  <a:cubicBezTo>
                    <a:pt x="10" y="1"/>
                    <a:pt x="9" y="1"/>
                    <a:pt x="9" y="2"/>
                  </a:cubicBezTo>
                  <a:cubicBezTo>
                    <a:pt x="1" y="12"/>
                    <a:pt x="61" y="76"/>
                    <a:pt x="136" y="184"/>
                  </a:cubicBezTo>
                  <a:cubicBezTo>
                    <a:pt x="215" y="290"/>
                    <a:pt x="306" y="440"/>
                    <a:pt x="407" y="591"/>
                  </a:cubicBezTo>
                  <a:cubicBezTo>
                    <a:pt x="506" y="739"/>
                    <a:pt x="632" y="880"/>
                    <a:pt x="736" y="973"/>
                  </a:cubicBezTo>
                  <a:cubicBezTo>
                    <a:pt x="840" y="1064"/>
                    <a:pt x="917" y="1117"/>
                    <a:pt x="917" y="1117"/>
                  </a:cubicBezTo>
                  <a:cubicBezTo>
                    <a:pt x="917" y="1117"/>
                    <a:pt x="993" y="1168"/>
                    <a:pt x="1116" y="1230"/>
                  </a:cubicBezTo>
                  <a:cubicBezTo>
                    <a:pt x="1238" y="1292"/>
                    <a:pt x="1403" y="1363"/>
                    <a:pt x="1575" y="1419"/>
                  </a:cubicBezTo>
                  <a:cubicBezTo>
                    <a:pt x="1875" y="1518"/>
                    <a:pt x="2180" y="1586"/>
                    <a:pt x="2255" y="1586"/>
                  </a:cubicBezTo>
                  <a:cubicBezTo>
                    <a:pt x="2266" y="1586"/>
                    <a:pt x="2272" y="1585"/>
                    <a:pt x="2272" y="1582"/>
                  </a:cubicBezTo>
                  <a:cubicBezTo>
                    <a:pt x="2280" y="1556"/>
                    <a:pt x="1943" y="1439"/>
                    <a:pt x="1622" y="1299"/>
                  </a:cubicBezTo>
                  <a:cubicBezTo>
                    <a:pt x="1462" y="1230"/>
                    <a:pt x="1305" y="1150"/>
                    <a:pt x="1196" y="1083"/>
                  </a:cubicBezTo>
                  <a:cubicBezTo>
                    <a:pt x="1083" y="1016"/>
                    <a:pt x="1016" y="966"/>
                    <a:pt x="1016" y="966"/>
                  </a:cubicBezTo>
                  <a:cubicBezTo>
                    <a:pt x="1016" y="966"/>
                    <a:pt x="722" y="790"/>
                    <a:pt x="509" y="512"/>
                  </a:cubicBezTo>
                  <a:cubicBezTo>
                    <a:pt x="399" y="376"/>
                    <a:pt x="288" y="234"/>
                    <a:pt x="191" y="138"/>
                  </a:cubicBezTo>
                  <a:cubicBezTo>
                    <a:pt x="103" y="50"/>
                    <a:pt x="29" y="1"/>
                    <a:pt x="1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rot="-421116">
              <a:off x="1655655" y="551080"/>
              <a:ext cx="29660" cy="22174"/>
            </a:xfrm>
            <a:custGeom>
              <a:avLst/>
              <a:gdLst/>
              <a:ahLst/>
              <a:cxnLst/>
              <a:rect l="l" t="t" r="r" b="b"/>
              <a:pathLst>
                <a:path w="1493" h="1116" extrusionOk="0">
                  <a:moveTo>
                    <a:pt x="1392" y="0"/>
                  </a:moveTo>
                  <a:cubicBezTo>
                    <a:pt x="1378" y="0"/>
                    <a:pt x="1364" y="2"/>
                    <a:pt x="1350" y="5"/>
                  </a:cubicBezTo>
                  <a:cubicBezTo>
                    <a:pt x="1245" y="38"/>
                    <a:pt x="1158" y="97"/>
                    <a:pt x="1051" y="158"/>
                  </a:cubicBezTo>
                  <a:cubicBezTo>
                    <a:pt x="848" y="278"/>
                    <a:pt x="656" y="417"/>
                    <a:pt x="656" y="417"/>
                  </a:cubicBezTo>
                  <a:cubicBezTo>
                    <a:pt x="656" y="417"/>
                    <a:pt x="476" y="571"/>
                    <a:pt x="313" y="743"/>
                  </a:cubicBezTo>
                  <a:cubicBezTo>
                    <a:pt x="148" y="913"/>
                    <a:pt x="1" y="1097"/>
                    <a:pt x="18" y="1114"/>
                  </a:cubicBezTo>
                  <a:cubicBezTo>
                    <a:pt x="19" y="1115"/>
                    <a:pt x="21" y="1116"/>
                    <a:pt x="23" y="1116"/>
                  </a:cubicBezTo>
                  <a:cubicBezTo>
                    <a:pt x="57" y="1116"/>
                    <a:pt x="226" y="973"/>
                    <a:pt x="397" y="841"/>
                  </a:cubicBezTo>
                  <a:cubicBezTo>
                    <a:pt x="580" y="697"/>
                    <a:pt x="768" y="561"/>
                    <a:pt x="768" y="561"/>
                  </a:cubicBezTo>
                  <a:cubicBezTo>
                    <a:pt x="768" y="561"/>
                    <a:pt x="942" y="409"/>
                    <a:pt x="1123" y="264"/>
                  </a:cubicBezTo>
                  <a:cubicBezTo>
                    <a:pt x="1211" y="195"/>
                    <a:pt x="1312" y="107"/>
                    <a:pt x="1369" y="73"/>
                  </a:cubicBezTo>
                  <a:cubicBezTo>
                    <a:pt x="1392" y="61"/>
                    <a:pt x="1410" y="56"/>
                    <a:pt x="1426" y="56"/>
                  </a:cubicBezTo>
                  <a:cubicBezTo>
                    <a:pt x="1460" y="56"/>
                    <a:pt x="1478" y="78"/>
                    <a:pt x="1481" y="78"/>
                  </a:cubicBezTo>
                  <a:cubicBezTo>
                    <a:pt x="1481" y="78"/>
                    <a:pt x="1481" y="78"/>
                    <a:pt x="1481" y="78"/>
                  </a:cubicBezTo>
                  <a:cubicBezTo>
                    <a:pt x="1484" y="75"/>
                    <a:pt x="1492" y="51"/>
                    <a:pt x="1472" y="27"/>
                  </a:cubicBezTo>
                  <a:cubicBezTo>
                    <a:pt x="1456" y="9"/>
                    <a:pt x="1426" y="0"/>
                    <a:pt x="139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rot="-421116">
              <a:off x="1637229" y="569397"/>
              <a:ext cx="68340" cy="73078"/>
            </a:xfrm>
            <a:custGeom>
              <a:avLst/>
              <a:gdLst/>
              <a:ahLst/>
              <a:cxnLst/>
              <a:rect l="l" t="t" r="r" b="b"/>
              <a:pathLst>
                <a:path w="3440" h="3678" extrusionOk="0">
                  <a:moveTo>
                    <a:pt x="3426" y="1"/>
                  </a:moveTo>
                  <a:cubicBezTo>
                    <a:pt x="3401" y="1"/>
                    <a:pt x="3254" y="51"/>
                    <a:pt x="3051" y="144"/>
                  </a:cubicBezTo>
                  <a:cubicBezTo>
                    <a:pt x="2829" y="243"/>
                    <a:pt x="2542" y="403"/>
                    <a:pt x="2271" y="584"/>
                  </a:cubicBezTo>
                  <a:cubicBezTo>
                    <a:pt x="1727" y="945"/>
                    <a:pt x="1273" y="1423"/>
                    <a:pt x="1273" y="1423"/>
                  </a:cubicBezTo>
                  <a:cubicBezTo>
                    <a:pt x="1273" y="1423"/>
                    <a:pt x="830" y="1909"/>
                    <a:pt x="505" y="2478"/>
                  </a:cubicBezTo>
                  <a:cubicBezTo>
                    <a:pt x="346" y="2765"/>
                    <a:pt x="208" y="3057"/>
                    <a:pt x="125" y="3287"/>
                  </a:cubicBezTo>
                  <a:cubicBezTo>
                    <a:pt x="40" y="3518"/>
                    <a:pt x="0" y="3673"/>
                    <a:pt x="10" y="3677"/>
                  </a:cubicBezTo>
                  <a:cubicBezTo>
                    <a:pt x="10" y="3678"/>
                    <a:pt x="10" y="3678"/>
                    <a:pt x="10" y="3678"/>
                  </a:cubicBezTo>
                  <a:cubicBezTo>
                    <a:pt x="37" y="3678"/>
                    <a:pt x="268" y="3078"/>
                    <a:pt x="614" y="2546"/>
                  </a:cubicBezTo>
                  <a:cubicBezTo>
                    <a:pt x="960" y="2005"/>
                    <a:pt x="1406" y="1546"/>
                    <a:pt x="1406" y="1546"/>
                  </a:cubicBezTo>
                  <a:cubicBezTo>
                    <a:pt x="1406" y="1546"/>
                    <a:pt x="1829" y="1070"/>
                    <a:pt x="2344" y="688"/>
                  </a:cubicBezTo>
                  <a:cubicBezTo>
                    <a:pt x="2854" y="298"/>
                    <a:pt x="3439" y="26"/>
                    <a:pt x="3430" y="2"/>
                  </a:cubicBezTo>
                  <a:cubicBezTo>
                    <a:pt x="3429" y="1"/>
                    <a:pt x="3428" y="1"/>
                    <a:pt x="342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rot="-421116">
              <a:off x="1628486" y="669426"/>
              <a:ext cx="40945" cy="34453"/>
            </a:xfrm>
            <a:custGeom>
              <a:avLst/>
              <a:gdLst/>
              <a:ahLst/>
              <a:cxnLst/>
              <a:rect l="l" t="t" r="r" b="b"/>
              <a:pathLst>
                <a:path w="2061" h="1734" extrusionOk="0">
                  <a:moveTo>
                    <a:pt x="2037" y="0"/>
                  </a:moveTo>
                  <a:cubicBezTo>
                    <a:pt x="2008" y="0"/>
                    <a:pt x="1793" y="247"/>
                    <a:pt x="1561" y="469"/>
                  </a:cubicBezTo>
                  <a:cubicBezTo>
                    <a:pt x="1325" y="701"/>
                    <a:pt x="1064" y="907"/>
                    <a:pt x="1064" y="907"/>
                  </a:cubicBezTo>
                  <a:cubicBezTo>
                    <a:pt x="1064" y="907"/>
                    <a:pt x="818" y="1131"/>
                    <a:pt x="553" y="1331"/>
                  </a:cubicBezTo>
                  <a:cubicBezTo>
                    <a:pt x="287" y="1533"/>
                    <a:pt x="1" y="1708"/>
                    <a:pt x="14" y="1731"/>
                  </a:cubicBezTo>
                  <a:cubicBezTo>
                    <a:pt x="15" y="1732"/>
                    <a:pt x="17" y="1733"/>
                    <a:pt x="21" y="1733"/>
                  </a:cubicBezTo>
                  <a:cubicBezTo>
                    <a:pt x="69" y="1733"/>
                    <a:pt x="356" y="1603"/>
                    <a:pt x="625" y="1437"/>
                  </a:cubicBezTo>
                  <a:cubicBezTo>
                    <a:pt x="914" y="1259"/>
                    <a:pt x="1181" y="1045"/>
                    <a:pt x="1181" y="1045"/>
                  </a:cubicBezTo>
                  <a:cubicBezTo>
                    <a:pt x="1181" y="1045"/>
                    <a:pt x="1433" y="818"/>
                    <a:pt x="1654" y="557"/>
                  </a:cubicBezTo>
                  <a:cubicBezTo>
                    <a:pt x="1876" y="300"/>
                    <a:pt x="2060" y="14"/>
                    <a:pt x="2039" y="1"/>
                  </a:cubicBezTo>
                  <a:cubicBezTo>
                    <a:pt x="2039" y="1"/>
                    <a:pt x="2038" y="0"/>
                    <a:pt x="2037"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rot="-421116">
              <a:off x="1647073" y="657953"/>
              <a:ext cx="41719" cy="48102"/>
            </a:xfrm>
            <a:custGeom>
              <a:avLst/>
              <a:gdLst/>
              <a:ahLst/>
              <a:cxnLst/>
              <a:rect l="l" t="t" r="r" b="b"/>
              <a:pathLst>
                <a:path w="2100" h="2421" extrusionOk="0">
                  <a:moveTo>
                    <a:pt x="2074" y="1"/>
                  </a:moveTo>
                  <a:cubicBezTo>
                    <a:pt x="2047" y="1"/>
                    <a:pt x="1895" y="371"/>
                    <a:pt x="1680" y="705"/>
                  </a:cubicBezTo>
                  <a:cubicBezTo>
                    <a:pt x="1466" y="1045"/>
                    <a:pt x="1196" y="1341"/>
                    <a:pt x="1196" y="1341"/>
                  </a:cubicBezTo>
                  <a:cubicBezTo>
                    <a:pt x="1196" y="1341"/>
                    <a:pt x="947" y="1653"/>
                    <a:pt x="644" y="1916"/>
                  </a:cubicBezTo>
                  <a:cubicBezTo>
                    <a:pt x="345" y="2183"/>
                    <a:pt x="0" y="2396"/>
                    <a:pt x="11" y="2418"/>
                  </a:cubicBezTo>
                  <a:cubicBezTo>
                    <a:pt x="12" y="2420"/>
                    <a:pt x="13" y="2420"/>
                    <a:pt x="16" y="2420"/>
                  </a:cubicBezTo>
                  <a:cubicBezTo>
                    <a:pt x="62" y="2420"/>
                    <a:pt x="413" y="2253"/>
                    <a:pt x="724" y="2017"/>
                  </a:cubicBezTo>
                  <a:cubicBezTo>
                    <a:pt x="1058" y="1773"/>
                    <a:pt x="1333" y="1461"/>
                    <a:pt x="1333" y="1461"/>
                  </a:cubicBezTo>
                  <a:cubicBezTo>
                    <a:pt x="1333" y="1461"/>
                    <a:pt x="1599" y="1136"/>
                    <a:pt x="1791" y="772"/>
                  </a:cubicBezTo>
                  <a:cubicBezTo>
                    <a:pt x="1986" y="406"/>
                    <a:pt x="2099" y="8"/>
                    <a:pt x="2075" y="1"/>
                  </a:cubicBezTo>
                  <a:cubicBezTo>
                    <a:pt x="2075" y="1"/>
                    <a:pt x="2075" y="1"/>
                    <a:pt x="2074"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rot="-421116">
              <a:off x="1681952" y="674050"/>
              <a:ext cx="9039" cy="48659"/>
            </a:xfrm>
            <a:custGeom>
              <a:avLst/>
              <a:gdLst/>
              <a:ahLst/>
              <a:cxnLst/>
              <a:rect l="l" t="t" r="r" b="b"/>
              <a:pathLst>
                <a:path w="455" h="2449" extrusionOk="0">
                  <a:moveTo>
                    <a:pt x="431" y="0"/>
                  </a:moveTo>
                  <a:cubicBezTo>
                    <a:pt x="404" y="0"/>
                    <a:pt x="250" y="272"/>
                    <a:pt x="155" y="573"/>
                  </a:cubicBezTo>
                  <a:cubicBezTo>
                    <a:pt x="56" y="877"/>
                    <a:pt x="20" y="1198"/>
                    <a:pt x="20" y="1198"/>
                  </a:cubicBezTo>
                  <a:cubicBezTo>
                    <a:pt x="20" y="1198"/>
                    <a:pt x="0" y="1520"/>
                    <a:pt x="47" y="1838"/>
                  </a:cubicBezTo>
                  <a:cubicBezTo>
                    <a:pt x="88" y="2152"/>
                    <a:pt x="193" y="2449"/>
                    <a:pt x="218" y="2449"/>
                  </a:cubicBezTo>
                  <a:cubicBezTo>
                    <a:pt x="219" y="2449"/>
                    <a:pt x="219" y="2449"/>
                    <a:pt x="219" y="2449"/>
                  </a:cubicBezTo>
                  <a:cubicBezTo>
                    <a:pt x="243" y="2441"/>
                    <a:pt x="183" y="2135"/>
                    <a:pt x="175" y="1830"/>
                  </a:cubicBezTo>
                  <a:cubicBezTo>
                    <a:pt x="162" y="1520"/>
                    <a:pt x="200" y="1216"/>
                    <a:pt x="200" y="1216"/>
                  </a:cubicBezTo>
                  <a:cubicBezTo>
                    <a:pt x="200" y="1216"/>
                    <a:pt x="215" y="909"/>
                    <a:pt x="280" y="607"/>
                  </a:cubicBezTo>
                  <a:cubicBezTo>
                    <a:pt x="339" y="303"/>
                    <a:pt x="454" y="14"/>
                    <a:pt x="432" y="1"/>
                  </a:cubicBezTo>
                  <a:cubicBezTo>
                    <a:pt x="432" y="1"/>
                    <a:pt x="431" y="0"/>
                    <a:pt x="431"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rot="-421116">
              <a:off x="1697130" y="612039"/>
              <a:ext cx="30852" cy="79396"/>
            </a:xfrm>
            <a:custGeom>
              <a:avLst/>
              <a:gdLst/>
              <a:ahLst/>
              <a:cxnLst/>
              <a:rect l="l" t="t" r="r" b="b"/>
              <a:pathLst>
                <a:path w="1553" h="3996" extrusionOk="0">
                  <a:moveTo>
                    <a:pt x="1532" y="0"/>
                  </a:moveTo>
                  <a:cubicBezTo>
                    <a:pt x="1503" y="0"/>
                    <a:pt x="1431" y="538"/>
                    <a:pt x="1313" y="1060"/>
                  </a:cubicBezTo>
                  <a:cubicBezTo>
                    <a:pt x="1254" y="1323"/>
                    <a:pt x="1177" y="1578"/>
                    <a:pt x="1108" y="1767"/>
                  </a:cubicBezTo>
                  <a:cubicBezTo>
                    <a:pt x="1039" y="1953"/>
                    <a:pt x="982" y="2072"/>
                    <a:pt x="982" y="2072"/>
                  </a:cubicBezTo>
                  <a:cubicBezTo>
                    <a:pt x="982" y="2072"/>
                    <a:pt x="934" y="2196"/>
                    <a:pt x="841" y="2371"/>
                  </a:cubicBezTo>
                  <a:cubicBezTo>
                    <a:pt x="750" y="2547"/>
                    <a:pt x="605" y="2774"/>
                    <a:pt x="456" y="3001"/>
                  </a:cubicBezTo>
                  <a:cubicBezTo>
                    <a:pt x="306" y="3230"/>
                    <a:pt x="170" y="3471"/>
                    <a:pt x="95" y="3663"/>
                  </a:cubicBezTo>
                  <a:cubicBezTo>
                    <a:pt x="18" y="3855"/>
                    <a:pt x="0" y="3993"/>
                    <a:pt x="10" y="3996"/>
                  </a:cubicBezTo>
                  <a:cubicBezTo>
                    <a:pt x="10" y="3996"/>
                    <a:pt x="10" y="3996"/>
                    <a:pt x="10" y="3996"/>
                  </a:cubicBezTo>
                  <a:cubicBezTo>
                    <a:pt x="25" y="3996"/>
                    <a:pt x="67" y="3867"/>
                    <a:pt x="160" y="3690"/>
                  </a:cubicBezTo>
                  <a:cubicBezTo>
                    <a:pt x="253" y="3513"/>
                    <a:pt x="400" y="3291"/>
                    <a:pt x="561" y="3073"/>
                  </a:cubicBezTo>
                  <a:cubicBezTo>
                    <a:pt x="721" y="2856"/>
                    <a:pt x="881" y="2634"/>
                    <a:pt x="988" y="2455"/>
                  </a:cubicBezTo>
                  <a:cubicBezTo>
                    <a:pt x="1092" y="2274"/>
                    <a:pt x="1148" y="2146"/>
                    <a:pt x="1148" y="2146"/>
                  </a:cubicBezTo>
                  <a:cubicBezTo>
                    <a:pt x="1148" y="2146"/>
                    <a:pt x="1201" y="2018"/>
                    <a:pt x="1265" y="1820"/>
                  </a:cubicBezTo>
                  <a:cubicBezTo>
                    <a:pt x="1329" y="1623"/>
                    <a:pt x="1396" y="1355"/>
                    <a:pt x="1439" y="1084"/>
                  </a:cubicBezTo>
                  <a:cubicBezTo>
                    <a:pt x="1527" y="546"/>
                    <a:pt x="1553" y="2"/>
                    <a:pt x="1532" y="0"/>
                  </a:cubicBezTo>
                  <a:cubicBezTo>
                    <a:pt x="1532" y="0"/>
                    <a:pt x="1532" y="0"/>
                    <a:pt x="153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rot="-421116">
              <a:off x="1656152" y="704851"/>
              <a:ext cx="10827" cy="66958"/>
            </a:xfrm>
            <a:custGeom>
              <a:avLst/>
              <a:gdLst/>
              <a:ahLst/>
              <a:cxnLst/>
              <a:rect l="l" t="t" r="r" b="b"/>
              <a:pathLst>
                <a:path w="545" h="3370" extrusionOk="0">
                  <a:moveTo>
                    <a:pt x="179" y="0"/>
                  </a:moveTo>
                  <a:cubicBezTo>
                    <a:pt x="154" y="0"/>
                    <a:pt x="60" y="419"/>
                    <a:pt x="33" y="849"/>
                  </a:cubicBezTo>
                  <a:cubicBezTo>
                    <a:pt x="1" y="1282"/>
                    <a:pt x="36" y="1717"/>
                    <a:pt x="36" y="1717"/>
                  </a:cubicBezTo>
                  <a:cubicBezTo>
                    <a:pt x="36" y="1717"/>
                    <a:pt x="89" y="2149"/>
                    <a:pt x="207" y="2566"/>
                  </a:cubicBezTo>
                  <a:cubicBezTo>
                    <a:pt x="319" y="2978"/>
                    <a:pt x="493" y="3369"/>
                    <a:pt x="519" y="3369"/>
                  </a:cubicBezTo>
                  <a:cubicBezTo>
                    <a:pt x="520" y="3369"/>
                    <a:pt x="520" y="3369"/>
                    <a:pt x="520" y="3369"/>
                  </a:cubicBezTo>
                  <a:cubicBezTo>
                    <a:pt x="544" y="3359"/>
                    <a:pt x="410" y="2953"/>
                    <a:pt x="330" y="2537"/>
                  </a:cubicBezTo>
                  <a:cubicBezTo>
                    <a:pt x="247" y="2120"/>
                    <a:pt x="216" y="1698"/>
                    <a:pt x="216" y="1698"/>
                  </a:cubicBezTo>
                  <a:cubicBezTo>
                    <a:pt x="216" y="1698"/>
                    <a:pt x="162" y="1279"/>
                    <a:pt x="160" y="854"/>
                  </a:cubicBezTo>
                  <a:cubicBezTo>
                    <a:pt x="154" y="430"/>
                    <a:pt x="207" y="3"/>
                    <a:pt x="180" y="0"/>
                  </a:cubicBezTo>
                  <a:cubicBezTo>
                    <a:pt x="179" y="0"/>
                    <a:pt x="179" y="0"/>
                    <a:pt x="179"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rot="-421116">
              <a:off x="1682280" y="768416"/>
              <a:ext cx="19012" cy="40910"/>
            </a:xfrm>
            <a:custGeom>
              <a:avLst/>
              <a:gdLst/>
              <a:ahLst/>
              <a:cxnLst/>
              <a:rect l="l" t="t" r="r" b="b"/>
              <a:pathLst>
                <a:path w="957" h="2059" extrusionOk="0">
                  <a:moveTo>
                    <a:pt x="136" y="1"/>
                  </a:moveTo>
                  <a:cubicBezTo>
                    <a:pt x="124" y="1"/>
                    <a:pt x="72" y="55"/>
                    <a:pt x="39" y="160"/>
                  </a:cubicBezTo>
                  <a:cubicBezTo>
                    <a:pt x="0" y="270"/>
                    <a:pt x="0" y="427"/>
                    <a:pt x="32" y="575"/>
                  </a:cubicBezTo>
                  <a:cubicBezTo>
                    <a:pt x="64" y="722"/>
                    <a:pt x="120" y="863"/>
                    <a:pt x="165" y="962"/>
                  </a:cubicBezTo>
                  <a:cubicBezTo>
                    <a:pt x="210" y="1063"/>
                    <a:pt x="240" y="1128"/>
                    <a:pt x="240" y="1128"/>
                  </a:cubicBezTo>
                  <a:cubicBezTo>
                    <a:pt x="240" y="1128"/>
                    <a:pt x="384" y="1384"/>
                    <a:pt x="554" y="1621"/>
                  </a:cubicBezTo>
                  <a:cubicBezTo>
                    <a:pt x="716" y="1849"/>
                    <a:pt x="903" y="2058"/>
                    <a:pt x="933" y="2058"/>
                  </a:cubicBezTo>
                  <a:cubicBezTo>
                    <a:pt x="934" y="2058"/>
                    <a:pt x="935" y="2058"/>
                    <a:pt x="936" y="2057"/>
                  </a:cubicBezTo>
                  <a:cubicBezTo>
                    <a:pt x="957" y="2045"/>
                    <a:pt x="800" y="1801"/>
                    <a:pt x="661" y="1552"/>
                  </a:cubicBezTo>
                  <a:cubicBezTo>
                    <a:pt x="522" y="1304"/>
                    <a:pt x="400" y="1047"/>
                    <a:pt x="400" y="1047"/>
                  </a:cubicBezTo>
                  <a:cubicBezTo>
                    <a:pt x="400" y="1047"/>
                    <a:pt x="367" y="985"/>
                    <a:pt x="314" y="890"/>
                  </a:cubicBezTo>
                  <a:cubicBezTo>
                    <a:pt x="264" y="797"/>
                    <a:pt x="200" y="673"/>
                    <a:pt x="157" y="543"/>
                  </a:cubicBezTo>
                  <a:cubicBezTo>
                    <a:pt x="111" y="414"/>
                    <a:pt x="95" y="278"/>
                    <a:pt x="106" y="176"/>
                  </a:cubicBezTo>
                  <a:cubicBezTo>
                    <a:pt x="117" y="73"/>
                    <a:pt x="151" y="9"/>
                    <a:pt x="138" y="1"/>
                  </a:cubicBezTo>
                  <a:cubicBezTo>
                    <a:pt x="137" y="1"/>
                    <a:pt x="137" y="1"/>
                    <a:pt x="13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rot="-421116">
              <a:off x="1676487" y="706232"/>
              <a:ext cx="22270" cy="78760"/>
            </a:xfrm>
            <a:custGeom>
              <a:avLst/>
              <a:gdLst/>
              <a:ahLst/>
              <a:cxnLst/>
              <a:rect l="l" t="t" r="r" b="b"/>
              <a:pathLst>
                <a:path w="1121" h="3964" extrusionOk="0">
                  <a:moveTo>
                    <a:pt x="25" y="0"/>
                  </a:moveTo>
                  <a:cubicBezTo>
                    <a:pt x="25" y="0"/>
                    <a:pt x="25" y="0"/>
                    <a:pt x="24" y="0"/>
                  </a:cubicBezTo>
                  <a:cubicBezTo>
                    <a:pt x="0" y="15"/>
                    <a:pt x="240" y="477"/>
                    <a:pt x="432" y="956"/>
                  </a:cubicBezTo>
                  <a:cubicBezTo>
                    <a:pt x="629" y="1434"/>
                    <a:pt x="758" y="1932"/>
                    <a:pt x="758" y="1932"/>
                  </a:cubicBezTo>
                  <a:cubicBezTo>
                    <a:pt x="758" y="1932"/>
                    <a:pt x="913" y="2421"/>
                    <a:pt x="966" y="2932"/>
                  </a:cubicBezTo>
                  <a:cubicBezTo>
                    <a:pt x="1025" y="3444"/>
                    <a:pt x="945" y="3960"/>
                    <a:pt x="973" y="3964"/>
                  </a:cubicBezTo>
                  <a:cubicBezTo>
                    <a:pt x="973" y="3964"/>
                    <a:pt x="973" y="3964"/>
                    <a:pt x="973" y="3964"/>
                  </a:cubicBezTo>
                  <a:cubicBezTo>
                    <a:pt x="998" y="3964"/>
                    <a:pt x="1121" y="3450"/>
                    <a:pt x="1096" y="2924"/>
                  </a:cubicBezTo>
                  <a:cubicBezTo>
                    <a:pt x="1073" y="2395"/>
                    <a:pt x="934" y="1884"/>
                    <a:pt x="934" y="1884"/>
                  </a:cubicBezTo>
                  <a:cubicBezTo>
                    <a:pt x="934" y="1884"/>
                    <a:pt x="779" y="1375"/>
                    <a:pt x="550" y="904"/>
                  </a:cubicBezTo>
                  <a:cubicBezTo>
                    <a:pt x="326" y="436"/>
                    <a:pt x="51" y="0"/>
                    <a:pt x="2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rot="-421116">
              <a:off x="2092858" y="554737"/>
              <a:ext cx="40468" cy="62766"/>
            </a:xfrm>
            <a:custGeom>
              <a:avLst/>
              <a:gdLst/>
              <a:ahLst/>
              <a:cxnLst/>
              <a:rect l="l" t="t" r="r" b="b"/>
              <a:pathLst>
                <a:path w="2037" h="3159" extrusionOk="0">
                  <a:moveTo>
                    <a:pt x="159" y="1"/>
                  </a:moveTo>
                  <a:cubicBezTo>
                    <a:pt x="80" y="1"/>
                    <a:pt x="1" y="62"/>
                    <a:pt x="5" y="149"/>
                  </a:cubicBezTo>
                  <a:cubicBezTo>
                    <a:pt x="37" y="1172"/>
                    <a:pt x="617" y="2881"/>
                    <a:pt x="1757" y="3153"/>
                  </a:cubicBezTo>
                  <a:cubicBezTo>
                    <a:pt x="1775" y="3157"/>
                    <a:pt x="1792" y="3159"/>
                    <a:pt x="1810" y="3159"/>
                  </a:cubicBezTo>
                  <a:cubicBezTo>
                    <a:pt x="1926" y="3159"/>
                    <a:pt x="2036" y="3070"/>
                    <a:pt x="2031" y="2945"/>
                  </a:cubicBezTo>
                  <a:cubicBezTo>
                    <a:pt x="2010" y="2390"/>
                    <a:pt x="1639" y="1898"/>
                    <a:pt x="1342" y="1452"/>
                  </a:cubicBezTo>
                  <a:cubicBezTo>
                    <a:pt x="1008" y="951"/>
                    <a:pt x="662" y="488"/>
                    <a:pt x="261" y="45"/>
                  </a:cubicBezTo>
                  <a:cubicBezTo>
                    <a:pt x="233" y="14"/>
                    <a:pt x="196" y="1"/>
                    <a:pt x="15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rot="-421116">
              <a:off x="2114825" y="516700"/>
              <a:ext cx="63731" cy="97556"/>
            </a:xfrm>
            <a:custGeom>
              <a:avLst/>
              <a:gdLst/>
              <a:ahLst/>
              <a:cxnLst/>
              <a:rect l="l" t="t" r="r" b="b"/>
              <a:pathLst>
                <a:path w="3208" h="4910" extrusionOk="0">
                  <a:moveTo>
                    <a:pt x="592" y="1"/>
                  </a:moveTo>
                  <a:cubicBezTo>
                    <a:pt x="485" y="1"/>
                    <a:pt x="393" y="56"/>
                    <a:pt x="326" y="187"/>
                  </a:cubicBezTo>
                  <a:cubicBezTo>
                    <a:pt x="0" y="833"/>
                    <a:pt x="921" y="1618"/>
                    <a:pt x="1260" y="2090"/>
                  </a:cubicBezTo>
                  <a:cubicBezTo>
                    <a:pt x="1880" y="2961"/>
                    <a:pt x="2269" y="3895"/>
                    <a:pt x="2801" y="4806"/>
                  </a:cubicBezTo>
                  <a:cubicBezTo>
                    <a:pt x="2843" y="4877"/>
                    <a:pt x="2913" y="4909"/>
                    <a:pt x="2984" y="4909"/>
                  </a:cubicBezTo>
                  <a:cubicBezTo>
                    <a:pt x="3096" y="4909"/>
                    <a:pt x="3208" y="4829"/>
                    <a:pt x="3206" y="4696"/>
                  </a:cubicBezTo>
                  <a:cubicBezTo>
                    <a:pt x="3179" y="3580"/>
                    <a:pt x="2613" y="2248"/>
                    <a:pt x="2000" y="1323"/>
                  </a:cubicBezTo>
                  <a:cubicBezTo>
                    <a:pt x="1869" y="1125"/>
                    <a:pt x="1077" y="1"/>
                    <a:pt x="59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rot="-421116">
              <a:off x="2163369" y="533050"/>
              <a:ext cx="22151" cy="36261"/>
            </a:xfrm>
            <a:custGeom>
              <a:avLst/>
              <a:gdLst/>
              <a:ahLst/>
              <a:cxnLst/>
              <a:rect l="l" t="t" r="r" b="b"/>
              <a:pathLst>
                <a:path w="1115" h="1825" extrusionOk="0">
                  <a:moveTo>
                    <a:pt x="190" y="1"/>
                  </a:moveTo>
                  <a:cubicBezTo>
                    <a:pt x="98" y="1"/>
                    <a:pt x="1" y="113"/>
                    <a:pt x="63" y="209"/>
                  </a:cubicBezTo>
                  <a:cubicBezTo>
                    <a:pt x="245" y="482"/>
                    <a:pt x="405" y="768"/>
                    <a:pt x="534" y="1069"/>
                  </a:cubicBezTo>
                  <a:cubicBezTo>
                    <a:pt x="653" y="1345"/>
                    <a:pt x="733" y="1560"/>
                    <a:pt x="918" y="1795"/>
                  </a:cubicBezTo>
                  <a:cubicBezTo>
                    <a:pt x="935" y="1816"/>
                    <a:pt x="957" y="1825"/>
                    <a:pt x="978" y="1825"/>
                  </a:cubicBezTo>
                  <a:cubicBezTo>
                    <a:pt x="1028" y="1825"/>
                    <a:pt x="1078" y="1779"/>
                    <a:pt x="1081" y="1729"/>
                  </a:cubicBezTo>
                  <a:cubicBezTo>
                    <a:pt x="1115" y="1099"/>
                    <a:pt x="654" y="515"/>
                    <a:pt x="275" y="44"/>
                  </a:cubicBezTo>
                  <a:cubicBezTo>
                    <a:pt x="252" y="14"/>
                    <a:pt x="221" y="1"/>
                    <a:pt x="19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rot="-421116">
              <a:off x="2196708" y="535406"/>
              <a:ext cx="21555" cy="35684"/>
            </a:xfrm>
            <a:custGeom>
              <a:avLst/>
              <a:gdLst/>
              <a:ahLst/>
              <a:cxnLst/>
              <a:rect l="l" t="t" r="r" b="b"/>
              <a:pathLst>
                <a:path w="1085" h="1796" extrusionOk="0">
                  <a:moveTo>
                    <a:pt x="212" y="0"/>
                  </a:moveTo>
                  <a:cubicBezTo>
                    <a:pt x="102" y="0"/>
                    <a:pt x="0" y="109"/>
                    <a:pt x="71" y="239"/>
                  </a:cubicBezTo>
                  <a:cubicBezTo>
                    <a:pt x="204" y="484"/>
                    <a:pt x="319" y="736"/>
                    <a:pt x="407" y="1002"/>
                  </a:cubicBezTo>
                  <a:cubicBezTo>
                    <a:pt x="487" y="1240"/>
                    <a:pt x="517" y="1491"/>
                    <a:pt x="663" y="1699"/>
                  </a:cubicBezTo>
                  <a:cubicBezTo>
                    <a:pt x="709" y="1766"/>
                    <a:pt x="774" y="1796"/>
                    <a:pt x="837" y="1796"/>
                  </a:cubicBezTo>
                  <a:cubicBezTo>
                    <a:pt x="935" y="1796"/>
                    <a:pt x="1029" y="1722"/>
                    <a:pt x="1040" y="1598"/>
                  </a:cubicBezTo>
                  <a:cubicBezTo>
                    <a:pt x="1085" y="1083"/>
                    <a:pt x="637" y="471"/>
                    <a:pt x="349" y="75"/>
                  </a:cubicBezTo>
                  <a:cubicBezTo>
                    <a:pt x="312" y="22"/>
                    <a:pt x="261" y="0"/>
                    <a:pt x="21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rot="-421116">
              <a:off x="2139624" y="482899"/>
              <a:ext cx="35660" cy="21816"/>
            </a:xfrm>
            <a:custGeom>
              <a:avLst/>
              <a:gdLst/>
              <a:ahLst/>
              <a:cxnLst/>
              <a:rect l="l" t="t" r="r" b="b"/>
              <a:pathLst>
                <a:path w="1795" h="1098" extrusionOk="0">
                  <a:moveTo>
                    <a:pt x="295" y="0"/>
                  </a:moveTo>
                  <a:cubicBezTo>
                    <a:pt x="229" y="0"/>
                    <a:pt x="163" y="14"/>
                    <a:pt x="98" y="46"/>
                  </a:cubicBezTo>
                  <a:cubicBezTo>
                    <a:pt x="18" y="86"/>
                    <a:pt x="0" y="179"/>
                    <a:pt x="11" y="261"/>
                  </a:cubicBezTo>
                  <a:cubicBezTo>
                    <a:pt x="51" y="537"/>
                    <a:pt x="418" y="689"/>
                    <a:pt x="654" y="774"/>
                  </a:cubicBezTo>
                  <a:cubicBezTo>
                    <a:pt x="974" y="892"/>
                    <a:pt x="1307" y="969"/>
                    <a:pt x="1629" y="1090"/>
                  </a:cubicBezTo>
                  <a:cubicBezTo>
                    <a:pt x="1643" y="1096"/>
                    <a:pt x="1656" y="1098"/>
                    <a:pt x="1668" y="1098"/>
                  </a:cubicBezTo>
                  <a:cubicBezTo>
                    <a:pt x="1761" y="1098"/>
                    <a:pt x="1795" y="950"/>
                    <a:pt x="1713" y="892"/>
                  </a:cubicBezTo>
                  <a:cubicBezTo>
                    <a:pt x="1426" y="691"/>
                    <a:pt x="1169" y="430"/>
                    <a:pt x="878" y="243"/>
                  </a:cubicBezTo>
                  <a:cubicBezTo>
                    <a:pt x="703" y="131"/>
                    <a:pt x="499" y="0"/>
                    <a:pt x="295"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rot="-421116">
              <a:off x="1621457" y="591617"/>
              <a:ext cx="39395" cy="72700"/>
            </a:xfrm>
            <a:custGeom>
              <a:avLst/>
              <a:gdLst/>
              <a:ahLst/>
              <a:cxnLst/>
              <a:rect l="l" t="t" r="r" b="b"/>
              <a:pathLst>
                <a:path w="1983" h="3659" extrusionOk="0">
                  <a:moveTo>
                    <a:pt x="1808" y="1"/>
                  </a:moveTo>
                  <a:cubicBezTo>
                    <a:pt x="1784" y="1"/>
                    <a:pt x="1758" y="9"/>
                    <a:pt x="1732" y="29"/>
                  </a:cubicBezTo>
                  <a:cubicBezTo>
                    <a:pt x="669" y="841"/>
                    <a:pt x="151" y="2181"/>
                    <a:pt x="13" y="3476"/>
                  </a:cubicBezTo>
                  <a:cubicBezTo>
                    <a:pt x="0" y="3597"/>
                    <a:pt x="92" y="3658"/>
                    <a:pt x="189" y="3658"/>
                  </a:cubicBezTo>
                  <a:cubicBezTo>
                    <a:pt x="270" y="3658"/>
                    <a:pt x="355" y="3615"/>
                    <a:pt x="384" y="3527"/>
                  </a:cubicBezTo>
                  <a:cubicBezTo>
                    <a:pt x="779" y="2354"/>
                    <a:pt x="1403" y="1334"/>
                    <a:pt x="1935" y="234"/>
                  </a:cubicBezTo>
                  <a:cubicBezTo>
                    <a:pt x="1983" y="139"/>
                    <a:pt x="1907" y="1"/>
                    <a:pt x="1808"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rot="-421116">
              <a:off x="1647291" y="630465"/>
              <a:ext cx="21217" cy="27876"/>
            </a:xfrm>
            <a:custGeom>
              <a:avLst/>
              <a:gdLst/>
              <a:ahLst/>
              <a:cxnLst/>
              <a:rect l="l" t="t" r="r" b="b"/>
              <a:pathLst>
                <a:path w="1068" h="1403" extrusionOk="0">
                  <a:moveTo>
                    <a:pt x="842" y="0"/>
                  </a:moveTo>
                  <a:cubicBezTo>
                    <a:pt x="806" y="0"/>
                    <a:pt x="767" y="15"/>
                    <a:pt x="733" y="49"/>
                  </a:cubicBezTo>
                  <a:cubicBezTo>
                    <a:pt x="357" y="428"/>
                    <a:pt x="155" y="879"/>
                    <a:pt x="3" y="1387"/>
                  </a:cubicBezTo>
                  <a:cubicBezTo>
                    <a:pt x="0" y="1396"/>
                    <a:pt x="8" y="1402"/>
                    <a:pt x="17" y="1402"/>
                  </a:cubicBezTo>
                  <a:cubicBezTo>
                    <a:pt x="21" y="1402"/>
                    <a:pt x="25" y="1401"/>
                    <a:pt x="27" y="1397"/>
                  </a:cubicBezTo>
                  <a:cubicBezTo>
                    <a:pt x="299" y="992"/>
                    <a:pt x="643" y="644"/>
                    <a:pt x="963" y="279"/>
                  </a:cubicBezTo>
                  <a:cubicBezTo>
                    <a:pt x="1067" y="160"/>
                    <a:pt x="964" y="0"/>
                    <a:pt x="84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rot="-421116">
              <a:off x="1667497" y="610228"/>
              <a:ext cx="38024" cy="44069"/>
            </a:xfrm>
            <a:custGeom>
              <a:avLst/>
              <a:gdLst/>
              <a:ahLst/>
              <a:cxnLst/>
              <a:rect l="l" t="t" r="r" b="b"/>
              <a:pathLst>
                <a:path w="1914" h="2218" extrusionOk="0">
                  <a:moveTo>
                    <a:pt x="1593" y="0"/>
                  </a:moveTo>
                  <a:cubicBezTo>
                    <a:pt x="1240" y="0"/>
                    <a:pt x="1032" y="437"/>
                    <a:pt x="833" y="692"/>
                  </a:cubicBezTo>
                  <a:cubicBezTo>
                    <a:pt x="555" y="1044"/>
                    <a:pt x="194" y="1477"/>
                    <a:pt x="59" y="1907"/>
                  </a:cubicBezTo>
                  <a:cubicBezTo>
                    <a:pt x="0" y="2100"/>
                    <a:pt x="149" y="2217"/>
                    <a:pt x="307" y="2217"/>
                  </a:cubicBezTo>
                  <a:cubicBezTo>
                    <a:pt x="371" y="2217"/>
                    <a:pt x="436" y="2198"/>
                    <a:pt x="489" y="2157"/>
                  </a:cubicBezTo>
                  <a:cubicBezTo>
                    <a:pt x="751" y="1954"/>
                    <a:pt x="929" y="1613"/>
                    <a:pt x="1119" y="1343"/>
                  </a:cubicBezTo>
                  <a:cubicBezTo>
                    <a:pt x="1304" y="1077"/>
                    <a:pt x="1441" y="729"/>
                    <a:pt x="1649" y="476"/>
                  </a:cubicBezTo>
                  <a:lnTo>
                    <a:pt x="1649" y="476"/>
                  </a:lnTo>
                  <a:cubicBezTo>
                    <a:pt x="1866" y="420"/>
                    <a:pt x="1913" y="42"/>
                    <a:pt x="1656" y="5"/>
                  </a:cubicBezTo>
                  <a:cubicBezTo>
                    <a:pt x="1635" y="2"/>
                    <a:pt x="1614" y="0"/>
                    <a:pt x="1593"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rot="-421116">
              <a:off x="1695076" y="630583"/>
              <a:ext cx="18039" cy="27936"/>
            </a:xfrm>
            <a:custGeom>
              <a:avLst/>
              <a:gdLst/>
              <a:ahLst/>
              <a:cxnLst/>
              <a:rect l="l" t="t" r="r" b="b"/>
              <a:pathLst>
                <a:path w="908" h="1406" extrusionOk="0">
                  <a:moveTo>
                    <a:pt x="629" y="0"/>
                  </a:moveTo>
                  <a:cubicBezTo>
                    <a:pt x="554" y="0"/>
                    <a:pt x="479" y="32"/>
                    <a:pt x="432" y="106"/>
                  </a:cubicBezTo>
                  <a:cubicBezTo>
                    <a:pt x="326" y="269"/>
                    <a:pt x="226" y="435"/>
                    <a:pt x="135" y="607"/>
                  </a:cubicBezTo>
                  <a:cubicBezTo>
                    <a:pt x="88" y="693"/>
                    <a:pt x="34" y="782"/>
                    <a:pt x="18" y="878"/>
                  </a:cubicBezTo>
                  <a:cubicBezTo>
                    <a:pt x="0" y="977"/>
                    <a:pt x="15" y="1085"/>
                    <a:pt x="18" y="1185"/>
                  </a:cubicBezTo>
                  <a:cubicBezTo>
                    <a:pt x="23" y="1330"/>
                    <a:pt x="127" y="1406"/>
                    <a:pt x="239" y="1406"/>
                  </a:cubicBezTo>
                  <a:cubicBezTo>
                    <a:pt x="314" y="1406"/>
                    <a:pt x="393" y="1371"/>
                    <a:pt x="446" y="1300"/>
                  </a:cubicBezTo>
                  <a:cubicBezTo>
                    <a:pt x="499" y="1230"/>
                    <a:pt x="569" y="1161"/>
                    <a:pt x="614" y="1085"/>
                  </a:cubicBezTo>
                  <a:cubicBezTo>
                    <a:pt x="662" y="1003"/>
                    <a:pt x="672" y="898"/>
                    <a:pt x="696" y="806"/>
                  </a:cubicBezTo>
                  <a:cubicBezTo>
                    <a:pt x="739" y="629"/>
                    <a:pt x="793" y="455"/>
                    <a:pt x="852" y="282"/>
                  </a:cubicBezTo>
                  <a:cubicBezTo>
                    <a:pt x="908" y="115"/>
                    <a:pt x="769" y="0"/>
                    <a:pt x="62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rot="-421116">
              <a:off x="1815195" y="450970"/>
              <a:ext cx="131197" cy="30638"/>
            </a:xfrm>
            <a:custGeom>
              <a:avLst/>
              <a:gdLst/>
              <a:ahLst/>
              <a:cxnLst/>
              <a:rect l="l" t="t" r="r" b="b"/>
              <a:pathLst>
                <a:path w="6604" h="1542" extrusionOk="0">
                  <a:moveTo>
                    <a:pt x="4069" y="1"/>
                  </a:moveTo>
                  <a:cubicBezTo>
                    <a:pt x="3711" y="1"/>
                    <a:pt x="3363" y="20"/>
                    <a:pt x="3046" y="46"/>
                  </a:cubicBezTo>
                  <a:cubicBezTo>
                    <a:pt x="1847" y="144"/>
                    <a:pt x="1086" y="425"/>
                    <a:pt x="168" y="1138"/>
                  </a:cubicBezTo>
                  <a:cubicBezTo>
                    <a:pt x="1" y="1272"/>
                    <a:pt x="156" y="1527"/>
                    <a:pt x="333" y="1533"/>
                  </a:cubicBezTo>
                  <a:cubicBezTo>
                    <a:pt x="481" y="1539"/>
                    <a:pt x="626" y="1542"/>
                    <a:pt x="768" y="1542"/>
                  </a:cubicBezTo>
                  <a:cubicBezTo>
                    <a:pt x="1604" y="1542"/>
                    <a:pt x="2344" y="1445"/>
                    <a:pt x="3219" y="1304"/>
                  </a:cubicBezTo>
                  <a:cubicBezTo>
                    <a:pt x="4236" y="1143"/>
                    <a:pt x="5353" y="1232"/>
                    <a:pt x="6330" y="945"/>
                  </a:cubicBezTo>
                  <a:cubicBezTo>
                    <a:pt x="6546" y="881"/>
                    <a:pt x="6604" y="563"/>
                    <a:pt x="6394" y="451"/>
                  </a:cubicBezTo>
                  <a:cubicBezTo>
                    <a:pt x="5743" y="101"/>
                    <a:pt x="4882" y="1"/>
                    <a:pt x="406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rot="-421116">
              <a:off x="1951268" y="450404"/>
              <a:ext cx="25369" cy="15537"/>
            </a:xfrm>
            <a:custGeom>
              <a:avLst/>
              <a:gdLst/>
              <a:ahLst/>
              <a:cxnLst/>
              <a:rect l="l" t="t" r="r" b="b"/>
              <a:pathLst>
                <a:path w="1277" h="782" extrusionOk="0">
                  <a:moveTo>
                    <a:pt x="698" y="1"/>
                  </a:moveTo>
                  <a:cubicBezTo>
                    <a:pt x="570" y="1"/>
                    <a:pt x="439" y="36"/>
                    <a:pt x="318" y="100"/>
                  </a:cubicBezTo>
                  <a:cubicBezTo>
                    <a:pt x="0" y="266"/>
                    <a:pt x="163" y="764"/>
                    <a:pt x="476" y="764"/>
                  </a:cubicBezTo>
                  <a:cubicBezTo>
                    <a:pt x="510" y="764"/>
                    <a:pt x="546" y="758"/>
                    <a:pt x="583" y="745"/>
                  </a:cubicBezTo>
                  <a:cubicBezTo>
                    <a:pt x="628" y="735"/>
                    <a:pt x="637" y="730"/>
                    <a:pt x="612" y="730"/>
                  </a:cubicBezTo>
                  <a:lnTo>
                    <a:pt x="639" y="730"/>
                  </a:lnTo>
                  <a:cubicBezTo>
                    <a:pt x="625" y="721"/>
                    <a:pt x="620" y="717"/>
                    <a:pt x="623" y="717"/>
                  </a:cubicBezTo>
                  <a:cubicBezTo>
                    <a:pt x="628" y="717"/>
                    <a:pt x="661" y="731"/>
                    <a:pt x="719" y="761"/>
                  </a:cubicBezTo>
                  <a:cubicBezTo>
                    <a:pt x="748" y="764"/>
                    <a:pt x="773" y="770"/>
                    <a:pt x="800" y="775"/>
                  </a:cubicBezTo>
                  <a:cubicBezTo>
                    <a:pt x="829" y="779"/>
                    <a:pt x="858" y="782"/>
                    <a:pt x="885" y="782"/>
                  </a:cubicBezTo>
                  <a:cubicBezTo>
                    <a:pt x="995" y="782"/>
                    <a:pt x="1095" y="746"/>
                    <a:pt x="1168" y="649"/>
                  </a:cubicBezTo>
                  <a:cubicBezTo>
                    <a:pt x="1248" y="543"/>
                    <a:pt x="1277" y="377"/>
                    <a:pt x="1197" y="260"/>
                  </a:cubicBezTo>
                  <a:cubicBezTo>
                    <a:pt x="1073" y="81"/>
                    <a:pt x="890" y="1"/>
                    <a:pt x="698"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rot="-421116">
              <a:off x="1851934" y="410005"/>
              <a:ext cx="33872" cy="16571"/>
            </a:xfrm>
            <a:custGeom>
              <a:avLst/>
              <a:gdLst/>
              <a:ahLst/>
              <a:cxnLst/>
              <a:rect l="l" t="t" r="r" b="b"/>
              <a:pathLst>
                <a:path w="1705" h="834" extrusionOk="0">
                  <a:moveTo>
                    <a:pt x="751" y="1"/>
                  </a:moveTo>
                  <a:cubicBezTo>
                    <a:pt x="671" y="1"/>
                    <a:pt x="590" y="11"/>
                    <a:pt x="502" y="27"/>
                  </a:cubicBezTo>
                  <a:cubicBezTo>
                    <a:pt x="342" y="57"/>
                    <a:pt x="192" y="120"/>
                    <a:pt x="101" y="264"/>
                  </a:cubicBezTo>
                  <a:cubicBezTo>
                    <a:pt x="58" y="329"/>
                    <a:pt x="0" y="462"/>
                    <a:pt x="58" y="540"/>
                  </a:cubicBezTo>
                  <a:cubicBezTo>
                    <a:pt x="221" y="756"/>
                    <a:pt x="373" y="793"/>
                    <a:pt x="630" y="827"/>
                  </a:cubicBezTo>
                  <a:cubicBezTo>
                    <a:pt x="664" y="831"/>
                    <a:pt x="696" y="833"/>
                    <a:pt x="727" y="833"/>
                  </a:cubicBezTo>
                  <a:cubicBezTo>
                    <a:pt x="952" y="833"/>
                    <a:pt x="1140" y="731"/>
                    <a:pt x="1364" y="711"/>
                  </a:cubicBezTo>
                  <a:cubicBezTo>
                    <a:pt x="1567" y="694"/>
                    <a:pt x="1705" y="392"/>
                    <a:pt x="1479" y="283"/>
                  </a:cubicBezTo>
                  <a:cubicBezTo>
                    <a:pt x="1324" y="208"/>
                    <a:pt x="1191" y="105"/>
                    <a:pt x="1025" y="48"/>
                  </a:cubicBezTo>
                  <a:cubicBezTo>
                    <a:pt x="930" y="14"/>
                    <a:pt x="841" y="1"/>
                    <a:pt x="75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rot="-421116">
              <a:off x="1762843" y="507697"/>
              <a:ext cx="174486" cy="40234"/>
            </a:xfrm>
            <a:custGeom>
              <a:avLst/>
              <a:gdLst/>
              <a:ahLst/>
              <a:cxnLst/>
              <a:rect l="l" t="t" r="r" b="b"/>
              <a:pathLst>
                <a:path w="8783" h="2025" extrusionOk="0">
                  <a:moveTo>
                    <a:pt x="1096" y="1"/>
                  </a:moveTo>
                  <a:cubicBezTo>
                    <a:pt x="772" y="1"/>
                    <a:pt x="461" y="42"/>
                    <a:pt x="176" y="145"/>
                  </a:cubicBezTo>
                  <a:cubicBezTo>
                    <a:pt x="77" y="180"/>
                    <a:pt x="0" y="305"/>
                    <a:pt x="69" y="402"/>
                  </a:cubicBezTo>
                  <a:cubicBezTo>
                    <a:pt x="839" y="1482"/>
                    <a:pt x="2529" y="1629"/>
                    <a:pt x="3760" y="1817"/>
                  </a:cubicBezTo>
                  <a:cubicBezTo>
                    <a:pt x="4525" y="1934"/>
                    <a:pt x="5316" y="2025"/>
                    <a:pt x="6103" y="2025"/>
                  </a:cubicBezTo>
                  <a:cubicBezTo>
                    <a:pt x="6884" y="2025"/>
                    <a:pt x="7659" y="1935"/>
                    <a:pt x="8397" y="1691"/>
                  </a:cubicBezTo>
                  <a:cubicBezTo>
                    <a:pt x="8731" y="1581"/>
                    <a:pt x="8782" y="1045"/>
                    <a:pt x="8397" y="962"/>
                  </a:cubicBezTo>
                  <a:cubicBezTo>
                    <a:pt x="7020" y="661"/>
                    <a:pt x="5607" y="709"/>
                    <a:pt x="4213" y="530"/>
                  </a:cubicBezTo>
                  <a:cubicBezTo>
                    <a:pt x="3286" y="411"/>
                    <a:pt x="2123" y="1"/>
                    <a:pt x="109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rot="-421116">
              <a:off x="1948007" y="513095"/>
              <a:ext cx="24158" cy="14484"/>
            </a:xfrm>
            <a:custGeom>
              <a:avLst/>
              <a:gdLst/>
              <a:ahLst/>
              <a:cxnLst/>
              <a:rect l="l" t="t" r="r" b="b"/>
              <a:pathLst>
                <a:path w="1216" h="729" extrusionOk="0">
                  <a:moveTo>
                    <a:pt x="391" y="1"/>
                  </a:moveTo>
                  <a:cubicBezTo>
                    <a:pt x="162" y="1"/>
                    <a:pt x="1" y="252"/>
                    <a:pt x="58" y="462"/>
                  </a:cubicBezTo>
                  <a:cubicBezTo>
                    <a:pt x="106" y="631"/>
                    <a:pt x="256" y="729"/>
                    <a:pt x="414" y="729"/>
                  </a:cubicBezTo>
                  <a:cubicBezTo>
                    <a:pt x="475" y="729"/>
                    <a:pt x="538" y="714"/>
                    <a:pt x="596" y="683"/>
                  </a:cubicBezTo>
                  <a:cubicBezTo>
                    <a:pt x="752" y="596"/>
                    <a:pt x="928" y="579"/>
                    <a:pt x="1086" y="500"/>
                  </a:cubicBezTo>
                  <a:cubicBezTo>
                    <a:pt x="1189" y="451"/>
                    <a:pt x="1216" y="276"/>
                    <a:pt x="1125" y="203"/>
                  </a:cubicBezTo>
                  <a:cubicBezTo>
                    <a:pt x="934" y="46"/>
                    <a:pt x="648" y="17"/>
                    <a:pt x="412" y="1"/>
                  </a:cubicBezTo>
                  <a:cubicBezTo>
                    <a:pt x="405" y="1"/>
                    <a:pt x="398" y="1"/>
                    <a:pt x="39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rot="-421116">
              <a:off x="1766305" y="576632"/>
              <a:ext cx="102352" cy="34910"/>
            </a:xfrm>
            <a:custGeom>
              <a:avLst/>
              <a:gdLst/>
              <a:ahLst/>
              <a:cxnLst/>
              <a:rect l="l" t="t" r="r" b="b"/>
              <a:pathLst>
                <a:path w="5152" h="1757" extrusionOk="0">
                  <a:moveTo>
                    <a:pt x="402" y="0"/>
                  </a:moveTo>
                  <a:cubicBezTo>
                    <a:pt x="371" y="0"/>
                    <a:pt x="340" y="1"/>
                    <a:pt x="309" y="3"/>
                  </a:cubicBezTo>
                  <a:cubicBezTo>
                    <a:pt x="149" y="11"/>
                    <a:pt x="0" y="196"/>
                    <a:pt x="109" y="348"/>
                  </a:cubicBezTo>
                  <a:cubicBezTo>
                    <a:pt x="528" y="935"/>
                    <a:pt x="1385" y="1203"/>
                    <a:pt x="2056" y="1419"/>
                  </a:cubicBezTo>
                  <a:cubicBezTo>
                    <a:pt x="2690" y="1623"/>
                    <a:pt x="3460" y="1757"/>
                    <a:pt x="4171" y="1757"/>
                  </a:cubicBezTo>
                  <a:cubicBezTo>
                    <a:pt x="4376" y="1757"/>
                    <a:pt x="4577" y="1745"/>
                    <a:pt x="4768" y="1721"/>
                  </a:cubicBezTo>
                  <a:cubicBezTo>
                    <a:pt x="5056" y="1685"/>
                    <a:pt x="5152" y="1285"/>
                    <a:pt x="4842" y="1189"/>
                  </a:cubicBezTo>
                  <a:cubicBezTo>
                    <a:pt x="4058" y="949"/>
                    <a:pt x="3244" y="791"/>
                    <a:pt x="2455" y="564"/>
                  </a:cubicBezTo>
                  <a:cubicBezTo>
                    <a:pt x="1819" y="379"/>
                    <a:pt x="1067" y="0"/>
                    <a:pt x="40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rot="-421116">
              <a:off x="1881735" y="593202"/>
              <a:ext cx="26402" cy="19372"/>
            </a:xfrm>
            <a:custGeom>
              <a:avLst/>
              <a:gdLst/>
              <a:ahLst/>
              <a:cxnLst/>
              <a:rect l="l" t="t" r="r" b="b"/>
              <a:pathLst>
                <a:path w="1329" h="975" extrusionOk="0">
                  <a:moveTo>
                    <a:pt x="601" y="1"/>
                  </a:moveTo>
                  <a:cubicBezTo>
                    <a:pt x="393" y="1"/>
                    <a:pt x="194" y="98"/>
                    <a:pt x="77" y="320"/>
                  </a:cubicBezTo>
                  <a:cubicBezTo>
                    <a:pt x="0" y="466"/>
                    <a:pt x="15" y="649"/>
                    <a:pt x="135" y="769"/>
                  </a:cubicBezTo>
                  <a:cubicBezTo>
                    <a:pt x="263" y="896"/>
                    <a:pt x="395" y="975"/>
                    <a:pt x="573" y="975"/>
                  </a:cubicBezTo>
                  <a:cubicBezTo>
                    <a:pt x="584" y="975"/>
                    <a:pt x="594" y="974"/>
                    <a:pt x="605" y="974"/>
                  </a:cubicBezTo>
                  <a:cubicBezTo>
                    <a:pt x="764" y="966"/>
                    <a:pt x="929" y="905"/>
                    <a:pt x="1059" y="814"/>
                  </a:cubicBezTo>
                  <a:cubicBezTo>
                    <a:pt x="1249" y="678"/>
                    <a:pt x="1329" y="398"/>
                    <a:pt x="1134" y="218"/>
                  </a:cubicBezTo>
                  <a:cubicBezTo>
                    <a:pt x="985" y="80"/>
                    <a:pt x="789" y="1"/>
                    <a:pt x="60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rot="-421116">
              <a:off x="1995891" y="719964"/>
              <a:ext cx="145203" cy="159587"/>
            </a:xfrm>
            <a:custGeom>
              <a:avLst/>
              <a:gdLst/>
              <a:ahLst/>
              <a:cxnLst/>
              <a:rect l="l" t="t" r="r" b="b"/>
              <a:pathLst>
                <a:path w="7309" h="8032" extrusionOk="0">
                  <a:moveTo>
                    <a:pt x="533" y="5275"/>
                  </a:moveTo>
                  <a:cubicBezTo>
                    <a:pt x="533" y="5275"/>
                    <a:pt x="1" y="1253"/>
                    <a:pt x="2883" y="628"/>
                  </a:cubicBezTo>
                  <a:cubicBezTo>
                    <a:pt x="5767" y="1"/>
                    <a:pt x="7309" y="3945"/>
                    <a:pt x="7309" y="3945"/>
                  </a:cubicBezTo>
                  <a:cubicBezTo>
                    <a:pt x="7309" y="3945"/>
                    <a:pt x="5385" y="8032"/>
                    <a:pt x="530" y="5435"/>
                  </a:cubicBezTo>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rot="-421116">
              <a:off x="1748556" y="749453"/>
              <a:ext cx="145203" cy="159587"/>
            </a:xfrm>
            <a:custGeom>
              <a:avLst/>
              <a:gdLst/>
              <a:ahLst/>
              <a:cxnLst/>
              <a:rect l="l" t="t" r="r" b="b"/>
              <a:pathLst>
                <a:path w="7309" h="8032" extrusionOk="0">
                  <a:moveTo>
                    <a:pt x="6776" y="5275"/>
                  </a:moveTo>
                  <a:cubicBezTo>
                    <a:pt x="6776" y="5275"/>
                    <a:pt x="7309" y="1253"/>
                    <a:pt x="4426" y="628"/>
                  </a:cubicBezTo>
                  <a:cubicBezTo>
                    <a:pt x="1540" y="1"/>
                    <a:pt x="1" y="3945"/>
                    <a:pt x="1" y="3945"/>
                  </a:cubicBezTo>
                  <a:cubicBezTo>
                    <a:pt x="1" y="3945"/>
                    <a:pt x="1924" y="8032"/>
                    <a:pt x="6780" y="5435"/>
                  </a:cubicBezTo>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rot="-421116">
              <a:off x="2011226" y="822475"/>
              <a:ext cx="41660" cy="9418"/>
            </a:xfrm>
            <a:custGeom>
              <a:avLst/>
              <a:gdLst/>
              <a:ahLst/>
              <a:cxnLst/>
              <a:rect l="l" t="t" r="r" b="b"/>
              <a:pathLst>
                <a:path w="2097" h="474" extrusionOk="0">
                  <a:moveTo>
                    <a:pt x="24" y="0"/>
                  </a:moveTo>
                  <a:cubicBezTo>
                    <a:pt x="19" y="0"/>
                    <a:pt x="16" y="1"/>
                    <a:pt x="15" y="3"/>
                  </a:cubicBezTo>
                  <a:cubicBezTo>
                    <a:pt x="1" y="24"/>
                    <a:pt x="231" y="174"/>
                    <a:pt x="483" y="278"/>
                  </a:cubicBezTo>
                  <a:cubicBezTo>
                    <a:pt x="738" y="384"/>
                    <a:pt x="1008" y="443"/>
                    <a:pt x="1008" y="443"/>
                  </a:cubicBezTo>
                  <a:cubicBezTo>
                    <a:pt x="1008" y="443"/>
                    <a:pt x="1218" y="474"/>
                    <a:pt x="1454" y="474"/>
                  </a:cubicBezTo>
                  <a:cubicBezTo>
                    <a:pt x="1488" y="474"/>
                    <a:pt x="1521" y="473"/>
                    <a:pt x="1555" y="472"/>
                  </a:cubicBezTo>
                  <a:cubicBezTo>
                    <a:pt x="1831" y="462"/>
                    <a:pt x="2097" y="403"/>
                    <a:pt x="2093" y="379"/>
                  </a:cubicBezTo>
                  <a:cubicBezTo>
                    <a:pt x="2090" y="352"/>
                    <a:pt x="1823" y="366"/>
                    <a:pt x="1559" y="344"/>
                  </a:cubicBezTo>
                  <a:cubicBezTo>
                    <a:pt x="1296" y="322"/>
                    <a:pt x="1040" y="264"/>
                    <a:pt x="1040" y="264"/>
                  </a:cubicBezTo>
                  <a:cubicBezTo>
                    <a:pt x="1040" y="264"/>
                    <a:pt x="779" y="229"/>
                    <a:pt x="527" y="157"/>
                  </a:cubicBezTo>
                  <a:cubicBezTo>
                    <a:pt x="296" y="94"/>
                    <a:pt x="72"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rot="-421116">
              <a:off x="2018955" y="816868"/>
              <a:ext cx="12893" cy="3894"/>
            </a:xfrm>
            <a:custGeom>
              <a:avLst/>
              <a:gdLst/>
              <a:ahLst/>
              <a:cxnLst/>
              <a:rect l="l" t="t" r="r" b="b"/>
              <a:pathLst>
                <a:path w="649" h="196" extrusionOk="0">
                  <a:moveTo>
                    <a:pt x="599" y="1"/>
                  </a:moveTo>
                  <a:cubicBezTo>
                    <a:pt x="566" y="1"/>
                    <a:pt x="515" y="9"/>
                    <a:pt x="466" y="13"/>
                  </a:cubicBezTo>
                  <a:cubicBezTo>
                    <a:pt x="432" y="17"/>
                    <a:pt x="398" y="18"/>
                    <a:pt x="372" y="18"/>
                  </a:cubicBezTo>
                  <a:cubicBezTo>
                    <a:pt x="340" y="18"/>
                    <a:pt x="319" y="16"/>
                    <a:pt x="319" y="16"/>
                  </a:cubicBezTo>
                  <a:cubicBezTo>
                    <a:pt x="319" y="16"/>
                    <a:pt x="248" y="36"/>
                    <a:pt x="173" y="44"/>
                  </a:cubicBezTo>
                  <a:cubicBezTo>
                    <a:pt x="100" y="50"/>
                    <a:pt x="17" y="48"/>
                    <a:pt x="9" y="72"/>
                  </a:cubicBezTo>
                  <a:cubicBezTo>
                    <a:pt x="1" y="95"/>
                    <a:pt x="76" y="144"/>
                    <a:pt x="160" y="168"/>
                  </a:cubicBezTo>
                  <a:cubicBezTo>
                    <a:pt x="247" y="196"/>
                    <a:pt x="339" y="196"/>
                    <a:pt x="339" y="196"/>
                  </a:cubicBezTo>
                  <a:cubicBezTo>
                    <a:pt x="339" y="196"/>
                    <a:pt x="429" y="176"/>
                    <a:pt x="506" y="135"/>
                  </a:cubicBezTo>
                  <a:cubicBezTo>
                    <a:pt x="586" y="95"/>
                    <a:pt x="648" y="32"/>
                    <a:pt x="637" y="12"/>
                  </a:cubicBezTo>
                  <a:cubicBezTo>
                    <a:pt x="632" y="3"/>
                    <a:pt x="619" y="1"/>
                    <a:pt x="59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rot="-421116">
              <a:off x="1847136" y="835265"/>
              <a:ext cx="34031" cy="16233"/>
            </a:xfrm>
            <a:custGeom>
              <a:avLst/>
              <a:gdLst/>
              <a:ahLst/>
              <a:cxnLst/>
              <a:rect l="l" t="t" r="r" b="b"/>
              <a:pathLst>
                <a:path w="1713" h="817" extrusionOk="0">
                  <a:moveTo>
                    <a:pt x="1690" y="1"/>
                  </a:moveTo>
                  <a:cubicBezTo>
                    <a:pt x="1660" y="1"/>
                    <a:pt x="1493" y="156"/>
                    <a:pt x="1302" y="274"/>
                  </a:cubicBezTo>
                  <a:cubicBezTo>
                    <a:pt x="1105" y="400"/>
                    <a:pt x="889" y="488"/>
                    <a:pt x="889" y="488"/>
                  </a:cubicBezTo>
                  <a:cubicBezTo>
                    <a:pt x="889" y="488"/>
                    <a:pt x="685" y="595"/>
                    <a:pt x="461" y="665"/>
                  </a:cubicBezTo>
                  <a:cubicBezTo>
                    <a:pt x="239" y="737"/>
                    <a:pt x="0" y="766"/>
                    <a:pt x="0" y="792"/>
                  </a:cubicBezTo>
                  <a:cubicBezTo>
                    <a:pt x="0" y="806"/>
                    <a:pt x="75" y="817"/>
                    <a:pt x="182" y="817"/>
                  </a:cubicBezTo>
                  <a:cubicBezTo>
                    <a:pt x="270" y="817"/>
                    <a:pt x="380" y="810"/>
                    <a:pt x="488" y="790"/>
                  </a:cubicBezTo>
                  <a:cubicBezTo>
                    <a:pt x="733" y="750"/>
                    <a:pt x="965" y="651"/>
                    <a:pt x="965" y="651"/>
                  </a:cubicBezTo>
                  <a:cubicBezTo>
                    <a:pt x="965" y="651"/>
                    <a:pt x="1188" y="538"/>
                    <a:pt x="1375" y="376"/>
                  </a:cubicBezTo>
                  <a:cubicBezTo>
                    <a:pt x="1567" y="218"/>
                    <a:pt x="1713" y="18"/>
                    <a:pt x="1694" y="2"/>
                  </a:cubicBezTo>
                  <a:cubicBezTo>
                    <a:pt x="1693" y="1"/>
                    <a:pt x="1692" y="1"/>
                    <a:pt x="16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rot="-421116">
              <a:off x="1859259" y="829023"/>
              <a:ext cx="13986" cy="11623"/>
            </a:xfrm>
            <a:custGeom>
              <a:avLst/>
              <a:gdLst/>
              <a:ahLst/>
              <a:cxnLst/>
              <a:rect l="l" t="t" r="r" b="b"/>
              <a:pathLst>
                <a:path w="704" h="585" extrusionOk="0">
                  <a:moveTo>
                    <a:pt x="676" y="0"/>
                  </a:moveTo>
                  <a:cubicBezTo>
                    <a:pt x="648" y="0"/>
                    <a:pt x="569" y="63"/>
                    <a:pt x="490" y="122"/>
                  </a:cubicBezTo>
                  <a:lnTo>
                    <a:pt x="314" y="250"/>
                  </a:lnTo>
                  <a:lnTo>
                    <a:pt x="160" y="404"/>
                  </a:lnTo>
                  <a:cubicBezTo>
                    <a:pt x="82" y="481"/>
                    <a:pt x="0" y="556"/>
                    <a:pt x="12" y="578"/>
                  </a:cubicBezTo>
                  <a:cubicBezTo>
                    <a:pt x="14" y="583"/>
                    <a:pt x="21" y="585"/>
                    <a:pt x="30" y="585"/>
                  </a:cubicBezTo>
                  <a:cubicBezTo>
                    <a:pt x="68" y="585"/>
                    <a:pt x="154" y="552"/>
                    <a:pt x="234" y="509"/>
                  </a:cubicBezTo>
                  <a:cubicBezTo>
                    <a:pt x="336" y="457"/>
                    <a:pt x="429" y="388"/>
                    <a:pt x="429" y="388"/>
                  </a:cubicBezTo>
                  <a:cubicBezTo>
                    <a:pt x="429" y="388"/>
                    <a:pt x="512" y="306"/>
                    <a:pt x="579" y="212"/>
                  </a:cubicBezTo>
                  <a:cubicBezTo>
                    <a:pt x="649" y="121"/>
                    <a:pt x="704" y="19"/>
                    <a:pt x="683" y="3"/>
                  </a:cubicBezTo>
                  <a:cubicBezTo>
                    <a:pt x="681" y="1"/>
                    <a:pt x="679" y="0"/>
                    <a:pt x="67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rot="-421116">
              <a:off x="2008786" y="794502"/>
              <a:ext cx="135826" cy="58315"/>
            </a:xfrm>
            <a:custGeom>
              <a:avLst/>
              <a:gdLst/>
              <a:ahLst/>
              <a:cxnLst/>
              <a:rect l="l" t="t" r="r" b="b"/>
              <a:pathLst>
                <a:path w="6837" h="2935" extrusionOk="0">
                  <a:moveTo>
                    <a:pt x="6793" y="0"/>
                  </a:moveTo>
                  <a:cubicBezTo>
                    <a:pt x="6743" y="0"/>
                    <a:pt x="6630" y="193"/>
                    <a:pt x="6428" y="432"/>
                  </a:cubicBezTo>
                  <a:cubicBezTo>
                    <a:pt x="6220" y="685"/>
                    <a:pt x="5900" y="980"/>
                    <a:pt x="5548" y="1223"/>
                  </a:cubicBezTo>
                  <a:cubicBezTo>
                    <a:pt x="5198" y="1466"/>
                    <a:pt x="4818" y="1652"/>
                    <a:pt x="4522" y="1759"/>
                  </a:cubicBezTo>
                  <a:cubicBezTo>
                    <a:pt x="4224" y="1866"/>
                    <a:pt x="4021" y="1912"/>
                    <a:pt x="4021" y="1912"/>
                  </a:cubicBezTo>
                  <a:cubicBezTo>
                    <a:pt x="4021" y="1912"/>
                    <a:pt x="3972" y="1928"/>
                    <a:pt x="3885" y="1956"/>
                  </a:cubicBezTo>
                  <a:cubicBezTo>
                    <a:pt x="3799" y="1986"/>
                    <a:pt x="3674" y="2020"/>
                    <a:pt x="3522" y="2058"/>
                  </a:cubicBezTo>
                  <a:cubicBezTo>
                    <a:pt x="3246" y="2123"/>
                    <a:pt x="2878" y="2180"/>
                    <a:pt x="2494" y="2180"/>
                  </a:cubicBezTo>
                  <a:cubicBezTo>
                    <a:pt x="2452" y="2180"/>
                    <a:pt x="2410" y="2179"/>
                    <a:pt x="2368" y="2178"/>
                  </a:cubicBezTo>
                  <a:cubicBezTo>
                    <a:pt x="1941" y="2168"/>
                    <a:pt x="1510" y="2104"/>
                    <a:pt x="1204" y="1996"/>
                  </a:cubicBezTo>
                  <a:cubicBezTo>
                    <a:pt x="931" y="1907"/>
                    <a:pt x="752" y="1792"/>
                    <a:pt x="692" y="1792"/>
                  </a:cubicBezTo>
                  <a:cubicBezTo>
                    <a:pt x="683" y="1792"/>
                    <a:pt x="677" y="1794"/>
                    <a:pt x="673" y="1799"/>
                  </a:cubicBezTo>
                  <a:cubicBezTo>
                    <a:pt x="667" y="1804"/>
                    <a:pt x="670" y="1820"/>
                    <a:pt x="680" y="1842"/>
                  </a:cubicBezTo>
                  <a:cubicBezTo>
                    <a:pt x="614" y="1812"/>
                    <a:pt x="552" y="1783"/>
                    <a:pt x="496" y="1751"/>
                  </a:cubicBezTo>
                  <a:cubicBezTo>
                    <a:pt x="255" y="1616"/>
                    <a:pt x="102" y="1478"/>
                    <a:pt x="47" y="1478"/>
                  </a:cubicBezTo>
                  <a:cubicBezTo>
                    <a:pt x="42" y="1478"/>
                    <a:pt x="37" y="1479"/>
                    <a:pt x="34" y="1482"/>
                  </a:cubicBezTo>
                  <a:cubicBezTo>
                    <a:pt x="0" y="1508"/>
                    <a:pt x="96" y="1729"/>
                    <a:pt x="352" y="1970"/>
                  </a:cubicBezTo>
                  <a:cubicBezTo>
                    <a:pt x="605" y="2216"/>
                    <a:pt x="1011" y="2446"/>
                    <a:pt x="1433" y="2590"/>
                  </a:cubicBezTo>
                  <a:cubicBezTo>
                    <a:pt x="2272" y="2886"/>
                    <a:pt x="3148" y="2934"/>
                    <a:pt x="3148" y="2934"/>
                  </a:cubicBezTo>
                  <a:cubicBezTo>
                    <a:pt x="3148" y="2934"/>
                    <a:pt x="3366" y="2934"/>
                    <a:pt x="3690" y="2902"/>
                  </a:cubicBezTo>
                  <a:cubicBezTo>
                    <a:pt x="4013" y="2872"/>
                    <a:pt x="4442" y="2801"/>
                    <a:pt x="4853" y="2686"/>
                  </a:cubicBezTo>
                  <a:cubicBezTo>
                    <a:pt x="5686" y="2464"/>
                    <a:pt x="6420" y="2023"/>
                    <a:pt x="6378" y="1936"/>
                  </a:cubicBezTo>
                  <a:cubicBezTo>
                    <a:pt x="6372" y="1924"/>
                    <a:pt x="6352" y="1918"/>
                    <a:pt x="6319" y="1918"/>
                  </a:cubicBezTo>
                  <a:cubicBezTo>
                    <a:pt x="6157" y="1918"/>
                    <a:pt x="5692" y="2051"/>
                    <a:pt x="5156" y="2143"/>
                  </a:cubicBezTo>
                  <a:cubicBezTo>
                    <a:pt x="5385" y="2000"/>
                    <a:pt x="5625" y="1826"/>
                    <a:pt x="5842" y="1623"/>
                  </a:cubicBezTo>
                  <a:cubicBezTo>
                    <a:pt x="6189" y="1303"/>
                    <a:pt x="6483" y="923"/>
                    <a:pt x="6642" y="595"/>
                  </a:cubicBezTo>
                  <a:cubicBezTo>
                    <a:pt x="6803" y="269"/>
                    <a:pt x="6837" y="21"/>
                    <a:pt x="6800" y="2"/>
                  </a:cubicBezTo>
                  <a:cubicBezTo>
                    <a:pt x="6798" y="1"/>
                    <a:pt x="6795"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rot="-421116">
              <a:off x="1752675" y="826031"/>
              <a:ext cx="135866" cy="58315"/>
            </a:xfrm>
            <a:custGeom>
              <a:avLst/>
              <a:gdLst/>
              <a:ahLst/>
              <a:cxnLst/>
              <a:rect l="l" t="t" r="r" b="b"/>
              <a:pathLst>
                <a:path w="6839" h="2935" extrusionOk="0">
                  <a:moveTo>
                    <a:pt x="46" y="0"/>
                  </a:moveTo>
                  <a:cubicBezTo>
                    <a:pt x="44" y="0"/>
                    <a:pt x="41" y="1"/>
                    <a:pt x="39" y="2"/>
                  </a:cubicBezTo>
                  <a:cubicBezTo>
                    <a:pt x="1" y="21"/>
                    <a:pt x="36" y="269"/>
                    <a:pt x="197" y="595"/>
                  </a:cubicBezTo>
                  <a:cubicBezTo>
                    <a:pt x="356" y="923"/>
                    <a:pt x="648" y="1303"/>
                    <a:pt x="997" y="1623"/>
                  </a:cubicBezTo>
                  <a:cubicBezTo>
                    <a:pt x="1214" y="1826"/>
                    <a:pt x="1454" y="2000"/>
                    <a:pt x="1683" y="2143"/>
                  </a:cubicBezTo>
                  <a:cubicBezTo>
                    <a:pt x="1147" y="2051"/>
                    <a:pt x="681" y="1918"/>
                    <a:pt x="520" y="1918"/>
                  </a:cubicBezTo>
                  <a:cubicBezTo>
                    <a:pt x="487" y="1918"/>
                    <a:pt x="467" y="1924"/>
                    <a:pt x="461" y="1936"/>
                  </a:cubicBezTo>
                  <a:cubicBezTo>
                    <a:pt x="420" y="2023"/>
                    <a:pt x="1152" y="2464"/>
                    <a:pt x="1985" y="2686"/>
                  </a:cubicBezTo>
                  <a:cubicBezTo>
                    <a:pt x="2397" y="2801"/>
                    <a:pt x="2824" y="2872"/>
                    <a:pt x="3149" y="2902"/>
                  </a:cubicBezTo>
                  <a:cubicBezTo>
                    <a:pt x="3472" y="2934"/>
                    <a:pt x="3691" y="2934"/>
                    <a:pt x="3691" y="2934"/>
                  </a:cubicBezTo>
                  <a:cubicBezTo>
                    <a:pt x="3691" y="2934"/>
                    <a:pt x="4565" y="2886"/>
                    <a:pt x="5405" y="2590"/>
                  </a:cubicBezTo>
                  <a:cubicBezTo>
                    <a:pt x="5827" y="2446"/>
                    <a:pt x="6234" y="2216"/>
                    <a:pt x="6487" y="1970"/>
                  </a:cubicBezTo>
                  <a:cubicBezTo>
                    <a:pt x="6743" y="1729"/>
                    <a:pt x="6839" y="1508"/>
                    <a:pt x="6804" y="1482"/>
                  </a:cubicBezTo>
                  <a:cubicBezTo>
                    <a:pt x="6800" y="1479"/>
                    <a:pt x="6796" y="1478"/>
                    <a:pt x="6791" y="1478"/>
                  </a:cubicBezTo>
                  <a:cubicBezTo>
                    <a:pt x="6737" y="1478"/>
                    <a:pt x="6584" y="1616"/>
                    <a:pt x="6342" y="1751"/>
                  </a:cubicBezTo>
                  <a:cubicBezTo>
                    <a:pt x="6286" y="1783"/>
                    <a:pt x="6225" y="1812"/>
                    <a:pt x="6159" y="1842"/>
                  </a:cubicBezTo>
                  <a:cubicBezTo>
                    <a:pt x="6169" y="1820"/>
                    <a:pt x="6170" y="1804"/>
                    <a:pt x="6164" y="1799"/>
                  </a:cubicBezTo>
                  <a:cubicBezTo>
                    <a:pt x="6160" y="1794"/>
                    <a:pt x="6154" y="1792"/>
                    <a:pt x="6146" y="1792"/>
                  </a:cubicBezTo>
                  <a:cubicBezTo>
                    <a:pt x="6086" y="1792"/>
                    <a:pt x="5908" y="1907"/>
                    <a:pt x="5635" y="1996"/>
                  </a:cubicBezTo>
                  <a:cubicBezTo>
                    <a:pt x="5329" y="2104"/>
                    <a:pt x="4898" y="2168"/>
                    <a:pt x="4469" y="2178"/>
                  </a:cubicBezTo>
                  <a:cubicBezTo>
                    <a:pt x="4428" y="2179"/>
                    <a:pt x="4386" y="2180"/>
                    <a:pt x="4344" y="2180"/>
                  </a:cubicBezTo>
                  <a:cubicBezTo>
                    <a:pt x="3961" y="2180"/>
                    <a:pt x="3592" y="2123"/>
                    <a:pt x="3317" y="2058"/>
                  </a:cubicBezTo>
                  <a:cubicBezTo>
                    <a:pt x="3165" y="2020"/>
                    <a:pt x="3038" y="1986"/>
                    <a:pt x="2954" y="1956"/>
                  </a:cubicBezTo>
                  <a:cubicBezTo>
                    <a:pt x="2867" y="1928"/>
                    <a:pt x="2818" y="1912"/>
                    <a:pt x="2818" y="1912"/>
                  </a:cubicBezTo>
                  <a:cubicBezTo>
                    <a:pt x="2818" y="1912"/>
                    <a:pt x="2613" y="1866"/>
                    <a:pt x="2317" y="1759"/>
                  </a:cubicBezTo>
                  <a:cubicBezTo>
                    <a:pt x="2022" y="1652"/>
                    <a:pt x="1639" y="1466"/>
                    <a:pt x="1291" y="1223"/>
                  </a:cubicBezTo>
                  <a:cubicBezTo>
                    <a:pt x="939" y="980"/>
                    <a:pt x="619" y="685"/>
                    <a:pt x="412" y="432"/>
                  </a:cubicBezTo>
                  <a:cubicBezTo>
                    <a:pt x="209" y="193"/>
                    <a:pt x="97"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rot="-421116">
              <a:off x="1882131" y="924045"/>
              <a:ext cx="172678" cy="71250"/>
            </a:xfrm>
            <a:custGeom>
              <a:avLst/>
              <a:gdLst/>
              <a:ahLst/>
              <a:cxnLst/>
              <a:rect l="l" t="t" r="r" b="b"/>
              <a:pathLst>
                <a:path w="8692" h="3586" extrusionOk="0">
                  <a:moveTo>
                    <a:pt x="8692" y="1"/>
                  </a:moveTo>
                  <a:cubicBezTo>
                    <a:pt x="8692" y="1"/>
                    <a:pt x="5758" y="784"/>
                    <a:pt x="4172" y="784"/>
                  </a:cubicBezTo>
                  <a:cubicBezTo>
                    <a:pt x="2584" y="784"/>
                    <a:pt x="1" y="158"/>
                    <a:pt x="1" y="158"/>
                  </a:cubicBezTo>
                  <a:lnTo>
                    <a:pt x="1" y="158"/>
                  </a:lnTo>
                  <a:cubicBezTo>
                    <a:pt x="1" y="158"/>
                    <a:pt x="1103" y="3585"/>
                    <a:pt x="4305" y="3585"/>
                  </a:cubicBezTo>
                  <a:cubicBezTo>
                    <a:pt x="4341" y="3585"/>
                    <a:pt x="4377" y="3585"/>
                    <a:pt x="4413" y="3584"/>
                  </a:cubicBezTo>
                  <a:cubicBezTo>
                    <a:pt x="7875" y="3497"/>
                    <a:pt x="8692" y="1"/>
                    <a:pt x="8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rot="-421116">
              <a:off x="1882217" y="925460"/>
              <a:ext cx="168308" cy="70097"/>
            </a:xfrm>
            <a:custGeom>
              <a:avLst/>
              <a:gdLst/>
              <a:ahLst/>
              <a:cxnLst/>
              <a:rect l="l" t="t" r="r" b="b"/>
              <a:pathLst>
                <a:path w="8472" h="3528" extrusionOk="0">
                  <a:moveTo>
                    <a:pt x="8471" y="0"/>
                  </a:moveTo>
                  <a:lnTo>
                    <a:pt x="8471" y="0"/>
                  </a:lnTo>
                  <a:cubicBezTo>
                    <a:pt x="7758" y="180"/>
                    <a:pt x="5497" y="728"/>
                    <a:pt x="4172" y="728"/>
                  </a:cubicBezTo>
                  <a:cubicBezTo>
                    <a:pt x="2584" y="728"/>
                    <a:pt x="1" y="103"/>
                    <a:pt x="1" y="103"/>
                  </a:cubicBezTo>
                  <a:lnTo>
                    <a:pt x="1" y="103"/>
                  </a:lnTo>
                  <a:cubicBezTo>
                    <a:pt x="1" y="103"/>
                    <a:pt x="31" y="192"/>
                    <a:pt x="93" y="343"/>
                  </a:cubicBezTo>
                  <a:cubicBezTo>
                    <a:pt x="376" y="728"/>
                    <a:pt x="1216" y="1409"/>
                    <a:pt x="1612" y="1658"/>
                  </a:cubicBezTo>
                  <a:lnTo>
                    <a:pt x="1200" y="2104"/>
                  </a:lnTo>
                  <a:cubicBezTo>
                    <a:pt x="1880" y="2855"/>
                    <a:pt x="2885" y="3527"/>
                    <a:pt x="4305" y="3527"/>
                  </a:cubicBezTo>
                  <a:cubicBezTo>
                    <a:pt x="4341" y="3527"/>
                    <a:pt x="4377" y="3527"/>
                    <a:pt x="4413" y="3526"/>
                  </a:cubicBezTo>
                  <a:cubicBezTo>
                    <a:pt x="5851" y="3489"/>
                    <a:pt x="6832" y="2865"/>
                    <a:pt x="7488" y="2149"/>
                  </a:cubicBezTo>
                  <a:lnTo>
                    <a:pt x="7237" y="1690"/>
                  </a:lnTo>
                  <a:cubicBezTo>
                    <a:pt x="7237" y="1690"/>
                    <a:pt x="8279" y="426"/>
                    <a:pt x="8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rot="-421116">
              <a:off x="1913245" y="953884"/>
              <a:ext cx="119476" cy="14325"/>
            </a:xfrm>
            <a:custGeom>
              <a:avLst/>
              <a:gdLst/>
              <a:ahLst/>
              <a:cxnLst/>
              <a:rect l="l" t="t" r="r" b="b"/>
              <a:pathLst>
                <a:path w="6014" h="721" extrusionOk="0">
                  <a:moveTo>
                    <a:pt x="6004" y="1"/>
                  </a:moveTo>
                  <a:cubicBezTo>
                    <a:pt x="5974" y="1"/>
                    <a:pt x="5803" y="63"/>
                    <a:pt x="5551" y="146"/>
                  </a:cubicBezTo>
                  <a:cubicBezTo>
                    <a:pt x="5280" y="234"/>
                    <a:pt x="4912" y="330"/>
                    <a:pt x="4538" y="405"/>
                  </a:cubicBezTo>
                  <a:cubicBezTo>
                    <a:pt x="4164" y="475"/>
                    <a:pt x="3785" y="523"/>
                    <a:pt x="3499" y="541"/>
                  </a:cubicBezTo>
                  <a:cubicBezTo>
                    <a:pt x="3216" y="560"/>
                    <a:pt x="3024" y="563"/>
                    <a:pt x="3024" y="563"/>
                  </a:cubicBezTo>
                  <a:cubicBezTo>
                    <a:pt x="3024" y="563"/>
                    <a:pt x="2865" y="570"/>
                    <a:pt x="2621" y="570"/>
                  </a:cubicBezTo>
                  <a:cubicBezTo>
                    <a:pt x="2597" y="570"/>
                    <a:pt x="2572" y="570"/>
                    <a:pt x="2546" y="570"/>
                  </a:cubicBezTo>
                  <a:cubicBezTo>
                    <a:pt x="2259" y="568"/>
                    <a:pt x="1879" y="542"/>
                    <a:pt x="1498" y="496"/>
                  </a:cubicBezTo>
                  <a:cubicBezTo>
                    <a:pt x="1121" y="442"/>
                    <a:pt x="747" y="368"/>
                    <a:pt x="469" y="296"/>
                  </a:cubicBezTo>
                  <a:cubicBezTo>
                    <a:pt x="218" y="233"/>
                    <a:pt x="46" y="181"/>
                    <a:pt x="10" y="181"/>
                  </a:cubicBezTo>
                  <a:cubicBezTo>
                    <a:pt x="6" y="181"/>
                    <a:pt x="4" y="181"/>
                    <a:pt x="4" y="183"/>
                  </a:cubicBezTo>
                  <a:cubicBezTo>
                    <a:pt x="0" y="191"/>
                    <a:pt x="173" y="264"/>
                    <a:pt x="446" y="354"/>
                  </a:cubicBezTo>
                  <a:cubicBezTo>
                    <a:pt x="721" y="446"/>
                    <a:pt x="1097" y="538"/>
                    <a:pt x="1479" y="606"/>
                  </a:cubicBezTo>
                  <a:cubicBezTo>
                    <a:pt x="1863" y="665"/>
                    <a:pt x="2250" y="704"/>
                    <a:pt x="2544" y="713"/>
                  </a:cubicBezTo>
                  <a:cubicBezTo>
                    <a:pt x="2719" y="719"/>
                    <a:pt x="2859" y="720"/>
                    <a:pt x="2944" y="720"/>
                  </a:cubicBezTo>
                  <a:cubicBezTo>
                    <a:pt x="3000" y="720"/>
                    <a:pt x="3032" y="720"/>
                    <a:pt x="3032" y="720"/>
                  </a:cubicBezTo>
                  <a:cubicBezTo>
                    <a:pt x="3032" y="720"/>
                    <a:pt x="3225" y="712"/>
                    <a:pt x="3518" y="683"/>
                  </a:cubicBezTo>
                  <a:cubicBezTo>
                    <a:pt x="3807" y="657"/>
                    <a:pt x="4192" y="595"/>
                    <a:pt x="4570" y="512"/>
                  </a:cubicBezTo>
                  <a:cubicBezTo>
                    <a:pt x="4945" y="419"/>
                    <a:pt x="5313" y="306"/>
                    <a:pt x="5580" y="200"/>
                  </a:cubicBezTo>
                  <a:cubicBezTo>
                    <a:pt x="5846" y="96"/>
                    <a:pt x="6013" y="10"/>
                    <a:pt x="6009" y="2"/>
                  </a:cubicBezTo>
                  <a:cubicBezTo>
                    <a:pt x="6008" y="1"/>
                    <a:pt x="6006" y="1"/>
                    <a:pt x="6004" y="1"/>
                  </a:cubicBezTo>
                  <a:close/>
                </a:path>
              </a:pathLst>
            </a:custGeom>
            <a:solidFill>
              <a:srgbClr val="2E0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rot="-421116">
              <a:off x="1958208" y="1008101"/>
              <a:ext cx="42673" cy="7292"/>
            </a:xfrm>
            <a:custGeom>
              <a:avLst/>
              <a:gdLst/>
              <a:ahLst/>
              <a:cxnLst/>
              <a:rect l="l" t="t" r="r" b="b"/>
              <a:pathLst>
                <a:path w="2148" h="367" extrusionOk="0">
                  <a:moveTo>
                    <a:pt x="2125" y="1"/>
                  </a:moveTo>
                  <a:cubicBezTo>
                    <a:pt x="2080" y="1"/>
                    <a:pt x="1850" y="99"/>
                    <a:pt x="1605" y="143"/>
                  </a:cubicBezTo>
                  <a:cubicBezTo>
                    <a:pt x="1404" y="182"/>
                    <a:pt x="1203" y="186"/>
                    <a:pt x="1118" y="186"/>
                  </a:cubicBezTo>
                  <a:cubicBezTo>
                    <a:pt x="1091" y="186"/>
                    <a:pt x="1076" y="186"/>
                    <a:pt x="1076" y="186"/>
                  </a:cubicBezTo>
                  <a:cubicBezTo>
                    <a:pt x="1076" y="186"/>
                    <a:pt x="1036" y="188"/>
                    <a:pt x="970" y="188"/>
                  </a:cubicBezTo>
                  <a:cubicBezTo>
                    <a:pt x="869" y="188"/>
                    <a:pt x="707" y="183"/>
                    <a:pt x="545" y="155"/>
                  </a:cubicBezTo>
                  <a:cubicBezTo>
                    <a:pt x="304" y="119"/>
                    <a:pt x="74" y="29"/>
                    <a:pt x="23" y="29"/>
                  </a:cubicBezTo>
                  <a:cubicBezTo>
                    <a:pt x="18" y="29"/>
                    <a:pt x="14" y="30"/>
                    <a:pt x="13" y="32"/>
                  </a:cubicBezTo>
                  <a:cubicBezTo>
                    <a:pt x="0" y="51"/>
                    <a:pt x="240" y="203"/>
                    <a:pt x="517" y="280"/>
                  </a:cubicBezTo>
                  <a:cubicBezTo>
                    <a:pt x="790" y="362"/>
                    <a:pt x="1078" y="366"/>
                    <a:pt x="1078" y="366"/>
                  </a:cubicBezTo>
                  <a:cubicBezTo>
                    <a:pt x="1078" y="366"/>
                    <a:pt x="1366" y="354"/>
                    <a:pt x="1637" y="266"/>
                  </a:cubicBezTo>
                  <a:cubicBezTo>
                    <a:pt x="1909" y="183"/>
                    <a:pt x="2147" y="24"/>
                    <a:pt x="2133" y="3"/>
                  </a:cubicBezTo>
                  <a:cubicBezTo>
                    <a:pt x="2132" y="2"/>
                    <a:pt x="2130" y="1"/>
                    <a:pt x="21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rot="-421116">
              <a:off x="1881472" y="925409"/>
              <a:ext cx="168268" cy="58097"/>
            </a:xfrm>
            <a:custGeom>
              <a:avLst/>
              <a:gdLst/>
              <a:ahLst/>
              <a:cxnLst/>
              <a:rect l="l" t="t" r="r" b="b"/>
              <a:pathLst>
                <a:path w="8470" h="2924" extrusionOk="0">
                  <a:moveTo>
                    <a:pt x="8470" y="1"/>
                  </a:moveTo>
                  <a:cubicBezTo>
                    <a:pt x="7758" y="183"/>
                    <a:pt x="5497" y="731"/>
                    <a:pt x="4172" y="731"/>
                  </a:cubicBezTo>
                  <a:cubicBezTo>
                    <a:pt x="2584" y="731"/>
                    <a:pt x="1" y="105"/>
                    <a:pt x="1" y="105"/>
                  </a:cubicBezTo>
                  <a:lnTo>
                    <a:pt x="1" y="105"/>
                  </a:lnTo>
                  <a:cubicBezTo>
                    <a:pt x="1" y="105"/>
                    <a:pt x="31" y="196"/>
                    <a:pt x="93" y="344"/>
                  </a:cubicBezTo>
                  <a:cubicBezTo>
                    <a:pt x="303" y="629"/>
                    <a:pt x="808" y="1070"/>
                    <a:pt x="1221" y="1384"/>
                  </a:cubicBezTo>
                  <a:cubicBezTo>
                    <a:pt x="1102" y="1192"/>
                    <a:pt x="1016" y="933"/>
                    <a:pt x="1336" y="861"/>
                  </a:cubicBezTo>
                  <a:cubicBezTo>
                    <a:pt x="1380" y="851"/>
                    <a:pt x="1428" y="846"/>
                    <a:pt x="1480" y="846"/>
                  </a:cubicBezTo>
                  <a:cubicBezTo>
                    <a:pt x="1981" y="846"/>
                    <a:pt x="2869" y="1256"/>
                    <a:pt x="3981" y="1256"/>
                  </a:cubicBezTo>
                  <a:cubicBezTo>
                    <a:pt x="4159" y="1256"/>
                    <a:pt x="4344" y="1245"/>
                    <a:pt x="4533" y="1221"/>
                  </a:cubicBezTo>
                  <a:cubicBezTo>
                    <a:pt x="5727" y="1067"/>
                    <a:pt x="6720" y="743"/>
                    <a:pt x="7180" y="743"/>
                  </a:cubicBezTo>
                  <a:cubicBezTo>
                    <a:pt x="7294" y="743"/>
                    <a:pt x="7376" y="763"/>
                    <a:pt x="7419" y="811"/>
                  </a:cubicBezTo>
                  <a:cubicBezTo>
                    <a:pt x="7635" y="1051"/>
                    <a:pt x="6794" y="1676"/>
                    <a:pt x="6866" y="1700"/>
                  </a:cubicBezTo>
                  <a:cubicBezTo>
                    <a:pt x="6938" y="1724"/>
                    <a:pt x="7250" y="2157"/>
                    <a:pt x="6674" y="2805"/>
                  </a:cubicBezTo>
                  <a:cubicBezTo>
                    <a:pt x="6637" y="2845"/>
                    <a:pt x="6596" y="2885"/>
                    <a:pt x="6549" y="2923"/>
                  </a:cubicBezTo>
                  <a:cubicBezTo>
                    <a:pt x="6917" y="2699"/>
                    <a:pt x="7229" y="2434"/>
                    <a:pt x="7486" y="2149"/>
                  </a:cubicBezTo>
                  <a:lnTo>
                    <a:pt x="7237" y="1692"/>
                  </a:lnTo>
                  <a:cubicBezTo>
                    <a:pt x="7237" y="1692"/>
                    <a:pt x="8278" y="428"/>
                    <a:pt x="84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rot="-421116">
              <a:off x="1907779" y="971058"/>
              <a:ext cx="12377" cy="14166"/>
            </a:xfrm>
            <a:custGeom>
              <a:avLst/>
              <a:gdLst/>
              <a:ahLst/>
              <a:cxnLst/>
              <a:rect l="l" t="t" r="r" b="b"/>
              <a:pathLst>
                <a:path w="623" h="713" extrusionOk="0">
                  <a:moveTo>
                    <a:pt x="125" y="1"/>
                  </a:moveTo>
                  <a:lnTo>
                    <a:pt x="0" y="137"/>
                  </a:lnTo>
                  <a:cubicBezTo>
                    <a:pt x="184" y="338"/>
                    <a:pt x="389" y="535"/>
                    <a:pt x="622" y="712"/>
                  </a:cubicBezTo>
                  <a:cubicBezTo>
                    <a:pt x="384" y="425"/>
                    <a:pt x="205" y="151"/>
                    <a:pt x="1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rot="-421116">
              <a:off x="1872468" y="929888"/>
              <a:ext cx="13092" cy="11544"/>
            </a:xfrm>
            <a:custGeom>
              <a:avLst/>
              <a:gdLst/>
              <a:ahLst/>
              <a:cxnLst/>
              <a:rect l="l" t="t" r="r" b="b"/>
              <a:pathLst>
                <a:path w="659" h="581" extrusionOk="0">
                  <a:moveTo>
                    <a:pt x="455" y="0"/>
                  </a:moveTo>
                  <a:cubicBezTo>
                    <a:pt x="440" y="0"/>
                    <a:pt x="424" y="1"/>
                    <a:pt x="408" y="3"/>
                  </a:cubicBezTo>
                  <a:cubicBezTo>
                    <a:pt x="275" y="16"/>
                    <a:pt x="160" y="91"/>
                    <a:pt x="160" y="91"/>
                  </a:cubicBezTo>
                  <a:cubicBezTo>
                    <a:pt x="160" y="91"/>
                    <a:pt x="68" y="197"/>
                    <a:pt x="36" y="325"/>
                  </a:cubicBezTo>
                  <a:cubicBezTo>
                    <a:pt x="0" y="456"/>
                    <a:pt x="36" y="579"/>
                    <a:pt x="87" y="580"/>
                  </a:cubicBezTo>
                  <a:cubicBezTo>
                    <a:pt x="88" y="581"/>
                    <a:pt x="89" y="581"/>
                    <a:pt x="89" y="581"/>
                  </a:cubicBezTo>
                  <a:cubicBezTo>
                    <a:pt x="138" y="581"/>
                    <a:pt x="193" y="498"/>
                    <a:pt x="259" y="449"/>
                  </a:cubicBezTo>
                  <a:cubicBezTo>
                    <a:pt x="328" y="395"/>
                    <a:pt x="395" y="365"/>
                    <a:pt x="395" y="365"/>
                  </a:cubicBezTo>
                  <a:cubicBezTo>
                    <a:pt x="395" y="365"/>
                    <a:pt x="434" y="304"/>
                    <a:pt x="498" y="243"/>
                  </a:cubicBezTo>
                  <a:cubicBezTo>
                    <a:pt x="558" y="184"/>
                    <a:pt x="648" y="139"/>
                    <a:pt x="654" y="90"/>
                  </a:cubicBezTo>
                  <a:cubicBezTo>
                    <a:pt x="658" y="47"/>
                    <a:pt x="566"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rot="-421116">
              <a:off x="2043688" y="908329"/>
              <a:ext cx="12854" cy="13054"/>
            </a:xfrm>
            <a:custGeom>
              <a:avLst/>
              <a:gdLst/>
              <a:ahLst/>
              <a:cxnLst/>
              <a:rect l="l" t="t" r="r" b="b"/>
              <a:pathLst>
                <a:path w="647" h="657" extrusionOk="0">
                  <a:moveTo>
                    <a:pt x="170" y="0"/>
                  </a:moveTo>
                  <a:cubicBezTo>
                    <a:pt x="74" y="0"/>
                    <a:pt x="0" y="34"/>
                    <a:pt x="1" y="73"/>
                  </a:cubicBezTo>
                  <a:cubicBezTo>
                    <a:pt x="1" y="123"/>
                    <a:pt x="96" y="174"/>
                    <a:pt x="155" y="243"/>
                  </a:cubicBezTo>
                  <a:cubicBezTo>
                    <a:pt x="217" y="310"/>
                    <a:pt x="254" y="382"/>
                    <a:pt x="254" y="382"/>
                  </a:cubicBezTo>
                  <a:cubicBezTo>
                    <a:pt x="254" y="382"/>
                    <a:pt x="323" y="422"/>
                    <a:pt x="385" y="490"/>
                  </a:cubicBezTo>
                  <a:cubicBezTo>
                    <a:pt x="449" y="554"/>
                    <a:pt x="494" y="652"/>
                    <a:pt x="543" y="657"/>
                  </a:cubicBezTo>
                  <a:cubicBezTo>
                    <a:pt x="544" y="657"/>
                    <a:pt x="545" y="657"/>
                    <a:pt x="546" y="657"/>
                  </a:cubicBezTo>
                  <a:cubicBezTo>
                    <a:pt x="595" y="657"/>
                    <a:pt x="647" y="531"/>
                    <a:pt x="623" y="394"/>
                  </a:cubicBezTo>
                  <a:cubicBezTo>
                    <a:pt x="606" y="254"/>
                    <a:pt x="519" y="134"/>
                    <a:pt x="519" y="134"/>
                  </a:cubicBezTo>
                  <a:cubicBezTo>
                    <a:pt x="519" y="134"/>
                    <a:pt x="408" y="41"/>
                    <a:pt x="270" y="12"/>
                  </a:cubicBezTo>
                  <a:cubicBezTo>
                    <a:pt x="235" y="4"/>
                    <a:pt x="202" y="0"/>
                    <a:pt x="1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rot="-421116">
              <a:off x="1878472" y="923139"/>
              <a:ext cx="173453" cy="21379"/>
            </a:xfrm>
            <a:custGeom>
              <a:avLst/>
              <a:gdLst/>
              <a:ahLst/>
              <a:cxnLst/>
              <a:rect l="l" t="t" r="r" b="b"/>
              <a:pathLst>
                <a:path w="8731" h="1076" extrusionOk="0">
                  <a:moveTo>
                    <a:pt x="8697" y="1"/>
                  </a:moveTo>
                  <a:cubicBezTo>
                    <a:pt x="8555" y="1"/>
                    <a:pt x="7564" y="296"/>
                    <a:pt x="6549" y="471"/>
                  </a:cubicBezTo>
                  <a:cubicBezTo>
                    <a:pt x="6006" y="570"/>
                    <a:pt x="5461" y="637"/>
                    <a:pt x="5051" y="669"/>
                  </a:cubicBezTo>
                  <a:cubicBezTo>
                    <a:pt x="4642" y="703"/>
                    <a:pt x="4367" y="709"/>
                    <a:pt x="4367" y="709"/>
                  </a:cubicBezTo>
                  <a:cubicBezTo>
                    <a:pt x="4367" y="709"/>
                    <a:pt x="4298" y="716"/>
                    <a:pt x="4186" y="719"/>
                  </a:cubicBezTo>
                  <a:cubicBezTo>
                    <a:pt x="4159" y="720"/>
                    <a:pt x="4129" y="721"/>
                    <a:pt x="4097" y="721"/>
                  </a:cubicBezTo>
                  <a:cubicBezTo>
                    <a:pt x="3991" y="721"/>
                    <a:pt x="3859" y="714"/>
                    <a:pt x="3704" y="700"/>
                  </a:cubicBezTo>
                  <a:cubicBezTo>
                    <a:pt x="3502" y="682"/>
                    <a:pt x="3264" y="645"/>
                    <a:pt x="3005" y="612"/>
                  </a:cubicBezTo>
                  <a:cubicBezTo>
                    <a:pt x="2747" y="578"/>
                    <a:pt x="2472" y="543"/>
                    <a:pt x="2197" y="509"/>
                  </a:cubicBezTo>
                  <a:cubicBezTo>
                    <a:pt x="1211" y="371"/>
                    <a:pt x="228" y="156"/>
                    <a:pt x="39" y="156"/>
                  </a:cubicBezTo>
                  <a:cubicBezTo>
                    <a:pt x="19" y="156"/>
                    <a:pt x="8" y="159"/>
                    <a:pt x="7" y="164"/>
                  </a:cubicBezTo>
                  <a:cubicBezTo>
                    <a:pt x="1" y="188"/>
                    <a:pt x="263" y="278"/>
                    <a:pt x="664" y="396"/>
                  </a:cubicBezTo>
                  <a:cubicBezTo>
                    <a:pt x="1064" y="514"/>
                    <a:pt x="1606" y="653"/>
                    <a:pt x="2153" y="764"/>
                  </a:cubicBezTo>
                  <a:cubicBezTo>
                    <a:pt x="2425" y="821"/>
                    <a:pt x="2708" y="863"/>
                    <a:pt x="2957" y="909"/>
                  </a:cubicBezTo>
                  <a:cubicBezTo>
                    <a:pt x="3211" y="955"/>
                    <a:pt x="3453" y="1003"/>
                    <a:pt x="3664" y="1031"/>
                  </a:cubicBezTo>
                  <a:cubicBezTo>
                    <a:pt x="3875" y="1061"/>
                    <a:pt x="4055" y="1074"/>
                    <a:pt x="4186" y="1075"/>
                  </a:cubicBezTo>
                  <a:cubicBezTo>
                    <a:pt x="4317" y="1075"/>
                    <a:pt x="4386" y="1071"/>
                    <a:pt x="4386" y="1071"/>
                  </a:cubicBezTo>
                  <a:cubicBezTo>
                    <a:pt x="4386" y="1071"/>
                    <a:pt x="4668" y="1055"/>
                    <a:pt x="5085" y="1002"/>
                  </a:cubicBezTo>
                  <a:cubicBezTo>
                    <a:pt x="5505" y="951"/>
                    <a:pt x="6059" y="856"/>
                    <a:pt x="6602" y="724"/>
                  </a:cubicBezTo>
                  <a:cubicBezTo>
                    <a:pt x="7693" y="466"/>
                    <a:pt x="8730" y="50"/>
                    <a:pt x="8714" y="6"/>
                  </a:cubicBezTo>
                  <a:cubicBezTo>
                    <a:pt x="8713" y="3"/>
                    <a:pt x="8707" y="1"/>
                    <a:pt x="86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506;p41">
            <a:extLst>
              <a:ext uri="{FF2B5EF4-FFF2-40B4-BE49-F238E27FC236}">
                <a16:creationId xmlns:a16="http://schemas.microsoft.com/office/drawing/2014/main" id="{F2F0DF44-EFBD-9D0F-6A29-4D67D37A9FF0}"/>
              </a:ext>
            </a:extLst>
          </p:cNvPr>
          <p:cNvSpPr txBox="1">
            <a:spLocks/>
          </p:cNvSpPr>
          <p:nvPr/>
        </p:nvSpPr>
        <p:spPr>
          <a:xfrm rot="21599454">
            <a:off x="2523629" y="3896191"/>
            <a:ext cx="3776700" cy="68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Jua"/>
              <a:buNone/>
              <a:defRPr sz="3300" b="0" i="0" u="none" strike="noStrike" cap="none">
                <a:solidFill>
                  <a:schemeClr val="accent3"/>
                </a:solidFill>
                <a:latin typeface="Chau Philomene One"/>
                <a:ea typeface="Chau Philomene One"/>
                <a:cs typeface="Chau Philomene One"/>
                <a:sym typeface="Chau Philomene One"/>
              </a:defRPr>
            </a:lvl1pPr>
            <a:lvl2pPr marL="914400" marR="0" lvl="1"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2pPr>
            <a:lvl3pPr marL="1371600" marR="0" lvl="2"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3pPr>
            <a:lvl4pPr marL="1828800" marR="0" lvl="3"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4pPr>
            <a:lvl5pPr marL="2286000" marR="0" lvl="4"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5pPr>
            <a:lvl6pPr marL="2743200" marR="0" lvl="5"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6pPr>
            <a:lvl7pPr marL="3200400" marR="0" lvl="6"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7pPr>
            <a:lvl8pPr marL="3657600" marR="0" lvl="7"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8pPr>
            <a:lvl9pPr marL="4114800" marR="0" lvl="8"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9pPr>
          </a:lstStyle>
          <a:p>
            <a:pPr marL="0" indent="0"/>
            <a:endParaRPr lang="en-US" dirty="0"/>
          </a:p>
        </p:txBody>
      </p:sp>
      <p:sp>
        <p:nvSpPr>
          <p:cNvPr id="4" name="Google Shape;1506;p41">
            <a:extLst>
              <a:ext uri="{FF2B5EF4-FFF2-40B4-BE49-F238E27FC236}">
                <a16:creationId xmlns:a16="http://schemas.microsoft.com/office/drawing/2014/main" id="{2BDC68B6-3436-CAE6-0D50-CE142D1B2C6B}"/>
              </a:ext>
            </a:extLst>
          </p:cNvPr>
          <p:cNvSpPr txBox="1">
            <a:spLocks/>
          </p:cNvSpPr>
          <p:nvPr/>
        </p:nvSpPr>
        <p:spPr>
          <a:xfrm rot="21599454">
            <a:off x="2839725" y="4636337"/>
            <a:ext cx="3419952" cy="4626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3"/>
              </a:buClr>
              <a:buSzPts val="1400"/>
              <a:buFont typeface="Jua"/>
              <a:buNone/>
              <a:defRPr sz="3300" b="0" i="0" u="none" strike="noStrike" cap="none">
                <a:solidFill>
                  <a:schemeClr val="accent3"/>
                </a:solidFill>
                <a:latin typeface="Chau Philomene One"/>
                <a:ea typeface="Chau Philomene One"/>
                <a:cs typeface="Chau Philomene One"/>
                <a:sym typeface="Chau Philomene One"/>
              </a:defRPr>
            </a:lvl1pPr>
            <a:lvl2pPr marL="914400" marR="0" lvl="1"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2pPr>
            <a:lvl3pPr marL="1371600" marR="0" lvl="2"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3pPr>
            <a:lvl4pPr marL="1828800" marR="0" lvl="3"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4pPr>
            <a:lvl5pPr marL="2286000" marR="0" lvl="4"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5pPr>
            <a:lvl6pPr marL="2743200" marR="0" lvl="5"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6pPr>
            <a:lvl7pPr marL="3200400" marR="0" lvl="6"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7pPr>
            <a:lvl8pPr marL="3657600" marR="0" lvl="7"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8pPr>
            <a:lvl9pPr marL="4114800" marR="0" lvl="8" indent="-317500" algn="ctr" rtl="0">
              <a:lnSpc>
                <a:spcPct val="100000"/>
              </a:lnSpc>
              <a:spcBef>
                <a:spcPts val="0"/>
              </a:spcBef>
              <a:spcAft>
                <a:spcPts val="0"/>
              </a:spcAft>
              <a:buClr>
                <a:schemeClr val="accent3"/>
              </a:buClr>
              <a:buSzPts val="1800"/>
              <a:buFont typeface="Nunito"/>
              <a:buNone/>
              <a:defRPr sz="1800" b="0" i="0" u="none" strike="noStrike" cap="none">
                <a:solidFill>
                  <a:schemeClr val="accent3"/>
                </a:solidFill>
                <a:latin typeface="Nunito"/>
                <a:ea typeface="Nunito"/>
                <a:cs typeface="Nunito"/>
                <a:sym typeface="Nunito"/>
              </a:defRPr>
            </a:lvl9pPr>
          </a:lstStyle>
          <a:p>
            <a:pPr marL="0" marR="0" algn="ctr">
              <a:lnSpc>
                <a:spcPct val="107000"/>
              </a:lnSpc>
              <a:spcBef>
                <a:spcPts val="0"/>
              </a:spcBef>
              <a:spcAft>
                <a:spcPts val="800"/>
              </a:spcAft>
            </a:pPr>
            <a:r>
              <a:rPr lang="en-US" sz="1600" b="1" kern="100" dirty="0">
                <a:effectLst/>
                <a:latin typeface="Chau Philomene One" panose="020B0604020202020204" charset="0"/>
                <a:ea typeface="Calibri" panose="020F0502020204030204" pitchFamily="34" charset="0"/>
                <a:cs typeface="Arial" panose="020B0604020202020204" pitchFamily="34" charset="0"/>
              </a:rPr>
              <a:t>Dr. Bassam Haddad</a:t>
            </a:r>
          </a:p>
        </p:txBody>
      </p:sp>
      <p:grpSp>
        <p:nvGrpSpPr>
          <p:cNvPr id="7" name="Google Shape;2844;p45">
            <a:extLst>
              <a:ext uri="{FF2B5EF4-FFF2-40B4-BE49-F238E27FC236}">
                <a16:creationId xmlns:a16="http://schemas.microsoft.com/office/drawing/2014/main" id="{8FEFB6EC-E507-7D18-A6C9-80997255034A}"/>
              </a:ext>
            </a:extLst>
          </p:cNvPr>
          <p:cNvGrpSpPr/>
          <p:nvPr/>
        </p:nvGrpSpPr>
        <p:grpSpPr>
          <a:xfrm>
            <a:off x="6468025" y="3762931"/>
            <a:ext cx="783957" cy="1008627"/>
            <a:chOff x="3448600" y="3727663"/>
            <a:chExt cx="712050" cy="1036400"/>
          </a:xfrm>
        </p:grpSpPr>
        <p:sp>
          <p:nvSpPr>
            <p:cNvPr id="8" name="Google Shape;2845;p45">
              <a:extLst>
                <a:ext uri="{FF2B5EF4-FFF2-40B4-BE49-F238E27FC236}">
                  <a16:creationId xmlns:a16="http://schemas.microsoft.com/office/drawing/2014/main" id="{5867A79E-46AC-473F-4E67-AD679DD731B7}"/>
                </a:ext>
              </a:extLst>
            </p:cNvPr>
            <p:cNvSpPr/>
            <p:nvPr/>
          </p:nvSpPr>
          <p:spPr>
            <a:xfrm>
              <a:off x="3448600" y="3727663"/>
              <a:ext cx="712050" cy="1036400"/>
            </a:xfrm>
            <a:custGeom>
              <a:avLst/>
              <a:gdLst/>
              <a:ahLst/>
              <a:cxnLst/>
              <a:rect l="l" t="t" r="r" b="b"/>
              <a:pathLst>
                <a:path w="28482" h="41456" extrusionOk="0">
                  <a:moveTo>
                    <a:pt x="10423" y="0"/>
                  </a:moveTo>
                  <a:cubicBezTo>
                    <a:pt x="9621" y="0"/>
                    <a:pt x="8864" y="170"/>
                    <a:pt x="8172" y="504"/>
                  </a:cubicBezTo>
                  <a:cubicBezTo>
                    <a:pt x="6927" y="1108"/>
                    <a:pt x="6238" y="1868"/>
                    <a:pt x="5860" y="2558"/>
                  </a:cubicBezTo>
                  <a:cubicBezTo>
                    <a:pt x="5011" y="2622"/>
                    <a:pt x="4209" y="2879"/>
                    <a:pt x="3517" y="3308"/>
                  </a:cubicBezTo>
                  <a:cubicBezTo>
                    <a:pt x="3258" y="3437"/>
                    <a:pt x="3070" y="3556"/>
                    <a:pt x="2976" y="3620"/>
                  </a:cubicBezTo>
                  <a:cubicBezTo>
                    <a:pt x="2910" y="3664"/>
                    <a:pt x="2814" y="3733"/>
                    <a:pt x="2705" y="3822"/>
                  </a:cubicBezTo>
                  <a:cubicBezTo>
                    <a:pt x="2520" y="3970"/>
                    <a:pt x="2343" y="4138"/>
                    <a:pt x="2179" y="4321"/>
                  </a:cubicBezTo>
                  <a:cubicBezTo>
                    <a:pt x="1832" y="4705"/>
                    <a:pt x="1248" y="5502"/>
                    <a:pt x="1140" y="6617"/>
                  </a:cubicBezTo>
                  <a:cubicBezTo>
                    <a:pt x="1140" y="6622"/>
                    <a:pt x="1139" y="6627"/>
                    <a:pt x="1139" y="6632"/>
                  </a:cubicBezTo>
                  <a:cubicBezTo>
                    <a:pt x="1018" y="7170"/>
                    <a:pt x="1006" y="7678"/>
                    <a:pt x="1075" y="8145"/>
                  </a:cubicBezTo>
                  <a:cubicBezTo>
                    <a:pt x="427" y="8887"/>
                    <a:pt x="64" y="9818"/>
                    <a:pt x="38" y="10824"/>
                  </a:cubicBezTo>
                  <a:cubicBezTo>
                    <a:pt x="0" y="12418"/>
                    <a:pt x="735" y="13556"/>
                    <a:pt x="1438" y="14275"/>
                  </a:cubicBezTo>
                  <a:cubicBezTo>
                    <a:pt x="1438" y="14347"/>
                    <a:pt x="1438" y="14424"/>
                    <a:pt x="1439" y="14504"/>
                  </a:cubicBezTo>
                  <a:cubicBezTo>
                    <a:pt x="1446" y="15042"/>
                    <a:pt x="1476" y="15570"/>
                    <a:pt x="1526" y="16071"/>
                  </a:cubicBezTo>
                  <a:cubicBezTo>
                    <a:pt x="1529" y="16102"/>
                    <a:pt x="1532" y="16132"/>
                    <a:pt x="1536" y="16162"/>
                  </a:cubicBezTo>
                  <a:cubicBezTo>
                    <a:pt x="1070" y="16612"/>
                    <a:pt x="700" y="17200"/>
                    <a:pt x="471" y="17869"/>
                  </a:cubicBezTo>
                  <a:lnTo>
                    <a:pt x="458" y="17904"/>
                  </a:lnTo>
                  <a:lnTo>
                    <a:pt x="448" y="17939"/>
                  </a:lnTo>
                  <a:cubicBezTo>
                    <a:pt x="411" y="18052"/>
                    <a:pt x="377" y="18171"/>
                    <a:pt x="347" y="18294"/>
                  </a:cubicBezTo>
                  <a:lnTo>
                    <a:pt x="342" y="18319"/>
                  </a:lnTo>
                  <a:cubicBezTo>
                    <a:pt x="306" y="18462"/>
                    <a:pt x="279" y="18609"/>
                    <a:pt x="258" y="18757"/>
                  </a:cubicBezTo>
                  <a:lnTo>
                    <a:pt x="248" y="18828"/>
                  </a:lnTo>
                  <a:lnTo>
                    <a:pt x="245" y="18844"/>
                  </a:lnTo>
                  <a:cubicBezTo>
                    <a:pt x="233" y="18952"/>
                    <a:pt x="222" y="19063"/>
                    <a:pt x="216" y="19178"/>
                  </a:cubicBezTo>
                  <a:lnTo>
                    <a:pt x="214" y="19250"/>
                  </a:lnTo>
                  <a:cubicBezTo>
                    <a:pt x="201" y="19541"/>
                    <a:pt x="216" y="19836"/>
                    <a:pt x="259" y="20139"/>
                  </a:cubicBezTo>
                  <a:lnTo>
                    <a:pt x="272" y="20225"/>
                  </a:lnTo>
                  <a:cubicBezTo>
                    <a:pt x="295" y="20363"/>
                    <a:pt x="322" y="20494"/>
                    <a:pt x="352" y="20616"/>
                  </a:cubicBezTo>
                  <a:lnTo>
                    <a:pt x="364" y="20666"/>
                  </a:lnTo>
                  <a:cubicBezTo>
                    <a:pt x="400" y="20808"/>
                    <a:pt x="447" y="20953"/>
                    <a:pt x="494" y="21089"/>
                  </a:cubicBezTo>
                  <a:cubicBezTo>
                    <a:pt x="511" y="21130"/>
                    <a:pt x="525" y="21173"/>
                    <a:pt x="541" y="21213"/>
                  </a:cubicBezTo>
                  <a:cubicBezTo>
                    <a:pt x="586" y="21334"/>
                    <a:pt x="639" y="21452"/>
                    <a:pt x="690" y="21563"/>
                  </a:cubicBezTo>
                  <a:cubicBezTo>
                    <a:pt x="703" y="21591"/>
                    <a:pt x="717" y="21621"/>
                    <a:pt x="736" y="21661"/>
                  </a:cubicBezTo>
                  <a:cubicBezTo>
                    <a:pt x="806" y="21799"/>
                    <a:pt x="883" y="21938"/>
                    <a:pt x="962" y="22068"/>
                  </a:cubicBezTo>
                  <a:cubicBezTo>
                    <a:pt x="982" y="22099"/>
                    <a:pt x="1004" y="22132"/>
                    <a:pt x="1025" y="22166"/>
                  </a:cubicBezTo>
                  <a:cubicBezTo>
                    <a:pt x="1096" y="22277"/>
                    <a:pt x="1173" y="22388"/>
                    <a:pt x="1256" y="22498"/>
                  </a:cubicBezTo>
                  <a:cubicBezTo>
                    <a:pt x="1280" y="22531"/>
                    <a:pt x="1302" y="22561"/>
                    <a:pt x="1322" y="22586"/>
                  </a:cubicBezTo>
                  <a:cubicBezTo>
                    <a:pt x="1422" y="22716"/>
                    <a:pt x="1530" y="22842"/>
                    <a:pt x="1644" y="22965"/>
                  </a:cubicBezTo>
                  <a:cubicBezTo>
                    <a:pt x="1667" y="22989"/>
                    <a:pt x="1693" y="23016"/>
                    <a:pt x="1718" y="23043"/>
                  </a:cubicBezTo>
                  <a:cubicBezTo>
                    <a:pt x="1814" y="23138"/>
                    <a:pt x="1915" y="23237"/>
                    <a:pt x="2021" y="23335"/>
                  </a:cubicBezTo>
                  <a:cubicBezTo>
                    <a:pt x="2055" y="23363"/>
                    <a:pt x="2087" y="23393"/>
                    <a:pt x="2117" y="23420"/>
                  </a:cubicBezTo>
                  <a:cubicBezTo>
                    <a:pt x="2252" y="23537"/>
                    <a:pt x="2384" y="23644"/>
                    <a:pt x="2528" y="23753"/>
                  </a:cubicBezTo>
                  <a:cubicBezTo>
                    <a:pt x="2554" y="23770"/>
                    <a:pt x="2576" y="23789"/>
                    <a:pt x="2604" y="23806"/>
                  </a:cubicBezTo>
                  <a:cubicBezTo>
                    <a:pt x="2722" y="23891"/>
                    <a:pt x="2847" y="23975"/>
                    <a:pt x="2981" y="24061"/>
                  </a:cubicBezTo>
                  <a:lnTo>
                    <a:pt x="3097" y="24133"/>
                  </a:lnTo>
                  <a:cubicBezTo>
                    <a:pt x="3153" y="24166"/>
                    <a:pt x="3204" y="24197"/>
                    <a:pt x="3255" y="24227"/>
                  </a:cubicBezTo>
                  <a:cubicBezTo>
                    <a:pt x="3522" y="25228"/>
                    <a:pt x="3986" y="26363"/>
                    <a:pt x="4871" y="27350"/>
                  </a:cubicBezTo>
                  <a:cubicBezTo>
                    <a:pt x="5553" y="28112"/>
                    <a:pt x="6302" y="28895"/>
                    <a:pt x="7331" y="29568"/>
                  </a:cubicBezTo>
                  <a:cubicBezTo>
                    <a:pt x="7056" y="29622"/>
                    <a:pt x="6791" y="29686"/>
                    <a:pt x="6534" y="29763"/>
                  </a:cubicBezTo>
                  <a:lnTo>
                    <a:pt x="6490" y="29777"/>
                  </a:lnTo>
                  <a:cubicBezTo>
                    <a:pt x="6384" y="29809"/>
                    <a:pt x="6279" y="29843"/>
                    <a:pt x="6191" y="29873"/>
                  </a:cubicBezTo>
                  <a:cubicBezTo>
                    <a:pt x="6158" y="29886"/>
                    <a:pt x="6124" y="29897"/>
                    <a:pt x="6087" y="29911"/>
                  </a:cubicBezTo>
                  <a:cubicBezTo>
                    <a:pt x="5996" y="29942"/>
                    <a:pt x="5907" y="29975"/>
                    <a:pt x="5832" y="30005"/>
                  </a:cubicBezTo>
                  <a:cubicBezTo>
                    <a:pt x="5795" y="30019"/>
                    <a:pt x="5694" y="30062"/>
                    <a:pt x="5694" y="30062"/>
                  </a:cubicBezTo>
                  <a:cubicBezTo>
                    <a:pt x="5614" y="30096"/>
                    <a:pt x="5533" y="30130"/>
                    <a:pt x="5466" y="30162"/>
                  </a:cubicBezTo>
                  <a:cubicBezTo>
                    <a:pt x="5423" y="30182"/>
                    <a:pt x="5381" y="30200"/>
                    <a:pt x="5324" y="30229"/>
                  </a:cubicBezTo>
                  <a:cubicBezTo>
                    <a:pt x="5247" y="30264"/>
                    <a:pt x="5173" y="30303"/>
                    <a:pt x="5099" y="30341"/>
                  </a:cubicBezTo>
                  <a:cubicBezTo>
                    <a:pt x="5049" y="30368"/>
                    <a:pt x="4999" y="30395"/>
                    <a:pt x="4952" y="30421"/>
                  </a:cubicBezTo>
                  <a:cubicBezTo>
                    <a:pt x="4877" y="30462"/>
                    <a:pt x="4804" y="30505"/>
                    <a:pt x="4736" y="30546"/>
                  </a:cubicBezTo>
                  <a:cubicBezTo>
                    <a:pt x="4690" y="30575"/>
                    <a:pt x="4642" y="30603"/>
                    <a:pt x="4586" y="30639"/>
                  </a:cubicBezTo>
                  <a:cubicBezTo>
                    <a:pt x="4514" y="30684"/>
                    <a:pt x="4444" y="30733"/>
                    <a:pt x="4373" y="30781"/>
                  </a:cubicBezTo>
                  <a:lnTo>
                    <a:pt x="4356" y="30794"/>
                  </a:lnTo>
                  <a:cubicBezTo>
                    <a:pt x="4356" y="30794"/>
                    <a:pt x="4269" y="30854"/>
                    <a:pt x="4229" y="30882"/>
                  </a:cubicBezTo>
                  <a:cubicBezTo>
                    <a:pt x="4158" y="30933"/>
                    <a:pt x="4091" y="30987"/>
                    <a:pt x="4017" y="31044"/>
                  </a:cubicBezTo>
                  <a:cubicBezTo>
                    <a:pt x="3979" y="31074"/>
                    <a:pt x="3939" y="31107"/>
                    <a:pt x="3902" y="31137"/>
                  </a:cubicBezTo>
                  <a:lnTo>
                    <a:pt x="3852" y="31179"/>
                  </a:lnTo>
                  <a:cubicBezTo>
                    <a:pt x="3794" y="31229"/>
                    <a:pt x="3735" y="31281"/>
                    <a:pt x="3682" y="31329"/>
                  </a:cubicBezTo>
                  <a:cubicBezTo>
                    <a:pt x="3640" y="31367"/>
                    <a:pt x="3597" y="31406"/>
                    <a:pt x="3569" y="31434"/>
                  </a:cubicBezTo>
                  <a:lnTo>
                    <a:pt x="3526" y="31474"/>
                  </a:lnTo>
                  <a:cubicBezTo>
                    <a:pt x="3462" y="31537"/>
                    <a:pt x="3401" y="31601"/>
                    <a:pt x="3341" y="31663"/>
                  </a:cubicBezTo>
                  <a:cubicBezTo>
                    <a:pt x="3305" y="31699"/>
                    <a:pt x="3270" y="31735"/>
                    <a:pt x="3240" y="31769"/>
                  </a:cubicBezTo>
                  <a:lnTo>
                    <a:pt x="3213" y="31799"/>
                  </a:lnTo>
                  <a:cubicBezTo>
                    <a:pt x="3116" y="31907"/>
                    <a:pt x="3019" y="32021"/>
                    <a:pt x="2924" y="32142"/>
                  </a:cubicBezTo>
                  <a:cubicBezTo>
                    <a:pt x="2386" y="32825"/>
                    <a:pt x="1907" y="33828"/>
                    <a:pt x="1453" y="35223"/>
                  </a:cubicBezTo>
                  <a:lnTo>
                    <a:pt x="1436" y="35280"/>
                  </a:lnTo>
                  <a:cubicBezTo>
                    <a:pt x="1381" y="35450"/>
                    <a:pt x="1330" y="35622"/>
                    <a:pt x="1274" y="35806"/>
                  </a:cubicBezTo>
                  <a:lnTo>
                    <a:pt x="1247" y="35895"/>
                  </a:lnTo>
                  <a:cubicBezTo>
                    <a:pt x="1197" y="36069"/>
                    <a:pt x="1146" y="36248"/>
                    <a:pt x="1095" y="36441"/>
                  </a:cubicBezTo>
                  <a:lnTo>
                    <a:pt x="1075" y="36516"/>
                  </a:lnTo>
                  <a:cubicBezTo>
                    <a:pt x="1023" y="36707"/>
                    <a:pt x="974" y="36900"/>
                    <a:pt x="924" y="37100"/>
                  </a:cubicBezTo>
                  <a:lnTo>
                    <a:pt x="747" y="37806"/>
                  </a:lnTo>
                  <a:cubicBezTo>
                    <a:pt x="596" y="38411"/>
                    <a:pt x="883" y="39038"/>
                    <a:pt x="1436" y="39323"/>
                  </a:cubicBezTo>
                  <a:lnTo>
                    <a:pt x="2084" y="39656"/>
                  </a:lnTo>
                  <a:cubicBezTo>
                    <a:pt x="2212" y="39722"/>
                    <a:pt x="2343" y="39786"/>
                    <a:pt x="2483" y="39850"/>
                  </a:cubicBezTo>
                  <a:lnTo>
                    <a:pt x="2642" y="39919"/>
                  </a:lnTo>
                  <a:lnTo>
                    <a:pt x="2796" y="39985"/>
                  </a:lnTo>
                  <a:cubicBezTo>
                    <a:pt x="2985" y="40066"/>
                    <a:pt x="3181" y="40141"/>
                    <a:pt x="3374" y="40211"/>
                  </a:cubicBezTo>
                  <a:lnTo>
                    <a:pt x="3489" y="40252"/>
                  </a:lnTo>
                  <a:cubicBezTo>
                    <a:pt x="3687" y="40322"/>
                    <a:pt x="3870" y="40381"/>
                    <a:pt x="4044" y="40433"/>
                  </a:cubicBezTo>
                  <a:lnTo>
                    <a:pt x="4115" y="40455"/>
                  </a:lnTo>
                  <a:cubicBezTo>
                    <a:pt x="4316" y="40514"/>
                    <a:pt x="4518" y="40567"/>
                    <a:pt x="4727" y="40621"/>
                  </a:cubicBezTo>
                  <a:lnTo>
                    <a:pt x="4797" y="40638"/>
                  </a:lnTo>
                  <a:cubicBezTo>
                    <a:pt x="4996" y="40688"/>
                    <a:pt x="5196" y="40732"/>
                    <a:pt x="5408" y="40778"/>
                  </a:cubicBezTo>
                  <a:lnTo>
                    <a:pt x="5476" y="40792"/>
                  </a:lnTo>
                  <a:cubicBezTo>
                    <a:pt x="5822" y="40863"/>
                    <a:pt x="6188" y="40929"/>
                    <a:pt x="6568" y="40986"/>
                  </a:cubicBezTo>
                  <a:lnTo>
                    <a:pt x="6741" y="41013"/>
                  </a:lnTo>
                  <a:cubicBezTo>
                    <a:pt x="6892" y="41034"/>
                    <a:pt x="7045" y="41055"/>
                    <a:pt x="7193" y="41074"/>
                  </a:cubicBezTo>
                  <a:lnTo>
                    <a:pt x="7496" y="41114"/>
                  </a:lnTo>
                  <a:lnTo>
                    <a:pt x="7783" y="41148"/>
                  </a:lnTo>
                  <a:cubicBezTo>
                    <a:pt x="7950" y="41166"/>
                    <a:pt x="8115" y="41185"/>
                    <a:pt x="8277" y="41202"/>
                  </a:cubicBezTo>
                  <a:cubicBezTo>
                    <a:pt x="8622" y="41238"/>
                    <a:pt x="8992" y="41272"/>
                    <a:pt x="9447" y="41307"/>
                  </a:cubicBezTo>
                  <a:lnTo>
                    <a:pt x="9667" y="41323"/>
                  </a:lnTo>
                  <a:cubicBezTo>
                    <a:pt x="10004" y="41347"/>
                    <a:pt x="10343" y="41368"/>
                    <a:pt x="10680" y="41386"/>
                  </a:cubicBezTo>
                  <a:lnTo>
                    <a:pt x="10918" y="41397"/>
                  </a:lnTo>
                  <a:cubicBezTo>
                    <a:pt x="11697" y="41433"/>
                    <a:pt x="12505" y="41451"/>
                    <a:pt x="13393" y="41455"/>
                  </a:cubicBezTo>
                  <a:lnTo>
                    <a:pt x="13870" y="41442"/>
                  </a:lnTo>
                  <a:cubicBezTo>
                    <a:pt x="14126" y="41442"/>
                    <a:pt x="14383" y="41441"/>
                    <a:pt x="14636" y="41440"/>
                  </a:cubicBezTo>
                  <a:cubicBezTo>
                    <a:pt x="14942" y="41437"/>
                    <a:pt x="15251" y="41433"/>
                    <a:pt x="15560" y="41425"/>
                  </a:cubicBezTo>
                  <a:lnTo>
                    <a:pt x="16105" y="41411"/>
                  </a:lnTo>
                  <a:lnTo>
                    <a:pt x="16647" y="41391"/>
                  </a:lnTo>
                  <a:lnTo>
                    <a:pt x="17141" y="41370"/>
                  </a:lnTo>
                  <a:cubicBezTo>
                    <a:pt x="17274" y="41364"/>
                    <a:pt x="17405" y="41357"/>
                    <a:pt x="17537" y="41350"/>
                  </a:cubicBezTo>
                  <a:lnTo>
                    <a:pt x="18065" y="41319"/>
                  </a:lnTo>
                  <a:lnTo>
                    <a:pt x="18072" y="41316"/>
                  </a:lnTo>
                  <a:cubicBezTo>
                    <a:pt x="18136" y="41313"/>
                    <a:pt x="18200" y="41309"/>
                    <a:pt x="18263" y="41304"/>
                  </a:cubicBezTo>
                  <a:cubicBezTo>
                    <a:pt x="18375" y="41294"/>
                    <a:pt x="18835" y="41259"/>
                    <a:pt x="18835" y="41259"/>
                  </a:cubicBezTo>
                  <a:cubicBezTo>
                    <a:pt x="18835" y="41259"/>
                    <a:pt x="19219" y="41223"/>
                    <a:pt x="19329" y="41213"/>
                  </a:cubicBezTo>
                  <a:cubicBezTo>
                    <a:pt x="19467" y="41199"/>
                    <a:pt x="19607" y="41185"/>
                    <a:pt x="19745" y="41169"/>
                  </a:cubicBezTo>
                  <a:lnTo>
                    <a:pt x="20052" y="41135"/>
                  </a:lnTo>
                  <a:cubicBezTo>
                    <a:pt x="20207" y="41117"/>
                    <a:pt x="20361" y="41098"/>
                    <a:pt x="20515" y="41077"/>
                  </a:cubicBezTo>
                  <a:cubicBezTo>
                    <a:pt x="20515" y="41077"/>
                    <a:pt x="20720" y="41050"/>
                    <a:pt x="20782" y="41041"/>
                  </a:cubicBezTo>
                  <a:lnTo>
                    <a:pt x="21120" y="40988"/>
                  </a:lnTo>
                  <a:cubicBezTo>
                    <a:pt x="21246" y="40970"/>
                    <a:pt x="21375" y="40950"/>
                    <a:pt x="21497" y="40930"/>
                  </a:cubicBezTo>
                  <a:lnTo>
                    <a:pt x="21644" y="40903"/>
                  </a:lnTo>
                  <a:cubicBezTo>
                    <a:pt x="21773" y="40880"/>
                    <a:pt x="21903" y="40857"/>
                    <a:pt x="22021" y="40836"/>
                  </a:cubicBezTo>
                  <a:lnTo>
                    <a:pt x="22230" y="40796"/>
                  </a:lnTo>
                  <a:cubicBezTo>
                    <a:pt x="22291" y="40786"/>
                    <a:pt x="22493" y="40744"/>
                    <a:pt x="22493" y="40744"/>
                  </a:cubicBezTo>
                  <a:cubicBezTo>
                    <a:pt x="22649" y="40711"/>
                    <a:pt x="22804" y="40680"/>
                    <a:pt x="22960" y="40645"/>
                  </a:cubicBezTo>
                  <a:cubicBezTo>
                    <a:pt x="22996" y="40638"/>
                    <a:pt x="23031" y="40631"/>
                    <a:pt x="23051" y="40625"/>
                  </a:cubicBezTo>
                  <a:cubicBezTo>
                    <a:pt x="23080" y="40618"/>
                    <a:pt x="23246" y="40578"/>
                    <a:pt x="23246" y="40578"/>
                  </a:cubicBezTo>
                  <a:cubicBezTo>
                    <a:pt x="23393" y="40544"/>
                    <a:pt x="23538" y="40509"/>
                    <a:pt x="23685" y="40472"/>
                  </a:cubicBezTo>
                  <a:cubicBezTo>
                    <a:pt x="23784" y="40446"/>
                    <a:pt x="23884" y="40419"/>
                    <a:pt x="23984" y="40393"/>
                  </a:cubicBezTo>
                  <a:cubicBezTo>
                    <a:pt x="24105" y="40361"/>
                    <a:pt x="24226" y="40327"/>
                    <a:pt x="24347" y="40294"/>
                  </a:cubicBezTo>
                  <a:lnTo>
                    <a:pt x="24713" y="40184"/>
                  </a:lnTo>
                  <a:cubicBezTo>
                    <a:pt x="24796" y="40159"/>
                    <a:pt x="24880" y="40133"/>
                    <a:pt x="24963" y="40106"/>
                  </a:cubicBezTo>
                  <a:cubicBezTo>
                    <a:pt x="25013" y="40090"/>
                    <a:pt x="25218" y="40023"/>
                    <a:pt x="25218" y="40023"/>
                  </a:cubicBezTo>
                  <a:cubicBezTo>
                    <a:pt x="25289" y="39998"/>
                    <a:pt x="25360" y="39975"/>
                    <a:pt x="25433" y="39949"/>
                  </a:cubicBezTo>
                  <a:lnTo>
                    <a:pt x="25587" y="39897"/>
                  </a:lnTo>
                  <a:cubicBezTo>
                    <a:pt x="25673" y="39867"/>
                    <a:pt x="25759" y="39834"/>
                    <a:pt x="25844" y="39803"/>
                  </a:cubicBezTo>
                  <a:lnTo>
                    <a:pt x="25977" y="39753"/>
                  </a:lnTo>
                  <a:cubicBezTo>
                    <a:pt x="26033" y="39733"/>
                    <a:pt x="26090" y="39712"/>
                    <a:pt x="26144" y="39690"/>
                  </a:cubicBezTo>
                  <a:lnTo>
                    <a:pt x="26216" y="39663"/>
                  </a:lnTo>
                  <a:cubicBezTo>
                    <a:pt x="26408" y="39586"/>
                    <a:pt x="26600" y="39508"/>
                    <a:pt x="26789" y="39427"/>
                  </a:cubicBezTo>
                  <a:lnTo>
                    <a:pt x="26849" y="39404"/>
                  </a:lnTo>
                  <a:lnTo>
                    <a:pt x="27621" y="39016"/>
                  </a:lnTo>
                  <a:cubicBezTo>
                    <a:pt x="28183" y="38731"/>
                    <a:pt x="28472" y="38092"/>
                    <a:pt x="28314" y="37482"/>
                  </a:cubicBezTo>
                  <a:lnTo>
                    <a:pt x="28127" y="36765"/>
                  </a:lnTo>
                  <a:cubicBezTo>
                    <a:pt x="28080" y="36583"/>
                    <a:pt x="28033" y="36405"/>
                    <a:pt x="27978" y="36210"/>
                  </a:cubicBezTo>
                  <a:lnTo>
                    <a:pt x="27964" y="36162"/>
                  </a:lnTo>
                  <a:cubicBezTo>
                    <a:pt x="27915" y="35991"/>
                    <a:pt x="27867" y="35824"/>
                    <a:pt x="27814" y="35648"/>
                  </a:cubicBezTo>
                  <a:cubicBezTo>
                    <a:pt x="27814" y="35648"/>
                    <a:pt x="27767" y="35493"/>
                    <a:pt x="27752" y="35443"/>
                  </a:cubicBezTo>
                  <a:lnTo>
                    <a:pt x="27752" y="35350"/>
                  </a:lnTo>
                  <a:lnTo>
                    <a:pt x="27613" y="35010"/>
                  </a:lnTo>
                  <a:cubicBezTo>
                    <a:pt x="27558" y="34843"/>
                    <a:pt x="27501" y="34681"/>
                    <a:pt x="27444" y="34525"/>
                  </a:cubicBezTo>
                  <a:cubicBezTo>
                    <a:pt x="27063" y="33485"/>
                    <a:pt x="26661" y="32704"/>
                    <a:pt x="26211" y="32133"/>
                  </a:cubicBezTo>
                  <a:cubicBezTo>
                    <a:pt x="26116" y="32014"/>
                    <a:pt x="26016" y="31897"/>
                    <a:pt x="25905" y="31774"/>
                  </a:cubicBezTo>
                  <a:lnTo>
                    <a:pt x="25851" y="31718"/>
                  </a:lnTo>
                  <a:lnTo>
                    <a:pt x="25773" y="31639"/>
                  </a:lnTo>
                  <a:cubicBezTo>
                    <a:pt x="25709" y="31572"/>
                    <a:pt x="25645" y="31508"/>
                    <a:pt x="25587" y="31451"/>
                  </a:cubicBezTo>
                  <a:cubicBezTo>
                    <a:pt x="25551" y="31420"/>
                    <a:pt x="25515" y="31386"/>
                    <a:pt x="25490" y="31363"/>
                  </a:cubicBezTo>
                  <a:lnTo>
                    <a:pt x="25397" y="31281"/>
                  </a:lnTo>
                  <a:cubicBezTo>
                    <a:pt x="25345" y="31235"/>
                    <a:pt x="25290" y="31191"/>
                    <a:pt x="25233" y="31142"/>
                  </a:cubicBezTo>
                  <a:cubicBezTo>
                    <a:pt x="25191" y="31107"/>
                    <a:pt x="25024" y="30974"/>
                    <a:pt x="25024" y="30974"/>
                  </a:cubicBezTo>
                  <a:cubicBezTo>
                    <a:pt x="24983" y="30945"/>
                    <a:pt x="24942" y="30915"/>
                    <a:pt x="24902" y="30886"/>
                  </a:cubicBezTo>
                  <a:cubicBezTo>
                    <a:pt x="24902" y="30886"/>
                    <a:pt x="24782" y="30801"/>
                    <a:pt x="24752" y="30781"/>
                  </a:cubicBezTo>
                  <a:cubicBezTo>
                    <a:pt x="24710" y="30752"/>
                    <a:pt x="24667" y="30724"/>
                    <a:pt x="24611" y="30688"/>
                  </a:cubicBezTo>
                  <a:lnTo>
                    <a:pt x="24549" y="30651"/>
                  </a:lnTo>
                  <a:cubicBezTo>
                    <a:pt x="24549" y="30651"/>
                    <a:pt x="24415" y="30567"/>
                    <a:pt x="24385" y="30550"/>
                  </a:cubicBezTo>
                  <a:cubicBezTo>
                    <a:pt x="24334" y="30519"/>
                    <a:pt x="24283" y="30489"/>
                    <a:pt x="24230" y="30461"/>
                  </a:cubicBezTo>
                  <a:lnTo>
                    <a:pt x="24052" y="30362"/>
                  </a:lnTo>
                  <a:lnTo>
                    <a:pt x="24014" y="30344"/>
                  </a:lnTo>
                  <a:cubicBezTo>
                    <a:pt x="23888" y="30280"/>
                    <a:pt x="23764" y="30219"/>
                    <a:pt x="23635" y="30160"/>
                  </a:cubicBezTo>
                  <a:cubicBezTo>
                    <a:pt x="23611" y="30149"/>
                    <a:pt x="23588" y="30140"/>
                    <a:pt x="23564" y="30130"/>
                  </a:cubicBezTo>
                  <a:cubicBezTo>
                    <a:pt x="23466" y="30085"/>
                    <a:pt x="23366" y="30045"/>
                    <a:pt x="23269" y="30007"/>
                  </a:cubicBezTo>
                  <a:lnTo>
                    <a:pt x="23168" y="29968"/>
                  </a:lnTo>
                  <a:cubicBezTo>
                    <a:pt x="23076" y="29934"/>
                    <a:pt x="22984" y="29900"/>
                    <a:pt x="22895" y="29870"/>
                  </a:cubicBezTo>
                  <a:lnTo>
                    <a:pt x="22789" y="29836"/>
                  </a:lnTo>
                  <a:cubicBezTo>
                    <a:pt x="22700" y="29806"/>
                    <a:pt x="22610" y="29779"/>
                    <a:pt x="22526" y="29755"/>
                  </a:cubicBezTo>
                  <a:lnTo>
                    <a:pt x="22414" y="29722"/>
                  </a:lnTo>
                  <a:cubicBezTo>
                    <a:pt x="22321" y="29696"/>
                    <a:pt x="22230" y="29672"/>
                    <a:pt x="22137" y="29649"/>
                  </a:cubicBezTo>
                  <a:lnTo>
                    <a:pt x="22055" y="29628"/>
                  </a:lnTo>
                  <a:cubicBezTo>
                    <a:pt x="21951" y="29604"/>
                    <a:pt x="21849" y="29580"/>
                    <a:pt x="21743" y="29558"/>
                  </a:cubicBezTo>
                  <a:lnTo>
                    <a:pt x="21679" y="29547"/>
                  </a:lnTo>
                  <a:cubicBezTo>
                    <a:pt x="21504" y="29513"/>
                    <a:pt x="21326" y="29480"/>
                    <a:pt x="21145" y="29454"/>
                  </a:cubicBezTo>
                  <a:lnTo>
                    <a:pt x="21083" y="29436"/>
                  </a:lnTo>
                  <a:cubicBezTo>
                    <a:pt x="21083" y="29436"/>
                    <a:pt x="20916" y="29422"/>
                    <a:pt x="20913" y="29422"/>
                  </a:cubicBezTo>
                  <a:cubicBezTo>
                    <a:pt x="21870" y="28852"/>
                    <a:pt x="23046" y="27981"/>
                    <a:pt x="23793" y="26617"/>
                  </a:cubicBezTo>
                  <a:cubicBezTo>
                    <a:pt x="23891" y="26439"/>
                    <a:pt x="23985" y="26246"/>
                    <a:pt x="24079" y="26032"/>
                  </a:cubicBezTo>
                  <a:cubicBezTo>
                    <a:pt x="24100" y="25988"/>
                    <a:pt x="24119" y="25941"/>
                    <a:pt x="24137" y="25896"/>
                  </a:cubicBezTo>
                  <a:lnTo>
                    <a:pt x="24155" y="25857"/>
                  </a:lnTo>
                  <a:cubicBezTo>
                    <a:pt x="24214" y="25713"/>
                    <a:pt x="24271" y="25568"/>
                    <a:pt x="24330" y="25400"/>
                  </a:cubicBezTo>
                  <a:cubicBezTo>
                    <a:pt x="24344" y="25359"/>
                    <a:pt x="24361" y="25316"/>
                    <a:pt x="24372" y="25278"/>
                  </a:cubicBezTo>
                  <a:cubicBezTo>
                    <a:pt x="24493" y="24923"/>
                    <a:pt x="24599" y="24550"/>
                    <a:pt x="24697" y="24133"/>
                  </a:cubicBezTo>
                  <a:cubicBezTo>
                    <a:pt x="24697" y="24131"/>
                    <a:pt x="24698" y="24128"/>
                    <a:pt x="24698" y="24125"/>
                  </a:cubicBezTo>
                  <a:cubicBezTo>
                    <a:pt x="24721" y="24109"/>
                    <a:pt x="24745" y="24095"/>
                    <a:pt x="24768" y="24081"/>
                  </a:cubicBezTo>
                  <a:cubicBezTo>
                    <a:pt x="24902" y="23995"/>
                    <a:pt x="25024" y="23913"/>
                    <a:pt x="25140" y="23829"/>
                  </a:cubicBezTo>
                  <a:cubicBezTo>
                    <a:pt x="25167" y="23812"/>
                    <a:pt x="25194" y="23792"/>
                    <a:pt x="25219" y="23772"/>
                  </a:cubicBezTo>
                  <a:cubicBezTo>
                    <a:pt x="25354" y="23672"/>
                    <a:pt x="25488" y="23565"/>
                    <a:pt x="25636" y="23437"/>
                  </a:cubicBezTo>
                  <a:lnTo>
                    <a:pt x="25702" y="23379"/>
                  </a:lnTo>
                  <a:lnTo>
                    <a:pt x="24184" y="21705"/>
                  </a:lnTo>
                  <a:lnTo>
                    <a:pt x="25723" y="23359"/>
                  </a:lnTo>
                  <a:cubicBezTo>
                    <a:pt x="25830" y="23264"/>
                    <a:pt x="25934" y="23164"/>
                    <a:pt x="26024" y="23070"/>
                  </a:cubicBezTo>
                  <a:cubicBezTo>
                    <a:pt x="26048" y="23046"/>
                    <a:pt x="26070" y="23023"/>
                    <a:pt x="26100" y="22992"/>
                  </a:cubicBezTo>
                  <a:cubicBezTo>
                    <a:pt x="26213" y="22872"/>
                    <a:pt x="26320" y="22747"/>
                    <a:pt x="26422" y="22617"/>
                  </a:cubicBezTo>
                  <a:cubicBezTo>
                    <a:pt x="26446" y="22588"/>
                    <a:pt x="26469" y="22559"/>
                    <a:pt x="26490" y="22529"/>
                  </a:cubicBezTo>
                  <a:cubicBezTo>
                    <a:pt x="26572" y="22418"/>
                    <a:pt x="26650" y="22309"/>
                    <a:pt x="26725" y="22192"/>
                  </a:cubicBezTo>
                  <a:cubicBezTo>
                    <a:pt x="26745" y="22162"/>
                    <a:pt x="26764" y="22131"/>
                    <a:pt x="26781" y="22105"/>
                  </a:cubicBezTo>
                  <a:cubicBezTo>
                    <a:pt x="26869" y="21961"/>
                    <a:pt x="26946" y="21825"/>
                    <a:pt x="27020" y="21675"/>
                  </a:cubicBezTo>
                  <a:cubicBezTo>
                    <a:pt x="27031" y="21654"/>
                    <a:pt x="27041" y="21632"/>
                    <a:pt x="27053" y="21608"/>
                  </a:cubicBezTo>
                  <a:cubicBezTo>
                    <a:pt x="27110" y="21492"/>
                    <a:pt x="27161" y="21369"/>
                    <a:pt x="27211" y="21242"/>
                  </a:cubicBezTo>
                  <a:cubicBezTo>
                    <a:pt x="27225" y="21207"/>
                    <a:pt x="27239" y="21171"/>
                    <a:pt x="27248" y="21144"/>
                  </a:cubicBezTo>
                  <a:cubicBezTo>
                    <a:pt x="27303" y="20992"/>
                    <a:pt x="27347" y="20850"/>
                    <a:pt x="27386" y="20709"/>
                  </a:cubicBezTo>
                  <a:lnTo>
                    <a:pt x="27417" y="20586"/>
                  </a:lnTo>
                  <a:lnTo>
                    <a:pt x="27421" y="20559"/>
                  </a:lnTo>
                  <a:cubicBezTo>
                    <a:pt x="27443" y="20462"/>
                    <a:pt x="27461" y="20363"/>
                    <a:pt x="27480" y="20253"/>
                  </a:cubicBezTo>
                  <a:cubicBezTo>
                    <a:pt x="27485" y="20223"/>
                    <a:pt x="27490" y="20190"/>
                    <a:pt x="27494" y="20161"/>
                  </a:cubicBezTo>
                  <a:cubicBezTo>
                    <a:pt x="27535" y="19869"/>
                    <a:pt x="27551" y="19576"/>
                    <a:pt x="27539" y="19285"/>
                  </a:cubicBezTo>
                  <a:lnTo>
                    <a:pt x="27537" y="19220"/>
                  </a:lnTo>
                  <a:cubicBezTo>
                    <a:pt x="27531" y="19096"/>
                    <a:pt x="27522" y="18982"/>
                    <a:pt x="27508" y="18871"/>
                  </a:cubicBezTo>
                  <a:lnTo>
                    <a:pt x="27504" y="18825"/>
                  </a:lnTo>
                  <a:lnTo>
                    <a:pt x="27494" y="18760"/>
                  </a:lnTo>
                  <a:cubicBezTo>
                    <a:pt x="27475" y="18632"/>
                    <a:pt x="27451" y="18502"/>
                    <a:pt x="27421" y="18373"/>
                  </a:cubicBezTo>
                  <a:lnTo>
                    <a:pt x="27409" y="18323"/>
                  </a:lnTo>
                  <a:cubicBezTo>
                    <a:pt x="27380" y="18203"/>
                    <a:pt x="27346" y="18084"/>
                    <a:pt x="27309" y="17970"/>
                  </a:cubicBezTo>
                  <a:lnTo>
                    <a:pt x="27295" y="17929"/>
                  </a:lnTo>
                  <a:cubicBezTo>
                    <a:pt x="27248" y="17792"/>
                    <a:pt x="27196" y="17658"/>
                    <a:pt x="27141" y="17533"/>
                  </a:cubicBezTo>
                  <a:cubicBezTo>
                    <a:pt x="26947" y="17093"/>
                    <a:pt x="26693" y="16700"/>
                    <a:pt x="26392" y="16367"/>
                  </a:cubicBezTo>
                  <a:cubicBezTo>
                    <a:pt x="26422" y="16132"/>
                    <a:pt x="26451" y="15885"/>
                    <a:pt x="26472" y="15633"/>
                  </a:cubicBezTo>
                  <a:cubicBezTo>
                    <a:pt x="26888" y="15408"/>
                    <a:pt x="27297" y="15100"/>
                    <a:pt x="27639" y="14682"/>
                  </a:cubicBezTo>
                  <a:cubicBezTo>
                    <a:pt x="28218" y="13976"/>
                    <a:pt x="28482" y="13078"/>
                    <a:pt x="28382" y="12154"/>
                  </a:cubicBezTo>
                  <a:cubicBezTo>
                    <a:pt x="28375" y="12077"/>
                    <a:pt x="28364" y="12003"/>
                    <a:pt x="28354" y="11925"/>
                  </a:cubicBezTo>
                  <a:cubicBezTo>
                    <a:pt x="28335" y="11616"/>
                    <a:pt x="28263" y="11294"/>
                    <a:pt x="28133" y="10964"/>
                  </a:cubicBezTo>
                  <a:cubicBezTo>
                    <a:pt x="28339" y="10380"/>
                    <a:pt x="28446" y="9650"/>
                    <a:pt x="28342" y="8752"/>
                  </a:cubicBezTo>
                  <a:cubicBezTo>
                    <a:pt x="28322" y="8577"/>
                    <a:pt x="28285" y="8403"/>
                    <a:pt x="28243" y="8231"/>
                  </a:cubicBezTo>
                  <a:cubicBezTo>
                    <a:pt x="28223" y="8152"/>
                    <a:pt x="28201" y="8076"/>
                    <a:pt x="28176" y="7992"/>
                  </a:cubicBezTo>
                  <a:cubicBezTo>
                    <a:pt x="28133" y="7858"/>
                    <a:pt x="28079" y="7723"/>
                    <a:pt x="28028" y="7607"/>
                  </a:cubicBezTo>
                  <a:cubicBezTo>
                    <a:pt x="27390" y="6171"/>
                    <a:pt x="25910" y="5256"/>
                    <a:pt x="24126" y="5173"/>
                  </a:cubicBezTo>
                  <a:cubicBezTo>
                    <a:pt x="24021" y="5021"/>
                    <a:pt x="23903" y="4879"/>
                    <a:pt x="23774" y="4748"/>
                  </a:cubicBezTo>
                  <a:cubicBezTo>
                    <a:pt x="23353" y="4321"/>
                    <a:pt x="22799" y="4027"/>
                    <a:pt x="22214" y="3921"/>
                  </a:cubicBezTo>
                  <a:cubicBezTo>
                    <a:pt x="22031" y="3886"/>
                    <a:pt x="21844" y="3869"/>
                    <a:pt x="21658" y="3869"/>
                  </a:cubicBezTo>
                  <a:cubicBezTo>
                    <a:pt x="21551" y="3869"/>
                    <a:pt x="21440" y="3875"/>
                    <a:pt x="21326" y="3886"/>
                  </a:cubicBezTo>
                  <a:cubicBezTo>
                    <a:pt x="21070" y="3175"/>
                    <a:pt x="20533" y="2682"/>
                    <a:pt x="20315" y="2506"/>
                  </a:cubicBezTo>
                  <a:cubicBezTo>
                    <a:pt x="19720" y="2017"/>
                    <a:pt x="18913" y="1687"/>
                    <a:pt x="18091" y="1592"/>
                  </a:cubicBezTo>
                  <a:cubicBezTo>
                    <a:pt x="17880" y="1558"/>
                    <a:pt x="17661" y="1541"/>
                    <a:pt x="17443" y="1541"/>
                  </a:cubicBezTo>
                  <a:cubicBezTo>
                    <a:pt x="16700" y="1541"/>
                    <a:pt x="16086" y="1733"/>
                    <a:pt x="15701" y="1896"/>
                  </a:cubicBezTo>
                  <a:cubicBezTo>
                    <a:pt x="15647" y="1918"/>
                    <a:pt x="15597" y="1941"/>
                    <a:pt x="15547" y="1963"/>
                  </a:cubicBezTo>
                  <a:cubicBezTo>
                    <a:pt x="14149" y="960"/>
                    <a:pt x="12314" y="0"/>
                    <a:pt x="10423"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46;p45">
              <a:extLst>
                <a:ext uri="{FF2B5EF4-FFF2-40B4-BE49-F238E27FC236}">
                  <a16:creationId xmlns:a16="http://schemas.microsoft.com/office/drawing/2014/main" id="{F8AD22FC-FBCC-2CED-2774-A5879642F99F}"/>
                </a:ext>
              </a:extLst>
            </p:cNvPr>
            <p:cNvSpPr/>
            <p:nvPr/>
          </p:nvSpPr>
          <p:spPr>
            <a:xfrm>
              <a:off x="3526300" y="4420338"/>
              <a:ext cx="570650" cy="287250"/>
            </a:xfrm>
            <a:custGeom>
              <a:avLst/>
              <a:gdLst/>
              <a:ahLst/>
              <a:cxnLst/>
              <a:rect l="l" t="t" r="r" b="b"/>
              <a:pathLst>
                <a:path w="22826" h="11490" extrusionOk="0">
                  <a:moveTo>
                    <a:pt x="11407" y="1"/>
                  </a:moveTo>
                  <a:lnTo>
                    <a:pt x="11407" y="19"/>
                  </a:lnTo>
                  <a:cubicBezTo>
                    <a:pt x="10969" y="105"/>
                    <a:pt x="8927" y="509"/>
                    <a:pt x="8758" y="658"/>
                  </a:cubicBezTo>
                  <a:cubicBezTo>
                    <a:pt x="8758" y="658"/>
                    <a:pt x="8959" y="3225"/>
                    <a:pt x="8486" y="3727"/>
                  </a:cubicBezTo>
                  <a:cubicBezTo>
                    <a:pt x="8015" y="4228"/>
                    <a:pt x="3754" y="3080"/>
                    <a:pt x="1584" y="5835"/>
                  </a:cubicBezTo>
                  <a:cubicBezTo>
                    <a:pt x="1002" y="6574"/>
                    <a:pt x="463" y="8090"/>
                    <a:pt x="1" y="9939"/>
                  </a:cubicBezTo>
                  <a:cubicBezTo>
                    <a:pt x="1625" y="10770"/>
                    <a:pt x="3604" y="11054"/>
                    <a:pt x="5407" y="11246"/>
                  </a:cubicBezTo>
                  <a:cubicBezTo>
                    <a:pt x="7143" y="11432"/>
                    <a:pt x="8889" y="11489"/>
                    <a:pt x="10634" y="11489"/>
                  </a:cubicBezTo>
                  <a:cubicBezTo>
                    <a:pt x="10922" y="11489"/>
                    <a:pt x="11209" y="11488"/>
                    <a:pt x="11497" y="11485"/>
                  </a:cubicBezTo>
                  <a:cubicBezTo>
                    <a:pt x="15360" y="11447"/>
                    <a:pt x="19364" y="11149"/>
                    <a:pt x="22826" y="9637"/>
                  </a:cubicBezTo>
                  <a:cubicBezTo>
                    <a:pt x="22380" y="7926"/>
                    <a:pt x="21868" y="6533"/>
                    <a:pt x="21318" y="5835"/>
                  </a:cubicBezTo>
                  <a:cubicBezTo>
                    <a:pt x="19148" y="3080"/>
                    <a:pt x="14383" y="4164"/>
                    <a:pt x="13912" y="3665"/>
                  </a:cubicBezTo>
                  <a:cubicBezTo>
                    <a:pt x="13441" y="3162"/>
                    <a:pt x="13596" y="533"/>
                    <a:pt x="13596" y="533"/>
                  </a:cubicBezTo>
                  <a:cubicBezTo>
                    <a:pt x="13427" y="384"/>
                    <a:pt x="11935" y="106"/>
                    <a:pt x="11497" y="19"/>
                  </a:cubicBezTo>
                  <a:lnTo>
                    <a:pt x="11497" y="1"/>
                  </a:lnTo>
                  <a:lnTo>
                    <a:pt x="11451" y="11"/>
                  </a:lnTo>
                  <a:lnTo>
                    <a:pt x="11407" y="1"/>
                  </a:ln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7;p45">
              <a:extLst>
                <a:ext uri="{FF2B5EF4-FFF2-40B4-BE49-F238E27FC236}">
                  <a16:creationId xmlns:a16="http://schemas.microsoft.com/office/drawing/2014/main" id="{53E29A49-4545-AFF7-EBC6-75DEA915E676}"/>
                </a:ext>
              </a:extLst>
            </p:cNvPr>
            <p:cNvSpPr/>
            <p:nvPr/>
          </p:nvSpPr>
          <p:spPr>
            <a:xfrm>
              <a:off x="3835375" y="4579738"/>
              <a:ext cx="775" cy="1625"/>
            </a:xfrm>
            <a:custGeom>
              <a:avLst/>
              <a:gdLst/>
              <a:ahLst/>
              <a:cxnLst/>
              <a:rect l="l" t="t" r="r" b="b"/>
              <a:pathLst>
                <a:path w="31" h="65" extrusionOk="0">
                  <a:moveTo>
                    <a:pt x="30" y="0"/>
                  </a:moveTo>
                  <a:cubicBezTo>
                    <a:pt x="8" y="42"/>
                    <a:pt x="0" y="64"/>
                    <a:pt x="0" y="64"/>
                  </a:cubicBezTo>
                  <a:cubicBezTo>
                    <a:pt x="0" y="64"/>
                    <a:pt x="12" y="40"/>
                    <a:pt x="30"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48;p45">
              <a:extLst>
                <a:ext uri="{FF2B5EF4-FFF2-40B4-BE49-F238E27FC236}">
                  <a16:creationId xmlns:a16="http://schemas.microsoft.com/office/drawing/2014/main" id="{5A429269-51D9-EFAA-CDD4-7956CFA9B037}"/>
                </a:ext>
              </a:extLst>
            </p:cNvPr>
            <p:cNvSpPr/>
            <p:nvPr/>
          </p:nvSpPr>
          <p:spPr>
            <a:xfrm>
              <a:off x="3726050" y="4420338"/>
              <a:ext cx="196425" cy="127825"/>
            </a:xfrm>
            <a:custGeom>
              <a:avLst/>
              <a:gdLst/>
              <a:ahLst/>
              <a:cxnLst/>
              <a:rect l="l" t="t" r="r" b="b"/>
              <a:pathLst>
                <a:path w="7857" h="5113" extrusionOk="0">
                  <a:moveTo>
                    <a:pt x="3416" y="1"/>
                  </a:moveTo>
                  <a:lnTo>
                    <a:pt x="3416" y="19"/>
                  </a:lnTo>
                  <a:cubicBezTo>
                    <a:pt x="2976" y="105"/>
                    <a:pt x="934" y="507"/>
                    <a:pt x="766" y="657"/>
                  </a:cubicBezTo>
                  <a:cubicBezTo>
                    <a:pt x="766" y="657"/>
                    <a:pt x="967" y="3225"/>
                    <a:pt x="493" y="3727"/>
                  </a:cubicBezTo>
                  <a:cubicBezTo>
                    <a:pt x="419" y="3807"/>
                    <a:pt x="247" y="3844"/>
                    <a:pt x="1" y="3864"/>
                  </a:cubicBezTo>
                  <a:cubicBezTo>
                    <a:pt x="179" y="4399"/>
                    <a:pt x="403" y="4795"/>
                    <a:pt x="682" y="4848"/>
                  </a:cubicBezTo>
                  <a:cubicBezTo>
                    <a:pt x="682" y="4848"/>
                    <a:pt x="1699" y="3907"/>
                    <a:pt x="1662" y="2550"/>
                  </a:cubicBezTo>
                  <a:lnTo>
                    <a:pt x="1662" y="2550"/>
                  </a:lnTo>
                  <a:cubicBezTo>
                    <a:pt x="1664" y="2550"/>
                    <a:pt x="2312" y="3149"/>
                    <a:pt x="3142" y="3149"/>
                  </a:cubicBezTo>
                  <a:cubicBezTo>
                    <a:pt x="3332" y="3149"/>
                    <a:pt x="3532" y="3117"/>
                    <a:pt x="3736" y="3040"/>
                  </a:cubicBezTo>
                  <a:cubicBezTo>
                    <a:pt x="4829" y="2626"/>
                    <a:pt x="4978" y="2476"/>
                    <a:pt x="4978" y="2476"/>
                  </a:cubicBezTo>
                  <a:cubicBezTo>
                    <a:pt x="4978" y="2476"/>
                    <a:pt x="5043" y="5113"/>
                    <a:pt x="6563" y="5113"/>
                  </a:cubicBezTo>
                  <a:cubicBezTo>
                    <a:pt x="6667" y="5113"/>
                    <a:pt x="6779" y="5100"/>
                    <a:pt x="6897" y="5074"/>
                  </a:cubicBezTo>
                  <a:cubicBezTo>
                    <a:pt x="7391" y="4963"/>
                    <a:pt x="7687" y="4483"/>
                    <a:pt x="7857" y="3844"/>
                  </a:cubicBezTo>
                  <a:cubicBezTo>
                    <a:pt x="6856" y="3817"/>
                    <a:pt x="6094" y="3850"/>
                    <a:pt x="5921" y="3665"/>
                  </a:cubicBezTo>
                  <a:cubicBezTo>
                    <a:pt x="5450" y="3162"/>
                    <a:pt x="5603" y="533"/>
                    <a:pt x="5603" y="533"/>
                  </a:cubicBezTo>
                  <a:cubicBezTo>
                    <a:pt x="5435" y="384"/>
                    <a:pt x="3944" y="106"/>
                    <a:pt x="3504" y="19"/>
                  </a:cubicBezTo>
                  <a:lnTo>
                    <a:pt x="3504" y="1"/>
                  </a:lnTo>
                  <a:lnTo>
                    <a:pt x="3460" y="9"/>
                  </a:lnTo>
                  <a:lnTo>
                    <a:pt x="3416" y="1"/>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49;p45">
              <a:extLst>
                <a:ext uri="{FF2B5EF4-FFF2-40B4-BE49-F238E27FC236}">
                  <a16:creationId xmlns:a16="http://schemas.microsoft.com/office/drawing/2014/main" id="{B1959807-4F6C-1A1F-DE5A-5BC09E2683C6}"/>
                </a:ext>
              </a:extLst>
            </p:cNvPr>
            <p:cNvSpPr/>
            <p:nvPr/>
          </p:nvSpPr>
          <p:spPr>
            <a:xfrm>
              <a:off x="3486975" y="4162788"/>
              <a:ext cx="141375" cy="131700"/>
            </a:xfrm>
            <a:custGeom>
              <a:avLst/>
              <a:gdLst/>
              <a:ahLst/>
              <a:cxnLst/>
              <a:rect l="l" t="t" r="r" b="b"/>
              <a:pathLst>
                <a:path w="5655" h="5268" extrusionOk="0">
                  <a:moveTo>
                    <a:pt x="2508" y="1"/>
                  </a:moveTo>
                  <a:cubicBezTo>
                    <a:pt x="2322" y="1"/>
                    <a:pt x="2113" y="41"/>
                    <a:pt x="1890" y="151"/>
                  </a:cubicBezTo>
                  <a:cubicBezTo>
                    <a:pt x="831" y="672"/>
                    <a:pt x="1" y="3386"/>
                    <a:pt x="3093" y="5005"/>
                  </a:cubicBezTo>
                  <a:cubicBezTo>
                    <a:pt x="3441" y="5187"/>
                    <a:pt x="3720" y="5268"/>
                    <a:pt x="3939" y="5268"/>
                  </a:cubicBezTo>
                  <a:cubicBezTo>
                    <a:pt x="5655" y="5268"/>
                    <a:pt x="3734" y="308"/>
                    <a:pt x="3372" y="308"/>
                  </a:cubicBezTo>
                  <a:cubicBezTo>
                    <a:pt x="3370" y="308"/>
                    <a:pt x="3369" y="309"/>
                    <a:pt x="3367" y="309"/>
                  </a:cubicBezTo>
                  <a:cubicBezTo>
                    <a:pt x="3367" y="309"/>
                    <a:pt x="3023" y="1"/>
                    <a:pt x="2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50;p45">
              <a:extLst>
                <a:ext uri="{FF2B5EF4-FFF2-40B4-BE49-F238E27FC236}">
                  <a16:creationId xmlns:a16="http://schemas.microsoft.com/office/drawing/2014/main" id="{A3B78318-9DDA-CD81-B630-B6A220C8867B}"/>
                </a:ext>
              </a:extLst>
            </p:cNvPr>
            <p:cNvSpPr/>
            <p:nvPr/>
          </p:nvSpPr>
          <p:spPr>
            <a:xfrm>
              <a:off x="3486975" y="4156213"/>
              <a:ext cx="154575" cy="172125"/>
            </a:xfrm>
            <a:custGeom>
              <a:avLst/>
              <a:gdLst/>
              <a:ahLst/>
              <a:cxnLst/>
              <a:rect l="l" t="t" r="r" b="b"/>
              <a:pathLst>
                <a:path w="6183" h="6885" extrusionOk="0">
                  <a:moveTo>
                    <a:pt x="3367" y="572"/>
                  </a:moveTo>
                  <a:cubicBezTo>
                    <a:pt x="3367" y="572"/>
                    <a:pt x="2730" y="1"/>
                    <a:pt x="1890" y="414"/>
                  </a:cubicBezTo>
                  <a:cubicBezTo>
                    <a:pt x="831" y="935"/>
                    <a:pt x="1" y="3649"/>
                    <a:pt x="3093" y="5268"/>
                  </a:cubicBezTo>
                  <a:cubicBezTo>
                    <a:pt x="6183" y="6885"/>
                    <a:pt x="3762" y="522"/>
                    <a:pt x="3367" y="57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51;p45">
              <a:extLst>
                <a:ext uri="{FF2B5EF4-FFF2-40B4-BE49-F238E27FC236}">
                  <a16:creationId xmlns:a16="http://schemas.microsoft.com/office/drawing/2014/main" id="{C97B518F-9A22-E482-8E7B-116C293B6704}"/>
                </a:ext>
              </a:extLst>
            </p:cNvPr>
            <p:cNvSpPr/>
            <p:nvPr/>
          </p:nvSpPr>
          <p:spPr>
            <a:xfrm>
              <a:off x="3520550" y="4186888"/>
              <a:ext cx="55775" cy="92925"/>
            </a:xfrm>
            <a:custGeom>
              <a:avLst/>
              <a:gdLst/>
              <a:ahLst/>
              <a:cxnLst/>
              <a:rect l="l" t="t" r="r" b="b"/>
              <a:pathLst>
                <a:path w="2231" h="3717" extrusionOk="0">
                  <a:moveTo>
                    <a:pt x="0" y="979"/>
                  </a:moveTo>
                  <a:cubicBezTo>
                    <a:pt x="0" y="979"/>
                    <a:pt x="644" y="1"/>
                    <a:pt x="1437" y="649"/>
                  </a:cubicBezTo>
                  <a:cubicBezTo>
                    <a:pt x="2231" y="1296"/>
                    <a:pt x="2060" y="1928"/>
                    <a:pt x="2060" y="1928"/>
                  </a:cubicBezTo>
                  <a:cubicBezTo>
                    <a:pt x="2060" y="1928"/>
                    <a:pt x="1462" y="1861"/>
                    <a:pt x="1585" y="2314"/>
                  </a:cubicBezTo>
                  <a:cubicBezTo>
                    <a:pt x="1707" y="2768"/>
                    <a:pt x="2133" y="3104"/>
                    <a:pt x="2133" y="3104"/>
                  </a:cubicBezTo>
                  <a:cubicBezTo>
                    <a:pt x="2133" y="3104"/>
                    <a:pt x="460" y="3716"/>
                    <a:pt x="0" y="97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52;p45">
              <a:extLst>
                <a:ext uri="{FF2B5EF4-FFF2-40B4-BE49-F238E27FC236}">
                  <a16:creationId xmlns:a16="http://schemas.microsoft.com/office/drawing/2014/main" id="{0289D8D6-881A-0AA5-F8F4-3CC8F2FC81B3}"/>
                </a:ext>
              </a:extLst>
            </p:cNvPr>
            <p:cNvSpPr/>
            <p:nvPr/>
          </p:nvSpPr>
          <p:spPr>
            <a:xfrm>
              <a:off x="3503750" y="4163988"/>
              <a:ext cx="137800" cy="164350"/>
            </a:xfrm>
            <a:custGeom>
              <a:avLst/>
              <a:gdLst/>
              <a:ahLst/>
              <a:cxnLst/>
              <a:rect l="l" t="t" r="r" b="b"/>
              <a:pathLst>
                <a:path w="5512" h="6574" extrusionOk="0">
                  <a:moveTo>
                    <a:pt x="2696" y="261"/>
                  </a:moveTo>
                  <a:cubicBezTo>
                    <a:pt x="2696" y="261"/>
                    <a:pt x="2500" y="87"/>
                    <a:pt x="2185" y="0"/>
                  </a:cubicBezTo>
                  <a:cubicBezTo>
                    <a:pt x="2359" y="719"/>
                    <a:pt x="2210" y="2601"/>
                    <a:pt x="1133" y="2273"/>
                  </a:cubicBezTo>
                  <a:cubicBezTo>
                    <a:pt x="443" y="2064"/>
                    <a:pt x="392" y="1464"/>
                    <a:pt x="476" y="961"/>
                  </a:cubicBezTo>
                  <a:cubicBezTo>
                    <a:pt x="0" y="2033"/>
                    <a:pt x="178" y="3784"/>
                    <a:pt x="2422" y="4957"/>
                  </a:cubicBezTo>
                  <a:cubicBezTo>
                    <a:pt x="5512" y="6574"/>
                    <a:pt x="3091" y="211"/>
                    <a:pt x="2696" y="2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53;p45">
              <a:extLst>
                <a:ext uri="{FF2B5EF4-FFF2-40B4-BE49-F238E27FC236}">
                  <a16:creationId xmlns:a16="http://schemas.microsoft.com/office/drawing/2014/main" id="{144DCDA0-73AF-2FB7-B8D5-20DA8FDEC40E}"/>
                </a:ext>
              </a:extLst>
            </p:cNvPr>
            <p:cNvSpPr/>
            <p:nvPr/>
          </p:nvSpPr>
          <p:spPr>
            <a:xfrm>
              <a:off x="3528700" y="4172113"/>
              <a:ext cx="20125" cy="13525"/>
            </a:xfrm>
            <a:custGeom>
              <a:avLst/>
              <a:gdLst/>
              <a:ahLst/>
              <a:cxnLst/>
              <a:rect l="l" t="t" r="r" b="b"/>
              <a:pathLst>
                <a:path w="805" h="541" extrusionOk="0">
                  <a:moveTo>
                    <a:pt x="594" y="0"/>
                  </a:moveTo>
                  <a:cubicBezTo>
                    <a:pt x="511" y="0"/>
                    <a:pt x="406" y="30"/>
                    <a:pt x="303" y="89"/>
                  </a:cubicBezTo>
                  <a:cubicBezTo>
                    <a:pt x="111" y="199"/>
                    <a:pt x="0" y="371"/>
                    <a:pt x="56" y="471"/>
                  </a:cubicBezTo>
                  <a:cubicBezTo>
                    <a:pt x="82" y="517"/>
                    <a:pt x="139" y="540"/>
                    <a:pt x="212" y="540"/>
                  </a:cubicBezTo>
                  <a:cubicBezTo>
                    <a:pt x="296" y="540"/>
                    <a:pt x="400" y="510"/>
                    <a:pt x="503" y="451"/>
                  </a:cubicBezTo>
                  <a:cubicBezTo>
                    <a:pt x="695" y="341"/>
                    <a:pt x="804" y="169"/>
                    <a:pt x="749" y="70"/>
                  </a:cubicBezTo>
                  <a:cubicBezTo>
                    <a:pt x="724" y="23"/>
                    <a:pt x="667" y="0"/>
                    <a:pt x="59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4;p45">
              <a:extLst>
                <a:ext uri="{FF2B5EF4-FFF2-40B4-BE49-F238E27FC236}">
                  <a16:creationId xmlns:a16="http://schemas.microsoft.com/office/drawing/2014/main" id="{97D2A287-4F66-B3A1-97B7-1CF4C6AD8637}"/>
                </a:ext>
              </a:extLst>
            </p:cNvPr>
            <p:cNvSpPr/>
            <p:nvPr/>
          </p:nvSpPr>
          <p:spPr>
            <a:xfrm>
              <a:off x="3533425" y="4196838"/>
              <a:ext cx="47000" cy="64475"/>
            </a:xfrm>
            <a:custGeom>
              <a:avLst/>
              <a:gdLst/>
              <a:ahLst/>
              <a:cxnLst/>
              <a:rect l="l" t="t" r="r" b="b"/>
              <a:pathLst>
                <a:path w="1880" h="2579" extrusionOk="0">
                  <a:moveTo>
                    <a:pt x="424" y="1"/>
                  </a:moveTo>
                  <a:cubicBezTo>
                    <a:pt x="385" y="1"/>
                    <a:pt x="348" y="4"/>
                    <a:pt x="314" y="10"/>
                  </a:cubicBezTo>
                  <a:cubicBezTo>
                    <a:pt x="104" y="43"/>
                    <a:pt x="1" y="145"/>
                    <a:pt x="12" y="159"/>
                  </a:cubicBezTo>
                  <a:cubicBezTo>
                    <a:pt x="14" y="162"/>
                    <a:pt x="18" y="164"/>
                    <a:pt x="24" y="164"/>
                  </a:cubicBezTo>
                  <a:cubicBezTo>
                    <a:pt x="57" y="164"/>
                    <a:pt x="152" y="128"/>
                    <a:pt x="290" y="128"/>
                  </a:cubicBezTo>
                  <a:cubicBezTo>
                    <a:pt x="300" y="128"/>
                    <a:pt x="310" y="128"/>
                    <a:pt x="321" y="128"/>
                  </a:cubicBezTo>
                  <a:cubicBezTo>
                    <a:pt x="500" y="132"/>
                    <a:pt x="729" y="219"/>
                    <a:pt x="907" y="382"/>
                  </a:cubicBezTo>
                  <a:cubicBezTo>
                    <a:pt x="1091" y="538"/>
                    <a:pt x="1215" y="749"/>
                    <a:pt x="1297" y="917"/>
                  </a:cubicBezTo>
                  <a:cubicBezTo>
                    <a:pt x="1378" y="1083"/>
                    <a:pt x="1421" y="1204"/>
                    <a:pt x="1421" y="1204"/>
                  </a:cubicBezTo>
                  <a:cubicBezTo>
                    <a:pt x="1421" y="1204"/>
                    <a:pt x="1425" y="1211"/>
                    <a:pt x="1440" y="1246"/>
                  </a:cubicBezTo>
                  <a:cubicBezTo>
                    <a:pt x="1440" y="1246"/>
                    <a:pt x="1441" y="1246"/>
                    <a:pt x="1442" y="1250"/>
                  </a:cubicBezTo>
                  <a:cubicBezTo>
                    <a:pt x="1445" y="1251"/>
                    <a:pt x="1447" y="1253"/>
                    <a:pt x="1442" y="1257"/>
                  </a:cubicBezTo>
                  <a:cubicBezTo>
                    <a:pt x="1457" y="1257"/>
                    <a:pt x="1393" y="1267"/>
                    <a:pt x="1353" y="1281"/>
                  </a:cubicBezTo>
                  <a:cubicBezTo>
                    <a:pt x="1307" y="1295"/>
                    <a:pt x="1260" y="1317"/>
                    <a:pt x="1212" y="1345"/>
                  </a:cubicBezTo>
                  <a:cubicBezTo>
                    <a:pt x="1018" y="1452"/>
                    <a:pt x="859" y="1744"/>
                    <a:pt x="963" y="2006"/>
                  </a:cubicBezTo>
                  <a:cubicBezTo>
                    <a:pt x="1013" y="2130"/>
                    <a:pt x="1099" y="2206"/>
                    <a:pt x="1171" y="2270"/>
                  </a:cubicBezTo>
                  <a:cubicBezTo>
                    <a:pt x="1243" y="2333"/>
                    <a:pt x="1310" y="2390"/>
                    <a:pt x="1367" y="2438"/>
                  </a:cubicBezTo>
                  <a:cubicBezTo>
                    <a:pt x="1472" y="2524"/>
                    <a:pt x="1546" y="2578"/>
                    <a:pt x="1568" y="2578"/>
                  </a:cubicBezTo>
                  <a:cubicBezTo>
                    <a:pt x="1570" y="2578"/>
                    <a:pt x="1572" y="2578"/>
                    <a:pt x="1573" y="2576"/>
                  </a:cubicBezTo>
                  <a:cubicBezTo>
                    <a:pt x="1585" y="2564"/>
                    <a:pt x="1528" y="2483"/>
                    <a:pt x="1434" y="2364"/>
                  </a:cubicBezTo>
                  <a:cubicBezTo>
                    <a:pt x="1353" y="2246"/>
                    <a:pt x="1178" y="2093"/>
                    <a:pt x="1134" y="1942"/>
                  </a:cubicBezTo>
                  <a:cubicBezTo>
                    <a:pt x="1094" y="1788"/>
                    <a:pt x="1206" y="1617"/>
                    <a:pt x="1327" y="1572"/>
                  </a:cubicBezTo>
                  <a:cubicBezTo>
                    <a:pt x="1360" y="1557"/>
                    <a:pt x="1390" y="1549"/>
                    <a:pt x="1420" y="1542"/>
                  </a:cubicBezTo>
                  <a:cubicBezTo>
                    <a:pt x="1455" y="1533"/>
                    <a:pt x="1460" y="1530"/>
                    <a:pt x="1542" y="1529"/>
                  </a:cubicBezTo>
                  <a:cubicBezTo>
                    <a:pt x="1676" y="1536"/>
                    <a:pt x="1811" y="1564"/>
                    <a:pt x="1879" y="1572"/>
                  </a:cubicBezTo>
                  <a:cubicBezTo>
                    <a:pt x="1716" y="1152"/>
                    <a:pt x="1689" y="1083"/>
                    <a:pt x="1689" y="1083"/>
                  </a:cubicBezTo>
                  <a:cubicBezTo>
                    <a:pt x="1689" y="1083"/>
                    <a:pt x="1635" y="959"/>
                    <a:pt x="1532" y="782"/>
                  </a:cubicBezTo>
                  <a:cubicBezTo>
                    <a:pt x="1431" y="605"/>
                    <a:pt x="1263" y="370"/>
                    <a:pt x="1033" y="209"/>
                  </a:cubicBezTo>
                  <a:cubicBezTo>
                    <a:pt x="845" y="72"/>
                    <a:pt x="614" y="1"/>
                    <a:pt x="4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55;p45">
              <a:extLst>
                <a:ext uri="{FF2B5EF4-FFF2-40B4-BE49-F238E27FC236}">
                  <a16:creationId xmlns:a16="http://schemas.microsoft.com/office/drawing/2014/main" id="{0101A96B-FC57-E64D-EECF-DBC367A79D3C}"/>
                </a:ext>
              </a:extLst>
            </p:cNvPr>
            <p:cNvSpPr/>
            <p:nvPr/>
          </p:nvSpPr>
          <p:spPr>
            <a:xfrm>
              <a:off x="3962325" y="4163488"/>
              <a:ext cx="141575" cy="131550"/>
            </a:xfrm>
            <a:custGeom>
              <a:avLst/>
              <a:gdLst/>
              <a:ahLst/>
              <a:cxnLst/>
              <a:rect l="l" t="t" r="r" b="b"/>
              <a:pathLst>
                <a:path w="5663" h="5262" extrusionOk="0">
                  <a:moveTo>
                    <a:pt x="3160" y="0"/>
                  </a:moveTo>
                  <a:cubicBezTo>
                    <a:pt x="2647" y="0"/>
                    <a:pt x="2304" y="306"/>
                    <a:pt x="2304" y="306"/>
                  </a:cubicBezTo>
                  <a:cubicBezTo>
                    <a:pt x="2303" y="306"/>
                    <a:pt x="2301" y="306"/>
                    <a:pt x="2299" y="306"/>
                  </a:cubicBezTo>
                  <a:cubicBezTo>
                    <a:pt x="1934" y="306"/>
                    <a:pt x="0" y="5262"/>
                    <a:pt x="1722" y="5262"/>
                  </a:cubicBezTo>
                  <a:cubicBezTo>
                    <a:pt x="1940" y="5262"/>
                    <a:pt x="2218" y="5182"/>
                    <a:pt x="2566" y="5001"/>
                  </a:cubicBezTo>
                  <a:cubicBezTo>
                    <a:pt x="5662" y="3392"/>
                    <a:pt x="4838" y="674"/>
                    <a:pt x="3781" y="151"/>
                  </a:cubicBezTo>
                  <a:cubicBezTo>
                    <a:pt x="3557" y="41"/>
                    <a:pt x="3347" y="0"/>
                    <a:pt x="3160"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56;p45">
              <a:extLst>
                <a:ext uri="{FF2B5EF4-FFF2-40B4-BE49-F238E27FC236}">
                  <a16:creationId xmlns:a16="http://schemas.microsoft.com/office/drawing/2014/main" id="{45FAEBCE-6594-C55B-CDCE-D65C787247C2}"/>
                </a:ext>
              </a:extLst>
            </p:cNvPr>
            <p:cNvSpPr/>
            <p:nvPr/>
          </p:nvSpPr>
          <p:spPr>
            <a:xfrm>
              <a:off x="3949075" y="4156888"/>
              <a:ext cx="154825" cy="171850"/>
            </a:xfrm>
            <a:custGeom>
              <a:avLst/>
              <a:gdLst/>
              <a:ahLst/>
              <a:cxnLst/>
              <a:rect l="l" t="t" r="r" b="b"/>
              <a:pathLst>
                <a:path w="6193" h="6874" extrusionOk="0">
                  <a:moveTo>
                    <a:pt x="2834" y="570"/>
                  </a:moveTo>
                  <a:cubicBezTo>
                    <a:pt x="2834" y="570"/>
                    <a:pt x="3471" y="1"/>
                    <a:pt x="4311" y="415"/>
                  </a:cubicBezTo>
                  <a:cubicBezTo>
                    <a:pt x="5368" y="938"/>
                    <a:pt x="6192" y="3656"/>
                    <a:pt x="3096" y="5265"/>
                  </a:cubicBezTo>
                  <a:cubicBezTo>
                    <a:pt x="0" y="6873"/>
                    <a:pt x="2437" y="518"/>
                    <a:pt x="2834" y="57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57;p45">
              <a:extLst>
                <a:ext uri="{FF2B5EF4-FFF2-40B4-BE49-F238E27FC236}">
                  <a16:creationId xmlns:a16="http://schemas.microsoft.com/office/drawing/2014/main" id="{4588DF93-9DE4-462D-F9B3-8620E0B08233}"/>
                </a:ext>
              </a:extLst>
            </p:cNvPr>
            <p:cNvSpPr/>
            <p:nvPr/>
          </p:nvSpPr>
          <p:spPr>
            <a:xfrm>
              <a:off x="4014625" y="4187613"/>
              <a:ext cx="55750" cy="92900"/>
            </a:xfrm>
            <a:custGeom>
              <a:avLst/>
              <a:gdLst/>
              <a:ahLst/>
              <a:cxnLst/>
              <a:rect l="l" t="t" r="r" b="b"/>
              <a:pathLst>
                <a:path w="2230" h="3716" extrusionOk="0">
                  <a:moveTo>
                    <a:pt x="2230" y="980"/>
                  </a:moveTo>
                  <a:cubicBezTo>
                    <a:pt x="2230" y="980"/>
                    <a:pt x="1592" y="0"/>
                    <a:pt x="796" y="647"/>
                  </a:cubicBezTo>
                  <a:cubicBezTo>
                    <a:pt x="0" y="1293"/>
                    <a:pt x="170" y="1923"/>
                    <a:pt x="170" y="1923"/>
                  </a:cubicBezTo>
                  <a:cubicBezTo>
                    <a:pt x="170" y="1923"/>
                    <a:pt x="768" y="1858"/>
                    <a:pt x="642" y="2312"/>
                  </a:cubicBezTo>
                  <a:cubicBezTo>
                    <a:pt x="519" y="2766"/>
                    <a:pt x="93" y="3101"/>
                    <a:pt x="93" y="3101"/>
                  </a:cubicBezTo>
                  <a:cubicBezTo>
                    <a:pt x="93" y="3101"/>
                    <a:pt x="1764" y="3716"/>
                    <a:pt x="2230" y="9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58;p45">
              <a:extLst>
                <a:ext uri="{FF2B5EF4-FFF2-40B4-BE49-F238E27FC236}">
                  <a16:creationId xmlns:a16="http://schemas.microsoft.com/office/drawing/2014/main" id="{9415C7A1-3467-0E67-BE24-FE058E390CFF}"/>
                </a:ext>
              </a:extLst>
            </p:cNvPr>
            <p:cNvSpPr/>
            <p:nvPr/>
          </p:nvSpPr>
          <p:spPr>
            <a:xfrm>
              <a:off x="3962325" y="4164613"/>
              <a:ext cx="124875" cy="130425"/>
            </a:xfrm>
            <a:custGeom>
              <a:avLst/>
              <a:gdLst/>
              <a:ahLst/>
              <a:cxnLst/>
              <a:rect l="l" t="t" r="r" b="b"/>
              <a:pathLst>
                <a:path w="4995" h="5217" extrusionOk="0">
                  <a:moveTo>
                    <a:pt x="2816" y="1"/>
                  </a:moveTo>
                  <a:lnTo>
                    <a:pt x="2816" y="1"/>
                  </a:lnTo>
                  <a:cubicBezTo>
                    <a:pt x="2499" y="86"/>
                    <a:pt x="2304" y="261"/>
                    <a:pt x="2304" y="261"/>
                  </a:cubicBezTo>
                  <a:cubicBezTo>
                    <a:pt x="2303" y="261"/>
                    <a:pt x="2301" y="261"/>
                    <a:pt x="2299" y="261"/>
                  </a:cubicBezTo>
                  <a:cubicBezTo>
                    <a:pt x="1934" y="261"/>
                    <a:pt x="0" y="5217"/>
                    <a:pt x="1723" y="5217"/>
                  </a:cubicBezTo>
                  <a:cubicBezTo>
                    <a:pt x="1942" y="5217"/>
                    <a:pt x="2220" y="5137"/>
                    <a:pt x="2568" y="4956"/>
                  </a:cubicBezTo>
                  <a:cubicBezTo>
                    <a:pt x="4813" y="3789"/>
                    <a:pt x="4995" y="2039"/>
                    <a:pt x="4524" y="967"/>
                  </a:cubicBezTo>
                  <a:lnTo>
                    <a:pt x="4524" y="967"/>
                  </a:lnTo>
                  <a:cubicBezTo>
                    <a:pt x="4605" y="1468"/>
                    <a:pt x="4551" y="2071"/>
                    <a:pt x="3862" y="2277"/>
                  </a:cubicBezTo>
                  <a:cubicBezTo>
                    <a:pt x="3778" y="2302"/>
                    <a:pt x="3699" y="2314"/>
                    <a:pt x="3626" y="2314"/>
                  </a:cubicBezTo>
                  <a:cubicBezTo>
                    <a:pt x="2762" y="2314"/>
                    <a:pt x="2653" y="664"/>
                    <a:pt x="28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9;p45">
              <a:extLst>
                <a:ext uri="{FF2B5EF4-FFF2-40B4-BE49-F238E27FC236}">
                  <a16:creationId xmlns:a16="http://schemas.microsoft.com/office/drawing/2014/main" id="{D5CD6229-11BF-484F-ED41-3E4368A298CA}"/>
                </a:ext>
              </a:extLst>
            </p:cNvPr>
            <p:cNvSpPr/>
            <p:nvPr/>
          </p:nvSpPr>
          <p:spPr>
            <a:xfrm>
              <a:off x="4042200" y="4172788"/>
              <a:ext cx="20050" cy="13575"/>
            </a:xfrm>
            <a:custGeom>
              <a:avLst/>
              <a:gdLst/>
              <a:ahLst/>
              <a:cxnLst/>
              <a:rect l="l" t="t" r="r" b="b"/>
              <a:pathLst>
                <a:path w="802" h="543" extrusionOk="0">
                  <a:moveTo>
                    <a:pt x="212" y="1"/>
                  </a:moveTo>
                  <a:cubicBezTo>
                    <a:pt x="139" y="1"/>
                    <a:pt x="82" y="24"/>
                    <a:pt x="56" y="71"/>
                  </a:cubicBezTo>
                  <a:cubicBezTo>
                    <a:pt x="1" y="171"/>
                    <a:pt x="112" y="343"/>
                    <a:pt x="301" y="454"/>
                  </a:cubicBezTo>
                  <a:cubicBezTo>
                    <a:pt x="402" y="513"/>
                    <a:pt x="506" y="543"/>
                    <a:pt x="590" y="543"/>
                  </a:cubicBezTo>
                  <a:cubicBezTo>
                    <a:pt x="663" y="543"/>
                    <a:pt x="720" y="520"/>
                    <a:pt x="746" y="472"/>
                  </a:cubicBezTo>
                  <a:cubicBezTo>
                    <a:pt x="802" y="373"/>
                    <a:pt x="691" y="201"/>
                    <a:pt x="500" y="91"/>
                  </a:cubicBezTo>
                  <a:cubicBezTo>
                    <a:pt x="399" y="31"/>
                    <a:pt x="295" y="1"/>
                    <a:pt x="21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0;p45">
              <a:extLst>
                <a:ext uri="{FF2B5EF4-FFF2-40B4-BE49-F238E27FC236}">
                  <a16:creationId xmlns:a16="http://schemas.microsoft.com/office/drawing/2014/main" id="{FD7EBDC4-B351-7E78-CA74-CA95911B30A0}"/>
                </a:ext>
              </a:extLst>
            </p:cNvPr>
            <p:cNvSpPr/>
            <p:nvPr/>
          </p:nvSpPr>
          <p:spPr>
            <a:xfrm>
              <a:off x="4010350" y="4197513"/>
              <a:ext cx="47100" cy="64425"/>
            </a:xfrm>
            <a:custGeom>
              <a:avLst/>
              <a:gdLst/>
              <a:ahLst/>
              <a:cxnLst/>
              <a:rect l="l" t="t" r="r" b="b"/>
              <a:pathLst>
                <a:path w="1884" h="2577" extrusionOk="0">
                  <a:moveTo>
                    <a:pt x="1456" y="0"/>
                  </a:moveTo>
                  <a:cubicBezTo>
                    <a:pt x="1266" y="0"/>
                    <a:pt x="1037" y="72"/>
                    <a:pt x="849" y="208"/>
                  </a:cubicBezTo>
                  <a:cubicBezTo>
                    <a:pt x="618" y="369"/>
                    <a:pt x="449" y="604"/>
                    <a:pt x="348" y="779"/>
                  </a:cubicBezTo>
                  <a:cubicBezTo>
                    <a:pt x="244" y="957"/>
                    <a:pt x="191" y="1082"/>
                    <a:pt x="191" y="1082"/>
                  </a:cubicBezTo>
                  <a:cubicBezTo>
                    <a:pt x="191" y="1082"/>
                    <a:pt x="164" y="1149"/>
                    <a:pt x="1" y="1569"/>
                  </a:cubicBezTo>
                  <a:cubicBezTo>
                    <a:pt x="67" y="1562"/>
                    <a:pt x="203" y="1533"/>
                    <a:pt x="337" y="1529"/>
                  </a:cubicBezTo>
                  <a:cubicBezTo>
                    <a:pt x="420" y="1530"/>
                    <a:pt x="423" y="1536"/>
                    <a:pt x="459" y="1540"/>
                  </a:cubicBezTo>
                  <a:cubicBezTo>
                    <a:pt x="490" y="1547"/>
                    <a:pt x="520" y="1557"/>
                    <a:pt x="553" y="1572"/>
                  </a:cubicBezTo>
                  <a:cubicBezTo>
                    <a:pt x="672" y="1617"/>
                    <a:pt x="785" y="1788"/>
                    <a:pt x="744" y="1943"/>
                  </a:cubicBezTo>
                  <a:cubicBezTo>
                    <a:pt x="699" y="2094"/>
                    <a:pt x="526" y="2248"/>
                    <a:pt x="443" y="2364"/>
                  </a:cubicBezTo>
                  <a:cubicBezTo>
                    <a:pt x="354" y="2480"/>
                    <a:pt x="297" y="2562"/>
                    <a:pt x="308" y="2575"/>
                  </a:cubicBezTo>
                  <a:cubicBezTo>
                    <a:pt x="309" y="2576"/>
                    <a:pt x="311" y="2577"/>
                    <a:pt x="313" y="2577"/>
                  </a:cubicBezTo>
                  <a:cubicBezTo>
                    <a:pt x="334" y="2577"/>
                    <a:pt x="409" y="2522"/>
                    <a:pt x="514" y="2436"/>
                  </a:cubicBezTo>
                  <a:cubicBezTo>
                    <a:pt x="571" y="2387"/>
                    <a:pt x="638" y="2330"/>
                    <a:pt x="711" y="2269"/>
                  </a:cubicBezTo>
                  <a:cubicBezTo>
                    <a:pt x="782" y="2205"/>
                    <a:pt x="869" y="2128"/>
                    <a:pt x="920" y="2003"/>
                  </a:cubicBezTo>
                  <a:cubicBezTo>
                    <a:pt x="1024" y="1742"/>
                    <a:pt x="867" y="1451"/>
                    <a:pt x="671" y="1344"/>
                  </a:cubicBezTo>
                  <a:cubicBezTo>
                    <a:pt x="624" y="1315"/>
                    <a:pt x="577" y="1294"/>
                    <a:pt x="532" y="1280"/>
                  </a:cubicBezTo>
                  <a:cubicBezTo>
                    <a:pt x="492" y="1266"/>
                    <a:pt x="433" y="1254"/>
                    <a:pt x="439" y="1254"/>
                  </a:cubicBezTo>
                  <a:cubicBezTo>
                    <a:pt x="439" y="1254"/>
                    <a:pt x="440" y="1254"/>
                    <a:pt x="440" y="1254"/>
                  </a:cubicBezTo>
                  <a:cubicBezTo>
                    <a:pt x="436" y="1251"/>
                    <a:pt x="439" y="1248"/>
                    <a:pt x="440" y="1247"/>
                  </a:cubicBezTo>
                  <a:cubicBezTo>
                    <a:pt x="442" y="1244"/>
                    <a:pt x="443" y="1244"/>
                    <a:pt x="443" y="1244"/>
                  </a:cubicBezTo>
                  <a:cubicBezTo>
                    <a:pt x="458" y="1210"/>
                    <a:pt x="462" y="1203"/>
                    <a:pt x="462" y="1203"/>
                  </a:cubicBezTo>
                  <a:cubicBezTo>
                    <a:pt x="462" y="1203"/>
                    <a:pt x="506" y="1082"/>
                    <a:pt x="586" y="914"/>
                  </a:cubicBezTo>
                  <a:cubicBezTo>
                    <a:pt x="668" y="747"/>
                    <a:pt x="795" y="535"/>
                    <a:pt x="976" y="379"/>
                  </a:cubicBezTo>
                  <a:cubicBezTo>
                    <a:pt x="1154" y="219"/>
                    <a:pt x="1383" y="131"/>
                    <a:pt x="1564" y="128"/>
                  </a:cubicBezTo>
                  <a:cubicBezTo>
                    <a:pt x="1574" y="128"/>
                    <a:pt x="1584" y="128"/>
                    <a:pt x="1593" y="128"/>
                  </a:cubicBezTo>
                  <a:cubicBezTo>
                    <a:pt x="1733" y="128"/>
                    <a:pt x="1829" y="166"/>
                    <a:pt x="1861" y="166"/>
                  </a:cubicBezTo>
                  <a:cubicBezTo>
                    <a:pt x="1866" y="166"/>
                    <a:pt x="1869" y="165"/>
                    <a:pt x="1871" y="162"/>
                  </a:cubicBezTo>
                  <a:cubicBezTo>
                    <a:pt x="1884" y="148"/>
                    <a:pt x="1778" y="43"/>
                    <a:pt x="1571" y="10"/>
                  </a:cubicBezTo>
                  <a:cubicBezTo>
                    <a:pt x="1535" y="4"/>
                    <a:pt x="1496" y="0"/>
                    <a:pt x="145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61;p45">
              <a:extLst>
                <a:ext uri="{FF2B5EF4-FFF2-40B4-BE49-F238E27FC236}">
                  <a16:creationId xmlns:a16="http://schemas.microsoft.com/office/drawing/2014/main" id="{1385E1C6-403A-FD8D-005A-1F8C31D13DB9}"/>
                </a:ext>
              </a:extLst>
            </p:cNvPr>
            <p:cNvSpPr/>
            <p:nvPr/>
          </p:nvSpPr>
          <p:spPr>
            <a:xfrm>
              <a:off x="3532025" y="3903413"/>
              <a:ext cx="505600" cy="562500"/>
            </a:xfrm>
            <a:custGeom>
              <a:avLst/>
              <a:gdLst/>
              <a:ahLst/>
              <a:cxnLst/>
              <a:rect l="l" t="t" r="r" b="b"/>
              <a:pathLst>
                <a:path w="20224" h="22500" extrusionOk="0">
                  <a:moveTo>
                    <a:pt x="9817" y="1"/>
                  </a:moveTo>
                  <a:cubicBezTo>
                    <a:pt x="5201" y="1"/>
                    <a:pt x="1" y="4575"/>
                    <a:pt x="980" y="9673"/>
                  </a:cubicBezTo>
                  <a:cubicBezTo>
                    <a:pt x="1163" y="10614"/>
                    <a:pt x="1467" y="11532"/>
                    <a:pt x="1571" y="12487"/>
                  </a:cubicBezTo>
                  <a:cubicBezTo>
                    <a:pt x="1648" y="13179"/>
                    <a:pt x="1691" y="13931"/>
                    <a:pt x="1769" y="14689"/>
                  </a:cubicBezTo>
                  <a:cubicBezTo>
                    <a:pt x="1926" y="16192"/>
                    <a:pt x="2227" y="17716"/>
                    <a:pt x="3211" y="18813"/>
                  </a:cubicBezTo>
                  <a:cubicBezTo>
                    <a:pt x="4089" y="19794"/>
                    <a:pt x="4865" y="20555"/>
                    <a:pt x="6092" y="21130"/>
                  </a:cubicBezTo>
                  <a:cubicBezTo>
                    <a:pt x="7584" y="21831"/>
                    <a:pt x="9216" y="22498"/>
                    <a:pt x="10890" y="22500"/>
                  </a:cubicBezTo>
                  <a:cubicBezTo>
                    <a:pt x="10892" y="22500"/>
                    <a:pt x="10895" y="22500"/>
                    <a:pt x="10897" y="22500"/>
                  </a:cubicBezTo>
                  <a:cubicBezTo>
                    <a:pt x="12623" y="22500"/>
                    <a:pt x="14496" y="21336"/>
                    <a:pt x="15969" y="20527"/>
                  </a:cubicBezTo>
                  <a:cubicBezTo>
                    <a:pt x="16926" y="20000"/>
                    <a:pt x="17932" y="19493"/>
                    <a:pt x="18470" y="18513"/>
                  </a:cubicBezTo>
                  <a:cubicBezTo>
                    <a:pt x="18970" y="17600"/>
                    <a:pt x="19178" y="16561"/>
                    <a:pt x="19376" y="15550"/>
                  </a:cubicBezTo>
                  <a:cubicBezTo>
                    <a:pt x="19512" y="14846"/>
                    <a:pt x="19618" y="14077"/>
                    <a:pt x="19620" y="13354"/>
                  </a:cubicBezTo>
                  <a:cubicBezTo>
                    <a:pt x="19625" y="12742"/>
                    <a:pt x="19653" y="12156"/>
                    <a:pt x="19730" y="11546"/>
                  </a:cubicBezTo>
                  <a:cubicBezTo>
                    <a:pt x="19909" y="10141"/>
                    <a:pt x="20224" y="8722"/>
                    <a:pt x="20059" y="7300"/>
                  </a:cubicBezTo>
                  <a:cubicBezTo>
                    <a:pt x="19889" y="5853"/>
                    <a:pt x="18993" y="4369"/>
                    <a:pt x="18043" y="3320"/>
                  </a:cubicBezTo>
                  <a:cubicBezTo>
                    <a:pt x="16029" y="1098"/>
                    <a:pt x="13001" y="150"/>
                    <a:pt x="10157" y="9"/>
                  </a:cubicBezTo>
                  <a:cubicBezTo>
                    <a:pt x="10044" y="4"/>
                    <a:pt x="9931" y="1"/>
                    <a:pt x="981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62;p45">
              <a:extLst>
                <a:ext uri="{FF2B5EF4-FFF2-40B4-BE49-F238E27FC236}">
                  <a16:creationId xmlns:a16="http://schemas.microsoft.com/office/drawing/2014/main" id="{33237EDA-9FD6-44CB-FCD8-ED63F743AC9C}"/>
                </a:ext>
              </a:extLst>
            </p:cNvPr>
            <p:cNvSpPr/>
            <p:nvPr/>
          </p:nvSpPr>
          <p:spPr>
            <a:xfrm>
              <a:off x="3532000" y="3903413"/>
              <a:ext cx="505600" cy="562500"/>
            </a:xfrm>
            <a:custGeom>
              <a:avLst/>
              <a:gdLst/>
              <a:ahLst/>
              <a:cxnLst/>
              <a:rect l="l" t="t" r="r" b="b"/>
              <a:pathLst>
                <a:path w="20224" h="22500" extrusionOk="0">
                  <a:moveTo>
                    <a:pt x="9816" y="1"/>
                  </a:moveTo>
                  <a:cubicBezTo>
                    <a:pt x="5201" y="1"/>
                    <a:pt x="1" y="4575"/>
                    <a:pt x="980" y="9673"/>
                  </a:cubicBezTo>
                  <a:cubicBezTo>
                    <a:pt x="1162" y="10614"/>
                    <a:pt x="1465" y="11532"/>
                    <a:pt x="1571" y="12487"/>
                  </a:cubicBezTo>
                  <a:cubicBezTo>
                    <a:pt x="1649" y="13179"/>
                    <a:pt x="1692" y="13931"/>
                    <a:pt x="1770" y="14689"/>
                  </a:cubicBezTo>
                  <a:cubicBezTo>
                    <a:pt x="1927" y="16192"/>
                    <a:pt x="2228" y="17716"/>
                    <a:pt x="3212" y="18813"/>
                  </a:cubicBezTo>
                  <a:cubicBezTo>
                    <a:pt x="4090" y="19794"/>
                    <a:pt x="4866" y="20555"/>
                    <a:pt x="6093" y="21130"/>
                  </a:cubicBezTo>
                  <a:cubicBezTo>
                    <a:pt x="7585" y="21831"/>
                    <a:pt x="9217" y="22498"/>
                    <a:pt x="10891" y="22500"/>
                  </a:cubicBezTo>
                  <a:cubicBezTo>
                    <a:pt x="10894" y="22500"/>
                    <a:pt x="10896" y="22500"/>
                    <a:pt x="10899" y="22500"/>
                  </a:cubicBezTo>
                  <a:cubicBezTo>
                    <a:pt x="12625" y="22500"/>
                    <a:pt x="14582" y="21478"/>
                    <a:pt x="16053" y="20668"/>
                  </a:cubicBezTo>
                  <a:cubicBezTo>
                    <a:pt x="17008" y="20141"/>
                    <a:pt x="17932" y="19493"/>
                    <a:pt x="18468" y="18513"/>
                  </a:cubicBezTo>
                  <a:cubicBezTo>
                    <a:pt x="18969" y="17600"/>
                    <a:pt x="19177" y="16561"/>
                    <a:pt x="19375" y="15550"/>
                  </a:cubicBezTo>
                  <a:cubicBezTo>
                    <a:pt x="19512" y="14846"/>
                    <a:pt x="19617" y="14077"/>
                    <a:pt x="19620" y="13354"/>
                  </a:cubicBezTo>
                  <a:cubicBezTo>
                    <a:pt x="19624" y="12742"/>
                    <a:pt x="19653" y="12156"/>
                    <a:pt x="19728" y="11546"/>
                  </a:cubicBezTo>
                  <a:cubicBezTo>
                    <a:pt x="19909" y="10141"/>
                    <a:pt x="20224" y="8722"/>
                    <a:pt x="20058" y="7300"/>
                  </a:cubicBezTo>
                  <a:cubicBezTo>
                    <a:pt x="19889" y="5853"/>
                    <a:pt x="18992" y="4369"/>
                    <a:pt x="18041" y="3320"/>
                  </a:cubicBezTo>
                  <a:cubicBezTo>
                    <a:pt x="16027" y="1098"/>
                    <a:pt x="13001" y="150"/>
                    <a:pt x="10155" y="9"/>
                  </a:cubicBezTo>
                  <a:cubicBezTo>
                    <a:pt x="10043" y="4"/>
                    <a:pt x="9929" y="1"/>
                    <a:pt x="98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63;p45">
              <a:extLst>
                <a:ext uri="{FF2B5EF4-FFF2-40B4-BE49-F238E27FC236}">
                  <a16:creationId xmlns:a16="http://schemas.microsoft.com/office/drawing/2014/main" id="{681006EE-0B90-DD18-2D0A-5B3A9EA4491F}"/>
                </a:ext>
              </a:extLst>
            </p:cNvPr>
            <p:cNvSpPr/>
            <p:nvPr/>
          </p:nvSpPr>
          <p:spPr>
            <a:xfrm>
              <a:off x="3551575" y="4069188"/>
              <a:ext cx="459375" cy="396725"/>
            </a:xfrm>
            <a:custGeom>
              <a:avLst/>
              <a:gdLst/>
              <a:ahLst/>
              <a:cxnLst/>
              <a:rect l="l" t="t" r="r" b="b"/>
              <a:pathLst>
                <a:path w="18375" h="15869" extrusionOk="0">
                  <a:moveTo>
                    <a:pt x="325" y="0"/>
                  </a:moveTo>
                  <a:cubicBezTo>
                    <a:pt x="65" y="968"/>
                    <a:pt x="0" y="1993"/>
                    <a:pt x="201" y="3041"/>
                  </a:cubicBezTo>
                  <a:cubicBezTo>
                    <a:pt x="382" y="3982"/>
                    <a:pt x="687" y="4900"/>
                    <a:pt x="792" y="5855"/>
                  </a:cubicBezTo>
                  <a:cubicBezTo>
                    <a:pt x="869" y="6548"/>
                    <a:pt x="911" y="7300"/>
                    <a:pt x="990" y="8058"/>
                  </a:cubicBezTo>
                  <a:cubicBezTo>
                    <a:pt x="1146" y="9561"/>
                    <a:pt x="1447" y="11085"/>
                    <a:pt x="2430" y="12182"/>
                  </a:cubicBezTo>
                  <a:cubicBezTo>
                    <a:pt x="3310" y="13163"/>
                    <a:pt x="4086" y="13924"/>
                    <a:pt x="5311" y="14499"/>
                  </a:cubicBezTo>
                  <a:cubicBezTo>
                    <a:pt x="6805" y="15200"/>
                    <a:pt x="8436" y="15867"/>
                    <a:pt x="10110" y="15869"/>
                  </a:cubicBezTo>
                  <a:cubicBezTo>
                    <a:pt x="10112" y="15869"/>
                    <a:pt x="10115" y="15869"/>
                    <a:pt x="10117" y="15869"/>
                  </a:cubicBezTo>
                  <a:cubicBezTo>
                    <a:pt x="11843" y="15869"/>
                    <a:pt x="13800" y="14847"/>
                    <a:pt x="15271" y="14037"/>
                  </a:cubicBezTo>
                  <a:cubicBezTo>
                    <a:pt x="16228" y="13510"/>
                    <a:pt x="17150" y="12862"/>
                    <a:pt x="17688" y="11882"/>
                  </a:cubicBezTo>
                  <a:cubicBezTo>
                    <a:pt x="18016" y="11282"/>
                    <a:pt x="18218" y="10629"/>
                    <a:pt x="18374" y="9964"/>
                  </a:cubicBezTo>
                  <a:lnTo>
                    <a:pt x="18374" y="9964"/>
                  </a:lnTo>
                  <a:cubicBezTo>
                    <a:pt x="18229" y="10522"/>
                    <a:pt x="18043" y="11070"/>
                    <a:pt x="17765" y="11578"/>
                  </a:cubicBezTo>
                  <a:cubicBezTo>
                    <a:pt x="17227" y="12559"/>
                    <a:pt x="16303" y="13210"/>
                    <a:pt x="15348" y="13734"/>
                  </a:cubicBezTo>
                  <a:cubicBezTo>
                    <a:pt x="13874" y="14544"/>
                    <a:pt x="11917" y="15567"/>
                    <a:pt x="10190" y="15567"/>
                  </a:cubicBezTo>
                  <a:cubicBezTo>
                    <a:pt x="10189" y="15567"/>
                    <a:pt x="10188" y="15567"/>
                    <a:pt x="10187" y="15567"/>
                  </a:cubicBezTo>
                  <a:cubicBezTo>
                    <a:pt x="8510" y="15564"/>
                    <a:pt x="6880" y="14898"/>
                    <a:pt x="5388" y="14196"/>
                  </a:cubicBezTo>
                  <a:cubicBezTo>
                    <a:pt x="4161" y="13623"/>
                    <a:pt x="3388" y="12860"/>
                    <a:pt x="2507" y="11880"/>
                  </a:cubicBezTo>
                  <a:cubicBezTo>
                    <a:pt x="1524" y="10784"/>
                    <a:pt x="1222" y="9261"/>
                    <a:pt x="1065" y="7755"/>
                  </a:cubicBezTo>
                  <a:cubicBezTo>
                    <a:pt x="986" y="6998"/>
                    <a:pt x="943" y="6245"/>
                    <a:pt x="869" y="5553"/>
                  </a:cubicBezTo>
                  <a:cubicBezTo>
                    <a:pt x="763" y="4598"/>
                    <a:pt x="459" y="3680"/>
                    <a:pt x="278" y="2737"/>
                  </a:cubicBezTo>
                  <a:cubicBezTo>
                    <a:pt x="97" y="1798"/>
                    <a:pt x="130" y="877"/>
                    <a:pt x="325"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4;p45">
              <a:extLst>
                <a:ext uri="{FF2B5EF4-FFF2-40B4-BE49-F238E27FC236}">
                  <a16:creationId xmlns:a16="http://schemas.microsoft.com/office/drawing/2014/main" id="{047A706C-FAFA-8AA7-773A-0416BBB65193}"/>
                </a:ext>
              </a:extLst>
            </p:cNvPr>
            <p:cNvSpPr/>
            <p:nvPr/>
          </p:nvSpPr>
          <p:spPr>
            <a:xfrm>
              <a:off x="3564500" y="4265113"/>
              <a:ext cx="136075" cy="90500"/>
            </a:xfrm>
            <a:custGeom>
              <a:avLst/>
              <a:gdLst/>
              <a:ahLst/>
              <a:cxnLst/>
              <a:rect l="l" t="t" r="r" b="b"/>
              <a:pathLst>
                <a:path w="5443" h="3620" extrusionOk="0">
                  <a:moveTo>
                    <a:pt x="1458" y="1"/>
                  </a:moveTo>
                  <a:cubicBezTo>
                    <a:pt x="1458" y="1"/>
                    <a:pt x="0" y="372"/>
                    <a:pt x="1163" y="2171"/>
                  </a:cubicBezTo>
                  <a:cubicBezTo>
                    <a:pt x="2098" y="3619"/>
                    <a:pt x="2730" y="3413"/>
                    <a:pt x="3213" y="3380"/>
                  </a:cubicBezTo>
                  <a:cubicBezTo>
                    <a:pt x="4091" y="3320"/>
                    <a:pt x="5439" y="2658"/>
                    <a:pt x="5442" y="1453"/>
                  </a:cubicBezTo>
                  <a:cubicBezTo>
                    <a:pt x="5442" y="248"/>
                    <a:pt x="3274" y="3"/>
                    <a:pt x="14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65;p45">
              <a:extLst>
                <a:ext uri="{FF2B5EF4-FFF2-40B4-BE49-F238E27FC236}">
                  <a16:creationId xmlns:a16="http://schemas.microsoft.com/office/drawing/2014/main" id="{4A0E6A39-BC96-D2DC-7C93-26C6C9C45D2D}"/>
                </a:ext>
              </a:extLst>
            </p:cNvPr>
            <p:cNvSpPr/>
            <p:nvPr/>
          </p:nvSpPr>
          <p:spPr>
            <a:xfrm>
              <a:off x="3876375" y="4243863"/>
              <a:ext cx="146850" cy="111125"/>
            </a:xfrm>
            <a:custGeom>
              <a:avLst/>
              <a:gdLst/>
              <a:ahLst/>
              <a:cxnLst/>
              <a:rect l="l" t="t" r="r" b="b"/>
              <a:pathLst>
                <a:path w="5874" h="4445" extrusionOk="0">
                  <a:moveTo>
                    <a:pt x="1202" y="1369"/>
                  </a:moveTo>
                  <a:cubicBezTo>
                    <a:pt x="1202" y="1369"/>
                    <a:pt x="0" y="2295"/>
                    <a:pt x="1750" y="3485"/>
                  </a:cubicBezTo>
                  <a:cubicBezTo>
                    <a:pt x="3159" y="4445"/>
                    <a:pt x="3663" y="4002"/>
                    <a:pt x="4094" y="3779"/>
                  </a:cubicBezTo>
                  <a:cubicBezTo>
                    <a:pt x="4883" y="3373"/>
                    <a:pt x="5873" y="2224"/>
                    <a:pt x="5419" y="1113"/>
                  </a:cubicBezTo>
                  <a:cubicBezTo>
                    <a:pt x="4967" y="1"/>
                    <a:pt x="2876" y="644"/>
                    <a:pt x="1202" y="136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66;p45">
              <a:extLst>
                <a:ext uri="{FF2B5EF4-FFF2-40B4-BE49-F238E27FC236}">
                  <a16:creationId xmlns:a16="http://schemas.microsoft.com/office/drawing/2014/main" id="{F8C26A85-18AA-75B6-FDBD-72E5946207F5}"/>
                </a:ext>
              </a:extLst>
            </p:cNvPr>
            <p:cNvSpPr/>
            <p:nvPr/>
          </p:nvSpPr>
          <p:spPr>
            <a:xfrm>
              <a:off x="3694550" y="4055363"/>
              <a:ext cx="186850" cy="123550"/>
            </a:xfrm>
            <a:custGeom>
              <a:avLst/>
              <a:gdLst/>
              <a:ahLst/>
              <a:cxnLst/>
              <a:rect l="l" t="t" r="r" b="b"/>
              <a:pathLst>
                <a:path w="7474" h="4942" extrusionOk="0">
                  <a:moveTo>
                    <a:pt x="1898" y="206"/>
                  </a:moveTo>
                  <a:cubicBezTo>
                    <a:pt x="1898" y="206"/>
                    <a:pt x="1" y="866"/>
                    <a:pt x="1738" y="3124"/>
                  </a:cubicBezTo>
                  <a:cubicBezTo>
                    <a:pt x="3137" y="4942"/>
                    <a:pt x="3955" y="4593"/>
                    <a:pt x="4592" y="4496"/>
                  </a:cubicBezTo>
                  <a:cubicBezTo>
                    <a:pt x="5754" y="4318"/>
                    <a:pt x="7474" y="3283"/>
                    <a:pt x="7346" y="1682"/>
                  </a:cubicBezTo>
                  <a:cubicBezTo>
                    <a:pt x="7218" y="79"/>
                    <a:pt x="4313" y="1"/>
                    <a:pt x="1898" y="206"/>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67;p45">
              <a:extLst>
                <a:ext uri="{FF2B5EF4-FFF2-40B4-BE49-F238E27FC236}">
                  <a16:creationId xmlns:a16="http://schemas.microsoft.com/office/drawing/2014/main" id="{44018595-D22F-505C-D5D5-2CF39D14410D}"/>
                </a:ext>
              </a:extLst>
            </p:cNvPr>
            <p:cNvSpPr/>
            <p:nvPr/>
          </p:nvSpPr>
          <p:spPr>
            <a:xfrm>
              <a:off x="3850700" y="4124813"/>
              <a:ext cx="151525" cy="160750"/>
            </a:xfrm>
            <a:custGeom>
              <a:avLst/>
              <a:gdLst/>
              <a:ahLst/>
              <a:cxnLst/>
              <a:rect l="l" t="t" r="r" b="b"/>
              <a:pathLst>
                <a:path w="6061" h="6430" extrusionOk="0">
                  <a:moveTo>
                    <a:pt x="1106" y="5180"/>
                  </a:moveTo>
                  <a:cubicBezTo>
                    <a:pt x="1106" y="5180"/>
                    <a:pt x="1" y="1495"/>
                    <a:pt x="2187" y="747"/>
                  </a:cubicBezTo>
                  <a:cubicBezTo>
                    <a:pt x="4374" y="0"/>
                    <a:pt x="6061" y="2665"/>
                    <a:pt x="5868" y="3430"/>
                  </a:cubicBezTo>
                  <a:cubicBezTo>
                    <a:pt x="5675" y="4198"/>
                    <a:pt x="4550" y="6430"/>
                    <a:pt x="1106" y="51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68;p45">
              <a:extLst>
                <a:ext uri="{FF2B5EF4-FFF2-40B4-BE49-F238E27FC236}">
                  <a16:creationId xmlns:a16="http://schemas.microsoft.com/office/drawing/2014/main" id="{6E798C89-A662-FB19-9942-37CCFC45A96A}"/>
                </a:ext>
              </a:extLst>
            </p:cNvPr>
            <p:cNvSpPr/>
            <p:nvPr/>
          </p:nvSpPr>
          <p:spPr>
            <a:xfrm>
              <a:off x="3867875" y="4161613"/>
              <a:ext cx="131150" cy="117925"/>
            </a:xfrm>
            <a:custGeom>
              <a:avLst/>
              <a:gdLst/>
              <a:ahLst/>
              <a:cxnLst/>
              <a:rect l="l" t="t" r="r" b="b"/>
              <a:pathLst>
                <a:path w="5246" h="4717" extrusionOk="0">
                  <a:moveTo>
                    <a:pt x="2295" y="1"/>
                  </a:moveTo>
                  <a:cubicBezTo>
                    <a:pt x="2030" y="1"/>
                    <a:pt x="1753" y="44"/>
                    <a:pt x="1466" y="142"/>
                  </a:cubicBezTo>
                  <a:cubicBezTo>
                    <a:pt x="599" y="438"/>
                    <a:pt x="188" y="1245"/>
                    <a:pt x="93" y="2134"/>
                  </a:cubicBezTo>
                  <a:cubicBezTo>
                    <a:pt x="0" y="3013"/>
                    <a:pt x="162" y="3682"/>
                    <a:pt x="545" y="4119"/>
                  </a:cubicBezTo>
                  <a:cubicBezTo>
                    <a:pt x="891" y="4512"/>
                    <a:pt x="1418" y="4716"/>
                    <a:pt x="2097" y="4716"/>
                  </a:cubicBezTo>
                  <a:cubicBezTo>
                    <a:pt x="2310" y="4716"/>
                    <a:pt x="2537" y="4696"/>
                    <a:pt x="2779" y="4656"/>
                  </a:cubicBezTo>
                  <a:cubicBezTo>
                    <a:pt x="3843" y="4477"/>
                    <a:pt x="4801" y="3678"/>
                    <a:pt x="5079" y="2582"/>
                  </a:cubicBezTo>
                  <a:cubicBezTo>
                    <a:pt x="5246" y="1914"/>
                    <a:pt x="4047" y="1"/>
                    <a:pt x="2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69;p45">
              <a:extLst>
                <a:ext uri="{FF2B5EF4-FFF2-40B4-BE49-F238E27FC236}">
                  <a16:creationId xmlns:a16="http://schemas.microsoft.com/office/drawing/2014/main" id="{DE1F56AA-5D7C-B97F-1669-80E62F6F9EE7}"/>
                </a:ext>
              </a:extLst>
            </p:cNvPr>
            <p:cNvSpPr/>
            <p:nvPr/>
          </p:nvSpPr>
          <p:spPr>
            <a:xfrm>
              <a:off x="3893525" y="4169163"/>
              <a:ext cx="105075" cy="93550"/>
            </a:xfrm>
            <a:custGeom>
              <a:avLst/>
              <a:gdLst/>
              <a:ahLst/>
              <a:cxnLst/>
              <a:rect l="l" t="t" r="r" b="b"/>
              <a:pathLst>
                <a:path w="4203" h="3742" extrusionOk="0">
                  <a:moveTo>
                    <a:pt x="2139" y="1"/>
                  </a:moveTo>
                  <a:cubicBezTo>
                    <a:pt x="1876" y="1"/>
                    <a:pt x="1608" y="58"/>
                    <a:pt x="1351" y="179"/>
                  </a:cubicBezTo>
                  <a:cubicBezTo>
                    <a:pt x="419" y="617"/>
                    <a:pt x="0" y="1732"/>
                    <a:pt x="417" y="2666"/>
                  </a:cubicBezTo>
                  <a:cubicBezTo>
                    <a:pt x="720" y="3344"/>
                    <a:pt x="1374" y="3741"/>
                    <a:pt x="2067" y="3741"/>
                  </a:cubicBezTo>
                  <a:cubicBezTo>
                    <a:pt x="2330" y="3741"/>
                    <a:pt x="2599" y="3684"/>
                    <a:pt x="2856" y="3562"/>
                  </a:cubicBezTo>
                  <a:cubicBezTo>
                    <a:pt x="3784" y="3123"/>
                    <a:pt x="4202" y="2010"/>
                    <a:pt x="3788" y="1076"/>
                  </a:cubicBezTo>
                  <a:cubicBezTo>
                    <a:pt x="3487" y="398"/>
                    <a:pt x="2831" y="1"/>
                    <a:pt x="21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70;p45">
              <a:extLst>
                <a:ext uri="{FF2B5EF4-FFF2-40B4-BE49-F238E27FC236}">
                  <a16:creationId xmlns:a16="http://schemas.microsoft.com/office/drawing/2014/main" id="{B29CB0F2-BFD3-6200-1DC5-93CE31744D4E}"/>
                </a:ext>
              </a:extLst>
            </p:cNvPr>
            <p:cNvSpPr/>
            <p:nvPr/>
          </p:nvSpPr>
          <p:spPr>
            <a:xfrm>
              <a:off x="3912125" y="4185913"/>
              <a:ext cx="66475" cy="59575"/>
            </a:xfrm>
            <a:custGeom>
              <a:avLst/>
              <a:gdLst/>
              <a:ahLst/>
              <a:cxnLst/>
              <a:rect l="l" t="t" r="r" b="b"/>
              <a:pathLst>
                <a:path w="2659" h="2383" extrusionOk="0">
                  <a:moveTo>
                    <a:pt x="1349" y="1"/>
                  </a:moveTo>
                  <a:cubicBezTo>
                    <a:pt x="1184" y="1"/>
                    <a:pt x="1015" y="37"/>
                    <a:pt x="854" y="113"/>
                  </a:cubicBezTo>
                  <a:cubicBezTo>
                    <a:pt x="264" y="393"/>
                    <a:pt x="1" y="1103"/>
                    <a:pt x="263" y="1697"/>
                  </a:cubicBezTo>
                  <a:cubicBezTo>
                    <a:pt x="454" y="2128"/>
                    <a:pt x="872" y="2383"/>
                    <a:pt x="1312" y="2383"/>
                  </a:cubicBezTo>
                  <a:cubicBezTo>
                    <a:pt x="1477" y="2383"/>
                    <a:pt x="1646" y="2347"/>
                    <a:pt x="1807" y="2270"/>
                  </a:cubicBezTo>
                  <a:cubicBezTo>
                    <a:pt x="2395" y="1990"/>
                    <a:pt x="2658" y="1283"/>
                    <a:pt x="2395" y="686"/>
                  </a:cubicBezTo>
                  <a:cubicBezTo>
                    <a:pt x="2206" y="253"/>
                    <a:pt x="1789"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71;p45">
              <a:extLst>
                <a:ext uri="{FF2B5EF4-FFF2-40B4-BE49-F238E27FC236}">
                  <a16:creationId xmlns:a16="http://schemas.microsoft.com/office/drawing/2014/main" id="{4402C815-BD35-77E2-5919-C7C152A8A6B2}"/>
                </a:ext>
              </a:extLst>
            </p:cNvPr>
            <p:cNvSpPr/>
            <p:nvPr/>
          </p:nvSpPr>
          <p:spPr>
            <a:xfrm>
              <a:off x="3868175" y="4161588"/>
              <a:ext cx="131500" cy="111875"/>
            </a:xfrm>
            <a:custGeom>
              <a:avLst/>
              <a:gdLst/>
              <a:ahLst/>
              <a:cxnLst/>
              <a:rect l="l" t="t" r="r" b="b"/>
              <a:pathLst>
                <a:path w="5260" h="4475" extrusionOk="0">
                  <a:moveTo>
                    <a:pt x="2283" y="0"/>
                  </a:moveTo>
                  <a:cubicBezTo>
                    <a:pt x="2018" y="0"/>
                    <a:pt x="1741" y="44"/>
                    <a:pt x="1454" y="142"/>
                  </a:cubicBezTo>
                  <a:cubicBezTo>
                    <a:pt x="179" y="579"/>
                    <a:pt x="1" y="1934"/>
                    <a:pt x="72" y="2989"/>
                  </a:cubicBezTo>
                  <a:cubicBezTo>
                    <a:pt x="138" y="2579"/>
                    <a:pt x="251" y="2145"/>
                    <a:pt x="448" y="1752"/>
                  </a:cubicBezTo>
                  <a:cubicBezTo>
                    <a:pt x="780" y="1081"/>
                    <a:pt x="1397" y="715"/>
                    <a:pt x="2114" y="715"/>
                  </a:cubicBezTo>
                  <a:cubicBezTo>
                    <a:pt x="2763" y="715"/>
                    <a:pt x="3494" y="1014"/>
                    <a:pt x="4172" y="1658"/>
                  </a:cubicBezTo>
                  <a:cubicBezTo>
                    <a:pt x="5259" y="2688"/>
                    <a:pt x="4046" y="3938"/>
                    <a:pt x="3410" y="4475"/>
                  </a:cubicBezTo>
                  <a:cubicBezTo>
                    <a:pt x="4498" y="4028"/>
                    <a:pt x="4952" y="3040"/>
                    <a:pt x="5067" y="2582"/>
                  </a:cubicBezTo>
                  <a:cubicBezTo>
                    <a:pt x="5234" y="1914"/>
                    <a:pt x="4035" y="0"/>
                    <a:pt x="228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72;p45">
              <a:extLst>
                <a:ext uri="{FF2B5EF4-FFF2-40B4-BE49-F238E27FC236}">
                  <a16:creationId xmlns:a16="http://schemas.microsoft.com/office/drawing/2014/main" id="{E4022693-E2EC-D853-D48B-577DAEF1D4EB}"/>
                </a:ext>
              </a:extLst>
            </p:cNvPr>
            <p:cNvSpPr/>
            <p:nvPr/>
          </p:nvSpPr>
          <p:spPr>
            <a:xfrm>
              <a:off x="3867550" y="4154313"/>
              <a:ext cx="133100" cy="128275"/>
            </a:xfrm>
            <a:custGeom>
              <a:avLst/>
              <a:gdLst/>
              <a:ahLst/>
              <a:cxnLst/>
              <a:rect l="l" t="t" r="r" b="b"/>
              <a:pathLst>
                <a:path w="5324" h="5131" extrusionOk="0">
                  <a:moveTo>
                    <a:pt x="2433" y="0"/>
                  </a:moveTo>
                  <a:cubicBezTo>
                    <a:pt x="2304" y="0"/>
                    <a:pt x="2183" y="3"/>
                    <a:pt x="2057" y="3"/>
                  </a:cubicBezTo>
                  <a:cubicBezTo>
                    <a:pt x="1892" y="30"/>
                    <a:pt x="1728" y="46"/>
                    <a:pt x="1573" y="91"/>
                  </a:cubicBezTo>
                  <a:cubicBezTo>
                    <a:pt x="1498" y="120"/>
                    <a:pt x="1421" y="148"/>
                    <a:pt x="1344" y="174"/>
                  </a:cubicBezTo>
                  <a:lnTo>
                    <a:pt x="1232" y="219"/>
                  </a:lnTo>
                  <a:lnTo>
                    <a:pt x="1128" y="279"/>
                  </a:lnTo>
                  <a:cubicBezTo>
                    <a:pt x="1058" y="320"/>
                    <a:pt x="990" y="362"/>
                    <a:pt x="923" y="400"/>
                  </a:cubicBezTo>
                  <a:cubicBezTo>
                    <a:pt x="860" y="451"/>
                    <a:pt x="800" y="504"/>
                    <a:pt x="740" y="557"/>
                  </a:cubicBezTo>
                  <a:cubicBezTo>
                    <a:pt x="712" y="584"/>
                    <a:pt x="684" y="611"/>
                    <a:pt x="654" y="635"/>
                  </a:cubicBezTo>
                  <a:cubicBezTo>
                    <a:pt x="629" y="668"/>
                    <a:pt x="604" y="698"/>
                    <a:pt x="580" y="727"/>
                  </a:cubicBezTo>
                  <a:cubicBezTo>
                    <a:pt x="531" y="790"/>
                    <a:pt x="481" y="847"/>
                    <a:pt x="439" y="910"/>
                  </a:cubicBezTo>
                  <a:cubicBezTo>
                    <a:pt x="271" y="1167"/>
                    <a:pt x="164" y="1439"/>
                    <a:pt x="104" y="1688"/>
                  </a:cubicBezTo>
                  <a:cubicBezTo>
                    <a:pt x="42" y="1937"/>
                    <a:pt x="17" y="2164"/>
                    <a:pt x="12" y="2349"/>
                  </a:cubicBezTo>
                  <a:cubicBezTo>
                    <a:pt x="0" y="2534"/>
                    <a:pt x="15" y="2678"/>
                    <a:pt x="20" y="2776"/>
                  </a:cubicBezTo>
                  <a:cubicBezTo>
                    <a:pt x="24" y="2874"/>
                    <a:pt x="33" y="2924"/>
                    <a:pt x="33" y="2924"/>
                  </a:cubicBezTo>
                  <a:cubicBezTo>
                    <a:pt x="33" y="2924"/>
                    <a:pt x="40" y="2713"/>
                    <a:pt x="113" y="2371"/>
                  </a:cubicBezTo>
                  <a:cubicBezTo>
                    <a:pt x="145" y="2201"/>
                    <a:pt x="208" y="2004"/>
                    <a:pt x="289" y="1792"/>
                  </a:cubicBezTo>
                  <a:cubicBezTo>
                    <a:pt x="376" y="1581"/>
                    <a:pt x="503" y="1371"/>
                    <a:pt x="662" y="1176"/>
                  </a:cubicBezTo>
                  <a:cubicBezTo>
                    <a:pt x="703" y="1130"/>
                    <a:pt x="753" y="1090"/>
                    <a:pt x="797" y="1046"/>
                  </a:cubicBezTo>
                  <a:lnTo>
                    <a:pt x="867" y="981"/>
                  </a:lnTo>
                  <a:lnTo>
                    <a:pt x="945" y="930"/>
                  </a:lnTo>
                  <a:cubicBezTo>
                    <a:pt x="1000" y="894"/>
                    <a:pt x="1051" y="858"/>
                    <a:pt x="1106" y="820"/>
                  </a:cubicBezTo>
                  <a:cubicBezTo>
                    <a:pt x="1165" y="794"/>
                    <a:pt x="1224" y="767"/>
                    <a:pt x="1286" y="742"/>
                  </a:cubicBezTo>
                  <a:lnTo>
                    <a:pt x="1377" y="702"/>
                  </a:lnTo>
                  <a:lnTo>
                    <a:pt x="1474" y="678"/>
                  </a:lnTo>
                  <a:cubicBezTo>
                    <a:pt x="1540" y="662"/>
                    <a:pt x="1606" y="646"/>
                    <a:pt x="1674" y="631"/>
                  </a:cubicBezTo>
                  <a:cubicBezTo>
                    <a:pt x="1811" y="612"/>
                    <a:pt x="1953" y="604"/>
                    <a:pt x="2097" y="591"/>
                  </a:cubicBezTo>
                  <a:cubicBezTo>
                    <a:pt x="2241" y="599"/>
                    <a:pt x="2389" y="611"/>
                    <a:pt x="2538" y="619"/>
                  </a:cubicBezTo>
                  <a:cubicBezTo>
                    <a:pt x="2617" y="633"/>
                    <a:pt x="2698" y="646"/>
                    <a:pt x="2779" y="661"/>
                  </a:cubicBezTo>
                  <a:lnTo>
                    <a:pt x="2997" y="710"/>
                  </a:lnTo>
                  <a:cubicBezTo>
                    <a:pt x="3298" y="789"/>
                    <a:pt x="3597" y="917"/>
                    <a:pt x="3868" y="1099"/>
                  </a:cubicBezTo>
                  <a:cubicBezTo>
                    <a:pt x="4141" y="1273"/>
                    <a:pt x="4383" y="1509"/>
                    <a:pt x="4561" y="1786"/>
                  </a:cubicBezTo>
                  <a:cubicBezTo>
                    <a:pt x="4645" y="1927"/>
                    <a:pt x="4719" y="2075"/>
                    <a:pt x="4766" y="2228"/>
                  </a:cubicBezTo>
                  <a:cubicBezTo>
                    <a:pt x="4810" y="2380"/>
                    <a:pt x="4837" y="2539"/>
                    <a:pt x="4837" y="2696"/>
                  </a:cubicBezTo>
                  <a:cubicBezTo>
                    <a:pt x="4829" y="3005"/>
                    <a:pt x="4739" y="3311"/>
                    <a:pt x="4588" y="3561"/>
                  </a:cubicBezTo>
                  <a:cubicBezTo>
                    <a:pt x="4439" y="3813"/>
                    <a:pt x="4255" y="4028"/>
                    <a:pt x="4064" y="4199"/>
                  </a:cubicBezTo>
                  <a:cubicBezTo>
                    <a:pt x="3876" y="4371"/>
                    <a:pt x="3687" y="4512"/>
                    <a:pt x="3516" y="4628"/>
                  </a:cubicBezTo>
                  <a:cubicBezTo>
                    <a:pt x="3428" y="4685"/>
                    <a:pt x="3348" y="4736"/>
                    <a:pt x="3271" y="4784"/>
                  </a:cubicBezTo>
                  <a:cubicBezTo>
                    <a:pt x="3193" y="4828"/>
                    <a:pt x="3122" y="4870"/>
                    <a:pt x="3058" y="4907"/>
                  </a:cubicBezTo>
                  <a:cubicBezTo>
                    <a:pt x="2928" y="4984"/>
                    <a:pt x="2823" y="5033"/>
                    <a:pt x="2753" y="5073"/>
                  </a:cubicBezTo>
                  <a:cubicBezTo>
                    <a:pt x="2682" y="5110"/>
                    <a:pt x="2645" y="5130"/>
                    <a:pt x="2645" y="5130"/>
                  </a:cubicBezTo>
                  <a:cubicBezTo>
                    <a:pt x="2645" y="5130"/>
                    <a:pt x="2688" y="5123"/>
                    <a:pt x="2765" y="5106"/>
                  </a:cubicBezTo>
                  <a:cubicBezTo>
                    <a:pt x="2840" y="5089"/>
                    <a:pt x="2957" y="5076"/>
                    <a:pt x="3099" y="5032"/>
                  </a:cubicBezTo>
                  <a:cubicBezTo>
                    <a:pt x="3170" y="5012"/>
                    <a:pt x="3249" y="4989"/>
                    <a:pt x="3334" y="4964"/>
                  </a:cubicBezTo>
                  <a:cubicBezTo>
                    <a:pt x="3419" y="4935"/>
                    <a:pt x="3509" y="4898"/>
                    <a:pt x="3607" y="4863"/>
                  </a:cubicBezTo>
                  <a:cubicBezTo>
                    <a:pt x="3706" y="4821"/>
                    <a:pt x="3805" y="4771"/>
                    <a:pt x="3915" y="4722"/>
                  </a:cubicBezTo>
                  <a:cubicBezTo>
                    <a:pt x="4020" y="4662"/>
                    <a:pt x="4133" y="4601"/>
                    <a:pt x="4242" y="4522"/>
                  </a:cubicBezTo>
                  <a:cubicBezTo>
                    <a:pt x="4468" y="4373"/>
                    <a:pt x="4703" y="4172"/>
                    <a:pt x="4908" y="3885"/>
                  </a:cubicBezTo>
                  <a:cubicBezTo>
                    <a:pt x="5115" y="3604"/>
                    <a:pt x="5286" y="3210"/>
                    <a:pt x="5313" y="2746"/>
                  </a:cubicBezTo>
                  <a:cubicBezTo>
                    <a:pt x="5324" y="2514"/>
                    <a:pt x="5298" y="2273"/>
                    <a:pt x="5239" y="2044"/>
                  </a:cubicBezTo>
                  <a:cubicBezTo>
                    <a:pt x="5180" y="1815"/>
                    <a:pt x="5085" y="1601"/>
                    <a:pt x="4971" y="1409"/>
                  </a:cubicBezTo>
                  <a:cubicBezTo>
                    <a:pt x="4736" y="1026"/>
                    <a:pt x="4431" y="726"/>
                    <a:pt x="4104" y="511"/>
                  </a:cubicBezTo>
                  <a:cubicBezTo>
                    <a:pt x="3772" y="299"/>
                    <a:pt x="3422" y="158"/>
                    <a:pt x="3078" y="77"/>
                  </a:cubicBezTo>
                  <a:cubicBezTo>
                    <a:pt x="2988" y="58"/>
                    <a:pt x="2900" y="41"/>
                    <a:pt x="2810" y="24"/>
                  </a:cubicBezTo>
                  <a:cubicBezTo>
                    <a:pt x="2729" y="16"/>
                    <a:pt x="2646" y="9"/>
                    <a:pt x="2567" y="1"/>
                  </a:cubicBezTo>
                  <a:cubicBezTo>
                    <a:pt x="2521" y="1"/>
                    <a:pt x="2477" y="0"/>
                    <a:pt x="243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73;p45">
              <a:extLst>
                <a:ext uri="{FF2B5EF4-FFF2-40B4-BE49-F238E27FC236}">
                  <a16:creationId xmlns:a16="http://schemas.microsoft.com/office/drawing/2014/main" id="{84F61B38-A4AF-25FE-0891-BD1DAE5D4F32}"/>
                </a:ext>
              </a:extLst>
            </p:cNvPr>
            <p:cNvSpPr/>
            <p:nvPr/>
          </p:nvSpPr>
          <p:spPr>
            <a:xfrm>
              <a:off x="3901100" y="4224413"/>
              <a:ext cx="36175" cy="37175"/>
            </a:xfrm>
            <a:custGeom>
              <a:avLst/>
              <a:gdLst/>
              <a:ahLst/>
              <a:cxnLst/>
              <a:rect l="l" t="t" r="r" b="b"/>
              <a:pathLst>
                <a:path w="1447" h="1487" extrusionOk="0">
                  <a:moveTo>
                    <a:pt x="723" y="0"/>
                  </a:moveTo>
                  <a:cubicBezTo>
                    <a:pt x="324" y="0"/>
                    <a:pt x="1" y="333"/>
                    <a:pt x="1" y="742"/>
                  </a:cubicBezTo>
                  <a:cubicBezTo>
                    <a:pt x="1" y="1152"/>
                    <a:pt x="325" y="1486"/>
                    <a:pt x="724" y="1486"/>
                  </a:cubicBezTo>
                  <a:cubicBezTo>
                    <a:pt x="725" y="1486"/>
                    <a:pt x="725" y="1486"/>
                    <a:pt x="726" y="1486"/>
                  </a:cubicBezTo>
                  <a:cubicBezTo>
                    <a:pt x="1125" y="1486"/>
                    <a:pt x="1447" y="1154"/>
                    <a:pt x="1447" y="743"/>
                  </a:cubicBezTo>
                  <a:cubicBezTo>
                    <a:pt x="1447" y="334"/>
                    <a:pt x="1126" y="0"/>
                    <a:pt x="728" y="0"/>
                  </a:cubicBezTo>
                  <a:cubicBezTo>
                    <a:pt x="727" y="0"/>
                    <a:pt x="726" y="0"/>
                    <a:pt x="725" y="0"/>
                  </a:cubicBezTo>
                  <a:cubicBezTo>
                    <a:pt x="724" y="0"/>
                    <a:pt x="723" y="0"/>
                    <a:pt x="72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74;p45">
              <a:extLst>
                <a:ext uri="{FF2B5EF4-FFF2-40B4-BE49-F238E27FC236}">
                  <a16:creationId xmlns:a16="http://schemas.microsoft.com/office/drawing/2014/main" id="{12D154DE-CFBF-F97F-DC27-27140E515A4E}"/>
                </a:ext>
              </a:extLst>
            </p:cNvPr>
            <p:cNvSpPr/>
            <p:nvPr/>
          </p:nvSpPr>
          <p:spPr>
            <a:xfrm>
              <a:off x="3958800" y="4185263"/>
              <a:ext cx="22500" cy="23125"/>
            </a:xfrm>
            <a:custGeom>
              <a:avLst/>
              <a:gdLst/>
              <a:ahLst/>
              <a:cxnLst/>
              <a:rect l="l" t="t" r="r" b="b"/>
              <a:pathLst>
                <a:path w="900" h="925" extrusionOk="0">
                  <a:moveTo>
                    <a:pt x="447" y="0"/>
                  </a:moveTo>
                  <a:cubicBezTo>
                    <a:pt x="199" y="0"/>
                    <a:pt x="0" y="208"/>
                    <a:pt x="0" y="462"/>
                  </a:cubicBezTo>
                  <a:cubicBezTo>
                    <a:pt x="0" y="715"/>
                    <a:pt x="202" y="924"/>
                    <a:pt x="448" y="924"/>
                  </a:cubicBezTo>
                  <a:cubicBezTo>
                    <a:pt x="449" y="924"/>
                    <a:pt x="450" y="924"/>
                    <a:pt x="451" y="924"/>
                  </a:cubicBezTo>
                  <a:cubicBezTo>
                    <a:pt x="699" y="924"/>
                    <a:pt x="900" y="717"/>
                    <a:pt x="900" y="463"/>
                  </a:cubicBezTo>
                  <a:cubicBezTo>
                    <a:pt x="900" y="207"/>
                    <a:pt x="699" y="0"/>
                    <a:pt x="450" y="0"/>
                  </a:cubicBezTo>
                  <a:cubicBezTo>
                    <a:pt x="449" y="0"/>
                    <a:pt x="448" y="0"/>
                    <a:pt x="447"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75;p45">
              <a:extLst>
                <a:ext uri="{FF2B5EF4-FFF2-40B4-BE49-F238E27FC236}">
                  <a16:creationId xmlns:a16="http://schemas.microsoft.com/office/drawing/2014/main" id="{9DF253D0-8F08-7C82-F14D-0485FEDBFF21}"/>
                </a:ext>
              </a:extLst>
            </p:cNvPr>
            <p:cNvSpPr/>
            <p:nvPr/>
          </p:nvSpPr>
          <p:spPr>
            <a:xfrm>
              <a:off x="3594750" y="4124738"/>
              <a:ext cx="151975" cy="160375"/>
            </a:xfrm>
            <a:custGeom>
              <a:avLst/>
              <a:gdLst/>
              <a:ahLst/>
              <a:cxnLst/>
              <a:rect l="l" t="t" r="r" b="b"/>
              <a:pathLst>
                <a:path w="6079" h="6415" extrusionOk="0">
                  <a:moveTo>
                    <a:pt x="4949" y="5176"/>
                  </a:moveTo>
                  <a:cubicBezTo>
                    <a:pt x="4949" y="5176"/>
                    <a:pt x="6078" y="1505"/>
                    <a:pt x="3896" y="752"/>
                  </a:cubicBezTo>
                  <a:cubicBezTo>
                    <a:pt x="1711" y="0"/>
                    <a:pt x="0" y="2645"/>
                    <a:pt x="191" y="3414"/>
                  </a:cubicBezTo>
                  <a:cubicBezTo>
                    <a:pt x="382" y="4181"/>
                    <a:pt x="1500" y="6414"/>
                    <a:pt x="4949" y="517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76;p45">
              <a:extLst>
                <a:ext uri="{FF2B5EF4-FFF2-40B4-BE49-F238E27FC236}">
                  <a16:creationId xmlns:a16="http://schemas.microsoft.com/office/drawing/2014/main" id="{1BD49674-36B5-F0B7-EF84-8547D5D98812}"/>
                </a:ext>
              </a:extLst>
            </p:cNvPr>
            <p:cNvSpPr/>
            <p:nvPr/>
          </p:nvSpPr>
          <p:spPr>
            <a:xfrm>
              <a:off x="3597925" y="4161238"/>
              <a:ext cx="131075" cy="117950"/>
            </a:xfrm>
            <a:custGeom>
              <a:avLst/>
              <a:gdLst/>
              <a:ahLst/>
              <a:cxnLst/>
              <a:rect l="l" t="t" r="r" b="b"/>
              <a:pathLst>
                <a:path w="5243" h="4718" extrusionOk="0">
                  <a:moveTo>
                    <a:pt x="2949" y="1"/>
                  </a:moveTo>
                  <a:cubicBezTo>
                    <a:pt x="1201" y="1"/>
                    <a:pt x="0" y="1906"/>
                    <a:pt x="164" y="2573"/>
                  </a:cubicBezTo>
                  <a:cubicBezTo>
                    <a:pt x="438" y="3672"/>
                    <a:pt x="1393" y="4472"/>
                    <a:pt x="2460" y="4655"/>
                  </a:cubicBezTo>
                  <a:cubicBezTo>
                    <a:pt x="2705" y="4697"/>
                    <a:pt x="2936" y="4718"/>
                    <a:pt x="3152" y="4718"/>
                  </a:cubicBezTo>
                  <a:cubicBezTo>
                    <a:pt x="3826" y="4718"/>
                    <a:pt x="4349" y="4516"/>
                    <a:pt x="4694" y="4124"/>
                  </a:cubicBezTo>
                  <a:cubicBezTo>
                    <a:pt x="5079" y="3689"/>
                    <a:pt x="5242" y="3021"/>
                    <a:pt x="5151" y="2139"/>
                  </a:cubicBezTo>
                  <a:cubicBezTo>
                    <a:pt x="5059" y="1249"/>
                    <a:pt x="4647" y="443"/>
                    <a:pt x="3783" y="144"/>
                  </a:cubicBezTo>
                  <a:cubicBezTo>
                    <a:pt x="3494" y="45"/>
                    <a:pt x="3215" y="1"/>
                    <a:pt x="29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77;p45">
              <a:extLst>
                <a:ext uri="{FF2B5EF4-FFF2-40B4-BE49-F238E27FC236}">
                  <a16:creationId xmlns:a16="http://schemas.microsoft.com/office/drawing/2014/main" id="{00A949CC-D281-42C2-33B2-FC25EC4922B2}"/>
                </a:ext>
              </a:extLst>
            </p:cNvPr>
            <p:cNvSpPr/>
            <p:nvPr/>
          </p:nvSpPr>
          <p:spPr>
            <a:xfrm>
              <a:off x="3630075" y="4166663"/>
              <a:ext cx="105050" cy="93575"/>
            </a:xfrm>
            <a:custGeom>
              <a:avLst/>
              <a:gdLst/>
              <a:ahLst/>
              <a:cxnLst/>
              <a:rect l="l" t="t" r="r" b="b"/>
              <a:pathLst>
                <a:path w="4202" h="3743" extrusionOk="0">
                  <a:moveTo>
                    <a:pt x="2066" y="1"/>
                  </a:moveTo>
                  <a:cubicBezTo>
                    <a:pt x="1376" y="1"/>
                    <a:pt x="721" y="396"/>
                    <a:pt x="419" y="1070"/>
                  </a:cubicBezTo>
                  <a:cubicBezTo>
                    <a:pt x="1" y="2004"/>
                    <a:pt x="416" y="3119"/>
                    <a:pt x="1344" y="3561"/>
                  </a:cubicBezTo>
                  <a:cubicBezTo>
                    <a:pt x="1602" y="3684"/>
                    <a:pt x="1872" y="3742"/>
                    <a:pt x="2137" y="3742"/>
                  </a:cubicBezTo>
                  <a:cubicBezTo>
                    <a:pt x="2827" y="3742"/>
                    <a:pt x="3481" y="3347"/>
                    <a:pt x="3783" y="2672"/>
                  </a:cubicBezTo>
                  <a:cubicBezTo>
                    <a:pt x="4201" y="1739"/>
                    <a:pt x="3787" y="625"/>
                    <a:pt x="2856" y="181"/>
                  </a:cubicBezTo>
                  <a:cubicBezTo>
                    <a:pt x="2599" y="59"/>
                    <a:pt x="2330"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78;p45">
              <a:extLst>
                <a:ext uri="{FF2B5EF4-FFF2-40B4-BE49-F238E27FC236}">
                  <a16:creationId xmlns:a16="http://schemas.microsoft.com/office/drawing/2014/main" id="{95F41600-B536-BE04-5EDC-491041E027B8}"/>
                </a:ext>
              </a:extLst>
            </p:cNvPr>
            <p:cNvSpPr/>
            <p:nvPr/>
          </p:nvSpPr>
          <p:spPr>
            <a:xfrm>
              <a:off x="3652900" y="4182238"/>
              <a:ext cx="67125" cy="59875"/>
            </a:xfrm>
            <a:custGeom>
              <a:avLst/>
              <a:gdLst/>
              <a:ahLst/>
              <a:cxnLst/>
              <a:rect l="l" t="t" r="r" b="b"/>
              <a:pathLst>
                <a:path w="2685" h="2395" extrusionOk="0">
                  <a:moveTo>
                    <a:pt x="1319" y="1"/>
                  </a:moveTo>
                  <a:cubicBezTo>
                    <a:pt x="877" y="1"/>
                    <a:pt x="459" y="253"/>
                    <a:pt x="268" y="685"/>
                  </a:cubicBezTo>
                  <a:cubicBezTo>
                    <a:pt x="0" y="1283"/>
                    <a:pt x="265" y="1995"/>
                    <a:pt x="860" y="2279"/>
                  </a:cubicBezTo>
                  <a:cubicBezTo>
                    <a:pt x="1024" y="2357"/>
                    <a:pt x="1196" y="2394"/>
                    <a:pt x="1365" y="2394"/>
                  </a:cubicBezTo>
                  <a:cubicBezTo>
                    <a:pt x="1807" y="2394"/>
                    <a:pt x="2227" y="2141"/>
                    <a:pt x="2420" y="1709"/>
                  </a:cubicBezTo>
                  <a:cubicBezTo>
                    <a:pt x="2685" y="1112"/>
                    <a:pt x="2421" y="399"/>
                    <a:pt x="1826" y="116"/>
                  </a:cubicBezTo>
                  <a:cubicBezTo>
                    <a:pt x="1662" y="38"/>
                    <a:pt x="1489" y="1"/>
                    <a:pt x="1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79;p45">
              <a:extLst>
                <a:ext uri="{FF2B5EF4-FFF2-40B4-BE49-F238E27FC236}">
                  <a16:creationId xmlns:a16="http://schemas.microsoft.com/office/drawing/2014/main" id="{8BA2B3FC-080F-77EE-9F00-281E5ADD95D1}"/>
                </a:ext>
              </a:extLst>
            </p:cNvPr>
            <p:cNvSpPr/>
            <p:nvPr/>
          </p:nvSpPr>
          <p:spPr>
            <a:xfrm>
              <a:off x="3597150" y="4161263"/>
              <a:ext cx="131550" cy="111750"/>
            </a:xfrm>
            <a:custGeom>
              <a:avLst/>
              <a:gdLst/>
              <a:ahLst/>
              <a:cxnLst/>
              <a:rect l="l" t="t" r="r" b="b"/>
              <a:pathLst>
                <a:path w="5262" h="4470" extrusionOk="0">
                  <a:moveTo>
                    <a:pt x="2979" y="0"/>
                  </a:moveTo>
                  <a:cubicBezTo>
                    <a:pt x="1230" y="0"/>
                    <a:pt x="29" y="1906"/>
                    <a:pt x="193" y="2573"/>
                  </a:cubicBezTo>
                  <a:cubicBezTo>
                    <a:pt x="308" y="3032"/>
                    <a:pt x="758" y="4021"/>
                    <a:pt x="1844" y="4469"/>
                  </a:cubicBezTo>
                  <a:cubicBezTo>
                    <a:pt x="1207" y="3933"/>
                    <a:pt x="1" y="2680"/>
                    <a:pt x="1090" y="1649"/>
                  </a:cubicBezTo>
                  <a:cubicBezTo>
                    <a:pt x="1767" y="1009"/>
                    <a:pt x="2496" y="712"/>
                    <a:pt x="3144" y="712"/>
                  </a:cubicBezTo>
                  <a:cubicBezTo>
                    <a:pt x="3864" y="712"/>
                    <a:pt x="4483" y="1081"/>
                    <a:pt x="4814" y="1755"/>
                  </a:cubicBezTo>
                  <a:cubicBezTo>
                    <a:pt x="5007" y="2148"/>
                    <a:pt x="5120" y="2582"/>
                    <a:pt x="5185" y="2993"/>
                  </a:cubicBezTo>
                  <a:cubicBezTo>
                    <a:pt x="5262" y="1940"/>
                    <a:pt x="5088" y="583"/>
                    <a:pt x="3811" y="143"/>
                  </a:cubicBezTo>
                  <a:cubicBezTo>
                    <a:pt x="3523" y="44"/>
                    <a:pt x="3244" y="0"/>
                    <a:pt x="29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80;p45">
              <a:extLst>
                <a:ext uri="{FF2B5EF4-FFF2-40B4-BE49-F238E27FC236}">
                  <a16:creationId xmlns:a16="http://schemas.microsoft.com/office/drawing/2014/main" id="{191AA145-7F30-E55E-738F-29784A4D81B3}"/>
                </a:ext>
              </a:extLst>
            </p:cNvPr>
            <p:cNvSpPr/>
            <p:nvPr/>
          </p:nvSpPr>
          <p:spPr>
            <a:xfrm>
              <a:off x="3596300" y="4153813"/>
              <a:ext cx="133100" cy="128300"/>
            </a:xfrm>
            <a:custGeom>
              <a:avLst/>
              <a:gdLst/>
              <a:ahLst/>
              <a:cxnLst/>
              <a:rect l="l" t="t" r="r" b="b"/>
              <a:pathLst>
                <a:path w="5324" h="5132" extrusionOk="0">
                  <a:moveTo>
                    <a:pt x="2869" y="1"/>
                  </a:moveTo>
                  <a:cubicBezTo>
                    <a:pt x="2834" y="1"/>
                    <a:pt x="2800" y="1"/>
                    <a:pt x="2764" y="2"/>
                  </a:cubicBezTo>
                  <a:cubicBezTo>
                    <a:pt x="2684" y="7"/>
                    <a:pt x="2601" y="16"/>
                    <a:pt x="2520" y="23"/>
                  </a:cubicBezTo>
                  <a:cubicBezTo>
                    <a:pt x="2431" y="40"/>
                    <a:pt x="2342" y="57"/>
                    <a:pt x="2253" y="76"/>
                  </a:cubicBezTo>
                  <a:cubicBezTo>
                    <a:pt x="1907" y="157"/>
                    <a:pt x="1555" y="296"/>
                    <a:pt x="1225" y="507"/>
                  </a:cubicBezTo>
                  <a:cubicBezTo>
                    <a:pt x="898" y="723"/>
                    <a:pt x="591" y="1022"/>
                    <a:pt x="357" y="1404"/>
                  </a:cubicBezTo>
                  <a:cubicBezTo>
                    <a:pt x="243" y="1599"/>
                    <a:pt x="145" y="1809"/>
                    <a:pt x="86" y="2040"/>
                  </a:cubicBezTo>
                  <a:cubicBezTo>
                    <a:pt x="28" y="2269"/>
                    <a:pt x="1" y="2510"/>
                    <a:pt x="11" y="2740"/>
                  </a:cubicBezTo>
                  <a:cubicBezTo>
                    <a:pt x="38" y="3203"/>
                    <a:pt x="207" y="3600"/>
                    <a:pt x="414" y="3879"/>
                  </a:cubicBezTo>
                  <a:cubicBezTo>
                    <a:pt x="619" y="4168"/>
                    <a:pt x="853" y="4369"/>
                    <a:pt x="1077" y="4520"/>
                  </a:cubicBezTo>
                  <a:cubicBezTo>
                    <a:pt x="1186" y="4599"/>
                    <a:pt x="1298" y="4659"/>
                    <a:pt x="1403" y="4720"/>
                  </a:cubicBezTo>
                  <a:cubicBezTo>
                    <a:pt x="1514" y="4770"/>
                    <a:pt x="1614" y="4823"/>
                    <a:pt x="1710" y="4863"/>
                  </a:cubicBezTo>
                  <a:cubicBezTo>
                    <a:pt x="1809" y="4898"/>
                    <a:pt x="1900" y="4937"/>
                    <a:pt x="1985" y="4966"/>
                  </a:cubicBezTo>
                  <a:cubicBezTo>
                    <a:pt x="2070" y="4989"/>
                    <a:pt x="2149" y="5012"/>
                    <a:pt x="2220" y="5033"/>
                  </a:cubicBezTo>
                  <a:cubicBezTo>
                    <a:pt x="2362" y="5079"/>
                    <a:pt x="2478" y="5090"/>
                    <a:pt x="2554" y="5109"/>
                  </a:cubicBezTo>
                  <a:cubicBezTo>
                    <a:pt x="2628" y="5125"/>
                    <a:pt x="2671" y="5132"/>
                    <a:pt x="2671" y="5132"/>
                  </a:cubicBezTo>
                  <a:cubicBezTo>
                    <a:pt x="2671" y="5132"/>
                    <a:pt x="2634" y="5110"/>
                    <a:pt x="2563" y="5073"/>
                  </a:cubicBezTo>
                  <a:cubicBezTo>
                    <a:pt x="2493" y="5033"/>
                    <a:pt x="2388" y="4984"/>
                    <a:pt x="2258" y="4908"/>
                  </a:cubicBezTo>
                  <a:cubicBezTo>
                    <a:pt x="2194" y="4870"/>
                    <a:pt x="2123" y="4830"/>
                    <a:pt x="2045" y="4784"/>
                  </a:cubicBezTo>
                  <a:cubicBezTo>
                    <a:pt x="1968" y="4734"/>
                    <a:pt x="1887" y="4683"/>
                    <a:pt x="1800" y="4626"/>
                  </a:cubicBezTo>
                  <a:cubicBezTo>
                    <a:pt x="1629" y="4510"/>
                    <a:pt x="1440" y="4369"/>
                    <a:pt x="1253" y="4196"/>
                  </a:cubicBezTo>
                  <a:cubicBezTo>
                    <a:pt x="1064" y="4023"/>
                    <a:pt x="882" y="3808"/>
                    <a:pt x="732" y="3557"/>
                  </a:cubicBezTo>
                  <a:cubicBezTo>
                    <a:pt x="580" y="3307"/>
                    <a:pt x="493" y="3001"/>
                    <a:pt x="485" y="2690"/>
                  </a:cubicBezTo>
                  <a:cubicBezTo>
                    <a:pt x="485" y="2535"/>
                    <a:pt x="512" y="2377"/>
                    <a:pt x="557" y="2225"/>
                  </a:cubicBezTo>
                  <a:cubicBezTo>
                    <a:pt x="606" y="2071"/>
                    <a:pt x="681" y="1923"/>
                    <a:pt x="764" y="1784"/>
                  </a:cubicBezTo>
                  <a:cubicBezTo>
                    <a:pt x="942" y="1506"/>
                    <a:pt x="1186" y="1271"/>
                    <a:pt x="1460" y="1098"/>
                  </a:cubicBezTo>
                  <a:cubicBezTo>
                    <a:pt x="1730" y="915"/>
                    <a:pt x="2029" y="789"/>
                    <a:pt x="2330" y="710"/>
                  </a:cubicBezTo>
                  <a:lnTo>
                    <a:pt x="2549" y="661"/>
                  </a:lnTo>
                  <a:cubicBezTo>
                    <a:pt x="2628" y="646"/>
                    <a:pt x="2711" y="634"/>
                    <a:pt x="2789" y="619"/>
                  </a:cubicBezTo>
                  <a:cubicBezTo>
                    <a:pt x="2939" y="611"/>
                    <a:pt x="3087" y="602"/>
                    <a:pt x="3231" y="592"/>
                  </a:cubicBezTo>
                  <a:cubicBezTo>
                    <a:pt x="3374" y="606"/>
                    <a:pt x="3517" y="614"/>
                    <a:pt x="3653" y="634"/>
                  </a:cubicBezTo>
                  <a:cubicBezTo>
                    <a:pt x="3722" y="649"/>
                    <a:pt x="3787" y="666"/>
                    <a:pt x="3853" y="682"/>
                  </a:cubicBezTo>
                  <a:lnTo>
                    <a:pt x="3951" y="706"/>
                  </a:lnTo>
                  <a:lnTo>
                    <a:pt x="4041" y="747"/>
                  </a:lnTo>
                  <a:cubicBezTo>
                    <a:pt x="4102" y="774"/>
                    <a:pt x="4162" y="802"/>
                    <a:pt x="4220" y="827"/>
                  </a:cubicBezTo>
                  <a:cubicBezTo>
                    <a:pt x="4275" y="866"/>
                    <a:pt x="4327" y="901"/>
                    <a:pt x="4379" y="937"/>
                  </a:cubicBezTo>
                  <a:lnTo>
                    <a:pt x="4458" y="988"/>
                  </a:lnTo>
                  <a:lnTo>
                    <a:pt x="4526" y="1053"/>
                  </a:lnTo>
                  <a:cubicBezTo>
                    <a:pt x="4570" y="1100"/>
                    <a:pt x="4620" y="1139"/>
                    <a:pt x="4661" y="1186"/>
                  </a:cubicBezTo>
                  <a:cubicBezTo>
                    <a:pt x="4819" y="1379"/>
                    <a:pt x="4946" y="1593"/>
                    <a:pt x="5033" y="1802"/>
                  </a:cubicBezTo>
                  <a:cubicBezTo>
                    <a:pt x="5117" y="2013"/>
                    <a:pt x="5176" y="2212"/>
                    <a:pt x="5209" y="2383"/>
                  </a:cubicBezTo>
                  <a:cubicBezTo>
                    <a:pt x="5282" y="2726"/>
                    <a:pt x="5287" y="2937"/>
                    <a:pt x="5287" y="2937"/>
                  </a:cubicBezTo>
                  <a:cubicBezTo>
                    <a:pt x="5287" y="2937"/>
                    <a:pt x="5296" y="2887"/>
                    <a:pt x="5302" y="2780"/>
                  </a:cubicBezTo>
                  <a:cubicBezTo>
                    <a:pt x="5306" y="2682"/>
                    <a:pt x="5323" y="2538"/>
                    <a:pt x="5312" y="2353"/>
                  </a:cubicBezTo>
                  <a:cubicBezTo>
                    <a:pt x="5306" y="2168"/>
                    <a:pt x="5283" y="1942"/>
                    <a:pt x="5221" y="1693"/>
                  </a:cubicBezTo>
                  <a:cubicBezTo>
                    <a:pt x="5161" y="1442"/>
                    <a:pt x="5054" y="1169"/>
                    <a:pt x="4889" y="911"/>
                  </a:cubicBezTo>
                  <a:cubicBezTo>
                    <a:pt x="4846" y="848"/>
                    <a:pt x="4796" y="792"/>
                    <a:pt x="4748" y="730"/>
                  </a:cubicBezTo>
                  <a:cubicBezTo>
                    <a:pt x="4722" y="699"/>
                    <a:pt x="4698" y="669"/>
                    <a:pt x="4673" y="638"/>
                  </a:cubicBezTo>
                  <a:cubicBezTo>
                    <a:pt x="4644" y="612"/>
                    <a:pt x="4616" y="585"/>
                    <a:pt x="4587" y="560"/>
                  </a:cubicBezTo>
                  <a:cubicBezTo>
                    <a:pt x="4529" y="505"/>
                    <a:pt x="4469" y="454"/>
                    <a:pt x="4406" y="403"/>
                  </a:cubicBezTo>
                  <a:cubicBezTo>
                    <a:pt x="4338" y="363"/>
                    <a:pt x="4271" y="322"/>
                    <a:pt x="4201" y="282"/>
                  </a:cubicBezTo>
                  <a:lnTo>
                    <a:pt x="4096" y="221"/>
                  </a:lnTo>
                  <a:lnTo>
                    <a:pt x="3985" y="177"/>
                  </a:lnTo>
                  <a:cubicBezTo>
                    <a:pt x="3910" y="150"/>
                    <a:pt x="3833" y="121"/>
                    <a:pt x="3757" y="93"/>
                  </a:cubicBezTo>
                  <a:cubicBezTo>
                    <a:pt x="3602" y="49"/>
                    <a:pt x="3438" y="33"/>
                    <a:pt x="3273" y="6"/>
                  </a:cubicBezTo>
                  <a:cubicBezTo>
                    <a:pt x="3138" y="5"/>
                    <a:pt x="3009" y="1"/>
                    <a:pt x="28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81;p45">
              <a:extLst>
                <a:ext uri="{FF2B5EF4-FFF2-40B4-BE49-F238E27FC236}">
                  <a16:creationId xmlns:a16="http://schemas.microsoft.com/office/drawing/2014/main" id="{2F661136-74D2-0642-39FB-E1895DCE67A4}"/>
                </a:ext>
              </a:extLst>
            </p:cNvPr>
            <p:cNvSpPr/>
            <p:nvPr/>
          </p:nvSpPr>
          <p:spPr>
            <a:xfrm>
              <a:off x="3627450" y="4221938"/>
              <a:ext cx="36250" cy="37200"/>
            </a:xfrm>
            <a:custGeom>
              <a:avLst/>
              <a:gdLst/>
              <a:ahLst/>
              <a:cxnLst/>
              <a:rect l="l" t="t" r="r" b="b"/>
              <a:pathLst>
                <a:path w="1450" h="1488" extrusionOk="0">
                  <a:moveTo>
                    <a:pt x="722" y="1"/>
                  </a:moveTo>
                  <a:cubicBezTo>
                    <a:pt x="322" y="1"/>
                    <a:pt x="0" y="334"/>
                    <a:pt x="0" y="744"/>
                  </a:cubicBezTo>
                  <a:cubicBezTo>
                    <a:pt x="0" y="1153"/>
                    <a:pt x="325" y="1487"/>
                    <a:pt x="723" y="1487"/>
                  </a:cubicBezTo>
                  <a:cubicBezTo>
                    <a:pt x="724" y="1487"/>
                    <a:pt x="725" y="1487"/>
                    <a:pt x="726" y="1487"/>
                  </a:cubicBezTo>
                  <a:cubicBezTo>
                    <a:pt x="1125" y="1487"/>
                    <a:pt x="1447" y="1156"/>
                    <a:pt x="1447" y="745"/>
                  </a:cubicBezTo>
                  <a:cubicBezTo>
                    <a:pt x="1449" y="335"/>
                    <a:pt x="1126" y="1"/>
                    <a:pt x="727" y="1"/>
                  </a:cubicBezTo>
                  <a:cubicBezTo>
                    <a:pt x="727" y="1"/>
                    <a:pt x="726" y="1"/>
                    <a:pt x="725" y="1"/>
                  </a:cubicBezTo>
                  <a:cubicBezTo>
                    <a:pt x="724" y="1"/>
                    <a:pt x="723" y="1"/>
                    <a:pt x="72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82;p45">
              <a:extLst>
                <a:ext uri="{FF2B5EF4-FFF2-40B4-BE49-F238E27FC236}">
                  <a16:creationId xmlns:a16="http://schemas.microsoft.com/office/drawing/2014/main" id="{B7FCE375-40CD-8276-D486-1B5FEBA559D6}"/>
                </a:ext>
              </a:extLst>
            </p:cNvPr>
            <p:cNvSpPr/>
            <p:nvPr/>
          </p:nvSpPr>
          <p:spPr>
            <a:xfrm>
              <a:off x="3695900" y="4190338"/>
              <a:ext cx="22500" cy="23100"/>
            </a:xfrm>
            <a:custGeom>
              <a:avLst/>
              <a:gdLst/>
              <a:ahLst/>
              <a:cxnLst/>
              <a:rect l="l" t="t" r="r" b="b"/>
              <a:pathLst>
                <a:path w="900" h="924" extrusionOk="0">
                  <a:moveTo>
                    <a:pt x="446" y="1"/>
                  </a:moveTo>
                  <a:cubicBezTo>
                    <a:pt x="199" y="1"/>
                    <a:pt x="1" y="209"/>
                    <a:pt x="1" y="461"/>
                  </a:cubicBezTo>
                  <a:cubicBezTo>
                    <a:pt x="1" y="716"/>
                    <a:pt x="202" y="923"/>
                    <a:pt x="449" y="923"/>
                  </a:cubicBezTo>
                  <a:cubicBezTo>
                    <a:pt x="451" y="923"/>
                    <a:pt x="453" y="923"/>
                    <a:pt x="454" y="923"/>
                  </a:cubicBezTo>
                  <a:cubicBezTo>
                    <a:pt x="701" y="923"/>
                    <a:pt x="899" y="715"/>
                    <a:pt x="899" y="464"/>
                  </a:cubicBezTo>
                  <a:cubicBezTo>
                    <a:pt x="899" y="209"/>
                    <a:pt x="698" y="2"/>
                    <a:pt x="451" y="1"/>
                  </a:cubicBezTo>
                  <a:cubicBezTo>
                    <a:pt x="449" y="1"/>
                    <a:pt x="447" y="1"/>
                    <a:pt x="44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83;p45">
              <a:extLst>
                <a:ext uri="{FF2B5EF4-FFF2-40B4-BE49-F238E27FC236}">
                  <a16:creationId xmlns:a16="http://schemas.microsoft.com/office/drawing/2014/main" id="{19FCB4F9-4370-DDE7-FBE6-A0DFED8DDEE6}"/>
                </a:ext>
              </a:extLst>
            </p:cNvPr>
            <p:cNvSpPr/>
            <p:nvPr/>
          </p:nvSpPr>
          <p:spPr>
            <a:xfrm>
              <a:off x="3741675" y="4284163"/>
              <a:ext cx="104050" cy="46525"/>
            </a:xfrm>
            <a:custGeom>
              <a:avLst/>
              <a:gdLst/>
              <a:ahLst/>
              <a:cxnLst/>
              <a:rect l="l" t="t" r="r" b="b"/>
              <a:pathLst>
                <a:path w="4162" h="1861" extrusionOk="0">
                  <a:moveTo>
                    <a:pt x="618" y="3"/>
                  </a:moveTo>
                  <a:cubicBezTo>
                    <a:pt x="618" y="3"/>
                    <a:pt x="1154" y="497"/>
                    <a:pt x="2221" y="589"/>
                  </a:cubicBezTo>
                  <a:cubicBezTo>
                    <a:pt x="3289" y="682"/>
                    <a:pt x="3766" y="0"/>
                    <a:pt x="3766" y="0"/>
                  </a:cubicBezTo>
                  <a:cubicBezTo>
                    <a:pt x="3766" y="0"/>
                    <a:pt x="4161" y="409"/>
                    <a:pt x="3922" y="772"/>
                  </a:cubicBezTo>
                  <a:cubicBezTo>
                    <a:pt x="3684" y="1135"/>
                    <a:pt x="2695" y="1770"/>
                    <a:pt x="2418" y="1815"/>
                  </a:cubicBezTo>
                  <a:cubicBezTo>
                    <a:pt x="2140" y="1861"/>
                    <a:pt x="1" y="967"/>
                    <a:pt x="618"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84;p45">
              <a:extLst>
                <a:ext uri="{FF2B5EF4-FFF2-40B4-BE49-F238E27FC236}">
                  <a16:creationId xmlns:a16="http://schemas.microsoft.com/office/drawing/2014/main" id="{67A5E690-AC6C-5593-FEB0-59004F9CB92A}"/>
                </a:ext>
              </a:extLst>
            </p:cNvPr>
            <p:cNvSpPr/>
            <p:nvPr/>
          </p:nvSpPr>
          <p:spPr>
            <a:xfrm>
              <a:off x="3789825" y="4283263"/>
              <a:ext cx="25725" cy="11375"/>
            </a:xfrm>
            <a:custGeom>
              <a:avLst/>
              <a:gdLst/>
              <a:ahLst/>
              <a:cxnLst/>
              <a:rect l="l" t="t" r="r" b="b"/>
              <a:pathLst>
                <a:path w="1029" h="455" extrusionOk="0">
                  <a:moveTo>
                    <a:pt x="508" y="1"/>
                  </a:moveTo>
                  <a:cubicBezTo>
                    <a:pt x="228" y="1"/>
                    <a:pt x="0" y="101"/>
                    <a:pt x="0" y="227"/>
                  </a:cubicBezTo>
                  <a:cubicBezTo>
                    <a:pt x="0" y="351"/>
                    <a:pt x="230" y="455"/>
                    <a:pt x="514" y="455"/>
                  </a:cubicBezTo>
                  <a:cubicBezTo>
                    <a:pt x="516" y="455"/>
                    <a:pt x="518" y="455"/>
                    <a:pt x="520" y="455"/>
                  </a:cubicBezTo>
                  <a:cubicBezTo>
                    <a:pt x="801" y="455"/>
                    <a:pt x="1028" y="354"/>
                    <a:pt x="1028" y="228"/>
                  </a:cubicBezTo>
                  <a:cubicBezTo>
                    <a:pt x="1028" y="103"/>
                    <a:pt x="798" y="1"/>
                    <a:pt x="514" y="1"/>
                  </a:cubicBezTo>
                  <a:cubicBezTo>
                    <a:pt x="512" y="1"/>
                    <a:pt x="510" y="1"/>
                    <a:pt x="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5;p45">
              <a:extLst>
                <a:ext uri="{FF2B5EF4-FFF2-40B4-BE49-F238E27FC236}">
                  <a16:creationId xmlns:a16="http://schemas.microsoft.com/office/drawing/2014/main" id="{51BEA432-7A18-16A0-DD90-8451CC2591ED}"/>
                </a:ext>
              </a:extLst>
            </p:cNvPr>
            <p:cNvSpPr/>
            <p:nvPr/>
          </p:nvSpPr>
          <p:spPr>
            <a:xfrm>
              <a:off x="3767975" y="4298038"/>
              <a:ext cx="20025" cy="15025"/>
            </a:xfrm>
            <a:custGeom>
              <a:avLst/>
              <a:gdLst/>
              <a:ahLst/>
              <a:cxnLst/>
              <a:rect l="l" t="t" r="r" b="b"/>
              <a:pathLst>
                <a:path w="801" h="601" extrusionOk="0">
                  <a:moveTo>
                    <a:pt x="273" y="0"/>
                  </a:moveTo>
                  <a:cubicBezTo>
                    <a:pt x="268" y="0"/>
                    <a:pt x="264" y="0"/>
                    <a:pt x="260" y="0"/>
                  </a:cubicBezTo>
                  <a:cubicBezTo>
                    <a:pt x="120" y="0"/>
                    <a:pt x="0" y="73"/>
                    <a:pt x="9" y="117"/>
                  </a:cubicBezTo>
                  <a:cubicBezTo>
                    <a:pt x="18" y="164"/>
                    <a:pt x="130" y="185"/>
                    <a:pt x="221" y="238"/>
                  </a:cubicBezTo>
                  <a:cubicBezTo>
                    <a:pt x="314" y="289"/>
                    <a:pt x="385" y="359"/>
                    <a:pt x="385" y="359"/>
                  </a:cubicBezTo>
                  <a:cubicBezTo>
                    <a:pt x="385" y="359"/>
                    <a:pt x="473" y="393"/>
                    <a:pt x="560" y="456"/>
                  </a:cubicBezTo>
                  <a:cubicBezTo>
                    <a:pt x="642" y="512"/>
                    <a:pt x="712" y="601"/>
                    <a:pt x="754" y="601"/>
                  </a:cubicBezTo>
                  <a:cubicBezTo>
                    <a:pt x="757" y="601"/>
                    <a:pt x="759" y="601"/>
                    <a:pt x="762" y="600"/>
                  </a:cubicBezTo>
                  <a:cubicBezTo>
                    <a:pt x="800" y="585"/>
                    <a:pt x="790" y="430"/>
                    <a:pt x="716" y="294"/>
                  </a:cubicBezTo>
                  <a:cubicBezTo>
                    <a:pt x="647" y="157"/>
                    <a:pt x="530" y="60"/>
                    <a:pt x="530" y="60"/>
                  </a:cubicBezTo>
                  <a:cubicBezTo>
                    <a:pt x="530" y="60"/>
                    <a:pt x="406" y="0"/>
                    <a:pt x="27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86;p45">
              <a:extLst>
                <a:ext uri="{FF2B5EF4-FFF2-40B4-BE49-F238E27FC236}">
                  <a16:creationId xmlns:a16="http://schemas.microsoft.com/office/drawing/2014/main" id="{D7AA8794-57DD-C56E-4551-6C1C633D0B1A}"/>
                </a:ext>
              </a:extLst>
            </p:cNvPr>
            <p:cNvSpPr/>
            <p:nvPr/>
          </p:nvSpPr>
          <p:spPr>
            <a:xfrm>
              <a:off x="3815150" y="4296413"/>
              <a:ext cx="17750" cy="14050"/>
            </a:xfrm>
            <a:custGeom>
              <a:avLst/>
              <a:gdLst/>
              <a:ahLst/>
              <a:cxnLst/>
              <a:rect l="l" t="t" r="r" b="b"/>
              <a:pathLst>
                <a:path w="710" h="562" extrusionOk="0">
                  <a:moveTo>
                    <a:pt x="555" y="1"/>
                  </a:moveTo>
                  <a:cubicBezTo>
                    <a:pt x="528" y="1"/>
                    <a:pt x="499" y="3"/>
                    <a:pt x="469" y="8"/>
                  </a:cubicBezTo>
                  <a:cubicBezTo>
                    <a:pt x="354" y="25"/>
                    <a:pt x="244" y="84"/>
                    <a:pt x="244" y="84"/>
                  </a:cubicBezTo>
                  <a:cubicBezTo>
                    <a:pt x="244" y="84"/>
                    <a:pt x="155" y="174"/>
                    <a:pt x="92" y="289"/>
                  </a:cubicBezTo>
                  <a:cubicBezTo>
                    <a:pt x="28" y="403"/>
                    <a:pt x="1" y="532"/>
                    <a:pt x="35" y="556"/>
                  </a:cubicBezTo>
                  <a:cubicBezTo>
                    <a:pt x="40" y="560"/>
                    <a:pt x="46" y="561"/>
                    <a:pt x="53" y="561"/>
                  </a:cubicBezTo>
                  <a:cubicBezTo>
                    <a:pt x="94" y="561"/>
                    <a:pt x="167" y="504"/>
                    <a:pt x="240" y="461"/>
                  </a:cubicBezTo>
                  <a:cubicBezTo>
                    <a:pt x="323" y="410"/>
                    <a:pt x="407" y="373"/>
                    <a:pt x="407" y="373"/>
                  </a:cubicBezTo>
                  <a:cubicBezTo>
                    <a:pt x="407" y="373"/>
                    <a:pt x="471" y="302"/>
                    <a:pt x="546" y="235"/>
                  </a:cubicBezTo>
                  <a:cubicBezTo>
                    <a:pt x="620" y="165"/>
                    <a:pt x="710" y="104"/>
                    <a:pt x="704" y="57"/>
                  </a:cubicBezTo>
                  <a:cubicBezTo>
                    <a:pt x="700" y="22"/>
                    <a:pt x="635" y="1"/>
                    <a:pt x="55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87;p45">
              <a:extLst>
                <a:ext uri="{FF2B5EF4-FFF2-40B4-BE49-F238E27FC236}">
                  <a16:creationId xmlns:a16="http://schemas.microsoft.com/office/drawing/2014/main" id="{D31F26B4-F2FB-A6AC-0D33-1191B4210630}"/>
                </a:ext>
              </a:extLst>
            </p:cNvPr>
            <p:cNvSpPr/>
            <p:nvPr/>
          </p:nvSpPr>
          <p:spPr>
            <a:xfrm>
              <a:off x="3753625" y="4277713"/>
              <a:ext cx="24150" cy="36325"/>
            </a:xfrm>
            <a:custGeom>
              <a:avLst/>
              <a:gdLst/>
              <a:ahLst/>
              <a:cxnLst/>
              <a:rect l="l" t="t" r="r" b="b"/>
              <a:pathLst>
                <a:path w="966" h="1453" extrusionOk="0">
                  <a:moveTo>
                    <a:pt x="556" y="1"/>
                  </a:moveTo>
                  <a:cubicBezTo>
                    <a:pt x="529" y="1"/>
                    <a:pt x="484" y="14"/>
                    <a:pt x="428" y="38"/>
                  </a:cubicBezTo>
                  <a:cubicBezTo>
                    <a:pt x="345" y="75"/>
                    <a:pt x="230" y="139"/>
                    <a:pt x="140" y="261"/>
                  </a:cubicBezTo>
                  <a:cubicBezTo>
                    <a:pt x="49" y="385"/>
                    <a:pt x="1" y="556"/>
                    <a:pt x="19" y="701"/>
                  </a:cubicBezTo>
                  <a:cubicBezTo>
                    <a:pt x="36" y="846"/>
                    <a:pt x="98" y="926"/>
                    <a:pt x="98" y="926"/>
                  </a:cubicBezTo>
                  <a:cubicBezTo>
                    <a:pt x="98" y="926"/>
                    <a:pt x="98" y="926"/>
                    <a:pt x="98" y="926"/>
                  </a:cubicBezTo>
                  <a:lnTo>
                    <a:pt x="98" y="926"/>
                  </a:lnTo>
                  <a:cubicBezTo>
                    <a:pt x="98" y="926"/>
                    <a:pt x="155" y="998"/>
                    <a:pt x="236" y="1054"/>
                  </a:cubicBezTo>
                  <a:cubicBezTo>
                    <a:pt x="313" y="1107"/>
                    <a:pt x="411" y="1171"/>
                    <a:pt x="510" y="1236"/>
                  </a:cubicBezTo>
                  <a:cubicBezTo>
                    <a:pt x="686" y="1348"/>
                    <a:pt x="865" y="1452"/>
                    <a:pt x="923" y="1452"/>
                  </a:cubicBezTo>
                  <a:cubicBezTo>
                    <a:pt x="932" y="1452"/>
                    <a:pt x="937" y="1450"/>
                    <a:pt x="940" y="1445"/>
                  </a:cubicBezTo>
                  <a:cubicBezTo>
                    <a:pt x="966" y="1405"/>
                    <a:pt x="802" y="1219"/>
                    <a:pt x="633" y="1041"/>
                  </a:cubicBezTo>
                  <a:cubicBezTo>
                    <a:pt x="547" y="954"/>
                    <a:pt x="463" y="866"/>
                    <a:pt x="399" y="802"/>
                  </a:cubicBezTo>
                  <a:cubicBezTo>
                    <a:pt x="341" y="742"/>
                    <a:pt x="328" y="711"/>
                    <a:pt x="328" y="711"/>
                  </a:cubicBezTo>
                  <a:cubicBezTo>
                    <a:pt x="328" y="709"/>
                    <a:pt x="304" y="692"/>
                    <a:pt x="288" y="643"/>
                  </a:cubicBezTo>
                  <a:cubicBezTo>
                    <a:pt x="270" y="594"/>
                    <a:pt x="271" y="493"/>
                    <a:pt x="313" y="401"/>
                  </a:cubicBezTo>
                  <a:cubicBezTo>
                    <a:pt x="397" y="210"/>
                    <a:pt x="610" y="55"/>
                    <a:pt x="582" y="10"/>
                  </a:cubicBezTo>
                  <a:cubicBezTo>
                    <a:pt x="578" y="4"/>
                    <a:pt x="569" y="1"/>
                    <a:pt x="55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88;p45">
              <a:extLst>
                <a:ext uri="{FF2B5EF4-FFF2-40B4-BE49-F238E27FC236}">
                  <a16:creationId xmlns:a16="http://schemas.microsoft.com/office/drawing/2014/main" id="{2D4E984F-AC7B-9DA5-8E3F-BF9E9695FC7C}"/>
                </a:ext>
              </a:extLst>
            </p:cNvPr>
            <p:cNvSpPr/>
            <p:nvPr/>
          </p:nvSpPr>
          <p:spPr>
            <a:xfrm>
              <a:off x="3826900" y="4277538"/>
              <a:ext cx="17625" cy="33150"/>
            </a:xfrm>
            <a:custGeom>
              <a:avLst/>
              <a:gdLst/>
              <a:ahLst/>
              <a:cxnLst/>
              <a:rect l="l" t="t" r="r" b="b"/>
              <a:pathLst>
                <a:path w="705" h="1326" extrusionOk="0">
                  <a:moveTo>
                    <a:pt x="185" y="0"/>
                  </a:moveTo>
                  <a:cubicBezTo>
                    <a:pt x="180" y="0"/>
                    <a:pt x="176" y="2"/>
                    <a:pt x="173" y="5"/>
                  </a:cubicBezTo>
                  <a:cubicBezTo>
                    <a:pt x="143" y="37"/>
                    <a:pt x="236" y="224"/>
                    <a:pt x="305" y="417"/>
                  </a:cubicBezTo>
                  <a:cubicBezTo>
                    <a:pt x="321" y="466"/>
                    <a:pt x="338" y="514"/>
                    <a:pt x="355" y="560"/>
                  </a:cubicBezTo>
                  <a:cubicBezTo>
                    <a:pt x="369" y="607"/>
                    <a:pt x="385" y="651"/>
                    <a:pt x="384" y="665"/>
                  </a:cubicBezTo>
                  <a:cubicBezTo>
                    <a:pt x="389" y="738"/>
                    <a:pt x="392" y="786"/>
                    <a:pt x="392" y="786"/>
                  </a:cubicBezTo>
                  <a:cubicBezTo>
                    <a:pt x="391" y="786"/>
                    <a:pt x="401" y="808"/>
                    <a:pt x="401" y="835"/>
                  </a:cubicBezTo>
                  <a:cubicBezTo>
                    <a:pt x="405" y="863"/>
                    <a:pt x="368" y="931"/>
                    <a:pt x="300" y="998"/>
                  </a:cubicBezTo>
                  <a:cubicBezTo>
                    <a:pt x="166" y="1125"/>
                    <a:pt x="1" y="1274"/>
                    <a:pt x="31" y="1317"/>
                  </a:cubicBezTo>
                  <a:cubicBezTo>
                    <a:pt x="35" y="1323"/>
                    <a:pt x="45" y="1325"/>
                    <a:pt x="59" y="1325"/>
                  </a:cubicBezTo>
                  <a:cubicBezTo>
                    <a:pt x="120" y="1325"/>
                    <a:pt x="259" y="1276"/>
                    <a:pt x="414" y="1200"/>
                  </a:cubicBezTo>
                  <a:cubicBezTo>
                    <a:pt x="506" y="1152"/>
                    <a:pt x="613" y="1068"/>
                    <a:pt x="660" y="937"/>
                  </a:cubicBezTo>
                  <a:cubicBezTo>
                    <a:pt x="705" y="809"/>
                    <a:pt x="681" y="718"/>
                    <a:pt x="684" y="718"/>
                  </a:cubicBezTo>
                  <a:lnTo>
                    <a:pt x="684" y="718"/>
                  </a:lnTo>
                  <a:cubicBezTo>
                    <a:pt x="684" y="718"/>
                    <a:pt x="684" y="718"/>
                    <a:pt x="684" y="718"/>
                  </a:cubicBezTo>
                  <a:cubicBezTo>
                    <a:pt x="683" y="712"/>
                    <a:pt x="677" y="685"/>
                    <a:pt x="646" y="574"/>
                  </a:cubicBezTo>
                  <a:cubicBezTo>
                    <a:pt x="624" y="510"/>
                    <a:pt x="597" y="472"/>
                    <a:pt x="572" y="427"/>
                  </a:cubicBezTo>
                  <a:cubicBezTo>
                    <a:pt x="546" y="382"/>
                    <a:pt x="515" y="336"/>
                    <a:pt x="485" y="291"/>
                  </a:cubicBezTo>
                  <a:cubicBezTo>
                    <a:pt x="373" y="129"/>
                    <a:pt x="234" y="0"/>
                    <a:pt x="1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89;p45">
              <a:extLst>
                <a:ext uri="{FF2B5EF4-FFF2-40B4-BE49-F238E27FC236}">
                  <a16:creationId xmlns:a16="http://schemas.microsoft.com/office/drawing/2014/main" id="{137CD9D6-7D72-8390-282B-D8DC4A073B87}"/>
                </a:ext>
              </a:extLst>
            </p:cNvPr>
            <p:cNvSpPr/>
            <p:nvPr/>
          </p:nvSpPr>
          <p:spPr>
            <a:xfrm>
              <a:off x="3777200" y="4272613"/>
              <a:ext cx="47000" cy="9325"/>
            </a:xfrm>
            <a:custGeom>
              <a:avLst/>
              <a:gdLst/>
              <a:ahLst/>
              <a:cxnLst/>
              <a:rect l="l" t="t" r="r" b="b"/>
              <a:pathLst>
                <a:path w="1880" h="373" extrusionOk="0">
                  <a:moveTo>
                    <a:pt x="935" y="1"/>
                  </a:moveTo>
                  <a:cubicBezTo>
                    <a:pt x="935" y="1"/>
                    <a:pt x="688" y="22"/>
                    <a:pt x="451" y="101"/>
                  </a:cubicBezTo>
                  <a:cubicBezTo>
                    <a:pt x="215" y="177"/>
                    <a:pt x="0" y="308"/>
                    <a:pt x="14" y="354"/>
                  </a:cubicBezTo>
                  <a:cubicBezTo>
                    <a:pt x="19" y="368"/>
                    <a:pt x="44" y="373"/>
                    <a:pt x="83" y="373"/>
                  </a:cubicBezTo>
                  <a:cubicBezTo>
                    <a:pt x="171" y="373"/>
                    <a:pt x="329" y="348"/>
                    <a:pt x="487" y="340"/>
                  </a:cubicBezTo>
                  <a:cubicBezTo>
                    <a:pt x="554" y="336"/>
                    <a:pt x="621" y="334"/>
                    <a:pt x="682" y="334"/>
                  </a:cubicBezTo>
                  <a:cubicBezTo>
                    <a:pt x="828" y="334"/>
                    <a:pt x="940" y="343"/>
                    <a:pt x="940" y="343"/>
                  </a:cubicBezTo>
                  <a:cubicBezTo>
                    <a:pt x="940" y="343"/>
                    <a:pt x="1106" y="326"/>
                    <a:pt x="1299" y="326"/>
                  </a:cubicBezTo>
                  <a:cubicBezTo>
                    <a:pt x="1329" y="326"/>
                    <a:pt x="1360" y="326"/>
                    <a:pt x="1391" y="327"/>
                  </a:cubicBezTo>
                  <a:cubicBezTo>
                    <a:pt x="1539" y="332"/>
                    <a:pt x="1689" y="351"/>
                    <a:pt x="1779" y="351"/>
                  </a:cubicBezTo>
                  <a:cubicBezTo>
                    <a:pt x="1829" y="351"/>
                    <a:pt x="1860" y="345"/>
                    <a:pt x="1865" y="328"/>
                  </a:cubicBezTo>
                  <a:cubicBezTo>
                    <a:pt x="1879" y="284"/>
                    <a:pt x="1660" y="158"/>
                    <a:pt x="1421" y="88"/>
                  </a:cubicBezTo>
                  <a:cubicBezTo>
                    <a:pt x="1184" y="15"/>
                    <a:pt x="935" y="1"/>
                    <a:pt x="93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90;p45">
              <a:extLst>
                <a:ext uri="{FF2B5EF4-FFF2-40B4-BE49-F238E27FC236}">
                  <a16:creationId xmlns:a16="http://schemas.microsoft.com/office/drawing/2014/main" id="{36C62EB9-3611-A570-5746-BC36BA7AA4A6}"/>
                </a:ext>
              </a:extLst>
            </p:cNvPr>
            <p:cNvSpPr/>
            <p:nvPr/>
          </p:nvSpPr>
          <p:spPr>
            <a:xfrm>
              <a:off x="3590575" y="4266563"/>
              <a:ext cx="20000" cy="12875"/>
            </a:xfrm>
            <a:custGeom>
              <a:avLst/>
              <a:gdLst/>
              <a:ahLst/>
              <a:cxnLst/>
              <a:rect l="l" t="t" r="r" b="b"/>
              <a:pathLst>
                <a:path w="800" h="515" extrusionOk="0">
                  <a:moveTo>
                    <a:pt x="265" y="0"/>
                  </a:moveTo>
                  <a:cubicBezTo>
                    <a:pt x="160" y="0"/>
                    <a:pt x="77" y="38"/>
                    <a:pt x="49" y="108"/>
                  </a:cubicBezTo>
                  <a:cubicBezTo>
                    <a:pt x="1" y="223"/>
                    <a:pt x="122" y="384"/>
                    <a:pt x="315" y="468"/>
                  </a:cubicBezTo>
                  <a:cubicBezTo>
                    <a:pt x="390" y="499"/>
                    <a:pt x="466" y="515"/>
                    <a:pt x="533" y="515"/>
                  </a:cubicBezTo>
                  <a:cubicBezTo>
                    <a:pt x="639" y="515"/>
                    <a:pt x="723" y="477"/>
                    <a:pt x="751" y="407"/>
                  </a:cubicBezTo>
                  <a:cubicBezTo>
                    <a:pt x="799" y="291"/>
                    <a:pt x="678" y="129"/>
                    <a:pt x="485" y="48"/>
                  </a:cubicBezTo>
                  <a:cubicBezTo>
                    <a:pt x="409" y="16"/>
                    <a:pt x="333" y="0"/>
                    <a:pt x="26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91;p45">
              <a:extLst>
                <a:ext uri="{FF2B5EF4-FFF2-40B4-BE49-F238E27FC236}">
                  <a16:creationId xmlns:a16="http://schemas.microsoft.com/office/drawing/2014/main" id="{E760577E-9A70-DCF8-A390-72E25BD55074}"/>
                </a:ext>
              </a:extLst>
            </p:cNvPr>
            <p:cNvSpPr/>
            <p:nvPr/>
          </p:nvSpPr>
          <p:spPr>
            <a:xfrm>
              <a:off x="3990525" y="4267338"/>
              <a:ext cx="20000" cy="12650"/>
            </a:xfrm>
            <a:custGeom>
              <a:avLst/>
              <a:gdLst/>
              <a:ahLst/>
              <a:cxnLst/>
              <a:rect l="l" t="t" r="r" b="b"/>
              <a:pathLst>
                <a:path w="800" h="506" extrusionOk="0">
                  <a:moveTo>
                    <a:pt x="527" y="0"/>
                  </a:moveTo>
                  <a:cubicBezTo>
                    <a:pt x="465" y="0"/>
                    <a:pt x="395" y="13"/>
                    <a:pt x="324" y="40"/>
                  </a:cubicBezTo>
                  <a:cubicBezTo>
                    <a:pt x="126" y="112"/>
                    <a:pt x="1" y="269"/>
                    <a:pt x="41" y="387"/>
                  </a:cubicBezTo>
                  <a:cubicBezTo>
                    <a:pt x="68" y="463"/>
                    <a:pt x="160" y="505"/>
                    <a:pt x="275" y="505"/>
                  </a:cubicBezTo>
                  <a:cubicBezTo>
                    <a:pt x="337" y="505"/>
                    <a:pt x="406" y="493"/>
                    <a:pt x="475" y="467"/>
                  </a:cubicBezTo>
                  <a:cubicBezTo>
                    <a:pt x="673" y="394"/>
                    <a:pt x="799" y="238"/>
                    <a:pt x="758" y="119"/>
                  </a:cubicBezTo>
                  <a:cubicBezTo>
                    <a:pt x="731" y="42"/>
                    <a:pt x="641" y="0"/>
                    <a:pt x="527"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92;p45">
              <a:extLst>
                <a:ext uri="{FF2B5EF4-FFF2-40B4-BE49-F238E27FC236}">
                  <a16:creationId xmlns:a16="http://schemas.microsoft.com/office/drawing/2014/main" id="{C1089C62-8ADA-E4F5-3199-4C306289E9A9}"/>
                </a:ext>
              </a:extLst>
            </p:cNvPr>
            <p:cNvSpPr/>
            <p:nvPr/>
          </p:nvSpPr>
          <p:spPr>
            <a:xfrm>
              <a:off x="3576975" y="4068613"/>
              <a:ext cx="2675" cy="13725"/>
            </a:xfrm>
            <a:custGeom>
              <a:avLst/>
              <a:gdLst/>
              <a:ahLst/>
              <a:cxnLst/>
              <a:rect l="l" t="t" r="r" b="b"/>
              <a:pathLst>
                <a:path w="107" h="549" extrusionOk="0">
                  <a:moveTo>
                    <a:pt x="20" y="1"/>
                  </a:moveTo>
                  <a:cubicBezTo>
                    <a:pt x="10" y="1"/>
                    <a:pt x="1" y="8"/>
                    <a:pt x="2" y="23"/>
                  </a:cubicBezTo>
                  <a:cubicBezTo>
                    <a:pt x="7" y="183"/>
                    <a:pt x="11" y="345"/>
                    <a:pt x="16" y="504"/>
                  </a:cubicBezTo>
                  <a:cubicBezTo>
                    <a:pt x="17" y="534"/>
                    <a:pt x="40" y="548"/>
                    <a:pt x="62" y="548"/>
                  </a:cubicBezTo>
                  <a:cubicBezTo>
                    <a:pt x="85" y="548"/>
                    <a:pt x="107" y="533"/>
                    <a:pt x="103" y="504"/>
                  </a:cubicBezTo>
                  <a:cubicBezTo>
                    <a:pt x="83" y="345"/>
                    <a:pt x="63" y="183"/>
                    <a:pt x="46" y="23"/>
                  </a:cubicBezTo>
                  <a:cubicBezTo>
                    <a:pt x="43" y="9"/>
                    <a:pt x="31" y="1"/>
                    <a:pt x="2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93;p45">
              <a:extLst>
                <a:ext uri="{FF2B5EF4-FFF2-40B4-BE49-F238E27FC236}">
                  <a16:creationId xmlns:a16="http://schemas.microsoft.com/office/drawing/2014/main" id="{B960E939-4598-F42F-D576-B3B382175E68}"/>
                </a:ext>
              </a:extLst>
            </p:cNvPr>
            <p:cNvSpPr/>
            <p:nvPr/>
          </p:nvSpPr>
          <p:spPr>
            <a:xfrm>
              <a:off x="3871875" y="4145338"/>
              <a:ext cx="35275" cy="35300"/>
            </a:xfrm>
            <a:custGeom>
              <a:avLst/>
              <a:gdLst/>
              <a:ahLst/>
              <a:cxnLst/>
              <a:rect l="l" t="t" r="r" b="b"/>
              <a:pathLst>
                <a:path w="1411" h="1412" extrusionOk="0">
                  <a:moveTo>
                    <a:pt x="1395" y="1"/>
                  </a:moveTo>
                  <a:cubicBezTo>
                    <a:pt x="1349" y="1"/>
                    <a:pt x="1127" y="73"/>
                    <a:pt x="926" y="197"/>
                  </a:cubicBezTo>
                  <a:cubicBezTo>
                    <a:pt x="700" y="329"/>
                    <a:pt x="511" y="513"/>
                    <a:pt x="511" y="513"/>
                  </a:cubicBezTo>
                  <a:cubicBezTo>
                    <a:pt x="511" y="513"/>
                    <a:pt x="331" y="704"/>
                    <a:pt x="203" y="930"/>
                  </a:cubicBezTo>
                  <a:cubicBezTo>
                    <a:pt x="72" y="1156"/>
                    <a:pt x="1" y="1405"/>
                    <a:pt x="18" y="1411"/>
                  </a:cubicBezTo>
                  <a:cubicBezTo>
                    <a:pt x="18" y="1411"/>
                    <a:pt x="18" y="1411"/>
                    <a:pt x="19" y="1411"/>
                  </a:cubicBezTo>
                  <a:cubicBezTo>
                    <a:pt x="40" y="1411"/>
                    <a:pt x="140" y="1183"/>
                    <a:pt x="287" y="984"/>
                  </a:cubicBezTo>
                  <a:cubicBezTo>
                    <a:pt x="432" y="779"/>
                    <a:pt x="613" y="610"/>
                    <a:pt x="613" y="610"/>
                  </a:cubicBezTo>
                  <a:cubicBezTo>
                    <a:pt x="613" y="610"/>
                    <a:pt x="780" y="426"/>
                    <a:pt x="980" y="279"/>
                  </a:cubicBezTo>
                  <a:cubicBezTo>
                    <a:pt x="1181" y="128"/>
                    <a:pt x="1410" y="23"/>
                    <a:pt x="1403" y="3"/>
                  </a:cubicBezTo>
                  <a:cubicBezTo>
                    <a:pt x="1402" y="2"/>
                    <a:pt x="1400" y="1"/>
                    <a:pt x="139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94;p45">
              <a:extLst>
                <a:ext uri="{FF2B5EF4-FFF2-40B4-BE49-F238E27FC236}">
                  <a16:creationId xmlns:a16="http://schemas.microsoft.com/office/drawing/2014/main" id="{2919E38C-2F0C-3C3C-C427-CF9B48399375}"/>
                </a:ext>
              </a:extLst>
            </p:cNvPr>
            <p:cNvSpPr/>
            <p:nvPr/>
          </p:nvSpPr>
          <p:spPr>
            <a:xfrm>
              <a:off x="3869100" y="4139838"/>
              <a:ext cx="28575" cy="34800"/>
            </a:xfrm>
            <a:custGeom>
              <a:avLst/>
              <a:gdLst/>
              <a:ahLst/>
              <a:cxnLst/>
              <a:rect l="l" t="t" r="r" b="b"/>
              <a:pathLst>
                <a:path w="1143" h="1392" extrusionOk="0">
                  <a:moveTo>
                    <a:pt x="1126" y="0"/>
                  </a:moveTo>
                  <a:cubicBezTo>
                    <a:pt x="1087" y="0"/>
                    <a:pt x="888" y="80"/>
                    <a:pt x="713" y="209"/>
                  </a:cubicBezTo>
                  <a:cubicBezTo>
                    <a:pt x="519" y="346"/>
                    <a:pt x="364" y="529"/>
                    <a:pt x="364" y="529"/>
                  </a:cubicBezTo>
                  <a:cubicBezTo>
                    <a:pt x="364" y="529"/>
                    <a:pt x="220" y="720"/>
                    <a:pt x="129" y="939"/>
                  </a:cubicBezTo>
                  <a:cubicBezTo>
                    <a:pt x="35" y="1156"/>
                    <a:pt x="1" y="1389"/>
                    <a:pt x="21" y="1392"/>
                  </a:cubicBezTo>
                  <a:cubicBezTo>
                    <a:pt x="21" y="1392"/>
                    <a:pt x="21" y="1392"/>
                    <a:pt x="21" y="1392"/>
                  </a:cubicBezTo>
                  <a:cubicBezTo>
                    <a:pt x="42" y="1392"/>
                    <a:pt x="109" y="1175"/>
                    <a:pt x="220" y="982"/>
                  </a:cubicBezTo>
                  <a:cubicBezTo>
                    <a:pt x="331" y="784"/>
                    <a:pt x="476" y="616"/>
                    <a:pt x="476" y="616"/>
                  </a:cubicBezTo>
                  <a:cubicBezTo>
                    <a:pt x="476" y="616"/>
                    <a:pt x="609" y="435"/>
                    <a:pt x="777" y="286"/>
                  </a:cubicBezTo>
                  <a:cubicBezTo>
                    <a:pt x="942" y="135"/>
                    <a:pt x="1143" y="21"/>
                    <a:pt x="1133" y="3"/>
                  </a:cubicBezTo>
                  <a:cubicBezTo>
                    <a:pt x="1132" y="1"/>
                    <a:pt x="1130" y="0"/>
                    <a:pt x="11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95;p45">
              <a:extLst>
                <a:ext uri="{FF2B5EF4-FFF2-40B4-BE49-F238E27FC236}">
                  <a16:creationId xmlns:a16="http://schemas.microsoft.com/office/drawing/2014/main" id="{B27917F7-4AFB-19C1-FDB8-38948FC46CC0}"/>
                </a:ext>
              </a:extLst>
            </p:cNvPr>
            <p:cNvSpPr/>
            <p:nvPr/>
          </p:nvSpPr>
          <p:spPr>
            <a:xfrm>
              <a:off x="3699150" y="4142313"/>
              <a:ext cx="30050" cy="46700"/>
            </a:xfrm>
            <a:custGeom>
              <a:avLst/>
              <a:gdLst/>
              <a:ahLst/>
              <a:cxnLst/>
              <a:rect l="l" t="t" r="r" b="b"/>
              <a:pathLst>
                <a:path w="1202" h="1868" extrusionOk="0">
                  <a:moveTo>
                    <a:pt x="16" y="1"/>
                  </a:moveTo>
                  <a:cubicBezTo>
                    <a:pt x="15" y="1"/>
                    <a:pt x="14" y="1"/>
                    <a:pt x="13" y="2"/>
                  </a:cubicBezTo>
                  <a:cubicBezTo>
                    <a:pt x="1" y="16"/>
                    <a:pt x="207" y="207"/>
                    <a:pt x="378" y="423"/>
                  </a:cubicBezTo>
                  <a:cubicBezTo>
                    <a:pt x="553" y="638"/>
                    <a:pt x="689" y="877"/>
                    <a:pt x="689" y="877"/>
                  </a:cubicBezTo>
                  <a:cubicBezTo>
                    <a:pt x="689" y="877"/>
                    <a:pt x="845" y="1105"/>
                    <a:pt x="961" y="1355"/>
                  </a:cubicBezTo>
                  <a:cubicBezTo>
                    <a:pt x="1081" y="1603"/>
                    <a:pt x="1161" y="1868"/>
                    <a:pt x="1182" y="1868"/>
                  </a:cubicBezTo>
                  <a:cubicBezTo>
                    <a:pt x="1182" y="1868"/>
                    <a:pt x="1182" y="1868"/>
                    <a:pt x="1182" y="1868"/>
                  </a:cubicBezTo>
                  <a:cubicBezTo>
                    <a:pt x="1202" y="1865"/>
                    <a:pt x="1155" y="1583"/>
                    <a:pt x="1052" y="1317"/>
                  </a:cubicBezTo>
                  <a:cubicBezTo>
                    <a:pt x="954" y="1049"/>
                    <a:pt x="809" y="802"/>
                    <a:pt x="809" y="802"/>
                  </a:cubicBezTo>
                  <a:cubicBezTo>
                    <a:pt x="809" y="802"/>
                    <a:pt x="652" y="563"/>
                    <a:pt x="453" y="358"/>
                  </a:cubicBezTo>
                  <a:cubicBezTo>
                    <a:pt x="265" y="160"/>
                    <a:pt x="44" y="1"/>
                    <a:pt x="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96;p45">
              <a:extLst>
                <a:ext uri="{FF2B5EF4-FFF2-40B4-BE49-F238E27FC236}">
                  <a16:creationId xmlns:a16="http://schemas.microsoft.com/office/drawing/2014/main" id="{718A20A9-8D76-02BB-AAEC-EE345E2019A3}"/>
                </a:ext>
              </a:extLst>
            </p:cNvPr>
            <p:cNvSpPr/>
            <p:nvPr/>
          </p:nvSpPr>
          <p:spPr>
            <a:xfrm>
              <a:off x="3710550" y="4142838"/>
              <a:ext cx="15850" cy="22275"/>
            </a:xfrm>
            <a:custGeom>
              <a:avLst/>
              <a:gdLst/>
              <a:ahLst/>
              <a:cxnLst/>
              <a:rect l="l" t="t" r="r" b="b"/>
              <a:pathLst>
                <a:path w="634" h="891" extrusionOk="0">
                  <a:moveTo>
                    <a:pt x="19" y="0"/>
                  </a:moveTo>
                  <a:cubicBezTo>
                    <a:pt x="17" y="0"/>
                    <a:pt x="15" y="1"/>
                    <a:pt x="14" y="2"/>
                  </a:cubicBezTo>
                  <a:cubicBezTo>
                    <a:pt x="0" y="16"/>
                    <a:pt x="85" y="122"/>
                    <a:pt x="161" y="231"/>
                  </a:cubicBezTo>
                  <a:cubicBezTo>
                    <a:pt x="236" y="339"/>
                    <a:pt x="303" y="453"/>
                    <a:pt x="303" y="453"/>
                  </a:cubicBezTo>
                  <a:cubicBezTo>
                    <a:pt x="303" y="453"/>
                    <a:pt x="383" y="559"/>
                    <a:pt x="456" y="670"/>
                  </a:cubicBezTo>
                  <a:cubicBezTo>
                    <a:pt x="529" y="776"/>
                    <a:pt x="593" y="891"/>
                    <a:pt x="612" y="891"/>
                  </a:cubicBezTo>
                  <a:cubicBezTo>
                    <a:pt x="613" y="891"/>
                    <a:pt x="613" y="891"/>
                    <a:pt x="614" y="890"/>
                  </a:cubicBezTo>
                  <a:cubicBezTo>
                    <a:pt x="633" y="883"/>
                    <a:pt x="599" y="749"/>
                    <a:pt x="545" y="623"/>
                  </a:cubicBezTo>
                  <a:cubicBezTo>
                    <a:pt x="491" y="495"/>
                    <a:pt x="420" y="375"/>
                    <a:pt x="420" y="375"/>
                  </a:cubicBezTo>
                  <a:cubicBezTo>
                    <a:pt x="420" y="375"/>
                    <a:pt x="335" y="264"/>
                    <a:pt x="236" y="167"/>
                  </a:cubicBezTo>
                  <a:cubicBezTo>
                    <a:pt x="147" y="77"/>
                    <a:pt x="44"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897;p45">
              <a:extLst>
                <a:ext uri="{FF2B5EF4-FFF2-40B4-BE49-F238E27FC236}">
                  <a16:creationId xmlns:a16="http://schemas.microsoft.com/office/drawing/2014/main" id="{A0F537AE-29F7-9083-F410-796A168AF83E}"/>
                </a:ext>
              </a:extLst>
            </p:cNvPr>
            <p:cNvSpPr/>
            <p:nvPr/>
          </p:nvSpPr>
          <p:spPr>
            <a:xfrm>
              <a:off x="3526275" y="4502763"/>
              <a:ext cx="570600" cy="204750"/>
            </a:xfrm>
            <a:custGeom>
              <a:avLst/>
              <a:gdLst/>
              <a:ahLst/>
              <a:cxnLst/>
              <a:rect l="l" t="t" r="r" b="b"/>
              <a:pathLst>
                <a:path w="22824" h="8190" extrusionOk="0">
                  <a:moveTo>
                    <a:pt x="14323" y="496"/>
                  </a:moveTo>
                  <a:cubicBezTo>
                    <a:pt x="13979" y="1097"/>
                    <a:pt x="13039" y="2390"/>
                    <a:pt x="11289" y="2390"/>
                  </a:cubicBezTo>
                  <a:cubicBezTo>
                    <a:pt x="11199" y="2390"/>
                    <a:pt x="11106" y="2386"/>
                    <a:pt x="11011" y="2379"/>
                  </a:cubicBezTo>
                  <a:cubicBezTo>
                    <a:pt x="8995" y="2225"/>
                    <a:pt x="8441" y="984"/>
                    <a:pt x="8303" y="519"/>
                  </a:cubicBezTo>
                  <a:cubicBezTo>
                    <a:pt x="7350" y="772"/>
                    <a:pt x="3585" y="0"/>
                    <a:pt x="1585" y="2537"/>
                  </a:cubicBezTo>
                  <a:cubicBezTo>
                    <a:pt x="1003" y="3274"/>
                    <a:pt x="463" y="4792"/>
                    <a:pt x="0" y="6639"/>
                  </a:cubicBezTo>
                  <a:cubicBezTo>
                    <a:pt x="1623" y="7472"/>
                    <a:pt x="3602" y="7755"/>
                    <a:pt x="5407" y="7947"/>
                  </a:cubicBezTo>
                  <a:cubicBezTo>
                    <a:pt x="7142" y="8132"/>
                    <a:pt x="8887" y="8190"/>
                    <a:pt x="10632" y="8190"/>
                  </a:cubicBezTo>
                  <a:cubicBezTo>
                    <a:pt x="10920" y="8190"/>
                    <a:pt x="11207" y="8188"/>
                    <a:pt x="11495" y="8185"/>
                  </a:cubicBezTo>
                  <a:cubicBezTo>
                    <a:pt x="15358" y="8148"/>
                    <a:pt x="19364" y="7849"/>
                    <a:pt x="22824" y="6339"/>
                  </a:cubicBezTo>
                  <a:cubicBezTo>
                    <a:pt x="22381" y="4629"/>
                    <a:pt x="21869" y="3236"/>
                    <a:pt x="21319" y="2538"/>
                  </a:cubicBezTo>
                  <a:cubicBezTo>
                    <a:pt x="19440" y="154"/>
                    <a:pt x="15623" y="645"/>
                    <a:pt x="14323" y="4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898;p45">
              <a:extLst>
                <a:ext uri="{FF2B5EF4-FFF2-40B4-BE49-F238E27FC236}">
                  <a16:creationId xmlns:a16="http://schemas.microsoft.com/office/drawing/2014/main" id="{E78A3E42-4612-B7D0-0744-6DF5BB84F73E}"/>
                </a:ext>
              </a:extLst>
            </p:cNvPr>
            <p:cNvSpPr/>
            <p:nvPr/>
          </p:nvSpPr>
          <p:spPr>
            <a:xfrm>
              <a:off x="3526300" y="4502838"/>
              <a:ext cx="257325" cy="204700"/>
            </a:xfrm>
            <a:custGeom>
              <a:avLst/>
              <a:gdLst/>
              <a:ahLst/>
              <a:cxnLst/>
              <a:rect l="l" t="t" r="r" b="b"/>
              <a:pathLst>
                <a:path w="10293" h="8188" extrusionOk="0">
                  <a:moveTo>
                    <a:pt x="8302" y="518"/>
                  </a:moveTo>
                  <a:cubicBezTo>
                    <a:pt x="7349" y="770"/>
                    <a:pt x="3584" y="0"/>
                    <a:pt x="1584" y="2535"/>
                  </a:cubicBezTo>
                  <a:cubicBezTo>
                    <a:pt x="1002" y="3274"/>
                    <a:pt x="463" y="4790"/>
                    <a:pt x="1" y="6639"/>
                  </a:cubicBezTo>
                  <a:cubicBezTo>
                    <a:pt x="1624" y="7470"/>
                    <a:pt x="3602" y="7754"/>
                    <a:pt x="5406" y="7946"/>
                  </a:cubicBezTo>
                  <a:cubicBezTo>
                    <a:pt x="7028" y="8120"/>
                    <a:pt x="8660" y="8179"/>
                    <a:pt x="10292" y="8188"/>
                  </a:cubicBezTo>
                  <a:cubicBezTo>
                    <a:pt x="10282" y="7224"/>
                    <a:pt x="10231" y="2568"/>
                    <a:pt x="10030" y="2265"/>
                  </a:cubicBezTo>
                  <a:cubicBezTo>
                    <a:pt x="10030" y="2265"/>
                    <a:pt x="9976" y="2219"/>
                    <a:pt x="9891" y="2141"/>
                  </a:cubicBezTo>
                  <a:cubicBezTo>
                    <a:pt x="8778" y="1717"/>
                    <a:pt x="8411" y="881"/>
                    <a:pt x="8302" y="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99;p45">
              <a:extLst>
                <a:ext uri="{FF2B5EF4-FFF2-40B4-BE49-F238E27FC236}">
                  <a16:creationId xmlns:a16="http://schemas.microsoft.com/office/drawing/2014/main" id="{DFADDC3B-4E2E-2EAF-E39F-F15472F05B21}"/>
                </a:ext>
              </a:extLst>
            </p:cNvPr>
            <p:cNvSpPr/>
            <p:nvPr/>
          </p:nvSpPr>
          <p:spPr>
            <a:xfrm>
              <a:off x="3842175" y="4506613"/>
              <a:ext cx="254775" cy="200175"/>
            </a:xfrm>
            <a:custGeom>
              <a:avLst/>
              <a:gdLst/>
              <a:ahLst/>
              <a:cxnLst/>
              <a:rect l="l" t="t" r="r" b="b"/>
              <a:pathLst>
                <a:path w="10191" h="8007" extrusionOk="0">
                  <a:moveTo>
                    <a:pt x="1687" y="342"/>
                  </a:moveTo>
                  <a:cubicBezTo>
                    <a:pt x="1445" y="766"/>
                    <a:pt x="907" y="1529"/>
                    <a:pt x="0" y="1945"/>
                  </a:cubicBezTo>
                  <a:lnTo>
                    <a:pt x="284" y="8007"/>
                  </a:lnTo>
                  <a:cubicBezTo>
                    <a:pt x="3696" y="7906"/>
                    <a:pt x="7153" y="7513"/>
                    <a:pt x="10191" y="6186"/>
                  </a:cubicBezTo>
                  <a:cubicBezTo>
                    <a:pt x="9745" y="4475"/>
                    <a:pt x="9233" y="3082"/>
                    <a:pt x="8683" y="2384"/>
                  </a:cubicBezTo>
                  <a:cubicBezTo>
                    <a:pt x="6804" y="0"/>
                    <a:pt x="2987" y="491"/>
                    <a:pt x="1687" y="3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00;p45">
              <a:extLst>
                <a:ext uri="{FF2B5EF4-FFF2-40B4-BE49-F238E27FC236}">
                  <a16:creationId xmlns:a16="http://schemas.microsoft.com/office/drawing/2014/main" id="{3CB4F89F-9F3C-0AA4-323B-2E4287D45157}"/>
                </a:ext>
              </a:extLst>
            </p:cNvPr>
            <p:cNvSpPr/>
            <p:nvPr/>
          </p:nvSpPr>
          <p:spPr>
            <a:xfrm>
              <a:off x="3608025" y="4534713"/>
              <a:ext cx="406025" cy="172850"/>
            </a:xfrm>
            <a:custGeom>
              <a:avLst/>
              <a:gdLst/>
              <a:ahLst/>
              <a:cxnLst/>
              <a:rect l="l" t="t" r="r" b="b"/>
              <a:pathLst>
                <a:path w="16241" h="6914" extrusionOk="0">
                  <a:moveTo>
                    <a:pt x="484" y="1"/>
                  </a:moveTo>
                  <a:lnTo>
                    <a:pt x="0" y="6381"/>
                  </a:lnTo>
                  <a:cubicBezTo>
                    <a:pt x="719" y="6510"/>
                    <a:pt x="1443" y="6598"/>
                    <a:pt x="2141" y="6671"/>
                  </a:cubicBezTo>
                  <a:cubicBezTo>
                    <a:pt x="3890" y="6857"/>
                    <a:pt x="5650" y="6914"/>
                    <a:pt x="7408" y="6914"/>
                  </a:cubicBezTo>
                  <a:cubicBezTo>
                    <a:pt x="7682" y="6914"/>
                    <a:pt x="7955" y="6913"/>
                    <a:pt x="8229" y="6910"/>
                  </a:cubicBezTo>
                  <a:cubicBezTo>
                    <a:pt x="10907" y="6884"/>
                    <a:pt x="13654" y="6732"/>
                    <a:pt x="16240" y="6137"/>
                  </a:cubicBezTo>
                  <a:lnTo>
                    <a:pt x="15396" y="453"/>
                  </a:lnTo>
                  <a:cubicBezTo>
                    <a:pt x="15396" y="453"/>
                    <a:pt x="13423" y="6247"/>
                    <a:pt x="7929" y="6247"/>
                  </a:cubicBezTo>
                  <a:cubicBezTo>
                    <a:pt x="7694" y="6247"/>
                    <a:pt x="7453" y="6236"/>
                    <a:pt x="7206" y="6214"/>
                  </a:cubicBezTo>
                  <a:cubicBezTo>
                    <a:pt x="1162" y="5676"/>
                    <a:pt x="484" y="1"/>
                    <a:pt x="48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2901;p45">
              <a:extLst>
                <a:ext uri="{FF2B5EF4-FFF2-40B4-BE49-F238E27FC236}">
                  <a16:creationId xmlns:a16="http://schemas.microsoft.com/office/drawing/2014/main" id="{EBCD1FA1-5275-6506-3574-4DFA07480797}"/>
                </a:ext>
              </a:extLst>
            </p:cNvPr>
            <p:cNvSpPr/>
            <p:nvPr/>
          </p:nvSpPr>
          <p:spPr>
            <a:xfrm>
              <a:off x="3526350" y="4531013"/>
              <a:ext cx="119650" cy="167950"/>
            </a:xfrm>
            <a:custGeom>
              <a:avLst/>
              <a:gdLst/>
              <a:ahLst/>
              <a:cxnLst/>
              <a:rect l="l" t="t" r="r" b="b"/>
              <a:pathLst>
                <a:path w="4786" h="6718" extrusionOk="0">
                  <a:moveTo>
                    <a:pt x="3479" y="1"/>
                  </a:moveTo>
                  <a:cubicBezTo>
                    <a:pt x="2779" y="290"/>
                    <a:pt x="2117" y="731"/>
                    <a:pt x="1583" y="1408"/>
                  </a:cubicBezTo>
                  <a:cubicBezTo>
                    <a:pt x="1002" y="2147"/>
                    <a:pt x="463" y="3663"/>
                    <a:pt x="0" y="5512"/>
                  </a:cubicBezTo>
                  <a:cubicBezTo>
                    <a:pt x="1365" y="6211"/>
                    <a:pt x="2978" y="6521"/>
                    <a:pt x="4530" y="6718"/>
                  </a:cubicBezTo>
                  <a:cubicBezTo>
                    <a:pt x="4676" y="5956"/>
                    <a:pt x="4786" y="5015"/>
                    <a:pt x="4756" y="3959"/>
                  </a:cubicBezTo>
                  <a:cubicBezTo>
                    <a:pt x="4700" y="1954"/>
                    <a:pt x="3903" y="590"/>
                    <a:pt x="3479"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2902;p45">
              <a:extLst>
                <a:ext uri="{FF2B5EF4-FFF2-40B4-BE49-F238E27FC236}">
                  <a16:creationId xmlns:a16="http://schemas.microsoft.com/office/drawing/2014/main" id="{C15C26CF-8223-606A-D979-9AFFC4BCDD1C}"/>
                </a:ext>
              </a:extLst>
            </p:cNvPr>
            <p:cNvSpPr/>
            <p:nvPr/>
          </p:nvSpPr>
          <p:spPr>
            <a:xfrm>
              <a:off x="3526350" y="4531013"/>
              <a:ext cx="119650" cy="167950"/>
            </a:xfrm>
            <a:custGeom>
              <a:avLst/>
              <a:gdLst/>
              <a:ahLst/>
              <a:cxnLst/>
              <a:rect l="l" t="t" r="r" b="b"/>
              <a:pathLst>
                <a:path w="4786" h="6718" extrusionOk="0">
                  <a:moveTo>
                    <a:pt x="3479" y="1"/>
                  </a:moveTo>
                  <a:cubicBezTo>
                    <a:pt x="2779" y="290"/>
                    <a:pt x="2117" y="731"/>
                    <a:pt x="1583" y="1408"/>
                  </a:cubicBezTo>
                  <a:cubicBezTo>
                    <a:pt x="1002" y="2147"/>
                    <a:pt x="463" y="3663"/>
                    <a:pt x="0" y="5512"/>
                  </a:cubicBezTo>
                  <a:cubicBezTo>
                    <a:pt x="1365" y="6211"/>
                    <a:pt x="2978" y="6521"/>
                    <a:pt x="4530" y="6718"/>
                  </a:cubicBezTo>
                  <a:cubicBezTo>
                    <a:pt x="4676" y="5956"/>
                    <a:pt x="4786" y="5015"/>
                    <a:pt x="4756" y="3959"/>
                  </a:cubicBezTo>
                  <a:cubicBezTo>
                    <a:pt x="4700" y="1954"/>
                    <a:pt x="3903" y="590"/>
                    <a:pt x="3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2903;p45">
              <a:extLst>
                <a:ext uri="{FF2B5EF4-FFF2-40B4-BE49-F238E27FC236}">
                  <a16:creationId xmlns:a16="http://schemas.microsoft.com/office/drawing/2014/main" id="{6A35A885-155C-F848-4823-6876D40D6772}"/>
                </a:ext>
              </a:extLst>
            </p:cNvPr>
            <p:cNvSpPr/>
            <p:nvPr/>
          </p:nvSpPr>
          <p:spPr>
            <a:xfrm>
              <a:off x="3959150" y="4527813"/>
              <a:ext cx="137800" cy="166175"/>
            </a:xfrm>
            <a:custGeom>
              <a:avLst/>
              <a:gdLst/>
              <a:ahLst/>
              <a:cxnLst/>
              <a:rect l="l" t="t" r="r" b="b"/>
              <a:pathLst>
                <a:path w="5512" h="6647" extrusionOk="0">
                  <a:moveTo>
                    <a:pt x="1704" y="0"/>
                  </a:moveTo>
                  <a:cubicBezTo>
                    <a:pt x="1281" y="729"/>
                    <a:pt x="0" y="3331"/>
                    <a:pt x="1039" y="6647"/>
                  </a:cubicBezTo>
                  <a:cubicBezTo>
                    <a:pt x="2589" y="6369"/>
                    <a:pt x="4097" y="5956"/>
                    <a:pt x="5512" y="5338"/>
                  </a:cubicBezTo>
                  <a:cubicBezTo>
                    <a:pt x="5066" y="3627"/>
                    <a:pt x="4554" y="2234"/>
                    <a:pt x="4004" y="1536"/>
                  </a:cubicBezTo>
                  <a:cubicBezTo>
                    <a:pt x="3392" y="759"/>
                    <a:pt x="2574" y="289"/>
                    <a:pt x="1704"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2904;p45">
              <a:extLst>
                <a:ext uri="{FF2B5EF4-FFF2-40B4-BE49-F238E27FC236}">
                  <a16:creationId xmlns:a16="http://schemas.microsoft.com/office/drawing/2014/main" id="{FBD6C662-6CCF-F542-3B52-AE1F9E506022}"/>
                </a:ext>
              </a:extLst>
            </p:cNvPr>
            <p:cNvSpPr/>
            <p:nvPr/>
          </p:nvSpPr>
          <p:spPr>
            <a:xfrm>
              <a:off x="3959150" y="4527813"/>
              <a:ext cx="137800" cy="166175"/>
            </a:xfrm>
            <a:custGeom>
              <a:avLst/>
              <a:gdLst/>
              <a:ahLst/>
              <a:cxnLst/>
              <a:rect l="l" t="t" r="r" b="b"/>
              <a:pathLst>
                <a:path w="5512" h="6647" extrusionOk="0">
                  <a:moveTo>
                    <a:pt x="1704" y="0"/>
                  </a:moveTo>
                  <a:cubicBezTo>
                    <a:pt x="1281" y="729"/>
                    <a:pt x="0" y="3331"/>
                    <a:pt x="1039" y="6647"/>
                  </a:cubicBezTo>
                  <a:cubicBezTo>
                    <a:pt x="2589" y="6369"/>
                    <a:pt x="4097" y="5956"/>
                    <a:pt x="5512" y="5338"/>
                  </a:cubicBezTo>
                  <a:cubicBezTo>
                    <a:pt x="5066" y="3627"/>
                    <a:pt x="4554" y="2234"/>
                    <a:pt x="4004" y="1536"/>
                  </a:cubicBezTo>
                  <a:cubicBezTo>
                    <a:pt x="3392" y="759"/>
                    <a:pt x="2574" y="289"/>
                    <a:pt x="17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2905;p45">
              <a:extLst>
                <a:ext uri="{FF2B5EF4-FFF2-40B4-BE49-F238E27FC236}">
                  <a16:creationId xmlns:a16="http://schemas.microsoft.com/office/drawing/2014/main" id="{3A18EBB5-13F0-47E0-EF9F-160527B8A0D2}"/>
                </a:ext>
              </a:extLst>
            </p:cNvPr>
            <p:cNvSpPr/>
            <p:nvPr/>
          </p:nvSpPr>
          <p:spPr>
            <a:xfrm>
              <a:off x="3526350" y="4531013"/>
              <a:ext cx="119650" cy="167950"/>
            </a:xfrm>
            <a:custGeom>
              <a:avLst/>
              <a:gdLst/>
              <a:ahLst/>
              <a:cxnLst/>
              <a:rect l="l" t="t" r="r" b="b"/>
              <a:pathLst>
                <a:path w="4786" h="6718" extrusionOk="0">
                  <a:moveTo>
                    <a:pt x="3479" y="1"/>
                  </a:moveTo>
                  <a:cubicBezTo>
                    <a:pt x="3439" y="16"/>
                    <a:pt x="3401" y="36"/>
                    <a:pt x="3361" y="52"/>
                  </a:cubicBezTo>
                  <a:cubicBezTo>
                    <a:pt x="3710" y="1346"/>
                    <a:pt x="4636" y="5452"/>
                    <a:pt x="2385" y="5579"/>
                  </a:cubicBezTo>
                  <a:cubicBezTo>
                    <a:pt x="2337" y="5582"/>
                    <a:pt x="2290" y="5583"/>
                    <a:pt x="2244" y="5583"/>
                  </a:cubicBezTo>
                  <a:cubicBezTo>
                    <a:pt x="884" y="5583"/>
                    <a:pt x="614" y="4391"/>
                    <a:pt x="648" y="3310"/>
                  </a:cubicBezTo>
                  <a:lnTo>
                    <a:pt x="648" y="3310"/>
                  </a:lnTo>
                  <a:cubicBezTo>
                    <a:pt x="420" y="3956"/>
                    <a:pt x="201" y="4702"/>
                    <a:pt x="0" y="5512"/>
                  </a:cubicBezTo>
                  <a:cubicBezTo>
                    <a:pt x="1365" y="6211"/>
                    <a:pt x="2978" y="6521"/>
                    <a:pt x="4530" y="6718"/>
                  </a:cubicBezTo>
                  <a:cubicBezTo>
                    <a:pt x="4676" y="5956"/>
                    <a:pt x="4786" y="5015"/>
                    <a:pt x="4756" y="3959"/>
                  </a:cubicBezTo>
                  <a:cubicBezTo>
                    <a:pt x="4700" y="1954"/>
                    <a:pt x="3903" y="590"/>
                    <a:pt x="347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2906;p45">
              <a:extLst>
                <a:ext uri="{FF2B5EF4-FFF2-40B4-BE49-F238E27FC236}">
                  <a16:creationId xmlns:a16="http://schemas.microsoft.com/office/drawing/2014/main" id="{CC7BA70D-9EE8-250E-A55F-244F0B38E4F7}"/>
                </a:ext>
              </a:extLst>
            </p:cNvPr>
            <p:cNvSpPr/>
            <p:nvPr/>
          </p:nvSpPr>
          <p:spPr>
            <a:xfrm>
              <a:off x="3959225" y="4527813"/>
              <a:ext cx="137775" cy="166175"/>
            </a:xfrm>
            <a:custGeom>
              <a:avLst/>
              <a:gdLst/>
              <a:ahLst/>
              <a:cxnLst/>
              <a:rect l="l" t="t" r="r" b="b"/>
              <a:pathLst>
                <a:path w="5511" h="6647" extrusionOk="0">
                  <a:moveTo>
                    <a:pt x="1703" y="0"/>
                  </a:moveTo>
                  <a:cubicBezTo>
                    <a:pt x="1281" y="729"/>
                    <a:pt x="0" y="3331"/>
                    <a:pt x="1039" y="6647"/>
                  </a:cubicBezTo>
                  <a:cubicBezTo>
                    <a:pt x="2588" y="6369"/>
                    <a:pt x="4095" y="5956"/>
                    <a:pt x="5510" y="5338"/>
                  </a:cubicBezTo>
                  <a:cubicBezTo>
                    <a:pt x="5320" y="4605"/>
                    <a:pt x="5117" y="3933"/>
                    <a:pt x="4904" y="3346"/>
                  </a:cubicBezTo>
                  <a:cubicBezTo>
                    <a:pt x="4580" y="4405"/>
                    <a:pt x="4037" y="5472"/>
                    <a:pt x="3168" y="5472"/>
                  </a:cubicBezTo>
                  <a:cubicBezTo>
                    <a:pt x="2934" y="5472"/>
                    <a:pt x="2677" y="5395"/>
                    <a:pt x="2394" y="5220"/>
                  </a:cubicBezTo>
                  <a:cubicBezTo>
                    <a:pt x="325" y="3939"/>
                    <a:pt x="1580" y="853"/>
                    <a:pt x="1933" y="84"/>
                  </a:cubicBezTo>
                  <a:cubicBezTo>
                    <a:pt x="1855" y="56"/>
                    <a:pt x="1779" y="28"/>
                    <a:pt x="170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2907;p45">
              <a:extLst>
                <a:ext uri="{FF2B5EF4-FFF2-40B4-BE49-F238E27FC236}">
                  <a16:creationId xmlns:a16="http://schemas.microsoft.com/office/drawing/2014/main" id="{E38E59DE-86F5-09BF-F23C-597E4074614F}"/>
                </a:ext>
              </a:extLst>
            </p:cNvPr>
            <p:cNvSpPr/>
            <p:nvPr/>
          </p:nvSpPr>
          <p:spPr>
            <a:xfrm>
              <a:off x="3687975" y="4473788"/>
              <a:ext cx="98375" cy="116050"/>
            </a:xfrm>
            <a:custGeom>
              <a:avLst/>
              <a:gdLst/>
              <a:ahLst/>
              <a:cxnLst/>
              <a:rect l="l" t="t" r="r" b="b"/>
              <a:pathLst>
                <a:path w="3935" h="4642" extrusionOk="0">
                  <a:moveTo>
                    <a:pt x="1941" y="1"/>
                  </a:moveTo>
                  <a:cubicBezTo>
                    <a:pt x="1620" y="1"/>
                    <a:pt x="1206" y="68"/>
                    <a:pt x="1030" y="385"/>
                  </a:cubicBezTo>
                  <a:cubicBezTo>
                    <a:pt x="724" y="934"/>
                    <a:pt x="1" y="2033"/>
                    <a:pt x="167" y="3367"/>
                  </a:cubicBezTo>
                  <a:cubicBezTo>
                    <a:pt x="167" y="3367"/>
                    <a:pt x="790" y="2833"/>
                    <a:pt x="1426" y="2833"/>
                  </a:cubicBezTo>
                  <a:cubicBezTo>
                    <a:pt x="1574" y="2833"/>
                    <a:pt x="1722" y="2862"/>
                    <a:pt x="1864" y="2933"/>
                  </a:cubicBezTo>
                  <a:cubicBezTo>
                    <a:pt x="2261" y="3132"/>
                    <a:pt x="2624" y="3403"/>
                    <a:pt x="2937" y="3723"/>
                  </a:cubicBezTo>
                  <a:cubicBezTo>
                    <a:pt x="3245" y="4038"/>
                    <a:pt x="3408" y="4339"/>
                    <a:pt x="3699" y="4641"/>
                  </a:cubicBezTo>
                  <a:cubicBezTo>
                    <a:pt x="3935" y="4308"/>
                    <a:pt x="3726" y="3699"/>
                    <a:pt x="3559" y="3396"/>
                  </a:cubicBezTo>
                  <a:cubicBezTo>
                    <a:pt x="3417" y="3137"/>
                    <a:pt x="3203" y="3137"/>
                    <a:pt x="3028" y="2905"/>
                  </a:cubicBezTo>
                  <a:cubicBezTo>
                    <a:pt x="2887" y="2719"/>
                    <a:pt x="2725" y="2571"/>
                    <a:pt x="2620" y="2342"/>
                  </a:cubicBezTo>
                  <a:cubicBezTo>
                    <a:pt x="2460" y="1991"/>
                    <a:pt x="2382" y="1606"/>
                    <a:pt x="2354" y="1222"/>
                  </a:cubicBezTo>
                  <a:cubicBezTo>
                    <a:pt x="2339" y="1055"/>
                    <a:pt x="2467" y="126"/>
                    <a:pt x="2396" y="53"/>
                  </a:cubicBezTo>
                  <a:cubicBezTo>
                    <a:pt x="2382" y="39"/>
                    <a:pt x="2372" y="31"/>
                    <a:pt x="2367" y="31"/>
                  </a:cubicBezTo>
                  <a:cubicBezTo>
                    <a:pt x="2365" y="31"/>
                    <a:pt x="2363" y="33"/>
                    <a:pt x="2363" y="38"/>
                  </a:cubicBezTo>
                  <a:cubicBezTo>
                    <a:pt x="2363" y="38"/>
                    <a:pt x="2178" y="1"/>
                    <a:pt x="1941"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2908;p45">
              <a:extLst>
                <a:ext uri="{FF2B5EF4-FFF2-40B4-BE49-F238E27FC236}">
                  <a16:creationId xmlns:a16="http://schemas.microsoft.com/office/drawing/2014/main" id="{38920D92-2D68-6191-DE1C-A6B839B4AC29}"/>
                </a:ext>
              </a:extLst>
            </p:cNvPr>
            <p:cNvSpPr/>
            <p:nvPr/>
          </p:nvSpPr>
          <p:spPr>
            <a:xfrm>
              <a:off x="3687975" y="4473788"/>
              <a:ext cx="98375" cy="116050"/>
            </a:xfrm>
            <a:custGeom>
              <a:avLst/>
              <a:gdLst/>
              <a:ahLst/>
              <a:cxnLst/>
              <a:rect l="l" t="t" r="r" b="b"/>
              <a:pathLst>
                <a:path w="3935" h="4642" extrusionOk="0">
                  <a:moveTo>
                    <a:pt x="1941" y="1"/>
                  </a:moveTo>
                  <a:cubicBezTo>
                    <a:pt x="1620" y="1"/>
                    <a:pt x="1206" y="68"/>
                    <a:pt x="1030" y="385"/>
                  </a:cubicBezTo>
                  <a:cubicBezTo>
                    <a:pt x="724" y="934"/>
                    <a:pt x="1" y="2033"/>
                    <a:pt x="167" y="3367"/>
                  </a:cubicBezTo>
                  <a:cubicBezTo>
                    <a:pt x="167" y="3367"/>
                    <a:pt x="790" y="2833"/>
                    <a:pt x="1426" y="2833"/>
                  </a:cubicBezTo>
                  <a:cubicBezTo>
                    <a:pt x="1574" y="2833"/>
                    <a:pt x="1722" y="2862"/>
                    <a:pt x="1864" y="2933"/>
                  </a:cubicBezTo>
                  <a:cubicBezTo>
                    <a:pt x="2261" y="3132"/>
                    <a:pt x="2624" y="3403"/>
                    <a:pt x="2937" y="3723"/>
                  </a:cubicBezTo>
                  <a:cubicBezTo>
                    <a:pt x="3245" y="4038"/>
                    <a:pt x="3408" y="4339"/>
                    <a:pt x="3699" y="4641"/>
                  </a:cubicBezTo>
                  <a:cubicBezTo>
                    <a:pt x="3935" y="4308"/>
                    <a:pt x="3726" y="3699"/>
                    <a:pt x="3559" y="3396"/>
                  </a:cubicBezTo>
                  <a:cubicBezTo>
                    <a:pt x="3417" y="3137"/>
                    <a:pt x="3203" y="3137"/>
                    <a:pt x="3028" y="2905"/>
                  </a:cubicBezTo>
                  <a:cubicBezTo>
                    <a:pt x="2887" y="2719"/>
                    <a:pt x="2725" y="2571"/>
                    <a:pt x="2620" y="2342"/>
                  </a:cubicBezTo>
                  <a:cubicBezTo>
                    <a:pt x="2460" y="1991"/>
                    <a:pt x="2382" y="1606"/>
                    <a:pt x="2354" y="1222"/>
                  </a:cubicBezTo>
                  <a:cubicBezTo>
                    <a:pt x="2339" y="1055"/>
                    <a:pt x="2467" y="126"/>
                    <a:pt x="2396" y="53"/>
                  </a:cubicBezTo>
                  <a:cubicBezTo>
                    <a:pt x="2382" y="39"/>
                    <a:pt x="2372" y="31"/>
                    <a:pt x="2367" y="31"/>
                  </a:cubicBezTo>
                  <a:cubicBezTo>
                    <a:pt x="2365" y="31"/>
                    <a:pt x="2363" y="33"/>
                    <a:pt x="2363" y="38"/>
                  </a:cubicBezTo>
                  <a:cubicBezTo>
                    <a:pt x="2363" y="38"/>
                    <a:pt x="2178" y="1"/>
                    <a:pt x="1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2909;p45">
              <a:extLst>
                <a:ext uri="{FF2B5EF4-FFF2-40B4-BE49-F238E27FC236}">
                  <a16:creationId xmlns:a16="http://schemas.microsoft.com/office/drawing/2014/main" id="{60DF0D12-DEBC-5CF0-CD83-DC9A0A97F957}"/>
                </a:ext>
              </a:extLst>
            </p:cNvPr>
            <p:cNvSpPr/>
            <p:nvPr/>
          </p:nvSpPr>
          <p:spPr>
            <a:xfrm>
              <a:off x="3836375" y="4465813"/>
              <a:ext cx="94600" cy="119125"/>
            </a:xfrm>
            <a:custGeom>
              <a:avLst/>
              <a:gdLst/>
              <a:ahLst/>
              <a:cxnLst/>
              <a:rect l="l" t="t" r="r" b="b"/>
              <a:pathLst>
                <a:path w="3784" h="4765" extrusionOk="0">
                  <a:moveTo>
                    <a:pt x="1712" y="1"/>
                  </a:moveTo>
                  <a:cubicBezTo>
                    <a:pt x="1460" y="1"/>
                    <a:pt x="1263" y="36"/>
                    <a:pt x="1263" y="36"/>
                  </a:cubicBezTo>
                  <a:cubicBezTo>
                    <a:pt x="1263" y="32"/>
                    <a:pt x="1261" y="30"/>
                    <a:pt x="1258" y="30"/>
                  </a:cubicBezTo>
                  <a:cubicBezTo>
                    <a:pt x="1253" y="30"/>
                    <a:pt x="1241" y="38"/>
                    <a:pt x="1227" y="52"/>
                  </a:cubicBezTo>
                  <a:cubicBezTo>
                    <a:pt x="1149" y="123"/>
                    <a:pt x="1286" y="1041"/>
                    <a:pt x="1273" y="1211"/>
                  </a:cubicBezTo>
                  <a:cubicBezTo>
                    <a:pt x="1243" y="1589"/>
                    <a:pt x="1159" y="1968"/>
                    <a:pt x="988" y="2315"/>
                  </a:cubicBezTo>
                  <a:cubicBezTo>
                    <a:pt x="879" y="2543"/>
                    <a:pt x="704" y="2687"/>
                    <a:pt x="554" y="2871"/>
                  </a:cubicBezTo>
                  <a:cubicBezTo>
                    <a:pt x="366" y="3098"/>
                    <a:pt x="328" y="3157"/>
                    <a:pt x="177" y="3411"/>
                  </a:cubicBezTo>
                  <a:cubicBezTo>
                    <a:pt x="0" y="3710"/>
                    <a:pt x="43" y="4435"/>
                    <a:pt x="296" y="4764"/>
                  </a:cubicBezTo>
                  <a:cubicBezTo>
                    <a:pt x="297" y="4764"/>
                    <a:pt x="297" y="4765"/>
                    <a:pt x="298" y="4765"/>
                  </a:cubicBezTo>
                  <a:cubicBezTo>
                    <a:pt x="325" y="4765"/>
                    <a:pt x="497" y="4217"/>
                    <a:pt x="513" y="4162"/>
                  </a:cubicBezTo>
                  <a:cubicBezTo>
                    <a:pt x="587" y="3893"/>
                    <a:pt x="686" y="3584"/>
                    <a:pt x="918" y="3407"/>
                  </a:cubicBezTo>
                  <a:cubicBezTo>
                    <a:pt x="1178" y="3211"/>
                    <a:pt x="1499" y="3033"/>
                    <a:pt x="1797" y="2896"/>
                  </a:cubicBezTo>
                  <a:cubicBezTo>
                    <a:pt x="1948" y="2826"/>
                    <a:pt x="2106" y="2797"/>
                    <a:pt x="2264" y="2797"/>
                  </a:cubicBezTo>
                  <a:cubicBezTo>
                    <a:pt x="2942" y="2797"/>
                    <a:pt x="3606" y="3325"/>
                    <a:pt x="3606" y="3325"/>
                  </a:cubicBezTo>
                  <a:cubicBezTo>
                    <a:pt x="3784" y="2009"/>
                    <a:pt x="3011" y="922"/>
                    <a:pt x="2686" y="379"/>
                  </a:cubicBezTo>
                  <a:cubicBezTo>
                    <a:pt x="2498" y="67"/>
                    <a:pt x="2054" y="1"/>
                    <a:pt x="1712"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2910;p45">
              <a:extLst>
                <a:ext uri="{FF2B5EF4-FFF2-40B4-BE49-F238E27FC236}">
                  <a16:creationId xmlns:a16="http://schemas.microsoft.com/office/drawing/2014/main" id="{88D4BAEF-32EE-E9CB-4DA7-769DB294DE7A}"/>
                </a:ext>
              </a:extLst>
            </p:cNvPr>
            <p:cNvSpPr/>
            <p:nvPr/>
          </p:nvSpPr>
          <p:spPr>
            <a:xfrm>
              <a:off x="3836375" y="4465813"/>
              <a:ext cx="94600" cy="119125"/>
            </a:xfrm>
            <a:custGeom>
              <a:avLst/>
              <a:gdLst/>
              <a:ahLst/>
              <a:cxnLst/>
              <a:rect l="l" t="t" r="r" b="b"/>
              <a:pathLst>
                <a:path w="3784" h="4765" extrusionOk="0">
                  <a:moveTo>
                    <a:pt x="1712" y="1"/>
                  </a:moveTo>
                  <a:cubicBezTo>
                    <a:pt x="1460" y="1"/>
                    <a:pt x="1263" y="36"/>
                    <a:pt x="1263" y="36"/>
                  </a:cubicBezTo>
                  <a:cubicBezTo>
                    <a:pt x="1263" y="32"/>
                    <a:pt x="1261" y="30"/>
                    <a:pt x="1258" y="30"/>
                  </a:cubicBezTo>
                  <a:cubicBezTo>
                    <a:pt x="1253" y="30"/>
                    <a:pt x="1241" y="38"/>
                    <a:pt x="1227" y="52"/>
                  </a:cubicBezTo>
                  <a:cubicBezTo>
                    <a:pt x="1149" y="123"/>
                    <a:pt x="1286" y="1041"/>
                    <a:pt x="1273" y="1211"/>
                  </a:cubicBezTo>
                  <a:cubicBezTo>
                    <a:pt x="1243" y="1589"/>
                    <a:pt x="1159" y="1968"/>
                    <a:pt x="988" y="2315"/>
                  </a:cubicBezTo>
                  <a:cubicBezTo>
                    <a:pt x="879" y="2543"/>
                    <a:pt x="704" y="2687"/>
                    <a:pt x="554" y="2871"/>
                  </a:cubicBezTo>
                  <a:cubicBezTo>
                    <a:pt x="366" y="3098"/>
                    <a:pt x="328" y="3157"/>
                    <a:pt x="177" y="3411"/>
                  </a:cubicBezTo>
                  <a:cubicBezTo>
                    <a:pt x="0" y="3710"/>
                    <a:pt x="43" y="4435"/>
                    <a:pt x="296" y="4764"/>
                  </a:cubicBezTo>
                  <a:cubicBezTo>
                    <a:pt x="297" y="4764"/>
                    <a:pt x="297" y="4765"/>
                    <a:pt x="298" y="4765"/>
                  </a:cubicBezTo>
                  <a:cubicBezTo>
                    <a:pt x="325" y="4765"/>
                    <a:pt x="497" y="4217"/>
                    <a:pt x="513" y="4162"/>
                  </a:cubicBezTo>
                  <a:cubicBezTo>
                    <a:pt x="587" y="3893"/>
                    <a:pt x="686" y="3584"/>
                    <a:pt x="918" y="3407"/>
                  </a:cubicBezTo>
                  <a:cubicBezTo>
                    <a:pt x="1178" y="3211"/>
                    <a:pt x="1499" y="3033"/>
                    <a:pt x="1797" y="2896"/>
                  </a:cubicBezTo>
                  <a:cubicBezTo>
                    <a:pt x="1948" y="2826"/>
                    <a:pt x="2106" y="2797"/>
                    <a:pt x="2264" y="2797"/>
                  </a:cubicBezTo>
                  <a:cubicBezTo>
                    <a:pt x="2942" y="2797"/>
                    <a:pt x="3606" y="3325"/>
                    <a:pt x="3606" y="3325"/>
                  </a:cubicBezTo>
                  <a:cubicBezTo>
                    <a:pt x="3784" y="2009"/>
                    <a:pt x="3011" y="922"/>
                    <a:pt x="2686" y="379"/>
                  </a:cubicBezTo>
                  <a:cubicBezTo>
                    <a:pt x="2498" y="67"/>
                    <a:pt x="2054" y="1"/>
                    <a:pt x="17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2911;p45">
              <a:extLst>
                <a:ext uri="{FF2B5EF4-FFF2-40B4-BE49-F238E27FC236}">
                  <a16:creationId xmlns:a16="http://schemas.microsoft.com/office/drawing/2014/main" id="{15638A45-C830-BFFE-9580-82A35F5045F5}"/>
                </a:ext>
              </a:extLst>
            </p:cNvPr>
            <p:cNvSpPr/>
            <p:nvPr/>
          </p:nvSpPr>
          <p:spPr>
            <a:xfrm>
              <a:off x="3698300" y="4485738"/>
              <a:ext cx="14175" cy="27975"/>
            </a:xfrm>
            <a:custGeom>
              <a:avLst/>
              <a:gdLst/>
              <a:ahLst/>
              <a:cxnLst/>
              <a:rect l="l" t="t" r="r" b="b"/>
              <a:pathLst>
                <a:path w="567" h="1119" extrusionOk="0">
                  <a:moveTo>
                    <a:pt x="567" y="1"/>
                  </a:moveTo>
                  <a:cubicBezTo>
                    <a:pt x="563" y="4"/>
                    <a:pt x="560" y="5"/>
                    <a:pt x="556" y="10"/>
                  </a:cubicBezTo>
                  <a:cubicBezTo>
                    <a:pt x="402" y="281"/>
                    <a:pt x="177" y="661"/>
                    <a:pt x="0" y="1118"/>
                  </a:cubicBezTo>
                  <a:lnTo>
                    <a:pt x="567" y="1"/>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2912;p45">
              <a:extLst>
                <a:ext uri="{FF2B5EF4-FFF2-40B4-BE49-F238E27FC236}">
                  <a16:creationId xmlns:a16="http://schemas.microsoft.com/office/drawing/2014/main" id="{276385D6-F514-7136-FE6C-2AC0DA45F630}"/>
                </a:ext>
              </a:extLst>
            </p:cNvPr>
            <p:cNvSpPr/>
            <p:nvPr/>
          </p:nvSpPr>
          <p:spPr>
            <a:xfrm>
              <a:off x="3712525" y="4473788"/>
              <a:ext cx="73800" cy="116050"/>
            </a:xfrm>
            <a:custGeom>
              <a:avLst/>
              <a:gdLst/>
              <a:ahLst/>
              <a:cxnLst/>
              <a:rect l="l" t="t" r="r" b="b"/>
              <a:pathLst>
                <a:path w="2952" h="4642" extrusionOk="0">
                  <a:moveTo>
                    <a:pt x="958" y="1"/>
                  </a:moveTo>
                  <a:cubicBezTo>
                    <a:pt x="637" y="1"/>
                    <a:pt x="224" y="68"/>
                    <a:pt x="48" y="384"/>
                  </a:cubicBezTo>
                  <a:lnTo>
                    <a:pt x="1" y="478"/>
                  </a:lnTo>
                  <a:cubicBezTo>
                    <a:pt x="88" y="396"/>
                    <a:pt x="178" y="345"/>
                    <a:pt x="268" y="345"/>
                  </a:cubicBezTo>
                  <a:cubicBezTo>
                    <a:pt x="306" y="345"/>
                    <a:pt x="344" y="354"/>
                    <a:pt x="382" y="374"/>
                  </a:cubicBezTo>
                  <a:cubicBezTo>
                    <a:pt x="929" y="657"/>
                    <a:pt x="946" y="1881"/>
                    <a:pt x="1023" y="2144"/>
                  </a:cubicBezTo>
                  <a:cubicBezTo>
                    <a:pt x="1061" y="2281"/>
                    <a:pt x="869" y="2593"/>
                    <a:pt x="677" y="2859"/>
                  </a:cubicBezTo>
                  <a:cubicBezTo>
                    <a:pt x="745" y="2877"/>
                    <a:pt x="812" y="2899"/>
                    <a:pt x="880" y="2933"/>
                  </a:cubicBezTo>
                  <a:cubicBezTo>
                    <a:pt x="1278" y="3132"/>
                    <a:pt x="1641" y="3401"/>
                    <a:pt x="1954" y="3722"/>
                  </a:cubicBezTo>
                  <a:cubicBezTo>
                    <a:pt x="2261" y="4038"/>
                    <a:pt x="2425" y="4339"/>
                    <a:pt x="2715" y="4641"/>
                  </a:cubicBezTo>
                  <a:cubicBezTo>
                    <a:pt x="2952" y="4308"/>
                    <a:pt x="2741" y="3699"/>
                    <a:pt x="2576" y="3396"/>
                  </a:cubicBezTo>
                  <a:cubicBezTo>
                    <a:pt x="2433" y="3137"/>
                    <a:pt x="2221" y="3137"/>
                    <a:pt x="2043" y="2903"/>
                  </a:cubicBezTo>
                  <a:cubicBezTo>
                    <a:pt x="1904" y="2719"/>
                    <a:pt x="1742" y="2571"/>
                    <a:pt x="1636" y="2341"/>
                  </a:cubicBezTo>
                  <a:cubicBezTo>
                    <a:pt x="1477" y="1991"/>
                    <a:pt x="1399" y="1606"/>
                    <a:pt x="1370" y="1222"/>
                  </a:cubicBezTo>
                  <a:cubicBezTo>
                    <a:pt x="1357" y="1057"/>
                    <a:pt x="1485" y="127"/>
                    <a:pt x="1414" y="53"/>
                  </a:cubicBezTo>
                  <a:cubicBezTo>
                    <a:pt x="1400" y="39"/>
                    <a:pt x="1390" y="31"/>
                    <a:pt x="1385" y="31"/>
                  </a:cubicBezTo>
                  <a:cubicBezTo>
                    <a:pt x="1383" y="31"/>
                    <a:pt x="1381" y="33"/>
                    <a:pt x="1381" y="38"/>
                  </a:cubicBezTo>
                  <a:cubicBezTo>
                    <a:pt x="1381" y="38"/>
                    <a:pt x="1195" y="1"/>
                    <a:pt x="9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2913;p45">
              <a:extLst>
                <a:ext uri="{FF2B5EF4-FFF2-40B4-BE49-F238E27FC236}">
                  <a16:creationId xmlns:a16="http://schemas.microsoft.com/office/drawing/2014/main" id="{4D56E798-C537-8C7D-2D54-7F30B5159852}"/>
                </a:ext>
              </a:extLst>
            </p:cNvPr>
            <p:cNvSpPr/>
            <p:nvPr/>
          </p:nvSpPr>
          <p:spPr>
            <a:xfrm>
              <a:off x="3836325" y="4465788"/>
              <a:ext cx="62850" cy="118975"/>
            </a:xfrm>
            <a:custGeom>
              <a:avLst/>
              <a:gdLst/>
              <a:ahLst/>
              <a:cxnLst/>
              <a:rect l="l" t="t" r="r" b="b"/>
              <a:pathLst>
                <a:path w="2514" h="4759" extrusionOk="0">
                  <a:moveTo>
                    <a:pt x="1707" y="1"/>
                  </a:moveTo>
                  <a:cubicBezTo>
                    <a:pt x="1457" y="1"/>
                    <a:pt x="1262" y="36"/>
                    <a:pt x="1262" y="36"/>
                  </a:cubicBezTo>
                  <a:cubicBezTo>
                    <a:pt x="1262" y="32"/>
                    <a:pt x="1261" y="30"/>
                    <a:pt x="1258" y="30"/>
                  </a:cubicBezTo>
                  <a:cubicBezTo>
                    <a:pt x="1253" y="30"/>
                    <a:pt x="1243" y="38"/>
                    <a:pt x="1227" y="52"/>
                  </a:cubicBezTo>
                  <a:cubicBezTo>
                    <a:pt x="1150" y="124"/>
                    <a:pt x="1288" y="1041"/>
                    <a:pt x="1273" y="1205"/>
                  </a:cubicBezTo>
                  <a:cubicBezTo>
                    <a:pt x="1241" y="1585"/>
                    <a:pt x="1158" y="1965"/>
                    <a:pt x="989" y="2309"/>
                  </a:cubicBezTo>
                  <a:cubicBezTo>
                    <a:pt x="876" y="2537"/>
                    <a:pt x="704" y="2684"/>
                    <a:pt x="555" y="2864"/>
                  </a:cubicBezTo>
                  <a:cubicBezTo>
                    <a:pt x="365" y="3094"/>
                    <a:pt x="328" y="3151"/>
                    <a:pt x="177" y="3405"/>
                  </a:cubicBezTo>
                  <a:cubicBezTo>
                    <a:pt x="1" y="3704"/>
                    <a:pt x="44" y="4429"/>
                    <a:pt x="297" y="4758"/>
                  </a:cubicBezTo>
                  <a:cubicBezTo>
                    <a:pt x="297" y="4758"/>
                    <a:pt x="298" y="4759"/>
                    <a:pt x="299" y="4759"/>
                  </a:cubicBezTo>
                  <a:cubicBezTo>
                    <a:pt x="324" y="4759"/>
                    <a:pt x="499" y="4213"/>
                    <a:pt x="513" y="4157"/>
                  </a:cubicBezTo>
                  <a:cubicBezTo>
                    <a:pt x="586" y="3888"/>
                    <a:pt x="688" y="3580"/>
                    <a:pt x="919" y="3402"/>
                  </a:cubicBezTo>
                  <a:cubicBezTo>
                    <a:pt x="1177" y="3206"/>
                    <a:pt x="1500" y="3028"/>
                    <a:pt x="1796" y="2890"/>
                  </a:cubicBezTo>
                  <a:cubicBezTo>
                    <a:pt x="1947" y="2820"/>
                    <a:pt x="2105" y="2792"/>
                    <a:pt x="2263" y="2792"/>
                  </a:cubicBezTo>
                  <a:cubicBezTo>
                    <a:pt x="2347" y="2792"/>
                    <a:pt x="2431" y="2800"/>
                    <a:pt x="2513" y="2815"/>
                  </a:cubicBezTo>
                  <a:cubicBezTo>
                    <a:pt x="2092" y="2480"/>
                    <a:pt x="1565" y="1925"/>
                    <a:pt x="1565" y="1260"/>
                  </a:cubicBezTo>
                  <a:cubicBezTo>
                    <a:pt x="1565" y="657"/>
                    <a:pt x="1866" y="269"/>
                    <a:pt x="2140" y="43"/>
                  </a:cubicBezTo>
                  <a:cubicBezTo>
                    <a:pt x="1994" y="11"/>
                    <a:pt x="1842" y="1"/>
                    <a:pt x="170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2914;p45">
              <a:extLst>
                <a:ext uri="{FF2B5EF4-FFF2-40B4-BE49-F238E27FC236}">
                  <a16:creationId xmlns:a16="http://schemas.microsoft.com/office/drawing/2014/main" id="{3AEC392C-E1F3-7B0F-888D-8C926124C5BE}"/>
                </a:ext>
              </a:extLst>
            </p:cNvPr>
            <p:cNvSpPr/>
            <p:nvPr/>
          </p:nvSpPr>
          <p:spPr>
            <a:xfrm>
              <a:off x="3758225" y="4596138"/>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5"/>
                    <a:pt x="541" y="0"/>
                    <a:pt x="349"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2915;p45">
              <a:extLst>
                <a:ext uri="{FF2B5EF4-FFF2-40B4-BE49-F238E27FC236}">
                  <a16:creationId xmlns:a16="http://schemas.microsoft.com/office/drawing/2014/main" id="{9E69779A-27C9-E70C-792A-BBA59F7C04C6}"/>
                </a:ext>
              </a:extLst>
            </p:cNvPr>
            <p:cNvSpPr/>
            <p:nvPr/>
          </p:nvSpPr>
          <p:spPr>
            <a:xfrm>
              <a:off x="3756375" y="4594713"/>
              <a:ext cx="17450" cy="26350"/>
            </a:xfrm>
            <a:custGeom>
              <a:avLst/>
              <a:gdLst/>
              <a:ahLst/>
              <a:cxnLst/>
              <a:rect l="l" t="t" r="r" b="b"/>
              <a:pathLst>
                <a:path w="698" h="1054" extrusionOk="0">
                  <a:moveTo>
                    <a:pt x="349" y="1"/>
                  </a:moveTo>
                  <a:cubicBezTo>
                    <a:pt x="157" y="1"/>
                    <a:pt x="0" y="235"/>
                    <a:pt x="0" y="527"/>
                  </a:cubicBezTo>
                  <a:cubicBezTo>
                    <a:pt x="0" y="818"/>
                    <a:pt x="157" y="1054"/>
                    <a:pt x="349" y="1054"/>
                  </a:cubicBezTo>
                  <a:cubicBezTo>
                    <a:pt x="541" y="1054"/>
                    <a:pt x="698" y="819"/>
                    <a:pt x="698" y="527"/>
                  </a:cubicBezTo>
                  <a:cubicBezTo>
                    <a:pt x="698" y="237"/>
                    <a:pt x="541"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2916;p45">
              <a:extLst>
                <a:ext uri="{FF2B5EF4-FFF2-40B4-BE49-F238E27FC236}">
                  <a16:creationId xmlns:a16="http://schemas.microsoft.com/office/drawing/2014/main" id="{249FEB09-9787-CDAB-C1F3-CCB9573057E9}"/>
                </a:ext>
              </a:extLst>
            </p:cNvPr>
            <p:cNvSpPr/>
            <p:nvPr/>
          </p:nvSpPr>
          <p:spPr>
            <a:xfrm>
              <a:off x="3756525" y="4598688"/>
              <a:ext cx="17300" cy="22425"/>
            </a:xfrm>
            <a:custGeom>
              <a:avLst/>
              <a:gdLst/>
              <a:ahLst/>
              <a:cxnLst/>
              <a:rect l="l" t="t" r="r" b="b"/>
              <a:pathLst>
                <a:path w="692" h="897" extrusionOk="0">
                  <a:moveTo>
                    <a:pt x="589" y="1"/>
                  </a:moveTo>
                  <a:lnTo>
                    <a:pt x="589" y="1"/>
                  </a:lnTo>
                  <a:cubicBezTo>
                    <a:pt x="594" y="29"/>
                    <a:pt x="595" y="58"/>
                    <a:pt x="595" y="88"/>
                  </a:cubicBezTo>
                  <a:cubicBezTo>
                    <a:pt x="595" y="380"/>
                    <a:pt x="436" y="614"/>
                    <a:pt x="238" y="614"/>
                  </a:cubicBezTo>
                  <a:cubicBezTo>
                    <a:pt x="147" y="614"/>
                    <a:pt x="63" y="563"/>
                    <a:pt x="0" y="479"/>
                  </a:cubicBezTo>
                  <a:lnTo>
                    <a:pt x="0" y="479"/>
                  </a:lnTo>
                  <a:cubicBezTo>
                    <a:pt x="34" y="717"/>
                    <a:pt x="174" y="896"/>
                    <a:pt x="340" y="896"/>
                  </a:cubicBezTo>
                  <a:cubicBezTo>
                    <a:pt x="532" y="896"/>
                    <a:pt x="689" y="660"/>
                    <a:pt x="689" y="370"/>
                  </a:cubicBezTo>
                  <a:cubicBezTo>
                    <a:pt x="692" y="224"/>
                    <a:pt x="652" y="95"/>
                    <a:pt x="58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2917;p45">
              <a:extLst>
                <a:ext uri="{FF2B5EF4-FFF2-40B4-BE49-F238E27FC236}">
                  <a16:creationId xmlns:a16="http://schemas.microsoft.com/office/drawing/2014/main" id="{C34FEC5D-6311-FEDF-71BC-B16A35EFC5E2}"/>
                </a:ext>
              </a:extLst>
            </p:cNvPr>
            <p:cNvSpPr/>
            <p:nvPr/>
          </p:nvSpPr>
          <p:spPr>
            <a:xfrm>
              <a:off x="3759150" y="4671013"/>
              <a:ext cx="17450" cy="26350"/>
            </a:xfrm>
            <a:custGeom>
              <a:avLst/>
              <a:gdLst/>
              <a:ahLst/>
              <a:cxnLst/>
              <a:rect l="l" t="t" r="r" b="b"/>
              <a:pathLst>
                <a:path w="698" h="1054" extrusionOk="0">
                  <a:moveTo>
                    <a:pt x="351" y="0"/>
                  </a:moveTo>
                  <a:cubicBezTo>
                    <a:pt x="350" y="0"/>
                    <a:pt x="350" y="0"/>
                    <a:pt x="349" y="0"/>
                  </a:cubicBezTo>
                  <a:cubicBezTo>
                    <a:pt x="157" y="0"/>
                    <a:pt x="0" y="235"/>
                    <a:pt x="0" y="527"/>
                  </a:cubicBezTo>
                  <a:cubicBezTo>
                    <a:pt x="0" y="817"/>
                    <a:pt x="157" y="1054"/>
                    <a:pt x="349" y="1054"/>
                  </a:cubicBezTo>
                  <a:cubicBezTo>
                    <a:pt x="541" y="1054"/>
                    <a:pt x="698" y="819"/>
                    <a:pt x="698" y="527"/>
                  </a:cubicBezTo>
                  <a:cubicBezTo>
                    <a:pt x="698" y="236"/>
                    <a:pt x="542" y="0"/>
                    <a:pt x="35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2918;p45">
              <a:extLst>
                <a:ext uri="{FF2B5EF4-FFF2-40B4-BE49-F238E27FC236}">
                  <a16:creationId xmlns:a16="http://schemas.microsoft.com/office/drawing/2014/main" id="{E66AC4B4-9AFC-FD7E-DFDC-95B929DC1BF0}"/>
                </a:ext>
              </a:extLst>
            </p:cNvPr>
            <p:cNvSpPr/>
            <p:nvPr/>
          </p:nvSpPr>
          <p:spPr>
            <a:xfrm>
              <a:off x="3757300" y="4669588"/>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5"/>
                    <a:pt x="541"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2919;p45">
              <a:extLst>
                <a:ext uri="{FF2B5EF4-FFF2-40B4-BE49-F238E27FC236}">
                  <a16:creationId xmlns:a16="http://schemas.microsoft.com/office/drawing/2014/main" id="{718F8231-6B3D-144A-F148-EC0E4A9400E6}"/>
                </a:ext>
              </a:extLst>
            </p:cNvPr>
            <p:cNvSpPr/>
            <p:nvPr/>
          </p:nvSpPr>
          <p:spPr>
            <a:xfrm>
              <a:off x="3757500" y="4673513"/>
              <a:ext cx="17250" cy="22425"/>
            </a:xfrm>
            <a:custGeom>
              <a:avLst/>
              <a:gdLst/>
              <a:ahLst/>
              <a:cxnLst/>
              <a:rect l="l" t="t" r="r" b="b"/>
              <a:pathLst>
                <a:path w="690" h="897" extrusionOk="0">
                  <a:moveTo>
                    <a:pt x="590" y="0"/>
                  </a:moveTo>
                  <a:cubicBezTo>
                    <a:pt x="593" y="29"/>
                    <a:pt x="596" y="57"/>
                    <a:pt x="596" y="87"/>
                  </a:cubicBezTo>
                  <a:cubicBezTo>
                    <a:pt x="596" y="379"/>
                    <a:pt x="435" y="614"/>
                    <a:pt x="237" y="614"/>
                  </a:cubicBezTo>
                  <a:cubicBezTo>
                    <a:pt x="148" y="614"/>
                    <a:pt x="64" y="562"/>
                    <a:pt x="1" y="478"/>
                  </a:cubicBezTo>
                  <a:lnTo>
                    <a:pt x="1" y="478"/>
                  </a:lnTo>
                  <a:cubicBezTo>
                    <a:pt x="35" y="717"/>
                    <a:pt x="173" y="897"/>
                    <a:pt x="341" y="897"/>
                  </a:cubicBezTo>
                  <a:cubicBezTo>
                    <a:pt x="533" y="897"/>
                    <a:pt x="690" y="661"/>
                    <a:pt x="690" y="370"/>
                  </a:cubicBezTo>
                  <a:cubicBezTo>
                    <a:pt x="690" y="226"/>
                    <a:pt x="650" y="97"/>
                    <a:pt x="5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2920;p45">
              <a:extLst>
                <a:ext uri="{FF2B5EF4-FFF2-40B4-BE49-F238E27FC236}">
                  <a16:creationId xmlns:a16="http://schemas.microsoft.com/office/drawing/2014/main" id="{467548F8-5D04-12F8-F4E8-5B8A370A5658}"/>
                </a:ext>
              </a:extLst>
            </p:cNvPr>
            <p:cNvSpPr/>
            <p:nvPr/>
          </p:nvSpPr>
          <p:spPr>
            <a:xfrm>
              <a:off x="3748975" y="4559063"/>
              <a:ext cx="3575" cy="147125"/>
            </a:xfrm>
            <a:custGeom>
              <a:avLst/>
              <a:gdLst/>
              <a:ahLst/>
              <a:cxnLst/>
              <a:rect l="l" t="t" r="r" b="b"/>
              <a:pathLst>
                <a:path w="143" h="5885" extrusionOk="0">
                  <a:moveTo>
                    <a:pt x="72" y="0"/>
                  </a:moveTo>
                  <a:cubicBezTo>
                    <a:pt x="33" y="0"/>
                    <a:pt x="0" y="3344"/>
                    <a:pt x="0" y="3344"/>
                  </a:cubicBezTo>
                  <a:cubicBezTo>
                    <a:pt x="0" y="3344"/>
                    <a:pt x="15" y="4890"/>
                    <a:pt x="36" y="5879"/>
                  </a:cubicBezTo>
                  <a:cubicBezTo>
                    <a:pt x="40" y="5879"/>
                    <a:pt x="45" y="5879"/>
                    <a:pt x="49" y="5879"/>
                  </a:cubicBezTo>
                  <a:cubicBezTo>
                    <a:pt x="70" y="5879"/>
                    <a:pt x="88" y="5881"/>
                    <a:pt x="107" y="5885"/>
                  </a:cubicBezTo>
                  <a:cubicBezTo>
                    <a:pt x="128" y="4895"/>
                    <a:pt x="143" y="3344"/>
                    <a:pt x="143" y="3344"/>
                  </a:cubicBezTo>
                  <a:cubicBezTo>
                    <a:pt x="143" y="3344"/>
                    <a:pt x="111" y="0"/>
                    <a:pt x="7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2921;p45">
              <a:extLst>
                <a:ext uri="{FF2B5EF4-FFF2-40B4-BE49-F238E27FC236}">
                  <a16:creationId xmlns:a16="http://schemas.microsoft.com/office/drawing/2014/main" id="{5C1BB7B1-4922-FCF9-C847-F4C36B1F6601}"/>
                </a:ext>
              </a:extLst>
            </p:cNvPr>
            <p:cNvSpPr/>
            <p:nvPr/>
          </p:nvSpPr>
          <p:spPr>
            <a:xfrm>
              <a:off x="3868750" y="4545988"/>
              <a:ext cx="4575" cy="156975"/>
            </a:xfrm>
            <a:custGeom>
              <a:avLst/>
              <a:gdLst/>
              <a:ahLst/>
              <a:cxnLst/>
              <a:rect l="l" t="t" r="r" b="b"/>
              <a:pathLst>
                <a:path w="183" h="6279" extrusionOk="0">
                  <a:moveTo>
                    <a:pt x="36" y="1"/>
                  </a:moveTo>
                  <a:cubicBezTo>
                    <a:pt x="31" y="1"/>
                    <a:pt x="26" y="51"/>
                    <a:pt x="22" y="136"/>
                  </a:cubicBezTo>
                  <a:cubicBezTo>
                    <a:pt x="19" y="222"/>
                    <a:pt x="15" y="345"/>
                    <a:pt x="11" y="492"/>
                  </a:cubicBezTo>
                  <a:cubicBezTo>
                    <a:pt x="5" y="788"/>
                    <a:pt x="1" y="1179"/>
                    <a:pt x="4" y="1572"/>
                  </a:cubicBezTo>
                  <a:lnTo>
                    <a:pt x="21" y="3142"/>
                  </a:lnTo>
                  <a:cubicBezTo>
                    <a:pt x="21" y="3142"/>
                    <a:pt x="49" y="3925"/>
                    <a:pt x="79" y="4710"/>
                  </a:cubicBezTo>
                  <a:cubicBezTo>
                    <a:pt x="93" y="5101"/>
                    <a:pt x="106" y="5494"/>
                    <a:pt x="117" y="5787"/>
                  </a:cubicBezTo>
                  <a:cubicBezTo>
                    <a:pt x="127" y="6083"/>
                    <a:pt x="136" y="6278"/>
                    <a:pt x="147" y="6278"/>
                  </a:cubicBezTo>
                  <a:cubicBezTo>
                    <a:pt x="153" y="6278"/>
                    <a:pt x="156" y="6231"/>
                    <a:pt x="162" y="6143"/>
                  </a:cubicBezTo>
                  <a:cubicBezTo>
                    <a:pt x="164" y="6059"/>
                    <a:pt x="169" y="5935"/>
                    <a:pt x="174" y="5787"/>
                  </a:cubicBezTo>
                  <a:cubicBezTo>
                    <a:pt x="179" y="5493"/>
                    <a:pt x="183" y="5101"/>
                    <a:pt x="181" y="4708"/>
                  </a:cubicBezTo>
                  <a:lnTo>
                    <a:pt x="163" y="3138"/>
                  </a:lnTo>
                  <a:cubicBezTo>
                    <a:pt x="163" y="3138"/>
                    <a:pt x="134" y="2355"/>
                    <a:pt x="105" y="1571"/>
                  </a:cubicBezTo>
                  <a:cubicBezTo>
                    <a:pt x="90" y="1179"/>
                    <a:pt x="78" y="787"/>
                    <a:pt x="66" y="492"/>
                  </a:cubicBezTo>
                  <a:cubicBezTo>
                    <a:pt x="56" y="197"/>
                    <a:pt x="48" y="1"/>
                    <a:pt x="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2922;p45">
              <a:extLst>
                <a:ext uri="{FF2B5EF4-FFF2-40B4-BE49-F238E27FC236}">
                  <a16:creationId xmlns:a16="http://schemas.microsoft.com/office/drawing/2014/main" id="{27568384-07AA-0A81-4F82-D50B1B5776BF}"/>
                </a:ext>
              </a:extLst>
            </p:cNvPr>
            <p:cNvSpPr/>
            <p:nvPr/>
          </p:nvSpPr>
          <p:spPr>
            <a:xfrm>
              <a:off x="3849075" y="4602338"/>
              <a:ext cx="15575" cy="3575"/>
            </a:xfrm>
            <a:custGeom>
              <a:avLst/>
              <a:gdLst/>
              <a:ahLst/>
              <a:cxnLst/>
              <a:rect l="l" t="t" r="r" b="b"/>
              <a:pathLst>
                <a:path w="623" h="143" extrusionOk="0">
                  <a:moveTo>
                    <a:pt x="311" y="0"/>
                  </a:moveTo>
                  <a:cubicBezTo>
                    <a:pt x="311" y="0"/>
                    <a:pt x="1" y="33"/>
                    <a:pt x="1" y="71"/>
                  </a:cubicBezTo>
                  <a:cubicBezTo>
                    <a:pt x="1" y="111"/>
                    <a:pt x="311" y="143"/>
                    <a:pt x="311" y="143"/>
                  </a:cubicBezTo>
                  <a:cubicBezTo>
                    <a:pt x="311" y="143"/>
                    <a:pt x="623" y="111"/>
                    <a:pt x="623" y="71"/>
                  </a:cubicBezTo>
                  <a:cubicBezTo>
                    <a:pt x="623" y="34"/>
                    <a:pt x="311" y="0"/>
                    <a:pt x="3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2923;p45">
              <a:extLst>
                <a:ext uri="{FF2B5EF4-FFF2-40B4-BE49-F238E27FC236}">
                  <a16:creationId xmlns:a16="http://schemas.microsoft.com/office/drawing/2014/main" id="{142DE972-FDF4-F597-1D00-DA90F996D5B9}"/>
                </a:ext>
              </a:extLst>
            </p:cNvPr>
            <p:cNvSpPr/>
            <p:nvPr/>
          </p:nvSpPr>
          <p:spPr>
            <a:xfrm>
              <a:off x="3853050" y="4681088"/>
              <a:ext cx="15625" cy="3575"/>
            </a:xfrm>
            <a:custGeom>
              <a:avLst/>
              <a:gdLst/>
              <a:ahLst/>
              <a:cxnLst/>
              <a:rect l="l" t="t" r="r" b="b"/>
              <a:pathLst>
                <a:path w="625" h="143" extrusionOk="0">
                  <a:moveTo>
                    <a:pt x="313" y="0"/>
                  </a:moveTo>
                  <a:cubicBezTo>
                    <a:pt x="313" y="0"/>
                    <a:pt x="1" y="32"/>
                    <a:pt x="1" y="71"/>
                  </a:cubicBezTo>
                  <a:cubicBezTo>
                    <a:pt x="1" y="110"/>
                    <a:pt x="313" y="143"/>
                    <a:pt x="313" y="143"/>
                  </a:cubicBezTo>
                  <a:cubicBezTo>
                    <a:pt x="313" y="143"/>
                    <a:pt x="624" y="110"/>
                    <a:pt x="624" y="71"/>
                  </a:cubicBezTo>
                  <a:cubicBezTo>
                    <a:pt x="624" y="32"/>
                    <a:pt x="313" y="0"/>
                    <a:pt x="31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2924;p45">
              <a:extLst>
                <a:ext uri="{FF2B5EF4-FFF2-40B4-BE49-F238E27FC236}">
                  <a16:creationId xmlns:a16="http://schemas.microsoft.com/office/drawing/2014/main" id="{6D335C29-87E5-9959-B787-9E0CC918A4FC}"/>
                </a:ext>
              </a:extLst>
            </p:cNvPr>
            <p:cNvSpPr/>
            <p:nvPr/>
          </p:nvSpPr>
          <p:spPr>
            <a:xfrm>
              <a:off x="3699675" y="4487713"/>
              <a:ext cx="17250" cy="59225"/>
            </a:xfrm>
            <a:custGeom>
              <a:avLst/>
              <a:gdLst/>
              <a:ahLst/>
              <a:cxnLst/>
              <a:rect l="l" t="t" r="r" b="b"/>
              <a:pathLst>
                <a:path w="690" h="2369" extrusionOk="0">
                  <a:moveTo>
                    <a:pt x="671" y="0"/>
                  </a:moveTo>
                  <a:cubicBezTo>
                    <a:pt x="650" y="0"/>
                    <a:pt x="478" y="331"/>
                    <a:pt x="350" y="679"/>
                  </a:cubicBezTo>
                  <a:cubicBezTo>
                    <a:pt x="216" y="1032"/>
                    <a:pt x="128" y="1401"/>
                    <a:pt x="128" y="1401"/>
                  </a:cubicBezTo>
                  <a:cubicBezTo>
                    <a:pt x="128" y="1401"/>
                    <a:pt x="92" y="1569"/>
                    <a:pt x="62" y="1781"/>
                  </a:cubicBezTo>
                  <a:cubicBezTo>
                    <a:pt x="48" y="1886"/>
                    <a:pt x="32" y="2003"/>
                    <a:pt x="24" y="2114"/>
                  </a:cubicBezTo>
                  <a:cubicBezTo>
                    <a:pt x="24" y="2151"/>
                    <a:pt x="1" y="2272"/>
                    <a:pt x="29" y="2316"/>
                  </a:cubicBezTo>
                  <a:cubicBezTo>
                    <a:pt x="42" y="2342"/>
                    <a:pt x="62" y="2365"/>
                    <a:pt x="92" y="2369"/>
                  </a:cubicBezTo>
                  <a:cubicBezTo>
                    <a:pt x="112" y="2363"/>
                    <a:pt x="120" y="2350"/>
                    <a:pt x="142" y="2342"/>
                  </a:cubicBezTo>
                  <a:cubicBezTo>
                    <a:pt x="183" y="2278"/>
                    <a:pt x="220" y="2244"/>
                    <a:pt x="241" y="2227"/>
                  </a:cubicBezTo>
                  <a:cubicBezTo>
                    <a:pt x="268" y="2205"/>
                    <a:pt x="294" y="2188"/>
                    <a:pt x="320" y="2174"/>
                  </a:cubicBezTo>
                  <a:cubicBezTo>
                    <a:pt x="371" y="2148"/>
                    <a:pt x="418" y="2133"/>
                    <a:pt x="455" y="2127"/>
                  </a:cubicBezTo>
                  <a:cubicBezTo>
                    <a:pt x="532" y="2110"/>
                    <a:pt x="570" y="2117"/>
                    <a:pt x="572" y="2108"/>
                  </a:cubicBezTo>
                  <a:cubicBezTo>
                    <a:pt x="574" y="2106"/>
                    <a:pt x="549" y="2093"/>
                    <a:pt x="494" y="2093"/>
                  </a:cubicBezTo>
                  <a:cubicBezTo>
                    <a:pt x="480" y="2093"/>
                    <a:pt x="465" y="2094"/>
                    <a:pt x="448" y="2096"/>
                  </a:cubicBezTo>
                  <a:cubicBezTo>
                    <a:pt x="407" y="2097"/>
                    <a:pt x="354" y="2107"/>
                    <a:pt x="294" y="2131"/>
                  </a:cubicBezTo>
                  <a:cubicBezTo>
                    <a:pt x="241" y="2150"/>
                    <a:pt x="155" y="2215"/>
                    <a:pt x="138" y="2236"/>
                  </a:cubicBezTo>
                  <a:cubicBezTo>
                    <a:pt x="130" y="2242"/>
                    <a:pt x="128" y="2251"/>
                    <a:pt x="120" y="2252"/>
                  </a:cubicBezTo>
                  <a:cubicBezTo>
                    <a:pt x="109" y="2246"/>
                    <a:pt x="106" y="2232"/>
                    <a:pt x="106" y="2222"/>
                  </a:cubicBezTo>
                  <a:cubicBezTo>
                    <a:pt x="108" y="2192"/>
                    <a:pt x="113" y="2197"/>
                    <a:pt x="122" y="2128"/>
                  </a:cubicBezTo>
                  <a:cubicBezTo>
                    <a:pt x="139" y="2020"/>
                    <a:pt x="159" y="1905"/>
                    <a:pt x="180" y="1802"/>
                  </a:cubicBezTo>
                  <a:cubicBezTo>
                    <a:pt x="222" y="1596"/>
                    <a:pt x="264" y="1432"/>
                    <a:pt x="264" y="1432"/>
                  </a:cubicBezTo>
                  <a:cubicBezTo>
                    <a:pt x="264" y="1432"/>
                    <a:pt x="335" y="1068"/>
                    <a:pt x="444" y="712"/>
                  </a:cubicBezTo>
                  <a:cubicBezTo>
                    <a:pt x="549" y="356"/>
                    <a:pt x="690" y="9"/>
                    <a:pt x="671" y="0"/>
                  </a:cubicBezTo>
                  <a:cubicBezTo>
                    <a:pt x="671" y="0"/>
                    <a:pt x="671" y="0"/>
                    <a:pt x="6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2925;p45">
              <a:extLst>
                <a:ext uri="{FF2B5EF4-FFF2-40B4-BE49-F238E27FC236}">
                  <a16:creationId xmlns:a16="http://schemas.microsoft.com/office/drawing/2014/main" id="{0EC13628-0BE8-1455-9D6B-ABA20DD352FD}"/>
                </a:ext>
              </a:extLst>
            </p:cNvPr>
            <p:cNvSpPr/>
            <p:nvPr/>
          </p:nvSpPr>
          <p:spPr>
            <a:xfrm>
              <a:off x="3892450" y="4477738"/>
              <a:ext cx="29225" cy="52825"/>
            </a:xfrm>
            <a:custGeom>
              <a:avLst/>
              <a:gdLst/>
              <a:ahLst/>
              <a:cxnLst/>
              <a:rect l="l" t="t" r="r" b="b"/>
              <a:pathLst>
                <a:path w="1169" h="2113" extrusionOk="0">
                  <a:moveTo>
                    <a:pt x="11" y="1"/>
                  </a:moveTo>
                  <a:cubicBezTo>
                    <a:pt x="8" y="1"/>
                    <a:pt x="7" y="1"/>
                    <a:pt x="6" y="2"/>
                  </a:cubicBezTo>
                  <a:cubicBezTo>
                    <a:pt x="1" y="11"/>
                    <a:pt x="76" y="52"/>
                    <a:pt x="156" y="144"/>
                  </a:cubicBezTo>
                  <a:cubicBezTo>
                    <a:pt x="236" y="237"/>
                    <a:pt x="315" y="384"/>
                    <a:pt x="391" y="533"/>
                  </a:cubicBezTo>
                  <a:cubicBezTo>
                    <a:pt x="546" y="829"/>
                    <a:pt x="678" y="1138"/>
                    <a:pt x="678" y="1138"/>
                  </a:cubicBezTo>
                  <a:cubicBezTo>
                    <a:pt x="678" y="1138"/>
                    <a:pt x="678" y="1137"/>
                    <a:pt x="678" y="1137"/>
                  </a:cubicBezTo>
                  <a:lnTo>
                    <a:pt x="678" y="1137"/>
                  </a:lnTo>
                  <a:cubicBezTo>
                    <a:pt x="684" y="1137"/>
                    <a:pt x="1037" y="1900"/>
                    <a:pt x="1017" y="1900"/>
                  </a:cubicBezTo>
                  <a:cubicBezTo>
                    <a:pt x="1016" y="1900"/>
                    <a:pt x="1014" y="1898"/>
                    <a:pt x="1010" y="1892"/>
                  </a:cubicBezTo>
                  <a:cubicBezTo>
                    <a:pt x="987" y="1868"/>
                    <a:pt x="963" y="1851"/>
                    <a:pt x="937" y="1840"/>
                  </a:cubicBezTo>
                  <a:cubicBezTo>
                    <a:pt x="914" y="1831"/>
                    <a:pt x="881" y="1821"/>
                    <a:pt x="860" y="1821"/>
                  </a:cubicBezTo>
                  <a:cubicBezTo>
                    <a:pt x="858" y="1821"/>
                    <a:pt x="855" y="1821"/>
                    <a:pt x="853" y="1821"/>
                  </a:cubicBezTo>
                  <a:cubicBezTo>
                    <a:pt x="808" y="1823"/>
                    <a:pt x="795" y="1836"/>
                    <a:pt x="795" y="1837"/>
                  </a:cubicBezTo>
                  <a:cubicBezTo>
                    <a:pt x="795" y="1843"/>
                    <a:pt x="811" y="1838"/>
                    <a:pt x="853" y="1845"/>
                  </a:cubicBezTo>
                  <a:cubicBezTo>
                    <a:pt x="876" y="1851"/>
                    <a:pt x="893" y="1854"/>
                    <a:pt x="933" y="1880"/>
                  </a:cubicBezTo>
                  <a:cubicBezTo>
                    <a:pt x="971" y="1901"/>
                    <a:pt x="1024" y="1961"/>
                    <a:pt x="1128" y="2086"/>
                  </a:cubicBezTo>
                  <a:cubicBezTo>
                    <a:pt x="1135" y="2087"/>
                    <a:pt x="1142" y="2089"/>
                    <a:pt x="1151" y="2096"/>
                  </a:cubicBezTo>
                  <a:cubicBezTo>
                    <a:pt x="1154" y="2100"/>
                    <a:pt x="1158" y="2102"/>
                    <a:pt x="1164" y="2107"/>
                  </a:cubicBezTo>
                  <a:cubicBezTo>
                    <a:pt x="1165" y="2108"/>
                    <a:pt x="1168" y="2112"/>
                    <a:pt x="1169" y="2112"/>
                  </a:cubicBezTo>
                  <a:cubicBezTo>
                    <a:pt x="1169" y="2112"/>
                    <a:pt x="1169" y="2112"/>
                    <a:pt x="1168" y="2110"/>
                  </a:cubicBezTo>
                  <a:lnTo>
                    <a:pt x="1164" y="2092"/>
                  </a:lnTo>
                  <a:cubicBezTo>
                    <a:pt x="1145" y="2032"/>
                    <a:pt x="1125" y="1965"/>
                    <a:pt x="1104" y="1892"/>
                  </a:cubicBezTo>
                  <a:cubicBezTo>
                    <a:pt x="1081" y="1823"/>
                    <a:pt x="1058" y="1747"/>
                    <a:pt x="1033" y="1672"/>
                  </a:cubicBezTo>
                  <a:cubicBezTo>
                    <a:pt x="1011" y="1615"/>
                    <a:pt x="993" y="1555"/>
                    <a:pt x="973" y="1498"/>
                  </a:cubicBezTo>
                  <a:cubicBezTo>
                    <a:pt x="890" y="1273"/>
                    <a:pt x="805" y="1077"/>
                    <a:pt x="805" y="1077"/>
                  </a:cubicBezTo>
                  <a:cubicBezTo>
                    <a:pt x="805" y="1077"/>
                    <a:pt x="658" y="771"/>
                    <a:pt x="478" y="483"/>
                  </a:cubicBezTo>
                  <a:cubicBezTo>
                    <a:pt x="391" y="338"/>
                    <a:pt x="295" y="193"/>
                    <a:pt x="196" y="106"/>
                  </a:cubicBezTo>
                  <a:cubicBezTo>
                    <a:pt x="110" y="29"/>
                    <a:pt x="30"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2926;p45">
              <a:extLst>
                <a:ext uri="{FF2B5EF4-FFF2-40B4-BE49-F238E27FC236}">
                  <a16:creationId xmlns:a16="http://schemas.microsoft.com/office/drawing/2014/main" id="{3C6A4908-1872-975A-5026-BA314D24A628}"/>
                </a:ext>
              </a:extLst>
            </p:cNvPr>
            <p:cNvSpPr/>
            <p:nvPr/>
          </p:nvSpPr>
          <p:spPr>
            <a:xfrm>
              <a:off x="3549900" y="4559738"/>
              <a:ext cx="36675" cy="66400"/>
            </a:xfrm>
            <a:custGeom>
              <a:avLst/>
              <a:gdLst/>
              <a:ahLst/>
              <a:cxnLst/>
              <a:rect l="l" t="t" r="r" b="b"/>
              <a:pathLst>
                <a:path w="1467" h="2656" extrusionOk="0">
                  <a:moveTo>
                    <a:pt x="1459" y="1"/>
                  </a:moveTo>
                  <a:cubicBezTo>
                    <a:pt x="1442" y="1"/>
                    <a:pt x="1357" y="39"/>
                    <a:pt x="1253" y="123"/>
                  </a:cubicBezTo>
                  <a:cubicBezTo>
                    <a:pt x="1136" y="211"/>
                    <a:pt x="1004" y="360"/>
                    <a:pt x="900" y="524"/>
                  </a:cubicBezTo>
                  <a:cubicBezTo>
                    <a:pt x="793" y="688"/>
                    <a:pt x="708" y="863"/>
                    <a:pt x="647" y="994"/>
                  </a:cubicBezTo>
                  <a:cubicBezTo>
                    <a:pt x="588" y="1126"/>
                    <a:pt x="549" y="1213"/>
                    <a:pt x="549" y="1213"/>
                  </a:cubicBezTo>
                  <a:cubicBezTo>
                    <a:pt x="549" y="1213"/>
                    <a:pt x="1" y="2641"/>
                    <a:pt x="36" y="2655"/>
                  </a:cubicBezTo>
                  <a:cubicBezTo>
                    <a:pt x="36" y="2655"/>
                    <a:pt x="37" y="2655"/>
                    <a:pt x="37" y="2655"/>
                  </a:cubicBezTo>
                  <a:cubicBezTo>
                    <a:pt x="81" y="2655"/>
                    <a:pt x="681" y="1267"/>
                    <a:pt x="681" y="1267"/>
                  </a:cubicBezTo>
                  <a:cubicBezTo>
                    <a:pt x="681" y="1267"/>
                    <a:pt x="717" y="1179"/>
                    <a:pt x="768" y="1047"/>
                  </a:cubicBezTo>
                  <a:cubicBezTo>
                    <a:pt x="819" y="914"/>
                    <a:pt x="895" y="741"/>
                    <a:pt x="986" y="577"/>
                  </a:cubicBezTo>
                  <a:cubicBezTo>
                    <a:pt x="1075" y="413"/>
                    <a:pt x="1188" y="261"/>
                    <a:pt x="1289" y="164"/>
                  </a:cubicBezTo>
                  <a:cubicBezTo>
                    <a:pt x="1388" y="64"/>
                    <a:pt x="1467" y="12"/>
                    <a:pt x="1462" y="2"/>
                  </a:cubicBezTo>
                  <a:cubicBezTo>
                    <a:pt x="1462" y="1"/>
                    <a:pt x="1461" y="1"/>
                    <a:pt x="14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2927;p45">
              <a:extLst>
                <a:ext uri="{FF2B5EF4-FFF2-40B4-BE49-F238E27FC236}">
                  <a16:creationId xmlns:a16="http://schemas.microsoft.com/office/drawing/2014/main" id="{91878654-4A63-1E39-BBCD-F4517F1C06BD}"/>
                </a:ext>
              </a:extLst>
            </p:cNvPr>
            <p:cNvSpPr/>
            <p:nvPr/>
          </p:nvSpPr>
          <p:spPr>
            <a:xfrm>
              <a:off x="3591725" y="4550488"/>
              <a:ext cx="9525" cy="5525"/>
            </a:xfrm>
            <a:custGeom>
              <a:avLst/>
              <a:gdLst/>
              <a:ahLst/>
              <a:cxnLst/>
              <a:rect l="l" t="t" r="r" b="b"/>
              <a:pathLst>
                <a:path w="381" h="221" extrusionOk="0">
                  <a:moveTo>
                    <a:pt x="228" y="160"/>
                  </a:moveTo>
                  <a:cubicBezTo>
                    <a:pt x="228" y="160"/>
                    <a:pt x="228" y="160"/>
                    <a:pt x="228" y="160"/>
                  </a:cubicBezTo>
                  <a:cubicBezTo>
                    <a:pt x="228" y="160"/>
                    <a:pt x="228" y="160"/>
                    <a:pt x="228" y="160"/>
                  </a:cubicBezTo>
                  <a:close/>
                  <a:moveTo>
                    <a:pt x="327" y="1"/>
                  </a:moveTo>
                  <a:cubicBezTo>
                    <a:pt x="263" y="1"/>
                    <a:pt x="155" y="32"/>
                    <a:pt x="157" y="37"/>
                  </a:cubicBezTo>
                  <a:cubicBezTo>
                    <a:pt x="157" y="37"/>
                    <a:pt x="157" y="37"/>
                    <a:pt x="156" y="37"/>
                  </a:cubicBezTo>
                  <a:cubicBezTo>
                    <a:pt x="148" y="37"/>
                    <a:pt x="1" y="186"/>
                    <a:pt x="34" y="217"/>
                  </a:cubicBezTo>
                  <a:cubicBezTo>
                    <a:pt x="37" y="219"/>
                    <a:pt x="42" y="220"/>
                    <a:pt x="48" y="220"/>
                  </a:cubicBezTo>
                  <a:cubicBezTo>
                    <a:pt x="94" y="220"/>
                    <a:pt x="217" y="159"/>
                    <a:pt x="227" y="159"/>
                  </a:cubicBezTo>
                  <a:cubicBezTo>
                    <a:pt x="228" y="159"/>
                    <a:pt x="228" y="159"/>
                    <a:pt x="228" y="160"/>
                  </a:cubicBezTo>
                  <a:lnTo>
                    <a:pt x="228" y="160"/>
                  </a:lnTo>
                  <a:cubicBezTo>
                    <a:pt x="226" y="153"/>
                    <a:pt x="380" y="51"/>
                    <a:pt x="373" y="17"/>
                  </a:cubicBezTo>
                  <a:cubicBezTo>
                    <a:pt x="370" y="5"/>
                    <a:pt x="351" y="1"/>
                    <a:pt x="32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2928;p45">
              <a:extLst>
                <a:ext uri="{FF2B5EF4-FFF2-40B4-BE49-F238E27FC236}">
                  <a16:creationId xmlns:a16="http://schemas.microsoft.com/office/drawing/2014/main" id="{E1D0A798-E83B-8C54-8ECF-AC39E73F690C}"/>
                </a:ext>
              </a:extLst>
            </p:cNvPr>
            <p:cNvSpPr/>
            <p:nvPr/>
          </p:nvSpPr>
          <p:spPr>
            <a:xfrm>
              <a:off x="3633750" y="4531988"/>
              <a:ext cx="12575" cy="5500"/>
            </a:xfrm>
            <a:custGeom>
              <a:avLst/>
              <a:gdLst/>
              <a:ahLst/>
              <a:cxnLst/>
              <a:rect l="l" t="t" r="r" b="b"/>
              <a:pathLst>
                <a:path w="503" h="220" extrusionOk="0">
                  <a:moveTo>
                    <a:pt x="329" y="0"/>
                  </a:moveTo>
                  <a:cubicBezTo>
                    <a:pt x="269" y="0"/>
                    <a:pt x="217" y="11"/>
                    <a:pt x="217" y="11"/>
                  </a:cubicBezTo>
                  <a:cubicBezTo>
                    <a:pt x="217" y="11"/>
                    <a:pt x="148" y="43"/>
                    <a:pt x="93" y="93"/>
                  </a:cubicBezTo>
                  <a:cubicBezTo>
                    <a:pt x="36" y="140"/>
                    <a:pt x="0" y="204"/>
                    <a:pt x="16" y="216"/>
                  </a:cubicBezTo>
                  <a:cubicBezTo>
                    <a:pt x="18" y="218"/>
                    <a:pt x="21" y="219"/>
                    <a:pt x="26" y="219"/>
                  </a:cubicBezTo>
                  <a:cubicBezTo>
                    <a:pt x="48" y="219"/>
                    <a:pt x="96" y="194"/>
                    <a:pt x="145" y="178"/>
                  </a:cubicBezTo>
                  <a:cubicBezTo>
                    <a:pt x="204" y="157"/>
                    <a:pt x="261" y="145"/>
                    <a:pt x="261" y="145"/>
                  </a:cubicBezTo>
                  <a:cubicBezTo>
                    <a:pt x="261" y="145"/>
                    <a:pt x="315" y="118"/>
                    <a:pt x="373" y="101"/>
                  </a:cubicBezTo>
                  <a:cubicBezTo>
                    <a:pt x="430" y="81"/>
                    <a:pt x="496" y="73"/>
                    <a:pt x="500" y="53"/>
                  </a:cubicBezTo>
                  <a:cubicBezTo>
                    <a:pt x="503" y="36"/>
                    <a:pt x="436" y="6"/>
                    <a:pt x="362" y="1"/>
                  </a:cubicBezTo>
                  <a:cubicBezTo>
                    <a:pt x="351" y="1"/>
                    <a:pt x="339" y="0"/>
                    <a:pt x="32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2929;p45">
              <a:extLst>
                <a:ext uri="{FF2B5EF4-FFF2-40B4-BE49-F238E27FC236}">
                  <a16:creationId xmlns:a16="http://schemas.microsoft.com/office/drawing/2014/main" id="{A6568BC9-A346-7901-EAD5-F5A8CE6EC777}"/>
                </a:ext>
              </a:extLst>
            </p:cNvPr>
            <p:cNvSpPr/>
            <p:nvPr/>
          </p:nvSpPr>
          <p:spPr>
            <a:xfrm>
              <a:off x="4010275" y="4546263"/>
              <a:ext cx="56975" cy="69825"/>
            </a:xfrm>
            <a:custGeom>
              <a:avLst/>
              <a:gdLst/>
              <a:ahLst/>
              <a:cxnLst/>
              <a:rect l="l" t="t" r="r" b="b"/>
              <a:pathLst>
                <a:path w="2279" h="2793" extrusionOk="0">
                  <a:moveTo>
                    <a:pt x="9" y="1"/>
                  </a:moveTo>
                  <a:cubicBezTo>
                    <a:pt x="6" y="1"/>
                    <a:pt x="4" y="1"/>
                    <a:pt x="4" y="3"/>
                  </a:cubicBezTo>
                  <a:cubicBezTo>
                    <a:pt x="1" y="14"/>
                    <a:pt x="105" y="64"/>
                    <a:pt x="251" y="152"/>
                  </a:cubicBezTo>
                  <a:cubicBezTo>
                    <a:pt x="396" y="242"/>
                    <a:pt x="581" y="374"/>
                    <a:pt x="751" y="528"/>
                  </a:cubicBezTo>
                  <a:cubicBezTo>
                    <a:pt x="1091" y="833"/>
                    <a:pt x="1346" y="1211"/>
                    <a:pt x="1346" y="1211"/>
                  </a:cubicBezTo>
                  <a:cubicBezTo>
                    <a:pt x="1346" y="1211"/>
                    <a:pt x="1618" y="1574"/>
                    <a:pt x="1834" y="1980"/>
                  </a:cubicBezTo>
                  <a:cubicBezTo>
                    <a:pt x="2055" y="2378"/>
                    <a:pt x="2245" y="2793"/>
                    <a:pt x="2268" y="2793"/>
                  </a:cubicBezTo>
                  <a:cubicBezTo>
                    <a:pt x="2268" y="2793"/>
                    <a:pt x="2268" y="2793"/>
                    <a:pt x="2268" y="2793"/>
                  </a:cubicBezTo>
                  <a:cubicBezTo>
                    <a:pt x="2278" y="2790"/>
                    <a:pt x="2240" y="2679"/>
                    <a:pt x="2176" y="2515"/>
                  </a:cubicBezTo>
                  <a:cubicBezTo>
                    <a:pt x="2115" y="2354"/>
                    <a:pt x="2023" y="2142"/>
                    <a:pt x="1924" y="1931"/>
                  </a:cubicBezTo>
                  <a:cubicBezTo>
                    <a:pt x="1824" y="1722"/>
                    <a:pt x="1712" y="1519"/>
                    <a:pt x="1619" y="1369"/>
                  </a:cubicBezTo>
                  <a:cubicBezTo>
                    <a:pt x="1527" y="1221"/>
                    <a:pt x="1460" y="1126"/>
                    <a:pt x="1460" y="1126"/>
                  </a:cubicBezTo>
                  <a:cubicBezTo>
                    <a:pt x="1460" y="1126"/>
                    <a:pt x="1184" y="743"/>
                    <a:pt x="815" y="450"/>
                  </a:cubicBezTo>
                  <a:cubicBezTo>
                    <a:pt x="477" y="163"/>
                    <a:pt x="61"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2930;p45">
              <a:extLst>
                <a:ext uri="{FF2B5EF4-FFF2-40B4-BE49-F238E27FC236}">
                  <a16:creationId xmlns:a16="http://schemas.microsoft.com/office/drawing/2014/main" id="{15BA36C5-4A57-33CF-101F-AA128935EDED}"/>
                </a:ext>
              </a:extLst>
            </p:cNvPr>
            <p:cNvSpPr/>
            <p:nvPr/>
          </p:nvSpPr>
          <p:spPr>
            <a:xfrm>
              <a:off x="4067675" y="4625038"/>
              <a:ext cx="7650" cy="10550"/>
            </a:xfrm>
            <a:custGeom>
              <a:avLst/>
              <a:gdLst/>
              <a:ahLst/>
              <a:cxnLst/>
              <a:rect l="l" t="t" r="r" b="b"/>
              <a:pathLst>
                <a:path w="306" h="422" extrusionOk="0">
                  <a:moveTo>
                    <a:pt x="41" y="0"/>
                  </a:moveTo>
                  <a:cubicBezTo>
                    <a:pt x="39" y="0"/>
                    <a:pt x="37" y="1"/>
                    <a:pt x="35" y="2"/>
                  </a:cubicBezTo>
                  <a:cubicBezTo>
                    <a:pt x="1" y="22"/>
                    <a:pt x="92" y="245"/>
                    <a:pt x="92" y="245"/>
                  </a:cubicBezTo>
                  <a:cubicBezTo>
                    <a:pt x="92" y="245"/>
                    <a:pt x="225" y="421"/>
                    <a:pt x="266" y="421"/>
                  </a:cubicBezTo>
                  <a:cubicBezTo>
                    <a:pt x="268" y="421"/>
                    <a:pt x="270" y="421"/>
                    <a:pt x="271" y="420"/>
                  </a:cubicBezTo>
                  <a:cubicBezTo>
                    <a:pt x="305" y="400"/>
                    <a:pt x="214" y="175"/>
                    <a:pt x="214" y="175"/>
                  </a:cubicBezTo>
                  <a:cubicBezTo>
                    <a:pt x="214" y="175"/>
                    <a:pt x="83" y="0"/>
                    <a:pt x="4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2931;p45">
              <a:extLst>
                <a:ext uri="{FF2B5EF4-FFF2-40B4-BE49-F238E27FC236}">
                  <a16:creationId xmlns:a16="http://schemas.microsoft.com/office/drawing/2014/main" id="{A29CBF6E-7D3B-7DBF-09D1-1C791CA81EE0}"/>
                </a:ext>
              </a:extLst>
            </p:cNvPr>
            <p:cNvSpPr/>
            <p:nvPr/>
          </p:nvSpPr>
          <p:spPr>
            <a:xfrm>
              <a:off x="3784700" y="4568063"/>
              <a:ext cx="46900" cy="8300"/>
            </a:xfrm>
            <a:custGeom>
              <a:avLst/>
              <a:gdLst/>
              <a:ahLst/>
              <a:cxnLst/>
              <a:rect l="l" t="t" r="r" b="b"/>
              <a:pathLst>
                <a:path w="1876" h="332" extrusionOk="0">
                  <a:moveTo>
                    <a:pt x="1859" y="1"/>
                  </a:moveTo>
                  <a:cubicBezTo>
                    <a:pt x="1819" y="1"/>
                    <a:pt x="1618" y="86"/>
                    <a:pt x="1405" y="130"/>
                  </a:cubicBezTo>
                  <a:cubicBezTo>
                    <a:pt x="1176" y="181"/>
                    <a:pt x="943" y="188"/>
                    <a:pt x="943" y="188"/>
                  </a:cubicBezTo>
                  <a:cubicBezTo>
                    <a:pt x="943" y="188"/>
                    <a:pt x="824" y="202"/>
                    <a:pt x="671" y="202"/>
                  </a:cubicBezTo>
                  <a:cubicBezTo>
                    <a:pt x="610" y="202"/>
                    <a:pt x="544" y="200"/>
                    <a:pt x="477" y="194"/>
                  </a:cubicBezTo>
                  <a:cubicBezTo>
                    <a:pt x="270" y="178"/>
                    <a:pt x="67" y="124"/>
                    <a:pt x="18" y="124"/>
                  </a:cubicBezTo>
                  <a:cubicBezTo>
                    <a:pt x="12" y="124"/>
                    <a:pt x="8" y="125"/>
                    <a:pt x="8" y="127"/>
                  </a:cubicBezTo>
                  <a:cubicBezTo>
                    <a:pt x="0" y="146"/>
                    <a:pt x="223" y="248"/>
                    <a:pt x="465" y="294"/>
                  </a:cubicBezTo>
                  <a:cubicBezTo>
                    <a:pt x="634" y="327"/>
                    <a:pt x="807" y="332"/>
                    <a:pt x="895" y="332"/>
                  </a:cubicBezTo>
                  <a:cubicBezTo>
                    <a:pt x="932" y="332"/>
                    <a:pt x="954" y="331"/>
                    <a:pt x="954" y="331"/>
                  </a:cubicBezTo>
                  <a:cubicBezTo>
                    <a:pt x="954" y="331"/>
                    <a:pt x="1202" y="308"/>
                    <a:pt x="1434" y="227"/>
                  </a:cubicBezTo>
                  <a:cubicBezTo>
                    <a:pt x="1669" y="151"/>
                    <a:pt x="1875" y="19"/>
                    <a:pt x="1865" y="3"/>
                  </a:cubicBezTo>
                  <a:cubicBezTo>
                    <a:pt x="1864" y="2"/>
                    <a:pt x="1862" y="1"/>
                    <a:pt x="18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2932;p45">
              <a:extLst>
                <a:ext uri="{FF2B5EF4-FFF2-40B4-BE49-F238E27FC236}">
                  <a16:creationId xmlns:a16="http://schemas.microsoft.com/office/drawing/2014/main" id="{022EFCCD-FCA0-D45E-C805-8567CAE8ADC6}"/>
                </a:ext>
              </a:extLst>
            </p:cNvPr>
            <p:cNvSpPr/>
            <p:nvPr/>
          </p:nvSpPr>
          <p:spPr>
            <a:xfrm>
              <a:off x="3531500" y="3897788"/>
              <a:ext cx="506175" cy="324550"/>
            </a:xfrm>
            <a:custGeom>
              <a:avLst/>
              <a:gdLst/>
              <a:ahLst/>
              <a:cxnLst/>
              <a:rect l="l" t="t" r="r" b="b"/>
              <a:pathLst>
                <a:path w="20247" h="12982" extrusionOk="0">
                  <a:moveTo>
                    <a:pt x="20081" y="7525"/>
                  </a:moveTo>
                  <a:cubicBezTo>
                    <a:pt x="19913" y="6078"/>
                    <a:pt x="19017" y="4594"/>
                    <a:pt x="18066" y="3547"/>
                  </a:cubicBezTo>
                  <a:cubicBezTo>
                    <a:pt x="16051" y="1323"/>
                    <a:pt x="13025" y="375"/>
                    <a:pt x="10180" y="234"/>
                  </a:cubicBezTo>
                  <a:cubicBezTo>
                    <a:pt x="5484" y="1"/>
                    <a:pt x="1" y="4674"/>
                    <a:pt x="1004" y="9898"/>
                  </a:cubicBezTo>
                  <a:cubicBezTo>
                    <a:pt x="1185" y="10839"/>
                    <a:pt x="1490" y="11757"/>
                    <a:pt x="1595" y="12714"/>
                  </a:cubicBezTo>
                  <a:cubicBezTo>
                    <a:pt x="1602" y="12778"/>
                    <a:pt x="1608" y="12845"/>
                    <a:pt x="1615" y="12909"/>
                  </a:cubicBezTo>
                  <a:cubicBezTo>
                    <a:pt x="1633" y="12934"/>
                    <a:pt x="1652" y="12958"/>
                    <a:pt x="1672" y="12981"/>
                  </a:cubicBezTo>
                  <a:cubicBezTo>
                    <a:pt x="1672" y="12981"/>
                    <a:pt x="2312" y="11731"/>
                    <a:pt x="1709" y="10366"/>
                  </a:cubicBezTo>
                  <a:cubicBezTo>
                    <a:pt x="1709" y="10366"/>
                    <a:pt x="3253" y="8319"/>
                    <a:pt x="2235" y="7030"/>
                  </a:cubicBezTo>
                  <a:cubicBezTo>
                    <a:pt x="2235" y="7030"/>
                    <a:pt x="4607" y="6879"/>
                    <a:pt x="5700" y="5589"/>
                  </a:cubicBezTo>
                  <a:cubicBezTo>
                    <a:pt x="5700" y="5589"/>
                    <a:pt x="8900" y="7181"/>
                    <a:pt x="11951" y="4640"/>
                  </a:cubicBezTo>
                  <a:cubicBezTo>
                    <a:pt x="11951" y="4640"/>
                    <a:pt x="13042" y="7065"/>
                    <a:pt x="16130" y="5248"/>
                  </a:cubicBezTo>
                  <a:cubicBezTo>
                    <a:pt x="16130" y="5248"/>
                    <a:pt x="16507" y="7028"/>
                    <a:pt x="18767" y="7407"/>
                  </a:cubicBezTo>
                  <a:cubicBezTo>
                    <a:pt x="18767" y="7407"/>
                    <a:pt x="18127" y="9416"/>
                    <a:pt x="19782" y="10516"/>
                  </a:cubicBezTo>
                  <a:cubicBezTo>
                    <a:pt x="19782" y="10516"/>
                    <a:pt x="19519" y="12174"/>
                    <a:pt x="19654" y="12981"/>
                  </a:cubicBezTo>
                  <a:cubicBezTo>
                    <a:pt x="19668" y="12578"/>
                    <a:pt x="19697" y="12177"/>
                    <a:pt x="19751" y="11768"/>
                  </a:cubicBezTo>
                  <a:cubicBezTo>
                    <a:pt x="19932" y="10365"/>
                    <a:pt x="20246" y="8949"/>
                    <a:pt x="20081" y="752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2933;p45">
              <a:extLst>
                <a:ext uri="{FF2B5EF4-FFF2-40B4-BE49-F238E27FC236}">
                  <a16:creationId xmlns:a16="http://schemas.microsoft.com/office/drawing/2014/main" id="{D0C34A17-1395-768A-5655-8663F9E30F3D}"/>
                </a:ext>
              </a:extLst>
            </p:cNvPr>
            <p:cNvSpPr/>
            <p:nvPr/>
          </p:nvSpPr>
          <p:spPr>
            <a:xfrm>
              <a:off x="3504925" y="3784288"/>
              <a:ext cx="600725" cy="436850"/>
            </a:xfrm>
            <a:custGeom>
              <a:avLst/>
              <a:gdLst/>
              <a:ahLst/>
              <a:cxnLst/>
              <a:rect l="l" t="t" r="r" b="b"/>
              <a:pathLst>
                <a:path w="24029" h="17474" extrusionOk="0">
                  <a:moveTo>
                    <a:pt x="8159" y="0"/>
                  </a:moveTo>
                  <a:cubicBezTo>
                    <a:pt x="7723" y="0"/>
                    <a:pt x="7296" y="84"/>
                    <a:pt x="6893" y="279"/>
                  </a:cubicBezTo>
                  <a:cubicBezTo>
                    <a:pt x="4622" y="1375"/>
                    <a:pt x="5612" y="2857"/>
                    <a:pt x="5612" y="2857"/>
                  </a:cubicBezTo>
                  <a:cubicBezTo>
                    <a:pt x="5612" y="2857"/>
                    <a:pt x="4905" y="2539"/>
                    <a:pt x="4023" y="2539"/>
                  </a:cubicBezTo>
                  <a:cubicBezTo>
                    <a:pt x="3264" y="2539"/>
                    <a:pt x="2374" y="2775"/>
                    <a:pt x="1694" y="3653"/>
                  </a:cubicBezTo>
                  <a:cubicBezTo>
                    <a:pt x="227" y="5547"/>
                    <a:pt x="1657" y="6646"/>
                    <a:pt x="1657" y="6646"/>
                  </a:cubicBezTo>
                  <a:cubicBezTo>
                    <a:pt x="1657" y="6646"/>
                    <a:pt x="76" y="7063"/>
                    <a:pt x="39" y="8618"/>
                  </a:cubicBezTo>
                  <a:cubicBezTo>
                    <a:pt x="0" y="10172"/>
                    <a:pt x="1469" y="10969"/>
                    <a:pt x="1469" y="10969"/>
                  </a:cubicBezTo>
                  <a:cubicBezTo>
                    <a:pt x="1469" y="10969"/>
                    <a:pt x="1131" y="15251"/>
                    <a:pt x="2674" y="17071"/>
                  </a:cubicBezTo>
                  <a:cubicBezTo>
                    <a:pt x="2674" y="17071"/>
                    <a:pt x="3314" y="15820"/>
                    <a:pt x="2711" y="14457"/>
                  </a:cubicBezTo>
                  <a:cubicBezTo>
                    <a:pt x="2711" y="14457"/>
                    <a:pt x="4255" y="12410"/>
                    <a:pt x="3237" y="11120"/>
                  </a:cubicBezTo>
                  <a:cubicBezTo>
                    <a:pt x="3237" y="11120"/>
                    <a:pt x="5609" y="10969"/>
                    <a:pt x="6702" y="9678"/>
                  </a:cubicBezTo>
                  <a:cubicBezTo>
                    <a:pt x="6702" y="9678"/>
                    <a:pt x="7693" y="10171"/>
                    <a:pt x="9097" y="10171"/>
                  </a:cubicBezTo>
                  <a:cubicBezTo>
                    <a:pt x="10217" y="10171"/>
                    <a:pt x="11599" y="9857"/>
                    <a:pt x="12952" y="8730"/>
                  </a:cubicBezTo>
                  <a:cubicBezTo>
                    <a:pt x="12952" y="8730"/>
                    <a:pt x="13531" y="10013"/>
                    <a:pt x="15033" y="10013"/>
                  </a:cubicBezTo>
                  <a:cubicBezTo>
                    <a:pt x="15596" y="10013"/>
                    <a:pt x="16290" y="9833"/>
                    <a:pt x="17132" y="9336"/>
                  </a:cubicBezTo>
                  <a:cubicBezTo>
                    <a:pt x="17137" y="9336"/>
                    <a:pt x="17514" y="11119"/>
                    <a:pt x="19775" y="11497"/>
                  </a:cubicBezTo>
                  <a:cubicBezTo>
                    <a:pt x="19775" y="11497"/>
                    <a:pt x="19134" y="13506"/>
                    <a:pt x="20791" y="14606"/>
                  </a:cubicBezTo>
                  <a:cubicBezTo>
                    <a:pt x="20791" y="14606"/>
                    <a:pt x="20407" y="17022"/>
                    <a:pt x="20805" y="17443"/>
                  </a:cubicBezTo>
                  <a:cubicBezTo>
                    <a:pt x="20825" y="17463"/>
                    <a:pt x="20845" y="17473"/>
                    <a:pt x="20867" y="17473"/>
                  </a:cubicBezTo>
                  <a:cubicBezTo>
                    <a:pt x="21292" y="17473"/>
                    <a:pt x="22139" y="13671"/>
                    <a:pt x="21995" y="11725"/>
                  </a:cubicBezTo>
                  <a:cubicBezTo>
                    <a:pt x="21995" y="11725"/>
                    <a:pt x="24028" y="11534"/>
                    <a:pt x="23877" y="10132"/>
                  </a:cubicBezTo>
                  <a:cubicBezTo>
                    <a:pt x="23734" y="8800"/>
                    <a:pt x="23115" y="8767"/>
                    <a:pt x="23054" y="8767"/>
                  </a:cubicBezTo>
                  <a:cubicBezTo>
                    <a:pt x="23051" y="8767"/>
                    <a:pt x="23049" y="8767"/>
                    <a:pt x="23049" y="8767"/>
                  </a:cubicBezTo>
                  <a:cubicBezTo>
                    <a:pt x="23049" y="8767"/>
                    <a:pt x="24027" y="8425"/>
                    <a:pt x="23839" y="6759"/>
                  </a:cubicBezTo>
                  <a:cubicBezTo>
                    <a:pt x="23715" y="5671"/>
                    <a:pt x="22711" y="5163"/>
                    <a:pt x="21609" y="5163"/>
                  </a:cubicBezTo>
                  <a:cubicBezTo>
                    <a:pt x="21022" y="5163"/>
                    <a:pt x="20408" y="5307"/>
                    <a:pt x="19884" y="5584"/>
                  </a:cubicBezTo>
                  <a:cubicBezTo>
                    <a:pt x="19884" y="5584"/>
                    <a:pt x="20675" y="4258"/>
                    <a:pt x="19658" y="4068"/>
                  </a:cubicBezTo>
                  <a:cubicBezTo>
                    <a:pt x="19575" y="4053"/>
                    <a:pt x="19496" y="4045"/>
                    <a:pt x="19422" y="4045"/>
                  </a:cubicBezTo>
                  <a:cubicBezTo>
                    <a:pt x="18601" y="4045"/>
                    <a:pt x="18377" y="4941"/>
                    <a:pt x="18377" y="4941"/>
                  </a:cubicBezTo>
                  <a:cubicBezTo>
                    <a:pt x="18377" y="4941"/>
                    <a:pt x="16971" y="1604"/>
                    <a:pt x="15234" y="1604"/>
                  </a:cubicBezTo>
                  <a:cubicBezTo>
                    <a:pt x="15128" y="1604"/>
                    <a:pt x="15021" y="1617"/>
                    <a:pt x="14914" y="1643"/>
                  </a:cubicBezTo>
                  <a:cubicBezTo>
                    <a:pt x="13031" y="2098"/>
                    <a:pt x="13708" y="3008"/>
                    <a:pt x="13708" y="3008"/>
                  </a:cubicBezTo>
                  <a:cubicBezTo>
                    <a:pt x="13708" y="3008"/>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2934;p45">
              <a:extLst>
                <a:ext uri="{FF2B5EF4-FFF2-40B4-BE49-F238E27FC236}">
                  <a16:creationId xmlns:a16="http://schemas.microsoft.com/office/drawing/2014/main" id="{AC12161B-D442-0501-A511-50F50942D55B}"/>
                </a:ext>
              </a:extLst>
            </p:cNvPr>
            <p:cNvSpPr/>
            <p:nvPr/>
          </p:nvSpPr>
          <p:spPr>
            <a:xfrm>
              <a:off x="3504925" y="3784288"/>
              <a:ext cx="600725" cy="436850"/>
            </a:xfrm>
            <a:custGeom>
              <a:avLst/>
              <a:gdLst/>
              <a:ahLst/>
              <a:cxnLst/>
              <a:rect l="l" t="t" r="r" b="b"/>
              <a:pathLst>
                <a:path w="24029" h="17474" extrusionOk="0">
                  <a:moveTo>
                    <a:pt x="8159" y="0"/>
                  </a:moveTo>
                  <a:cubicBezTo>
                    <a:pt x="7723" y="0"/>
                    <a:pt x="7296" y="84"/>
                    <a:pt x="6893" y="279"/>
                  </a:cubicBezTo>
                  <a:cubicBezTo>
                    <a:pt x="4622" y="1375"/>
                    <a:pt x="5612" y="2857"/>
                    <a:pt x="5612" y="2857"/>
                  </a:cubicBezTo>
                  <a:cubicBezTo>
                    <a:pt x="5612" y="2857"/>
                    <a:pt x="4905" y="2539"/>
                    <a:pt x="4023" y="2539"/>
                  </a:cubicBezTo>
                  <a:cubicBezTo>
                    <a:pt x="3264" y="2539"/>
                    <a:pt x="2374" y="2775"/>
                    <a:pt x="1694" y="3653"/>
                  </a:cubicBezTo>
                  <a:cubicBezTo>
                    <a:pt x="227" y="5547"/>
                    <a:pt x="1657" y="6646"/>
                    <a:pt x="1657" y="6646"/>
                  </a:cubicBezTo>
                  <a:cubicBezTo>
                    <a:pt x="1657" y="6646"/>
                    <a:pt x="76" y="7063"/>
                    <a:pt x="39" y="8618"/>
                  </a:cubicBezTo>
                  <a:cubicBezTo>
                    <a:pt x="0" y="10172"/>
                    <a:pt x="1469" y="10969"/>
                    <a:pt x="1469" y="10969"/>
                  </a:cubicBezTo>
                  <a:cubicBezTo>
                    <a:pt x="1469" y="10969"/>
                    <a:pt x="1131" y="15251"/>
                    <a:pt x="2674" y="17071"/>
                  </a:cubicBezTo>
                  <a:cubicBezTo>
                    <a:pt x="2674" y="17071"/>
                    <a:pt x="3314" y="15820"/>
                    <a:pt x="2711" y="14457"/>
                  </a:cubicBezTo>
                  <a:cubicBezTo>
                    <a:pt x="2711" y="14457"/>
                    <a:pt x="4255" y="12410"/>
                    <a:pt x="3237" y="11120"/>
                  </a:cubicBezTo>
                  <a:cubicBezTo>
                    <a:pt x="3237" y="11120"/>
                    <a:pt x="5609" y="10969"/>
                    <a:pt x="6702" y="9678"/>
                  </a:cubicBezTo>
                  <a:cubicBezTo>
                    <a:pt x="6702" y="9678"/>
                    <a:pt x="7693" y="10171"/>
                    <a:pt x="9097" y="10171"/>
                  </a:cubicBezTo>
                  <a:cubicBezTo>
                    <a:pt x="10217" y="10171"/>
                    <a:pt x="11599" y="9857"/>
                    <a:pt x="12952" y="8730"/>
                  </a:cubicBezTo>
                  <a:cubicBezTo>
                    <a:pt x="12952" y="8730"/>
                    <a:pt x="13531" y="10013"/>
                    <a:pt x="15033" y="10013"/>
                  </a:cubicBezTo>
                  <a:cubicBezTo>
                    <a:pt x="15596" y="10013"/>
                    <a:pt x="16290" y="9833"/>
                    <a:pt x="17132" y="9336"/>
                  </a:cubicBezTo>
                  <a:cubicBezTo>
                    <a:pt x="17137" y="9336"/>
                    <a:pt x="17514" y="11119"/>
                    <a:pt x="19775" y="11497"/>
                  </a:cubicBezTo>
                  <a:cubicBezTo>
                    <a:pt x="19775" y="11497"/>
                    <a:pt x="19134" y="13506"/>
                    <a:pt x="20791" y="14606"/>
                  </a:cubicBezTo>
                  <a:cubicBezTo>
                    <a:pt x="20791" y="14606"/>
                    <a:pt x="20407" y="17022"/>
                    <a:pt x="20805" y="17443"/>
                  </a:cubicBezTo>
                  <a:cubicBezTo>
                    <a:pt x="20825" y="17463"/>
                    <a:pt x="20845" y="17473"/>
                    <a:pt x="20867" y="17473"/>
                  </a:cubicBezTo>
                  <a:cubicBezTo>
                    <a:pt x="21292" y="17473"/>
                    <a:pt x="22139" y="13671"/>
                    <a:pt x="21995" y="11725"/>
                  </a:cubicBezTo>
                  <a:cubicBezTo>
                    <a:pt x="21995" y="11725"/>
                    <a:pt x="24028" y="11534"/>
                    <a:pt x="23877" y="10132"/>
                  </a:cubicBezTo>
                  <a:cubicBezTo>
                    <a:pt x="23734" y="8800"/>
                    <a:pt x="23115" y="8767"/>
                    <a:pt x="23054" y="8767"/>
                  </a:cubicBezTo>
                  <a:cubicBezTo>
                    <a:pt x="23051" y="8767"/>
                    <a:pt x="23049" y="8767"/>
                    <a:pt x="23049" y="8767"/>
                  </a:cubicBezTo>
                  <a:cubicBezTo>
                    <a:pt x="23049" y="8767"/>
                    <a:pt x="24027" y="8425"/>
                    <a:pt x="23839" y="6759"/>
                  </a:cubicBezTo>
                  <a:cubicBezTo>
                    <a:pt x="23715" y="5671"/>
                    <a:pt x="22711" y="5163"/>
                    <a:pt x="21609" y="5163"/>
                  </a:cubicBezTo>
                  <a:cubicBezTo>
                    <a:pt x="21022" y="5163"/>
                    <a:pt x="20408" y="5307"/>
                    <a:pt x="19884" y="5584"/>
                  </a:cubicBezTo>
                  <a:cubicBezTo>
                    <a:pt x="19884" y="5584"/>
                    <a:pt x="20675" y="4258"/>
                    <a:pt x="19658" y="4068"/>
                  </a:cubicBezTo>
                  <a:cubicBezTo>
                    <a:pt x="19575" y="4053"/>
                    <a:pt x="19496" y="4045"/>
                    <a:pt x="19422" y="4045"/>
                  </a:cubicBezTo>
                  <a:cubicBezTo>
                    <a:pt x="18601" y="4045"/>
                    <a:pt x="18377" y="4941"/>
                    <a:pt x="18377" y="4941"/>
                  </a:cubicBezTo>
                  <a:cubicBezTo>
                    <a:pt x="18377" y="4941"/>
                    <a:pt x="16971" y="1604"/>
                    <a:pt x="15234" y="1604"/>
                  </a:cubicBezTo>
                  <a:cubicBezTo>
                    <a:pt x="15128" y="1604"/>
                    <a:pt x="15021" y="1617"/>
                    <a:pt x="14914" y="1643"/>
                  </a:cubicBezTo>
                  <a:cubicBezTo>
                    <a:pt x="13031" y="2098"/>
                    <a:pt x="13708" y="3008"/>
                    <a:pt x="13708" y="3008"/>
                  </a:cubicBezTo>
                  <a:cubicBezTo>
                    <a:pt x="13708" y="3008"/>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2935;p45">
              <a:extLst>
                <a:ext uri="{FF2B5EF4-FFF2-40B4-BE49-F238E27FC236}">
                  <a16:creationId xmlns:a16="http://schemas.microsoft.com/office/drawing/2014/main" id="{B76D007F-E80E-BCAC-2873-C86CE0C61874}"/>
                </a:ext>
              </a:extLst>
            </p:cNvPr>
            <p:cNvSpPr/>
            <p:nvPr/>
          </p:nvSpPr>
          <p:spPr>
            <a:xfrm>
              <a:off x="3533250" y="4058438"/>
              <a:ext cx="525175" cy="162700"/>
            </a:xfrm>
            <a:custGeom>
              <a:avLst/>
              <a:gdLst/>
              <a:ahLst/>
              <a:cxnLst/>
              <a:rect l="l" t="t" r="r" b="b"/>
              <a:pathLst>
                <a:path w="21007" h="6508" extrusionOk="0">
                  <a:moveTo>
                    <a:pt x="339" y="0"/>
                  </a:moveTo>
                  <a:cubicBezTo>
                    <a:pt x="339" y="1"/>
                    <a:pt x="0" y="4283"/>
                    <a:pt x="1545" y="6104"/>
                  </a:cubicBezTo>
                  <a:cubicBezTo>
                    <a:pt x="1545" y="6104"/>
                    <a:pt x="2183" y="4853"/>
                    <a:pt x="1582" y="3486"/>
                  </a:cubicBezTo>
                  <a:cubicBezTo>
                    <a:pt x="1582" y="3486"/>
                    <a:pt x="3106" y="1465"/>
                    <a:pt x="2126" y="175"/>
                  </a:cubicBezTo>
                  <a:lnTo>
                    <a:pt x="2126" y="175"/>
                  </a:lnTo>
                  <a:cubicBezTo>
                    <a:pt x="1834" y="254"/>
                    <a:pt x="1578" y="284"/>
                    <a:pt x="1358" y="284"/>
                  </a:cubicBezTo>
                  <a:cubicBezTo>
                    <a:pt x="679" y="284"/>
                    <a:pt x="339" y="0"/>
                    <a:pt x="339" y="0"/>
                  </a:cubicBezTo>
                  <a:close/>
                  <a:moveTo>
                    <a:pt x="18640" y="531"/>
                  </a:moveTo>
                  <a:lnTo>
                    <a:pt x="18640" y="531"/>
                  </a:lnTo>
                  <a:cubicBezTo>
                    <a:pt x="18640" y="531"/>
                    <a:pt x="18000" y="2540"/>
                    <a:pt x="19655" y="3640"/>
                  </a:cubicBezTo>
                  <a:cubicBezTo>
                    <a:pt x="19655" y="3640"/>
                    <a:pt x="19271" y="6056"/>
                    <a:pt x="19670" y="6477"/>
                  </a:cubicBezTo>
                  <a:cubicBezTo>
                    <a:pt x="19689" y="6497"/>
                    <a:pt x="19710" y="6507"/>
                    <a:pt x="19732" y="6507"/>
                  </a:cubicBezTo>
                  <a:cubicBezTo>
                    <a:pt x="20161" y="6507"/>
                    <a:pt x="21006" y="2705"/>
                    <a:pt x="20862" y="759"/>
                  </a:cubicBezTo>
                  <a:lnTo>
                    <a:pt x="20862" y="759"/>
                  </a:lnTo>
                  <a:cubicBezTo>
                    <a:pt x="20568" y="807"/>
                    <a:pt x="20302" y="826"/>
                    <a:pt x="20064" y="826"/>
                  </a:cubicBezTo>
                  <a:cubicBezTo>
                    <a:pt x="19131" y="826"/>
                    <a:pt x="18641" y="531"/>
                    <a:pt x="18640" y="53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2936;p45">
              <a:extLst>
                <a:ext uri="{FF2B5EF4-FFF2-40B4-BE49-F238E27FC236}">
                  <a16:creationId xmlns:a16="http://schemas.microsoft.com/office/drawing/2014/main" id="{F12027B1-B85C-A82F-1F6D-2F84A7DBDC8B}"/>
                </a:ext>
              </a:extLst>
            </p:cNvPr>
            <p:cNvSpPr/>
            <p:nvPr/>
          </p:nvSpPr>
          <p:spPr>
            <a:xfrm>
              <a:off x="3533275" y="4058513"/>
              <a:ext cx="62800" cy="152575"/>
            </a:xfrm>
            <a:custGeom>
              <a:avLst/>
              <a:gdLst/>
              <a:ahLst/>
              <a:cxnLst/>
              <a:rect l="l" t="t" r="r" b="b"/>
              <a:pathLst>
                <a:path w="2512" h="6103" extrusionOk="0">
                  <a:moveTo>
                    <a:pt x="338" y="0"/>
                  </a:moveTo>
                  <a:cubicBezTo>
                    <a:pt x="338" y="0"/>
                    <a:pt x="1" y="4282"/>
                    <a:pt x="1544" y="6102"/>
                  </a:cubicBezTo>
                  <a:cubicBezTo>
                    <a:pt x="1544" y="6101"/>
                    <a:pt x="1760" y="5671"/>
                    <a:pt x="1821" y="5046"/>
                  </a:cubicBezTo>
                  <a:lnTo>
                    <a:pt x="1821" y="5046"/>
                  </a:lnTo>
                  <a:cubicBezTo>
                    <a:pt x="1760" y="5051"/>
                    <a:pt x="1700" y="5058"/>
                    <a:pt x="1636" y="5068"/>
                  </a:cubicBezTo>
                  <a:cubicBezTo>
                    <a:pt x="1626" y="5069"/>
                    <a:pt x="1616" y="5070"/>
                    <a:pt x="1606" y="5070"/>
                  </a:cubicBezTo>
                  <a:cubicBezTo>
                    <a:pt x="841" y="5070"/>
                    <a:pt x="658" y="970"/>
                    <a:pt x="1524" y="887"/>
                  </a:cubicBezTo>
                  <a:cubicBezTo>
                    <a:pt x="1544" y="885"/>
                    <a:pt x="1564" y="884"/>
                    <a:pt x="1583" y="884"/>
                  </a:cubicBezTo>
                  <a:cubicBezTo>
                    <a:pt x="2039" y="884"/>
                    <a:pt x="2256" y="1409"/>
                    <a:pt x="2362" y="1875"/>
                  </a:cubicBezTo>
                  <a:cubicBezTo>
                    <a:pt x="2508" y="1307"/>
                    <a:pt x="2512" y="683"/>
                    <a:pt x="2125" y="174"/>
                  </a:cubicBezTo>
                  <a:cubicBezTo>
                    <a:pt x="1833" y="253"/>
                    <a:pt x="1577" y="282"/>
                    <a:pt x="1357" y="282"/>
                  </a:cubicBezTo>
                  <a:cubicBezTo>
                    <a:pt x="678" y="282"/>
                    <a:pt x="338" y="0"/>
                    <a:pt x="33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2937;p45">
              <a:extLst>
                <a:ext uri="{FF2B5EF4-FFF2-40B4-BE49-F238E27FC236}">
                  <a16:creationId xmlns:a16="http://schemas.microsoft.com/office/drawing/2014/main" id="{4DBF5C83-7492-78FF-B341-A51A2BB586F7}"/>
                </a:ext>
              </a:extLst>
            </p:cNvPr>
            <p:cNvSpPr/>
            <p:nvPr/>
          </p:nvSpPr>
          <p:spPr>
            <a:xfrm>
              <a:off x="3990875" y="4071713"/>
              <a:ext cx="67550" cy="149425"/>
            </a:xfrm>
            <a:custGeom>
              <a:avLst/>
              <a:gdLst/>
              <a:ahLst/>
              <a:cxnLst/>
              <a:rect l="l" t="t" r="r" b="b"/>
              <a:pathLst>
                <a:path w="2702" h="5977" extrusionOk="0">
                  <a:moveTo>
                    <a:pt x="335" y="0"/>
                  </a:moveTo>
                  <a:cubicBezTo>
                    <a:pt x="335" y="0"/>
                    <a:pt x="1" y="1052"/>
                    <a:pt x="444" y="2050"/>
                  </a:cubicBezTo>
                  <a:cubicBezTo>
                    <a:pt x="495" y="1584"/>
                    <a:pt x="655" y="717"/>
                    <a:pt x="1133" y="717"/>
                  </a:cubicBezTo>
                  <a:cubicBezTo>
                    <a:pt x="1251" y="717"/>
                    <a:pt x="1389" y="770"/>
                    <a:pt x="1550" y="896"/>
                  </a:cubicBezTo>
                  <a:cubicBezTo>
                    <a:pt x="2585" y="1706"/>
                    <a:pt x="1929" y="4680"/>
                    <a:pt x="1615" y="4680"/>
                  </a:cubicBezTo>
                  <a:cubicBezTo>
                    <a:pt x="1612" y="4680"/>
                    <a:pt x="1609" y="4680"/>
                    <a:pt x="1607" y="4679"/>
                  </a:cubicBezTo>
                  <a:cubicBezTo>
                    <a:pt x="1296" y="4622"/>
                    <a:pt x="1719" y="2732"/>
                    <a:pt x="1719" y="2732"/>
                  </a:cubicBezTo>
                  <a:lnTo>
                    <a:pt x="1719" y="2732"/>
                  </a:lnTo>
                  <a:cubicBezTo>
                    <a:pt x="1719" y="2732"/>
                    <a:pt x="1534" y="2813"/>
                    <a:pt x="1328" y="3091"/>
                  </a:cubicBezTo>
                  <a:cubicBezTo>
                    <a:pt x="1336" y="3096"/>
                    <a:pt x="1343" y="3103"/>
                    <a:pt x="1353" y="3109"/>
                  </a:cubicBezTo>
                  <a:cubicBezTo>
                    <a:pt x="1353" y="3109"/>
                    <a:pt x="969" y="5525"/>
                    <a:pt x="1367" y="5946"/>
                  </a:cubicBezTo>
                  <a:cubicBezTo>
                    <a:pt x="1387" y="5966"/>
                    <a:pt x="1408" y="5976"/>
                    <a:pt x="1429" y="5976"/>
                  </a:cubicBezTo>
                  <a:cubicBezTo>
                    <a:pt x="1856" y="5976"/>
                    <a:pt x="2701" y="2174"/>
                    <a:pt x="2557" y="228"/>
                  </a:cubicBezTo>
                  <a:lnTo>
                    <a:pt x="2557" y="228"/>
                  </a:lnTo>
                  <a:cubicBezTo>
                    <a:pt x="2263" y="276"/>
                    <a:pt x="1997" y="295"/>
                    <a:pt x="1759" y="295"/>
                  </a:cubicBezTo>
                  <a:cubicBezTo>
                    <a:pt x="826" y="295"/>
                    <a:pt x="336" y="0"/>
                    <a:pt x="33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2938;p45">
              <a:extLst>
                <a:ext uri="{FF2B5EF4-FFF2-40B4-BE49-F238E27FC236}">
                  <a16:creationId xmlns:a16="http://schemas.microsoft.com/office/drawing/2014/main" id="{D67DF150-8EBB-E15C-0F92-A33E8FA658ED}"/>
                </a:ext>
              </a:extLst>
            </p:cNvPr>
            <p:cNvSpPr/>
            <p:nvPr/>
          </p:nvSpPr>
          <p:spPr>
            <a:xfrm>
              <a:off x="3507525" y="3822713"/>
              <a:ext cx="594125" cy="261650"/>
            </a:xfrm>
            <a:custGeom>
              <a:avLst/>
              <a:gdLst/>
              <a:ahLst/>
              <a:cxnLst/>
              <a:rect l="l" t="t" r="r" b="b"/>
              <a:pathLst>
                <a:path w="23765" h="10466" extrusionOk="0">
                  <a:moveTo>
                    <a:pt x="15080" y="1"/>
                  </a:moveTo>
                  <a:cubicBezTo>
                    <a:pt x="14757" y="1"/>
                    <a:pt x="14446" y="81"/>
                    <a:pt x="14218" y="177"/>
                  </a:cubicBezTo>
                  <a:cubicBezTo>
                    <a:pt x="13906" y="309"/>
                    <a:pt x="13729" y="457"/>
                    <a:pt x="13729" y="457"/>
                  </a:cubicBezTo>
                  <a:cubicBezTo>
                    <a:pt x="13729" y="457"/>
                    <a:pt x="13685" y="493"/>
                    <a:pt x="13613" y="564"/>
                  </a:cubicBezTo>
                  <a:cubicBezTo>
                    <a:pt x="13543" y="635"/>
                    <a:pt x="13439" y="746"/>
                    <a:pt x="13365" y="916"/>
                  </a:cubicBezTo>
                  <a:cubicBezTo>
                    <a:pt x="13288" y="1086"/>
                    <a:pt x="13271" y="1306"/>
                    <a:pt x="13301" y="1514"/>
                  </a:cubicBezTo>
                  <a:cubicBezTo>
                    <a:pt x="13331" y="1721"/>
                    <a:pt x="13392" y="1931"/>
                    <a:pt x="13472" y="2134"/>
                  </a:cubicBezTo>
                  <a:cubicBezTo>
                    <a:pt x="13631" y="2541"/>
                    <a:pt x="13886" y="2903"/>
                    <a:pt x="14114" y="3131"/>
                  </a:cubicBezTo>
                  <a:cubicBezTo>
                    <a:pt x="14327" y="3347"/>
                    <a:pt x="14504" y="3459"/>
                    <a:pt x="14532" y="3459"/>
                  </a:cubicBezTo>
                  <a:cubicBezTo>
                    <a:pt x="14533" y="3459"/>
                    <a:pt x="14535" y="3459"/>
                    <a:pt x="14535" y="3458"/>
                  </a:cubicBezTo>
                  <a:cubicBezTo>
                    <a:pt x="14549" y="3442"/>
                    <a:pt x="14390" y="3301"/>
                    <a:pt x="14196" y="3058"/>
                  </a:cubicBezTo>
                  <a:cubicBezTo>
                    <a:pt x="14001" y="2816"/>
                    <a:pt x="13786" y="2456"/>
                    <a:pt x="13660" y="2067"/>
                  </a:cubicBezTo>
                  <a:cubicBezTo>
                    <a:pt x="13534" y="1680"/>
                    <a:pt x="13472" y="1256"/>
                    <a:pt x="13601" y="1024"/>
                  </a:cubicBezTo>
                  <a:cubicBezTo>
                    <a:pt x="13660" y="904"/>
                    <a:pt x="13744" y="819"/>
                    <a:pt x="13805" y="765"/>
                  </a:cubicBezTo>
                  <a:cubicBezTo>
                    <a:pt x="13865" y="709"/>
                    <a:pt x="13906" y="681"/>
                    <a:pt x="13906" y="681"/>
                  </a:cubicBezTo>
                  <a:cubicBezTo>
                    <a:pt x="13906" y="681"/>
                    <a:pt x="13942" y="648"/>
                    <a:pt x="14013" y="598"/>
                  </a:cubicBezTo>
                  <a:cubicBezTo>
                    <a:pt x="14084" y="548"/>
                    <a:pt x="14186" y="482"/>
                    <a:pt x="14322" y="417"/>
                  </a:cubicBezTo>
                  <a:cubicBezTo>
                    <a:pt x="14541" y="313"/>
                    <a:pt x="14850" y="218"/>
                    <a:pt x="15177" y="218"/>
                  </a:cubicBezTo>
                  <a:cubicBezTo>
                    <a:pt x="15249" y="218"/>
                    <a:pt x="15321" y="223"/>
                    <a:pt x="15393" y="232"/>
                  </a:cubicBezTo>
                  <a:cubicBezTo>
                    <a:pt x="15802" y="244"/>
                    <a:pt x="16203" y="380"/>
                    <a:pt x="16457" y="546"/>
                  </a:cubicBezTo>
                  <a:cubicBezTo>
                    <a:pt x="16708" y="705"/>
                    <a:pt x="16816" y="889"/>
                    <a:pt x="16839" y="889"/>
                  </a:cubicBezTo>
                  <a:cubicBezTo>
                    <a:pt x="16840" y="889"/>
                    <a:pt x="16840" y="889"/>
                    <a:pt x="16841" y="889"/>
                  </a:cubicBezTo>
                  <a:cubicBezTo>
                    <a:pt x="16855" y="886"/>
                    <a:pt x="16781" y="667"/>
                    <a:pt x="16521" y="454"/>
                  </a:cubicBezTo>
                  <a:cubicBezTo>
                    <a:pt x="16267" y="247"/>
                    <a:pt x="15849" y="70"/>
                    <a:pt x="15413" y="32"/>
                  </a:cubicBezTo>
                  <a:cubicBezTo>
                    <a:pt x="15303" y="10"/>
                    <a:pt x="15191" y="1"/>
                    <a:pt x="15080" y="1"/>
                  </a:cubicBezTo>
                  <a:close/>
                  <a:moveTo>
                    <a:pt x="19299" y="2331"/>
                  </a:moveTo>
                  <a:cubicBezTo>
                    <a:pt x="19242" y="2331"/>
                    <a:pt x="19194" y="2337"/>
                    <a:pt x="19156" y="2343"/>
                  </a:cubicBezTo>
                  <a:cubicBezTo>
                    <a:pt x="19089" y="2353"/>
                    <a:pt x="19052" y="2366"/>
                    <a:pt x="19052" y="2366"/>
                  </a:cubicBezTo>
                  <a:cubicBezTo>
                    <a:pt x="19052" y="2366"/>
                    <a:pt x="19013" y="2379"/>
                    <a:pt x="18952" y="2407"/>
                  </a:cubicBezTo>
                  <a:cubicBezTo>
                    <a:pt x="18889" y="2436"/>
                    <a:pt x="18805" y="2483"/>
                    <a:pt x="18720" y="2554"/>
                  </a:cubicBezTo>
                  <a:cubicBezTo>
                    <a:pt x="18546" y="2696"/>
                    <a:pt x="18371" y="2916"/>
                    <a:pt x="18233" y="3159"/>
                  </a:cubicBezTo>
                  <a:cubicBezTo>
                    <a:pt x="18092" y="3401"/>
                    <a:pt x="18014" y="3683"/>
                    <a:pt x="18020" y="3896"/>
                  </a:cubicBezTo>
                  <a:cubicBezTo>
                    <a:pt x="18022" y="4107"/>
                    <a:pt x="18088" y="4232"/>
                    <a:pt x="18105" y="4232"/>
                  </a:cubicBezTo>
                  <a:cubicBezTo>
                    <a:pt x="18106" y="4232"/>
                    <a:pt x="18106" y="4232"/>
                    <a:pt x="18107" y="4232"/>
                  </a:cubicBezTo>
                  <a:cubicBezTo>
                    <a:pt x="18128" y="4225"/>
                    <a:pt x="18098" y="4093"/>
                    <a:pt x="18128" y="3903"/>
                  </a:cubicBezTo>
                  <a:cubicBezTo>
                    <a:pt x="18155" y="3713"/>
                    <a:pt x="18252" y="3475"/>
                    <a:pt x="18401" y="3264"/>
                  </a:cubicBezTo>
                  <a:cubicBezTo>
                    <a:pt x="18548" y="3055"/>
                    <a:pt x="18731" y="2862"/>
                    <a:pt x="18877" y="2760"/>
                  </a:cubicBezTo>
                  <a:cubicBezTo>
                    <a:pt x="19026" y="2655"/>
                    <a:pt x="19136" y="2634"/>
                    <a:pt x="19136" y="2634"/>
                  </a:cubicBezTo>
                  <a:cubicBezTo>
                    <a:pt x="19136" y="2634"/>
                    <a:pt x="19161" y="2624"/>
                    <a:pt x="19208" y="2612"/>
                  </a:cubicBezTo>
                  <a:cubicBezTo>
                    <a:pt x="19242" y="2605"/>
                    <a:pt x="19288" y="2598"/>
                    <a:pt x="19341" y="2598"/>
                  </a:cubicBezTo>
                  <a:cubicBezTo>
                    <a:pt x="19361" y="2598"/>
                    <a:pt x="19381" y="2599"/>
                    <a:pt x="19402" y="2601"/>
                  </a:cubicBezTo>
                  <a:cubicBezTo>
                    <a:pt x="19557" y="2608"/>
                    <a:pt x="19751" y="2756"/>
                    <a:pt x="19836" y="2985"/>
                  </a:cubicBezTo>
                  <a:cubicBezTo>
                    <a:pt x="19927" y="3207"/>
                    <a:pt x="19900" y="3475"/>
                    <a:pt x="19870" y="3669"/>
                  </a:cubicBezTo>
                  <a:cubicBezTo>
                    <a:pt x="19836" y="3864"/>
                    <a:pt x="19809" y="3997"/>
                    <a:pt x="19829" y="4003"/>
                  </a:cubicBezTo>
                  <a:cubicBezTo>
                    <a:pt x="19829" y="4003"/>
                    <a:pt x="19830" y="4003"/>
                    <a:pt x="19830" y="4003"/>
                  </a:cubicBezTo>
                  <a:cubicBezTo>
                    <a:pt x="19850" y="4003"/>
                    <a:pt x="19913" y="3885"/>
                    <a:pt x="19980" y="3697"/>
                  </a:cubicBezTo>
                  <a:cubicBezTo>
                    <a:pt x="20042" y="3505"/>
                    <a:pt x="20112" y="3217"/>
                    <a:pt x="20028" y="2924"/>
                  </a:cubicBezTo>
                  <a:cubicBezTo>
                    <a:pt x="19987" y="2780"/>
                    <a:pt x="19913" y="2644"/>
                    <a:pt x="19808" y="2538"/>
                  </a:cubicBezTo>
                  <a:cubicBezTo>
                    <a:pt x="19704" y="2432"/>
                    <a:pt x="19567" y="2366"/>
                    <a:pt x="19446" y="2345"/>
                  </a:cubicBezTo>
                  <a:cubicBezTo>
                    <a:pt x="19393" y="2335"/>
                    <a:pt x="19343" y="2331"/>
                    <a:pt x="19299" y="2331"/>
                  </a:cubicBezTo>
                  <a:close/>
                  <a:moveTo>
                    <a:pt x="3903" y="1172"/>
                  </a:moveTo>
                  <a:cubicBezTo>
                    <a:pt x="3734" y="1172"/>
                    <a:pt x="3557" y="1182"/>
                    <a:pt x="3381" y="1200"/>
                  </a:cubicBezTo>
                  <a:cubicBezTo>
                    <a:pt x="2990" y="1240"/>
                    <a:pt x="2599" y="1340"/>
                    <a:pt x="2322" y="1458"/>
                  </a:cubicBezTo>
                  <a:cubicBezTo>
                    <a:pt x="2043" y="1575"/>
                    <a:pt x="1874" y="1693"/>
                    <a:pt x="1874" y="1693"/>
                  </a:cubicBezTo>
                  <a:cubicBezTo>
                    <a:pt x="1874" y="1693"/>
                    <a:pt x="1831" y="1721"/>
                    <a:pt x="1762" y="1778"/>
                  </a:cubicBezTo>
                  <a:cubicBezTo>
                    <a:pt x="1691" y="1835"/>
                    <a:pt x="1595" y="1921"/>
                    <a:pt x="1493" y="2034"/>
                  </a:cubicBezTo>
                  <a:cubicBezTo>
                    <a:pt x="1288" y="2259"/>
                    <a:pt x="1062" y="2628"/>
                    <a:pt x="1024" y="3044"/>
                  </a:cubicBezTo>
                  <a:cubicBezTo>
                    <a:pt x="980" y="3464"/>
                    <a:pt x="1146" y="3854"/>
                    <a:pt x="1293" y="4103"/>
                  </a:cubicBezTo>
                  <a:cubicBezTo>
                    <a:pt x="1438" y="4348"/>
                    <a:pt x="1565" y="4493"/>
                    <a:pt x="1585" y="4493"/>
                  </a:cubicBezTo>
                  <a:cubicBezTo>
                    <a:pt x="1585" y="4493"/>
                    <a:pt x="1586" y="4493"/>
                    <a:pt x="1586" y="4493"/>
                  </a:cubicBezTo>
                  <a:cubicBezTo>
                    <a:pt x="1606" y="4480"/>
                    <a:pt x="1508" y="4312"/>
                    <a:pt x="1392" y="4053"/>
                  </a:cubicBezTo>
                  <a:cubicBezTo>
                    <a:pt x="1279" y="3797"/>
                    <a:pt x="1160" y="3427"/>
                    <a:pt x="1224" y="3071"/>
                  </a:cubicBezTo>
                  <a:cubicBezTo>
                    <a:pt x="1281" y="2713"/>
                    <a:pt x="1496" y="2403"/>
                    <a:pt x="1687" y="2212"/>
                  </a:cubicBezTo>
                  <a:cubicBezTo>
                    <a:pt x="1781" y="2117"/>
                    <a:pt x="1871" y="2046"/>
                    <a:pt x="1935" y="1999"/>
                  </a:cubicBezTo>
                  <a:cubicBezTo>
                    <a:pt x="1997" y="1952"/>
                    <a:pt x="2036" y="1928"/>
                    <a:pt x="2036" y="1928"/>
                  </a:cubicBezTo>
                  <a:cubicBezTo>
                    <a:pt x="2036" y="1928"/>
                    <a:pt x="2180" y="1817"/>
                    <a:pt x="2429" y="1697"/>
                  </a:cubicBezTo>
                  <a:cubicBezTo>
                    <a:pt x="2678" y="1576"/>
                    <a:pt x="3036" y="1462"/>
                    <a:pt x="3409" y="1398"/>
                  </a:cubicBezTo>
                  <a:cubicBezTo>
                    <a:pt x="3696" y="1349"/>
                    <a:pt x="3986" y="1320"/>
                    <a:pt x="4233" y="1320"/>
                  </a:cubicBezTo>
                  <a:cubicBezTo>
                    <a:pt x="4309" y="1320"/>
                    <a:pt x="4380" y="1323"/>
                    <a:pt x="4446" y="1328"/>
                  </a:cubicBezTo>
                  <a:cubicBezTo>
                    <a:pt x="4693" y="1346"/>
                    <a:pt x="4863" y="1400"/>
                    <a:pt x="4906" y="1400"/>
                  </a:cubicBezTo>
                  <a:cubicBezTo>
                    <a:pt x="4912" y="1400"/>
                    <a:pt x="4916" y="1399"/>
                    <a:pt x="4917" y="1397"/>
                  </a:cubicBezTo>
                  <a:cubicBezTo>
                    <a:pt x="4924" y="1383"/>
                    <a:pt x="4753" y="1277"/>
                    <a:pt x="4460" y="1220"/>
                  </a:cubicBezTo>
                  <a:cubicBezTo>
                    <a:pt x="4300" y="1187"/>
                    <a:pt x="4108" y="1172"/>
                    <a:pt x="3903" y="1172"/>
                  </a:cubicBezTo>
                  <a:close/>
                  <a:moveTo>
                    <a:pt x="4812" y="3035"/>
                  </a:moveTo>
                  <a:cubicBezTo>
                    <a:pt x="4751" y="3035"/>
                    <a:pt x="4678" y="3057"/>
                    <a:pt x="4608" y="3098"/>
                  </a:cubicBezTo>
                  <a:cubicBezTo>
                    <a:pt x="4434" y="3192"/>
                    <a:pt x="4192" y="3321"/>
                    <a:pt x="4003" y="3542"/>
                  </a:cubicBezTo>
                  <a:cubicBezTo>
                    <a:pt x="3910" y="3653"/>
                    <a:pt x="3839" y="3790"/>
                    <a:pt x="3809" y="3931"/>
                  </a:cubicBezTo>
                  <a:cubicBezTo>
                    <a:pt x="3778" y="4070"/>
                    <a:pt x="3789" y="4208"/>
                    <a:pt x="3814" y="4316"/>
                  </a:cubicBezTo>
                  <a:cubicBezTo>
                    <a:pt x="3836" y="4426"/>
                    <a:pt x="3872" y="4514"/>
                    <a:pt x="3901" y="4571"/>
                  </a:cubicBezTo>
                  <a:cubicBezTo>
                    <a:pt x="3928" y="4629"/>
                    <a:pt x="3946" y="4659"/>
                    <a:pt x="3946" y="4659"/>
                  </a:cubicBezTo>
                  <a:cubicBezTo>
                    <a:pt x="3946" y="4659"/>
                    <a:pt x="4022" y="4787"/>
                    <a:pt x="4172" y="4937"/>
                  </a:cubicBezTo>
                  <a:cubicBezTo>
                    <a:pt x="4326" y="5088"/>
                    <a:pt x="4550" y="5256"/>
                    <a:pt x="4816" y="5355"/>
                  </a:cubicBezTo>
                  <a:cubicBezTo>
                    <a:pt x="4967" y="5414"/>
                    <a:pt x="5129" y="5441"/>
                    <a:pt x="5276" y="5441"/>
                  </a:cubicBezTo>
                  <a:cubicBezTo>
                    <a:pt x="5386" y="5441"/>
                    <a:pt x="5488" y="5426"/>
                    <a:pt x="5573" y="5400"/>
                  </a:cubicBezTo>
                  <a:cubicBezTo>
                    <a:pt x="5777" y="5341"/>
                    <a:pt x="5878" y="5237"/>
                    <a:pt x="5866" y="5226"/>
                  </a:cubicBezTo>
                  <a:cubicBezTo>
                    <a:pt x="5865" y="5223"/>
                    <a:pt x="5862" y="5222"/>
                    <a:pt x="5857" y="5222"/>
                  </a:cubicBezTo>
                  <a:cubicBezTo>
                    <a:pt x="5825" y="5222"/>
                    <a:pt x="5713" y="5274"/>
                    <a:pt x="5547" y="5291"/>
                  </a:cubicBezTo>
                  <a:cubicBezTo>
                    <a:pt x="5509" y="5296"/>
                    <a:pt x="5469" y="5299"/>
                    <a:pt x="5426" y="5299"/>
                  </a:cubicBezTo>
                  <a:cubicBezTo>
                    <a:pt x="5260" y="5299"/>
                    <a:pt x="5066" y="5260"/>
                    <a:pt x="4891" y="5170"/>
                  </a:cubicBezTo>
                  <a:cubicBezTo>
                    <a:pt x="4671" y="5062"/>
                    <a:pt x="4477" y="4893"/>
                    <a:pt x="4360" y="4758"/>
                  </a:cubicBezTo>
                  <a:cubicBezTo>
                    <a:pt x="4239" y="4621"/>
                    <a:pt x="4187" y="4514"/>
                    <a:pt x="4187" y="4514"/>
                  </a:cubicBezTo>
                  <a:cubicBezTo>
                    <a:pt x="4187" y="4514"/>
                    <a:pt x="4170" y="4489"/>
                    <a:pt x="4147" y="4444"/>
                  </a:cubicBezTo>
                  <a:cubicBezTo>
                    <a:pt x="4120" y="4400"/>
                    <a:pt x="4087" y="4333"/>
                    <a:pt x="4064" y="4252"/>
                  </a:cubicBezTo>
                  <a:cubicBezTo>
                    <a:pt x="4012" y="4090"/>
                    <a:pt x="4020" y="3857"/>
                    <a:pt x="4162" y="3661"/>
                  </a:cubicBezTo>
                  <a:cubicBezTo>
                    <a:pt x="4298" y="3464"/>
                    <a:pt x="4513" y="3308"/>
                    <a:pt x="4668" y="3187"/>
                  </a:cubicBezTo>
                  <a:cubicBezTo>
                    <a:pt x="4740" y="3129"/>
                    <a:pt x="4810" y="3099"/>
                    <a:pt x="4856" y="3095"/>
                  </a:cubicBezTo>
                  <a:cubicBezTo>
                    <a:pt x="4858" y="3095"/>
                    <a:pt x="4860" y="3095"/>
                    <a:pt x="4862" y="3095"/>
                  </a:cubicBezTo>
                  <a:cubicBezTo>
                    <a:pt x="4899" y="3095"/>
                    <a:pt x="4923" y="3114"/>
                    <a:pt x="4933" y="3114"/>
                  </a:cubicBezTo>
                  <a:cubicBezTo>
                    <a:pt x="4935" y="3114"/>
                    <a:pt x="4936" y="3113"/>
                    <a:pt x="4937" y="3112"/>
                  </a:cubicBezTo>
                  <a:cubicBezTo>
                    <a:pt x="4941" y="3109"/>
                    <a:pt x="4934" y="3062"/>
                    <a:pt x="4863" y="3041"/>
                  </a:cubicBezTo>
                  <a:cubicBezTo>
                    <a:pt x="4847" y="3037"/>
                    <a:pt x="4830" y="3035"/>
                    <a:pt x="4812" y="3035"/>
                  </a:cubicBezTo>
                  <a:close/>
                  <a:moveTo>
                    <a:pt x="7810" y="1175"/>
                  </a:moveTo>
                  <a:cubicBezTo>
                    <a:pt x="7705" y="1175"/>
                    <a:pt x="7572" y="1197"/>
                    <a:pt x="7436" y="1266"/>
                  </a:cubicBezTo>
                  <a:cubicBezTo>
                    <a:pt x="7258" y="1354"/>
                    <a:pt x="7075" y="1508"/>
                    <a:pt x="6947" y="1726"/>
                  </a:cubicBezTo>
                  <a:cubicBezTo>
                    <a:pt x="6813" y="1941"/>
                    <a:pt x="6756" y="2218"/>
                    <a:pt x="6777" y="2486"/>
                  </a:cubicBezTo>
                  <a:cubicBezTo>
                    <a:pt x="6796" y="2753"/>
                    <a:pt x="6891" y="3015"/>
                    <a:pt x="7036" y="3226"/>
                  </a:cubicBezTo>
                  <a:cubicBezTo>
                    <a:pt x="7180" y="3439"/>
                    <a:pt x="7374" y="3592"/>
                    <a:pt x="7556" y="3689"/>
                  </a:cubicBezTo>
                  <a:cubicBezTo>
                    <a:pt x="7920" y="3881"/>
                    <a:pt x="8222" y="3862"/>
                    <a:pt x="8206" y="3868"/>
                  </a:cubicBezTo>
                  <a:lnTo>
                    <a:pt x="8225" y="3868"/>
                  </a:lnTo>
                  <a:cubicBezTo>
                    <a:pt x="8225" y="3868"/>
                    <a:pt x="8225" y="3868"/>
                    <a:pt x="8225" y="3868"/>
                  </a:cubicBezTo>
                  <a:cubicBezTo>
                    <a:pt x="8226" y="3868"/>
                    <a:pt x="8227" y="3866"/>
                    <a:pt x="8228" y="3866"/>
                  </a:cubicBezTo>
                  <a:lnTo>
                    <a:pt x="8228" y="3866"/>
                  </a:lnTo>
                  <a:cubicBezTo>
                    <a:pt x="8229" y="3866"/>
                    <a:pt x="8229" y="3868"/>
                    <a:pt x="8226" y="3878"/>
                  </a:cubicBezTo>
                  <a:cubicBezTo>
                    <a:pt x="8185" y="4009"/>
                    <a:pt x="8161" y="4188"/>
                    <a:pt x="8189" y="4389"/>
                  </a:cubicBezTo>
                  <a:cubicBezTo>
                    <a:pt x="8218" y="4588"/>
                    <a:pt x="8300" y="4809"/>
                    <a:pt x="8453" y="4995"/>
                  </a:cubicBezTo>
                  <a:cubicBezTo>
                    <a:pt x="8599" y="5183"/>
                    <a:pt x="8804" y="5333"/>
                    <a:pt x="9023" y="5429"/>
                  </a:cubicBezTo>
                  <a:cubicBezTo>
                    <a:pt x="9315" y="5564"/>
                    <a:pt x="9624" y="5606"/>
                    <a:pt x="9895" y="5606"/>
                  </a:cubicBezTo>
                  <a:cubicBezTo>
                    <a:pt x="10036" y="5606"/>
                    <a:pt x="10166" y="5594"/>
                    <a:pt x="10279" y="5579"/>
                  </a:cubicBezTo>
                  <a:cubicBezTo>
                    <a:pt x="10616" y="5533"/>
                    <a:pt x="10827" y="5464"/>
                    <a:pt x="10824" y="5448"/>
                  </a:cubicBezTo>
                  <a:cubicBezTo>
                    <a:pt x="10823" y="5444"/>
                    <a:pt x="10812" y="5442"/>
                    <a:pt x="10791" y="5442"/>
                  </a:cubicBezTo>
                  <a:cubicBezTo>
                    <a:pt x="10718" y="5442"/>
                    <a:pt x="10526" y="5465"/>
                    <a:pt x="10268" y="5476"/>
                  </a:cubicBezTo>
                  <a:cubicBezTo>
                    <a:pt x="10224" y="5478"/>
                    <a:pt x="10178" y="5479"/>
                    <a:pt x="10130" y="5479"/>
                  </a:cubicBezTo>
                  <a:cubicBezTo>
                    <a:pt x="9820" y="5479"/>
                    <a:pt x="9436" y="5436"/>
                    <a:pt x="9103" y="5259"/>
                  </a:cubicBezTo>
                  <a:cubicBezTo>
                    <a:pt x="8911" y="5162"/>
                    <a:pt x="8745" y="5021"/>
                    <a:pt x="8626" y="4859"/>
                  </a:cubicBezTo>
                  <a:cubicBezTo>
                    <a:pt x="8511" y="4701"/>
                    <a:pt x="8450" y="4517"/>
                    <a:pt x="8434" y="4358"/>
                  </a:cubicBezTo>
                  <a:cubicBezTo>
                    <a:pt x="8419" y="4195"/>
                    <a:pt x="8446" y="4059"/>
                    <a:pt x="8478" y="3963"/>
                  </a:cubicBezTo>
                  <a:cubicBezTo>
                    <a:pt x="8504" y="3912"/>
                    <a:pt x="8527" y="3864"/>
                    <a:pt x="8548" y="3819"/>
                  </a:cubicBezTo>
                  <a:cubicBezTo>
                    <a:pt x="8578" y="3770"/>
                    <a:pt x="8605" y="3727"/>
                    <a:pt x="8631" y="3689"/>
                  </a:cubicBezTo>
                  <a:cubicBezTo>
                    <a:pt x="8676" y="3615"/>
                    <a:pt x="8709" y="3563"/>
                    <a:pt x="8725" y="3535"/>
                  </a:cubicBezTo>
                  <a:lnTo>
                    <a:pt x="8725" y="3535"/>
                  </a:lnTo>
                  <a:cubicBezTo>
                    <a:pt x="8508" y="3561"/>
                    <a:pt x="8361" y="3582"/>
                    <a:pt x="8303" y="3582"/>
                  </a:cubicBezTo>
                  <a:cubicBezTo>
                    <a:pt x="8297" y="3582"/>
                    <a:pt x="8293" y="3582"/>
                    <a:pt x="8289" y="3582"/>
                  </a:cubicBezTo>
                  <a:cubicBezTo>
                    <a:pt x="8229" y="3583"/>
                    <a:pt x="8222" y="3583"/>
                    <a:pt x="8222" y="3583"/>
                  </a:cubicBezTo>
                  <a:cubicBezTo>
                    <a:pt x="8220" y="3583"/>
                    <a:pt x="8217" y="3583"/>
                    <a:pt x="8213" y="3583"/>
                  </a:cubicBezTo>
                  <a:cubicBezTo>
                    <a:pt x="8193" y="3583"/>
                    <a:pt x="8145" y="3582"/>
                    <a:pt x="8063" y="3572"/>
                  </a:cubicBezTo>
                  <a:cubicBezTo>
                    <a:pt x="7964" y="3558"/>
                    <a:pt x="7824" y="3528"/>
                    <a:pt x="7671" y="3454"/>
                  </a:cubicBezTo>
                  <a:cubicBezTo>
                    <a:pt x="7517" y="3380"/>
                    <a:pt x="7352" y="3259"/>
                    <a:pt x="7224" y="3086"/>
                  </a:cubicBezTo>
                  <a:cubicBezTo>
                    <a:pt x="7096" y="2916"/>
                    <a:pt x="7002" y="2695"/>
                    <a:pt x="6975" y="2464"/>
                  </a:cubicBezTo>
                  <a:cubicBezTo>
                    <a:pt x="6947" y="2231"/>
                    <a:pt x="6981" y="1995"/>
                    <a:pt x="7083" y="1802"/>
                  </a:cubicBezTo>
                  <a:cubicBezTo>
                    <a:pt x="7183" y="1606"/>
                    <a:pt x="7337" y="1454"/>
                    <a:pt x="7488" y="1363"/>
                  </a:cubicBezTo>
                  <a:cubicBezTo>
                    <a:pt x="7661" y="1256"/>
                    <a:pt x="7820" y="1237"/>
                    <a:pt x="7927" y="1237"/>
                  </a:cubicBezTo>
                  <a:cubicBezTo>
                    <a:pt x="7984" y="1237"/>
                    <a:pt x="8027" y="1243"/>
                    <a:pt x="8049" y="1243"/>
                  </a:cubicBezTo>
                  <a:cubicBezTo>
                    <a:pt x="8060" y="1243"/>
                    <a:pt x="8066" y="1241"/>
                    <a:pt x="8066" y="1237"/>
                  </a:cubicBezTo>
                  <a:cubicBezTo>
                    <a:pt x="8068" y="1233"/>
                    <a:pt x="8013" y="1195"/>
                    <a:pt x="7899" y="1180"/>
                  </a:cubicBezTo>
                  <a:cubicBezTo>
                    <a:pt x="7872" y="1177"/>
                    <a:pt x="7842" y="1175"/>
                    <a:pt x="7810" y="1175"/>
                  </a:cubicBezTo>
                  <a:close/>
                  <a:moveTo>
                    <a:pt x="20242" y="4480"/>
                  </a:moveTo>
                  <a:cubicBezTo>
                    <a:pt x="20200" y="4480"/>
                    <a:pt x="20157" y="4483"/>
                    <a:pt x="20115" y="4489"/>
                  </a:cubicBezTo>
                  <a:cubicBezTo>
                    <a:pt x="19943" y="4510"/>
                    <a:pt x="19779" y="4560"/>
                    <a:pt x="19614" y="4618"/>
                  </a:cubicBezTo>
                  <a:cubicBezTo>
                    <a:pt x="19285" y="4736"/>
                    <a:pt x="18988" y="4917"/>
                    <a:pt x="18788" y="5081"/>
                  </a:cubicBezTo>
                  <a:cubicBezTo>
                    <a:pt x="18589" y="5243"/>
                    <a:pt x="18482" y="5378"/>
                    <a:pt x="18495" y="5391"/>
                  </a:cubicBezTo>
                  <a:cubicBezTo>
                    <a:pt x="18496" y="5392"/>
                    <a:pt x="18497" y="5392"/>
                    <a:pt x="18499" y="5392"/>
                  </a:cubicBezTo>
                  <a:cubicBezTo>
                    <a:pt x="18526" y="5392"/>
                    <a:pt x="18653" y="5292"/>
                    <a:pt x="18852" y="5170"/>
                  </a:cubicBezTo>
                  <a:cubicBezTo>
                    <a:pt x="19064" y="5041"/>
                    <a:pt x="19361" y="4896"/>
                    <a:pt x="19677" y="4809"/>
                  </a:cubicBezTo>
                  <a:cubicBezTo>
                    <a:pt x="19833" y="4766"/>
                    <a:pt x="19994" y="4730"/>
                    <a:pt x="20136" y="4722"/>
                  </a:cubicBezTo>
                  <a:cubicBezTo>
                    <a:pt x="20154" y="4721"/>
                    <a:pt x="20172" y="4720"/>
                    <a:pt x="20189" y="4720"/>
                  </a:cubicBezTo>
                  <a:cubicBezTo>
                    <a:pt x="20308" y="4720"/>
                    <a:pt x="20409" y="4746"/>
                    <a:pt x="20481" y="4792"/>
                  </a:cubicBezTo>
                  <a:cubicBezTo>
                    <a:pt x="20646" y="4897"/>
                    <a:pt x="20625" y="5022"/>
                    <a:pt x="20631" y="5022"/>
                  </a:cubicBezTo>
                  <a:cubicBezTo>
                    <a:pt x="20631" y="5022"/>
                    <a:pt x="20632" y="5022"/>
                    <a:pt x="20632" y="5022"/>
                  </a:cubicBezTo>
                  <a:lnTo>
                    <a:pt x="20632" y="5022"/>
                  </a:lnTo>
                  <a:cubicBezTo>
                    <a:pt x="20632" y="5022"/>
                    <a:pt x="20636" y="5044"/>
                    <a:pt x="20630" y="5115"/>
                  </a:cubicBezTo>
                  <a:cubicBezTo>
                    <a:pt x="20626" y="5133"/>
                    <a:pt x="20623" y="5155"/>
                    <a:pt x="20616" y="5179"/>
                  </a:cubicBezTo>
                  <a:cubicBezTo>
                    <a:pt x="20612" y="5193"/>
                    <a:pt x="20609" y="5199"/>
                    <a:pt x="20602" y="5223"/>
                  </a:cubicBezTo>
                  <a:cubicBezTo>
                    <a:pt x="20589" y="5257"/>
                    <a:pt x="20573" y="5291"/>
                    <a:pt x="20556" y="5328"/>
                  </a:cubicBezTo>
                  <a:cubicBezTo>
                    <a:pt x="20485" y="5472"/>
                    <a:pt x="20353" y="5686"/>
                    <a:pt x="20233" y="5895"/>
                  </a:cubicBezTo>
                  <a:cubicBezTo>
                    <a:pt x="20353" y="5832"/>
                    <a:pt x="20555" y="5720"/>
                    <a:pt x="20733" y="5633"/>
                  </a:cubicBezTo>
                  <a:cubicBezTo>
                    <a:pt x="20777" y="5612"/>
                    <a:pt x="20820" y="5596"/>
                    <a:pt x="20862" y="5582"/>
                  </a:cubicBezTo>
                  <a:cubicBezTo>
                    <a:pt x="20887" y="5572"/>
                    <a:pt x="20905" y="5565"/>
                    <a:pt x="20929" y="5560"/>
                  </a:cubicBezTo>
                  <a:lnTo>
                    <a:pt x="20962" y="5550"/>
                  </a:lnTo>
                  <a:cubicBezTo>
                    <a:pt x="21008" y="5539"/>
                    <a:pt x="21053" y="5528"/>
                    <a:pt x="21103" y="5521"/>
                  </a:cubicBezTo>
                  <a:cubicBezTo>
                    <a:pt x="21163" y="5512"/>
                    <a:pt x="21228" y="5507"/>
                    <a:pt x="21294" y="5507"/>
                  </a:cubicBezTo>
                  <a:cubicBezTo>
                    <a:pt x="21441" y="5507"/>
                    <a:pt x="21595" y="5532"/>
                    <a:pt x="21722" y="5596"/>
                  </a:cubicBezTo>
                  <a:cubicBezTo>
                    <a:pt x="21813" y="5641"/>
                    <a:pt x="21889" y="5710"/>
                    <a:pt x="21928" y="5785"/>
                  </a:cubicBezTo>
                  <a:cubicBezTo>
                    <a:pt x="21970" y="5864"/>
                    <a:pt x="21978" y="5952"/>
                    <a:pt x="21971" y="6020"/>
                  </a:cubicBezTo>
                  <a:cubicBezTo>
                    <a:pt x="21956" y="6167"/>
                    <a:pt x="21863" y="6225"/>
                    <a:pt x="21873" y="6239"/>
                  </a:cubicBezTo>
                  <a:cubicBezTo>
                    <a:pt x="21873" y="6241"/>
                    <a:pt x="21875" y="6242"/>
                    <a:pt x="21879" y="6242"/>
                  </a:cubicBezTo>
                  <a:cubicBezTo>
                    <a:pt x="21904" y="6242"/>
                    <a:pt x="22008" y="6195"/>
                    <a:pt x="22058" y="6041"/>
                  </a:cubicBezTo>
                  <a:cubicBezTo>
                    <a:pt x="22084" y="5958"/>
                    <a:pt x="22089" y="5848"/>
                    <a:pt x="22048" y="5738"/>
                  </a:cubicBezTo>
                  <a:cubicBezTo>
                    <a:pt x="22005" y="5623"/>
                    <a:pt x="21916" y="5526"/>
                    <a:pt x="21807" y="5456"/>
                  </a:cubicBezTo>
                  <a:cubicBezTo>
                    <a:pt x="21619" y="5337"/>
                    <a:pt x="21393" y="5298"/>
                    <a:pt x="21187" y="5298"/>
                  </a:cubicBezTo>
                  <a:cubicBezTo>
                    <a:pt x="21151" y="5298"/>
                    <a:pt x="21117" y="5299"/>
                    <a:pt x="21083" y="5301"/>
                  </a:cubicBezTo>
                  <a:cubicBezTo>
                    <a:pt x="21025" y="5306"/>
                    <a:pt x="20968" y="5314"/>
                    <a:pt x="20915" y="5323"/>
                  </a:cubicBezTo>
                  <a:lnTo>
                    <a:pt x="20875" y="5330"/>
                  </a:lnTo>
                  <a:lnTo>
                    <a:pt x="20861" y="5330"/>
                  </a:lnTo>
                  <a:cubicBezTo>
                    <a:pt x="20852" y="5330"/>
                    <a:pt x="20851" y="5328"/>
                    <a:pt x="20852" y="5324"/>
                  </a:cubicBezTo>
                  <a:cubicBezTo>
                    <a:pt x="20858" y="5317"/>
                    <a:pt x="20861" y="5313"/>
                    <a:pt x="20865" y="5308"/>
                  </a:cubicBezTo>
                  <a:lnTo>
                    <a:pt x="20867" y="5307"/>
                  </a:lnTo>
                  <a:cubicBezTo>
                    <a:pt x="20868" y="5298"/>
                    <a:pt x="20879" y="5273"/>
                    <a:pt x="20882" y="5257"/>
                  </a:cubicBezTo>
                  <a:cubicBezTo>
                    <a:pt x="20894" y="5222"/>
                    <a:pt x="20901" y="5190"/>
                    <a:pt x="20905" y="5160"/>
                  </a:cubicBezTo>
                  <a:cubicBezTo>
                    <a:pt x="20924" y="5045"/>
                    <a:pt x="20915" y="4997"/>
                    <a:pt x="20915" y="4997"/>
                  </a:cubicBezTo>
                  <a:cubicBezTo>
                    <a:pt x="20915" y="4997"/>
                    <a:pt x="20912" y="4941"/>
                    <a:pt x="20875" y="4849"/>
                  </a:cubicBezTo>
                  <a:cubicBezTo>
                    <a:pt x="20840" y="4753"/>
                    <a:pt x="20747" y="4635"/>
                    <a:pt x="20609" y="4564"/>
                  </a:cubicBezTo>
                  <a:cubicBezTo>
                    <a:pt x="20504" y="4507"/>
                    <a:pt x="20373" y="4480"/>
                    <a:pt x="20242" y="4480"/>
                  </a:cubicBezTo>
                  <a:close/>
                  <a:moveTo>
                    <a:pt x="16261" y="4615"/>
                  </a:moveTo>
                  <a:cubicBezTo>
                    <a:pt x="16104" y="4615"/>
                    <a:pt x="15953" y="4666"/>
                    <a:pt x="15850" y="4768"/>
                  </a:cubicBezTo>
                  <a:cubicBezTo>
                    <a:pt x="15756" y="4857"/>
                    <a:pt x="15717" y="4955"/>
                    <a:pt x="15695" y="5021"/>
                  </a:cubicBezTo>
                  <a:cubicBezTo>
                    <a:pt x="15674" y="5086"/>
                    <a:pt x="15668" y="5125"/>
                    <a:pt x="15668" y="5125"/>
                  </a:cubicBezTo>
                  <a:cubicBezTo>
                    <a:pt x="15668" y="5125"/>
                    <a:pt x="15658" y="5177"/>
                    <a:pt x="15665" y="5291"/>
                  </a:cubicBezTo>
                  <a:cubicBezTo>
                    <a:pt x="15667" y="5320"/>
                    <a:pt x="15671" y="5351"/>
                    <a:pt x="15678" y="5387"/>
                  </a:cubicBezTo>
                  <a:cubicBezTo>
                    <a:pt x="15681" y="5404"/>
                    <a:pt x="15685" y="5422"/>
                    <a:pt x="15690" y="5442"/>
                  </a:cubicBezTo>
                  <a:cubicBezTo>
                    <a:pt x="15692" y="5449"/>
                    <a:pt x="15692" y="5450"/>
                    <a:pt x="15693" y="5450"/>
                  </a:cubicBezTo>
                  <a:cubicBezTo>
                    <a:pt x="15693" y="5450"/>
                    <a:pt x="15693" y="5450"/>
                    <a:pt x="15693" y="5450"/>
                  </a:cubicBezTo>
                  <a:cubicBezTo>
                    <a:pt x="15693" y="5450"/>
                    <a:pt x="15693" y="5450"/>
                    <a:pt x="15694" y="5451"/>
                  </a:cubicBezTo>
                  <a:cubicBezTo>
                    <a:pt x="15694" y="5454"/>
                    <a:pt x="15707" y="5468"/>
                    <a:pt x="15708" y="5471"/>
                  </a:cubicBezTo>
                  <a:cubicBezTo>
                    <a:pt x="15708" y="5472"/>
                    <a:pt x="15704" y="5472"/>
                    <a:pt x="15694" y="5475"/>
                  </a:cubicBezTo>
                  <a:cubicBezTo>
                    <a:pt x="15711" y="5476"/>
                    <a:pt x="15573" y="5475"/>
                    <a:pt x="15494" y="5506"/>
                  </a:cubicBezTo>
                  <a:cubicBezTo>
                    <a:pt x="15315" y="5556"/>
                    <a:pt x="15140" y="5733"/>
                    <a:pt x="15132" y="5926"/>
                  </a:cubicBezTo>
                  <a:cubicBezTo>
                    <a:pt x="15113" y="6113"/>
                    <a:pt x="15204" y="6268"/>
                    <a:pt x="15295" y="6339"/>
                  </a:cubicBezTo>
                  <a:cubicBezTo>
                    <a:pt x="15360" y="6389"/>
                    <a:pt x="15417" y="6402"/>
                    <a:pt x="15446" y="6402"/>
                  </a:cubicBezTo>
                  <a:cubicBezTo>
                    <a:pt x="15460" y="6402"/>
                    <a:pt x="15467" y="6400"/>
                    <a:pt x="15467" y="6396"/>
                  </a:cubicBezTo>
                  <a:cubicBezTo>
                    <a:pt x="15473" y="6380"/>
                    <a:pt x="15409" y="6357"/>
                    <a:pt x="15354" y="6285"/>
                  </a:cubicBezTo>
                  <a:cubicBezTo>
                    <a:pt x="15298" y="6212"/>
                    <a:pt x="15253" y="6081"/>
                    <a:pt x="15284" y="5953"/>
                  </a:cubicBezTo>
                  <a:cubicBezTo>
                    <a:pt x="15309" y="5825"/>
                    <a:pt x="15426" y="5735"/>
                    <a:pt x="15551" y="5713"/>
                  </a:cubicBezTo>
                  <a:cubicBezTo>
                    <a:pt x="15581" y="5706"/>
                    <a:pt x="15611" y="5704"/>
                    <a:pt x="15643" y="5704"/>
                  </a:cubicBezTo>
                  <a:cubicBezTo>
                    <a:pt x="15661" y="5707"/>
                    <a:pt x="15724" y="5701"/>
                    <a:pt x="15802" y="5740"/>
                  </a:cubicBezTo>
                  <a:cubicBezTo>
                    <a:pt x="15946" y="5807"/>
                    <a:pt x="16236" y="5989"/>
                    <a:pt x="16398" y="6083"/>
                  </a:cubicBezTo>
                  <a:cubicBezTo>
                    <a:pt x="16314" y="5967"/>
                    <a:pt x="16240" y="5858"/>
                    <a:pt x="16169" y="5758"/>
                  </a:cubicBezTo>
                  <a:cubicBezTo>
                    <a:pt x="16088" y="5641"/>
                    <a:pt x="16010" y="5545"/>
                    <a:pt x="15984" y="5476"/>
                  </a:cubicBezTo>
                  <a:cubicBezTo>
                    <a:pt x="15973" y="5442"/>
                    <a:pt x="15957" y="5401"/>
                    <a:pt x="15953" y="5380"/>
                  </a:cubicBezTo>
                  <a:cubicBezTo>
                    <a:pt x="15951" y="5365"/>
                    <a:pt x="15949" y="5353"/>
                    <a:pt x="15946" y="5341"/>
                  </a:cubicBezTo>
                  <a:cubicBezTo>
                    <a:pt x="15943" y="5316"/>
                    <a:pt x="15941" y="5294"/>
                    <a:pt x="15941" y="5276"/>
                  </a:cubicBezTo>
                  <a:cubicBezTo>
                    <a:pt x="15941" y="5199"/>
                    <a:pt x="15950" y="5166"/>
                    <a:pt x="15950" y="5166"/>
                  </a:cubicBezTo>
                  <a:cubicBezTo>
                    <a:pt x="15950" y="5166"/>
                    <a:pt x="15950" y="5166"/>
                    <a:pt x="15950" y="5166"/>
                  </a:cubicBezTo>
                  <a:cubicBezTo>
                    <a:pt x="15951" y="5166"/>
                    <a:pt x="15951" y="5050"/>
                    <a:pt x="16035" y="4951"/>
                  </a:cubicBezTo>
                  <a:cubicBezTo>
                    <a:pt x="16083" y="4889"/>
                    <a:pt x="16193" y="4844"/>
                    <a:pt x="16316" y="4844"/>
                  </a:cubicBezTo>
                  <a:cubicBezTo>
                    <a:pt x="16393" y="4844"/>
                    <a:pt x="16475" y="4862"/>
                    <a:pt x="16551" y="4903"/>
                  </a:cubicBezTo>
                  <a:cubicBezTo>
                    <a:pt x="16753" y="5007"/>
                    <a:pt x="16918" y="5207"/>
                    <a:pt x="17025" y="5363"/>
                  </a:cubicBezTo>
                  <a:cubicBezTo>
                    <a:pt x="17132" y="5508"/>
                    <a:pt x="17211" y="5608"/>
                    <a:pt x="17234" y="5608"/>
                  </a:cubicBezTo>
                  <a:cubicBezTo>
                    <a:pt x="17235" y="5608"/>
                    <a:pt x="17236" y="5608"/>
                    <a:pt x="17237" y="5607"/>
                  </a:cubicBezTo>
                  <a:cubicBezTo>
                    <a:pt x="17252" y="5599"/>
                    <a:pt x="17204" y="5479"/>
                    <a:pt x="17117" y="5301"/>
                  </a:cubicBezTo>
                  <a:cubicBezTo>
                    <a:pt x="17035" y="5128"/>
                    <a:pt x="16895" y="4888"/>
                    <a:pt x="16649" y="4729"/>
                  </a:cubicBezTo>
                  <a:cubicBezTo>
                    <a:pt x="16535" y="4653"/>
                    <a:pt x="16396" y="4615"/>
                    <a:pt x="16261" y="4615"/>
                  </a:cubicBezTo>
                  <a:close/>
                  <a:moveTo>
                    <a:pt x="18911" y="6498"/>
                  </a:moveTo>
                  <a:cubicBezTo>
                    <a:pt x="18875" y="6498"/>
                    <a:pt x="18839" y="6499"/>
                    <a:pt x="18803" y="6503"/>
                  </a:cubicBezTo>
                  <a:cubicBezTo>
                    <a:pt x="18519" y="6518"/>
                    <a:pt x="18279" y="6668"/>
                    <a:pt x="18299" y="6702"/>
                  </a:cubicBezTo>
                  <a:cubicBezTo>
                    <a:pt x="18303" y="6710"/>
                    <a:pt x="18317" y="6712"/>
                    <a:pt x="18340" y="6712"/>
                  </a:cubicBezTo>
                  <a:cubicBezTo>
                    <a:pt x="18400" y="6712"/>
                    <a:pt x="18520" y="6692"/>
                    <a:pt x="18654" y="6692"/>
                  </a:cubicBezTo>
                  <a:cubicBezTo>
                    <a:pt x="18702" y="6692"/>
                    <a:pt x="18753" y="6695"/>
                    <a:pt x="18803" y="6702"/>
                  </a:cubicBezTo>
                  <a:cubicBezTo>
                    <a:pt x="19045" y="6725"/>
                    <a:pt x="19252" y="6836"/>
                    <a:pt x="19252" y="6836"/>
                  </a:cubicBezTo>
                  <a:cubicBezTo>
                    <a:pt x="19252" y="6836"/>
                    <a:pt x="19476" y="6907"/>
                    <a:pt x="19657" y="7064"/>
                  </a:cubicBezTo>
                  <a:cubicBezTo>
                    <a:pt x="19743" y="7138"/>
                    <a:pt x="19809" y="7233"/>
                    <a:pt x="19835" y="7313"/>
                  </a:cubicBezTo>
                  <a:cubicBezTo>
                    <a:pt x="19860" y="7391"/>
                    <a:pt x="19845" y="7455"/>
                    <a:pt x="19864" y="7464"/>
                  </a:cubicBezTo>
                  <a:cubicBezTo>
                    <a:pt x="19866" y="7464"/>
                    <a:pt x="19867" y="7465"/>
                    <a:pt x="19869" y="7465"/>
                  </a:cubicBezTo>
                  <a:cubicBezTo>
                    <a:pt x="19889" y="7465"/>
                    <a:pt x="19940" y="7408"/>
                    <a:pt x="19944" y="7300"/>
                  </a:cubicBezTo>
                  <a:cubicBezTo>
                    <a:pt x="19951" y="7185"/>
                    <a:pt x="19893" y="7041"/>
                    <a:pt x="19805" y="6927"/>
                  </a:cubicBezTo>
                  <a:cubicBezTo>
                    <a:pt x="19715" y="6814"/>
                    <a:pt x="19607" y="6722"/>
                    <a:pt x="19516" y="6664"/>
                  </a:cubicBezTo>
                  <a:cubicBezTo>
                    <a:pt x="19427" y="6604"/>
                    <a:pt x="19361" y="6574"/>
                    <a:pt x="19361" y="6574"/>
                  </a:cubicBezTo>
                  <a:cubicBezTo>
                    <a:pt x="19361" y="6574"/>
                    <a:pt x="19294" y="6547"/>
                    <a:pt x="19188" y="6525"/>
                  </a:cubicBezTo>
                  <a:cubicBezTo>
                    <a:pt x="19111" y="6510"/>
                    <a:pt x="19013" y="6498"/>
                    <a:pt x="18911" y="6498"/>
                  </a:cubicBezTo>
                  <a:close/>
                  <a:moveTo>
                    <a:pt x="21993" y="6820"/>
                  </a:moveTo>
                  <a:cubicBezTo>
                    <a:pt x="21843" y="6820"/>
                    <a:pt x="21740" y="6842"/>
                    <a:pt x="21742" y="6863"/>
                  </a:cubicBezTo>
                  <a:cubicBezTo>
                    <a:pt x="21743" y="6901"/>
                    <a:pt x="22065" y="6935"/>
                    <a:pt x="22353" y="7065"/>
                  </a:cubicBezTo>
                  <a:cubicBezTo>
                    <a:pt x="22640" y="7187"/>
                    <a:pt x="22879" y="7385"/>
                    <a:pt x="22879" y="7385"/>
                  </a:cubicBezTo>
                  <a:cubicBezTo>
                    <a:pt x="22879" y="7385"/>
                    <a:pt x="23140" y="7553"/>
                    <a:pt x="23346" y="7789"/>
                  </a:cubicBezTo>
                  <a:cubicBezTo>
                    <a:pt x="23555" y="8016"/>
                    <a:pt x="23686" y="8308"/>
                    <a:pt x="23726" y="8308"/>
                  </a:cubicBezTo>
                  <a:cubicBezTo>
                    <a:pt x="23726" y="8308"/>
                    <a:pt x="23727" y="8308"/>
                    <a:pt x="23728" y="8308"/>
                  </a:cubicBezTo>
                  <a:cubicBezTo>
                    <a:pt x="23765" y="8298"/>
                    <a:pt x="23696" y="7960"/>
                    <a:pt x="23507" y="7668"/>
                  </a:cubicBezTo>
                  <a:cubicBezTo>
                    <a:pt x="23323" y="7375"/>
                    <a:pt x="23046" y="7156"/>
                    <a:pt x="23046" y="7156"/>
                  </a:cubicBezTo>
                  <a:cubicBezTo>
                    <a:pt x="23046" y="7156"/>
                    <a:pt x="22753" y="6958"/>
                    <a:pt x="22417" y="6874"/>
                  </a:cubicBezTo>
                  <a:cubicBezTo>
                    <a:pt x="22266" y="6834"/>
                    <a:pt x="22114" y="6820"/>
                    <a:pt x="21993" y="6820"/>
                  </a:cubicBezTo>
                  <a:close/>
                  <a:moveTo>
                    <a:pt x="13819" y="6586"/>
                  </a:moveTo>
                  <a:cubicBezTo>
                    <a:pt x="13788" y="6586"/>
                    <a:pt x="13574" y="6747"/>
                    <a:pt x="13245" y="6962"/>
                  </a:cubicBezTo>
                  <a:cubicBezTo>
                    <a:pt x="13125" y="7041"/>
                    <a:pt x="12988" y="7125"/>
                    <a:pt x="12839" y="7210"/>
                  </a:cubicBezTo>
                  <a:lnTo>
                    <a:pt x="12839" y="7210"/>
                  </a:lnTo>
                  <a:cubicBezTo>
                    <a:pt x="12836" y="7208"/>
                    <a:pt x="12833" y="7206"/>
                    <a:pt x="12830" y="7206"/>
                  </a:cubicBezTo>
                  <a:cubicBezTo>
                    <a:pt x="12829" y="7206"/>
                    <a:pt x="12828" y="7207"/>
                    <a:pt x="12827" y="7207"/>
                  </a:cubicBezTo>
                  <a:cubicBezTo>
                    <a:pt x="12825" y="7208"/>
                    <a:pt x="12824" y="7212"/>
                    <a:pt x="12825" y="7218"/>
                  </a:cubicBezTo>
                  <a:lnTo>
                    <a:pt x="12825" y="7218"/>
                  </a:lnTo>
                  <a:cubicBezTo>
                    <a:pt x="12554" y="7373"/>
                    <a:pt x="12245" y="7532"/>
                    <a:pt x="11927" y="7670"/>
                  </a:cubicBezTo>
                  <a:cubicBezTo>
                    <a:pt x="11429" y="7888"/>
                    <a:pt x="10910" y="8049"/>
                    <a:pt x="10514" y="8141"/>
                  </a:cubicBezTo>
                  <a:cubicBezTo>
                    <a:pt x="10120" y="8235"/>
                    <a:pt x="9851" y="8273"/>
                    <a:pt x="9851" y="8273"/>
                  </a:cubicBezTo>
                  <a:cubicBezTo>
                    <a:pt x="9851" y="8273"/>
                    <a:pt x="9586" y="8326"/>
                    <a:pt x="9181" y="8372"/>
                  </a:cubicBezTo>
                  <a:cubicBezTo>
                    <a:pt x="8977" y="8392"/>
                    <a:pt x="8737" y="8408"/>
                    <a:pt x="8481" y="8408"/>
                  </a:cubicBezTo>
                  <a:cubicBezTo>
                    <a:pt x="8231" y="8408"/>
                    <a:pt x="7966" y="8393"/>
                    <a:pt x="7703" y="8350"/>
                  </a:cubicBezTo>
                  <a:cubicBezTo>
                    <a:pt x="7438" y="8309"/>
                    <a:pt x="7176" y="8239"/>
                    <a:pt x="6941" y="8151"/>
                  </a:cubicBezTo>
                  <a:cubicBezTo>
                    <a:pt x="6706" y="8060"/>
                    <a:pt x="6490" y="7960"/>
                    <a:pt x="6362" y="7818"/>
                  </a:cubicBezTo>
                  <a:cubicBezTo>
                    <a:pt x="6229" y="7678"/>
                    <a:pt x="6206" y="7505"/>
                    <a:pt x="6228" y="7397"/>
                  </a:cubicBezTo>
                  <a:cubicBezTo>
                    <a:pt x="6249" y="7284"/>
                    <a:pt x="6305" y="7236"/>
                    <a:pt x="6293" y="7227"/>
                  </a:cubicBezTo>
                  <a:cubicBezTo>
                    <a:pt x="6293" y="7227"/>
                    <a:pt x="6293" y="7227"/>
                    <a:pt x="6292" y="7227"/>
                  </a:cubicBezTo>
                  <a:cubicBezTo>
                    <a:pt x="6281" y="7227"/>
                    <a:pt x="6215" y="7265"/>
                    <a:pt x="6172" y="7382"/>
                  </a:cubicBezTo>
                  <a:cubicBezTo>
                    <a:pt x="6128" y="7501"/>
                    <a:pt x="6135" y="7711"/>
                    <a:pt x="6278" y="7889"/>
                  </a:cubicBezTo>
                  <a:cubicBezTo>
                    <a:pt x="6417" y="8068"/>
                    <a:pt x="6645" y="8189"/>
                    <a:pt x="6881" y="8296"/>
                  </a:cubicBezTo>
                  <a:cubicBezTo>
                    <a:pt x="7122" y="8404"/>
                    <a:pt x="7392" y="8490"/>
                    <a:pt x="7667" y="8545"/>
                  </a:cubicBezTo>
                  <a:cubicBezTo>
                    <a:pt x="8030" y="8621"/>
                    <a:pt x="8398" y="8646"/>
                    <a:pt x="8727" y="8646"/>
                  </a:cubicBezTo>
                  <a:cubicBezTo>
                    <a:pt x="8898" y="8646"/>
                    <a:pt x="9059" y="8639"/>
                    <a:pt x="9203" y="8629"/>
                  </a:cubicBezTo>
                  <a:cubicBezTo>
                    <a:pt x="9621" y="8597"/>
                    <a:pt x="9897" y="8551"/>
                    <a:pt x="9897" y="8551"/>
                  </a:cubicBezTo>
                  <a:cubicBezTo>
                    <a:pt x="9897" y="8551"/>
                    <a:pt x="10172" y="8503"/>
                    <a:pt x="10576" y="8393"/>
                  </a:cubicBezTo>
                  <a:cubicBezTo>
                    <a:pt x="10981" y="8282"/>
                    <a:pt x="11509" y="8096"/>
                    <a:pt x="12008" y="7849"/>
                  </a:cubicBezTo>
                  <a:cubicBezTo>
                    <a:pt x="12321" y="7697"/>
                    <a:pt x="12621" y="7523"/>
                    <a:pt x="12882" y="7351"/>
                  </a:cubicBezTo>
                  <a:lnTo>
                    <a:pt x="12882" y="7351"/>
                  </a:lnTo>
                  <a:cubicBezTo>
                    <a:pt x="12914" y="7409"/>
                    <a:pt x="12959" y="7479"/>
                    <a:pt x="13018" y="7557"/>
                  </a:cubicBezTo>
                  <a:cubicBezTo>
                    <a:pt x="13161" y="7754"/>
                    <a:pt x="13402" y="7976"/>
                    <a:pt x="13681" y="8145"/>
                  </a:cubicBezTo>
                  <a:cubicBezTo>
                    <a:pt x="13959" y="8312"/>
                    <a:pt x="14270" y="8426"/>
                    <a:pt x="14511" y="8477"/>
                  </a:cubicBezTo>
                  <a:cubicBezTo>
                    <a:pt x="14750" y="8533"/>
                    <a:pt x="14917" y="8541"/>
                    <a:pt x="14917" y="8541"/>
                  </a:cubicBezTo>
                  <a:cubicBezTo>
                    <a:pt x="14917" y="8541"/>
                    <a:pt x="14950" y="8543"/>
                    <a:pt x="15010" y="8543"/>
                  </a:cubicBezTo>
                  <a:cubicBezTo>
                    <a:pt x="15082" y="8543"/>
                    <a:pt x="15192" y="8540"/>
                    <a:pt x="15325" y="8527"/>
                  </a:cubicBezTo>
                  <a:cubicBezTo>
                    <a:pt x="15570" y="8505"/>
                    <a:pt x="15887" y="8439"/>
                    <a:pt x="16191" y="8325"/>
                  </a:cubicBezTo>
                  <a:cubicBezTo>
                    <a:pt x="16803" y="8104"/>
                    <a:pt x="17295" y="7688"/>
                    <a:pt x="17271" y="7660"/>
                  </a:cubicBezTo>
                  <a:cubicBezTo>
                    <a:pt x="17270" y="7658"/>
                    <a:pt x="17268" y="7658"/>
                    <a:pt x="17265" y="7658"/>
                  </a:cubicBezTo>
                  <a:cubicBezTo>
                    <a:pt x="17201" y="7658"/>
                    <a:pt x="16694" y="7982"/>
                    <a:pt x="16126" y="8134"/>
                  </a:cubicBezTo>
                  <a:cubicBezTo>
                    <a:pt x="15832" y="8218"/>
                    <a:pt x="15531" y="8262"/>
                    <a:pt x="15305" y="8268"/>
                  </a:cubicBezTo>
                  <a:cubicBezTo>
                    <a:pt x="15257" y="8270"/>
                    <a:pt x="15213" y="8270"/>
                    <a:pt x="15172" y="8270"/>
                  </a:cubicBezTo>
                  <a:cubicBezTo>
                    <a:pt x="15024" y="8270"/>
                    <a:pt x="14932" y="8261"/>
                    <a:pt x="14932" y="8261"/>
                  </a:cubicBezTo>
                  <a:cubicBezTo>
                    <a:pt x="14932" y="8261"/>
                    <a:pt x="14784" y="8259"/>
                    <a:pt x="14562" y="8224"/>
                  </a:cubicBezTo>
                  <a:cubicBezTo>
                    <a:pt x="14340" y="8189"/>
                    <a:pt x="14048" y="8105"/>
                    <a:pt x="13778" y="7970"/>
                  </a:cubicBezTo>
                  <a:cubicBezTo>
                    <a:pt x="13507" y="7835"/>
                    <a:pt x="13263" y="7650"/>
                    <a:pt x="13102" y="7486"/>
                  </a:cubicBezTo>
                  <a:cubicBezTo>
                    <a:pt x="13036" y="7421"/>
                    <a:pt x="12981" y="7361"/>
                    <a:pt x="12939" y="7314"/>
                  </a:cubicBezTo>
                  <a:lnTo>
                    <a:pt x="12939" y="7314"/>
                  </a:lnTo>
                  <a:cubicBezTo>
                    <a:pt x="13075" y="7223"/>
                    <a:pt x="13199" y="7134"/>
                    <a:pt x="13308" y="7049"/>
                  </a:cubicBezTo>
                  <a:cubicBezTo>
                    <a:pt x="13637" y="6796"/>
                    <a:pt x="13833" y="6599"/>
                    <a:pt x="13822" y="6587"/>
                  </a:cubicBezTo>
                  <a:cubicBezTo>
                    <a:pt x="13821" y="6586"/>
                    <a:pt x="13820" y="6586"/>
                    <a:pt x="13819" y="6586"/>
                  </a:cubicBezTo>
                  <a:close/>
                  <a:moveTo>
                    <a:pt x="1817" y="5075"/>
                  </a:moveTo>
                  <a:cubicBezTo>
                    <a:pt x="1727" y="5075"/>
                    <a:pt x="1624" y="5084"/>
                    <a:pt x="1513" y="5109"/>
                  </a:cubicBezTo>
                  <a:cubicBezTo>
                    <a:pt x="1105" y="5192"/>
                    <a:pt x="578" y="5521"/>
                    <a:pt x="298" y="6077"/>
                  </a:cubicBezTo>
                  <a:cubicBezTo>
                    <a:pt x="9" y="6625"/>
                    <a:pt x="0" y="7291"/>
                    <a:pt x="107" y="7741"/>
                  </a:cubicBezTo>
                  <a:cubicBezTo>
                    <a:pt x="157" y="7969"/>
                    <a:pt x="228" y="8151"/>
                    <a:pt x="285" y="8273"/>
                  </a:cubicBezTo>
                  <a:cubicBezTo>
                    <a:pt x="342" y="8397"/>
                    <a:pt x="383" y="8461"/>
                    <a:pt x="383" y="8461"/>
                  </a:cubicBezTo>
                  <a:cubicBezTo>
                    <a:pt x="383" y="8461"/>
                    <a:pt x="422" y="8528"/>
                    <a:pt x="498" y="8636"/>
                  </a:cubicBezTo>
                  <a:cubicBezTo>
                    <a:pt x="575" y="8743"/>
                    <a:pt x="696" y="8888"/>
                    <a:pt x="860" y="9038"/>
                  </a:cubicBezTo>
                  <a:cubicBezTo>
                    <a:pt x="1183" y="9340"/>
                    <a:pt x="1707" y="9626"/>
                    <a:pt x="2265" y="9691"/>
                  </a:cubicBezTo>
                  <a:cubicBezTo>
                    <a:pt x="2419" y="9711"/>
                    <a:pt x="2572" y="9719"/>
                    <a:pt x="2722" y="9719"/>
                  </a:cubicBezTo>
                  <a:cubicBezTo>
                    <a:pt x="3112" y="9719"/>
                    <a:pt x="3476" y="9663"/>
                    <a:pt x="3765" y="9606"/>
                  </a:cubicBezTo>
                  <a:cubicBezTo>
                    <a:pt x="4168" y="9520"/>
                    <a:pt x="4424" y="9421"/>
                    <a:pt x="4419" y="9401"/>
                  </a:cubicBezTo>
                  <a:cubicBezTo>
                    <a:pt x="4418" y="9398"/>
                    <a:pt x="4412" y="9396"/>
                    <a:pt x="4401" y="9396"/>
                  </a:cubicBezTo>
                  <a:cubicBezTo>
                    <a:pt x="4336" y="9396"/>
                    <a:pt x="4093" y="9447"/>
                    <a:pt x="3750" y="9485"/>
                  </a:cubicBezTo>
                  <a:cubicBezTo>
                    <a:pt x="3529" y="9508"/>
                    <a:pt x="3266" y="9531"/>
                    <a:pt x="2987" y="9531"/>
                  </a:cubicBezTo>
                  <a:cubicBezTo>
                    <a:pt x="2761" y="9531"/>
                    <a:pt x="2525" y="9516"/>
                    <a:pt x="2293" y="9475"/>
                  </a:cubicBezTo>
                  <a:cubicBezTo>
                    <a:pt x="1778" y="9385"/>
                    <a:pt x="1311" y="9102"/>
                    <a:pt x="1029" y="8821"/>
                  </a:cubicBezTo>
                  <a:cubicBezTo>
                    <a:pt x="742" y="8540"/>
                    <a:pt x="619" y="8295"/>
                    <a:pt x="619" y="8295"/>
                  </a:cubicBezTo>
                  <a:cubicBezTo>
                    <a:pt x="619" y="8295"/>
                    <a:pt x="582" y="8238"/>
                    <a:pt x="531" y="8133"/>
                  </a:cubicBezTo>
                  <a:cubicBezTo>
                    <a:pt x="479" y="8027"/>
                    <a:pt x="410" y="7871"/>
                    <a:pt x="360" y="7670"/>
                  </a:cubicBezTo>
                  <a:cubicBezTo>
                    <a:pt x="254" y="7276"/>
                    <a:pt x="239" y="6682"/>
                    <a:pt x="474" y="6181"/>
                  </a:cubicBezTo>
                  <a:cubicBezTo>
                    <a:pt x="699" y="5677"/>
                    <a:pt x="1166" y="5340"/>
                    <a:pt x="1539" y="5227"/>
                  </a:cubicBezTo>
                  <a:cubicBezTo>
                    <a:pt x="1742" y="5162"/>
                    <a:pt x="1915" y="5152"/>
                    <a:pt x="2032" y="5152"/>
                  </a:cubicBezTo>
                  <a:cubicBezTo>
                    <a:pt x="2084" y="5152"/>
                    <a:pt x="2125" y="5154"/>
                    <a:pt x="2153" y="5154"/>
                  </a:cubicBezTo>
                  <a:cubicBezTo>
                    <a:pt x="2179" y="5154"/>
                    <a:pt x="2193" y="5152"/>
                    <a:pt x="2194" y="5145"/>
                  </a:cubicBezTo>
                  <a:cubicBezTo>
                    <a:pt x="2197" y="5138"/>
                    <a:pt x="2133" y="5109"/>
                    <a:pt x="2013" y="5091"/>
                  </a:cubicBezTo>
                  <a:cubicBezTo>
                    <a:pt x="1959" y="5082"/>
                    <a:pt x="1892" y="5075"/>
                    <a:pt x="1817" y="5075"/>
                  </a:cubicBezTo>
                  <a:close/>
                  <a:moveTo>
                    <a:pt x="20743" y="8120"/>
                  </a:moveTo>
                  <a:cubicBezTo>
                    <a:pt x="20741" y="8120"/>
                    <a:pt x="20739" y="8120"/>
                    <a:pt x="20738" y="8121"/>
                  </a:cubicBezTo>
                  <a:cubicBezTo>
                    <a:pt x="20726" y="8135"/>
                    <a:pt x="20855" y="8266"/>
                    <a:pt x="21054" y="8453"/>
                  </a:cubicBezTo>
                  <a:cubicBezTo>
                    <a:pt x="21154" y="8545"/>
                    <a:pt x="21277" y="8651"/>
                    <a:pt x="21389" y="8769"/>
                  </a:cubicBezTo>
                  <a:cubicBezTo>
                    <a:pt x="21501" y="8887"/>
                    <a:pt x="21603" y="9029"/>
                    <a:pt x="21632" y="9180"/>
                  </a:cubicBezTo>
                  <a:cubicBezTo>
                    <a:pt x="21665" y="9330"/>
                    <a:pt x="21627" y="9486"/>
                    <a:pt x="21548" y="9613"/>
                  </a:cubicBezTo>
                  <a:cubicBezTo>
                    <a:pt x="21470" y="9741"/>
                    <a:pt x="21363" y="9841"/>
                    <a:pt x="21264" y="9912"/>
                  </a:cubicBezTo>
                  <a:cubicBezTo>
                    <a:pt x="21166" y="9984"/>
                    <a:pt x="21069" y="10027"/>
                    <a:pt x="21002" y="10056"/>
                  </a:cubicBezTo>
                  <a:cubicBezTo>
                    <a:pt x="20932" y="10084"/>
                    <a:pt x="20892" y="10097"/>
                    <a:pt x="20892" y="10097"/>
                  </a:cubicBezTo>
                  <a:cubicBezTo>
                    <a:pt x="20892" y="10097"/>
                    <a:pt x="20738" y="10168"/>
                    <a:pt x="20488" y="10198"/>
                  </a:cubicBezTo>
                  <a:cubicBezTo>
                    <a:pt x="20434" y="10205"/>
                    <a:pt x="20375" y="10209"/>
                    <a:pt x="20313" y="10209"/>
                  </a:cubicBezTo>
                  <a:cubicBezTo>
                    <a:pt x="20089" y="10209"/>
                    <a:pt x="19820" y="10162"/>
                    <a:pt x="19563" y="10063"/>
                  </a:cubicBezTo>
                  <a:cubicBezTo>
                    <a:pt x="19232" y="9940"/>
                    <a:pt x="18924" y="9752"/>
                    <a:pt x="18692" y="9610"/>
                  </a:cubicBezTo>
                  <a:cubicBezTo>
                    <a:pt x="18477" y="9475"/>
                    <a:pt x="18328" y="9382"/>
                    <a:pt x="18298" y="9382"/>
                  </a:cubicBezTo>
                  <a:cubicBezTo>
                    <a:pt x="18296" y="9382"/>
                    <a:pt x="18294" y="9383"/>
                    <a:pt x="18293" y="9384"/>
                  </a:cubicBezTo>
                  <a:cubicBezTo>
                    <a:pt x="18283" y="9399"/>
                    <a:pt x="18414" y="9526"/>
                    <a:pt x="18622" y="9704"/>
                  </a:cubicBezTo>
                  <a:cubicBezTo>
                    <a:pt x="18838" y="9875"/>
                    <a:pt x="19137" y="10095"/>
                    <a:pt x="19480" y="10252"/>
                  </a:cubicBezTo>
                  <a:cubicBezTo>
                    <a:pt x="19780" y="10393"/>
                    <a:pt x="20119" y="10465"/>
                    <a:pt x="20395" y="10465"/>
                  </a:cubicBezTo>
                  <a:cubicBezTo>
                    <a:pt x="20434" y="10465"/>
                    <a:pt x="20471" y="10464"/>
                    <a:pt x="20506" y="10461"/>
                  </a:cubicBezTo>
                  <a:cubicBezTo>
                    <a:pt x="20654" y="10451"/>
                    <a:pt x="20774" y="10426"/>
                    <a:pt x="20857" y="10404"/>
                  </a:cubicBezTo>
                  <a:cubicBezTo>
                    <a:pt x="20941" y="10383"/>
                    <a:pt x="20988" y="10366"/>
                    <a:pt x="20988" y="10366"/>
                  </a:cubicBezTo>
                  <a:cubicBezTo>
                    <a:pt x="20988" y="10366"/>
                    <a:pt x="21033" y="10350"/>
                    <a:pt x="21111" y="10312"/>
                  </a:cubicBezTo>
                  <a:cubicBezTo>
                    <a:pt x="21188" y="10275"/>
                    <a:pt x="21301" y="10218"/>
                    <a:pt x="21417" y="10124"/>
                  </a:cubicBezTo>
                  <a:cubicBezTo>
                    <a:pt x="21536" y="10031"/>
                    <a:pt x="21659" y="9900"/>
                    <a:pt x="21751" y="9732"/>
                  </a:cubicBezTo>
                  <a:cubicBezTo>
                    <a:pt x="21842" y="9563"/>
                    <a:pt x="21886" y="9338"/>
                    <a:pt x="21826" y="9135"/>
                  </a:cubicBezTo>
                  <a:cubicBezTo>
                    <a:pt x="21766" y="8930"/>
                    <a:pt x="21628" y="8776"/>
                    <a:pt x="21499" y="8659"/>
                  </a:cubicBezTo>
                  <a:cubicBezTo>
                    <a:pt x="21366" y="8540"/>
                    <a:pt x="21235" y="8451"/>
                    <a:pt x="21124" y="8369"/>
                  </a:cubicBezTo>
                  <a:cubicBezTo>
                    <a:pt x="20918" y="8217"/>
                    <a:pt x="20771" y="8120"/>
                    <a:pt x="20743" y="812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2939;p45">
              <a:extLst>
                <a:ext uri="{FF2B5EF4-FFF2-40B4-BE49-F238E27FC236}">
                  <a16:creationId xmlns:a16="http://schemas.microsoft.com/office/drawing/2014/main" id="{94414182-F1AA-6898-22CC-B69B23A133D5}"/>
                </a:ext>
              </a:extLst>
            </p:cNvPr>
            <p:cNvSpPr/>
            <p:nvPr/>
          </p:nvSpPr>
          <p:spPr>
            <a:xfrm>
              <a:off x="3555950" y="4065013"/>
              <a:ext cx="39600" cy="88100"/>
            </a:xfrm>
            <a:custGeom>
              <a:avLst/>
              <a:gdLst/>
              <a:ahLst/>
              <a:cxnLst/>
              <a:rect l="l" t="t" r="r" b="b"/>
              <a:pathLst>
                <a:path w="1584" h="3524" extrusionOk="0">
                  <a:moveTo>
                    <a:pt x="1241" y="0"/>
                  </a:moveTo>
                  <a:cubicBezTo>
                    <a:pt x="1240" y="0"/>
                    <a:pt x="1240" y="0"/>
                    <a:pt x="1239" y="1"/>
                  </a:cubicBezTo>
                  <a:cubicBezTo>
                    <a:pt x="1220" y="12"/>
                    <a:pt x="1272" y="127"/>
                    <a:pt x="1316" y="305"/>
                  </a:cubicBezTo>
                  <a:cubicBezTo>
                    <a:pt x="1363" y="483"/>
                    <a:pt x="1391" y="725"/>
                    <a:pt x="1373" y="966"/>
                  </a:cubicBezTo>
                  <a:cubicBezTo>
                    <a:pt x="1357" y="1206"/>
                    <a:pt x="1297" y="1441"/>
                    <a:pt x="1238" y="1609"/>
                  </a:cubicBezTo>
                  <a:cubicBezTo>
                    <a:pt x="1178" y="1778"/>
                    <a:pt x="1124" y="1885"/>
                    <a:pt x="1124" y="1885"/>
                  </a:cubicBezTo>
                  <a:cubicBezTo>
                    <a:pt x="1124" y="1885"/>
                    <a:pt x="1080" y="1998"/>
                    <a:pt x="997" y="2160"/>
                  </a:cubicBezTo>
                  <a:cubicBezTo>
                    <a:pt x="916" y="2321"/>
                    <a:pt x="788" y="2529"/>
                    <a:pt x="641" y="2729"/>
                  </a:cubicBezTo>
                  <a:cubicBezTo>
                    <a:pt x="352" y="3129"/>
                    <a:pt x="1" y="3492"/>
                    <a:pt x="29" y="3522"/>
                  </a:cubicBezTo>
                  <a:cubicBezTo>
                    <a:pt x="30" y="3523"/>
                    <a:pt x="32" y="3524"/>
                    <a:pt x="34" y="3524"/>
                  </a:cubicBezTo>
                  <a:cubicBezTo>
                    <a:pt x="87" y="3524"/>
                    <a:pt x="469" y="3222"/>
                    <a:pt x="802" y="2853"/>
                  </a:cubicBezTo>
                  <a:cubicBezTo>
                    <a:pt x="973" y="2662"/>
                    <a:pt x="1128" y="2453"/>
                    <a:pt x="1229" y="2285"/>
                  </a:cubicBezTo>
                  <a:cubicBezTo>
                    <a:pt x="1330" y="2119"/>
                    <a:pt x="1386" y="1998"/>
                    <a:pt x="1386" y="1998"/>
                  </a:cubicBezTo>
                  <a:cubicBezTo>
                    <a:pt x="1386" y="1998"/>
                    <a:pt x="1437" y="1877"/>
                    <a:pt x="1488" y="1685"/>
                  </a:cubicBezTo>
                  <a:cubicBezTo>
                    <a:pt x="1542" y="1494"/>
                    <a:pt x="1583" y="1230"/>
                    <a:pt x="1573" y="967"/>
                  </a:cubicBezTo>
                  <a:cubicBezTo>
                    <a:pt x="1566" y="704"/>
                    <a:pt x="1505" y="445"/>
                    <a:pt x="1421" y="268"/>
                  </a:cubicBezTo>
                  <a:cubicBezTo>
                    <a:pt x="1342" y="97"/>
                    <a:pt x="1260" y="0"/>
                    <a:pt x="12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2940;p45">
              <a:extLst>
                <a:ext uri="{FF2B5EF4-FFF2-40B4-BE49-F238E27FC236}">
                  <a16:creationId xmlns:a16="http://schemas.microsoft.com/office/drawing/2014/main" id="{C376EF74-CD6E-56EA-E3BE-B50DA2598659}"/>
                </a:ext>
              </a:extLst>
            </p:cNvPr>
            <p:cNvSpPr/>
            <p:nvPr/>
          </p:nvSpPr>
          <p:spPr>
            <a:xfrm>
              <a:off x="3995400" y="4078363"/>
              <a:ext cx="45150" cy="77275"/>
            </a:xfrm>
            <a:custGeom>
              <a:avLst/>
              <a:gdLst/>
              <a:ahLst/>
              <a:cxnLst/>
              <a:rect l="l" t="t" r="r" b="b"/>
              <a:pathLst>
                <a:path w="1806" h="3091" extrusionOk="0">
                  <a:moveTo>
                    <a:pt x="184" y="0"/>
                  </a:moveTo>
                  <a:cubicBezTo>
                    <a:pt x="143" y="0"/>
                    <a:pt x="0" y="469"/>
                    <a:pt x="59" y="957"/>
                  </a:cubicBezTo>
                  <a:cubicBezTo>
                    <a:pt x="83" y="1202"/>
                    <a:pt x="152" y="1442"/>
                    <a:pt x="214" y="1615"/>
                  </a:cubicBezTo>
                  <a:cubicBezTo>
                    <a:pt x="277" y="1787"/>
                    <a:pt x="330" y="1898"/>
                    <a:pt x="330" y="1898"/>
                  </a:cubicBezTo>
                  <a:cubicBezTo>
                    <a:pt x="330" y="1898"/>
                    <a:pt x="385" y="2007"/>
                    <a:pt x="486" y="2163"/>
                  </a:cubicBezTo>
                  <a:cubicBezTo>
                    <a:pt x="589" y="2315"/>
                    <a:pt x="739" y="2513"/>
                    <a:pt x="923" y="2681"/>
                  </a:cubicBezTo>
                  <a:cubicBezTo>
                    <a:pt x="1104" y="2849"/>
                    <a:pt x="1322" y="2978"/>
                    <a:pt x="1497" y="3037"/>
                  </a:cubicBezTo>
                  <a:cubicBezTo>
                    <a:pt x="1615" y="3077"/>
                    <a:pt x="1710" y="3091"/>
                    <a:pt x="1760" y="3091"/>
                  </a:cubicBezTo>
                  <a:cubicBezTo>
                    <a:pt x="1784" y="3091"/>
                    <a:pt x="1799" y="3087"/>
                    <a:pt x="1800" y="3082"/>
                  </a:cubicBezTo>
                  <a:cubicBezTo>
                    <a:pt x="1806" y="3061"/>
                    <a:pt x="1693" y="3022"/>
                    <a:pt x="1544" y="2937"/>
                  </a:cubicBezTo>
                  <a:cubicBezTo>
                    <a:pt x="1393" y="2852"/>
                    <a:pt x="1215" y="2711"/>
                    <a:pt x="1065" y="2540"/>
                  </a:cubicBezTo>
                  <a:cubicBezTo>
                    <a:pt x="761" y="2200"/>
                    <a:pt x="584" y="1773"/>
                    <a:pt x="584" y="1773"/>
                  </a:cubicBezTo>
                  <a:cubicBezTo>
                    <a:pt x="584" y="1773"/>
                    <a:pt x="527" y="1673"/>
                    <a:pt x="456" y="1516"/>
                  </a:cubicBezTo>
                  <a:cubicBezTo>
                    <a:pt x="385" y="1360"/>
                    <a:pt x="304" y="1149"/>
                    <a:pt x="257" y="926"/>
                  </a:cubicBezTo>
                  <a:cubicBezTo>
                    <a:pt x="152" y="480"/>
                    <a:pt x="221" y="8"/>
                    <a:pt x="186" y="0"/>
                  </a:cubicBezTo>
                  <a:cubicBezTo>
                    <a:pt x="185" y="0"/>
                    <a:pt x="185" y="0"/>
                    <a:pt x="18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2941;p45">
              <a:extLst>
                <a:ext uri="{FF2B5EF4-FFF2-40B4-BE49-F238E27FC236}">
                  <a16:creationId xmlns:a16="http://schemas.microsoft.com/office/drawing/2014/main" id="{FA9ED78E-4C49-C2C2-3E32-57F37A9D139F}"/>
                </a:ext>
              </a:extLst>
            </p:cNvPr>
            <p:cNvSpPr/>
            <p:nvPr/>
          </p:nvSpPr>
          <p:spPr>
            <a:xfrm>
              <a:off x="3541675" y="4058438"/>
              <a:ext cx="25" cy="275"/>
            </a:xfrm>
            <a:custGeom>
              <a:avLst/>
              <a:gdLst/>
              <a:ahLst/>
              <a:cxnLst/>
              <a:rect l="l" t="t" r="r" b="b"/>
              <a:pathLst>
                <a:path w="1" h="11" extrusionOk="0">
                  <a:moveTo>
                    <a:pt x="1" y="0"/>
                  </a:moveTo>
                  <a:lnTo>
                    <a:pt x="1" y="1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2942;p45">
              <a:extLst>
                <a:ext uri="{FF2B5EF4-FFF2-40B4-BE49-F238E27FC236}">
                  <a16:creationId xmlns:a16="http://schemas.microsoft.com/office/drawing/2014/main" id="{AB8CA10F-3949-57CC-C12F-1FC21FC3ED4F}"/>
                </a:ext>
              </a:extLst>
            </p:cNvPr>
            <p:cNvSpPr/>
            <p:nvPr/>
          </p:nvSpPr>
          <p:spPr>
            <a:xfrm>
              <a:off x="3541500" y="4061588"/>
              <a:ext cx="25" cy="250"/>
            </a:xfrm>
            <a:custGeom>
              <a:avLst/>
              <a:gdLst/>
              <a:ahLst/>
              <a:cxnLst/>
              <a:rect l="l" t="t" r="r" b="b"/>
              <a:pathLst>
                <a:path w="1" h="10" extrusionOk="0">
                  <a:moveTo>
                    <a:pt x="1" y="1"/>
                  </a:moveTo>
                  <a:lnTo>
                    <a:pt x="1" y="1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2943;p45">
              <a:extLst>
                <a:ext uri="{FF2B5EF4-FFF2-40B4-BE49-F238E27FC236}">
                  <a16:creationId xmlns:a16="http://schemas.microsoft.com/office/drawing/2014/main" id="{33703CF2-5205-50DF-DF4F-888D99E3C8E7}"/>
                </a:ext>
              </a:extLst>
            </p:cNvPr>
            <p:cNvSpPr/>
            <p:nvPr/>
          </p:nvSpPr>
          <p:spPr>
            <a:xfrm>
              <a:off x="3541650" y="4059038"/>
              <a:ext cx="25" cy="300"/>
            </a:xfrm>
            <a:custGeom>
              <a:avLst/>
              <a:gdLst/>
              <a:ahLst/>
              <a:cxnLst/>
              <a:rect l="l" t="t" r="r" b="b"/>
              <a:pathLst>
                <a:path w="1" h="12" extrusionOk="0">
                  <a:moveTo>
                    <a:pt x="0" y="0"/>
                  </a:moveTo>
                  <a:lnTo>
                    <a:pt x="0" y="12"/>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2944;p45">
              <a:extLst>
                <a:ext uri="{FF2B5EF4-FFF2-40B4-BE49-F238E27FC236}">
                  <a16:creationId xmlns:a16="http://schemas.microsoft.com/office/drawing/2014/main" id="{DD3FD9FE-E3E8-048D-B04D-9EB29A66A265}"/>
                </a:ext>
              </a:extLst>
            </p:cNvPr>
            <p:cNvSpPr/>
            <p:nvPr/>
          </p:nvSpPr>
          <p:spPr>
            <a:xfrm>
              <a:off x="3541550" y="4060038"/>
              <a:ext cx="75" cy="450"/>
            </a:xfrm>
            <a:custGeom>
              <a:avLst/>
              <a:gdLst/>
              <a:ahLst/>
              <a:cxnLst/>
              <a:rect l="l" t="t" r="r" b="b"/>
              <a:pathLst>
                <a:path w="3" h="18" extrusionOk="0">
                  <a:moveTo>
                    <a:pt x="3" y="0"/>
                  </a:moveTo>
                  <a:cubicBezTo>
                    <a:pt x="3" y="6"/>
                    <a:pt x="0" y="13"/>
                    <a:pt x="0" y="17"/>
                  </a:cubicBezTo>
                  <a:cubicBezTo>
                    <a:pt x="3" y="12"/>
                    <a:pt x="3" y="6"/>
                    <a:pt x="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2945;p45">
              <a:extLst>
                <a:ext uri="{FF2B5EF4-FFF2-40B4-BE49-F238E27FC236}">
                  <a16:creationId xmlns:a16="http://schemas.microsoft.com/office/drawing/2014/main" id="{EECF198A-7D1A-760D-FA75-8E65CB032D67}"/>
                </a:ext>
              </a:extLst>
            </p:cNvPr>
            <p:cNvSpPr/>
            <p:nvPr/>
          </p:nvSpPr>
          <p:spPr>
            <a:xfrm>
              <a:off x="3586850" y="4063488"/>
              <a:ext cx="3075" cy="4925"/>
            </a:xfrm>
            <a:custGeom>
              <a:avLst/>
              <a:gdLst/>
              <a:ahLst/>
              <a:cxnLst/>
              <a:rect l="l" t="t" r="r" b="b"/>
              <a:pathLst>
                <a:path w="123" h="197" extrusionOk="0">
                  <a:moveTo>
                    <a:pt x="0" y="0"/>
                  </a:moveTo>
                  <a:cubicBezTo>
                    <a:pt x="46" y="64"/>
                    <a:pt x="87" y="130"/>
                    <a:pt x="123" y="197"/>
                  </a:cubicBezTo>
                  <a:cubicBezTo>
                    <a:pt x="87" y="130"/>
                    <a:pt x="46" y="64"/>
                    <a:pt x="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2946;p45">
              <a:extLst>
                <a:ext uri="{FF2B5EF4-FFF2-40B4-BE49-F238E27FC236}">
                  <a16:creationId xmlns:a16="http://schemas.microsoft.com/office/drawing/2014/main" id="{C052954B-9CEA-503B-149C-E420E6E9C062}"/>
                </a:ext>
              </a:extLst>
            </p:cNvPr>
            <p:cNvSpPr/>
            <p:nvPr/>
          </p:nvSpPr>
          <p:spPr>
            <a:xfrm>
              <a:off x="3998175" y="4075838"/>
              <a:ext cx="75" cy="175"/>
            </a:xfrm>
            <a:custGeom>
              <a:avLst/>
              <a:gdLst/>
              <a:ahLst/>
              <a:cxnLst/>
              <a:rect l="l" t="t" r="r" b="b"/>
              <a:pathLst>
                <a:path w="3" h="7" extrusionOk="0">
                  <a:moveTo>
                    <a:pt x="2" y="0"/>
                  </a:moveTo>
                  <a:cubicBezTo>
                    <a:pt x="2" y="0"/>
                    <a:pt x="2" y="2"/>
                    <a:pt x="1" y="6"/>
                  </a:cubicBezTo>
                  <a:cubicBezTo>
                    <a:pt x="2" y="5"/>
                    <a:pt x="2" y="2"/>
                    <a:pt x="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2947;p45">
              <a:extLst>
                <a:ext uri="{FF2B5EF4-FFF2-40B4-BE49-F238E27FC236}">
                  <a16:creationId xmlns:a16="http://schemas.microsoft.com/office/drawing/2014/main" id="{E56D4CFF-8D6E-4E71-0EE8-E2C6BCCEE0C3}"/>
                </a:ext>
              </a:extLst>
            </p:cNvPr>
            <p:cNvSpPr/>
            <p:nvPr/>
          </p:nvSpPr>
          <p:spPr>
            <a:xfrm>
              <a:off x="3997575" y="4078863"/>
              <a:ext cx="25" cy="125"/>
            </a:xfrm>
            <a:custGeom>
              <a:avLst/>
              <a:gdLst/>
              <a:ahLst/>
              <a:cxnLst/>
              <a:rect l="l" t="t" r="r" b="b"/>
              <a:pathLst>
                <a:path w="1" h="5" extrusionOk="0">
                  <a:moveTo>
                    <a:pt x="1" y="0"/>
                  </a:moveTo>
                  <a:lnTo>
                    <a:pt x="1" y="5"/>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2948;p45">
              <a:extLst>
                <a:ext uri="{FF2B5EF4-FFF2-40B4-BE49-F238E27FC236}">
                  <a16:creationId xmlns:a16="http://schemas.microsoft.com/office/drawing/2014/main" id="{7F159A88-C50C-D545-B7BA-9691B54C04CE}"/>
                </a:ext>
              </a:extLst>
            </p:cNvPr>
            <p:cNvSpPr/>
            <p:nvPr/>
          </p:nvSpPr>
          <p:spPr>
            <a:xfrm>
              <a:off x="3504850" y="3857513"/>
              <a:ext cx="600825" cy="221600"/>
            </a:xfrm>
            <a:custGeom>
              <a:avLst/>
              <a:gdLst/>
              <a:ahLst/>
              <a:cxnLst/>
              <a:rect l="l" t="t" r="r" b="b"/>
              <a:pathLst>
                <a:path w="24033" h="8864" extrusionOk="0">
                  <a:moveTo>
                    <a:pt x="2509" y="1"/>
                  </a:moveTo>
                  <a:lnTo>
                    <a:pt x="2509" y="1"/>
                  </a:lnTo>
                  <a:cubicBezTo>
                    <a:pt x="2221" y="170"/>
                    <a:pt x="1944" y="403"/>
                    <a:pt x="1694" y="725"/>
                  </a:cubicBezTo>
                  <a:cubicBezTo>
                    <a:pt x="227" y="2620"/>
                    <a:pt x="1657" y="3720"/>
                    <a:pt x="1657" y="3720"/>
                  </a:cubicBezTo>
                  <a:cubicBezTo>
                    <a:pt x="1657" y="3720"/>
                    <a:pt x="75" y="4136"/>
                    <a:pt x="38" y="5691"/>
                  </a:cubicBezTo>
                  <a:cubicBezTo>
                    <a:pt x="1" y="7244"/>
                    <a:pt x="1468" y="8042"/>
                    <a:pt x="1468" y="8042"/>
                  </a:cubicBezTo>
                  <a:cubicBezTo>
                    <a:pt x="1468" y="8042"/>
                    <a:pt x="1807" y="8325"/>
                    <a:pt x="2485" y="8325"/>
                  </a:cubicBezTo>
                  <a:cubicBezTo>
                    <a:pt x="2706" y="8325"/>
                    <a:pt x="2962" y="8295"/>
                    <a:pt x="3255" y="8215"/>
                  </a:cubicBezTo>
                  <a:cubicBezTo>
                    <a:pt x="3249" y="8208"/>
                    <a:pt x="3245" y="8200"/>
                    <a:pt x="3239" y="8192"/>
                  </a:cubicBezTo>
                  <a:cubicBezTo>
                    <a:pt x="3239" y="8192"/>
                    <a:pt x="5610" y="8042"/>
                    <a:pt x="6704" y="6752"/>
                  </a:cubicBezTo>
                  <a:cubicBezTo>
                    <a:pt x="6704" y="6752"/>
                    <a:pt x="7693" y="7244"/>
                    <a:pt x="9096" y="7244"/>
                  </a:cubicBezTo>
                  <a:cubicBezTo>
                    <a:pt x="10216" y="7244"/>
                    <a:pt x="11600" y="6930"/>
                    <a:pt x="12954" y="5802"/>
                  </a:cubicBezTo>
                  <a:cubicBezTo>
                    <a:pt x="12954" y="5802"/>
                    <a:pt x="13532" y="7086"/>
                    <a:pt x="15035" y="7086"/>
                  </a:cubicBezTo>
                  <a:cubicBezTo>
                    <a:pt x="15598" y="7086"/>
                    <a:pt x="16292" y="6906"/>
                    <a:pt x="17133" y="6410"/>
                  </a:cubicBezTo>
                  <a:cubicBezTo>
                    <a:pt x="17133" y="6410"/>
                    <a:pt x="17510" y="8191"/>
                    <a:pt x="19771" y="8570"/>
                  </a:cubicBezTo>
                  <a:cubicBezTo>
                    <a:pt x="19771" y="8570"/>
                    <a:pt x="20262" y="8864"/>
                    <a:pt x="21196" y="8864"/>
                  </a:cubicBezTo>
                  <a:cubicBezTo>
                    <a:pt x="21433" y="8864"/>
                    <a:pt x="21699" y="8845"/>
                    <a:pt x="21993" y="8797"/>
                  </a:cubicBezTo>
                  <a:cubicBezTo>
                    <a:pt x="21998" y="8796"/>
                    <a:pt x="24033" y="8605"/>
                    <a:pt x="23883" y="7203"/>
                  </a:cubicBezTo>
                  <a:cubicBezTo>
                    <a:pt x="23738" y="5871"/>
                    <a:pt x="23120" y="5838"/>
                    <a:pt x="23058" y="5838"/>
                  </a:cubicBezTo>
                  <a:cubicBezTo>
                    <a:pt x="23055" y="5838"/>
                    <a:pt x="23053" y="5838"/>
                    <a:pt x="23053" y="5838"/>
                  </a:cubicBezTo>
                  <a:cubicBezTo>
                    <a:pt x="23053" y="5838"/>
                    <a:pt x="24033" y="5496"/>
                    <a:pt x="23843" y="3830"/>
                  </a:cubicBezTo>
                  <a:cubicBezTo>
                    <a:pt x="23816" y="3592"/>
                    <a:pt x="23744" y="3383"/>
                    <a:pt x="23638" y="3200"/>
                  </a:cubicBezTo>
                  <a:cubicBezTo>
                    <a:pt x="23634" y="4802"/>
                    <a:pt x="21971" y="5449"/>
                    <a:pt x="21846" y="5471"/>
                  </a:cubicBezTo>
                  <a:cubicBezTo>
                    <a:pt x="21695" y="5496"/>
                    <a:pt x="23503" y="6311"/>
                    <a:pt x="23166" y="7138"/>
                  </a:cubicBezTo>
                  <a:cubicBezTo>
                    <a:pt x="23090" y="7324"/>
                    <a:pt x="22930" y="7396"/>
                    <a:pt x="22729" y="7396"/>
                  </a:cubicBezTo>
                  <a:cubicBezTo>
                    <a:pt x="22032" y="7396"/>
                    <a:pt x="20832" y="6534"/>
                    <a:pt x="20831" y="6534"/>
                  </a:cubicBezTo>
                  <a:lnTo>
                    <a:pt x="20831" y="6534"/>
                  </a:lnTo>
                  <a:cubicBezTo>
                    <a:pt x="20832" y="6534"/>
                    <a:pt x="21886" y="7475"/>
                    <a:pt x="20831" y="7815"/>
                  </a:cubicBezTo>
                  <a:cubicBezTo>
                    <a:pt x="20746" y="7843"/>
                    <a:pt x="20657" y="7855"/>
                    <a:pt x="20564" y="7855"/>
                  </a:cubicBezTo>
                  <a:cubicBezTo>
                    <a:pt x="19499" y="7855"/>
                    <a:pt x="17992" y="6188"/>
                    <a:pt x="18270" y="5670"/>
                  </a:cubicBezTo>
                  <a:cubicBezTo>
                    <a:pt x="18389" y="5446"/>
                    <a:pt x="18671" y="5379"/>
                    <a:pt x="18968" y="5379"/>
                  </a:cubicBezTo>
                  <a:cubicBezTo>
                    <a:pt x="19422" y="5379"/>
                    <a:pt x="19912" y="5536"/>
                    <a:pt x="19912" y="5536"/>
                  </a:cubicBezTo>
                  <a:cubicBezTo>
                    <a:pt x="19912" y="5536"/>
                    <a:pt x="18685" y="4805"/>
                    <a:pt x="18797" y="4464"/>
                  </a:cubicBezTo>
                  <a:cubicBezTo>
                    <a:pt x="18910" y="4126"/>
                    <a:pt x="20588" y="3401"/>
                    <a:pt x="20588" y="3401"/>
                  </a:cubicBezTo>
                  <a:cubicBezTo>
                    <a:pt x="20526" y="3347"/>
                    <a:pt x="20436" y="3324"/>
                    <a:pt x="20327" y="3324"/>
                  </a:cubicBezTo>
                  <a:cubicBezTo>
                    <a:pt x="19736" y="3324"/>
                    <a:pt x="18602" y="4000"/>
                    <a:pt x="18602" y="4000"/>
                  </a:cubicBezTo>
                  <a:lnTo>
                    <a:pt x="19664" y="2995"/>
                  </a:lnTo>
                  <a:lnTo>
                    <a:pt x="19664" y="2995"/>
                  </a:lnTo>
                  <a:cubicBezTo>
                    <a:pt x="19664" y="2995"/>
                    <a:pt x="19582" y="3017"/>
                    <a:pt x="19456" y="3017"/>
                  </a:cubicBezTo>
                  <a:cubicBezTo>
                    <a:pt x="19250" y="3017"/>
                    <a:pt x="18928" y="2960"/>
                    <a:pt x="18648" y="2657"/>
                  </a:cubicBezTo>
                  <a:cubicBezTo>
                    <a:pt x="18441" y="2433"/>
                    <a:pt x="18770" y="1786"/>
                    <a:pt x="19187" y="1146"/>
                  </a:cubicBezTo>
                  <a:lnTo>
                    <a:pt x="19187" y="1146"/>
                  </a:lnTo>
                  <a:cubicBezTo>
                    <a:pt x="18562" y="1297"/>
                    <a:pt x="18383" y="2012"/>
                    <a:pt x="18383" y="2012"/>
                  </a:cubicBezTo>
                  <a:cubicBezTo>
                    <a:pt x="18383" y="2012"/>
                    <a:pt x="18000" y="1105"/>
                    <a:pt x="17389" y="240"/>
                  </a:cubicBezTo>
                  <a:lnTo>
                    <a:pt x="17389" y="240"/>
                  </a:lnTo>
                  <a:lnTo>
                    <a:pt x="17705" y="2734"/>
                  </a:lnTo>
                  <a:lnTo>
                    <a:pt x="17705" y="2734"/>
                  </a:lnTo>
                  <a:lnTo>
                    <a:pt x="16875" y="2056"/>
                  </a:lnTo>
                  <a:lnTo>
                    <a:pt x="17628" y="3713"/>
                  </a:lnTo>
                  <a:cubicBezTo>
                    <a:pt x="17222" y="3230"/>
                    <a:pt x="16899" y="3086"/>
                    <a:pt x="16659" y="3086"/>
                  </a:cubicBezTo>
                  <a:cubicBezTo>
                    <a:pt x="16298" y="3086"/>
                    <a:pt x="16121" y="3411"/>
                    <a:pt x="16121" y="3411"/>
                  </a:cubicBezTo>
                  <a:cubicBezTo>
                    <a:pt x="16173" y="3353"/>
                    <a:pt x="16241" y="3327"/>
                    <a:pt x="16320" y="3327"/>
                  </a:cubicBezTo>
                  <a:cubicBezTo>
                    <a:pt x="16701" y="3327"/>
                    <a:pt x="17333" y="3930"/>
                    <a:pt x="17552" y="4427"/>
                  </a:cubicBezTo>
                  <a:cubicBezTo>
                    <a:pt x="17768" y="4924"/>
                    <a:pt x="17219" y="5983"/>
                    <a:pt x="16008" y="5983"/>
                  </a:cubicBezTo>
                  <a:cubicBezTo>
                    <a:pt x="15749" y="5983"/>
                    <a:pt x="15459" y="5934"/>
                    <a:pt x="15140" y="5821"/>
                  </a:cubicBezTo>
                  <a:cubicBezTo>
                    <a:pt x="13333" y="5180"/>
                    <a:pt x="14763" y="3675"/>
                    <a:pt x="14763" y="3674"/>
                  </a:cubicBezTo>
                  <a:lnTo>
                    <a:pt x="14763" y="3674"/>
                  </a:lnTo>
                  <a:cubicBezTo>
                    <a:pt x="14763" y="3675"/>
                    <a:pt x="13106" y="4880"/>
                    <a:pt x="9603" y="5182"/>
                  </a:cubicBezTo>
                  <a:cubicBezTo>
                    <a:pt x="9204" y="5216"/>
                    <a:pt x="8857" y="5231"/>
                    <a:pt x="8556" y="5231"/>
                  </a:cubicBezTo>
                  <a:cubicBezTo>
                    <a:pt x="6215" y="5231"/>
                    <a:pt x="6628" y="4315"/>
                    <a:pt x="6628" y="4315"/>
                  </a:cubicBezTo>
                  <a:lnTo>
                    <a:pt x="6628" y="4315"/>
                  </a:lnTo>
                  <a:cubicBezTo>
                    <a:pt x="6628" y="4315"/>
                    <a:pt x="4479" y="5507"/>
                    <a:pt x="3092" y="5507"/>
                  </a:cubicBezTo>
                  <a:cubicBezTo>
                    <a:pt x="2634" y="5507"/>
                    <a:pt x="2259" y="5377"/>
                    <a:pt x="2072" y="5031"/>
                  </a:cubicBezTo>
                  <a:cubicBezTo>
                    <a:pt x="1453" y="3885"/>
                    <a:pt x="2818" y="3784"/>
                    <a:pt x="3324" y="3784"/>
                  </a:cubicBezTo>
                  <a:cubicBezTo>
                    <a:pt x="3433" y="3784"/>
                    <a:pt x="3502" y="3788"/>
                    <a:pt x="3502" y="3788"/>
                  </a:cubicBezTo>
                  <a:cubicBezTo>
                    <a:pt x="1906" y="1992"/>
                    <a:pt x="2102" y="726"/>
                    <a:pt x="250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2949;p45">
              <a:extLst>
                <a:ext uri="{FF2B5EF4-FFF2-40B4-BE49-F238E27FC236}">
                  <a16:creationId xmlns:a16="http://schemas.microsoft.com/office/drawing/2014/main" id="{3D8A9CBA-DEEA-0DFE-2243-24A5642A167B}"/>
                </a:ext>
              </a:extLst>
            </p:cNvPr>
            <p:cNvSpPr/>
            <p:nvPr/>
          </p:nvSpPr>
          <p:spPr>
            <a:xfrm>
              <a:off x="3999150" y="4072138"/>
              <a:ext cx="25" cy="100"/>
            </a:xfrm>
            <a:custGeom>
              <a:avLst/>
              <a:gdLst/>
              <a:ahLst/>
              <a:cxnLst/>
              <a:rect l="l" t="t" r="r" b="b"/>
              <a:pathLst>
                <a:path w="1" h="4" extrusionOk="0">
                  <a:moveTo>
                    <a:pt x="0" y="0"/>
                  </a:moveTo>
                  <a:lnTo>
                    <a:pt x="0" y="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2950;p45">
              <a:extLst>
                <a:ext uri="{FF2B5EF4-FFF2-40B4-BE49-F238E27FC236}">
                  <a16:creationId xmlns:a16="http://schemas.microsoft.com/office/drawing/2014/main" id="{C52358D7-137B-8787-F9DB-34EF47F9A47F}"/>
                </a:ext>
              </a:extLst>
            </p:cNvPr>
            <p:cNvSpPr/>
            <p:nvPr/>
          </p:nvSpPr>
          <p:spPr>
            <a:xfrm>
              <a:off x="3998750" y="4073563"/>
              <a:ext cx="25" cy="125"/>
            </a:xfrm>
            <a:custGeom>
              <a:avLst/>
              <a:gdLst/>
              <a:ahLst/>
              <a:cxnLst/>
              <a:rect l="l" t="t" r="r" b="b"/>
              <a:pathLst>
                <a:path w="1" h="5" extrusionOk="0">
                  <a:moveTo>
                    <a:pt x="1" y="0"/>
                  </a:moveTo>
                  <a:lnTo>
                    <a:pt x="1" y="5"/>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2951;p45">
              <a:extLst>
                <a:ext uri="{FF2B5EF4-FFF2-40B4-BE49-F238E27FC236}">
                  <a16:creationId xmlns:a16="http://schemas.microsoft.com/office/drawing/2014/main" id="{E7BC895F-37C0-033F-88C0-31391AC5168B}"/>
                </a:ext>
              </a:extLst>
            </p:cNvPr>
            <p:cNvSpPr/>
            <p:nvPr/>
          </p:nvSpPr>
          <p:spPr>
            <a:xfrm>
              <a:off x="3654775" y="3800738"/>
              <a:ext cx="93075" cy="52075"/>
            </a:xfrm>
            <a:custGeom>
              <a:avLst/>
              <a:gdLst/>
              <a:ahLst/>
              <a:cxnLst/>
              <a:rect l="l" t="t" r="r" b="b"/>
              <a:pathLst>
                <a:path w="3723" h="2083" extrusionOk="0">
                  <a:moveTo>
                    <a:pt x="2375" y="1"/>
                  </a:moveTo>
                  <a:cubicBezTo>
                    <a:pt x="2007" y="1"/>
                    <a:pt x="1636" y="73"/>
                    <a:pt x="1361" y="163"/>
                  </a:cubicBezTo>
                  <a:cubicBezTo>
                    <a:pt x="672" y="390"/>
                    <a:pt x="0" y="1158"/>
                    <a:pt x="336" y="1900"/>
                  </a:cubicBezTo>
                  <a:cubicBezTo>
                    <a:pt x="390" y="2019"/>
                    <a:pt x="526" y="2082"/>
                    <a:pt x="659" y="2082"/>
                  </a:cubicBezTo>
                  <a:cubicBezTo>
                    <a:pt x="758" y="2082"/>
                    <a:pt x="857" y="2047"/>
                    <a:pt x="919" y="1974"/>
                  </a:cubicBezTo>
                  <a:cubicBezTo>
                    <a:pt x="1057" y="1810"/>
                    <a:pt x="1141" y="1630"/>
                    <a:pt x="1333" y="1524"/>
                  </a:cubicBezTo>
                  <a:cubicBezTo>
                    <a:pt x="1569" y="1396"/>
                    <a:pt x="1838" y="1366"/>
                    <a:pt x="2103" y="1366"/>
                  </a:cubicBezTo>
                  <a:cubicBezTo>
                    <a:pt x="2109" y="1366"/>
                    <a:pt x="2115" y="1366"/>
                    <a:pt x="2121" y="1366"/>
                  </a:cubicBezTo>
                  <a:cubicBezTo>
                    <a:pt x="2594" y="1366"/>
                    <a:pt x="3089" y="1333"/>
                    <a:pt x="3514" y="1106"/>
                  </a:cubicBezTo>
                  <a:cubicBezTo>
                    <a:pt x="3697" y="1009"/>
                    <a:pt x="3723" y="784"/>
                    <a:pt x="3645" y="613"/>
                  </a:cubicBezTo>
                  <a:cubicBezTo>
                    <a:pt x="3429" y="151"/>
                    <a:pt x="2905" y="1"/>
                    <a:pt x="2375"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2952;p45">
              <a:extLst>
                <a:ext uri="{FF2B5EF4-FFF2-40B4-BE49-F238E27FC236}">
                  <a16:creationId xmlns:a16="http://schemas.microsoft.com/office/drawing/2014/main" id="{EB04FBB4-5EDC-964F-DDA4-3BC1886BF9BC}"/>
                </a:ext>
              </a:extLst>
            </p:cNvPr>
            <p:cNvSpPr/>
            <p:nvPr/>
          </p:nvSpPr>
          <p:spPr>
            <a:xfrm>
              <a:off x="3756950" y="3828263"/>
              <a:ext cx="18600" cy="13925"/>
            </a:xfrm>
            <a:custGeom>
              <a:avLst/>
              <a:gdLst/>
              <a:ahLst/>
              <a:cxnLst/>
              <a:rect l="l" t="t" r="r" b="b"/>
              <a:pathLst>
                <a:path w="744" h="557" extrusionOk="0">
                  <a:moveTo>
                    <a:pt x="296" y="1"/>
                  </a:moveTo>
                  <a:cubicBezTo>
                    <a:pt x="236" y="1"/>
                    <a:pt x="174" y="17"/>
                    <a:pt x="110" y="60"/>
                  </a:cubicBezTo>
                  <a:cubicBezTo>
                    <a:pt x="49" y="103"/>
                    <a:pt x="0" y="187"/>
                    <a:pt x="29" y="264"/>
                  </a:cubicBezTo>
                  <a:cubicBezTo>
                    <a:pt x="60" y="352"/>
                    <a:pt x="93" y="422"/>
                    <a:pt x="178" y="472"/>
                  </a:cubicBezTo>
                  <a:cubicBezTo>
                    <a:pt x="256" y="517"/>
                    <a:pt x="345" y="530"/>
                    <a:pt x="433" y="550"/>
                  </a:cubicBezTo>
                  <a:cubicBezTo>
                    <a:pt x="454" y="555"/>
                    <a:pt x="475" y="557"/>
                    <a:pt x="494" y="557"/>
                  </a:cubicBezTo>
                  <a:cubicBezTo>
                    <a:pt x="582" y="557"/>
                    <a:pt x="652" y="512"/>
                    <a:pt x="708" y="437"/>
                  </a:cubicBezTo>
                  <a:cubicBezTo>
                    <a:pt x="735" y="402"/>
                    <a:pt x="740" y="358"/>
                    <a:pt x="742" y="315"/>
                  </a:cubicBezTo>
                  <a:cubicBezTo>
                    <a:pt x="743" y="237"/>
                    <a:pt x="695" y="139"/>
                    <a:pt x="621" y="104"/>
                  </a:cubicBezTo>
                  <a:cubicBezTo>
                    <a:pt x="508" y="53"/>
                    <a:pt x="404" y="1"/>
                    <a:pt x="296"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2953;p45">
              <a:extLst>
                <a:ext uri="{FF2B5EF4-FFF2-40B4-BE49-F238E27FC236}">
                  <a16:creationId xmlns:a16="http://schemas.microsoft.com/office/drawing/2014/main" id="{48A0FA7A-01F3-512C-BC09-646E202E2727}"/>
                </a:ext>
              </a:extLst>
            </p:cNvPr>
            <p:cNvSpPr/>
            <p:nvPr/>
          </p:nvSpPr>
          <p:spPr>
            <a:xfrm>
              <a:off x="3854850" y="3844238"/>
              <a:ext cx="30400" cy="45950"/>
            </a:xfrm>
            <a:custGeom>
              <a:avLst/>
              <a:gdLst/>
              <a:ahLst/>
              <a:cxnLst/>
              <a:rect l="l" t="t" r="r" b="b"/>
              <a:pathLst>
                <a:path w="1216" h="1838" extrusionOk="0">
                  <a:moveTo>
                    <a:pt x="806" y="1"/>
                  </a:moveTo>
                  <a:cubicBezTo>
                    <a:pt x="777" y="1"/>
                    <a:pt x="748" y="4"/>
                    <a:pt x="720" y="11"/>
                  </a:cubicBezTo>
                  <a:cubicBezTo>
                    <a:pt x="0" y="183"/>
                    <a:pt x="50" y="1337"/>
                    <a:pt x="511" y="1747"/>
                  </a:cubicBezTo>
                  <a:cubicBezTo>
                    <a:pt x="580" y="1808"/>
                    <a:pt x="672" y="1837"/>
                    <a:pt x="762" y="1837"/>
                  </a:cubicBezTo>
                  <a:cubicBezTo>
                    <a:pt x="947" y="1837"/>
                    <a:pt x="1129" y="1717"/>
                    <a:pt x="1112" y="1498"/>
                  </a:cubicBezTo>
                  <a:cubicBezTo>
                    <a:pt x="1098" y="1312"/>
                    <a:pt x="1071" y="1098"/>
                    <a:pt x="1095" y="913"/>
                  </a:cubicBezTo>
                  <a:cubicBezTo>
                    <a:pt x="1105" y="828"/>
                    <a:pt x="1143" y="756"/>
                    <a:pt x="1169" y="675"/>
                  </a:cubicBezTo>
                  <a:cubicBezTo>
                    <a:pt x="1216" y="533"/>
                    <a:pt x="1204" y="416"/>
                    <a:pt x="1176" y="270"/>
                  </a:cubicBezTo>
                  <a:cubicBezTo>
                    <a:pt x="1143" y="99"/>
                    <a:pt x="969" y="1"/>
                    <a:pt x="806"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2954;p45">
              <a:extLst>
                <a:ext uri="{FF2B5EF4-FFF2-40B4-BE49-F238E27FC236}">
                  <a16:creationId xmlns:a16="http://schemas.microsoft.com/office/drawing/2014/main" id="{EF6AEE07-C722-C321-A77F-A740441154B5}"/>
                </a:ext>
              </a:extLst>
            </p:cNvPr>
            <p:cNvSpPr/>
            <p:nvPr/>
          </p:nvSpPr>
          <p:spPr>
            <a:xfrm>
              <a:off x="3888000" y="3846288"/>
              <a:ext cx="12950" cy="8475"/>
            </a:xfrm>
            <a:custGeom>
              <a:avLst/>
              <a:gdLst/>
              <a:ahLst/>
              <a:cxnLst/>
              <a:rect l="l" t="t" r="r" b="b"/>
              <a:pathLst>
                <a:path w="518" h="339" extrusionOk="0">
                  <a:moveTo>
                    <a:pt x="209" y="1"/>
                  </a:moveTo>
                  <a:cubicBezTo>
                    <a:pt x="1" y="1"/>
                    <a:pt x="2" y="338"/>
                    <a:pt x="212" y="338"/>
                  </a:cubicBezTo>
                  <a:cubicBezTo>
                    <a:pt x="227" y="338"/>
                    <a:pt x="243" y="336"/>
                    <a:pt x="260" y="333"/>
                  </a:cubicBezTo>
                  <a:cubicBezTo>
                    <a:pt x="325" y="319"/>
                    <a:pt x="388" y="311"/>
                    <a:pt x="442" y="270"/>
                  </a:cubicBezTo>
                  <a:cubicBezTo>
                    <a:pt x="517" y="213"/>
                    <a:pt x="517" y="126"/>
                    <a:pt x="442" y="69"/>
                  </a:cubicBezTo>
                  <a:cubicBezTo>
                    <a:pt x="388" y="28"/>
                    <a:pt x="325" y="21"/>
                    <a:pt x="260" y="7"/>
                  </a:cubicBezTo>
                  <a:cubicBezTo>
                    <a:pt x="242" y="3"/>
                    <a:pt x="225" y="1"/>
                    <a:pt x="209"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2955;p45">
              <a:extLst>
                <a:ext uri="{FF2B5EF4-FFF2-40B4-BE49-F238E27FC236}">
                  <a16:creationId xmlns:a16="http://schemas.microsoft.com/office/drawing/2014/main" id="{5208D4E2-169C-E657-C40F-DD114E749D8F}"/>
                </a:ext>
              </a:extLst>
            </p:cNvPr>
            <p:cNvSpPr/>
            <p:nvPr/>
          </p:nvSpPr>
          <p:spPr>
            <a:xfrm>
              <a:off x="4028450" y="3927263"/>
              <a:ext cx="45950" cy="19475"/>
            </a:xfrm>
            <a:custGeom>
              <a:avLst/>
              <a:gdLst/>
              <a:ahLst/>
              <a:cxnLst/>
              <a:rect l="l" t="t" r="r" b="b"/>
              <a:pathLst>
                <a:path w="1838" h="779" extrusionOk="0">
                  <a:moveTo>
                    <a:pt x="841" y="0"/>
                  </a:moveTo>
                  <a:cubicBezTo>
                    <a:pt x="616" y="0"/>
                    <a:pt x="412" y="55"/>
                    <a:pt x="193" y="171"/>
                  </a:cubicBezTo>
                  <a:cubicBezTo>
                    <a:pt x="0" y="276"/>
                    <a:pt x="74" y="612"/>
                    <a:pt x="298" y="612"/>
                  </a:cubicBezTo>
                  <a:cubicBezTo>
                    <a:pt x="303" y="612"/>
                    <a:pt x="309" y="612"/>
                    <a:pt x="314" y="611"/>
                  </a:cubicBezTo>
                  <a:cubicBezTo>
                    <a:pt x="401" y="604"/>
                    <a:pt x="494" y="599"/>
                    <a:pt x="588" y="599"/>
                  </a:cubicBezTo>
                  <a:cubicBezTo>
                    <a:pt x="735" y="599"/>
                    <a:pt x="884" y="611"/>
                    <a:pt x="1017" y="641"/>
                  </a:cubicBezTo>
                  <a:cubicBezTo>
                    <a:pt x="1194" y="681"/>
                    <a:pt x="1355" y="779"/>
                    <a:pt x="1532" y="779"/>
                  </a:cubicBezTo>
                  <a:cubicBezTo>
                    <a:pt x="1574" y="779"/>
                    <a:pt x="1616" y="773"/>
                    <a:pt x="1659" y="761"/>
                  </a:cubicBezTo>
                  <a:cubicBezTo>
                    <a:pt x="1782" y="725"/>
                    <a:pt x="1837" y="607"/>
                    <a:pt x="1815" y="486"/>
                  </a:cubicBezTo>
                  <a:cubicBezTo>
                    <a:pt x="1755" y="170"/>
                    <a:pt x="1375" y="66"/>
                    <a:pt x="1099" y="22"/>
                  </a:cubicBezTo>
                  <a:cubicBezTo>
                    <a:pt x="1009" y="8"/>
                    <a:pt x="924" y="0"/>
                    <a:pt x="8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2956;p45">
              <a:extLst>
                <a:ext uri="{FF2B5EF4-FFF2-40B4-BE49-F238E27FC236}">
                  <a16:creationId xmlns:a16="http://schemas.microsoft.com/office/drawing/2014/main" id="{C4322584-FA81-9A83-1712-D62D4D51B764}"/>
                </a:ext>
              </a:extLst>
            </p:cNvPr>
            <p:cNvSpPr/>
            <p:nvPr/>
          </p:nvSpPr>
          <p:spPr>
            <a:xfrm>
              <a:off x="4049500" y="4001613"/>
              <a:ext cx="40625" cy="36275"/>
            </a:xfrm>
            <a:custGeom>
              <a:avLst/>
              <a:gdLst/>
              <a:ahLst/>
              <a:cxnLst/>
              <a:rect l="l" t="t" r="r" b="b"/>
              <a:pathLst>
                <a:path w="1625" h="1451" extrusionOk="0">
                  <a:moveTo>
                    <a:pt x="223" y="1"/>
                  </a:moveTo>
                  <a:cubicBezTo>
                    <a:pt x="155" y="1"/>
                    <a:pt x="90" y="18"/>
                    <a:pt x="27" y="66"/>
                  </a:cubicBezTo>
                  <a:cubicBezTo>
                    <a:pt x="0" y="85"/>
                    <a:pt x="2" y="128"/>
                    <a:pt x="16" y="155"/>
                  </a:cubicBezTo>
                  <a:cubicBezTo>
                    <a:pt x="87" y="295"/>
                    <a:pt x="261" y="316"/>
                    <a:pt x="342" y="443"/>
                  </a:cubicBezTo>
                  <a:cubicBezTo>
                    <a:pt x="390" y="515"/>
                    <a:pt x="395" y="612"/>
                    <a:pt x="436" y="689"/>
                  </a:cubicBezTo>
                  <a:cubicBezTo>
                    <a:pt x="476" y="760"/>
                    <a:pt x="528" y="820"/>
                    <a:pt x="570" y="891"/>
                  </a:cubicBezTo>
                  <a:cubicBezTo>
                    <a:pt x="669" y="1062"/>
                    <a:pt x="699" y="1251"/>
                    <a:pt x="874" y="1372"/>
                  </a:cubicBezTo>
                  <a:cubicBezTo>
                    <a:pt x="950" y="1425"/>
                    <a:pt x="1034" y="1451"/>
                    <a:pt x="1114" y="1451"/>
                  </a:cubicBezTo>
                  <a:cubicBezTo>
                    <a:pt x="1256" y="1451"/>
                    <a:pt x="1390" y="1371"/>
                    <a:pt x="1458" y="1219"/>
                  </a:cubicBezTo>
                  <a:cubicBezTo>
                    <a:pt x="1625" y="847"/>
                    <a:pt x="1262" y="299"/>
                    <a:pt x="917" y="144"/>
                  </a:cubicBezTo>
                  <a:cubicBezTo>
                    <a:pt x="763" y="74"/>
                    <a:pt x="583" y="74"/>
                    <a:pt x="420" y="34"/>
                  </a:cubicBezTo>
                  <a:cubicBezTo>
                    <a:pt x="352" y="16"/>
                    <a:pt x="286" y="1"/>
                    <a:pt x="223"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2957;p45">
              <a:extLst>
                <a:ext uri="{FF2B5EF4-FFF2-40B4-BE49-F238E27FC236}">
                  <a16:creationId xmlns:a16="http://schemas.microsoft.com/office/drawing/2014/main" id="{98E190C6-CD9C-7EEF-CF14-0C966071C20C}"/>
                </a:ext>
              </a:extLst>
            </p:cNvPr>
            <p:cNvSpPr/>
            <p:nvPr/>
          </p:nvSpPr>
          <p:spPr>
            <a:xfrm>
              <a:off x="4064025" y="4049088"/>
              <a:ext cx="14000" cy="8225"/>
            </a:xfrm>
            <a:custGeom>
              <a:avLst/>
              <a:gdLst/>
              <a:ahLst/>
              <a:cxnLst/>
              <a:rect l="l" t="t" r="r" b="b"/>
              <a:pathLst>
                <a:path w="560" h="329" extrusionOk="0">
                  <a:moveTo>
                    <a:pt x="382" y="1"/>
                  </a:moveTo>
                  <a:cubicBezTo>
                    <a:pt x="304" y="1"/>
                    <a:pt x="240" y="35"/>
                    <a:pt x="168" y="68"/>
                  </a:cubicBezTo>
                  <a:cubicBezTo>
                    <a:pt x="135" y="85"/>
                    <a:pt x="93" y="95"/>
                    <a:pt x="64" y="124"/>
                  </a:cubicBezTo>
                  <a:cubicBezTo>
                    <a:pt x="39" y="149"/>
                    <a:pt x="36" y="182"/>
                    <a:pt x="17" y="211"/>
                  </a:cubicBezTo>
                  <a:cubicBezTo>
                    <a:pt x="0" y="245"/>
                    <a:pt x="17" y="280"/>
                    <a:pt x="49" y="292"/>
                  </a:cubicBezTo>
                  <a:cubicBezTo>
                    <a:pt x="88" y="306"/>
                    <a:pt x="104" y="329"/>
                    <a:pt x="147" y="329"/>
                  </a:cubicBezTo>
                  <a:cubicBezTo>
                    <a:pt x="148" y="329"/>
                    <a:pt x="149" y="329"/>
                    <a:pt x="151" y="329"/>
                  </a:cubicBezTo>
                  <a:cubicBezTo>
                    <a:pt x="188" y="329"/>
                    <a:pt x="232" y="310"/>
                    <a:pt x="265" y="302"/>
                  </a:cubicBezTo>
                  <a:cubicBezTo>
                    <a:pt x="350" y="279"/>
                    <a:pt x="416" y="260"/>
                    <a:pt x="481" y="201"/>
                  </a:cubicBezTo>
                  <a:cubicBezTo>
                    <a:pt x="560" y="128"/>
                    <a:pt x="495" y="7"/>
                    <a:pt x="400" y="1"/>
                  </a:cubicBezTo>
                  <a:cubicBezTo>
                    <a:pt x="394" y="1"/>
                    <a:pt x="388" y="1"/>
                    <a:pt x="38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2958;p45">
              <a:extLst>
                <a:ext uri="{FF2B5EF4-FFF2-40B4-BE49-F238E27FC236}">
                  <a16:creationId xmlns:a16="http://schemas.microsoft.com/office/drawing/2014/main" id="{601DFC56-7E88-7179-C4E7-642D1B4C9799}"/>
                </a:ext>
              </a:extLst>
            </p:cNvPr>
            <p:cNvSpPr/>
            <p:nvPr/>
          </p:nvSpPr>
          <p:spPr>
            <a:xfrm>
              <a:off x="4015875" y="4101338"/>
              <a:ext cx="15350" cy="25225"/>
            </a:xfrm>
            <a:custGeom>
              <a:avLst/>
              <a:gdLst/>
              <a:ahLst/>
              <a:cxnLst/>
              <a:rect l="l" t="t" r="r" b="b"/>
              <a:pathLst>
                <a:path w="614" h="1009" extrusionOk="0">
                  <a:moveTo>
                    <a:pt x="218" y="0"/>
                  </a:moveTo>
                  <a:cubicBezTo>
                    <a:pt x="191" y="0"/>
                    <a:pt x="165" y="12"/>
                    <a:pt x="154" y="35"/>
                  </a:cubicBezTo>
                  <a:cubicBezTo>
                    <a:pt x="116" y="109"/>
                    <a:pt x="56" y="187"/>
                    <a:pt x="30" y="266"/>
                  </a:cubicBezTo>
                  <a:cubicBezTo>
                    <a:pt x="0" y="363"/>
                    <a:pt x="33" y="483"/>
                    <a:pt x="61" y="576"/>
                  </a:cubicBezTo>
                  <a:cubicBezTo>
                    <a:pt x="123" y="775"/>
                    <a:pt x="214" y="949"/>
                    <a:pt x="426" y="1003"/>
                  </a:cubicBezTo>
                  <a:cubicBezTo>
                    <a:pt x="439" y="1007"/>
                    <a:pt x="451" y="1008"/>
                    <a:pt x="463" y="1008"/>
                  </a:cubicBezTo>
                  <a:cubicBezTo>
                    <a:pt x="550" y="1008"/>
                    <a:pt x="614" y="924"/>
                    <a:pt x="595" y="835"/>
                  </a:cubicBezTo>
                  <a:cubicBezTo>
                    <a:pt x="562" y="688"/>
                    <a:pt x="476" y="587"/>
                    <a:pt x="429" y="451"/>
                  </a:cubicBezTo>
                  <a:cubicBezTo>
                    <a:pt x="407" y="390"/>
                    <a:pt x="403" y="324"/>
                    <a:pt x="379" y="266"/>
                  </a:cubicBezTo>
                  <a:cubicBezTo>
                    <a:pt x="348" y="187"/>
                    <a:pt x="303" y="140"/>
                    <a:pt x="291" y="54"/>
                  </a:cubicBezTo>
                  <a:cubicBezTo>
                    <a:pt x="284" y="18"/>
                    <a:pt x="251" y="0"/>
                    <a:pt x="21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2959;p45">
              <a:extLst>
                <a:ext uri="{FF2B5EF4-FFF2-40B4-BE49-F238E27FC236}">
                  <a16:creationId xmlns:a16="http://schemas.microsoft.com/office/drawing/2014/main" id="{2BEEB4EC-B8F2-E37E-5B5E-9DED0AC392DB}"/>
                </a:ext>
              </a:extLst>
            </p:cNvPr>
            <p:cNvSpPr/>
            <p:nvPr/>
          </p:nvSpPr>
          <p:spPr>
            <a:xfrm>
              <a:off x="3565775" y="4082588"/>
              <a:ext cx="12900" cy="38475"/>
            </a:xfrm>
            <a:custGeom>
              <a:avLst/>
              <a:gdLst/>
              <a:ahLst/>
              <a:cxnLst/>
              <a:rect l="l" t="t" r="r" b="b"/>
              <a:pathLst>
                <a:path w="516" h="1539" extrusionOk="0">
                  <a:moveTo>
                    <a:pt x="333" y="1"/>
                  </a:moveTo>
                  <a:cubicBezTo>
                    <a:pt x="282" y="1"/>
                    <a:pt x="230" y="34"/>
                    <a:pt x="234" y="93"/>
                  </a:cubicBezTo>
                  <a:cubicBezTo>
                    <a:pt x="265" y="555"/>
                    <a:pt x="133" y="983"/>
                    <a:pt x="19" y="1423"/>
                  </a:cubicBezTo>
                  <a:cubicBezTo>
                    <a:pt x="1" y="1494"/>
                    <a:pt x="53" y="1538"/>
                    <a:pt x="109" y="1538"/>
                  </a:cubicBezTo>
                  <a:cubicBezTo>
                    <a:pt x="140" y="1538"/>
                    <a:pt x="172" y="1525"/>
                    <a:pt x="194" y="1495"/>
                  </a:cubicBezTo>
                  <a:cubicBezTo>
                    <a:pt x="503" y="1075"/>
                    <a:pt x="516" y="567"/>
                    <a:pt x="422" y="69"/>
                  </a:cubicBezTo>
                  <a:cubicBezTo>
                    <a:pt x="413" y="22"/>
                    <a:pt x="373" y="1"/>
                    <a:pt x="33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2960;p45">
              <a:extLst>
                <a:ext uri="{FF2B5EF4-FFF2-40B4-BE49-F238E27FC236}">
                  <a16:creationId xmlns:a16="http://schemas.microsoft.com/office/drawing/2014/main" id="{C6FC7EAB-5084-F8A3-A300-DE584E4D1386}"/>
                </a:ext>
              </a:extLst>
            </p:cNvPr>
            <p:cNvSpPr/>
            <p:nvPr/>
          </p:nvSpPr>
          <p:spPr>
            <a:xfrm>
              <a:off x="3527475" y="3983713"/>
              <a:ext cx="72025" cy="51200"/>
            </a:xfrm>
            <a:custGeom>
              <a:avLst/>
              <a:gdLst/>
              <a:ahLst/>
              <a:cxnLst/>
              <a:rect l="l" t="t" r="r" b="b"/>
              <a:pathLst>
                <a:path w="2881" h="2048" extrusionOk="0">
                  <a:moveTo>
                    <a:pt x="359" y="0"/>
                  </a:moveTo>
                  <a:cubicBezTo>
                    <a:pt x="333" y="0"/>
                    <a:pt x="307" y="12"/>
                    <a:pt x="295" y="36"/>
                  </a:cubicBezTo>
                  <a:cubicBezTo>
                    <a:pt x="1" y="653"/>
                    <a:pt x="113" y="1160"/>
                    <a:pt x="653" y="1611"/>
                  </a:cubicBezTo>
                  <a:cubicBezTo>
                    <a:pt x="1021" y="1919"/>
                    <a:pt x="1420" y="2048"/>
                    <a:pt x="1837" y="2048"/>
                  </a:cubicBezTo>
                  <a:cubicBezTo>
                    <a:pt x="2108" y="2048"/>
                    <a:pt x="2386" y="1994"/>
                    <a:pt x="2668" y="1899"/>
                  </a:cubicBezTo>
                  <a:cubicBezTo>
                    <a:pt x="2880" y="1828"/>
                    <a:pt x="2858" y="1567"/>
                    <a:pt x="2668" y="1490"/>
                  </a:cubicBezTo>
                  <a:cubicBezTo>
                    <a:pt x="2221" y="1305"/>
                    <a:pt x="1755" y="1201"/>
                    <a:pt x="1309" y="1022"/>
                  </a:cubicBezTo>
                  <a:cubicBezTo>
                    <a:pt x="966" y="883"/>
                    <a:pt x="485" y="434"/>
                    <a:pt x="428" y="54"/>
                  </a:cubicBezTo>
                  <a:cubicBezTo>
                    <a:pt x="425" y="19"/>
                    <a:pt x="392" y="0"/>
                    <a:pt x="3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2961;p45">
              <a:extLst>
                <a:ext uri="{FF2B5EF4-FFF2-40B4-BE49-F238E27FC236}">
                  <a16:creationId xmlns:a16="http://schemas.microsoft.com/office/drawing/2014/main" id="{327D1ED4-DCC8-E14A-6BC1-0549920131B4}"/>
                </a:ext>
              </a:extLst>
            </p:cNvPr>
            <p:cNvSpPr/>
            <p:nvPr/>
          </p:nvSpPr>
          <p:spPr>
            <a:xfrm>
              <a:off x="3611100" y="4014438"/>
              <a:ext cx="16875" cy="13425"/>
            </a:xfrm>
            <a:custGeom>
              <a:avLst/>
              <a:gdLst/>
              <a:ahLst/>
              <a:cxnLst/>
              <a:rect l="l" t="t" r="r" b="b"/>
              <a:pathLst>
                <a:path w="675" h="537" extrusionOk="0">
                  <a:moveTo>
                    <a:pt x="397" y="1"/>
                  </a:moveTo>
                  <a:cubicBezTo>
                    <a:pt x="224" y="1"/>
                    <a:pt x="35" y="132"/>
                    <a:pt x="11" y="297"/>
                  </a:cubicBezTo>
                  <a:cubicBezTo>
                    <a:pt x="1" y="348"/>
                    <a:pt x="5" y="412"/>
                    <a:pt x="51" y="449"/>
                  </a:cubicBezTo>
                  <a:cubicBezTo>
                    <a:pt x="124" y="508"/>
                    <a:pt x="187" y="536"/>
                    <a:pt x="263" y="536"/>
                  </a:cubicBezTo>
                  <a:cubicBezTo>
                    <a:pt x="296" y="536"/>
                    <a:pt x="331" y="531"/>
                    <a:pt x="371" y="520"/>
                  </a:cubicBezTo>
                  <a:cubicBezTo>
                    <a:pt x="503" y="486"/>
                    <a:pt x="617" y="422"/>
                    <a:pt x="651" y="284"/>
                  </a:cubicBezTo>
                  <a:cubicBezTo>
                    <a:pt x="674" y="187"/>
                    <a:pt x="634" y="99"/>
                    <a:pt x="553" y="45"/>
                  </a:cubicBezTo>
                  <a:cubicBezTo>
                    <a:pt x="507" y="15"/>
                    <a:pt x="453" y="1"/>
                    <a:pt x="39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2962;p45">
              <a:extLst>
                <a:ext uri="{FF2B5EF4-FFF2-40B4-BE49-F238E27FC236}">
                  <a16:creationId xmlns:a16="http://schemas.microsoft.com/office/drawing/2014/main" id="{6EBBE317-5A2C-0A25-25A7-3B87AAB30B43}"/>
                </a:ext>
              </a:extLst>
            </p:cNvPr>
            <p:cNvSpPr/>
            <p:nvPr/>
          </p:nvSpPr>
          <p:spPr>
            <a:xfrm>
              <a:off x="3546875" y="3882713"/>
              <a:ext cx="20400" cy="40150"/>
            </a:xfrm>
            <a:custGeom>
              <a:avLst/>
              <a:gdLst/>
              <a:ahLst/>
              <a:cxnLst/>
              <a:rect l="l" t="t" r="r" b="b"/>
              <a:pathLst>
                <a:path w="816" h="1606" extrusionOk="0">
                  <a:moveTo>
                    <a:pt x="695" y="0"/>
                  </a:moveTo>
                  <a:cubicBezTo>
                    <a:pt x="694" y="0"/>
                    <a:pt x="692" y="0"/>
                    <a:pt x="690" y="0"/>
                  </a:cubicBezTo>
                  <a:cubicBezTo>
                    <a:pt x="1" y="33"/>
                    <a:pt x="8" y="1068"/>
                    <a:pt x="198" y="1516"/>
                  </a:cubicBezTo>
                  <a:cubicBezTo>
                    <a:pt x="226" y="1579"/>
                    <a:pt x="280" y="1605"/>
                    <a:pt x="336" y="1605"/>
                  </a:cubicBezTo>
                  <a:cubicBezTo>
                    <a:pt x="448" y="1605"/>
                    <a:pt x="571" y="1503"/>
                    <a:pt x="530" y="1375"/>
                  </a:cubicBezTo>
                  <a:cubicBezTo>
                    <a:pt x="459" y="1153"/>
                    <a:pt x="456" y="923"/>
                    <a:pt x="542" y="705"/>
                  </a:cubicBezTo>
                  <a:cubicBezTo>
                    <a:pt x="617" y="514"/>
                    <a:pt x="761" y="352"/>
                    <a:pt x="802" y="147"/>
                  </a:cubicBezTo>
                  <a:cubicBezTo>
                    <a:pt x="816" y="80"/>
                    <a:pt x="772" y="0"/>
                    <a:pt x="69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2963;p45">
              <a:extLst>
                <a:ext uri="{FF2B5EF4-FFF2-40B4-BE49-F238E27FC236}">
                  <a16:creationId xmlns:a16="http://schemas.microsoft.com/office/drawing/2014/main" id="{74183C18-E0BF-CF8E-7908-CCC997458AA8}"/>
                </a:ext>
              </a:extLst>
            </p:cNvPr>
            <p:cNvSpPr/>
            <p:nvPr/>
          </p:nvSpPr>
          <p:spPr>
            <a:xfrm>
              <a:off x="3740100" y="3904338"/>
              <a:ext cx="57975" cy="46750"/>
            </a:xfrm>
            <a:custGeom>
              <a:avLst/>
              <a:gdLst/>
              <a:ahLst/>
              <a:cxnLst/>
              <a:rect l="l" t="t" r="r" b="b"/>
              <a:pathLst>
                <a:path w="2319" h="1870" extrusionOk="0">
                  <a:moveTo>
                    <a:pt x="516" y="0"/>
                  </a:moveTo>
                  <a:cubicBezTo>
                    <a:pt x="478" y="0"/>
                    <a:pt x="440" y="14"/>
                    <a:pt x="412" y="42"/>
                  </a:cubicBezTo>
                  <a:cubicBezTo>
                    <a:pt x="1" y="473"/>
                    <a:pt x="96" y="1068"/>
                    <a:pt x="523" y="1464"/>
                  </a:cubicBezTo>
                  <a:cubicBezTo>
                    <a:pt x="763" y="1687"/>
                    <a:pt x="1173" y="1870"/>
                    <a:pt x="1548" y="1870"/>
                  </a:cubicBezTo>
                  <a:cubicBezTo>
                    <a:pt x="1836" y="1870"/>
                    <a:pt x="2103" y="1761"/>
                    <a:pt x="2256" y="1480"/>
                  </a:cubicBezTo>
                  <a:cubicBezTo>
                    <a:pt x="2318" y="1362"/>
                    <a:pt x="2298" y="1231"/>
                    <a:pt x="2212" y="1132"/>
                  </a:cubicBezTo>
                  <a:cubicBezTo>
                    <a:pt x="1957" y="853"/>
                    <a:pt x="1538" y="858"/>
                    <a:pt x="1208" y="734"/>
                  </a:cubicBezTo>
                  <a:cubicBezTo>
                    <a:pt x="983" y="651"/>
                    <a:pt x="710" y="342"/>
                    <a:pt x="661" y="108"/>
                  </a:cubicBezTo>
                  <a:cubicBezTo>
                    <a:pt x="647" y="39"/>
                    <a:pt x="582" y="0"/>
                    <a:pt x="51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2964;p45">
              <a:extLst>
                <a:ext uri="{FF2B5EF4-FFF2-40B4-BE49-F238E27FC236}">
                  <a16:creationId xmlns:a16="http://schemas.microsoft.com/office/drawing/2014/main" id="{D42FA527-87BC-4BBE-AC08-0ED9790F5862}"/>
                </a:ext>
              </a:extLst>
            </p:cNvPr>
            <p:cNvSpPr/>
            <p:nvPr/>
          </p:nvSpPr>
          <p:spPr>
            <a:xfrm>
              <a:off x="3835275" y="3914363"/>
              <a:ext cx="36700" cy="31800"/>
            </a:xfrm>
            <a:custGeom>
              <a:avLst/>
              <a:gdLst/>
              <a:ahLst/>
              <a:cxnLst/>
              <a:rect l="l" t="t" r="r" b="b"/>
              <a:pathLst>
                <a:path w="1468" h="1272" extrusionOk="0">
                  <a:moveTo>
                    <a:pt x="222" y="0"/>
                  </a:moveTo>
                  <a:cubicBezTo>
                    <a:pt x="111" y="0"/>
                    <a:pt x="24" y="110"/>
                    <a:pt x="14" y="216"/>
                  </a:cubicBezTo>
                  <a:cubicBezTo>
                    <a:pt x="0" y="400"/>
                    <a:pt x="6" y="531"/>
                    <a:pt x="121" y="684"/>
                  </a:cubicBezTo>
                  <a:cubicBezTo>
                    <a:pt x="212" y="805"/>
                    <a:pt x="311" y="916"/>
                    <a:pt x="424" y="1015"/>
                  </a:cubicBezTo>
                  <a:cubicBezTo>
                    <a:pt x="591" y="1158"/>
                    <a:pt x="812" y="1272"/>
                    <a:pt x="1027" y="1272"/>
                  </a:cubicBezTo>
                  <a:cubicBezTo>
                    <a:pt x="1150" y="1272"/>
                    <a:pt x="1272" y="1234"/>
                    <a:pt x="1380" y="1141"/>
                  </a:cubicBezTo>
                  <a:cubicBezTo>
                    <a:pt x="1451" y="1080"/>
                    <a:pt x="1468" y="971"/>
                    <a:pt x="1446" y="884"/>
                  </a:cubicBezTo>
                  <a:cubicBezTo>
                    <a:pt x="1385" y="625"/>
                    <a:pt x="1115" y="478"/>
                    <a:pt x="896" y="354"/>
                  </a:cubicBezTo>
                  <a:cubicBezTo>
                    <a:pt x="802" y="302"/>
                    <a:pt x="723" y="240"/>
                    <a:pt x="642" y="172"/>
                  </a:cubicBezTo>
                  <a:cubicBezTo>
                    <a:pt x="524" y="68"/>
                    <a:pt x="422" y="61"/>
                    <a:pt x="283" y="11"/>
                  </a:cubicBezTo>
                  <a:cubicBezTo>
                    <a:pt x="262" y="4"/>
                    <a:pt x="242" y="0"/>
                    <a:pt x="22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2965;p45">
              <a:extLst>
                <a:ext uri="{FF2B5EF4-FFF2-40B4-BE49-F238E27FC236}">
                  <a16:creationId xmlns:a16="http://schemas.microsoft.com/office/drawing/2014/main" id="{9706C160-13FE-3022-CF2F-DCA3FAE85895}"/>
                </a:ext>
              </a:extLst>
            </p:cNvPr>
            <p:cNvSpPr/>
            <p:nvPr/>
          </p:nvSpPr>
          <p:spPr>
            <a:xfrm>
              <a:off x="3736375" y="3984363"/>
              <a:ext cx="80150" cy="25525"/>
            </a:xfrm>
            <a:custGeom>
              <a:avLst/>
              <a:gdLst/>
              <a:ahLst/>
              <a:cxnLst/>
              <a:rect l="l" t="t" r="r" b="b"/>
              <a:pathLst>
                <a:path w="3206" h="1021" extrusionOk="0">
                  <a:moveTo>
                    <a:pt x="2912" y="0"/>
                  </a:moveTo>
                  <a:cubicBezTo>
                    <a:pt x="2893" y="0"/>
                    <a:pt x="2872" y="3"/>
                    <a:pt x="2850" y="8"/>
                  </a:cubicBezTo>
                  <a:cubicBezTo>
                    <a:pt x="1935" y="227"/>
                    <a:pt x="1011" y="447"/>
                    <a:pt x="94" y="676"/>
                  </a:cubicBezTo>
                  <a:cubicBezTo>
                    <a:pt x="0" y="699"/>
                    <a:pt x="10" y="831"/>
                    <a:pt x="96" y="859"/>
                  </a:cubicBezTo>
                  <a:cubicBezTo>
                    <a:pt x="427" y="968"/>
                    <a:pt x="767" y="1020"/>
                    <a:pt x="1104" y="1020"/>
                  </a:cubicBezTo>
                  <a:cubicBezTo>
                    <a:pt x="1786" y="1020"/>
                    <a:pt x="2455" y="807"/>
                    <a:pt x="3021" y="414"/>
                  </a:cubicBezTo>
                  <a:cubicBezTo>
                    <a:pt x="3206" y="285"/>
                    <a:pt x="3122" y="0"/>
                    <a:pt x="291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2966;p45">
              <a:extLst>
                <a:ext uri="{FF2B5EF4-FFF2-40B4-BE49-F238E27FC236}">
                  <a16:creationId xmlns:a16="http://schemas.microsoft.com/office/drawing/2014/main" id="{DF30F59E-BBBE-14F4-ADD2-0B4207CB9D32}"/>
                </a:ext>
              </a:extLst>
            </p:cNvPr>
            <p:cNvSpPr/>
            <p:nvPr/>
          </p:nvSpPr>
          <p:spPr>
            <a:xfrm>
              <a:off x="3823850" y="3972263"/>
              <a:ext cx="18350" cy="14175"/>
            </a:xfrm>
            <a:custGeom>
              <a:avLst/>
              <a:gdLst/>
              <a:ahLst/>
              <a:cxnLst/>
              <a:rect l="l" t="t" r="r" b="b"/>
              <a:pathLst>
                <a:path w="734" h="567" extrusionOk="0">
                  <a:moveTo>
                    <a:pt x="489" y="0"/>
                  </a:moveTo>
                  <a:cubicBezTo>
                    <a:pt x="468" y="0"/>
                    <a:pt x="447" y="4"/>
                    <a:pt x="427" y="13"/>
                  </a:cubicBezTo>
                  <a:cubicBezTo>
                    <a:pt x="295" y="67"/>
                    <a:pt x="116" y="145"/>
                    <a:pt x="56" y="284"/>
                  </a:cubicBezTo>
                  <a:cubicBezTo>
                    <a:pt x="1" y="417"/>
                    <a:pt x="79" y="566"/>
                    <a:pt x="219" y="566"/>
                  </a:cubicBezTo>
                  <a:cubicBezTo>
                    <a:pt x="235" y="566"/>
                    <a:pt x="252" y="565"/>
                    <a:pt x="269" y="561"/>
                  </a:cubicBezTo>
                  <a:cubicBezTo>
                    <a:pt x="369" y="536"/>
                    <a:pt x="447" y="468"/>
                    <a:pt x="547" y="441"/>
                  </a:cubicBezTo>
                  <a:cubicBezTo>
                    <a:pt x="662" y="411"/>
                    <a:pt x="733" y="283"/>
                    <a:pt x="701" y="166"/>
                  </a:cubicBezTo>
                  <a:cubicBezTo>
                    <a:pt x="677" y="81"/>
                    <a:pt x="584" y="0"/>
                    <a:pt x="48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2967;p45">
              <a:extLst>
                <a:ext uri="{FF2B5EF4-FFF2-40B4-BE49-F238E27FC236}">
                  <a16:creationId xmlns:a16="http://schemas.microsoft.com/office/drawing/2014/main" id="{E16D8C11-C332-F06F-350B-BB77D2643324}"/>
                </a:ext>
              </a:extLst>
            </p:cNvPr>
            <p:cNvSpPr/>
            <p:nvPr/>
          </p:nvSpPr>
          <p:spPr>
            <a:xfrm>
              <a:off x="3867125" y="3990588"/>
              <a:ext cx="59350" cy="27350"/>
            </a:xfrm>
            <a:custGeom>
              <a:avLst/>
              <a:gdLst/>
              <a:ahLst/>
              <a:cxnLst/>
              <a:rect l="l" t="t" r="r" b="b"/>
              <a:pathLst>
                <a:path w="2374" h="1094" extrusionOk="0">
                  <a:moveTo>
                    <a:pt x="2072" y="1"/>
                  </a:moveTo>
                  <a:cubicBezTo>
                    <a:pt x="2069" y="1"/>
                    <a:pt x="2065" y="1"/>
                    <a:pt x="2061" y="1"/>
                  </a:cubicBezTo>
                  <a:cubicBezTo>
                    <a:pt x="1723" y="21"/>
                    <a:pt x="1397" y="107"/>
                    <a:pt x="1058" y="126"/>
                  </a:cubicBezTo>
                  <a:cubicBezTo>
                    <a:pt x="1036" y="128"/>
                    <a:pt x="1015" y="128"/>
                    <a:pt x="993" y="128"/>
                  </a:cubicBezTo>
                  <a:cubicBezTo>
                    <a:pt x="854" y="128"/>
                    <a:pt x="716" y="107"/>
                    <a:pt x="578" y="101"/>
                  </a:cubicBezTo>
                  <a:cubicBezTo>
                    <a:pt x="557" y="100"/>
                    <a:pt x="538" y="99"/>
                    <a:pt x="520" y="99"/>
                  </a:cubicBezTo>
                  <a:cubicBezTo>
                    <a:pt x="357" y="99"/>
                    <a:pt x="270" y="138"/>
                    <a:pt x="106" y="200"/>
                  </a:cubicBezTo>
                  <a:cubicBezTo>
                    <a:pt x="51" y="219"/>
                    <a:pt x="0" y="269"/>
                    <a:pt x="6" y="333"/>
                  </a:cubicBezTo>
                  <a:cubicBezTo>
                    <a:pt x="41" y="895"/>
                    <a:pt x="557" y="1073"/>
                    <a:pt x="1059" y="1092"/>
                  </a:cubicBezTo>
                  <a:cubicBezTo>
                    <a:pt x="1083" y="1093"/>
                    <a:pt x="1108" y="1093"/>
                    <a:pt x="1132" y="1093"/>
                  </a:cubicBezTo>
                  <a:cubicBezTo>
                    <a:pt x="1653" y="1093"/>
                    <a:pt x="2135" y="843"/>
                    <a:pt x="2318" y="336"/>
                  </a:cubicBezTo>
                  <a:cubicBezTo>
                    <a:pt x="2373" y="183"/>
                    <a:pt x="2232" y="1"/>
                    <a:pt x="207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2968;p45">
              <a:extLst>
                <a:ext uri="{FF2B5EF4-FFF2-40B4-BE49-F238E27FC236}">
                  <a16:creationId xmlns:a16="http://schemas.microsoft.com/office/drawing/2014/main" id="{CE6255A1-CFE3-86D8-F967-AF65C5C8B13E}"/>
                </a:ext>
              </a:extLst>
            </p:cNvPr>
            <p:cNvSpPr/>
            <p:nvPr/>
          </p:nvSpPr>
          <p:spPr>
            <a:xfrm>
              <a:off x="3982775" y="4009163"/>
              <a:ext cx="53050" cy="43650"/>
            </a:xfrm>
            <a:custGeom>
              <a:avLst/>
              <a:gdLst/>
              <a:ahLst/>
              <a:cxnLst/>
              <a:rect l="l" t="t" r="r" b="b"/>
              <a:pathLst>
                <a:path w="2122" h="1746" extrusionOk="0">
                  <a:moveTo>
                    <a:pt x="403" y="0"/>
                  </a:moveTo>
                  <a:cubicBezTo>
                    <a:pt x="267" y="0"/>
                    <a:pt x="144" y="42"/>
                    <a:pt x="56" y="149"/>
                  </a:cubicBezTo>
                  <a:cubicBezTo>
                    <a:pt x="27" y="185"/>
                    <a:pt x="0" y="238"/>
                    <a:pt x="20" y="283"/>
                  </a:cubicBezTo>
                  <a:cubicBezTo>
                    <a:pt x="156" y="608"/>
                    <a:pt x="605" y="657"/>
                    <a:pt x="874" y="840"/>
                  </a:cubicBezTo>
                  <a:cubicBezTo>
                    <a:pt x="1219" y="1075"/>
                    <a:pt x="1442" y="1440"/>
                    <a:pt x="1768" y="1697"/>
                  </a:cubicBezTo>
                  <a:cubicBezTo>
                    <a:pt x="1811" y="1730"/>
                    <a:pt x="1860" y="1745"/>
                    <a:pt x="1907" y="1745"/>
                  </a:cubicBezTo>
                  <a:cubicBezTo>
                    <a:pt x="2002" y="1745"/>
                    <a:pt x="2089" y="1679"/>
                    <a:pt x="2094" y="1561"/>
                  </a:cubicBezTo>
                  <a:cubicBezTo>
                    <a:pt x="2121" y="1023"/>
                    <a:pt x="1743" y="643"/>
                    <a:pt x="1324" y="366"/>
                  </a:cubicBezTo>
                  <a:cubicBezTo>
                    <a:pt x="1121" y="229"/>
                    <a:pt x="724" y="0"/>
                    <a:pt x="40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2969;p45">
              <a:extLst>
                <a:ext uri="{FF2B5EF4-FFF2-40B4-BE49-F238E27FC236}">
                  <a16:creationId xmlns:a16="http://schemas.microsoft.com/office/drawing/2014/main" id="{1A8409B2-BD24-25EB-412A-4C7694A83558}"/>
                </a:ext>
              </a:extLst>
            </p:cNvPr>
            <p:cNvSpPr/>
            <p:nvPr/>
          </p:nvSpPr>
          <p:spPr>
            <a:xfrm>
              <a:off x="3619900" y="4097888"/>
              <a:ext cx="135825" cy="59400"/>
            </a:xfrm>
            <a:custGeom>
              <a:avLst/>
              <a:gdLst/>
              <a:ahLst/>
              <a:cxnLst/>
              <a:rect l="l" t="t" r="r" b="b"/>
              <a:pathLst>
                <a:path w="5433" h="2376" extrusionOk="0">
                  <a:moveTo>
                    <a:pt x="1790" y="0"/>
                  </a:moveTo>
                  <a:cubicBezTo>
                    <a:pt x="1141" y="0"/>
                    <a:pt x="345" y="321"/>
                    <a:pt x="190" y="649"/>
                  </a:cubicBezTo>
                  <a:cubicBezTo>
                    <a:pt x="1" y="1053"/>
                    <a:pt x="802" y="852"/>
                    <a:pt x="1272" y="956"/>
                  </a:cubicBezTo>
                  <a:cubicBezTo>
                    <a:pt x="1927" y="1102"/>
                    <a:pt x="3338" y="2376"/>
                    <a:pt x="4247" y="2376"/>
                  </a:cubicBezTo>
                  <a:cubicBezTo>
                    <a:pt x="4260" y="2376"/>
                    <a:pt x="4272" y="2376"/>
                    <a:pt x="4285" y="2375"/>
                  </a:cubicBezTo>
                  <a:cubicBezTo>
                    <a:pt x="4786" y="2352"/>
                    <a:pt x="5432" y="2041"/>
                    <a:pt x="5333" y="1414"/>
                  </a:cubicBezTo>
                  <a:cubicBezTo>
                    <a:pt x="5324" y="1350"/>
                    <a:pt x="5313" y="1293"/>
                    <a:pt x="5293" y="1245"/>
                  </a:cubicBezTo>
                  <a:cubicBezTo>
                    <a:pt x="5240" y="928"/>
                    <a:pt x="4833" y="869"/>
                    <a:pt x="4591" y="865"/>
                  </a:cubicBezTo>
                  <a:lnTo>
                    <a:pt x="4591" y="865"/>
                  </a:lnTo>
                  <a:cubicBezTo>
                    <a:pt x="4594" y="1013"/>
                    <a:pt x="4585" y="1161"/>
                    <a:pt x="4566" y="1309"/>
                  </a:cubicBezTo>
                  <a:cubicBezTo>
                    <a:pt x="4524" y="1198"/>
                    <a:pt x="4463" y="912"/>
                    <a:pt x="4361" y="891"/>
                  </a:cubicBezTo>
                  <a:cubicBezTo>
                    <a:pt x="4351" y="888"/>
                    <a:pt x="4340" y="888"/>
                    <a:pt x="4328" y="888"/>
                  </a:cubicBezTo>
                  <a:cubicBezTo>
                    <a:pt x="4271" y="888"/>
                    <a:pt x="4197" y="909"/>
                    <a:pt x="4136" y="909"/>
                  </a:cubicBezTo>
                  <a:cubicBezTo>
                    <a:pt x="4127" y="909"/>
                    <a:pt x="4118" y="909"/>
                    <a:pt x="4110" y="908"/>
                  </a:cubicBezTo>
                  <a:cubicBezTo>
                    <a:pt x="3895" y="885"/>
                    <a:pt x="3689" y="792"/>
                    <a:pt x="3496" y="698"/>
                  </a:cubicBezTo>
                  <a:cubicBezTo>
                    <a:pt x="3069" y="491"/>
                    <a:pt x="2667" y="196"/>
                    <a:pt x="2210" y="56"/>
                  </a:cubicBezTo>
                  <a:cubicBezTo>
                    <a:pt x="2084" y="18"/>
                    <a:pt x="1941" y="0"/>
                    <a:pt x="179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2970;p45">
              <a:extLst>
                <a:ext uri="{FF2B5EF4-FFF2-40B4-BE49-F238E27FC236}">
                  <a16:creationId xmlns:a16="http://schemas.microsoft.com/office/drawing/2014/main" id="{34C57672-DB82-1B2E-BA45-57EC53A48713}"/>
                </a:ext>
              </a:extLst>
            </p:cNvPr>
            <p:cNvSpPr/>
            <p:nvPr/>
          </p:nvSpPr>
          <p:spPr>
            <a:xfrm>
              <a:off x="3619900" y="4097888"/>
              <a:ext cx="135825" cy="59400"/>
            </a:xfrm>
            <a:custGeom>
              <a:avLst/>
              <a:gdLst/>
              <a:ahLst/>
              <a:cxnLst/>
              <a:rect l="l" t="t" r="r" b="b"/>
              <a:pathLst>
                <a:path w="5433" h="2376" extrusionOk="0">
                  <a:moveTo>
                    <a:pt x="1790" y="0"/>
                  </a:moveTo>
                  <a:cubicBezTo>
                    <a:pt x="1141" y="0"/>
                    <a:pt x="345" y="321"/>
                    <a:pt x="190" y="649"/>
                  </a:cubicBezTo>
                  <a:cubicBezTo>
                    <a:pt x="1" y="1053"/>
                    <a:pt x="802" y="852"/>
                    <a:pt x="1272" y="956"/>
                  </a:cubicBezTo>
                  <a:cubicBezTo>
                    <a:pt x="1927" y="1102"/>
                    <a:pt x="3338" y="2376"/>
                    <a:pt x="4247" y="2376"/>
                  </a:cubicBezTo>
                  <a:cubicBezTo>
                    <a:pt x="4260" y="2376"/>
                    <a:pt x="4272" y="2376"/>
                    <a:pt x="4285" y="2375"/>
                  </a:cubicBezTo>
                  <a:cubicBezTo>
                    <a:pt x="4786" y="2352"/>
                    <a:pt x="5432" y="2041"/>
                    <a:pt x="5333" y="1414"/>
                  </a:cubicBezTo>
                  <a:cubicBezTo>
                    <a:pt x="5324" y="1350"/>
                    <a:pt x="5313" y="1293"/>
                    <a:pt x="5293" y="1245"/>
                  </a:cubicBezTo>
                  <a:cubicBezTo>
                    <a:pt x="5240" y="928"/>
                    <a:pt x="4833" y="869"/>
                    <a:pt x="4591" y="865"/>
                  </a:cubicBezTo>
                  <a:lnTo>
                    <a:pt x="4591" y="865"/>
                  </a:lnTo>
                  <a:cubicBezTo>
                    <a:pt x="4594" y="1013"/>
                    <a:pt x="4585" y="1161"/>
                    <a:pt x="4566" y="1309"/>
                  </a:cubicBezTo>
                  <a:cubicBezTo>
                    <a:pt x="4524" y="1198"/>
                    <a:pt x="4463" y="912"/>
                    <a:pt x="4361" y="891"/>
                  </a:cubicBezTo>
                  <a:cubicBezTo>
                    <a:pt x="4351" y="888"/>
                    <a:pt x="4340" y="888"/>
                    <a:pt x="4328" y="888"/>
                  </a:cubicBezTo>
                  <a:cubicBezTo>
                    <a:pt x="4271" y="888"/>
                    <a:pt x="4197" y="909"/>
                    <a:pt x="4136" y="909"/>
                  </a:cubicBezTo>
                  <a:cubicBezTo>
                    <a:pt x="4127" y="909"/>
                    <a:pt x="4118" y="909"/>
                    <a:pt x="4110" y="908"/>
                  </a:cubicBezTo>
                  <a:cubicBezTo>
                    <a:pt x="3895" y="885"/>
                    <a:pt x="3689" y="792"/>
                    <a:pt x="3496" y="698"/>
                  </a:cubicBezTo>
                  <a:cubicBezTo>
                    <a:pt x="3069" y="491"/>
                    <a:pt x="2667" y="196"/>
                    <a:pt x="2210" y="56"/>
                  </a:cubicBezTo>
                  <a:cubicBezTo>
                    <a:pt x="2084" y="18"/>
                    <a:pt x="1941" y="0"/>
                    <a:pt x="179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2971;p45">
              <a:extLst>
                <a:ext uri="{FF2B5EF4-FFF2-40B4-BE49-F238E27FC236}">
                  <a16:creationId xmlns:a16="http://schemas.microsoft.com/office/drawing/2014/main" id="{FD503635-6016-171D-CA2B-A0D8EEE18F86}"/>
                </a:ext>
              </a:extLst>
            </p:cNvPr>
            <p:cNvSpPr/>
            <p:nvPr/>
          </p:nvSpPr>
          <p:spPr>
            <a:xfrm>
              <a:off x="3619900" y="4108863"/>
              <a:ext cx="135825" cy="48475"/>
            </a:xfrm>
            <a:custGeom>
              <a:avLst/>
              <a:gdLst/>
              <a:ahLst/>
              <a:cxnLst/>
              <a:rect l="l" t="t" r="r" b="b"/>
              <a:pathLst>
                <a:path w="5433" h="1939" extrusionOk="0">
                  <a:moveTo>
                    <a:pt x="368" y="7"/>
                  </a:moveTo>
                  <a:cubicBezTo>
                    <a:pt x="285" y="73"/>
                    <a:pt x="223" y="143"/>
                    <a:pt x="190" y="211"/>
                  </a:cubicBezTo>
                  <a:cubicBezTo>
                    <a:pt x="1" y="615"/>
                    <a:pt x="802" y="415"/>
                    <a:pt x="1272" y="518"/>
                  </a:cubicBezTo>
                  <a:cubicBezTo>
                    <a:pt x="1927" y="664"/>
                    <a:pt x="3341" y="1938"/>
                    <a:pt x="4247" y="1938"/>
                  </a:cubicBezTo>
                  <a:cubicBezTo>
                    <a:pt x="4260" y="1938"/>
                    <a:pt x="4272" y="1938"/>
                    <a:pt x="4285" y="1938"/>
                  </a:cubicBezTo>
                  <a:cubicBezTo>
                    <a:pt x="4786" y="1916"/>
                    <a:pt x="5432" y="1603"/>
                    <a:pt x="5333" y="977"/>
                  </a:cubicBezTo>
                  <a:cubicBezTo>
                    <a:pt x="5326" y="934"/>
                    <a:pt x="5319" y="894"/>
                    <a:pt x="5307" y="859"/>
                  </a:cubicBezTo>
                  <a:cubicBezTo>
                    <a:pt x="5178" y="1257"/>
                    <a:pt x="4685" y="1461"/>
                    <a:pt x="4285" y="1478"/>
                  </a:cubicBezTo>
                  <a:cubicBezTo>
                    <a:pt x="4272" y="1478"/>
                    <a:pt x="4259" y="1479"/>
                    <a:pt x="4246" y="1479"/>
                  </a:cubicBezTo>
                  <a:cubicBezTo>
                    <a:pt x="3340" y="1479"/>
                    <a:pt x="1927" y="206"/>
                    <a:pt x="1272" y="60"/>
                  </a:cubicBezTo>
                  <a:cubicBezTo>
                    <a:pt x="997" y="0"/>
                    <a:pt x="605" y="43"/>
                    <a:pt x="368" y="7"/>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2972;p45">
              <a:extLst>
                <a:ext uri="{FF2B5EF4-FFF2-40B4-BE49-F238E27FC236}">
                  <a16:creationId xmlns:a16="http://schemas.microsoft.com/office/drawing/2014/main" id="{F80BD39A-C55D-A083-FA04-10D70FC64729}"/>
                </a:ext>
              </a:extLst>
            </p:cNvPr>
            <p:cNvSpPr/>
            <p:nvPr/>
          </p:nvSpPr>
          <p:spPr>
            <a:xfrm>
              <a:off x="3728500" y="4120813"/>
              <a:ext cx="17300" cy="36350"/>
            </a:xfrm>
            <a:custGeom>
              <a:avLst/>
              <a:gdLst/>
              <a:ahLst/>
              <a:cxnLst/>
              <a:rect l="l" t="t" r="r" b="b"/>
              <a:pathLst>
                <a:path w="692" h="1454" extrusionOk="0">
                  <a:moveTo>
                    <a:pt x="606" y="1"/>
                  </a:moveTo>
                  <a:cubicBezTo>
                    <a:pt x="603" y="59"/>
                    <a:pt x="597" y="120"/>
                    <a:pt x="589" y="181"/>
                  </a:cubicBezTo>
                  <a:cubicBezTo>
                    <a:pt x="560" y="349"/>
                    <a:pt x="518" y="513"/>
                    <a:pt x="472" y="633"/>
                  </a:cubicBezTo>
                  <a:cubicBezTo>
                    <a:pt x="428" y="749"/>
                    <a:pt x="392" y="826"/>
                    <a:pt x="392" y="826"/>
                  </a:cubicBezTo>
                  <a:cubicBezTo>
                    <a:pt x="392" y="826"/>
                    <a:pt x="361" y="904"/>
                    <a:pt x="301" y="1017"/>
                  </a:cubicBezTo>
                  <a:cubicBezTo>
                    <a:pt x="244" y="1128"/>
                    <a:pt x="152" y="1270"/>
                    <a:pt x="45" y="1404"/>
                  </a:cubicBezTo>
                  <a:cubicBezTo>
                    <a:pt x="31" y="1423"/>
                    <a:pt x="17" y="1438"/>
                    <a:pt x="1" y="1454"/>
                  </a:cubicBezTo>
                  <a:cubicBezTo>
                    <a:pt x="51" y="1450"/>
                    <a:pt x="102" y="1443"/>
                    <a:pt x="152" y="1433"/>
                  </a:cubicBezTo>
                  <a:cubicBezTo>
                    <a:pt x="380" y="1182"/>
                    <a:pt x="519" y="883"/>
                    <a:pt x="519" y="883"/>
                  </a:cubicBezTo>
                  <a:cubicBezTo>
                    <a:pt x="519" y="883"/>
                    <a:pt x="661" y="550"/>
                    <a:pt x="686" y="193"/>
                  </a:cubicBezTo>
                  <a:cubicBezTo>
                    <a:pt x="691" y="137"/>
                    <a:pt x="691" y="83"/>
                    <a:pt x="691" y="32"/>
                  </a:cubicBezTo>
                  <a:cubicBezTo>
                    <a:pt x="664" y="21"/>
                    <a:pt x="636" y="9"/>
                    <a:pt x="60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2973;p45">
              <a:extLst>
                <a:ext uri="{FF2B5EF4-FFF2-40B4-BE49-F238E27FC236}">
                  <a16:creationId xmlns:a16="http://schemas.microsoft.com/office/drawing/2014/main" id="{71A47802-76D9-8D16-1D69-9BB463A2517E}"/>
                </a:ext>
              </a:extLst>
            </p:cNvPr>
            <p:cNvSpPr/>
            <p:nvPr/>
          </p:nvSpPr>
          <p:spPr>
            <a:xfrm>
              <a:off x="3656125" y="4098188"/>
              <a:ext cx="15000" cy="26250"/>
            </a:xfrm>
            <a:custGeom>
              <a:avLst/>
              <a:gdLst/>
              <a:ahLst/>
              <a:cxnLst/>
              <a:rect l="l" t="t" r="r" b="b"/>
              <a:pathLst>
                <a:path w="600" h="1050" extrusionOk="0">
                  <a:moveTo>
                    <a:pt x="503" y="0"/>
                  </a:moveTo>
                  <a:cubicBezTo>
                    <a:pt x="475" y="32"/>
                    <a:pt x="448" y="66"/>
                    <a:pt x="420" y="101"/>
                  </a:cubicBezTo>
                  <a:cubicBezTo>
                    <a:pt x="244" y="329"/>
                    <a:pt x="126" y="592"/>
                    <a:pt x="126" y="592"/>
                  </a:cubicBezTo>
                  <a:cubicBezTo>
                    <a:pt x="126" y="592"/>
                    <a:pt x="50" y="780"/>
                    <a:pt x="1" y="1008"/>
                  </a:cubicBezTo>
                  <a:cubicBezTo>
                    <a:pt x="33" y="1019"/>
                    <a:pt x="67" y="1032"/>
                    <a:pt x="104" y="1049"/>
                  </a:cubicBezTo>
                  <a:cubicBezTo>
                    <a:pt x="170" y="829"/>
                    <a:pt x="255" y="645"/>
                    <a:pt x="255" y="645"/>
                  </a:cubicBezTo>
                  <a:cubicBezTo>
                    <a:pt x="255" y="645"/>
                    <a:pt x="355" y="389"/>
                    <a:pt x="503" y="157"/>
                  </a:cubicBezTo>
                  <a:cubicBezTo>
                    <a:pt x="534" y="107"/>
                    <a:pt x="567" y="57"/>
                    <a:pt x="600" y="12"/>
                  </a:cubicBezTo>
                  <a:cubicBezTo>
                    <a:pt x="569" y="7"/>
                    <a:pt x="536" y="2"/>
                    <a:pt x="50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2974;p45">
              <a:extLst>
                <a:ext uri="{FF2B5EF4-FFF2-40B4-BE49-F238E27FC236}">
                  <a16:creationId xmlns:a16="http://schemas.microsoft.com/office/drawing/2014/main" id="{833D5CAE-5CA2-DE69-22DD-E6E63DE2AE63}"/>
                </a:ext>
              </a:extLst>
            </p:cNvPr>
            <p:cNvSpPr/>
            <p:nvPr/>
          </p:nvSpPr>
          <p:spPr>
            <a:xfrm>
              <a:off x="3640250" y="4100313"/>
              <a:ext cx="7725" cy="20700"/>
            </a:xfrm>
            <a:custGeom>
              <a:avLst/>
              <a:gdLst/>
              <a:ahLst/>
              <a:cxnLst/>
              <a:rect l="l" t="t" r="r" b="b"/>
              <a:pathLst>
                <a:path w="309" h="828" extrusionOk="0">
                  <a:moveTo>
                    <a:pt x="308" y="1"/>
                  </a:moveTo>
                  <a:lnTo>
                    <a:pt x="308" y="1"/>
                  </a:lnTo>
                  <a:cubicBezTo>
                    <a:pt x="258" y="15"/>
                    <a:pt x="209" y="29"/>
                    <a:pt x="159" y="45"/>
                  </a:cubicBezTo>
                  <a:cubicBezTo>
                    <a:pt x="147" y="73"/>
                    <a:pt x="130" y="103"/>
                    <a:pt x="122" y="129"/>
                  </a:cubicBezTo>
                  <a:cubicBezTo>
                    <a:pt x="83" y="228"/>
                    <a:pt x="63" y="297"/>
                    <a:pt x="63" y="297"/>
                  </a:cubicBezTo>
                  <a:cubicBezTo>
                    <a:pt x="63" y="297"/>
                    <a:pt x="1" y="557"/>
                    <a:pt x="51" y="826"/>
                  </a:cubicBezTo>
                  <a:cubicBezTo>
                    <a:pt x="86" y="826"/>
                    <a:pt x="120" y="828"/>
                    <a:pt x="154" y="828"/>
                  </a:cubicBezTo>
                  <a:cubicBezTo>
                    <a:pt x="127" y="571"/>
                    <a:pt x="200" y="331"/>
                    <a:pt x="200" y="331"/>
                  </a:cubicBezTo>
                  <a:cubicBezTo>
                    <a:pt x="200" y="331"/>
                    <a:pt x="234" y="179"/>
                    <a:pt x="3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2975;p45">
              <a:extLst>
                <a:ext uri="{FF2B5EF4-FFF2-40B4-BE49-F238E27FC236}">
                  <a16:creationId xmlns:a16="http://schemas.microsoft.com/office/drawing/2014/main" id="{F305562B-A0CB-CB96-4770-BDB9D45A9129}"/>
                </a:ext>
              </a:extLst>
            </p:cNvPr>
            <p:cNvSpPr/>
            <p:nvPr/>
          </p:nvSpPr>
          <p:spPr>
            <a:xfrm>
              <a:off x="3676850" y="4108763"/>
              <a:ext cx="20200" cy="27425"/>
            </a:xfrm>
            <a:custGeom>
              <a:avLst/>
              <a:gdLst/>
              <a:ahLst/>
              <a:cxnLst/>
              <a:rect l="l" t="t" r="r" b="b"/>
              <a:pathLst>
                <a:path w="808" h="1097" extrusionOk="0">
                  <a:moveTo>
                    <a:pt x="733" y="0"/>
                  </a:moveTo>
                  <a:cubicBezTo>
                    <a:pt x="698" y="36"/>
                    <a:pt x="662" y="71"/>
                    <a:pt x="626" y="111"/>
                  </a:cubicBezTo>
                  <a:cubicBezTo>
                    <a:pt x="437" y="306"/>
                    <a:pt x="272" y="527"/>
                    <a:pt x="272" y="527"/>
                  </a:cubicBezTo>
                  <a:cubicBezTo>
                    <a:pt x="272" y="527"/>
                    <a:pt x="117" y="756"/>
                    <a:pt x="11" y="1011"/>
                  </a:cubicBezTo>
                  <a:cubicBezTo>
                    <a:pt x="7" y="1022"/>
                    <a:pt x="3" y="1033"/>
                    <a:pt x="0" y="1045"/>
                  </a:cubicBezTo>
                  <a:cubicBezTo>
                    <a:pt x="26" y="1060"/>
                    <a:pt x="54" y="1079"/>
                    <a:pt x="81" y="1096"/>
                  </a:cubicBezTo>
                  <a:lnTo>
                    <a:pt x="103" y="1053"/>
                  </a:lnTo>
                  <a:cubicBezTo>
                    <a:pt x="225" y="819"/>
                    <a:pt x="389" y="609"/>
                    <a:pt x="389" y="609"/>
                  </a:cubicBezTo>
                  <a:cubicBezTo>
                    <a:pt x="389" y="609"/>
                    <a:pt x="535" y="389"/>
                    <a:pt x="702" y="177"/>
                  </a:cubicBezTo>
                  <a:cubicBezTo>
                    <a:pt x="737" y="132"/>
                    <a:pt x="773" y="85"/>
                    <a:pt x="807" y="43"/>
                  </a:cubicBezTo>
                  <a:lnTo>
                    <a:pt x="733" y="0"/>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2976;p45">
              <a:extLst>
                <a:ext uri="{FF2B5EF4-FFF2-40B4-BE49-F238E27FC236}">
                  <a16:creationId xmlns:a16="http://schemas.microsoft.com/office/drawing/2014/main" id="{0E381D2F-265D-94C9-1B02-D88422A1C258}"/>
                </a:ext>
              </a:extLst>
            </p:cNvPr>
            <p:cNvSpPr/>
            <p:nvPr/>
          </p:nvSpPr>
          <p:spPr>
            <a:xfrm>
              <a:off x="3708625" y="4120138"/>
              <a:ext cx="13425" cy="33800"/>
            </a:xfrm>
            <a:custGeom>
              <a:avLst/>
              <a:gdLst/>
              <a:ahLst/>
              <a:cxnLst/>
              <a:rect l="l" t="t" r="r" b="b"/>
              <a:pathLst>
                <a:path w="537" h="1352" extrusionOk="0">
                  <a:moveTo>
                    <a:pt x="459" y="1"/>
                  </a:moveTo>
                  <a:cubicBezTo>
                    <a:pt x="449" y="72"/>
                    <a:pt x="437" y="149"/>
                    <a:pt x="419" y="225"/>
                  </a:cubicBezTo>
                  <a:cubicBezTo>
                    <a:pt x="355" y="533"/>
                    <a:pt x="231" y="820"/>
                    <a:pt x="231" y="820"/>
                  </a:cubicBezTo>
                  <a:cubicBezTo>
                    <a:pt x="231" y="820"/>
                    <a:pt x="141" y="1065"/>
                    <a:pt x="0" y="1312"/>
                  </a:cubicBezTo>
                  <a:cubicBezTo>
                    <a:pt x="34" y="1324"/>
                    <a:pt x="68" y="1337"/>
                    <a:pt x="103" y="1351"/>
                  </a:cubicBezTo>
                  <a:cubicBezTo>
                    <a:pt x="261" y="1112"/>
                    <a:pt x="362" y="873"/>
                    <a:pt x="362" y="873"/>
                  </a:cubicBezTo>
                  <a:cubicBezTo>
                    <a:pt x="362" y="873"/>
                    <a:pt x="477" y="564"/>
                    <a:pt x="517" y="241"/>
                  </a:cubicBezTo>
                  <a:cubicBezTo>
                    <a:pt x="527" y="164"/>
                    <a:pt x="533" y="87"/>
                    <a:pt x="537" y="15"/>
                  </a:cubicBezTo>
                  <a:cubicBezTo>
                    <a:pt x="510" y="10"/>
                    <a:pt x="483" y="6"/>
                    <a:pt x="4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2977;p45">
              <a:extLst>
                <a:ext uri="{FF2B5EF4-FFF2-40B4-BE49-F238E27FC236}">
                  <a16:creationId xmlns:a16="http://schemas.microsoft.com/office/drawing/2014/main" id="{98F2565C-82E2-1FC3-97D2-0B411624E5D0}"/>
                </a:ext>
              </a:extLst>
            </p:cNvPr>
            <p:cNvSpPr/>
            <p:nvPr/>
          </p:nvSpPr>
          <p:spPr>
            <a:xfrm>
              <a:off x="3690300" y="4113488"/>
              <a:ext cx="14175" cy="30975"/>
            </a:xfrm>
            <a:custGeom>
              <a:avLst/>
              <a:gdLst/>
              <a:ahLst/>
              <a:cxnLst/>
              <a:rect l="l" t="t" r="r" b="b"/>
              <a:pathLst>
                <a:path w="567" h="1239" extrusionOk="0">
                  <a:moveTo>
                    <a:pt x="532" y="0"/>
                  </a:moveTo>
                  <a:cubicBezTo>
                    <a:pt x="426" y="175"/>
                    <a:pt x="169" y="728"/>
                    <a:pt x="169" y="728"/>
                  </a:cubicBezTo>
                  <a:cubicBezTo>
                    <a:pt x="169" y="728"/>
                    <a:pt x="78" y="965"/>
                    <a:pt x="0" y="1190"/>
                  </a:cubicBezTo>
                  <a:lnTo>
                    <a:pt x="81" y="1239"/>
                  </a:lnTo>
                  <a:cubicBezTo>
                    <a:pt x="188" y="1022"/>
                    <a:pt x="299" y="783"/>
                    <a:pt x="299" y="783"/>
                  </a:cubicBezTo>
                  <a:cubicBezTo>
                    <a:pt x="299" y="783"/>
                    <a:pt x="513" y="218"/>
                    <a:pt x="567" y="17"/>
                  </a:cubicBezTo>
                  <a:cubicBezTo>
                    <a:pt x="555" y="12"/>
                    <a:pt x="544" y="7"/>
                    <a:pt x="5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2978;p45">
              <a:extLst>
                <a:ext uri="{FF2B5EF4-FFF2-40B4-BE49-F238E27FC236}">
                  <a16:creationId xmlns:a16="http://schemas.microsoft.com/office/drawing/2014/main" id="{612C4C32-D305-53B8-44A8-A9D73949E401}"/>
                </a:ext>
              </a:extLst>
            </p:cNvPr>
            <p:cNvSpPr/>
            <p:nvPr/>
          </p:nvSpPr>
          <p:spPr>
            <a:xfrm>
              <a:off x="3847750" y="4059938"/>
              <a:ext cx="132175" cy="57075"/>
            </a:xfrm>
            <a:custGeom>
              <a:avLst/>
              <a:gdLst/>
              <a:ahLst/>
              <a:cxnLst/>
              <a:rect l="l" t="t" r="r" b="b"/>
              <a:pathLst>
                <a:path w="5287" h="2283" extrusionOk="0">
                  <a:moveTo>
                    <a:pt x="819" y="0"/>
                  </a:moveTo>
                  <a:cubicBezTo>
                    <a:pt x="703" y="0"/>
                    <a:pt x="592" y="36"/>
                    <a:pt x="512" y="137"/>
                  </a:cubicBezTo>
                  <a:cubicBezTo>
                    <a:pt x="471" y="169"/>
                    <a:pt x="434" y="215"/>
                    <a:pt x="395" y="265"/>
                  </a:cubicBezTo>
                  <a:cubicBezTo>
                    <a:pt x="1" y="763"/>
                    <a:pt x="411" y="1352"/>
                    <a:pt x="838" y="1614"/>
                  </a:cubicBezTo>
                  <a:cubicBezTo>
                    <a:pt x="1139" y="1801"/>
                    <a:pt x="1613" y="1848"/>
                    <a:pt x="2118" y="1848"/>
                  </a:cubicBezTo>
                  <a:cubicBezTo>
                    <a:pt x="2634" y="1848"/>
                    <a:pt x="3181" y="1799"/>
                    <a:pt x="3609" y="1799"/>
                  </a:cubicBezTo>
                  <a:cubicBezTo>
                    <a:pt x="3833" y="1799"/>
                    <a:pt x="4024" y="1812"/>
                    <a:pt x="4160" y="1853"/>
                  </a:cubicBezTo>
                  <a:cubicBezTo>
                    <a:pt x="4495" y="1954"/>
                    <a:pt x="4905" y="2283"/>
                    <a:pt x="5115" y="2283"/>
                  </a:cubicBezTo>
                  <a:cubicBezTo>
                    <a:pt x="5194" y="2283"/>
                    <a:pt x="5245" y="2237"/>
                    <a:pt x="5253" y="2115"/>
                  </a:cubicBezTo>
                  <a:cubicBezTo>
                    <a:pt x="5286" y="1670"/>
                    <a:pt x="4462" y="756"/>
                    <a:pt x="3783" y="608"/>
                  </a:cubicBezTo>
                  <a:cubicBezTo>
                    <a:pt x="3528" y="553"/>
                    <a:pt x="3265" y="545"/>
                    <a:pt x="3002" y="545"/>
                  </a:cubicBezTo>
                  <a:cubicBezTo>
                    <a:pt x="2900" y="545"/>
                    <a:pt x="2798" y="546"/>
                    <a:pt x="2696" y="546"/>
                  </a:cubicBezTo>
                  <a:cubicBezTo>
                    <a:pt x="2579" y="546"/>
                    <a:pt x="2462" y="545"/>
                    <a:pt x="2347" y="538"/>
                  </a:cubicBezTo>
                  <a:cubicBezTo>
                    <a:pt x="2133" y="525"/>
                    <a:pt x="1907" y="507"/>
                    <a:pt x="1708" y="421"/>
                  </a:cubicBezTo>
                  <a:cubicBezTo>
                    <a:pt x="1638" y="390"/>
                    <a:pt x="1564" y="303"/>
                    <a:pt x="1498" y="282"/>
                  </a:cubicBezTo>
                  <a:cubicBezTo>
                    <a:pt x="1492" y="280"/>
                    <a:pt x="1486" y="279"/>
                    <a:pt x="1479" y="279"/>
                  </a:cubicBezTo>
                  <a:cubicBezTo>
                    <a:pt x="1376" y="279"/>
                    <a:pt x="1201" y="476"/>
                    <a:pt x="1115" y="545"/>
                  </a:cubicBezTo>
                  <a:cubicBezTo>
                    <a:pt x="1171" y="407"/>
                    <a:pt x="1235" y="273"/>
                    <a:pt x="1310" y="147"/>
                  </a:cubicBezTo>
                  <a:cubicBezTo>
                    <a:pt x="1183" y="80"/>
                    <a:pt x="994" y="0"/>
                    <a:pt x="81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2979;p45">
              <a:extLst>
                <a:ext uri="{FF2B5EF4-FFF2-40B4-BE49-F238E27FC236}">
                  <a16:creationId xmlns:a16="http://schemas.microsoft.com/office/drawing/2014/main" id="{7BFB93E3-24ED-1D0F-76DE-967F8CD0A00D}"/>
                </a:ext>
              </a:extLst>
            </p:cNvPr>
            <p:cNvSpPr/>
            <p:nvPr/>
          </p:nvSpPr>
          <p:spPr>
            <a:xfrm>
              <a:off x="3847750" y="4059938"/>
              <a:ext cx="132175" cy="57075"/>
            </a:xfrm>
            <a:custGeom>
              <a:avLst/>
              <a:gdLst/>
              <a:ahLst/>
              <a:cxnLst/>
              <a:rect l="l" t="t" r="r" b="b"/>
              <a:pathLst>
                <a:path w="5287" h="2283" extrusionOk="0">
                  <a:moveTo>
                    <a:pt x="819" y="0"/>
                  </a:moveTo>
                  <a:cubicBezTo>
                    <a:pt x="703" y="0"/>
                    <a:pt x="592" y="36"/>
                    <a:pt x="512" y="137"/>
                  </a:cubicBezTo>
                  <a:cubicBezTo>
                    <a:pt x="471" y="169"/>
                    <a:pt x="434" y="215"/>
                    <a:pt x="395" y="265"/>
                  </a:cubicBezTo>
                  <a:cubicBezTo>
                    <a:pt x="1" y="763"/>
                    <a:pt x="411" y="1352"/>
                    <a:pt x="838" y="1614"/>
                  </a:cubicBezTo>
                  <a:cubicBezTo>
                    <a:pt x="1139" y="1801"/>
                    <a:pt x="1613" y="1848"/>
                    <a:pt x="2118" y="1848"/>
                  </a:cubicBezTo>
                  <a:cubicBezTo>
                    <a:pt x="2634" y="1848"/>
                    <a:pt x="3181" y="1799"/>
                    <a:pt x="3609" y="1799"/>
                  </a:cubicBezTo>
                  <a:cubicBezTo>
                    <a:pt x="3833" y="1799"/>
                    <a:pt x="4024" y="1812"/>
                    <a:pt x="4160" y="1853"/>
                  </a:cubicBezTo>
                  <a:cubicBezTo>
                    <a:pt x="4495" y="1954"/>
                    <a:pt x="4905" y="2283"/>
                    <a:pt x="5115" y="2283"/>
                  </a:cubicBezTo>
                  <a:cubicBezTo>
                    <a:pt x="5194" y="2283"/>
                    <a:pt x="5245" y="2237"/>
                    <a:pt x="5253" y="2115"/>
                  </a:cubicBezTo>
                  <a:cubicBezTo>
                    <a:pt x="5286" y="1670"/>
                    <a:pt x="4462" y="756"/>
                    <a:pt x="3783" y="608"/>
                  </a:cubicBezTo>
                  <a:cubicBezTo>
                    <a:pt x="3528" y="553"/>
                    <a:pt x="3265" y="545"/>
                    <a:pt x="3002" y="545"/>
                  </a:cubicBezTo>
                  <a:cubicBezTo>
                    <a:pt x="2900" y="545"/>
                    <a:pt x="2798" y="546"/>
                    <a:pt x="2696" y="546"/>
                  </a:cubicBezTo>
                  <a:cubicBezTo>
                    <a:pt x="2579" y="546"/>
                    <a:pt x="2462" y="545"/>
                    <a:pt x="2347" y="538"/>
                  </a:cubicBezTo>
                  <a:cubicBezTo>
                    <a:pt x="2133" y="525"/>
                    <a:pt x="1907" y="507"/>
                    <a:pt x="1708" y="421"/>
                  </a:cubicBezTo>
                  <a:cubicBezTo>
                    <a:pt x="1638" y="390"/>
                    <a:pt x="1564" y="303"/>
                    <a:pt x="1498" y="282"/>
                  </a:cubicBezTo>
                  <a:cubicBezTo>
                    <a:pt x="1492" y="280"/>
                    <a:pt x="1486" y="279"/>
                    <a:pt x="1479" y="279"/>
                  </a:cubicBezTo>
                  <a:cubicBezTo>
                    <a:pt x="1376" y="279"/>
                    <a:pt x="1201" y="476"/>
                    <a:pt x="1115" y="545"/>
                  </a:cubicBezTo>
                  <a:cubicBezTo>
                    <a:pt x="1171" y="407"/>
                    <a:pt x="1235" y="273"/>
                    <a:pt x="1310" y="147"/>
                  </a:cubicBezTo>
                  <a:cubicBezTo>
                    <a:pt x="1183" y="80"/>
                    <a:pt x="994" y="0"/>
                    <a:pt x="81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2980;p45">
              <a:extLst>
                <a:ext uri="{FF2B5EF4-FFF2-40B4-BE49-F238E27FC236}">
                  <a16:creationId xmlns:a16="http://schemas.microsoft.com/office/drawing/2014/main" id="{E358AFB0-888B-9B98-18F3-05819BE9AD5C}"/>
                </a:ext>
              </a:extLst>
            </p:cNvPr>
            <p:cNvSpPr/>
            <p:nvPr/>
          </p:nvSpPr>
          <p:spPr>
            <a:xfrm>
              <a:off x="3847725" y="4064313"/>
              <a:ext cx="131475" cy="52750"/>
            </a:xfrm>
            <a:custGeom>
              <a:avLst/>
              <a:gdLst/>
              <a:ahLst/>
              <a:cxnLst/>
              <a:rect l="l" t="t" r="r" b="b"/>
              <a:pathLst>
                <a:path w="5259" h="2110" extrusionOk="0">
                  <a:moveTo>
                    <a:pt x="472" y="0"/>
                  </a:moveTo>
                  <a:cubicBezTo>
                    <a:pt x="447" y="27"/>
                    <a:pt x="420" y="57"/>
                    <a:pt x="393" y="91"/>
                  </a:cubicBezTo>
                  <a:cubicBezTo>
                    <a:pt x="0" y="589"/>
                    <a:pt x="410" y="1179"/>
                    <a:pt x="837" y="1442"/>
                  </a:cubicBezTo>
                  <a:cubicBezTo>
                    <a:pt x="1139" y="1628"/>
                    <a:pt x="1613" y="1675"/>
                    <a:pt x="2117" y="1675"/>
                  </a:cubicBezTo>
                  <a:cubicBezTo>
                    <a:pt x="2634" y="1675"/>
                    <a:pt x="3182" y="1626"/>
                    <a:pt x="3610" y="1626"/>
                  </a:cubicBezTo>
                  <a:cubicBezTo>
                    <a:pt x="3833" y="1626"/>
                    <a:pt x="4023" y="1639"/>
                    <a:pt x="4158" y="1680"/>
                  </a:cubicBezTo>
                  <a:cubicBezTo>
                    <a:pt x="4494" y="1781"/>
                    <a:pt x="4904" y="2109"/>
                    <a:pt x="5114" y="2109"/>
                  </a:cubicBezTo>
                  <a:cubicBezTo>
                    <a:pt x="5193" y="2109"/>
                    <a:pt x="5244" y="2063"/>
                    <a:pt x="5253" y="1942"/>
                  </a:cubicBezTo>
                  <a:cubicBezTo>
                    <a:pt x="5259" y="1865"/>
                    <a:pt x="5237" y="1775"/>
                    <a:pt x="5197" y="1677"/>
                  </a:cubicBezTo>
                  <a:cubicBezTo>
                    <a:pt x="4974" y="1592"/>
                    <a:pt x="4655" y="1362"/>
                    <a:pt x="4385" y="1280"/>
                  </a:cubicBezTo>
                  <a:cubicBezTo>
                    <a:pt x="4249" y="1239"/>
                    <a:pt x="4060" y="1226"/>
                    <a:pt x="3838" y="1226"/>
                  </a:cubicBezTo>
                  <a:cubicBezTo>
                    <a:pt x="3410" y="1226"/>
                    <a:pt x="2860" y="1276"/>
                    <a:pt x="2342" y="1276"/>
                  </a:cubicBezTo>
                  <a:cubicBezTo>
                    <a:pt x="1837" y="1276"/>
                    <a:pt x="1363" y="1228"/>
                    <a:pt x="1062" y="1042"/>
                  </a:cubicBezTo>
                  <a:cubicBezTo>
                    <a:pt x="721" y="830"/>
                    <a:pt x="393" y="413"/>
                    <a:pt x="47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2981;p45">
              <a:extLst>
                <a:ext uri="{FF2B5EF4-FFF2-40B4-BE49-F238E27FC236}">
                  <a16:creationId xmlns:a16="http://schemas.microsoft.com/office/drawing/2014/main" id="{0EE94A3F-3A74-4448-7576-EA9F7A2C862A}"/>
                </a:ext>
              </a:extLst>
            </p:cNvPr>
            <p:cNvSpPr/>
            <p:nvPr/>
          </p:nvSpPr>
          <p:spPr>
            <a:xfrm>
              <a:off x="3862450" y="4060038"/>
              <a:ext cx="9600" cy="39450"/>
            </a:xfrm>
            <a:custGeom>
              <a:avLst/>
              <a:gdLst/>
              <a:ahLst/>
              <a:cxnLst/>
              <a:rect l="l" t="t" r="r" b="b"/>
              <a:pathLst>
                <a:path w="384" h="1578" extrusionOk="0">
                  <a:moveTo>
                    <a:pt x="293" y="0"/>
                  </a:moveTo>
                  <a:cubicBezTo>
                    <a:pt x="265" y="47"/>
                    <a:pt x="241" y="93"/>
                    <a:pt x="217" y="143"/>
                  </a:cubicBezTo>
                  <a:cubicBezTo>
                    <a:pt x="65" y="467"/>
                    <a:pt x="25" y="826"/>
                    <a:pt x="25" y="826"/>
                  </a:cubicBezTo>
                  <a:cubicBezTo>
                    <a:pt x="25" y="826"/>
                    <a:pt x="1" y="1153"/>
                    <a:pt x="78" y="1485"/>
                  </a:cubicBezTo>
                  <a:cubicBezTo>
                    <a:pt x="117" y="1518"/>
                    <a:pt x="159" y="1549"/>
                    <a:pt x="200" y="1578"/>
                  </a:cubicBezTo>
                  <a:cubicBezTo>
                    <a:pt x="194" y="1553"/>
                    <a:pt x="189" y="1533"/>
                    <a:pt x="186" y="1512"/>
                  </a:cubicBezTo>
                  <a:cubicBezTo>
                    <a:pt x="157" y="1344"/>
                    <a:pt x="146" y="1175"/>
                    <a:pt x="152" y="1049"/>
                  </a:cubicBezTo>
                  <a:cubicBezTo>
                    <a:pt x="157" y="923"/>
                    <a:pt x="166" y="839"/>
                    <a:pt x="166" y="839"/>
                  </a:cubicBezTo>
                  <a:cubicBezTo>
                    <a:pt x="166" y="839"/>
                    <a:pt x="172" y="755"/>
                    <a:pt x="191" y="631"/>
                  </a:cubicBezTo>
                  <a:cubicBezTo>
                    <a:pt x="210" y="506"/>
                    <a:pt x="253" y="342"/>
                    <a:pt x="310" y="183"/>
                  </a:cubicBezTo>
                  <a:cubicBezTo>
                    <a:pt x="331" y="124"/>
                    <a:pt x="357" y="69"/>
                    <a:pt x="384" y="15"/>
                  </a:cubicBezTo>
                  <a:cubicBezTo>
                    <a:pt x="352" y="10"/>
                    <a:pt x="322" y="5"/>
                    <a:pt x="29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2982;p45">
              <a:extLst>
                <a:ext uri="{FF2B5EF4-FFF2-40B4-BE49-F238E27FC236}">
                  <a16:creationId xmlns:a16="http://schemas.microsoft.com/office/drawing/2014/main" id="{ECD2F431-2BB5-4449-7644-745BF06472FF}"/>
                </a:ext>
              </a:extLst>
            </p:cNvPr>
            <p:cNvSpPr/>
            <p:nvPr/>
          </p:nvSpPr>
          <p:spPr>
            <a:xfrm>
              <a:off x="3944350" y="4076338"/>
              <a:ext cx="5825" cy="29100"/>
            </a:xfrm>
            <a:custGeom>
              <a:avLst/>
              <a:gdLst/>
              <a:ahLst/>
              <a:cxnLst/>
              <a:rect l="l" t="t" r="r" b="b"/>
              <a:pathLst>
                <a:path w="233" h="1164" extrusionOk="0">
                  <a:moveTo>
                    <a:pt x="76" y="0"/>
                  </a:moveTo>
                  <a:lnTo>
                    <a:pt x="76" y="0"/>
                  </a:lnTo>
                  <a:cubicBezTo>
                    <a:pt x="80" y="57"/>
                    <a:pt x="87" y="116"/>
                    <a:pt x="90" y="174"/>
                  </a:cubicBezTo>
                  <a:cubicBezTo>
                    <a:pt x="105" y="452"/>
                    <a:pt x="66" y="725"/>
                    <a:pt x="66" y="725"/>
                  </a:cubicBezTo>
                  <a:cubicBezTo>
                    <a:pt x="66" y="725"/>
                    <a:pt x="51" y="926"/>
                    <a:pt x="0" y="1152"/>
                  </a:cubicBezTo>
                  <a:cubicBezTo>
                    <a:pt x="40" y="1155"/>
                    <a:pt x="76" y="1160"/>
                    <a:pt x="113" y="1163"/>
                  </a:cubicBezTo>
                  <a:cubicBezTo>
                    <a:pt x="179" y="941"/>
                    <a:pt x="206" y="740"/>
                    <a:pt x="206" y="740"/>
                  </a:cubicBezTo>
                  <a:cubicBezTo>
                    <a:pt x="206" y="740"/>
                    <a:pt x="232" y="450"/>
                    <a:pt x="189" y="165"/>
                  </a:cubicBezTo>
                  <a:cubicBezTo>
                    <a:pt x="184" y="121"/>
                    <a:pt x="177" y="79"/>
                    <a:pt x="168" y="37"/>
                  </a:cubicBezTo>
                  <a:cubicBezTo>
                    <a:pt x="135" y="23"/>
                    <a:pt x="105" y="10"/>
                    <a:pt x="7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2983;p45">
              <a:extLst>
                <a:ext uri="{FF2B5EF4-FFF2-40B4-BE49-F238E27FC236}">
                  <a16:creationId xmlns:a16="http://schemas.microsoft.com/office/drawing/2014/main" id="{1A767637-DF52-EA89-E7DC-B3CE1A2DB1D3}"/>
                </a:ext>
              </a:extLst>
            </p:cNvPr>
            <p:cNvSpPr/>
            <p:nvPr/>
          </p:nvSpPr>
          <p:spPr>
            <a:xfrm>
              <a:off x="3958725" y="4089388"/>
              <a:ext cx="9475" cy="21175"/>
            </a:xfrm>
            <a:custGeom>
              <a:avLst/>
              <a:gdLst/>
              <a:ahLst/>
              <a:cxnLst/>
              <a:rect l="l" t="t" r="r" b="b"/>
              <a:pathLst>
                <a:path w="379" h="847" extrusionOk="0">
                  <a:moveTo>
                    <a:pt x="271" y="1"/>
                  </a:moveTo>
                  <a:cubicBezTo>
                    <a:pt x="249" y="193"/>
                    <a:pt x="202" y="342"/>
                    <a:pt x="202" y="342"/>
                  </a:cubicBezTo>
                  <a:cubicBezTo>
                    <a:pt x="202" y="342"/>
                    <a:pt x="150" y="589"/>
                    <a:pt x="0" y="798"/>
                  </a:cubicBezTo>
                  <a:cubicBezTo>
                    <a:pt x="31" y="812"/>
                    <a:pt x="63" y="831"/>
                    <a:pt x="93" y="846"/>
                  </a:cubicBezTo>
                  <a:cubicBezTo>
                    <a:pt x="266" y="634"/>
                    <a:pt x="340" y="378"/>
                    <a:pt x="340" y="378"/>
                  </a:cubicBezTo>
                  <a:cubicBezTo>
                    <a:pt x="340" y="378"/>
                    <a:pt x="357" y="307"/>
                    <a:pt x="372" y="203"/>
                  </a:cubicBezTo>
                  <a:cubicBezTo>
                    <a:pt x="376" y="176"/>
                    <a:pt x="377" y="142"/>
                    <a:pt x="379" y="112"/>
                  </a:cubicBezTo>
                  <a:cubicBezTo>
                    <a:pt x="343" y="75"/>
                    <a:pt x="308" y="36"/>
                    <a:pt x="27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2984;p45">
              <a:extLst>
                <a:ext uri="{FF2B5EF4-FFF2-40B4-BE49-F238E27FC236}">
                  <a16:creationId xmlns:a16="http://schemas.microsoft.com/office/drawing/2014/main" id="{3110E5EB-7B80-7DDB-DA7B-0996B0A853CE}"/>
                </a:ext>
              </a:extLst>
            </p:cNvPr>
            <p:cNvSpPr/>
            <p:nvPr/>
          </p:nvSpPr>
          <p:spPr>
            <a:xfrm>
              <a:off x="3918050" y="4073663"/>
              <a:ext cx="6350" cy="31875"/>
            </a:xfrm>
            <a:custGeom>
              <a:avLst/>
              <a:gdLst/>
              <a:ahLst/>
              <a:cxnLst/>
              <a:rect l="l" t="t" r="r" b="b"/>
              <a:pathLst>
                <a:path w="254" h="1275" extrusionOk="0">
                  <a:moveTo>
                    <a:pt x="0" y="1"/>
                  </a:moveTo>
                  <a:cubicBezTo>
                    <a:pt x="10" y="53"/>
                    <a:pt x="19" y="110"/>
                    <a:pt x="27" y="167"/>
                  </a:cubicBezTo>
                  <a:cubicBezTo>
                    <a:pt x="70" y="433"/>
                    <a:pt x="90" y="698"/>
                    <a:pt x="90" y="698"/>
                  </a:cubicBezTo>
                  <a:cubicBezTo>
                    <a:pt x="90" y="698"/>
                    <a:pt x="127" y="961"/>
                    <a:pt x="120" y="1226"/>
                  </a:cubicBezTo>
                  <a:cubicBezTo>
                    <a:pt x="120" y="1242"/>
                    <a:pt x="118" y="1259"/>
                    <a:pt x="118" y="1274"/>
                  </a:cubicBezTo>
                  <a:lnTo>
                    <a:pt x="214" y="1269"/>
                  </a:lnTo>
                  <a:cubicBezTo>
                    <a:pt x="215" y="1256"/>
                    <a:pt x="218" y="1246"/>
                    <a:pt x="219" y="1233"/>
                  </a:cubicBezTo>
                  <a:cubicBezTo>
                    <a:pt x="254" y="960"/>
                    <a:pt x="229" y="684"/>
                    <a:pt x="229" y="684"/>
                  </a:cubicBezTo>
                  <a:cubicBezTo>
                    <a:pt x="229" y="684"/>
                    <a:pt x="194" y="412"/>
                    <a:pt x="125" y="149"/>
                  </a:cubicBezTo>
                  <a:cubicBezTo>
                    <a:pt x="113" y="99"/>
                    <a:pt x="100" y="49"/>
                    <a:pt x="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2985;p45">
              <a:extLst>
                <a:ext uri="{FF2B5EF4-FFF2-40B4-BE49-F238E27FC236}">
                  <a16:creationId xmlns:a16="http://schemas.microsoft.com/office/drawing/2014/main" id="{42977F12-807B-BEAF-064E-21F7158436F4}"/>
                </a:ext>
              </a:extLst>
            </p:cNvPr>
            <p:cNvSpPr/>
            <p:nvPr/>
          </p:nvSpPr>
          <p:spPr>
            <a:xfrm>
              <a:off x="3883625" y="4070713"/>
              <a:ext cx="9400" cy="34825"/>
            </a:xfrm>
            <a:custGeom>
              <a:avLst/>
              <a:gdLst/>
              <a:ahLst/>
              <a:cxnLst/>
              <a:rect l="l" t="t" r="r" b="b"/>
              <a:pathLst>
                <a:path w="376" h="1393" extrusionOk="0">
                  <a:moveTo>
                    <a:pt x="300" y="0"/>
                  </a:moveTo>
                  <a:cubicBezTo>
                    <a:pt x="265" y="64"/>
                    <a:pt x="234" y="134"/>
                    <a:pt x="206" y="207"/>
                  </a:cubicBezTo>
                  <a:cubicBezTo>
                    <a:pt x="80" y="507"/>
                    <a:pt x="31" y="833"/>
                    <a:pt x="31" y="833"/>
                  </a:cubicBezTo>
                  <a:cubicBezTo>
                    <a:pt x="31" y="833"/>
                    <a:pt x="1" y="1094"/>
                    <a:pt x="22" y="1378"/>
                  </a:cubicBezTo>
                  <a:cubicBezTo>
                    <a:pt x="58" y="1384"/>
                    <a:pt x="93" y="1388"/>
                    <a:pt x="130" y="1392"/>
                  </a:cubicBezTo>
                  <a:cubicBezTo>
                    <a:pt x="129" y="1109"/>
                    <a:pt x="171" y="853"/>
                    <a:pt x="171" y="853"/>
                  </a:cubicBezTo>
                  <a:cubicBezTo>
                    <a:pt x="171" y="853"/>
                    <a:pt x="203" y="541"/>
                    <a:pt x="300" y="241"/>
                  </a:cubicBezTo>
                  <a:cubicBezTo>
                    <a:pt x="322" y="168"/>
                    <a:pt x="349" y="94"/>
                    <a:pt x="375" y="27"/>
                  </a:cubicBezTo>
                  <a:cubicBezTo>
                    <a:pt x="349" y="19"/>
                    <a:pt x="324" y="12"/>
                    <a:pt x="3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2986;p45">
              <a:extLst>
                <a:ext uri="{FF2B5EF4-FFF2-40B4-BE49-F238E27FC236}">
                  <a16:creationId xmlns:a16="http://schemas.microsoft.com/office/drawing/2014/main" id="{A2376AAC-9096-4EE6-8DD6-9D2A3696183C}"/>
                </a:ext>
              </a:extLst>
            </p:cNvPr>
            <p:cNvSpPr/>
            <p:nvPr/>
          </p:nvSpPr>
          <p:spPr>
            <a:xfrm>
              <a:off x="3905225" y="4073563"/>
              <a:ext cx="5500" cy="32650"/>
            </a:xfrm>
            <a:custGeom>
              <a:avLst/>
              <a:gdLst/>
              <a:ahLst/>
              <a:cxnLst/>
              <a:rect l="l" t="t" r="r" b="b"/>
              <a:pathLst>
                <a:path w="220" h="1306" extrusionOk="0">
                  <a:moveTo>
                    <a:pt x="176" y="0"/>
                  </a:moveTo>
                  <a:cubicBezTo>
                    <a:pt x="122" y="202"/>
                    <a:pt x="33" y="797"/>
                    <a:pt x="33" y="797"/>
                  </a:cubicBezTo>
                  <a:cubicBezTo>
                    <a:pt x="33" y="797"/>
                    <a:pt x="12" y="1064"/>
                    <a:pt x="1" y="1306"/>
                  </a:cubicBezTo>
                  <a:cubicBezTo>
                    <a:pt x="33" y="1303"/>
                    <a:pt x="63" y="1301"/>
                    <a:pt x="96" y="1301"/>
                  </a:cubicBezTo>
                  <a:cubicBezTo>
                    <a:pt x="136" y="1068"/>
                    <a:pt x="173" y="816"/>
                    <a:pt x="173" y="816"/>
                  </a:cubicBezTo>
                  <a:cubicBezTo>
                    <a:pt x="173" y="816"/>
                    <a:pt x="220" y="207"/>
                    <a:pt x="213" y="3"/>
                  </a:cubicBezTo>
                  <a:cubicBezTo>
                    <a:pt x="200" y="3"/>
                    <a:pt x="189" y="0"/>
                    <a:pt x="17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2987;p45">
              <a:extLst>
                <a:ext uri="{FF2B5EF4-FFF2-40B4-BE49-F238E27FC236}">
                  <a16:creationId xmlns:a16="http://schemas.microsoft.com/office/drawing/2014/main" id="{B479978A-C348-899C-B634-3960DDBBE917}"/>
                </a:ext>
              </a:extLst>
            </p:cNvPr>
            <p:cNvSpPr/>
            <p:nvPr/>
          </p:nvSpPr>
          <p:spPr>
            <a:xfrm>
              <a:off x="3750850" y="4339738"/>
              <a:ext cx="103600" cy="50200"/>
            </a:xfrm>
            <a:custGeom>
              <a:avLst/>
              <a:gdLst/>
              <a:ahLst/>
              <a:cxnLst/>
              <a:rect l="l" t="t" r="r" b="b"/>
              <a:pathLst>
                <a:path w="4144" h="2008" extrusionOk="0">
                  <a:moveTo>
                    <a:pt x="2238" y="1"/>
                  </a:moveTo>
                  <a:cubicBezTo>
                    <a:pt x="893" y="1"/>
                    <a:pt x="1" y="2008"/>
                    <a:pt x="1" y="2008"/>
                  </a:cubicBezTo>
                  <a:cubicBezTo>
                    <a:pt x="469" y="1714"/>
                    <a:pt x="1099" y="1619"/>
                    <a:pt x="1717" y="1619"/>
                  </a:cubicBezTo>
                  <a:cubicBezTo>
                    <a:pt x="2837" y="1619"/>
                    <a:pt x="3917" y="1931"/>
                    <a:pt x="3917" y="1931"/>
                  </a:cubicBezTo>
                  <a:cubicBezTo>
                    <a:pt x="3917" y="1931"/>
                    <a:pt x="4143" y="463"/>
                    <a:pt x="2599" y="49"/>
                  </a:cubicBezTo>
                  <a:cubicBezTo>
                    <a:pt x="2475" y="16"/>
                    <a:pt x="2355" y="1"/>
                    <a:pt x="2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2988;p45">
              <a:extLst>
                <a:ext uri="{FF2B5EF4-FFF2-40B4-BE49-F238E27FC236}">
                  <a16:creationId xmlns:a16="http://schemas.microsoft.com/office/drawing/2014/main" id="{2978C529-7D60-C011-72A2-B529D14E6FC3}"/>
                </a:ext>
              </a:extLst>
            </p:cNvPr>
            <p:cNvSpPr/>
            <p:nvPr/>
          </p:nvSpPr>
          <p:spPr>
            <a:xfrm>
              <a:off x="3750850" y="4362563"/>
              <a:ext cx="69100" cy="27450"/>
            </a:xfrm>
            <a:custGeom>
              <a:avLst/>
              <a:gdLst/>
              <a:ahLst/>
              <a:cxnLst/>
              <a:rect l="l" t="t" r="r" b="b"/>
              <a:pathLst>
                <a:path w="2764" h="1098" extrusionOk="0">
                  <a:moveTo>
                    <a:pt x="1523" y="1"/>
                  </a:moveTo>
                  <a:cubicBezTo>
                    <a:pt x="1031" y="1"/>
                    <a:pt x="582" y="306"/>
                    <a:pt x="274" y="588"/>
                  </a:cubicBezTo>
                  <a:cubicBezTo>
                    <a:pt x="96" y="880"/>
                    <a:pt x="1" y="1097"/>
                    <a:pt x="1" y="1097"/>
                  </a:cubicBezTo>
                  <a:cubicBezTo>
                    <a:pt x="468" y="804"/>
                    <a:pt x="1097" y="709"/>
                    <a:pt x="1714" y="709"/>
                  </a:cubicBezTo>
                  <a:cubicBezTo>
                    <a:pt x="2081" y="709"/>
                    <a:pt x="2442" y="742"/>
                    <a:pt x="2764" y="787"/>
                  </a:cubicBezTo>
                  <a:cubicBezTo>
                    <a:pt x="2355" y="204"/>
                    <a:pt x="1925" y="1"/>
                    <a:pt x="1523" y="1"/>
                  </a:cubicBezTo>
                  <a:close/>
                </a:path>
              </a:pathLst>
            </a:custGeom>
            <a:solidFill>
              <a:srgbClr val="D86E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2989;p45">
              <a:extLst>
                <a:ext uri="{FF2B5EF4-FFF2-40B4-BE49-F238E27FC236}">
                  <a16:creationId xmlns:a16="http://schemas.microsoft.com/office/drawing/2014/main" id="{6EE1C9BB-A572-08B5-B49A-DECF24EDFBA9}"/>
                </a:ext>
              </a:extLst>
            </p:cNvPr>
            <p:cNvSpPr/>
            <p:nvPr/>
          </p:nvSpPr>
          <p:spPr>
            <a:xfrm>
              <a:off x="3784725" y="4396288"/>
              <a:ext cx="36300" cy="8100"/>
            </a:xfrm>
            <a:custGeom>
              <a:avLst/>
              <a:gdLst/>
              <a:ahLst/>
              <a:cxnLst/>
              <a:rect l="l" t="t" r="r" b="b"/>
              <a:pathLst>
                <a:path w="1452" h="324" extrusionOk="0">
                  <a:moveTo>
                    <a:pt x="720" y="0"/>
                  </a:moveTo>
                  <a:cubicBezTo>
                    <a:pt x="720" y="0"/>
                    <a:pt x="515" y="9"/>
                    <a:pt x="330" y="90"/>
                  </a:cubicBezTo>
                  <a:cubicBezTo>
                    <a:pt x="143" y="166"/>
                    <a:pt x="1" y="308"/>
                    <a:pt x="15" y="322"/>
                  </a:cubicBezTo>
                  <a:cubicBezTo>
                    <a:pt x="16" y="323"/>
                    <a:pt x="18" y="324"/>
                    <a:pt x="20" y="324"/>
                  </a:cubicBezTo>
                  <a:cubicBezTo>
                    <a:pt x="51" y="324"/>
                    <a:pt x="199" y="229"/>
                    <a:pt x="364" y="185"/>
                  </a:cubicBezTo>
                  <a:cubicBezTo>
                    <a:pt x="501" y="148"/>
                    <a:pt x="641" y="144"/>
                    <a:pt x="697" y="144"/>
                  </a:cubicBezTo>
                  <a:cubicBezTo>
                    <a:pt x="713" y="144"/>
                    <a:pt x="723" y="144"/>
                    <a:pt x="723" y="144"/>
                  </a:cubicBezTo>
                  <a:cubicBezTo>
                    <a:pt x="723" y="144"/>
                    <a:pt x="746" y="143"/>
                    <a:pt x="785" y="143"/>
                  </a:cubicBezTo>
                  <a:cubicBezTo>
                    <a:pt x="853" y="143"/>
                    <a:pt x="969" y="148"/>
                    <a:pt x="1084" y="177"/>
                  </a:cubicBezTo>
                  <a:cubicBezTo>
                    <a:pt x="1252" y="215"/>
                    <a:pt x="1402" y="307"/>
                    <a:pt x="1432" y="307"/>
                  </a:cubicBezTo>
                  <a:cubicBezTo>
                    <a:pt x="1435" y="307"/>
                    <a:pt x="1436" y="306"/>
                    <a:pt x="1437" y="305"/>
                  </a:cubicBezTo>
                  <a:cubicBezTo>
                    <a:pt x="1451" y="291"/>
                    <a:pt x="1305" y="151"/>
                    <a:pt x="1113" y="79"/>
                  </a:cubicBezTo>
                  <a:cubicBezTo>
                    <a:pt x="925" y="5"/>
                    <a:pt x="720" y="0"/>
                    <a:pt x="72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2990;p45">
              <a:extLst>
                <a:ext uri="{FF2B5EF4-FFF2-40B4-BE49-F238E27FC236}">
                  <a16:creationId xmlns:a16="http://schemas.microsoft.com/office/drawing/2014/main" id="{E739FA6D-28F9-9E25-5D7B-144F267B5ECC}"/>
                </a:ext>
              </a:extLst>
            </p:cNvPr>
            <p:cNvSpPr/>
            <p:nvPr/>
          </p:nvSpPr>
          <p:spPr>
            <a:xfrm>
              <a:off x="3859475" y="4379688"/>
              <a:ext cx="5200" cy="15225"/>
            </a:xfrm>
            <a:custGeom>
              <a:avLst/>
              <a:gdLst/>
              <a:ahLst/>
              <a:cxnLst/>
              <a:rect l="l" t="t" r="r" b="b"/>
              <a:pathLst>
                <a:path w="208" h="609" extrusionOk="0">
                  <a:moveTo>
                    <a:pt x="22" y="0"/>
                  </a:moveTo>
                  <a:cubicBezTo>
                    <a:pt x="19" y="0"/>
                    <a:pt x="17" y="1"/>
                    <a:pt x="16" y="3"/>
                  </a:cubicBezTo>
                  <a:cubicBezTo>
                    <a:pt x="0" y="17"/>
                    <a:pt x="37" y="87"/>
                    <a:pt x="51" y="159"/>
                  </a:cubicBezTo>
                  <a:cubicBezTo>
                    <a:pt x="68" y="232"/>
                    <a:pt x="66" y="303"/>
                    <a:pt x="66" y="303"/>
                  </a:cubicBezTo>
                  <a:cubicBezTo>
                    <a:pt x="66" y="303"/>
                    <a:pt x="83" y="373"/>
                    <a:pt x="80" y="448"/>
                  </a:cubicBezTo>
                  <a:cubicBezTo>
                    <a:pt x="80" y="522"/>
                    <a:pt x="59" y="598"/>
                    <a:pt x="77" y="608"/>
                  </a:cubicBezTo>
                  <a:cubicBezTo>
                    <a:pt x="78" y="608"/>
                    <a:pt x="79" y="608"/>
                    <a:pt x="81" y="608"/>
                  </a:cubicBezTo>
                  <a:cubicBezTo>
                    <a:pt x="102" y="608"/>
                    <a:pt x="153" y="545"/>
                    <a:pt x="180" y="465"/>
                  </a:cubicBezTo>
                  <a:cubicBezTo>
                    <a:pt x="208" y="381"/>
                    <a:pt x="207" y="289"/>
                    <a:pt x="207" y="289"/>
                  </a:cubicBezTo>
                  <a:cubicBezTo>
                    <a:pt x="207" y="289"/>
                    <a:pt x="191" y="199"/>
                    <a:pt x="144" y="122"/>
                  </a:cubicBezTo>
                  <a:cubicBezTo>
                    <a:pt x="104" y="52"/>
                    <a:pt x="45" y="0"/>
                    <a:pt x="2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2991;p45">
              <a:extLst>
                <a:ext uri="{FF2B5EF4-FFF2-40B4-BE49-F238E27FC236}">
                  <a16:creationId xmlns:a16="http://schemas.microsoft.com/office/drawing/2014/main" id="{15D628A7-2E69-E822-414D-21EEAC6C069C}"/>
                </a:ext>
              </a:extLst>
            </p:cNvPr>
            <p:cNvSpPr/>
            <p:nvPr/>
          </p:nvSpPr>
          <p:spPr>
            <a:xfrm>
              <a:off x="3737900" y="4384213"/>
              <a:ext cx="7575" cy="16000"/>
            </a:xfrm>
            <a:custGeom>
              <a:avLst/>
              <a:gdLst/>
              <a:ahLst/>
              <a:cxnLst/>
              <a:rect l="l" t="t" r="r" b="b"/>
              <a:pathLst>
                <a:path w="303" h="640" extrusionOk="0">
                  <a:moveTo>
                    <a:pt x="173" y="1"/>
                  </a:moveTo>
                  <a:cubicBezTo>
                    <a:pt x="148" y="1"/>
                    <a:pt x="75" y="59"/>
                    <a:pt x="42" y="150"/>
                  </a:cubicBezTo>
                  <a:cubicBezTo>
                    <a:pt x="1" y="250"/>
                    <a:pt x="15" y="361"/>
                    <a:pt x="15" y="361"/>
                  </a:cubicBezTo>
                  <a:cubicBezTo>
                    <a:pt x="15" y="361"/>
                    <a:pt x="42" y="468"/>
                    <a:pt x="115" y="546"/>
                  </a:cubicBezTo>
                  <a:cubicBezTo>
                    <a:pt x="170" y="610"/>
                    <a:pt x="248" y="639"/>
                    <a:pt x="280" y="639"/>
                  </a:cubicBezTo>
                  <a:cubicBezTo>
                    <a:pt x="289" y="639"/>
                    <a:pt x="294" y="637"/>
                    <a:pt x="295" y="633"/>
                  </a:cubicBezTo>
                  <a:cubicBezTo>
                    <a:pt x="302" y="614"/>
                    <a:pt x="230" y="562"/>
                    <a:pt x="197" y="488"/>
                  </a:cubicBezTo>
                  <a:cubicBezTo>
                    <a:pt x="160" y="414"/>
                    <a:pt x="156" y="334"/>
                    <a:pt x="156" y="334"/>
                  </a:cubicBezTo>
                  <a:cubicBezTo>
                    <a:pt x="156" y="334"/>
                    <a:pt x="130" y="257"/>
                    <a:pt x="139" y="176"/>
                  </a:cubicBezTo>
                  <a:cubicBezTo>
                    <a:pt x="144" y="92"/>
                    <a:pt x="193" y="18"/>
                    <a:pt x="180" y="4"/>
                  </a:cubicBezTo>
                  <a:cubicBezTo>
                    <a:pt x="179" y="2"/>
                    <a:pt x="176" y="1"/>
                    <a:pt x="17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2FFF8AE-00A4-634D-1D73-20342F611AA7}"/>
              </a:ext>
            </a:extLst>
          </p:cNvPr>
          <p:cNvSpPr>
            <a:spLocks noGrp="1"/>
          </p:cNvSpPr>
          <p:nvPr>
            <p:ph type="subTitle" idx="1"/>
          </p:nvPr>
        </p:nvSpPr>
        <p:spPr/>
        <p:txBody>
          <a:bodyPr/>
          <a:lstStyle/>
          <a:p>
            <a:endParaRPr lang="en-US" dirty="0"/>
          </a:p>
        </p:txBody>
      </p:sp>
      <p:sp>
        <p:nvSpPr>
          <p:cNvPr id="4" name="TextBox 3">
            <a:extLst>
              <a:ext uri="{FF2B5EF4-FFF2-40B4-BE49-F238E27FC236}">
                <a16:creationId xmlns:a16="http://schemas.microsoft.com/office/drawing/2014/main" id="{9173319E-E205-6948-8FC8-9BEF84BB6A3C}"/>
              </a:ext>
            </a:extLst>
          </p:cNvPr>
          <p:cNvSpPr txBox="1"/>
          <p:nvPr/>
        </p:nvSpPr>
        <p:spPr>
          <a:xfrm>
            <a:off x="168604" y="1289357"/>
            <a:ext cx="4572000" cy="276999"/>
          </a:xfrm>
          <a:prstGeom prst="rect">
            <a:avLst/>
          </a:prstGeom>
          <a:noFill/>
        </p:spPr>
        <p:txBody>
          <a:bodyPr wrap="square">
            <a:spAutoFit/>
          </a:bodyPr>
          <a:lstStyle/>
          <a:p>
            <a:pPr algn="ctr"/>
            <a:r>
              <a:rPr lang="en-US" sz="1200" dirty="0">
                <a:latin typeface="Segoe UI Black" panose="020B0A02040204020203" pitchFamily="34" charset="0"/>
                <a:ea typeface="Segoe UI Black" panose="020B0A02040204020203" pitchFamily="34" charset="0"/>
              </a:rPr>
              <a:t>Training and Validation Accuracy Visualization</a:t>
            </a:r>
          </a:p>
        </p:txBody>
      </p:sp>
      <p:sp>
        <p:nvSpPr>
          <p:cNvPr id="5" name="TextBox 4">
            <a:extLst>
              <a:ext uri="{FF2B5EF4-FFF2-40B4-BE49-F238E27FC236}">
                <a16:creationId xmlns:a16="http://schemas.microsoft.com/office/drawing/2014/main" id="{9AB27BC3-070B-D992-1BD2-EEDF38EAB294}"/>
              </a:ext>
            </a:extLst>
          </p:cNvPr>
          <p:cNvSpPr txBox="1"/>
          <p:nvPr/>
        </p:nvSpPr>
        <p:spPr>
          <a:xfrm>
            <a:off x="4572000" y="1289357"/>
            <a:ext cx="4572000" cy="276999"/>
          </a:xfrm>
          <a:prstGeom prst="rect">
            <a:avLst/>
          </a:prstGeom>
          <a:noFill/>
        </p:spPr>
        <p:txBody>
          <a:bodyPr wrap="square">
            <a:spAutoFit/>
          </a:bodyPr>
          <a:lstStyle/>
          <a:p>
            <a:pPr algn="ctr"/>
            <a:r>
              <a:rPr lang="en-US" sz="1200" dirty="0">
                <a:latin typeface="Segoe UI Black" panose="020B0A02040204020203" pitchFamily="34" charset="0"/>
                <a:ea typeface="Segoe UI Black" panose="020B0A02040204020203" pitchFamily="34" charset="0"/>
              </a:rPr>
              <a:t>Training and Validation Loss Visualization</a:t>
            </a:r>
          </a:p>
        </p:txBody>
      </p:sp>
      <p:pic>
        <p:nvPicPr>
          <p:cNvPr id="7" name="Picture 6">
            <a:extLst>
              <a:ext uri="{FF2B5EF4-FFF2-40B4-BE49-F238E27FC236}">
                <a16:creationId xmlns:a16="http://schemas.microsoft.com/office/drawing/2014/main" id="{0235BC4B-98D0-1BE7-8528-E39BD3C6F674}"/>
              </a:ext>
            </a:extLst>
          </p:cNvPr>
          <p:cNvPicPr>
            <a:picLocks noChangeAspect="1"/>
          </p:cNvPicPr>
          <p:nvPr/>
        </p:nvPicPr>
        <p:blipFill>
          <a:blip r:embed="rId2"/>
          <a:stretch>
            <a:fillRect/>
          </a:stretch>
        </p:blipFill>
        <p:spPr>
          <a:xfrm>
            <a:off x="555838" y="1659166"/>
            <a:ext cx="3797532" cy="2843402"/>
          </a:xfrm>
          <a:prstGeom prst="rect">
            <a:avLst/>
          </a:prstGeom>
        </p:spPr>
      </p:pic>
      <p:pic>
        <p:nvPicPr>
          <p:cNvPr id="9" name="Picture 8">
            <a:extLst>
              <a:ext uri="{FF2B5EF4-FFF2-40B4-BE49-F238E27FC236}">
                <a16:creationId xmlns:a16="http://schemas.microsoft.com/office/drawing/2014/main" id="{D9D21888-D33B-BB1A-6926-E8E6DD5B7D11}"/>
              </a:ext>
            </a:extLst>
          </p:cNvPr>
          <p:cNvPicPr>
            <a:picLocks noChangeAspect="1"/>
          </p:cNvPicPr>
          <p:nvPr/>
        </p:nvPicPr>
        <p:blipFill>
          <a:blip r:embed="rId3"/>
          <a:stretch>
            <a:fillRect/>
          </a:stretch>
        </p:blipFill>
        <p:spPr>
          <a:xfrm>
            <a:off x="5179040" y="1659166"/>
            <a:ext cx="3620060" cy="2788659"/>
          </a:xfrm>
          <a:prstGeom prst="rect">
            <a:avLst/>
          </a:prstGeom>
        </p:spPr>
      </p:pic>
    </p:spTree>
    <p:extLst>
      <p:ext uri="{BB962C8B-B14F-4D97-AF65-F5344CB8AC3E}">
        <p14:creationId xmlns:p14="http://schemas.microsoft.com/office/powerpoint/2010/main" val="437265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651;p69">
            <a:extLst>
              <a:ext uri="{FF2B5EF4-FFF2-40B4-BE49-F238E27FC236}">
                <a16:creationId xmlns:a16="http://schemas.microsoft.com/office/drawing/2014/main" id="{A763588A-9A25-B6AF-33B2-DFF9D7DE2C53}"/>
              </a:ext>
            </a:extLst>
          </p:cNvPr>
          <p:cNvSpPr txBox="1">
            <a:spLocks noGrp="1"/>
          </p:cNvSpPr>
          <p:nvPr>
            <p:ph type="title"/>
          </p:nvPr>
        </p:nvSpPr>
        <p:spPr>
          <a:xfrm>
            <a:off x="1342981" y="248908"/>
            <a:ext cx="6457950" cy="2805113"/>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7200" dirty="0"/>
              <a:t>Conclusions</a:t>
            </a:r>
            <a:endParaRPr sz="7200" dirty="0"/>
          </a:p>
        </p:txBody>
      </p:sp>
      <p:sp>
        <p:nvSpPr>
          <p:cNvPr id="7" name="Subtitle 6">
            <a:extLst>
              <a:ext uri="{FF2B5EF4-FFF2-40B4-BE49-F238E27FC236}">
                <a16:creationId xmlns:a16="http://schemas.microsoft.com/office/drawing/2014/main" id="{506C65F0-8BBA-B07A-8A2B-54C96E57E1D4}"/>
              </a:ext>
            </a:extLst>
          </p:cNvPr>
          <p:cNvSpPr txBox="1">
            <a:spLocks noGrp="1"/>
          </p:cNvSpPr>
          <p:nvPr>
            <p:ph type="subTitle" idx="1"/>
          </p:nvPr>
        </p:nvSpPr>
        <p:spPr>
          <a:xfrm>
            <a:off x="1434985" y="1463827"/>
            <a:ext cx="6188269" cy="2985402"/>
          </a:xfrm>
          <a:prstGeom prst="rect">
            <a:avLst/>
          </a:prstGeom>
          <a:noFill/>
        </p:spPr>
        <p:txBody>
          <a:bodyPr wrap="square">
            <a:spAutoFit/>
          </a:bodyPr>
          <a:lstStyle/>
          <a:p>
            <a:r>
              <a:rPr lang="en-US" dirty="0">
                <a:solidFill>
                  <a:schemeClr val="bg2"/>
                </a:solidFill>
                <a:effectLst/>
                <a:latin typeface="Segoe UI Black" panose="020B0A02040204020203" pitchFamily="34" charset="0"/>
                <a:ea typeface="Segoe UI Black" panose="020B0A02040204020203" pitchFamily="34" charset="0"/>
              </a:rPr>
              <a:t>In our research, we delve into two key aspects. Firstly, we explore models predicting emotions based on frequencies, where each frequency corresponds to emotions like shock, happiness, or sadness. In the second part, we examine the integration of features from both text and frequencies. Notably, our findings reveal that models leveraging features from frequencies outperform those relying solely on text features. This emphasizes that data quality isn't the sole determinant; understanding emotion frequencies is crucial. Given that AI lacks inherent emotions, challenges arise in training models effectively. Consequently, our conclusion advocates for augmenting our dataset with more diverse emotional data to enhance the model's predictive capabilities.</a:t>
            </a:r>
            <a:endParaRPr lang="en-US" dirty="0">
              <a:solidFill>
                <a:schemeClr val="bg2"/>
              </a:solidFill>
              <a:latin typeface="Segoe UI Black" panose="020B0A02040204020203" pitchFamily="34" charset="0"/>
              <a:ea typeface="Segoe UI Black" panose="020B0A02040204020203" pitchFamily="34" charset="0"/>
            </a:endParaRPr>
          </a:p>
        </p:txBody>
      </p:sp>
      <p:grpSp>
        <p:nvGrpSpPr>
          <p:cNvPr id="8" name="Google Shape;6319;p61">
            <a:extLst>
              <a:ext uri="{FF2B5EF4-FFF2-40B4-BE49-F238E27FC236}">
                <a16:creationId xmlns:a16="http://schemas.microsoft.com/office/drawing/2014/main" id="{7435C32F-59B5-CF1B-CA60-ADB06F11DC19}"/>
              </a:ext>
            </a:extLst>
          </p:cNvPr>
          <p:cNvGrpSpPr/>
          <p:nvPr/>
        </p:nvGrpSpPr>
        <p:grpSpPr>
          <a:xfrm>
            <a:off x="7800931" y="3517614"/>
            <a:ext cx="1181349" cy="1473810"/>
            <a:chOff x="3537225" y="4183700"/>
            <a:chExt cx="556925" cy="694800"/>
          </a:xfrm>
        </p:grpSpPr>
        <p:sp>
          <p:nvSpPr>
            <p:cNvPr id="9" name="Google Shape;6320;p61">
              <a:extLst>
                <a:ext uri="{FF2B5EF4-FFF2-40B4-BE49-F238E27FC236}">
                  <a16:creationId xmlns:a16="http://schemas.microsoft.com/office/drawing/2014/main" id="{BCC0A293-5AC4-878B-2862-FBE83B986B62}"/>
                </a:ext>
              </a:extLst>
            </p:cNvPr>
            <p:cNvSpPr/>
            <p:nvPr/>
          </p:nvSpPr>
          <p:spPr>
            <a:xfrm>
              <a:off x="3537225" y="4183700"/>
              <a:ext cx="556925" cy="694800"/>
            </a:xfrm>
            <a:custGeom>
              <a:avLst/>
              <a:gdLst/>
              <a:ahLst/>
              <a:cxnLst/>
              <a:rect l="l" t="t" r="r" b="b"/>
              <a:pathLst>
                <a:path w="22277" h="27792" extrusionOk="0">
                  <a:moveTo>
                    <a:pt x="11635" y="0"/>
                  </a:moveTo>
                  <a:cubicBezTo>
                    <a:pt x="11543" y="0"/>
                    <a:pt x="11451" y="2"/>
                    <a:pt x="11360" y="5"/>
                  </a:cubicBezTo>
                  <a:cubicBezTo>
                    <a:pt x="10598" y="31"/>
                    <a:pt x="9840" y="153"/>
                    <a:pt x="9111" y="372"/>
                  </a:cubicBezTo>
                  <a:cubicBezTo>
                    <a:pt x="8488" y="559"/>
                    <a:pt x="7917" y="919"/>
                    <a:pt x="7290" y="1075"/>
                  </a:cubicBezTo>
                  <a:cubicBezTo>
                    <a:pt x="6282" y="1324"/>
                    <a:pt x="5353" y="1265"/>
                    <a:pt x="4377" y="1725"/>
                  </a:cubicBezTo>
                  <a:cubicBezTo>
                    <a:pt x="3534" y="2123"/>
                    <a:pt x="2784" y="2709"/>
                    <a:pt x="2188" y="3427"/>
                  </a:cubicBezTo>
                  <a:cubicBezTo>
                    <a:pt x="821" y="5076"/>
                    <a:pt x="617" y="7053"/>
                    <a:pt x="380" y="9077"/>
                  </a:cubicBezTo>
                  <a:cubicBezTo>
                    <a:pt x="327" y="9543"/>
                    <a:pt x="347" y="10135"/>
                    <a:pt x="370" y="10813"/>
                  </a:cubicBezTo>
                  <a:cubicBezTo>
                    <a:pt x="386" y="11281"/>
                    <a:pt x="416" y="12061"/>
                    <a:pt x="371" y="12289"/>
                  </a:cubicBezTo>
                  <a:lnTo>
                    <a:pt x="318" y="12551"/>
                  </a:lnTo>
                  <a:cubicBezTo>
                    <a:pt x="178" y="13228"/>
                    <a:pt x="20" y="13997"/>
                    <a:pt x="12" y="14807"/>
                  </a:cubicBezTo>
                  <a:cubicBezTo>
                    <a:pt x="1" y="15902"/>
                    <a:pt x="260" y="16918"/>
                    <a:pt x="492" y="17813"/>
                  </a:cubicBezTo>
                  <a:cubicBezTo>
                    <a:pt x="669" y="18511"/>
                    <a:pt x="893" y="19236"/>
                    <a:pt x="845" y="19964"/>
                  </a:cubicBezTo>
                  <a:cubicBezTo>
                    <a:pt x="798" y="20688"/>
                    <a:pt x="663" y="21376"/>
                    <a:pt x="702" y="22111"/>
                  </a:cubicBezTo>
                  <a:cubicBezTo>
                    <a:pt x="733" y="22707"/>
                    <a:pt x="912" y="23322"/>
                    <a:pt x="797" y="23916"/>
                  </a:cubicBezTo>
                  <a:cubicBezTo>
                    <a:pt x="715" y="24335"/>
                    <a:pt x="226" y="25240"/>
                    <a:pt x="718" y="25574"/>
                  </a:cubicBezTo>
                  <a:cubicBezTo>
                    <a:pt x="2105" y="26512"/>
                    <a:pt x="3728" y="27060"/>
                    <a:pt x="5376" y="27359"/>
                  </a:cubicBezTo>
                  <a:cubicBezTo>
                    <a:pt x="6379" y="27540"/>
                    <a:pt x="7429" y="27567"/>
                    <a:pt x="8442" y="27642"/>
                  </a:cubicBezTo>
                  <a:cubicBezTo>
                    <a:pt x="8644" y="27657"/>
                    <a:pt x="8845" y="27672"/>
                    <a:pt x="9048" y="27686"/>
                  </a:cubicBezTo>
                  <a:cubicBezTo>
                    <a:pt x="9894" y="27745"/>
                    <a:pt x="10731" y="27792"/>
                    <a:pt x="11570" y="27792"/>
                  </a:cubicBezTo>
                  <a:cubicBezTo>
                    <a:pt x="12088" y="27792"/>
                    <a:pt x="12606" y="27774"/>
                    <a:pt x="13129" y="27731"/>
                  </a:cubicBezTo>
                  <a:cubicBezTo>
                    <a:pt x="14502" y="27616"/>
                    <a:pt x="15863" y="27384"/>
                    <a:pt x="17199" y="27049"/>
                  </a:cubicBezTo>
                  <a:cubicBezTo>
                    <a:pt x="17828" y="26890"/>
                    <a:pt x="18449" y="26699"/>
                    <a:pt x="19059" y="26477"/>
                  </a:cubicBezTo>
                  <a:cubicBezTo>
                    <a:pt x="19667" y="26255"/>
                    <a:pt x="20266" y="25999"/>
                    <a:pt x="20846" y="25709"/>
                  </a:cubicBezTo>
                  <a:cubicBezTo>
                    <a:pt x="21199" y="25536"/>
                    <a:pt x="21554" y="25342"/>
                    <a:pt x="21806" y="25042"/>
                  </a:cubicBezTo>
                  <a:cubicBezTo>
                    <a:pt x="22276" y="24483"/>
                    <a:pt x="22055" y="24003"/>
                    <a:pt x="21760" y="23442"/>
                  </a:cubicBezTo>
                  <a:cubicBezTo>
                    <a:pt x="21496" y="22949"/>
                    <a:pt x="21413" y="22380"/>
                    <a:pt x="21348" y="21825"/>
                  </a:cubicBezTo>
                  <a:cubicBezTo>
                    <a:pt x="20932" y="18368"/>
                    <a:pt x="21198" y="14914"/>
                    <a:pt x="20911" y="11457"/>
                  </a:cubicBezTo>
                  <a:cubicBezTo>
                    <a:pt x="20658" y="8389"/>
                    <a:pt x="20365" y="5373"/>
                    <a:pt x="18215" y="3002"/>
                  </a:cubicBezTo>
                  <a:cubicBezTo>
                    <a:pt x="16540" y="1156"/>
                    <a:pt x="14135" y="0"/>
                    <a:pt x="11635"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321;p61">
              <a:extLst>
                <a:ext uri="{FF2B5EF4-FFF2-40B4-BE49-F238E27FC236}">
                  <a16:creationId xmlns:a16="http://schemas.microsoft.com/office/drawing/2014/main" id="{70F2BBE8-77C7-3A5E-3A65-89B51C8F521E}"/>
                </a:ext>
              </a:extLst>
            </p:cNvPr>
            <p:cNvSpPr/>
            <p:nvPr/>
          </p:nvSpPr>
          <p:spPr>
            <a:xfrm>
              <a:off x="3578400" y="4329200"/>
              <a:ext cx="469400" cy="512000"/>
            </a:xfrm>
            <a:custGeom>
              <a:avLst/>
              <a:gdLst/>
              <a:ahLst/>
              <a:cxnLst/>
              <a:rect l="l" t="t" r="r" b="b"/>
              <a:pathLst>
                <a:path w="18776" h="20480" extrusionOk="0">
                  <a:moveTo>
                    <a:pt x="9570" y="0"/>
                  </a:moveTo>
                  <a:cubicBezTo>
                    <a:pt x="7134" y="0"/>
                    <a:pt x="4526" y="378"/>
                    <a:pt x="2536" y="1705"/>
                  </a:cubicBezTo>
                  <a:cubicBezTo>
                    <a:pt x="2003" y="2061"/>
                    <a:pt x="1560" y="2490"/>
                    <a:pt x="1185" y="3009"/>
                  </a:cubicBezTo>
                  <a:cubicBezTo>
                    <a:pt x="1087" y="3149"/>
                    <a:pt x="1012" y="3286"/>
                    <a:pt x="956" y="3423"/>
                  </a:cubicBezTo>
                  <a:cubicBezTo>
                    <a:pt x="928" y="3491"/>
                    <a:pt x="892" y="3516"/>
                    <a:pt x="852" y="3516"/>
                  </a:cubicBezTo>
                  <a:cubicBezTo>
                    <a:pt x="729" y="3516"/>
                    <a:pt x="565" y="3283"/>
                    <a:pt x="464" y="3283"/>
                  </a:cubicBezTo>
                  <a:cubicBezTo>
                    <a:pt x="424" y="3283"/>
                    <a:pt x="394" y="3319"/>
                    <a:pt x="379" y="3420"/>
                  </a:cubicBezTo>
                  <a:cubicBezTo>
                    <a:pt x="276" y="4165"/>
                    <a:pt x="495" y="6064"/>
                    <a:pt x="346" y="6802"/>
                  </a:cubicBezTo>
                  <a:cubicBezTo>
                    <a:pt x="197" y="7539"/>
                    <a:pt x="23" y="8278"/>
                    <a:pt x="16" y="9029"/>
                  </a:cubicBezTo>
                  <a:cubicBezTo>
                    <a:pt x="1" y="10565"/>
                    <a:pt x="660" y="11994"/>
                    <a:pt x="836" y="13504"/>
                  </a:cubicBezTo>
                  <a:cubicBezTo>
                    <a:pt x="923" y="14240"/>
                    <a:pt x="767" y="14948"/>
                    <a:pt x="699" y="15683"/>
                  </a:cubicBezTo>
                  <a:cubicBezTo>
                    <a:pt x="636" y="16362"/>
                    <a:pt x="561" y="17045"/>
                    <a:pt x="415" y="17713"/>
                  </a:cubicBezTo>
                  <a:lnTo>
                    <a:pt x="945" y="17076"/>
                  </a:lnTo>
                  <a:lnTo>
                    <a:pt x="661" y="18880"/>
                  </a:lnTo>
                  <a:cubicBezTo>
                    <a:pt x="661" y="18880"/>
                    <a:pt x="3307" y="20480"/>
                    <a:pt x="8687" y="20480"/>
                  </a:cubicBezTo>
                  <a:cubicBezTo>
                    <a:pt x="8949" y="20480"/>
                    <a:pt x="9218" y="20476"/>
                    <a:pt x="9493" y="20468"/>
                  </a:cubicBezTo>
                  <a:cubicBezTo>
                    <a:pt x="15414" y="20296"/>
                    <a:pt x="18775" y="18173"/>
                    <a:pt x="18775" y="18173"/>
                  </a:cubicBezTo>
                  <a:cubicBezTo>
                    <a:pt x="18775" y="18173"/>
                    <a:pt x="17891" y="16368"/>
                    <a:pt x="17891" y="16298"/>
                  </a:cubicBezTo>
                  <a:cubicBezTo>
                    <a:pt x="17891" y="16294"/>
                    <a:pt x="17893" y="16292"/>
                    <a:pt x="17896" y="16292"/>
                  </a:cubicBezTo>
                  <a:cubicBezTo>
                    <a:pt x="17948" y="16292"/>
                    <a:pt x="18422" y="16828"/>
                    <a:pt x="18422" y="16828"/>
                  </a:cubicBezTo>
                  <a:cubicBezTo>
                    <a:pt x="18189" y="15409"/>
                    <a:pt x="17987" y="14032"/>
                    <a:pt x="17943" y="12601"/>
                  </a:cubicBezTo>
                  <a:cubicBezTo>
                    <a:pt x="17901" y="11190"/>
                    <a:pt x="18007" y="9748"/>
                    <a:pt x="18023" y="8359"/>
                  </a:cubicBezTo>
                  <a:cubicBezTo>
                    <a:pt x="18035" y="7379"/>
                    <a:pt x="17715" y="3846"/>
                    <a:pt x="17501" y="2889"/>
                  </a:cubicBezTo>
                  <a:cubicBezTo>
                    <a:pt x="17240" y="1727"/>
                    <a:pt x="17239" y="2095"/>
                    <a:pt x="16829" y="980"/>
                  </a:cubicBezTo>
                  <a:cubicBezTo>
                    <a:pt x="16733" y="717"/>
                    <a:pt x="16561" y="643"/>
                    <a:pt x="16350" y="643"/>
                  </a:cubicBezTo>
                  <a:cubicBezTo>
                    <a:pt x="16077" y="643"/>
                    <a:pt x="15737" y="767"/>
                    <a:pt x="15405" y="767"/>
                  </a:cubicBezTo>
                  <a:cubicBezTo>
                    <a:pt x="15298" y="767"/>
                    <a:pt x="15192" y="754"/>
                    <a:pt x="15089" y="720"/>
                  </a:cubicBezTo>
                  <a:cubicBezTo>
                    <a:pt x="13844" y="305"/>
                    <a:pt x="12511" y="133"/>
                    <a:pt x="11207" y="53"/>
                  </a:cubicBezTo>
                  <a:cubicBezTo>
                    <a:pt x="10677" y="20"/>
                    <a:pt x="10128" y="0"/>
                    <a:pt x="9570"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322;p61">
              <a:extLst>
                <a:ext uri="{FF2B5EF4-FFF2-40B4-BE49-F238E27FC236}">
                  <a16:creationId xmlns:a16="http://schemas.microsoft.com/office/drawing/2014/main" id="{F1578389-D655-E51D-FE5F-0D02791C4883}"/>
                </a:ext>
              </a:extLst>
            </p:cNvPr>
            <p:cNvSpPr/>
            <p:nvPr/>
          </p:nvSpPr>
          <p:spPr>
            <a:xfrm>
              <a:off x="3591800" y="4411450"/>
              <a:ext cx="455975" cy="429725"/>
            </a:xfrm>
            <a:custGeom>
              <a:avLst/>
              <a:gdLst/>
              <a:ahLst/>
              <a:cxnLst/>
              <a:rect l="l" t="t" r="r" b="b"/>
              <a:pathLst>
                <a:path w="18239" h="17189" extrusionOk="0">
                  <a:moveTo>
                    <a:pt x="8262" y="1"/>
                  </a:moveTo>
                  <a:cubicBezTo>
                    <a:pt x="4248" y="1"/>
                    <a:pt x="302" y="955"/>
                    <a:pt x="374" y="4268"/>
                  </a:cubicBezTo>
                  <a:cubicBezTo>
                    <a:pt x="376" y="4374"/>
                    <a:pt x="55" y="5825"/>
                    <a:pt x="338" y="6674"/>
                  </a:cubicBezTo>
                  <a:cubicBezTo>
                    <a:pt x="338" y="6674"/>
                    <a:pt x="477" y="6003"/>
                    <a:pt x="657" y="6003"/>
                  </a:cubicBezTo>
                  <a:cubicBezTo>
                    <a:pt x="680" y="6003"/>
                    <a:pt x="703" y="6014"/>
                    <a:pt x="726" y="6038"/>
                  </a:cubicBezTo>
                  <a:cubicBezTo>
                    <a:pt x="938" y="6248"/>
                    <a:pt x="1328" y="7771"/>
                    <a:pt x="1681" y="8585"/>
                  </a:cubicBezTo>
                  <a:cubicBezTo>
                    <a:pt x="2036" y="9399"/>
                    <a:pt x="2495" y="10956"/>
                    <a:pt x="2247" y="12441"/>
                  </a:cubicBezTo>
                  <a:cubicBezTo>
                    <a:pt x="2054" y="13599"/>
                    <a:pt x="1516" y="14264"/>
                    <a:pt x="1273" y="14264"/>
                  </a:cubicBezTo>
                  <a:cubicBezTo>
                    <a:pt x="1204" y="14264"/>
                    <a:pt x="1159" y="14211"/>
                    <a:pt x="1152" y="14102"/>
                  </a:cubicBezTo>
                  <a:cubicBezTo>
                    <a:pt x="1115" y="13607"/>
                    <a:pt x="1120" y="12732"/>
                    <a:pt x="1120" y="12732"/>
                  </a:cubicBezTo>
                  <a:lnTo>
                    <a:pt x="1120" y="12732"/>
                  </a:lnTo>
                  <a:cubicBezTo>
                    <a:pt x="1119" y="12732"/>
                    <a:pt x="82" y="13424"/>
                    <a:pt x="33" y="14064"/>
                  </a:cubicBezTo>
                  <a:cubicBezTo>
                    <a:pt x="29" y="14120"/>
                    <a:pt x="17" y="14190"/>
                    <a:pt x="1" y="14274"/>
                  </a:cubicBezTo>
                  <a:lnTo>
                    <a:pt x="408" y="13785"/>
                  </a:lnTo>
                  <a:lnTo>
                    <a:pt x="124" y="15588"/>
                  </a:lnTo>
                  <a:cubicBezTo>
                    <a:pt x="124" y="15588"/>
                    <a:pt x="2770" y="17189"/>
                    <a:pt x="8150" y="17189"/>
                  </a:cubicBezTo>
                  <a:cubicBezTo>
                    <a:pt x="8412" y="17189"/>
                    <a:pt x="8681" y="17185"/>
                    <a:pt x="8956" y="17177"/>
                  </a:cubicBezTo>
                  <a:cubicBezTo>
                    <a:pt x="14877" y="17004"/>
                    <a:pt x="18238" y="14882"/>
                    <a:pt x="18238" y="14882"/>
                  </a:cubicBezTo>
                  <a:cubicBezTo>
                    <a:pt x="18238" y="14882"/>
                    <a:pt x="18226" y="14851"/>
                    <a:pt x="18200" y="14797"/>
                  </a:cubicBezTo>
                  <a:cubicBezTo>
                    <a:pt x="18069" y="14820"/>
                    <a:pt x="17930" y="14835"/>
                    <a:pt x="17787" y="14835"/>
                  </a:cubicBezTo>
                  <a:cubicBezTo>
                    <a:pt x="17311" y="14835"/>
                    <a:pt x="16795" y="14670"/>
                    <a:pt x="16437" y="14103"/>
                  </a:cubicBezTo>
                  <a:cubicBezTo>
                    <a:pt x="15586" y="12758"/>
                    <a:pt x="15093" y="10034"/>
                    <a:pt x="15304" y="8867"/>
                  </a:cubicBezTo>
                  <a:cubicBezTo>
                    <a:pt x="15352" y="8605"/>
                    <a:pt x="15430" y="8504"/>
                    <a:pt x="15522" y="8504"/>
                  </a:cubicBezTo>
                  <a:cubicBezTo>
                    <a:pt x="15841" y="8504"/>
                    <a:pt x="16330" y="9717"/>
                    <a:pt x="16330" y="9717"/>
                  </a:cubicBezTo>
                  <a:cubicBezTo>
                    <a:pt x="16330" y="9717"/>
                    <a:pt x="16437" y="6850"/>
                    <a:pt x="16577" y="5966"/>
                  </a:cubicBezTo>
                  <a:cubicBezTo>
                    <a:pt x="16719" y="5082"/>
                    <a:pt x="17144" y="2464"/>
                    <a:pt x="16542" y="1438"/>
                  </a:cubicBezTo>
                  <a:cubicBezTo>
                    <a:pt x="16243" y="929"/>
                    <a:pt x="12220" y="1"/>
                    <a:pt x="826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2" name="Google Shape;6323;p61">
              <a:extLst>
                <a:ext uri="{FF2B5EF4-FFF2-40B4-BE49-F238E27FC236}">
                  <a16:creationId xmlns:a16="http://schemas.microsoft.com/office/drawing/2014/main" id="{62FD1191-0F0A-BF9D-DD1D-F64A4577E1BC}"/>
                </a:ext>
              </a:extLst>
            </p:cNvPr>
            <p:cNvSpPr/>
            <p:nvPr/>
          </p:nvSpPr>
          <p:spPr>
            <a:xfrm>
              <a:off x="3594900" y="4484725"/>
              <a:ext cx="27400" cy="174275"/>
            </a:xfrm>
            <a:custGeom>
              <a:avLst/>
              <a:gdLst/>
              <a:ahLst/>
              <a:cxnLst/>
              <a:rect l="l" t="t" r="r" b="b"/>
              <a:pathLst>
                <a:path w="1096" h="6971" extrusionOk="0">
                  <a:moveTo>
                    <a:pt x="92" y="1"/>
                  </a:moveTo>
                  <a:cubicBezTo>
                    <a:pt x="91" y="1"/>
                    <a:pt x="91" y="1"/>
                    <a:pt x="91" y="1"/>
                  </a:cubicBezTo>
                  <a:cubicBezTo>
                    <a:pt x="75" y="7"/>
                    <a:pt x="163" y="215"/>
                    <a:pt x="199" y="543"/>
                  </a:cubicBezTo>
                  <a:cubicBezTo>
                    <a:pt x="236" y="873"/>
                    <a:pt x="195" y="1314"/>
                    <a:pt x="129" y="1756"/>
                  </a:cubicBezTo>
                  <a:cubicBezTo>
                    <a:pt x="64" y="2197"/>
                    <a:pt x="0" y="2645"/>
                    <a:pt x="11" y="2988"/>
                  </a:cubicBezTo>
                  <a:cubicBezTo>
                    <a:pt x="12" y="3161"/>
                    <a:pt x="35" y="3304"/>
                    <a:pt x="44" y="3403"/>
                  </a:cubicBezTo>
                  <a:cubicBezTo>
                    <a:pt x="61" y="3502"/>
                    <a:pt x="72" y="3557"/>
                    <a:pt x="72" y="3557"/>
                  </a:cubicBezTo>
                  <a:cubicBezTo>
                    <a:pt x="72" y="3557"/>
                    <a:pt x="114" y="3784"/>
                    <a:pt x="225" y="4105"/>
                  </a:cubicBezTo>
                  <a:cubicBezTo>
                    <a:pt x="332" y="4428"/>
                    <a:pt x="511" y="4839"/>
                    <a:pt x="676" y="5251"/>
                  </a:cubicBezTo>
                  <a:cubicBezTo>
                    <a:pt x="843" y="5664"/>
                    <a:pt x="972" y="6088"/>
                    <a:pt x="1017" y="6417"/>
                  </a:cubicBezTo>
                  <a:cubicBezTo>
                    <a:pt x="1062" y="6746"/>
                    <a:pt x="1039" y="6970"/>
                    <a:pt x="1056" y="6971"/>
                  </a:cubicBezTo>
                  <a:cubicBezTo>
                    <a:pt x="1063" y="6971"/>
                    <a:pt x="1071" y="6917"/>
                    <a:pt x="1083" y="6816"/>
                  </a:cubicBezTo>
                  <a:cubicBezTo>
                    <a:pt x="1088" y="6767"/>
                    <a:pt x="1095" y="6709"/>
                    <a:pt x="1093" y="6640"/>
                  </a:cubicBezTo>
                  <a:cubicBezTo>
                    <a:pt x="1089" y="6571"/>
                    <a:pt x="1096" y="6493"/>
                    <a:pt x="1084" y="6409"/>
                  </a:cubicBezTo>
                  <a:cubicBezTo>
                    <a:pt x="1061" y="6071"/>
                    <a:pt x="948" y="5628"/>
                    <a:pt x="792" y="5208"/>
                  </a:cubicBezTo>
                  <a:cubicBezTo>
                    <a:pt x="641" y="4786"/>
                    <a:pt x="476" y="4371"/>
                    <a:pt x="380" y="4054"/>
                  </a:cubicBezTo>
                  <a:cubicBezTo>
                    <a:pt x="280" y="3738"/>
                    <a:pt x="245" y="3523"/>
                    <a:pt x="245" y="3523"/>
                  </a:cubicBezTo>
                  <a:cubicBezTo>
                    <a:pt x="245" y="3523"/>
                    <a:pt x="233" y="3470"/>
                    <a:pt x="215" y="3376"/>
                  </a:cubicBezTo>
                  <a:cubicBezTo>
                    <a:pt x="204" y="3281"/>
                    <a:pt x="178" y="3148"/>
                    <a:pt x="173" y="2985"/>
                  </a:cubicBezTo>
                  <a:cubicBezTo>
                    <a:pt x="155" y="2657"/>
                    <a:pt x="203" y="2216"/>
                    <a:pt x="253" y="1771"/>
                  </a:cubicBezTo>
                  <a:cubicBezTo>
                    <a:pt x="304" y="1327"/>
                    <a:pt x="326" y="870"/>
                    <a:pt x="267" y="534"/>
                  </a:cubicBezTo>
                  <a:cubicBezTo>
                    <a:pt x="237" y="366"/>
                    <a:pt x="198" y="231"/>
                    <a:pt x="160" y="138"/>
                  </a:cubicBezTo>
                  <a:cubicBezTo>
                    <a:pt x="122" y="51"/>
                    <a:pt x="98" y="1"/>
                    <a:pt x="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324;p61">
              <a:extLst>
                <a:ext uri="{FF2B5EF4-FFF2-40B4-BE49-F238E27FC236}">
                  <a16:creationId xmlns:a16="http://schemas.microsoft.com/office/drawing/2014/main" id="{ECB4E732-AA31-E0AF-5B17-9B8171D1646A}"/>
                </a:ext>
              </a:extLst>
            </p:cNvPr>
            <p:cNvSpPr/>
            <p:nvPr/>
          </p:nvSpPr>
          <p:spPr>
            <a:xfrm>
              <a:off x="3592475" y="4676800"/>
              <a:ext cx="48325" cy="86250"/>
            </a:xfrm>
            <a:custGeom>
              <a:avLst/>
              <a:gdLst/>
              <a:ahLst/>
              <a:cxnLst/>
              <a:rect l="l" t="t" r="r" b="b"/>
              <a:pathLst>
                <a:path w="1933" h="3450" extrusionOk="0">
                  <a:moveTo>
                    <a:pt x="1865" y="1"/>
                  </a:moveTo>
                  <a:cubicBezTo>
                    <a:pt x="1865" y="1"/>
                    <a:pt x="1865" y="1"/>
                    <a:pt x="1865" y="1"/>
                  </a:cubicBezTo>
                  <a:cubicBezTo>
                    <a:pt x="1850" y="3"/>
                    <a:pt x="1860" y="131"/>
                    <a:pt x="1851" y="319"/>
                  </a:cubicBezTo>
                  <a:cubicBezTo>
                    <a:pt x="1844" y="508"/>
                    <a:pt x="1809" y="757"/>
                    <a:pt x="1737" y="997"/>
                  </a:cubicBezTo>
                  <a:cubicBezTo>
                    <a:pt x="1665" y="1236"/>
                    <a:pt x="1559" y="1462"/>
                    <a:pt x="1462" y="1620"/>
                  </a:cubicBezTo>
                  <a:cubicBezTo>
                    <a:pt x="1367" y="1778"/>
                    <a:pt x="1290" y="1875"/>
                    <a:pt x="1290" y="1875"/>
                  </a:cubicBezTo>
                  <a:cubicBezTo>
                    <a:pt x="1290" y="1875"/>
                    <a:pt x="1218" y="1975"/>
                    <a:pt x="1096" y="2118"/>
                  </a:cubicBezTo>
                  <a:cubicBezTo>
                    <a:pt x="973" y="2261"/>
                    <a:pt x="795" y="2440"/>
                    <a:pt x="615" y="2623"/>
                  </a:cubicBezTo>
                  <a:cubicBezTo>
                    <a:pt x="437" y="2807"/>
                    <a:pt x="264" y="3001"/>
                    <a:pt x="157" y="3163"/>
                  </a:cubicBezTo>
                  <a:cubicBezTo>
                    <a:pt x="48" y="3325"/>
                    <a:pt x="0" y="3444"/>
                    <a:pt x="9" y="3450"/>
                  </a:cubicBezTo>
                  <a:cubicBezTo>
                    <a:pt x="9" y="3450"/>
                    <a:pt x="10" y="3450"/>
                    <a:pt x="10" y="3450"/>
                  </a:cubicBezTo>
                  <a:cubicBezTo>
                    <a:pt x="26" y="3450"/>
                    <a:pt x="92" y="3344"/>
                    <a:pt x="211" y="3205"/>
                  </a:cubicBezTo>
                  <a:cubicBezTo>
                    <a:pt x="333" y="3060"/>
                    <a:pt x="513" y="2884"/>
                    <a:pt x="702" y="2713"/>
                  </a:cubicBezTo>
                  <a:cubicBezTo>
                    <a:pt x="891" y="2543"/>
                    <a:pt x="1082" y="2371"/>
                    <a:pt x="1216" y="2229"/>
                  </a:cubicBezTo>
                  <a:cubicBezTo>
                    <a:pt x="1350" y="2086"/>
                    <a:pt x="1430" y="1981"/>
                    <a:pt x="1430" y="1981"/>
                  </a:cubicBezTo>
                  <a:cubicBezTo>
                    <a:pt x="1430" y="1981"/>
                    <a:pt x="1510" y="1876"/>
                    <a:pt x="1604" y="1701"/>
                  </a:cubicBezTo>
                  <a:cubicBezTo>
                    <a:pt x="1700" y="1529"/>
                    <a:pt x="1798" y="1284"/>
                    <a:pt x="1857" y="1029"/>
                  </a:cubicBezTo>
                  <a:cubicBezTo>
                    <a:pt x="1916" y="774"/>
                    <a:pt x="1932" y="512"/>
                    <a:pt x="1919" y="319"/>
                  </a:cubicBezTo>
                  <a:cubicBezTo>
                    <a:pt x="1908" y="125"/>
                    <a:pt x="1876" y="1"/>
                    <a:pt x="186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325;p61">
              <a:extLst>
                <a:ext uri="{FF2B5EF4-FFF2-40B4-BE49-F238E27FC236}">
                  <a16:creationId xmlns:a16="http://schemas.microsoft.com/office/drawing/2014/main" id="{D4F33F9D-DE4E-8F8B-8C02-C6E65E7340BC}"/>
                </a:ext>
              </a:extLst>
            </p:cNvPr>
            <p:cNvSpPr/>
            <p:nvPr/>
          </p:nvSpPr>
          <p:spPr>
            <a:xfrm>
              <a:off x="3629850" y="4542450"/>
              <a:ext cx="35150" cy="250250"/>
            </a:xfrm>
            <a:custGeom>
              <a:avLst/>
              <a:gdLst/>
              <a:ahLst/>
              <a:cxnLst/>
              <a:rect l="l" t="t" r="r" b="b"/>
              <a:pathLst>
                <a:path w="1406" h="10010" extrusionOk="0">
                  <a:moveTo>
                    <a:pt x="129" y="1"/>
                  </a:moveTo>
                  <a:cubicBezTo>
                    <a:pt x="126" y="1"/>
                    <a:pt x="118" y="20"/>
                    <a:pt x="107" y="55"/>
                  </a:cubicBezTo>
                  <a:cubicBezTo>
                    <a:pt x="95" y="91"/>
                    <a:pt x="78" y="144"/>
                    <a:pt x="64" y="215"/>
                  </a:cubicBezTo>
                  <a:cubicBezTo>
                    <a:pt x="34" y="355"/>
                    <a:pt x="5" y="559"/>
                    <a:pt x="6" y="804"/>
                  </a:cubicBezTo>
                  <a:cubicBezTo>
                    <a:pt x="0" y="1296"/>
                    <a:pt x="143" y="1945"/>
                    <a:pt x="367" y="2557"/>
                  </a:cubicBezTo>
                  <a:cubicBezTo>
                    <a:pt x="588" y="3169"/>
                    <a:pt x="842" y="3765"/>
                    <a:pt x="979" y="4225"/>
                  </a:cubicBezTo>
                  <a:cubicBezTo>
                    <a:pt x="1050" y="4455"/>
                    <a:pt x="1097" y="4650"/>
                    <a:pt x="1124" y="4786"/>
                  </a:cubicBezTo>
                  <a:cubicBezTo>
                    <a:pt x="1148" y="4923"/>
                    <a:pt x="1161" y="5002"/>
                    <a:pt x="1161" y="5002"/>
                  </a:cubicBezTo>
                  <a:cubicBezTo>
                    <a:pt x="1161" y="5002"/>
                    <a:pt x="1165" y="5020"/>
                    <a:pt x="1171" y="5057"/>
                  </a:cubicBezTo>
                  <a:cubicBezTo>
                    <a:pt x="1179" y="5093"/>
                    <a:pt x="1186" y="5148"/>
                    <a:pt x="1194" y="5217"/>
                  </a:cubicBezTo>
                  <a:cubicBezTo>
                    <a:pt x="1202" y="5286"/>
                    <a:pt x="1214" y="5370"/>
                    <a:pt x="1222" y="5467"/>
                  </a:cubicBezTo>
                  <a:cubicBezTo>
                    <a:pt x="1228" y="5565"/>
                    <a:pt x="1235" y="5674"/>
                    <a:pt x="1239" y="5795"/>
                  </a:cubicBezTo>
                  <a:cubicBezTo>
                    <a:pt x="1250" y="6272"/>
                    <a:pt x="1196" y="6915"/>
                    <a:pt x="1049" y="7543"/>
                  </a:cubicBezTo>
                  <a:cubicBezTo>
                    <a:pt x="911" y="8173"/>
                    <a:pt x="706" y="8786"/>
                    <a:pt x="544" y="9243"/>
                  </a:cubicBezTo>
                  <a:cubicBezTo>
                    <a:pt x="463" y="9473"/>
                    <a:pt x="393" y="9663"/>
                    <a:pt x="346" y="9796"/>
                  </a:cubicBezTo>
                  <a:cubicBezTo>
                    <a:pt x="297" y="9930"/>
                    <a:pt x="272" y="10006"/>
                    <a:pt x="277" y="10010"/>
                  </a:cubicBezTo>
                  <a:cubicBezTo>
                    <a:pt x="277" y="10010"/>
                    <a:pt x="277" y="10010"/>
                    <a:pt x="278" y="10010"/>
                  </a:cubicBezTo>
                  <a:cubicBezTo>
                    <a:pt x="284" y="10010"/>
                    <a:pt x="320" y="9937"/>
                    <a:pt x="379" y="9808"/>
                  </a:cubicBezTo>
                  <a:cubicBezTo>
                    <a:pt x="437" y="9679"/>
                    <a:pt x="518" y="9494"/>
                    <a:pt x="609" y="9268"/>
                  </a:cubicBezTo>
                  <a:cubicBezTo>
                    <a:pt x="790" y="8816"/>
                    <a:pt x="1017" y="8205"/>
                    <a:pt x="1171" y="7571"/>
                  </a:cubicBezTo>
                  <a:cubicBezTo>
                    <a:pt x="1335" y="6938"/>
                    <a:pt x="1406" y="6283"/>
                    <a:pt x="1402" y="5790"/>
                  </a:cubicBezTo>
                  <a:cubicBezTo>
                    <a:pt x="1401" y="5668"/>
                    <a:pt x="1394" y="5554"/>
                    <a:pt x="1391" y="5455"/>
                  </a:cubicBezTo>
                  <a:cubicBezTo>
                    <a:pt x="1385" y="5355"/>
                    <a:pt x="1374" y="5268"/>
                    <a:pt x="1367" y="5196"/>
                  </a:cubicBezTo>
                  <a:cubicBezTo>
                    <a:pt x="1359" y="5124"/>
                    <a:pt x="1353" y="5067"/>
                    <a:pt x="1346" y="5030"/>
                  </a:cubicBezTo>
                  <a:cubicBezTo>
                    <a:pt x="1341" y="4991"/>
                    <a:pt x="1336" y="4971"/>
                    <a:pt x="1336" y="4971"/>
                  </a:cubicBezTo>
                  <a:cubicBezTo>
                    <a:pt x="1336" y="4971"/>
                    <a:pt x="1321" y="4890"/>
                    <a:pt x="1295" y="4748"/>
                  </a:cubicBezTo>
                  <a:cubicBezTo>
                    <a:pt x="1264" y="4608"/>
                    <a:pt x="1214" y="4407"/>
                    <a:pt x="1136" y="4174"/>
                  </a:cubicBezTo>
                  <a:cubicBezTo>
                    <a:pt x="987" y="3706"/>
                    <a:pt x="720" y="3113"/>
                    <a:pt x="485" y="2513"/>
                  </a:cubicBezTo>
                  <a:cubicBezTo>
                    <a:pt x="250" y="1913"/>
                    <a:pt x="92" y="1284"/>
                    <a:pt x="76" y="803"/>
                  </a:cubicBezTo>
                  <a:cubicBezTo>
                    <a:pt x="53" y="319"/>
                    <a:pt x="148" y="4"/>
                    <a:pt x="129" y="1"/>
                  </a:cubicBezTo>
                  <a:cubicBezTo>
                    <a:pt x="129" y="1"/>
                    <a:pt x="129" y="1"/>
                    <a:pt x="12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26;p61">
              <a:extLst>
                <a:ext uri="{FF2B5EF4-FFF2-40B4-BE49-F238E27FC236}">
                  <a16:creationId xmlns:a16="http://schemas.microsoft.com/office/drawing/2014/main" id="{AC911C28-CC09-BE56-5CBA-1F666C80DC34}"/>
                </a:ext>
              </a:extLst>
            </p:cNvPr>
            <p:cNvSpPr/>
            <p:nvPr/>
          </p:nvSpPr>
          <p:spPr>
            <a:xfrm>
              <a:off x="3674450" y="4616900"/>
              <a:ext cx="16550" cy="95350"/>
            </a:xfrm>
            <a:custGeom>
              <a:avLst/>
              <a:gdLst/>
              <a:ahLst/>
              <a:cxnLst/>
              <a:rect l="l" t="t" r="r" b="b"/>
              <a:pathLst>
                <a:path w="662" h="3814" extrusionOk="0">
                  <a:moveTo>
                    <a:pt x="26" y="0"/>
                  </a:moveTo>
                  <a:cubicBezTo>
                    <a:pt x="26" y="0"/>
                    <a:pt x="26" y="0"/>
                    <a:pt x="25" y="1"/>
                  </a:cubicBezTo>
                  <a:cubicBezTo>
                    <a:pt x="1" y="7"/>
                    <a:pt x="111" y="481"/>
                    <a:pt x="225" y="954"/>
                  </a:cubicBezTo>
                  <a:cubicBezTo>
                    <a:pt x="282" y="1190"/>
                    <a:pt x="339" y="1426"/>
                    <a:pt x="373" y="1603"/>
                  </a:cubicBezTo>
                  <a:cubicBezTo>
                    <a:pt x="408" y="1780"/>
                    <a:pt x="425" y="1898"/>
                    <a:pt x="425" y="1898"/>
                  </a:cubicBezTo>
                  <a:cubicBezTo>
                    <a:pt x="425" y="1898"/>
                    <a:pt x="525" y="2367"/>
                    <a:pt x="520" y="2850"/>
                  </a:cubicBezTo>
                  <a:cubicBezTo>
                    <a:pt x="526" y="3330"/>
                    <a:pt x="429" y="3808"/>
                    <a:pt x="452" y="3814"/>
                  </a:cubicBezTo>
                  <a:cubicBezTo>
                    <a:pt x="452" y="3814"/>
                    <a:pt x="452" y="3814"/>
                    <a:pt x="452" y="3814"/>
                  </a:cubicBezTo>
                  <a:cubicBezTo>
                    <a:pt x="477" y="3814"/>
                    <a:pt x="618" y="3343"/>
                    <a:pt x="646" y="2855"/>
                  </a:cubicBezTo>
                  <a:cubicBezTo>
                    <a:pt x="662" y="2609"/>
                    <a:pt x="655" y="2361"/>
                    <a:pt x="638" y="2175"/>
                  </a:cubicBezTo>
                  <a:cubicBezTo>
                    <a:pt x="622" y="1991"/>
                    <a:pt x="601" y="1868"/>
                    <a:pt x="601" y="1868"/>
                  </a:cubicBezTo>
                  <a:cubicBezTo>
                    <a:pt x="601" y="1868"/>
                    <a:pt x="578" y="1746"/>
                    <a:pt x="533" y="1567"/>
                  </a:cubicBezTo>
                  <a:cubicBezTo>
                    <a:pt x="489" y="1389"/>
                    <a:pt x="420" y="1152"/>
                    <a:pt x="346" y="921"/>
                  </a:cubicBezTo>
                  <a:cubicBezTo>
                    <a:pt x="202" y="460"/>
                    <a:pt x="51" y="0"/>
                    <a:pt x="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27;p61">
              <a:extLst>
                <a:ext uri="{FF2B5EF4-FFF2-40B4-BE49-F238E27FC236}">
                  <a16:creationId xmlns:a16="http://schemas.microsoft.com/office/drawing/2014/main" id="{DA412FF5-760A-6627-9374-E239DE9381D2}"/>
                </a:ext>
              </a:extLst>
            </p:cNvPr>
            <p:cNvSpPr/>
            <p:nvPr/>
          </p:nvSpPr>
          <p:spPr>
            <a:xfrm>
              <a:off x="3715075" y="4635550"/>
              <a:ext cx="20800" cy="108375"/>
            </a:xfrm>
            <a:custGeom>
              <a:avLst/>
              <a:gdLst/>
              <a:ahLst/>
              <a:cxnLst/>
              <a:rect l="l" t="t" r="r" b="b"/>
              <a:pathLst>
                <a:path w="832" h="4335" extrusionOk="0">
                  <a:moveTo>
                    <a:pt x="485" y="0"/>
                  </a:moveTo>
                  <a:cubicBezTo>
                    <a:pt x="485" y="0"/>
                    <a:pt x="485" y="0"/>
                    <a:pt x="485" y="0"/>
                  </a:cubicBezTo>
                  <a:cubicBezTo>
                    <a:pt x="472" y="5"/>
                    <a:pt x="515" y="138"/>
                    <a:pt x="562" y="341"/>
                  </a:cubicBezTo>
                  <a:cubicBezTo>
                    <a:pt x="609" y="544"/>
                    <a:pt x="655" y="818"/>
                    <a:pt x="671" y="1094"/>
                  </a:cubicBezTo>
                  <a:cubicBezTo>
                    <a:pt x="687" y="1369"/>
                    <a:pt x="677" y="1645"/>
                    <a:pt x="656" y="1852"/>
                  </a:cubicBezTo>
                  <a:cubicBezTo>
                    <a:pt x="638" y="2058"/>
                    <a:pt x="613" y="2194"/>
                    <a:pt x="613" y="2194"/>
                  </a:cubicBezTo>
                  <a:cubicBezTo>
                    <a:pt x="613" y="2194"/>
                    <a:pt x="600" y="2332"/>
                    <a:pt x="562" y="2535"/>
                  </a:cubicBezTo>
                  <a:cubicBezTo>
                    <a:pt x="526" y="2739"/>
                    <a:pt x="462" y="3009"/>
                    <a:pt x="383" y="3276"/>
                  </a:cubicBezTo>
                  <a:cubicBezTo>
                    <a:pt x="228" y="3809"/>
                    <a:pt x="1" y="4324"/>
                    <a:pt x="25" y="4335"/>
                  </a:cubicBezTo>
                  <a:cubicBezTo>
                    <a:pt x="26" y="4335"/>
                    <a:pt x="26" y="4335"/>
                    <a:pt x="26" y="4335"/>
                  </a:cubicBezTo>
                  <a:cubicBezTo>
                    <a:pt x="51" y="4335"/>
                    <a:pt x="315" y="3842"/>
                    <a:pt x="504" y="3315"/>
                  </a:cubicBezTo>
                  <a:cubicBezTo>
                    <a:pt x="597" y="3049"/>
                    <a:pt x="676" y="2776"/>
                    <a:pt x="722" y="2568"/>
                  </a:cubicBezTo>
                  <a:cubicBezTo>
                    <a:pt x="768" y="2360"/>
                    <a:pt x="789" y="2220"/>
                    <a:pt x="789" y="2220"/>
                  </a:cubicBezTo>
                  <a:cubicBezTo>
                    <a:pt x="789" y="2220"/>
                    <a:pt x="808" y="2078"/>
                    <a:pt x="820" y="1865"/>
                  </a:cubicBezTo>
                  <a:cubicBezTo>
                    <a:pt x="832" y="1652"/>
                    <a:pt x="830" y="1365"/>
                    <a:pt x="797" y="1083"/>
                  </a:cubicBezTo>
                  <a:cubicBezTo>
                    <a:pt x="763" y="801"/>
                    <a:pt x="699" y="523"/>
                    <a:pt x="628" y="323"/>
                  </a:cubicBezTo>
                  <a:cubicBezTo>
                    <a:pt x="561" y="125"/>
                    <a:pt x="497" y="0"/>
                    <a:pt x="4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28;p61">
              <a:extLst>
                <a:ext uri="{FF2B5EF4-FFF2-40B4-BE49-F238E27FC236}">
                  <a16:creationId xmlns:a16="http://schemas.microsoft.com/office/drawing/2014/main" id="{86B1D873-39BF-3D32-B797-52E358B2E9B4}"/>
                </a:ext>
              </a:extLst>
            </p:cNvPr>
            <p:cNvSpPr/>
            <p:nvPr/>
          </p:nvSpPr>
          <p:spPr>
            <a:xfrm>
              <a:off x="3745900" y="4639025"/>
              <a:ext cx="11000" cy="79075"/>
            </a:xfrm>
            <a:custGeom>
              <a:avLst/>
              <a:gdLst/>
              <a:ahLst/>
              <a:cxnLst/>
              <a:rect l="l" t="t" r="r" b="b"/>
              <a:pathLst>
                <a:path w="440" h="3163" extrusionOk="0">
                  <a:moveTo>
                    <a:pt x="415" y="1"/>
                  </a:moveTo>
                  <a:cubicBezTo>
                    <a:pt x="390" y="1"/>
                    <a:pt x="247" y="372"/>
                    <a:pt x="156" y="763"/>
                  </a:cubicBezTo>
                  <a:cubicBezTo>
                    <a:pt x="62" y="1157"/>
                    <a:pt x="23" y="1561"/>
                    <a:pt x="23" y="1561"/>
                  </a:cubicBezTo>
                  <a:cubicBezTo>
                    <a:pt x="23" y="1561"/>
                    <a:pt x="1" y="1967"/>
                    <a:pt x="34" y="2369"/>
                  </a:cubicBezTo>
                  <a:cubicBezTo>
                    <a:pt x="62" y="2772"/>
                    <a:pt x="149" y="3162"/>
                    <a:pt x="173" y="3162"/>
                  </a:cubicBezTo>
                  <a:cubicBezTo>
                    <a:pt x="173" y="3162"/>
                    <a:pt x="173" y="3162"/>
                    <a:pt x="173" y="3162"/>
                  </a:cubicBezTo>
                  <a:cubicBezTo>
                    <a:pt x="198" y="3158"/>
                    <a:pt x="156" y="2760"/>
                    <a:pt x="157" y="2364"/>
                  </a:cubicBezTo>
                  <a:cubicBezTo>
                    <a:pt x="157" y="1967"/>
                    <a:pt x="199" y="1575"/>
                    <a:pt x="199" y="1575"/>
                  </a:cubicBezTo>
                  <a:cubicBezTo>
                    <a:pt x="199" y="1575"/>
                    <a:pt x="217" y="1178"/>
                    <a:pt x="279" y="787"/>
                  </a:cubicBezTo>
                  <a:cubicBezTo>
                    <a:pt x="337" y="395"/>
                    <a:pt x="440" y="9"/>
                    <a:pt x="416" y="1"/>
                  </a:cubicBezTo>
                  <a:cubicBezTo>
                    <a:pt x="416" y="1"/>
                    <a:pt x="416" y="1"/>
                    <a:pt x="4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29;p61">
              <a:extLst>
                <a:ext uri="{FF2B5EF4-FFF2-40B4-BE49-F238E27FC236}">
                  <a16:creationId xmlns:a16="http://schemas.microsoft.com/office/drawing/2014/main" id="{807162B4-335C-1D2D-A428-8D29A6CA92A7}"/>
                </a:ext>
              </a:extLst>
            </p:cNvPr>
            <p:cNvSpPr/>
            <p:nvPr/>
          </p:nvSpPr>
          <p:spPr>
            <a:xfrm>
              <a:off x="3858525" y="4624625"/>
              <a:ext cx="18450" cy="111175"/>
            </a:xfrm>
            <a:custGeom>
              <a:avLst/>
              <a:gdLst/>
              <a:ahLst/>
              <a:cxnLst/>
              <a:rect l="l" t="t" r="r" b="b"/>
              <a:pathLst>
                <a:path w="738" h="4447" extrusionOk="0">
                  <a:moveTo>
                    <a:pt x="132" y="0"/>
                  </a:moveTo>
                  <a:cubicBezTo>
                    <a:pt x="121" y="0"/>
                    <a:pt x="68" y="135"/>
                    <a:pt x="37" y="345"/>
                  </a:cubicBezTo>
                  <a:cubicBezTo>
                    <a:pt x="4" y="558"/>
                    <a:pt x="0" y="845"/>
                    <a:pt x="16" y="1129"/>
                  </a:cubicBezTo>
                  <a:cubicBezTo>
                    <a:pt x="46" y="1696"/>
                    <a:pt x="125" y="2259"/>
                    <a:pt x="125" y="2259"/>
                  </a:cubicBezTo>
                  <a:cubicBezTo>
                    <a:pt x="125" y="2259"/>
                    <a:pt x="219" y="2820"/>
                    <a:pt x="363" y="3368"/>
                  </a:cubicBezTo>
                  <a:cubicBezTo>
                    <a:pt x="502" y="3915"/>
                    <a:pt x="688" y="4447"/>
                    <a:pt x="713" y="4447"/>
                  </a:cubicBezTo>
                  <a:cubicBezTo>
                    <a:pt x="713" y="4447"/>
                    <a:pt x="713" y="4447"/>
                    <a:pt x="713" y="4447"/>
                  </a:cubicBezTo>
                  <a:cubicBezTo>
                    <a:pt x="738" y="4439"/>
                    <a:pt x="594" y="3894"/>
                    <a:pt x="483" y="3341"/>
                  </a:cubicBezTo>
                  <a:cubicBezTo>
                    <a:pt x="371" y="2788"/>
                    <a:pt x="298" y="2232"/>
                    <a:pt x="298" y="2232"/>
                  </a:cubicBezTo>
                  <a:cubicBezTo>
                    <a:pt x="298" y="2232"/>
                    <a:pt x="201" y="1678"/>
                    <a:pt x="141" y="1118"/>
                  </a:cubicBezTo>
                  <a:cubicBezTo>
                    <a:pt x="109" y="838"/>
                    <a:pt x="93" y="560"/>
                    <a:pt x="105" y="351"/>
                  </a:cubicBezTo>
                  <a:cubicBezTo>
                    <a:pt x="115" y="142"/>
                    <a:pt x="146" y="5"/>
                    <a:pt x="132" y="1"/>
                  </a:cubicBezTo>
                  <a:cubicBezTo>
                    <a:pt x="132" y="0"/>
                    <a:pt x="132" y="0"/>
                    <a:pt x="1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30;p61">
              <a:extLst>
                <a:ext uri="{FF2B5EF4-FFF2-40B4-BE49-F238E27FC236}">
                  <a16:creationId xmlns:a16="http://schemas.microsoft.com/office/drawing/2014/main" id="{A352E9D7-AB37-9FEC-C7F3-88001CA0611B}"/>
                </a:ext>
              </a:extLst>
            </p:cNvPr>
            <p:cNvSpPr/>
            <p:nvPr/>
          </p:nvSpPr>
          <p:spPr>
            <a:xfrm>
              <a:off x="3882350" y="4636850"/>
              <a:ext cx="12200" cy="103575"/>
            </a:xfrm>
            <a:custGeom>
              <a:avLst/>
              <a:gdLst/>
              <a:ahLst/>
              <a:cxnLst/>
              <a:rect l="l" t="t" r="r" b="b"/>
              <a:pathLst>
                <a:path w="488" h="4143" extrusionOk="0">
                  <a:moveTo>
                    <a:pt x="26" y="0"/>
                  </a:moveTo>
                  <a:cubicBezTo>
                    <a:pt x="26" y="0"/>
                    <a:pt x="26" y="0"/>
                    <a:pt x="25" y="1"/>
                  </a:cubicBezTo>
                  <a:cubicBezTo>
                    <a:pt x="1" y="8"/>
                    <a:pt x="133" y="514"/>
                    <a:pt x="203" y="1030"/>
                  </a:cubicBezTo>
                  <a:cubicBezTo>
                    <a:pt x="278" y="1545"/>
                    <a:pt x="292" y="2063"/>
                    <a:pt x="292" y="2063"/>
                  </a:cubicBezTo>
                  <a:cubicBezTo>
                    <a:pt x="292" y="2063"/>
                    <a:pt x="330" y="2581"/>
                    <a:pt x="307" y="3101"/>
                  </a:cubicBezTo>
                  <a:cubicBezTo>
                    <a:pt x="286" y="3620"/>
                    <a:pt x="203" y="4137"/>
                    <a:pt x="229" y="4142"/>
                  </a:cubicBezTo>
                  <a:cubicBezTo>
                    <a:pt x="229" y="4142"/>
                    <a:pt x="229" y="4142"/>
                    <a:pt x="229" y="4142"/>
                  </a:cubicBezTo>
                  <a:cubicBezTo>
                    <a:pt x="255" y="4142"/>
                    <a:pt x="379" y="3632"/>
                    <a:pt x="431" y="3111"/>
                  </a:cubicBezTo>
                  <a:cubicBezTo>
                    <a:pt x="488" y="2585"/>
                    <a:pt x="469" y="2056"/>
                    <a:pt x="469" y="2056"/>
                  </a:cubicBezTo>
                  <a:cubicBezTo>
                    <a:pt x="469" y="2056"/>
                    <a:pt x="436" y="1525"/>
                    <a:pt x="328" y="1008"/>
                  </a:cubicBezTo>
                  <a:cubicBezTo>
                    <a:pt x="224" y="494"/>
                    <a:pt x="51" y="0"/>
                    <a:pt x="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31;p61">
              <a:extLst>
                <a:ext uri="{FF2B5EF4-FFF2-40B4-BE49-F238E27FC236}">
                  <a16:creationId xmlns:a16="http://schemas.microsoft.com/office/drawing/2014/main" id="{E763F154-C4A6-60C4-A90B-B1FF514AFAB1}"/>
                </a:ext>
              </a:extLst>
            </p:cNvPr>
            <p:cNvSpPr/>
            <p:nvPr/>
          </p:nvSpPr>
          <p:spPr>
            <a:xfrm>
              <a:off x="4000275" y="4436250"/>
              <a:ext cx="11100" cy="186150"/>
            </a:xfrm>
            <a:custGeom>
              <a:avLst/>
              <a:gdLst/>
              <a:ahLst/>
              <a:cxnLst/>
              <a:rect l="l" t="t" r="r" b="b"/>
              <a:pathLst>
                <a:path w="444" h="7446" extrusionOk="0">
                  <a:moveTo>
                    <a:pt x="269" y="1"/>
                  </a:moveTo>
                  <a:cubicBezTo>
                    <a:pt x="257" y="1"/>
                    <a:pt x="262" y="235"/>
                    <a:pt x="269" y="583"/>
                  </a:cubicBezTo>
                  <a:cubicBezTo>
                    <a:pt x="278" y="933"/>
                    <a:pt x="284" y="1398"/>
                    <a:pt x="285" y="1865"/>
                  </a:cubicBezTo>
                  <a:cubicBezTo>
                    <a:pt x="285" y="2797"/>
                    <a:pt x="243" y="3726"/>
                    <a:pt x="243" y="3726"/>
                  </a:cubicBezTo>
                  <a:cubicBezTo>
                    <a:pt x="243" y="3726"/>
                    <a:pt x="221" y="4658"/>
                    <a:pt x="157" y="5587"/>
                  </a:cubicBezTo>
                  <a:cubicBezTo>
                    <a:pt x="124" y="6052"/>
                    <a:pt x="86" y="6517"/>
                    <a:pt x="54" y="6864"/>
                  </a:cubicBezTo>
                  <a:cubicBezTo>
                    <a:pt x="22" y="7212"/>
                    <a:pt x="1" y="7445"/>
                    <a:pt x="13" y="7446"/>
                  </a:cubicBezTo>
                  <a:cubicBezTo>
                    <a:pt x="20" y="7446"/>
                    <a:pt x="34" y="7390"/>
                    <a:pt x="54" y="7289"/>
                  </a:cubicBezTo>
                  <a:cubicBezTo>
                    <a:pt x="71" y="7188"/>
                    <a:pt x="98" y="7044"/>
                    <a:pt x="123" y="6871"/>
                  </a:cubicBezTo>
                  <a:cubicBezTo>
                    <a:pt x="177" y="6524"/>
                    <a:pt x="233" y="6061"/>
                    <a:pt x="283" y="5596"/>
                  </a:cubicBezTo>
                  <a:cubicBezTo>
                    <a:pt x="380" y="4667"/>
                    <a:pt x="419" y="3732"/>
                    <a:pt x="419" y="3732"/>
                  </a:cubicBezTo>
                  <a:cubicBezTo>
                    <a:pt x="419" y="3732"/>
                    <a:pt x="444" y="2797"/>
                    <a:pt x="411" y="1862"/>
                  </a:cubicBezTo>
                  <a:cubicBezTo>
                    <a:pt x="395" y="1394"/>
                    <a:pt x="368" y="929"/>
                    <a:pt x="338" y="579"/>
                  </a:cubicBezTo>
                  <a:cubicBezTo>
                    <a:pt x="326" y="405"/>
                    <a:pt x="308" y="259"/>
                    <a:pt x="297" y="158"/>
                  </a:cubicBezTo>
                  <a:cubicBezTo>
                    <a:pt x="285" y="57"/>
                    <a:pt x="276"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2;p61">
              <a:extLst>
                <a:ext uri="{FF2B5EF4-FFF2-40B4-BE49-F238E27FC236}">
                  <a16:creationId xmlns:a16="http://schemas.microsoft.com/office/drawing/2014/main" id="{7EA51204-05CE-B349-1D60-F063950E5B5F}"/>
                </a:ext>
              </a:extLst>
            </p:cNvPr>
            <p:cNvSpPr/>
            <p:nvPr/>
          </p:nvSpPr>
          <p:spPr>
            <a:xfrm>
              <a:off x="4006450" y="4661225"/>
              <a:ext cx="27725" cy="80350"/>
            </a:xfrm>
            <a:custGeom>
              <a:avLst/>
              <a:gdLst/>
              <a:ahLst/>
              <a:cxnLst/>
              <a:rect l="l" t="t" r="r" b="b"/>
              <a:pathLst>
                <a:path w="1109" h="3214" extrusionOk="0">
                  <a:moveTo>
                    <a:pt x="32" y="0"/>
                  </a:moveTo>
                  <a:cubicBezTo>
                    <a:pt x="32" y="0"/>
                    <a:pt x="32" y="0"/>
                    <a:pt x="32" y="0"/>
                  </a:cubicBezTo>
                  <a:cubicBezTo>
                    <a:pt x="7" y="2"/>
                    <a:pt x="1" y="435"/>
                    <a:pt x="42" y="871"/>
                  </a:cubicBezTo>
                  <a:cubicBezTo>
                    <a:pt x="64" y="1088"/>
                    <a:pt x="95" y="1306"/>
                    <a:pt x="129" y="1467"/>
                  </a:cubicBezTo>
                  <a:cubicBezTo>
                    <a:pt x="144" y="1548"/>
                    <a:pt x="161" y="1615"/>
                    <a:pt x="171" y="1660"/>
                  </a:cubicBezTo>
                  <a:cubicBezTo>
                    <a:pt x="182" y="1707"/>
                    <a:pt x="188" y="1734"/>
                    <a:pt x="188" y="1734"/>
                  </a:cubicBezTo>
                  <a:cubicBezTo>
                    <a:pt x="188" y="1734"/>
                    <a:pt x="223" y="1839"/>
                    <a:pt x="278" y="1995"/>
                  </a:cubicBezTo>
                  <a:cubicBezTo>
                    <a:pt x="337" y="2149"/>
                    <a:pt x="425" y="2352"/>
                    <a:pt x="535" y="2544"/>
                  </a:cubicBezTo>
                  <a:cubicBezTo>
                    <a:pt x="649" y="2733"/>
                    <a:pt x="779" y="2911"/>
                    <a:pt x="892" y="3032"/>
                  </a:cubicBezTo>
                  <a:cubicBezTo>
                    <a:pt x="1000" y="3147"/>
                    <a:pt x="1083" y="3213"/>
                    <a:pt x="1097" y="3213"/>
                  </a:cubicBezTo>
                  <a:cubicBezTo>
                    <a:pt x="1097" y="3213"/>
                    <a:pt x="1098" y="3213"/>
                    <a:pt x="1098" y="3213"/>
                  </a:cubicBezTo>
                  <a:cubicBezTo>
                    <a:pt x="1109" y="3203"/>
                    <a:pt x="1040" y="3119"/>
                    <a:pt x="948" y="2987"/>
                  </a:cubicBezTo>
                  <a:cubicBezTo>
                    <a:pt x="853" y="2857"/>
                    <a:pt x="742" y="2675"/>
                    <a:pt x="648" y="2484"/>
                  </a:cubicBezTo>
                  <a:cubicBezTo>
                    <a:pt x="461" y="2102"/>
                    <a:pt x="362" y="1686"/>
                    <a:pt x="362" y="1686"/>
                  </a:cubicBezTo>
                  <a:cubicBezTo>
                    <a:pt x="362" y="1686"/>
                    <a:pt x="355" y="1660"/>
                    <a:pt x="342" y="1616"/>
                  </a:cubicBezTo>
                  <a:cubicBezTo>
                    <a:pt x="328" y="1571"/>
                    <a:pt x="309" y="1508"/>
                    <a:pt x="290" y="1429"/>
                  </a:cubicBezTo>
                  <a:cubicBezTo>
                    <a:pt x="247" y="1275"/>
                    <a:pt x="204" y="1066"/>
                    <a:pt x="167" y="854"/>
                  </a:cubicBezTo>
                  <a:cubicBezTo>
                    <a:pt x="95" y="431"/>
                    <a:pt x="58" y="0"/>
                    <a:pt x="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33;p61">
              <a:extLst>
                <a:ext uri="{FF2B5EF4-FFF2-40B4-BE49-F238E27FC236}">
                  <a16:creationId xmlns:a16="http://schemas.microsoft.com/office/drawing/2014/main" id="{467BA14C-FE47-A0B6-B87A-35B34605A593}"/>
                </a:ext>
              </a:extLst>
            </p:cNvPr>
            <p:cNvSpPr/>
            <p:nvPr/>
          </p:nvSpPr>
          <p:spPr>
            <a:xfrm>
              <a:off x="3970000" y="4553175"/>
              <a:ext cx="61525" cy="248375"/>
            </a:xfrm>
            <a:custGeom>
              <a:avLst/>
              <a:gdLst/>
              <a:ahLst/>
              <a:cxnLst/>
              <a:rect l="l" t="t" r="r" b="b"/>
              <a:pathLst>
                <a:path w="2461" h="9935" extrusionOk="0">
                  <a:moveTo>
                    <a:pt x="686" y="1"/>
                  </a:moveTo>
                  <a:cubicBezTo>
                    <a:pt x="680" y="1"/>
                    <a:pt x="650" y="78"/>
                    <a:pt x="603" y="214"/>
                  </a:cubicBezTo>
                  <a:cubicBezTo>
                    <a:pt x="558" y="350"/>
                    <a:pt x="495" y="550"/>
                    <a:pt x="431" y="790"/>
                  </a:cubicBezTo>
                  <a:cubicBezTo>
                    <a:pt x="298" y="1270"/>
                    <a:pt x="161" y="1924"/>
                    <a:pt x="86" y="2586"/>
                  </a:cubicBezTo>
                  <a:cubicBezTo>
                    <a:pt x="11" y="3247"/>
                    <a:pt x="0" y="3917"/>
                    <a:pt x="31" y="4417"/>
                  </a:cubicBezTo>
                  <a:cubicBezTo>
                    <a:pt x="36" y="4542"/>
                    <a:pt x="46" y="4657"/>
                    <a:pt x="55" y="4758"/>
                  </a:cubicBezTo>
                  <a:cubicBezTo>
                    <a:pt x="63" y="4859"/>
                    <a:pt x="73" y="4948"/>
                    <a:pt x="81" y="5020"/>
                  </a:cubicBezTo>
                  <a:cubicBezTo>
                    <a:pt x="99" y="5165"/>
                    <a:pt x="110" y="5248"/>
                    <a:pt x="110" y="5248"/>
                  </a:cubicBezTo>
                  <a:cubicBezTo>
                    <a:pt x="110" y="5248"/>
                    <a:pt x="125" y="5330"/>
                    <a:pt x="149" y="5474"/>
                  </a:cubicBezTo>
                  <a:cubicBezTo>
                    <a:pt x="160" y="5547"/>
                    <a:pt x="179" y="5633"/>
                    <a:pt x="201" y="5733"/>
                  </a:cubicBezTo>
                  <a:cubicBezTo>
                    <a:pt x="222" y="5832"/>
                    <a:pt x="245" y="5944"/>
                    <a:pt x="277" y="6066"/>
                  </a:cubicBezTo>
                  <a:cubicBezTo>
                    <a:pt x="335" y="6310"/>
                    <a:pt x="421" y="6589"/>
                    <a:pt x="522" y="6886"/>
                  </a:cubicBezTo>
                  <a:cubicBezTo>
                    <a:pt x="628" y="7182"/>
                    <a:pt x="756" y="7491"/>
                    <a:pt x="900" y="7792"/>
                  </a:cubicBezTo>
                  <a:cubicBezTo>
                    <a:pt x="1048" y="8091"/>
                    <a:pt x="1210" y="8382"/>
                    <a:pt x="1379" y="8645"/>
                  </a:cubicBezTo>
                  <a:cubicBezTo>
                    <a:pt x="1551" y="8905"/>
                    <a:pt x="1721" y="9144"/>
                    <a:pt x="1883" y="9334"/>
                  </a:cubicBezTo>
                  <a:cubicBezTo>
                    <a:pt x="1960" y="9431"/>
                    <a:pt x="2035" y="9517"/>
                    <a:pt x="2105" y="9591"/>
                  </a:cubicBezTo>
                  <a:cubicBezTo>
                    <a:pt x="2173" y="9667"/>
                    <a:pt x="2232" y="9732"/>
                    <a:pt x="2286" y="9782"/>
                  </a:cubicBezTo>
                  <a:cubicBezTo>
                    <a:pt x="2386" y="9879"/>
                    <a:pt x="2446" y="9934"/>
                    <a:pt x="2454" y="9934"/>
                  </a:cubicBezTo>
                  <a:cubicBezTo>
                    <a:pt x="2455" y="9934"/>
                    <a:pt x="2455" y="9934"/>
                    <a:pt x="2455" y="9934"/>
                  </a:cubicBezTo>
                  <a:cubicBezTo>
                    <a:pt x="2460" y="9931"/>
                    <a:pt x="2407" y="9867"/>
                    <a:pt x="2311" y="9758"/>
                  </a:cubicBezTo>
                  <a:cubicBezTo>
                    <a:pt x="2262" y="9705"/>
                    <a:pt x="2206" y="9638"/>
                    <a:pt x="2143" y="9559"/>
                  </a:cubicBezTo>
                  <a:cubicBezTo>
                    <a:pt x="2078" y="9481"/>
                    <a:pt x="2008" y="9394"/>
                    <a:pt x="1934" y="9294"/>
                  </a:cubicBezTo>
                  <a:cubicBezTo>
                    <a:pt x="1783" y="9098"/>
                    <a:pt x="1623" y="8857"/>
                    <a:pt x="1460" y="8595"/>
                  </a:cubicBezTo>
                  <a:cubicBezTo>
                    <a:pt x="1301" y="8330"/>
                    <a:pt x="1149" y="8038"/>
                    <a:pt x="1010" y="7739"/>
                  </a:cubicBezTo>
                  <a:cubicBezTo>
                    <a:pt x="875" y="7440"/>
                    <a:pt x="756" y="7132"/>
                    <a:pt x="659" y="6841"/>
                  </a:cubicBezTo>
                  <a:cubicBezTo>
                    <a:pt x="565" y="6546"/>
                    <a:pt x="485" y="6271"/>
                    <a:pt x="433" y="6029"/>
                  </a:cubicBezTo>
                  <a:cubicBezTo>
                    <a:pt x="404" y="5910"/>
                    <a:pt x="383" y="5799"/>
                    <a:pt x="364" y="5701"/>
                  </a:cubicBezTo>
                  <a:cubicBezTo>
                    <a:pt x="345" y="5603"/>
                    <a:pt x="329" y="5517"/>
                    <a:pt x="319" y="5447"/>
                  </a:cubicBezTo>
                  <a:cubicBezTo>
                    <a:pt x="298" y="5305"/>
                    <a:pt x="284" y="5224"/>
                    <a:pt x="284" y="5224"/>
                  </a:cubicBezTo>
                  <a:cubicBezTo>
                    <a:pt x="284" y="5224"/>
                    <a:pt x="273" y="5143"/>
                    <a:pt x="254" y="5000"/>
                  </a:cubicBezTo>
                  <a:cubicBezTo>
                    <a:pt x="243" y="4930"/>
                    <a:pt x="234" y="4843"/>
                    <a:pt x="223" y="4743"/>
                  </a:cubicBezTo>
                  <a:cubicBezTo>
                    <a:pt x="211" y="4643"/>
                    <a:pt x="201" y="4530"/>
                    <a:pt x="192" y="4408"/>
                  </a:cubicBezTo>
                  <a:cubicBezTo>
                    <a:pt x="154" y="3917"/>
                    <a:pt x="151" y="3256"/>
                    <a:pt x="209" y="2599"/>
                  </a:cubicBezTo>
                  <a:cubicBezTo>
                    <a:pt x="270" y="1942"/>
                    <a:pt x="385" y="1291"/>
                    <a:pt x="497" y="807"/>
                  </a:cubicBezTo>
                  <a:cubicBezTo>
                    <a:pt x="552" y="566"/>
                    <a:pt x="602" y="364"/>
                    <a:pt x="638" y="225"/>
                  </a:cubicBezTo>
                  <a:cubicBezTo>
                    <a:pt x="675" y="83"/>
                    <a:pt x="692" y="2"/>
                    <a:pt x="686" y="1"/>
                  </a:cubicBezTo>
                  <a:cubicBezTo>
                    <a:pt x="686" y="1"/>
                    <a:pt x="686" y="1"/>
                    <a:pt x="6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34;p61">
              <a:extLst>
                <a:ext uri="{FF2B5EF4-FFF2-40B4-BE49-F238E27FC236}">
                  <a16:creationId xmlns:a16="http://schemas.microsoft.com/office/drawing/2014/main" id="{3B9C177B-38EF-F5C9-D8EE-20CB71E29FAD}"/>
                </a:ext>
              </a:extLst>
            </p:cNvPr>
            <p:cNvSpPr/>
            <p:nvPr/>
          </p:nvSpPr>
          <p:spPr>
            <a:xfrm>
              <a:off x="3935850" y="4589350"/>
              <a:ext cx="9175" cy="110900"/>
            </a:xfrm>
            <a:custGeom>
              <a:avLst/>
              <a:gdLst/>
              <a:ahLst/>
              <a:cxnLst/>
              <a:rect l="l" t="t" r="r" b="b"/>
              <a:pathLst>
                <a:path w="367" h="4436" extrusionOk="0">
                  <a:moveTo>
                    <a:pt x="342" y="1"/>
                  </a:moveTo>
                  <a:cubicBezTo>
                    <a:pt x="319" y="1"/>
                    <a:pt x="175" y="541"/>
                    <a:pt x="96" y="1094"/>
                  </a:cubicBezTo>
                  <a:cubicBezTo>
                    <a:pt x="13" y="1651"/>
                    <a:pt x="0" y="2215"/>
                    <a:pt x="0" y="2215"/>
                  </a:cubicBezTo>
                  <a:cubicBezTo>
                    <a:pt x="0" y="2215"/>
                    <a:pt x="1" y="2778"/>
                    <a:pt x="72" y="3336"/>
                  </a:cubicBezTo>
                  <a:cubicBezTo>
                    <a:pt x="139" y="3892"/>
                    <a:pt x="271" y="4435"/>
                    <a:pt x="295" y="4435"/>
                  </a:cubicBezTo>
                  <a:cubicBezTo>
                    <a:pt x="295" y="4435"/>
                    <a:pt x="295" y="4435"/>
                    <a:pt x="295" y="4435"/>
                  </a:cubicBezTo>
                  <a:cubicBezTo>
                    <a:pt x="320" y="4430"/>
                    <a:pt x="230" y="3879"/>
                    <a:pt x="197" y="3325"/>
                  </a:cubicBezTo>
                  <a:cubicBezTo>
                    <a:pt x="160" y="2771"/>
                    <a:pt x="177" y="2217"/>
                    <a:pt x="177" y="2217"/>
                  </a:cubicBezTo>
                  <a:cubicBezTo>
                    <a:pt x="177" y="2217"/>
                    <a:pt x="171" y="1663"/>
                    <a:pt x="220" y="1109"/>
                  </a:cubicBezTo>
                  <a:cubicBezTo>
                    <a:pt x="266" y="555"/>
                    <a:pt x="367" y="6"/>
                    <a:pt x="342" y="1"/>
                  </a:cubicBezTo>
                  <a:cubicBezTo>
                    <a:pt x="342" y="1"/>
                    <a:pt x="342" y="1"/>
                    <a:pt x="34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35;p61">
              <a:extLst>
                <a:ext uri="{FF2B5EF4-FFF2-40B4-BE49-F238E27FC236}">
                  <a16:creationId xmlns:a16="http://schemas.microsoft.com/office/drawing/2014/main" id="{B63130BF-C2CF-FD69-FF82-C563C0753CD5}"/>
                </a:ext>
              </a:extLst>
            </p:cNvPr>
            <p:cNvSpPr/>
            <p:nvPr/>
          </p:nvSpPr>
          <p:spPr>
            <a:xfrm>
              <a:off x="3957325" y="4690800"/>
              <a:ext cx="35975" cy="118450"/>
            </a:xfrm>
            <a:custGeom>
              <a:avLst/>
              <a:gdLst/>
              <a:ahLst/>
              <a:cxnLst/>
              <a:rect l="l" t="t" r="r" b="b"/>
              <a:pathLst>
                <a:path w="1439" h="4738" extrusionOk="0">
                  <a:moveTo>
                    <a:pt x="31" y="0"/>
                  </a:moveTo>
                  <a:cubicBezTo>
                    <a:pt x="20" y="0"/>
                    <a:pt x="9" y="157"/>
                    <a:pt x="4" y="394"/>
                  </a:cubicBezTo>
                  <a:cubicBezTo>
                    <a:pt x="0" y="631"/>
                    <a:pt x="11" y="948"/>
                    <a:pt x="36" y="1264"/>
                  </a:cubicBezTo>
                  <a:cubicBezTo>
                    <a:pt x="65" y="1579"/>
                    <a:pt x="107" y="1895"/>
                    <a:pt x="154" y="2129"/>
                  </a:cubicBezTo>
                  <a:cubicBezTo>
                    <a:pt x="172" y="2247"/>
                    <a:pt x="197" y="2344"/>
                    <a:pt x="212" y="2412"/>
                  </a:cubicBezTo>
                  <a:cubicBezTo>
                    <a:pt x="227" y="2479"/>
                    <a:pt x="236" y="2519"/>
                    <a:pt x="236" y="2519"/>
                  </a:cubicBezTo>
                  <a:cubicBezTo>
                    <a:pt x="236" y="2519"/>
                    <a:pt x="279" y="2673"/>
                    <a:pt x="355" y="2899"/>
                  </a:cubicBezTo>
                  <a:cubicBezTo>
                    <a:pt x="431" y="3126"/>
                    <a:pt x="550" y="3422"/>
                    <a:pt x="694" y="3707"/>
                  </a:cubicBezTo>
                  <a:cubicBezTo>
                    <a:pt x="842" y="3988"/>
                    <a:pt x="1012" y="4258"/>
                    <a:pt x="1161" y="4444"/>
                  </a:cubicBezTo>
                  <a:cubicBezTo>
                    <a:pt x="1305" y="4627"/>
                    <a:pt x="1414" y="4737"/>
                    <a:pt x="1427" y="4737"/>
                  </a:cubicBezTo>
                  <a:cubicBezTo>
                    <a:pt x="1427" y="4737"/>
                    <a:pt x="1428" y="4737"/>
                    <a:pt x="1428" y="4737"/>
                  </a:cubicBezTo>
                  <a:cubicBezTo>
                    <a:pt x="1438" y="4728"/>
                    <a:pt x="1346" y="4602"/>
                    <a:pt x="1219" y="4406"/>
                  </a:cubicBezTo>
                  <a:cubicBezTo>
                    <a:pt x="1090" y="4210"/>
                    <a:pt x="939" y="3935"/>
                    <a:pt x="808" y="3653"/>
                  </a:cubicBezTo>
                  <a:cubicBezTo>
                    <a:pt x="681" y="3368"/>
                    <a:pt x="577" y="3074"/>
                    <a:pt x="510" y="2850"/>
                  </a:cubicBezTo>
                  <a:cubicBezTo>
                    <a:pt x="445" y="2624"/>
                    <a:pt x="408" y="2474"/>
                    <a:pt x="408" y="2474"/>
                  </a:cubicBezTo>
                  <a:cubicBezTo>
                    <a:pt x="408" y="2474"/>
                    <a:pt x="399" y="2437"/>
                    <a:pt x="382" y="2371"/>
                  </a:cubicBezTo>
                  <a:cubicBezTo>
                    <a:pt x="366" y="2304"/>
                    <a:pt x="336" y="2211"/>
                    <a:pt x="313" y="2096"/>
                  </a:cubicBezTo>
                  <a:cubicBezTo>
                    <a:pt x="259" y="1868"/>
                    <a:pt x="204" y="1561"/>
                    <a:pt x="160" y="1250"/>
                  </a:cubicBezTo>
                  <a:cubicBezTo>
                    <a:pt x="75" y="630"/>
                    <a:pt x="57" y="0"/>
                    <a:pt x="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36;p61">
              <a:extLst>
                <a:ext uri="{FF2B5EF4-FFF2-40B4-BE49-F238E27FC236}">
                  <a16:creationId xmlns:a16="http://schemas.microsoft.com/office/drawing/2014/main" id="{BA8451EA-FF5D-6FF7-CD31-70A11B0F647B}"/>
                </a:ext>
              </a:extLst>
            </p:cNvPr>
            <p:cNvSpPr/>
            <p:nvPr/>
          </p:nvSpPr>
          <p:spPr>
            <a:xfrm>
              <a:off x="3635950" y="4646425"/>
              <a:ext cx="356950" cy="194550"/>
            </a:xfrm>
            <a:custGeom>
              <a:avLst/>
              <a:gdLst/>
              <a:ahLst/>
              <a:cxnLst/>
              <a:rect l="l" t="t" r="r" b="b"/>
              <a:pathLst>
                <a:path w="14278" h="7782" extrusionOk="0">
                  <a:moveTo>
                    <a:pt x="7135" y="0"/>
                  </a:moveTo>
                  <a:lnTo>
                    <a:pt x="7135" y="12"/>
                  </a:lnTo>
                  <a:cubicBezTo>
                    <a:pt x="6861" y="70"/>
                    <a:pt x="5583" y="343"/>
                    <a:pt x="5478" y="444"/>
                  </a:cubicBezTo>
                  <a:cubicBezTo>
                    <a:pt x="5478" y="444"/>
                    <a:pt x="5604" y="2184"/>
                    <a:pt x="5307" y="2523"/>
                  </a:cubicBezTo>
                  <a:cubicBezTo>
                    <a:pt x="5012" y="2863"/>
                    <a:pt x="2350" y="2085"/>
                    <a:pt x="991" y="3951"/>
                  </a:cubicBezTo>
                  <a:cubicBezTo>
                    <a:pt x="628" y="4450"/>
                    <a:pt x="289" y="5478"/>
                    <a:pt x="0" y="6731"/>
                  </a:cubicBezTo>
                  <a:cubicBezTo>
                    <a:pt x="1019" y="7294"/>
                    <a:pt x="2257" y="7486"/>
                    <a:pt x="3384" y="7616"/>
                  </a:cubicBezTo>
                  <a:cubicBezTo>
                    <a:pt x="4486" y="7743"/>
                    <a:pt x="5594" y="7781"/>
                    <a:pt x="6701" y="7781"/>
                  </a:cubicBezTo>
                  <a:cubicBezTo>
                    <a:pt x="6865" y="7781"/>
                    <a:pt x="7028" y="7781"/>
                    <a:pt x="7192" y="7779"/>
                  </a:cubicBezTo>
                  <a:cubicBezTo>
                    <a:pt x="9608" y="7753"/>
                    <a:pt x="12114" y="7551"/>
                    <a:pt x="14278" y="6527"/>
                  </a:cubicBezTo>
                  <a:cubicBezTo>
                    <a:pt x="13999" y="5367"/>
                    <a:pt x="13679" y="4424"/>
                    <a:pt x="13335" y="3951"/>
                  </a:cubicBezTo>
                  <a:cubicBezTo>
                    <a:pt x="11977" y="2085"/>
                    <a:pt x="8998" y="2820"/>
                    <a:pt x="8702" y="2480"/>
                  </a:cubicBezTo>
                  <a:cubicBezTo>
                    <a:pt x="8407" y="2142"/>
                    <a:pt x="8504" y="359"/>
                    <a:pt x="8504" y="359"/>
                  </a:cubicBezTo>
                  <a:cubicBezTo>
                    <a:pt x="8399" y="258"/>
                    <a:pt x="7465" y="69"/>
                    <a:pt x="7191" y="12"/>
                  </a:cubicBezTo>
                  <a:lnTo>
                    <a:pt x="7191" y="0"/>
                  </a:lnTo>
                  <a:cubicBezTo>
                    <a:pt x="7191" y="0"/>
                    <a:pt x="7180" y="2"/>
                    <a:pt x="7162" y="5"/>
                  </a:cubicBezTo>
                  <a:cubicBezTo>
                    <a:pt x="7146" y="1"/>
                    <a:pt x="7135" y="0"/>
                    <a:pt x="7135"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37;p61">
              <a:extLst>
                <a:ext uri="{FF2B5EF4-FFF2-40B4-BE49-F238E27FC236}">
                  <a16:creationId xmlns:a16="http://schemas.microsoft.com/office/drawing/2014/main" id="{3A5ED890-7112-40A9-AE6E-6C913B5BF934}"/>
                </a:ext>
              </a:extLst>
            </p:cNvPr>
            <p:cNvSpPr/>
            <p:nvPr/>
          </p:nvSpPr>
          <p:spPr>
            <a:xfrm>
              <a:off x="3636025" y="4718800"/>
              <a:ext cx="304950" cy="122400"/>
            </a:xfrm>
            <a:custGeom>
              <a:avLst/>
              <a:gdLst/>
              <a:ahLst/>
              <a:cxnLst/>
              <a:rect l="l" t="t" r="r" b="b"/>
              <a:pathLst>
                <a:path w="12198" h="4896" extrusionOk="0">
                  <a:moveTo>
                    <a:pt x="3381" y="4721"/>
                  </a:moveTo>
                  <a:cubicBezTo>
                    <a:pt x="4646" y="4867"/>
                    <a:pt x="5919" y="4896"/>
                    <a:pt x="7189" y="4884"/>
                  </a:cubicBezTo>
                  <a:cubicBezTo>
                    <a:pt x="8863" y="4867"/>
                    <a:pt x="10582" y="4764"/>
                    <a:pt x="12198" y="4362"/>
                  </a:cubicBezTo>
                  <a:cubicBezTo>
                    <a:pt x="11721" y="4119"/>
                    <a:pt x="11024" y="3819"/>
                    <a:pt x="10807" y="3999"/>
                  </a:cubicBezTo>
                  <a:cubicBezTo>
                    <a:pt x="10469" y="4281"/>
                    <a:pt x="3964" y="4167"/>
                    <a:pt x="3964" y="4167"/>
                  </a:cubicBezTo>
                  <a:cubicBezTo>
                    <a:pt x="3964" y="4167"/>
                    <a:pt x="3332" y="867"/>
                    <a:pt x="2432" y="1"/>
                  </a:cubicBezTo>
                  <a:cubicBezTo>
                    <a:pt x="1900" y="190"/>
                    <a:pt x="1389" y="507"/>
                    <a:pt x="989" y="1056"/>
                  </a:cubicBezTo>
                  <a:cubicBezTo>
                    <a:pt x="626" y="1555"/>
                    <a:pt x="289" y="2584"/>
                    <a:pt x="1" y="3836"/>
                  </a:cubicBezTo>
                  <a:cubicBezTo>
                    <a:pt x="1016" y="4399"/>
                    <a:pt x="2254" y="4591"/>
                    <a:pt x="3381" y="472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38;p61">
              <a:extLst>
                <a:ext uri="{FF2B5EF4-FFF2-40B4-BE49-F238E27FC236}">
                  <a16:creationId xmlns:a16="http://schemas.microsoft.com/office/drawing/2014/main" id="{4733D034-045C-03AF-A823-2B1663286EEB}"/>
                </a:ext>
              </a:extLst>
            </p:cNvPr>
            <p:cNvSpPr/>
            <p:nvPr/>
          </p:nvSpPr>
          <p:spPr>
            <a:xfrm>
              <a:off x="3831025" y="4754325"/>
              <a:ext cx="575" cy="1075"/>
            </a:xfrm>
            <a:custGeom>
              <a:avLst/>
              <a:gdLst/>
              <a:ahLst/>
              <a:cxnLst/>
              <a:rect l="l" t="t" r="r" b="b"/>
              <a:pathLst>
                <a:path w="23" h="43" extrusionOk="0">
                  <a:moveTo>
                    <a:pt x="22" y="0"/>
                  </a:moveTo>
                  <a:cubicBezTo>
                    <a:pt x="6" y="27"/>
                    <a:pt x="1" y="43"/>
                    <a:pt x="1" y="43"/>
                  </a:cubicBezTo>
                  <a:cubicBezTo>
                    <a:pt x="1" y="43"/>
                    <a:pt x="8" y="28"/>
                    <a:pt x="2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39;p61">
              <a:extLst>
                <a:ext uri="{FF2B5EF4-FFF2-40B4-BE49-F238E27FC236}">
                  <a16:creationId xmlns:a16="http://schemas.microsoft.com/office/drawing/2014/main" id="{2B5222E3-CF31-D91C-0FFB-E2AE2105BDCD}"/>
                </a:ext>
              </a:extLst>
            </p:cNvPr>
            <p:cNvSpPr/>
            <p:nvPr/>
          </p:nvSpPr>
          <p:spPr>
            <a:xfrm>
              <a:off x="3669850" y="4646350"/>
              <a:ext cx="309600" cy="164975"/>
            </a:xfrm>
            <a:custGeom>
              <a:avLst/>
              <a:gdLst/>
              <a:ahLst/>
              <a:cxnLst/>
              <a:rect l="l" t="t" r="r" b="b"/>
              <a:pathLst>
                <a:path w="12384" h="6599" extrusionOk="0">
                  <a:moveTo>
                    <a:pt x="6119" y="5961"/>
                  </a:moveTo>
                  <a:cubicBezTo>
                    <a:pt x="4422" y="6598"/>
                    <a:pt x="12228" y="4985"/>
                    <a:pt x="12228" y="4985"/>
                  </a:cubicBezTo>
                  <a:lnTo>
                    <a:pt x="12383" y="4736"/>
                  </a:lnTo>
                  <a:cubicBezTo>
                    <a:pt x="12255" y="4410"/>
                    <a:pt x="12120" y="4142"/>
                    <a:pt x="11982" y="3953"/>
                  </a:cubicBezTo>
                  <a:cubicBezTo>
                    <a:pt x="10624" y="2087"/>
                    <a:pt x="7645" y="2822"/>
                    <a:pt x="7349" y="2482"/>
                  </a:cubicBezTo>
                  <a:cubicBezTo>
                    <a:pt x="7054" y="2143"/>
                    <a:pt x="7151" y="361"/>
                    <a:pt x="7151" y="361"/>
                  </a:cubicBezTo>
                  <a:cubicBezTo>
                    <a:pt x="7045" y="260"/>
                    <a:pt x="6112" y="70"/>
                    <a:pt x="5837" y="14"/>
                  </a:cubicBezTo>
                  <a:lnTo>
                    <a:pt x="5837" y="1"/>
                  </a:lnTo>
                  <a:cubicBezTo>
                    <a:pt x="5837" y="1"/>
                    <a:pt x="5827" y="4"/>
                    <a:pt x="5810" y="6"/>
                  </a:cubicBezTo>
                  <a:cubicBezTo>
                    <a:pt x="5794" y="3"/>
                    <a:pt x="5782" y="1"/>
                    <a:pt x="5782" y="1"/>
                  </a:cubicBezTo>
                  <a:lnTo>
                    <a:pt x="5782" y="14"/>
                  </a:lnTo>
                  <a:cubicBezTo>
                    <a:pt x="5507" y="72"/>
                    <a:pt x="4229" y="345"/>
                    <a:pt x="4125" y="446"/>
                  </a:cubicBezTo>
                  <a:cubicBezTo>
                    <a:pt x="4125" y="446"/>
                    <a:pt x="4250" y="2185"/>
                    <a:pt x="3955" y="2525"/>
                  </a:cubicBezTo>
                  <a:cubicBezTo>
                    <a:pt x="3686" y="2834"/>
                    <a:pt x="1461" y="2220"/>
                    <a:pt x="39" y="3506"/>
                  </a:cubicBezTo>
                  <a:cubicBezTo>
                    <a:pt x="1" y="4201"/>
                    <a:pt x="196" y="4854"/>
                    <a:pt x="900" y="5325"/>
                  </a:cubicBezTo>
                  <a:cubicBezTo>
                    <a:pt x="2555" y="6428"/>
                    <a:pt x="4719" y="6004"/>
                    <a:pt x="4719" y="6004"/>
                  </a:cubicBezTo>
                  <a:cubicBezTo>
                    <a:pt x="4591" y="6004"/>
                    <a:pt x="2853" y="4646"/>
                    <a:pt x="2894" y="3713"/>
                  </a:cubicBezTo>
                  <a:cubicBezTo>
                    <a:pt x="2937" y="2780"/>
                    <a:pt x="5185" y="4096"/>
                    <a:pt x="5185" y="4096"/>
                  </a:cubicBezTo>
                  <a:cubicBezTo>
                    <a:pt x="5185" y="4096"/>
                    <a:pt x="4760" y="3120"/>
                    <a:pt x="4676" y="2483"/>
                  </a:cubicBezTo>
                  <a:cubicBezTo>
                    <a:pt x="4591" y="1847"/>
                    <a:pt x="4676" y="999"/>
                    <a:pt x="4676" y="999"/>
                  </a:cubicBezTo>
                  <a:cubicBezTo>
                    <a:pt x="4676" y="999"/>
                    <a:pt x="5481" y="1423"/>
                    <a:pt x="5949" y="1295"/>
                  </a:cubicBezTo>
                  <a:cubicBezTo>
                    <a:pt x="6416" y="1168"/>
                    <a:pt x="6756" y="1085"/>
                    <a:pt x="6756" y="1085"/>
                  </a:cubicBezTo>
                  <a:cubicBezTo>
                    <a:pt x="6756" y="1085"/>
                    <a:pt x="6797" y="2738"/>
                    <a:pt x="6840" y="3121"/>
                  </a:cubicBezTo>
                  <a:cubicBezTo>
                    <a:pt x="6877" y="3452"/>
                    <a:pt x="6555" y="4142"/>
                    <a:pt x="6469" y="4320"/>
                  </a:cubicBezTo>
                  <a:cubicBezTo>
                    <a:pt x="6530" y="4214"/>
                    <a:pt x="6760" y="3930"/>
                    <a:pt x="7529" y="3702"/>
                  </a:cubicBezTo>
                  <a:cubicBezTo>
                    <a:pt x="8493" y="3416"/>
                    <a:pt x="7816" y="5326"/>
                    <a:pt x="6119" y="59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40;p61">
              <a:extLst>
                <a:ext uri="{FF2B5EF4-FFF2-40B4-BE49-F238E27FC236}">
                  <a16:creationId xmlns:a16="http://schemas.microsoft.com/office/drawing/2014/main" id="{90EF76FB-6312-1E00-1CA8-4264720D5121}"/>
                </a:ext>
              </a:extLst>
            </p:cNvPr>
            <p:cNvSpPr/>
            <p:nvPr/>
          </p:nvSpPr>
          <p:spPr>
            <a:xfrm>
              <a:off x="3635975" y="4711350"/>
              <a:ext cx="356925" cy="129625"/>
            </a:xfrm>
            <a:custGeom>
              <a:avLst/>
              <a:gdLst/>
              <a:ahLst/>
              <a:cxnLst/>
              <a:rect l="l" t="t" r="r" b="b"/>
              <a:pathLst>
                <a:path w="14277" h="5185" extrusionOk="0">
                  <a:moveTo>
                    <a:pt x="9755" y="1"/>
                  </a:moveTo>
                  <a:lnTo>
                    <a:pt x="9755" y="1"/>
                  </a:lnTo>
                  <a:cubicBezTo>
                    <a:pt x="10357" y="986"/>
                    <a:pt x="10326" y="2766"/>
                    <a:pt x="7726" y="3106"/>
                  </a:cubicBezTo>
                  <a:cubicBezTo>
                    <a:pt x="7434" y="3145"/>
                    <a:pt x="7157" y="3163"/>
                    <a:pt x="6895" y="3163"/>
                  </a:cubicBezTo>
                  <a:cubicBezTo>
                    <a:pt x="4345" y="3163"/>
                    <a:pt x="3245" y="1442"/>
                    <a:pt x="4007" y="38"/>
                  </a:cubicBezTo>
                  <a:lnTo>
                    <a:pt x="4007" y="38"/>
                  </a:lnTo>
                  <a:cubicBezTo>
                    <a:pt x="3051" y="70"/>
                    <a:pt x="1794" y="251"/>
                    <a:pt x="991" y="1353"/>
                  </a:cubicBezTo>
                  <a:cubicBezTo>
                    <a:pt x="628" y="1852"/>
                    <a:pt x="290" y="2880"/>
                    <a:pt x="0" y="4133"/>
                  </a:cubicBezTo>
                  <a:cubicBezTo>
                    <a:pt x="1018" y="4697"/>
                    <a:pt x="2256" y="4889"/>
                    <a:pt x="3383" y="5019"/>
                  </a:cubicBezTo>
                  <a:cubicBezTo>
                    <a:pt x="4485" y="5146"/>
                    <a:pt x="5593" y="5184"/>
                    <a:pt x="6700" y="5184"/>
                  </a:cubicBezTo>
                  <a:cubicBezTo>
                    <a:pt x="6864" y="5184"/>
                    <a:pt x="7027" y="5184"/>
                    <a:pt x="7191" y="5182"/>
                  </a:cubicBezTo>
                  <a:cubicBezTo>
                    <a:pt x="9607" y="5156"/>
                    <a:pt x="12113" y="4954"/>
                    <a:pt x="14277" y="3930"/>
                  </a:cubicBezTo>
                  <a:cubicBezTo>
                    <a:pt x="13998" y="2770"/>
                    <a:pt x="13678" y="1827"/>
                    <a:pt x="13335" y="1354"/>
                  </a:cubicBezTo>
                  <a:cubicBezTo>
                    <a:pt x="12436" y="118"/>
                    <a:pt x="10825" y="24"/>
                    <a:pt x="9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41;p61">
              <a:extLst>
                <a:ext uri="{FF2B5EF4-FFF2-40B4-BE49-F238E27FC236}">
                  <a16:creationId xmlns:a16="http://schemas.microsoft.com/office/drawing/2014/main" id="{161736AD-B615-C874-95CA-8A3F9A1E7460}"/>
                </a:ext>
              </a:extLst>
            </p:cNvPr>
            <p:cNvSpPr/>
            <p:nvPr/>
          </p:nvSpPr>
          <p:spPr>
            <a:xfrm>
              <a:off x="3953875" y="4729850"/>
              <a:ext cx="39050" cy="91275"/>
            </a:xfrm>
            <a:custGeom>
              <a:avLst/>
              <a:gdLst/>
              <a:ahLst/>
              <a:cxnLst/>
              <a:rect l="l" t="t" r="r" b="b"/>
              <a:pathLst>
                <a:path w="1562" h="3651" extrusionOk="0">
                  <a:moveTo>
                    <a:pt x="1" y="0"/>
                  </a:moveTo>
                  <a:lnTo>
                    <a:pt x="1" y="0"/>
                  </a:lnTo>
                  <a:cubicBezTo>
                    <a:pt x="938" y="1219"/>
                    <a:pt x="802" y="3047"/>
                    <a:pt x="409" y="3650"/>
                  </a:cubicBezTo>
                  <a:cubicBezTo>
                    <a:pt x="802" y="3519"/>
                    <a:pt x="1187" y="3367"/>
                    <a:pt x="1562" y="3190"/>
                  </a:cubicBezTo>
                  <a:cubicBezTo>
                    <a:pt x="1283" y="2030"/>
                    <a:pt x="963" y="1087"/>
                    <a:pt x="621" y="614"/>
                  </a:cubicBezTo>
                  <a:cubicBezTo>
                    <a:pt x="440" y="366"/>
                    <a:pt x="229" y="165"/>
                    <a:pt x="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342;p61">
              <a:extLst>
                <a:ext uri="{FF2B5EF4-FFF2-40B4-BE49-F238E27FC236}">
                  <a16:creationId xmlns:a16="http://schemas.microsoft.com/office/drawing/2014/main" id="{7FFD4826-1169-3816-8FB8-3ADB14AEAACB}"/>
                </a:ext>
              </a:extLst>
            </p:cNvPr>
            <p:cNvSpPr/>
            <p:nvPr/>
          </p:nvSpPr>
          <p:spPr>
            <a:xfrm>
              <a:off x="3916125" y="4786925"/>
              <a:ext cx="35575" cy="42325"/>
            </a:xfrm>
            <a:custGeom>
              <a:avLst/>
              <a:gdLst/>
              <a:ahLst/>
              <a:cxnLst/>
              <a:rect l="l" t="t" r="r" b="b"/>
              <a:pathLst>
                <a:path w="1423" h="1693" extrusionOk="0">
                  <a:moveTo>
                    <a:pt x="1" y="0"/>
                  </a:moveTo>
                  <a:cubicBezTo>
                    <a:pt x="1" y="1"/>
                    <a:pt x="407" y="949"/>
                    <a:pt x="758" y="1692"/>
                  </a:cubicBezTo>
                  <a:cubicBezTo>
                    <a:pt x="981" y="1641"/>
                    <a:pt x="1202" y="1585"/>
                    <a:pt x="1422" y="1522"/>
                  </a:cubicBezTo>
                  <a:cubicBezTo>
                    <a:pt x="797" y="1261"/>
                    <a:pt x="1" y="1"/>
                    <a:pt x="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343;p61">
              <a:extLst>
                <a:ext uri="{FF2B5EF4-FFF2-40B4-BE49-F238E27FC236}">
                  <a16:creationId xmlns:a16="http://schemas.microsoft.com/office/drawing/2014/main" id="{4E2CD1C0-B88D-5092-9C1F-DEB131056790}"/>
                </a:ext>
              </a:extLst>
            </p:cNvPr>
            <p:cNvSpPr/>
            <p:nvPr/>
          </p:nvSpPr>
          <p:spPr>
            <a:xfrm>
              <a:off x="3636050" y="4742350"/>
              <a:ext cx="59525" cy="88975"/>
            </a:xfrm>
            <a:custGeom>
              <a:avLst/>
              <a:gdLst/>
              <a:ahLst/>
              <a:cxnLst/>
              <a:rect l="l" t="t" r="r" b="b"/>
              <a:pathLst>
                <a:path w="2381" h="3559" extrusionOk="0">
                  <a:moveTo>
                    <a:pt x="1081" y="1"/>
                  </a:moveTo>
                  <a:cubicBezTo>
                    <a:pt x="1050" y="38"/>
                    <a:pt x="1019" y="74"/>
                    <a:pt x="991" y="114"/>
                  </a:cubicBezTo>
                  <a:cubicBezTo>
                    <a:pt x="628" y="613"/>
                    <a:pt x="289" y="1641"/>
                    <a:pt x="1" y="2894"/>
                  </a:cubicBezTo>
                  <a:cubicBezTo>
                    <a:pt x="588" y="3220"/>
                    <a:pt x="1248" y="3421"/>
                    <a:pt x="1921" y="3558"/>
                  </a:cubicBezTo>
                  <a:cubicBezTo>
                    <a:pt x="2214" y="2953"/>
                    <a:pt x="2381" y="2292"/>
                    <a:pt x="2381" y="2292"/>
                  </a:cubicBezTo>
                  <a:lnTo>
                    <a:pt x="2381" y="2292"/>
                  </a:lnTo>
                  <a:cubicBezTo>
                    <a:pt x="2381" y="2292"/>
                    <a:pt x="1652" y="2632"/>
                    <a:pt x="1132" y="2632"/>
                  </a:cubicBezTo>
                  <a:cubicBezTo>
                    <a:pt x="965" y="2632"/>
                    <a:pt x="819" y="2597"/>
                    <a:pt x="726" y="2504"/>
                  </a:cubicBezTo>
                  <a:cubicBezTo>
                    <a:pt x="472" y="2249"/>
                    <a:pt x="820" y="884"/>
                    <a:pt x="108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344;p61">
              <a:extLst>
                <a:ext uri="{FF2B5EF4-FFF2-40B4-BE49-F238E27FC236}">
                  <a16:creationId xmlns:a16="http://schemas.microsoft.com/office/drawing/2014/main" id="{F8763363-F7E0-2325-D270-2BD071C48DDD}"/>
                </a:ext>
              </a:extLst>
            </p:cNvPr>
            <p:cNvSpPr/>
            <p:nvPr/>
          </p:nvSpPr>
          <p:spPr>
            <a:xfrm>
              <a:off x="3742925" y="4723700"/>
              <a:ext cx="64525" cy="35275"/>
            </a:xfrm>
            <a:custGeom>
              <a:avLst/>
              <a:gdLst/>
              <a:ahLst/>
              <a:cxnLst/>
              <a:rect l="l" t="t" r="r" b="b"/>
              <a:pathLst>
                <a:path w="2581" h="1411" extrusionOk="0">
                  <a:moveTo>
                    <a:pt x="12" y="0"/>
                  </a:moveTo>
                  <a:cubicBezTo>
                    <a:pt x="10" y="0"/>
                    <a:pt x="9" y="1"/>
                    <a:pt x="8" y="2"/>
                  </a:cubicBezTo>
                  <a:cubicBezTo>
                    <a:pt x="0" y="12"/>
                    <a:pt x="66" y="82"/>
                    <a:pt x="186" y="162"/>
                  </a:cubicBezTo>
                  <a:cubicBezTo>
                    <a:pt x="306" y="244"/>
                    <a:pt x="479" y="329"/>
                    <a:pt x="658" y="395"/>
                  </a:cubicBezTo>
                  <a:cubicBezTo>
                    <a:pt x="836" y="462"/>
                    <a:pt x="1017" y="517"/>
                    <a:pt x="1150" y="559"/>
                  </a:cubicBezTo>
                  <a:cubicBezTo>
                    <a:pt x="1283" y="603"/>
                    <a:pt x="1371" y="631"/>
                    <a:pt x="1371" y="631"/>
                  </a:cubicBezTo>
                  <a:cubicBezTo>
                    <a:pt x="1371" y="631"/>
                    <a:pt x="1460" y="654"/>
                    <a:pt x="1591" y="698"/>
                  </a:cubicBezTo>
                  <a:cubicBezTo>
                    <a:pt x="1721" y="742"/>
                    <a:pt x="1891" y="810"/>
                    <a:pt x="2048" y="902"/>
                  </a:cubicBezTo>
                  <a:cubicBezTo>
                    <a:pt x="2205" y="996"/>
                    <a:pt x="2342" y="1116"/>
                    <a:pt x="2427" y="1224"/>
                  </a:cubicBezTo>
                  <a:cubicBezTo>
                    <a:pt x="2511" y="1328"/>
                    <a:pt x="2553" y="1411"/>
                    <a:pt x="2569" y="1411"/>
                  </a:cubicBezTo>
                  <a:cubicBezTo>
                    <a:pt x="2569" y="1411"/>
                    <a:pt x="2570" y="1411"/>
                    <a:pt x="2570" y="1411"/>
                  </a:cubicBezTo>
                  <a:cubicBezTo>
                    <a:pt x="2581" y="1407"/>
                    <a:pt x="2562" y="1310"/>
                    <a:pt x="2487" y="1183"/>
                  </a:cubicBezTo>
                  <a:cubicBezTo>
                    <a:pt x="2417" y="1055"/>
                    <a:pt x="2280" y="907"/>
                    <a:pt x="2120" y="793"/>
                  </a:cubicBezTo>
                  <a:cubicBezTo>
                    <a:pt x="1963" y="677"/>
                    <a:pt x="1787" y="591"/>
                    <a:pt x="1652" y="535"/>
                  </a:cubicBezTo>
                  <a:cubicBezTo>
                    <a:pt x="1517" y="479"/>
                    <a:pt x="1426" y="450"/>
                    <a:pt x="1426" y="450"/>
                  </a:cubicBezTo>
                  <a:lnTo>
                    <a:pt x="698" y="268"/>
                  </a:lnTo>
                  <a:cubicBezTo>
                    <a:pt x="520" y="219"/>
                    <a:pt x="346" y="157"/>
                    <a:pt x="222" y="98"/>
                  </a:cubicBezTo>
                  <a:cubicBezTo>
                    <a:pt x="109" y="45"/>
                    <a:pt x="33"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345;p61">
              <a:extLst>
                <a:ext uri="{FF2B5EF4-FFF2-40B4-BE49-F238E27FC236}">
                  <a16:creationId xmlns:a16="http://schemas.microsoft.com/office/drawing/2014/main" id="{B3A2AC42-3D24-2AB2-DF64-067ABEE25DEE}"/>
                </a:ext>
              </a:extLst>
            </p:cNvPr>
            <p:cNvSpPr/>
            <p:nvPr/>
          </p:nvSpPr>
          <p:spPr>
            <a:xfrm>
              <a:off x="3829200" y="4724050"/>
              <a:ext cx="53175" cy="36400"/>
            </a:xfrm>
            <a:custGeom>
              <a:avLst/>
              <a:gdLst/>
              <a:ahLst/>
              <a:cxnLst/>
              <a:rect l="l" t="t" r="r" b="b"/>
              <a:pathLst>
                <a:path w="2127" h="1456" extrusionOk="0">
                  <a:moveTo>
                    <a:pt x="2108" y="1"/>
                  </a:moveTo>
                  <a:cubicBezTo>
                    <a:pt x="2058" y="1"/>
                    <a:pt x="1783" y="138"/>
                    <a:pt x="1507" y="263"/>
                  </a:cubicBezTo>
                  <a:cubicBezTo>
                    <a:pt x="1356" y="329"/>
                    <a:pt x="1205" y="392"/>
                    <a:pt x="1091" y="432"/>
                  </a:cubicBezTo>
                  <a:cubicBezTo>
                    <a:pt x="976" y="473"/>
                    <a:pt x="899" y="496"/>
                    <a:pt x="899" y="496"/>
                  </a:cubicBezTo>
                  <a:cubicBezTo>
                    <a:pt x="899" y="496"/>
                    <a:pt x="826" y="521"/>
                    <a:pt x="705" y="571"/>
                  </a:cubicBezTo>
                  <a:cubicBezTo>
                    <a:pt x="583" y="616"/>
                    <a:pt x="422" y="720"/>
                    <a:pt x="315" y="855"/>
                  </a:cubicBezTo>
                  <a:cubicBezTo>
                    <a:pt x="203" y="990"/>
                    <a:pt x="126" y="1141"/>
                    <a:pt x="75" y="1255"/>
                  </a:cubicBezTo>
                  <a:cubicBezTo>
                    <a:pt x="24" y="1370"/>
                    <a:pt x="0" y="1450"/>
                    <a:pt x="11" y="1455"/>
                  </a:cubicBezTo>
                  <a:cubicBezTo>
                    <a:pt x="12" y="1456"/>
                    <a:pt x="12" y="1456"/>
                    <a:pt x="13" y="1456"/>
                  </a:cubicBezTo>
                  <a:cubicBezTo>
                    <a:pt x="47" y="1456"/>
                    <a:pt x="196" y="1163"/>
                    <a:pt x="412" y="947"/>
                  </a:cubicBezTo>
                  <a:cubicBezTo>
                    <a:pt x="523" y="837"/>
                    <a:pt x="654" y="768"/>
                    <a:pt x="766" y="734"/>
                  </a:cubicBezTo>
                  <a:cubicBezTo>
                    <a:pt x="884" y="700"/>
                    <a:pt x="960" y="675"/>
                    <a:pt x="960" y="675"/>
                  </a:cubicBezTo>
                  <a:cubicBezTo>
                    <a:pt x="960" y="675"/>
                    <a:pt x="1040" y="647"/>
                    <a:pt x="1156" y="594"/>
                  </a:cubicBezTo>
                  <a:cubicBezTo>
                    <a:pt x="1272" y="542"/>
                    <a:pt x="1422" y="466"/>
                    <a:pt x="1566" y="382"/>
                  </a:cubicBezTo>
                  <a:cubicBezTo>
                    <a:pt x="1855" y="215"/>
                    <a:pt x="2127" y="24"/>
                    <a:pt x="2115" y="3"/>
                  </a:cubicBezTo>
                  <a:cubicBezTo>
                    <a:pt x="2114" y="1"/>
                    <a:pt x="2112" y="1"/>
                    <a:pt x="21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46;p61">
              <a:extLst>
                <a:ext uri="{FF2B5EF4-FFF2-40B4-BE49-F238E27FC236}">
                  <a16:creationId xmlns:a16="http://schemas.microsoft.com/office/drawing/2014/main" id="{6CD3E086-0537-7334-6707-771D5E2FF458}"/>
                </a:ext>
              </a:extLst>
            </p:cNvPr>
            <p:cNvSpPr/>
            <p:nvPr/>
          </p:nvSpPr>
          <p:spPr>
            <a:xfrm>
              <a:off x="3660850" y="4725700"/>
              <a:ext cx="50525" cy="64950"/>
            </a:xfrm>
            <a:custGeom>
              <a:avLst/>
              <a:gdLst/>
              <a:ahLst/>
              <a:cxnLst/>
              <a:rect l="l" t="t" r="r" b="b"/>
              <a:pathLst>
                <a:path w="2021" h="2598" extrusionOk="0">
                  <a:moveTo>
                    <a:pt x="1592" y="1"/>
                  </a:moveTo>
                  <a:cubicBezTo>
                    <a:pt x="1152" y="1"/>
                    <a:pt x="724" y="514"/>
                    <a:pt x="523" y="843"/>
                  </a:cubicBezTo>
                  <a:cubicBezTo>
                    <a:pt x="249" y="1290"/>
                    <a:pt x="1" y="1987"/>
                    <a:pt x="169" y="2505"/>
                  </a:cubicBezTo>
                  <a:cubicBezTo>
                    <a:pt x="183" y="2555"/>
                    <a:pt x="235" y="2597"/>
                    <a:pt x="287" y="2597"/>
                  </a:cubicBezTo>
                  <a:cubicBezTo>
                    <a:pt x="306" y="2597"/>
                    <a:pt x="325" y="2591"/>
                    <a:pt x="343" y="2578"/>
                  </a:cubicBezTo>
                  <a:cubicBezTo>
                    <a:pt x="721" y="2293"/>
                    <a:pt x="859" y="1811"/>
                    <a:pt x="1124" y="1430"/>
                  </a:cubicBezTo>
                  <a:cubicBezTo>
                    <a:pt x="1257" y="1238"/>
                    <a:pt x="1394" y="1043"/>
                    <a:pt x="1567" y="885"/>
                  </a:cubicBezTo>
                  <a:cubicBezTo>
                    <a:pt x="1748" y="720"/>
                    <a:pt x="1918" y="623"/>
                    <a:pt x="1982" y="373"/>
                  </a:cubicBezTo>
                  <a:cubicBezTo>
                    <a:pt x="2021" y="219"/>
                    <a:pt x="1932" y="95"/>
                    <a:pt x="1794" y="39"/>
                  </a:cubicBezTo>
                  <a:cubicBezTo>
                    <a:pt x="1727" y="13"/>
                    <a:pt x="1659" y="1"/>
                    <a:pt x="15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47;p61">
              <a:extLst>
                <a:ext uri="{FF2B5EF4-FFF2-40B4-BE49-F238E27FC236}">
                  <a16:creationId xmlns:a16="http://schemas.microsoft.com/office/drawing/2014/main" id="{C6FC92CC-B2BA-6F3D-CFA2-9F4372FA8ABD}"/>
                </a:ext>
              </a:extLst>
            </p:cNvPr>
            <p:cNvSpPr/>
            <p:nvPr/>
          </p:nvSpPr>
          <p:spPr>
            <a:xfrm>
              <a:off x="3717275" y="4727075"/>
              <a:ext cx="10275" cy="7975"/>
            </a:xfrm>
            <a:custGeom>
              <a:avLst/>
              <a:gdLst/>
              <a:ahLst/>
              <a:cxnLst/>
              <a:rect l="l" t="t" r="r" b="b"/>
              <a:pathLst>
                <a:path w="411" h="319" extrusionOk="0">
                  <a:moveTo>
                    <a:pt x="205" y="0"/>
                  </a:moveTo>
                  <a:cubicBezTo>
                    <a:pt x="1" y="0"/>
                    <a:pt x="0" y="319"/>
                    <a:pt x="205" y="319"/>
                  </a:cubicBezTo>
                  <a:cubicBezTo>
                    <a:pt x="410" y="319"/>
                    <a:pt x="410" y="0"/>
                    <a:pt x="20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348;p61">
              <a:extLst>
                <a:ext uri="{FF2B5EF4-FFF2-40B4-BE49-F238E27FC236}">
                  <a16:creationId xmlns:a16="http://schemas.microsoft.com/office/drawing/2014/main" id="{05F47D82-AC7E-81C3-AB93-F652746A5587}"/>
                </a:ext>
              </a:extLst>
            </p:cNvPr>
            <p:cNvSpPr/>
            <p:nvPr/>
          </p:nvSpPr>
          <p:spPr>
            <a:xfrm>
              <a:off x="3895975" y="4723975"/>
              <a:ext cx="62250" cy="43400"/>
            </a:xfrm>
            <a:custGeom>
              <a:avLst/>
              <a:gdLst/>
              <a:ahLst/>
              <a:cxnLst/>
              <a:rect l="l" t="t" r="r" b="b"/>
              <a:pathLst>
                <a:path w="2490" h="1736" extrusionOk="0">
                  <a:moveTo>
                    <a:pt x="292" y="1"/>
                  </a:moveTo>
                  <a:cubicBezTo>
                    <a:pt x="61" y="1"/>
                    <a:pt x="0" y="388"/>
                    <a:pt x="241" y="423"/>
                  </a:cubicBezTo>
                  <a:cubicBezTo>
                    <a:pt x="648" y="484"/>
                    <a:pt x="1024" y="643"/>
                    <a:pt x="1328" y="926"/>
                  </a:cubicBezTo>
                  <a:cubicBezTo>
                    <a:pt x="1589" y="1167"/>
                    <a:pt x="1714" y="1554"/>
                    <a:pt x="2047" y="1711"/>
                  </a:cubicBezTo>
                  <a:cubicBezTo>
                    <a:pt x="2081" y="1727"/>
                    <a:pt x="2118" y="1735"/>
                    <a:pt x="2153" y="1735"/>
                  </a:cubicBezTo>
                  <a:cubicBezTo>
                    <a:pt x="2241" y="1735"/>
                    <a:pt x="2322" y="1685"/>
                    <a:pt x="2351" y="1587"/>
                  </a:cubicBezTo>
                  <a:cubicBezTo>
                    <a:pt x="2489" y="1107"/>
                    <a:pt x="2034" y="713"/>
                    <a:pt x="1685" y="463"/>
                  </a:cubicBezTo>
                  <a:cubicBezTo>
                    <a:pt x="1276" y="170"/>
                    <a:pt x="798" y="17"/>
                    <a:pt x="298" y="1"/>
                  </a:cubicBezTo>
                  <a:cubicBezTo>
                    <a:pt x="296" y="1"/>
                    <a:pt x="294" y="1"/>
                    <a:pt x="2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349;p61">
              <a:extLst>
                <a:ext uri="{FF2B5EF4-FFF2-40B4-BE49-F238E27FC236}">
                  <a16:creationId xmlns:a16="http://schemas.microsoft.com/office/drawing/2014/main" id="{69D8ABAA-CD4A-97C5-A409-9290E71C4195}"/>
                </a:ext>
              </a:extLst>
            </p:cNvPr>
            <p:cNvSpPr/>
            <p:nvPr/>
          </p:nvSpPr>
          <p:spPr>
            <a:xfrm>
              <a:off x="3954725" y="4774300"/>
              <a:ext cx="11175" cy="12125"/>
            </a:xfrm>
            <a:custGeom>
              <a:avLst/>
              <a:gdLst/>
              <a:ahLst/>
              <a:cxnLst/>
              <a:rect l="l" t="t" r="r" b="b"/>
              <a:pathLst>
                <a:path w="447" h="485" extrusionOk="0">
                  <a:moveTo>
                    <a:pt x="155" y="1"/>
                  </a:moveTo>
                  <a:cubicBezTo>
                    <a:pt x="76" y="1"/>
                    <a:pt x="0" y="86"/>
                    <a:pt x="18" y="175"/>
                  </a:cubicBezTo>
                  <a:cubicBezTo>
                    <a:pt x="46" y="314"/>
                    <a:pt x="102" y="468"/>
                    <a:pt x="262" y="484"/>
                  </a:cubicBezTo>
                  <a:cubicBezTo>
                    <a:pt x="264" y="484"/>
                    <a:pt x="266" y="484"/>
                    <a:pt x="268" y="484"/>
                  </a:cubicBezTo>
                  <a:cubicBezTo>
                    <a:pt x="306" y="484"/>
                    <a:pt x="345" y="457"/>
                    <a:pt x="364" y="425"/>
                  </a:cubicBezTo>
                  <a:cubicBezTo>
                    <a:pt x="446" y="288"/>
                    <a:pt x="332" y="141"/>
                    <a:pt x="243" y="43"/>
                  </a:cubicBezTo>
                  <a:cubicBezTo>
                    <a:pt x="216" y="13"/>
                    <a:pt x="186" y="1"/>
                    <a:pt x="15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350;p61">
              <a:extLst>
                <a:ext uri="{FF2B5EF4-FFF2-40B4-BE49-F238E27FC236}">
                  <a16:creationId xmlns:a16="http://schemas.microsoft.com/office/drawing/2014/main" id="{3F8B1EA9-7190-660A-26F1-1982BCAA1804}"/>
                </a:ext>
              </a:extLst>
            </p:cNvPr>
            <p:cNvSpPr/>
            <p:nvPr/>
          </p:nvSpPr>
          <p:spPr>
            <a:xfrm>
              <a:off x="3746425" y="4785700"/>
              <a:ext cx="62550" cy="22575"/>
            </a:xfrm>
            <a:custGeom>
              <a:avLst/>
              <a:gdLst/>
              <a:ahLst/>
              <a:cxnLst/>
              <a:rect l="l" t="t" r="r" b="b"/>
              <a:pathLst>
                <a:path w="2502" h="903" extrusionOk="0">
                  <a:moveTo>
                    <a:pt x="11" y="0"/>
                  </a:moveTo>
                  <a:cubicBezTo>
                    <a:pt x="5" y="0"/>
                    <a:pt x="0" y="9"/>
                    <a:pt x="6" y="14"/>
                  </a:cubicBezTo>
                  <a:cubicBezTo>
                    <a:pt x="496" y="519"/>
                    <a:pt x="1129" y="903"/>
                    <a:pt x="1819" y="903"/>
                  </a:cubicBezTo>
                  <a:cubicBezTo>
                    <a:pt x="2008" y="903"/>
                    <a:pt x="2201" y="874"/>
                    <a:pt x="2396" y="811"/>
                  </a:cubicBezTo>
                  <a:cubicBezTo>
                    <a:pt x="2501" y="777"/>
                    <a:pt x="2478" y="632"/>
                    <a:pt x="2372" y="623"/>
                  </a:cubicBezTo>
                  <a:cubicBezTo>
                    <a:pt x="1551" y="558"/>
                    <a:pt x="717" y="483"/>
                    <a:pt x="15" y="1"/>
                  </a:cubicBezTo>
                  <a:cubicBezTo>
                    <a:pt x="13" y="0"/>
                    <a:pt x="12" y="0"/>
                    <a:pt x="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351;p61">
              <a:extLst>
                <a:ext uri="{FF2B5EF4-FFF2-40B4-BE49-F238E27FC236}">
                  <a16:creationId xmlns:a16="http://schemas.microsoft.com/office/drawing/2014/main" id="{BDB9E687-E633-3260-2C1C-0B9D02C4F387}"/>
                </a:ext>
              </a:extLst>
            </p:cNvPr>
            <p:cNvSpPr/>
            <p:nvPr/>
          </p:nvSpPr>
          <p:spPr>
            <a:xfrm>
              <a:off x="3683600" y="4785950"/>
              <a:ext cx="16100" cy="45500"/>
            </a:xfrm>
            <a:custGeom>
              <a:avLst/>
              <a:gdLst/>
              <a:ahLst/>
              <a:cxnLst/>
              <a:rect l="l" t="t" r="r" b="b"/>
              <a:pathLst>
                <a:path w="644" h="1820" extrusionOk="0">
                  <a:moveTo>
                    <a:pt x="615" y="1"/>
                  </a:moveTo>
                  <a:cubicBezTo>
                    <a:pt x="583" y="1"/>
                    <a:pt x="440" y="188"/>
                    <a:pt x="325" y="397"/>
                  </a:cubicBezTo>
                  <a:cubicBezTo>
                    <a:pt x="205" y="615"/>
                    <a:pt x="119" y="849"/>
                    <a:pt x="119" y="849"/>
                  </a:cubicBezTo>
                  <a:cubicBezTo>
                    <a:pt x="119" y="849"/>
                    <a:pt x="54" y="1090"/>
                    <a:pt x="26" y="1336"/>
                  </a:cubicBezTo>
                  <a:cubicBezTo>
                    <a:pt x="0" y="1548"/>
                    <a:pt x="5" y="1757"/>
                    <a:pt x="23" y="1814"/>
                  </a:cubicBezTo>
                  <a:cubicBezTo>
                    <a:pt x="31" y="1816"/>
                    <a:pt x="38" y="1817"/>
                    <a:pt x="45" y="1820"/>
                  </a:cubicBezTo>
                  <a:cubicBezTo>
                    <a:pt x="74" y="1771"/>
                    <a:pt x="113" y="1564"/>
                    <a:pt x="170" y="1364"/>
                  </a:cubicBezTo>
                  <a:cubicBezTo>
                    <a:pt x="232" y="1134"/>
                    <a:pt x="316" y="913"/>
                    <a:pt x="316" y="913"/>
                  </a:cubicBezTo>
                  <a:cubicBezTo>
                    <a:pt x="316" y="913"/>
                    <a:pt x="375" y="684"/>
                    <a:pt x="459" y="460"/>
                  </a:cubicBezTo>
                  <a:cubicBezTo>
                    <a:pt x="540" y="234"/>
                    <a:pt x="644" y="16"/>
                    <a:pt x="618" y="2"/>
                  </a:cubicBezTo>
                  <a:cubicBezTo>
                    <a:pt x="617" y="1"/>
                    <a:pt x="616" y="1"/>
                    <a:pt x="6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352;p61">
              <a:extLst>
                <a:ext uri="{FF2B5EF4-FFF2-40B4-BE49-F238E27FC236}">
                  <a16:creationId xmlns:a16="http://schemas.microsoft.com/office/drawing/2014/main" id="{75F6430A-378D-8680-8B3A-71AA06480DEC}"/>
                </a:ext>
              </a:extLst>
            </p:cNvPr>
            <p:cNvSpPr/>
            <p:nvPr/>
          </p:nvSpPr>
          <p:spPr>
            <a:xfrm>
              <a:off x="3918700" y="4788350"/>
              <a:ext cx="19550" cy="40700"/>
            </a:xfrm>
            <a:custGeom>
              <a:avLst/>
              <a:gdLst/>
              <a:ahLst/>
              <a:cxnLst/>
              <a:rect l="l" t="t" r="r" b="b"/>
              <a:pathLst>
                <a:path w="782" h="1628" extrusionOk="0">
                  <a:moveTo>
                    <a:pt x="27" y="1"/>
                  </a:moveTo>
                  <a:cubicBezTo>
                    <a:pt x="25" y="1"/>
                    <a:pt x="24" y="1"/>
                    <a:pt x="23" y="2"/>
                  </a:cubicBezTo>
                  <a:cubicBezTo>
                    <a:pt x="0" y="20"/>
                    <a:pt x="143" y="234"/>
                    <a:pt x="252" y="463"/>
                  </a:cubicBezTo>
                  <a:cubicBezTo>
                    <a:pt x="364" y="691"/>
                    <a:pt x="442" y="930"/>
                    <a:pt x="442" y="930"/>
                  </a:cubicBezTo>
                  <a:cubicBezTo>
                    <a:pt x="442" y="930"/>
                    <a:pt x="545" y="1159"/>
                    <a:pt x="616" y="1403"/>
                  </a:cubicBezTo>
                  <a:cubicBezTo>
                    <a:pt x="638" y="1480"/>
                    <a:pt x="659" y="1558"/>
                    <a:pt x="676" y="1628"/>
                  </a:cubicBezTo>
                  <a:cubicBezTo>
                    <a:pt x="710" y="1619"/>
                    <a:pt x="746" y="1612"/>
                    <a:pt x="781" y="1603"/>
                  </a:cubicBezTo>
                  <a:cubicBezTo>
                    <a:pt x="778" y="1532"/>
                    <a:pt x="772" y="1452"/>
                    <a:pt x="760" y="1372"/>
                  </a:cubicBezTo>
                  <a:cubicBezTo>
                    <a:pt x="724" y="1110"/>
                    <a:pt x="635" y="855"/>
                    <a:pt x="635" y="855"/>
                  </a:cubicBezTo>
                  <a:cubicBezTo>
                    <a:pt x="635" y="855"/>
                    <a:pt x="529" y="609"/>
                    <a:pt x="379" y="391"/>
                  </a:cubicBezTo>
                  <a:cubicBezTo>
                    <a:pt x="239" y="180"/>
                    <a:pt x="62" y="1"/>
                    <a:pt x="2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353;p61">
              <a:extLst>
                <a:ext uri="{FF2B5EF4-FFF2-40B4-BE49-F238E27FC236}">
                  <a16:creationId xmlns:a16="http://schemas.microsoft.com/office/drawing/2014/main" id="{641B9037-FFCD-9E8C-167A-A57E86C5EF41}"/>
                </a:ext>
              </a:extLst>
            </p:cNvPr>
            <p:cNvSpPr/>
            <p:nvPr/>
          </p:nvSpPr>
          <p:spPr>
            <a:xfrm>
              <a:off x="3588150" y="4471925"/>
              <a:ext cx="98575" cy="89200"/>
            </a:xfrm>
            <a:custGeom>
              <a:avLst/>
              <a:gdLst/>
              <a:ahLst/>
              <a:cxnLst/>
              <a:rect l="l" t="t" r="r" b="b"/>
              <a:pathLst>
                <a:path w="3943" h="3568" extrusionOk="0">
                  <a:moveTo>
                    <a:pt x="1751" y="0"/>
                  </a:moveTo>
                  <a:cubicBezTo>
                    <a:pt x="1621" y="0"/>
                    <a:pt x="1475" y="28"/>
                    <a:pt x="1319" y="102"/>
                  </a:cubicBezTo>
                  <a:cubicBezTo>
                    <a:pt x="580" y="455"/>
                    <a:pt x="1" y="2294"/>
                    <a:pt x="2156" y="3389"/>
                  </a:cubicBezTo>
                  <a:cubicBezTo>
                    <a:pt x="2399" y="3513"/>
                    <a:pt x="2593" y="3567"/>
                    <a:pt x="2746" y="3567"/>
                  </a:cubicBezTo>
                  <a:cubicBezTo>
                    <a:pt x="3943" y="3567"/>
                    <a:pt x="2605" y="209"/>
                    <a:pt x="2351" y="209"/>
                  </a:cubicBezTo>
                  <a:cubicBezTo>
                    <a:pt x="2350" y="209"/>
                    <a:pt x="2349" y="209"/>
                    <a:pt x="2348" y="209"/>
                  </a:cubicBezTo>
                  <a:cubicBezTo>
                    <a:pt x="2348" y="209"/>
                    <a:pt x="2109" y="0"/>
                    <a:pt x="1751"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354;p61">
              <a:extLst>
                <a:ext uri="{FF2B5EF4-FFF2-40B4-BE49-F238E27FC236}">
                  <a16:creationId xmlns:a16="http://schemas.microsoft.com/office/drawing/2014/main" id="{6F2A621B-A3F1-1C6A-C898-A5FCC951303A}"/>
                </a:ext>
              </a:extLst>
            </p:cNvPr>
            <p:cNvSpPr/>
            <p:nvPr/>
          </p:nvSpPr>
          <p:spPr>
            <a:xfrm>
              <a:off x="3588150" y="4467450"/>
              <a:ext cx="107775" cy="116575"/>
            </a:xfrm>
            <a:custGeom>
              <a:avLst/>
              <a:gdLst/>
              <a:ahLst/>
              <a:cxnLst/>
              <a:rect l="l" t="t" r="r" b="b"/>
              <a:pathLst>
                <a:path w="4311" h="4663" extrusionOk="0">
                  <a:moveTo>
                    <a:pt x="2348" y="388"/>
                  </a:moveTo>
                  <a:cubicBezTo>
                    <a:pt x="2348" y="388"/>
                    <a:pt x="1905" y="0"/>
                    <a:pt x="1319" y="281"/>
                  </a:cubicBezTo>
                  <a:cubicBezTo>
                    <a:pt x="580" y="634"/>
                    <a:pt x="1" y="2473"/>
                    <a:pt x="2156" y="3568"/>
                  </a:cubicBezTo>
                  <a:cubicBezTo>
                    <a:pt x="4311" y="4663"/>
                    <a:pt x="2624" y="354"/>
                    <a:pt x="2348" y="38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355;p61">
              <a:extLst>
                <a:ext uri="{FF2B5EF4-FFF2-40B4-BE49-F238E27FC236}">
                  <a16:creationId xmlns:a16="http://schemas.microsoft.com/office/drawing/2014/main" id="{4EEF48D9-92A4-A08E-CA4A-A96F32520377}"/>
                </a:ext>
              </a:extLst>
            </p:cNvPr>
            <p:cNvSpPr/>
            <p:nvPr/>
          </p:nvSpPr>
          <p:spPr>
            <a:xfrm>
              <a:off x="3611575" y="4488250"/>
              <a:ext cx="38850" cy="62900"/>
            </a:xfrm>
            <a:custGeom>
              <a:avLst/>
              <a:gdLst/>
              <a:ahLst/>
              <a:cxnLst/>
              <a:rect l="l" t="t" r="r" b="b"/>
              <a:pathLst>
                <a:path w="1554" h="2516" extrusionOk="0">
                  <a:moveTo>
                    <a:pt x="0" y="662"/>
                  </a:moveTo>
                  <a:cubicBezTo>
                    <a:pt x="0" y="662"/>
                    <a:pt x="448" y="0"/>
                    <a:pt x="1001" y="440"/>
                  </a:cubicBezTo>
                  <a:cubicBezTo>
                    <a:pt x="1554" y="878"/>
                    <a:pt x="1435" y="1306"/>
                    <a:pt x="1435" y="1306"/>
                  </a:cubicBezTo>
                  <a:cubicBezTo>
                    <a:pt x="1435" y="1306"/>
                    <a:pt x="1019" y="1261"/>
                    <a:pt x="1104" y="1567"/>
                  </a:cubicBezTo>
                  <a:cubicBezTo>
                    <a:pt x="1189" y="1874"/>
                    <a:pt x="1487" y="2102"/>
                    <a:pt x="1487" y="2102"/>
                  </a:cubicBezTo>
                  <a:cubicBezTo>
                    <a:pt x="1487" y="2102"/>
                    <a:pt x="321" y="2516"/>
                    <a:pt x="0" y="66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356;p61">
              <a:extLst>
                <a:ext uri="{FF2B5EF4-FFF2-40B4-BE49-F238E27FC236}">
                  <a16:creationId xmlns:a16="http://schemas.microsoft.com/office/drawing/2014/main" id="{182B8007-BC11-588F-06B0-2E3F4B0F8909}"/>
                </a:ext>
              </a:extLst>
            </p:cNvPr>
            <p:cNvSpPr/>
            <p:nvPr/>
          </p:nvSpPr>
          <p:spPr>
            <a:xfrm>
              <a:off x="3599875" y="4472750"/>
              <a:ext cx="96050" cy="111275"/>
            </a:xfrm>
            <a:custGeom>
              <a:avLst/>
              <a:gdLst/>
              <a:ahLst/>
              <a:cxnLst/>
              <a:rect l="l" t="t" r="r" b="b"/>
              <a:pathLst>
                <a:path w="3842" h="4451" extrusionOk="0">
                  <a:moveTo>
                    <a:pt x="1879" y="176"/>
                  </a:moveTo>
                  <a:cubicBezTo>
                    <a:pt x="1879" y="176"/>
                    <a:pt x="1743" y="57"/>
                    <a:pt x="1523" y="0"/>
                  </a:cubicBezTo>
                  <a:cubicBezTo>
                    <a:pt x="1645" y="487"/>
                    <a:pt x="1540" y="1760"/>
                    <a:pt x="791" y="1540"/>
                  </a:cubicBezTo>
                  <a:cubicBezTo>
                    <a:pt x="310" y="1398"/>
                    <a:pt x="274" y="990"/>
                    <a:pt x="331" y="651"/>
                  </a:cubicBezTo>
                  <a:cubicBezTo>
                    <a:pt x="1" y="1377"/>
                    <a:pt x="125" y="2562"/>
                    <a:pt x="1687" y="3358"/>
                  </a:cubicBezTo>
                  <a:cubicBezTo>
                    <a:pt x="3842" y="4451"/>
                    <a:pt x="2155" y="142"/>
                    <a:pt x="1879" y="17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357;p61">
              <a:extLst>
                <a:ext uri="{FF2B5EF4-FFF2-40B4-BE49-F238E27FC236}">
                  <a16:creationId xmlns:a16="http://schemas.microsoft.com/office/drawing/2014/main" id="{B802FB00-1199-54B2-C9BE-1C6833F96CC7}"/>
                </a:ext>
              </a:extLst>
            </p:cNvPr>
            <p:cNvSpPr/>
            <p:nvPr/>
          </p:nvSpPr>
          <p:spPr>
            <a:xfrm>
              <a:off x="3617300" y="4478225"/>
              <a:ext cx="14000" cy="9150"/>
            </a:xfrm>
            <a:custGeom>
              <a:avLst/>
              <a:gdLst/>
              <a:ahLst/>
              <a:cxnLst/>
              <a:rect l="l" t="t" r="r" b="b"/>
              <a:pathLst>
                <a:path w="560" h="366" extrusionOk="0">
                  <a:moveTo>
                    <a:pt x="413" y="0"/>
                  </a:moveTo>
                  <a:cubicBezTo>
                    <a:pt x="355" y="0"/>
                    <a:pt x="282" y="20"/>
                    <a:pt x="211" y="59"/>
                  </a:cubicBezTo>
                  <a:cubicBezTo>
                    <a:pt x="78" y="134"/>
                    <a:pt x="0" y="250"/>
                    <a:pt x="39" y="317"/>
                  </a:cubicBezTo>
                  <a:cubicBezTo>
                    <a:pt x="56" y="350"/>
                    <a:pt x="96" y="365"/>
                    <a:pt x="148" y="365"/>
                  </a:cubicBezTo>
                  <a:cubicBezTo>
                    <a:pt x="206" y="365"/>
                    <a:pt x="279" y="345"/>
                    <a:pt x="350" y="305"/>
                  </a:cubicBezTo>
                  <a:cubicBezTo>
                    <a:pt x="483" y="231"/>
                    <a:pt x="560" y="115"/>
                    <a:pt x="521" y="48"/>
                  </a:cubicBezTo>
                  <a:cubicBezTo>
                    <a:pt x="504" y="16"/>
                    <a:pt x="464" y="0"/>
                    <a:pt x="41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358;p61">
              <a:extLst>
                <a:ext uri="{FF2B5EF4-FFF2-40B4-BE49-F238E27FC236}">
                  <a16:creationId xmlns:a16="http://schemas.microsoft.com/office/drawing/2014/main" id="{D8F1E4EB-558C-6579-23CC-C106DC8497D5}"/>
                </a:ext>
              </a:extLst>
            </p:cNvPr>
            <p:cNvSpPr/>
            <p:nvPr/>
          </p:nvSpPr>
          <p:spPr>
            <a:xfrm>
              <a:off x="3620600" y="4495025"/>
              <a:ext cx="32700" cy="43625"/>
            </a:xfrm>
            <a:custGeom>
              <a:avLst/>
              <a:gdLst/>
              <a:ahLst/>
              <a:cxnLst/>
              <a:rect l="l" t="t" r="r" b="b"/>
              <a:pathLst>
                <a:path w="1308" h="1745" extrusionOk="0">
                  <a:moveTo>
                    <a:pt x="295" y="0"/>
                  </a:moveTo>
                  <a:cubicBezTo>
                    <a:pt x="268" y="0"/>
                    <a:pt x="242" y="2"/>
                    <a:pt x="218" y="6"/>
                  </a:cubicBezTo>
                  <a:cubicBezTo>
                    <a:pt x="74" y="28"/>
                    <a:pt x="1" y="98"/>
                    <a:pt x="8" y="108"/>
                  </a:cubicBezTo>
                  <a:cubicBezTo>
                    <a:pt x="9" y="109"/>
                    <a:pt x="11" y="110"/>
                    <a:pt x="15" y="110"/>
                  </a:cubicBezTo>
                  <a:cubicBezTo>
                    <a:pt x="36" y="110"/>
                    <a:pt x="103" y="85"/>
                    <a:pt x="200" y="85"/>
                  </a:cubicBezTo>
                  <a:cubicBezTo>
                    <a:pt x="207" y="85"/>
                    <a:pt x="215" y="85"/>
                    <a:pt x="223" y="85"/>
                  </a:cubicBezTo>
                  <a:cubicBezTo>
                    <a:pt x="348" y="86"/>
                    <a:pt x="508" y="146"/>
                    <a:pt x="631" y="256"/>
                  </a:cubicBezTo>
                  <a:cubicBezTo>
                    <a:pt x="759" y="362"/>
                    <a:pt x="848" y="506"/>
                    <a:pt x="903" y="619"/>
                  </a:cubicBezTo>
                  <a:cubicBezTo>
                    <a:pt x="960" y="733"/>
                    <a:pt x="990" y="815"/>
                    <a:pt x="990" y="815"/>
                  </a:cubicBezTo>
                  <a:cubicBezTo>
                    <a:pt x="990" y="815"/>
                    <a:pt x="993" y="820"/>
                    <a:pt x="1003" y="843"/>
                  </a:cubicBezTo>
                  <a:cubicBezTo>
                    <a:pt x="1003" y="843"/>
                    <a:pt x="1004" y="843"/>
                    <a:pt x="1006" y="845"/>
                  </a:cubicBezTo>
                  <a:cubicBezTo>
                    <a:pt x="1007" y="847"/>
                    <a:pt x="1009" y="848"/>
                    <a:pt x="1006" y="850"/>
                  </a:cubicBezTo>
                  <a:cubicBezTo>
                    <a:pt x="1007" y="850"/>
                    <a:pt x="1007" y="850"/>
                    <a:pt x="1008" y="850"/>
                  </a:cubicBezTo>
                  <a:cubicBezTo>
                    <a:pt x="1012" y="850"/>
                    <a:pt x="970" y="858"/>
                    <a:pt x="944" y="867"/>
                  </a:cubicBezTo>
                  <a:cubicBezTo>
                    <a:pt x="912" y="876"/>
                    <a:pt x="879" y="891"/>
                    <a:pt x="844" y="910"/>
                  </a:cubicBezTo>
                  <a:cubicBezTo>
                    <a:pt x="709" y="980"/>
                    <a:pt x="598" y="1178"/>
                    <a:pt x="671" y="1355"/>
                  </a:cubicBezTo>
                  <a:cubicBezTo>
                    <a:pt x="705" y="1439"/>
                    <a:pt x="767" y="1493"/>
                    <a:pt x="816" y="1535"/>
                  </a:cubicBezTo>
                  <a:cubicBezTo>
                    <a:pt x="866" y="1577"/>
                    <a:pt x="912" y="1615"/>
                    <a:pt x="951" y="1648"/>
                  </a:cubicBezTo>
                  <a:cubicBezTo>
                    <a:pt x="1023" y="1708"/>
                    <a:pt x="1076" y="1744"/>
                    <a:pt x="1091" y="1744"/>
                  </a:cubicBezTo>
                  <a:cubicBezTo>
                    <a:pt x="1093" y="1744"/>
                    <a:pt x="1094" y="1744"/>
                    <a:pt x="1095" y="1743"/>
                  </a:cubicBezTo>
                  <a:cubicBezTo>
                    <a:pt x="1103" y="1736"/>
                    <a:pt x="1065" y="1680"/>
                    <a:pt x="999" y="1601"/>
                  </a:cubicBezTo>
                  <a:cubicBezTo>
                    <a:pt x="941" y="1521"/>
                    <a:pt x="821" y="1418"/>
                    <a:pt x="790" y="1316"/>
                  </a:cubicBezTo>
                  <a:cubicBezTo>
                    <a:pt x="762" y="1211"/>
                    <a:pt x="841" y="1097"/>
                    <a:pt x="924" y="1065"/>
                  </a:cubicBezTo>
                  <a:cubicBezTo>
                    <a:pt x="946" y="1055"/>
                    <a:pt x="967" y="1047"/>
                    <a:pt x="988" y="1044"/>
                  </a:cubicBezTo>
                  <a:cubicBezTo>
                    <a:pt x="1013" y="1040"/>
                    <a:pt x="1016" y="1037"/>
                    <a:pt x="1074" y="1036"/>
                  </a:cubicBezTo>
                  <a:cubicBezTo>
                    <a:pt x="1166" y="1040"/>
                    <a:pt x="1262" y="1058"/>
                    <a:pt x="1308" y="1063"/>
                  </a:cubicBezTo>
                  <a:cubicBezTo>
                    <a:pt x="1195" y="779"/>
                    <a:pt x="1177" y="734"/>
                    <a:pt x="1177" y="734"/>
                  </a:cubicBezTo>
                  <a:cubicBezTo>
                    <a:pt x="1177" y="734"/>
                    <a:pt x="1140" y="650"/>
                    <a:pt x="1067" y="528"/>
                  </a:cubicBezTo>
                  <a:cubicBezTo>
                    <a:pt x="997" y="409"/>
                    <a:pt x="880" y="249"/>
                    <a:pt x="719" y="141"/>
                  </a:cubicBezTo>
                  <a:cubicBezTo>
                    <a:pt x="588" y="48"/>
                    <a:pt x="427" y="0"/>
                    <a:pt x="2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359;p61">
              <a:extLst>
                <a:ext uri="{FF2B5EF4-FFF2-40B4-BE49-F238E27FC236}">
                  <a16:creationId xmlns:a16="http://schemas.microsoft.com/office/drawing/2014/main" id="{6A455B6D-70F4-D504-0EF5-E4C2CF9B3715}"/>
                </a:ext>
              </a:extLst>
            </p:cNvPr>
            <p:cNvSpPr/>
            <p:nvPr/>
          </p:nvSpPr>
          <p:spPr>
            <a:xfrm>
              <a:off x="3919500" y="4472350"/>
              <a:ext cx="98650" cy="89175"/>
            </a:xfrm>
            <a:custGeom>
              <a:avLst/>
              <a:gdLst/>
              <a:ahLst/>
              <a:cxnLst/>
              <a:rect l="l" t="t" r="r" b="b"/>
              <a:pathLst>
                <a:path w="3946" h="3567" extrusionOk="0">
                  <a:moveTo>
                    <a:pt x="2202" y="0"/>
                  </a:moveTo>
                  <a:cubicBezTo>
                    <a:pt x="1844" y="0"/>
                    <a:pt x="1605" y="208"/>
                    <a:pt x="1605" y="208"/>
                  </a:cubicBezTo>
                  <a:cubicBezTo>
                    <a:pt x="1604" y="208"/>
                    <a:pt x="1603" y="208"/>
                    <a:pt x="1601" y="208"/>
                  </a:cubicBezTo>
                  <a:cubicBezTo>
                    <a:pt x="1349" y="208"/>
                    <a:pt x="0" y="3566"/>
                    <a:pt x="1200" y="3566"/>
                  </a:cubicBezTo>
                  <a:cubicBezTo>
                    <a:pt x="1352" y="3566"/>
                    <a:pt x="1546" y="3512"/>
                    <a:pt x="1788" y="3389"/>
                  </a:cubicBezTo>
                  <a:cubicBezTo>
                    <a:pt x="3946" y="2300"/>
                    <a:pt x="3371" y="458"/>
                    <a:pt x="2635" y="104"/>
                  </a:cubicBezTo>
                  <a:cubicBezTo>
                    <a:pt x="2479" y="28"/>
                    <a:pt x="2332" y="0"/>
                    <a:pt x="220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360;p61">
              <a:extLst>
                <a:ext uri="{FF2B5EF4-FFF2-40B4-BE49-F238E27FC236}">
                  <a16:creationId xmlns:a16="http://schemas.microsoft.com/office/drawing/2014/main" id="{15876360-3DE4-2F93-BB4F-DF4AD3C6A717}"/>
                </a:ext>
              </a:extLst>
            </p:cNvPr>
            <p:cNvSpPr/>
            <p:nvPr/>
          </p:nvSpPr>
          <p:spPr>
            <a:xfrm>
              <a:off x="3910275" y="4467875"/>
              <a:ext cx="107875" cy="116450"/>
            </a:xfrm>
            <a:custGeom>
              <a:avLst/>
              <a:gdLst/>
              <a:ahLst/>
              <a:cxnLst/>
              <a:rect l="l" t="t" r="r" b="b"/>
              <a:pathLst>
                <a:path w="4315" h="4658" extrusionOk="0">
                  <a:moveTo>
                    <a:pt x="1974" y="387"/>
                  </a:moveTo>
                  <a:cubicBezTo>
                    <a:pt x="1974" y="387"/>
                    <a:pt x="2419" y="0"/>
                    <a:pt x="3004" y="283"/>
                  </a:cubicBezTo>
                  <a:cubicBezTo>
                    <a:pt x="3740" y="637"/>
                    <a:pt x="4315" y="2479"/>
                    <a:pt x="2157" y="3568"/>
                  </a:cubicBezTo>
                  <a:cubicBezTo>
                    <a:pt x="1" y="4657"/>
                    <a:pt x="1699" y="353"/>
                    <a:pt x="1974" y="38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361;p61">
              <a:extLst>
                <a:ext uri="{FF2B5EF4-FFF2-40B4-BE49-F238E27FC236}">
                  <a16:creationId xmlns:a16="http://schemas.microsoft.com/office/drawing/2014/main" id="{E8490B87-274D-86F8-4B36-1794215E401C}"/>
                </a:ext>
              </a:extLst>
            </p:cNvPr>
            <p:cNvSpPr/>
            <p:nvPr/>
          </p:nvSpPr>
          <p:spPr>
            <a:xfrm>
              <a:off x="3955900" y="4488725"/>
              <a:ext cx="38950" cy="62950"/>
            </a:xfrm>
            <a:custGeom>
              <a:avLst/>
              <a:gdLst/>
              <a:ahLst/>
              <a:cxnLst/>
              <a:rect l="l" t="t" r="r" b="b"/>
              <a:pathLst>
                <a:path w="1558" h="2518" extrusionOk="0">
                  <a:moveTo>
                    <a:pt x="1557" y="663"/>
                  </a:moveTo>
                  <a:cubicBezTo>
                    <a:pt x="1557" y="663"/>
                    <a:pt x="1112" y="1"/>
                    <a:pt x="557" y="438"/>
                  </a:cubicBezTo>
                  <a:cubicBezTo>
                    <a:pt x="1" y="876"/>
                    <a:pt x="120" y="1304"/>
                    <a:pt x="120" y="1304"/>
                  </a:cubicBezTo>
                  <a:cubicBezTo>
                    <a:pt x="120" y="1304"/>
                    <a:pt x="536" y="1260"/>
                    <a:pt x="450" y="1567"/>
                  </a:cubicBezTo>
                  <a:cubicBezTo>
                    <a:pt x="363" y="1873"/>
                    <a:pt x="67" y="2101"/>
                    <a:pt x="67" y="2101"/>
                  </a:cubicBezTo>
                  <a:cubicBezTo>
                    <a:pt x="67" y="2101"/>
                    <a:pt x="1230" y="2517"/>
                    <a:pt x="1557" y="66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362;p61">
              <a:extLst>
                <a:ext uri="{FF2B5EF4-FFF2-40B4-BE49-F238E27FC236}">
                  <a16:creationId xmlns:a16="http://schemas.microsoft.com/office/drawing/2014/main" id="{705EEF81-1907-29F7-9535-0E7DDC286E37}"/>
                </a:ext>
              </a:extLst>
            </p:cNvPr>
            <p:cNvSpPr/>
            <p:nvPr/>
          </p:nvSpPr>
          <p:spPr>
            <a:xfrm>
              <a:off x="3919500" y="4473150"/>
              <a:ext cx="87000" cy="88350"/>
            </a:xfrm>
            <a:custGeom>
              <a:avLst/>
              <a:gdLst/>
              <a:ahLst/>
              <a:cxnLst/>
              <a:rect l="l" t="t" r="r" b="b"/>
              <a:pathLst>
                <a:path w="3480" h="3534" extrusionOk="0">
                  <a:moveTo>
                    <a:pt x="1962" y="0"/>
                  </a:moveTo>
                  <a:lnTo>
                    <a:pt x="1962" y="0"/>
                  </a:lnTo>
                  <a:cubicBezTo>
                    <a:pt x="1741" y="59"/>
                    <a:pt x="1605" y="176"/>
                    <a:pt x="1605" y="176"/>
                  </a:cubicBezTo>
                  <a:cubicBezTo>
                    <a:pt x="1604" y="176"/>
                    <a:pt x="1603" y="176"/>
                    <a:pt x="1601" y="176"/>
                  </a:cubicBezTo>
                  <a:cubicBezTo>
                    <a:pt x="1349" y="176"/>
                    <a:pt x="1" y="3533"/>
                    <a:pt x="1199" y="3533"/>
                  </a:cubicBezTo>
                  <a:cubicBezTo>
                    <a:pt x="1352" y="3533"/>
                    <a:pt x="1546" y="3479"/>
                    <a:pt x="1788" y="3356"/>
                  </a:cubicBezTo>
                  <a:cubicBezTo>
                    <a:pt x="3352" y="2566"/>
                    <a:pt x="3480" y="1381"/>
                    <a:pt x="3152" y="653"/>
                  </a:cubicBezTo>
                  <a:lnTo>
                    <a:pt x="3152" y="653"/>
                  </a:lnTo>
                  <a:cubicBezTo>
                    <a:pt x="3210" y="993"/>
                    <a:pt x="3171" y="1401"/>
                    <a:pt x="2690" y="1541"/>
                  </a:cubicBezTo>
                  <a:cubicBezTo>
                    <a:pt x="2632" y="1558"/>
                    <a:pt x="2577" y="1566"/>
                    <a:pt x="2526" y="1566"/>
                  </a:cubicBezTo>
                  <a:cubicBezTo>
                    <a:pt x="1926" y="1566"/>
                    <a:pt x="1849" y="448"/>
                    <a:pt x="19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363;p61">
              <a:extLst>
                <a:ext uri="{FF2B5EF4-FFF2-40B4-BE49-F238E27FC236}">
                  <a16:creationId xmlns:a16="http://schemas.microsoft.com/office/drawing/2014/main" id="{18FB4887-5F5D-1377-35BA-B0D2A85EC2F3}"/>
                </a:ext>
              </a:extLst>
            </p:cNvPr>
            <p:cNvSpPr/>
            <p:nvPr/>
          </p:nvSpPr>
          <p:spPr>
            <a:xfrm>
              <a:off x="3975150" y="4478675"/>
              <a:ext cx="14025" cy="9225"/>
            </a:xfrm>
            <a:custGeom>
              <a:avLst/>
              <a:gdLst/>
              <a:ahLst/>
              <a:cxnLst/>
              <a:rect l="l" t="t" r="r" b="b"/>
              <a:pathLst>
                <a:path w="561" h="369" extrusionOk="0">
                  <a:moveTo>
                    <a:pt x="147" y="1"/>
                  </a:moveTo>
                  <a:cubicBezTo>
                    <a:pt x="97" y="1"/>
                    <a:pt x="58" y="16"/>
                    <a:pt x="39" y="48"/>
                  </a:cubicBezTo>
                  <a:cubicBezTo>
                    <a:pt x="1" y="116"/>
                    <a:pt x="79" y="232"/>
                    <a:pt x="212" y="308"/>
                  </a:cubicBezTo>
                  <a:cubicBezTo>
                    <a:pt x="283" y="348"/>
                    <a:pt x="355" y="368"/>
                    <a:pt x="413" y="368"/>
                  </a:cubicBezTo>
                  <a:cubicBezTo>
                    <a:pt x="464" y="368"/>
                    <a:pt x="504" y="352"/>
                    <a:pt x="522" y="320"/>
                  </a:cubicBezTo>
                  <a:cubicBezTo>
                    <a:pt x="560" y="253"/>
                    <a:pt x="484" y="137"/>
                    <a:pt x="350" y="62"/>
                  </a:cubicBezTo>
                  <a:cubicBezTo>
                    <a:pt x="279" y="21"/>
                    <a:pt x="206" y="1"/>
                    <a:pt x="147"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364;p61">
              <a:extLst>
                <a:ext uri="{FF2B5EF4-FFF2-40B4-BE49-F238E27FC236}">
                  <a16:creationId xmlns:a16="http://schemas.microsoft.com/office/drawing/2014/main" id="{B0298DBE-982D-C1CE-C445-E1E0ADCF6787}"/>
                </a:ext>
              </a:extLst>
            </p:cNvPr>
            <p:cNvSpPr/>
            <p:nvPr/>
          </p:nvSpPr>
          <p:spPr>
            <a:xfrm>
              <a:off x="3953050" y="4495400"/>
              <a:ext cx="32825" cy="43675"/>
            </a:xfrm>
            <a:custGeom>
              <a:avLst/>
              <a:gdLst/>
              <a:ahLst/>
              <a:cxnLst/>
              <a:rect l="l" t="t" r="r" b="b"/>
              <a:pathLst>
                <a:path w="1313" h="1747" extrusionOk="0">
                  <a:moveTo>
                    <a:pt x="1015" y="1"/>
                  </a:moveTo>
                  <a:cubicBezTo>
                    <a:pt x="883" y="1"/>
                    <a:pt x="724" y="49"/>
                    <a:pt x="593" y="141"/>
                  </a:cubicBezTo>
                  <a:cubicBezTo>
                    <a:pt x="432" y="248"/>
                    <a:pt x="315" y="408"/>
                    <a:pt x="244" y="526"/>
                  </a:cubicBezTo>
                  <a:cubicBezTo>
                    <a:pt x="171" y="648"/>
                    <a:pt x="134" y="732"/>
                    <a:pt x="134" y="732"/>
                  </a:cubicBezTo>
                  <a:cubicBezTo>
                    <a:pt x="134" y="732"/>
                    <a:pt x="116" y="777"/>
                    <a:pt x="1" y="1062"/>
                  </a:cubicBezTo>
                  <a:cubicBezTo>
                    <a:pt x="48" y="1057"/>
                    <a:pt x="143" y="1038"/>
                    <a:pt x="235" y="1034"/>
                  </a:cubicBezTo>
                  <a:cubicBezTo>
                    <a:pt x="293" y="1036"/>
                    <a:pt x="297" y="1038"/>
                    <a:pt x="320" y="1042"/>
                  </a:cubicBezTo>
                  <a:cubicBezTo>
                    <a:pt x="342" y="1046"/>
                    <a:pt x="363" y="1053"/>
                    <a:pt x="384" y="1063"/>
                  </a:cubicBezTo>
                  <a:cubicBezTo>
                    <a:pt x="468" y="1095"/>
                    <a:pt x="547" y="1211"/>
                    <a:pt x="518" y="1315"/>
                  </a:cubicBezTo>
                  <a:cubicBezTo>
                    <a:pt x="489" y="1418"/>
                    <a:pt x="366" y="1521"/>
                    <a:pt x="309" y="1601"/>
                  </a:cubicBezTo>
                  <a:cubicBezTo>
                    <a:pt x="244" y="1681"/>
                    <a:pt x="203" y="1737"/>
                    <a:pt x="213" y="1745"/>
                  </a:cubicBezTo>
                  <a:cubicBezTo>
                    <a:pt x="213" y="1746"/>
                    <a:pt x="215" y="1747"/>
                    <a:pt x="216" y="1747"/>
                  </a:cubicBezTo>
                  <a:cubicBezTo>
                    <a:pt x="232" y="1747"/>
                    <a:pt x="285" y="1710"/>
                    <a:pt x="357" y="1652"/>
                  </a:cubicBezTo>
                  <a:cubicBezTo>
                    <a:pt x="396" y="1619"/>
                    <a:pt x="442" y="1582"/>
                    <a:pt x="492" y="1539"/>
                  </a:cubicBezTo>
                  <a:cubicBezTo>
                    <a:pt x="542" y="1496"/>
                    <a:pt x="603" y="1445"/>
                    <a:pt x="639" y="1359"/>
                  </a:cubicBezTo>
                  <a:cubicBezTo>
                    <a:pt x="710" y="1183"/>
                    <a:pt x="602" y="983"/>
                    <a:pt x="465" y="912"/>
                  </a:cubicBezTo>
                  <a:cubicBezTo>
                    <a:pt x="432" y="892"/>
                    <a:pt x="399" y="879"/>
                    <a:pt x="368" y="868"/>
                  </a:cubicBezTo>
                  <a:cubicBezTo>
                    <a:pt x="341" y="859"/>
                    <a:pt x="295" y="850"/>
                    <a:pt x="305" y="850"/>
                  </a:cubicBezTo>
                  <a:cubicBezTo>
                    <a:pt x="303" y="848"/>
                    <a:pt x="304" y="847"/>
                    <a:pt x="305" y="845"/>
                  </a:cubicBezTo>
                  <a:cubicBezTo>
                    <a:pt x="307" y="843"/>
                    <a:pt x="309" y="843"/>
                    <a:pt x="309" y="843"/>
                  </a:cubicBezTo>
                  <a:cubicBezTo>
                    <a:pt x="319" y="820"/>
                    <a:pt x="321" y="815"/>
                    <a:pt x="321" y="815"/>
                  </a:cubicBezTo>
                  <a:cubicBezTo>
                    <a:pt x="321" y="815"/>
                    <a:pt x="352" y="733"/>
                    <a:pt x="409" y="619"/>
                  </a:cubicBezTo>
                  <a:cubicBezTo>
                    <a:pt x="465" y="506"/>
                    <a:pt x="554" y="362"/>
                    <a:pt x="679" y="257"/>
                  </a:cubicBezTo>
                  <a:cubicBezTo>
                    <a:pt x="805" y="147"/>
                    <a:pt x="965" y="88"/>
                    <a:pt x="1090" y="87"/>
                  </a:cubicBezTo>
                  <a:cubicBezTo>
                    <a:pt x="1097" y="87"/>
                    <a:pt x="1105" y="87"/>
                    <a:pt x="1112" y="87"/>
                  </a:cubicBezTo>
                  <a:cubicBezTo>
                    <a:pt x="1208" y="87"/>
                    <a:pt x="1275" y="112"/>
                    <a:pt x="1297" y="112"/>
                  </a:cubicBezTo>
                  <a:cubicBezTo>
                    <a:pt x="1301" y="112"/>
                    <a:pt x="1304" y="112"/>
                    <a:pt x="1305" y="110"/>
                  </a:cubicBezTo>
                  <a:cubicBezTo>
                    <a:pt x="1312" y="100"/>
                    <a:pt x="1241" y="30"/>
                    <a:pt x="1096" y="7"/>
                  </a:cubicBezTo>
                  <a:cubicBezTo>
                    <a:pt x="1071" y="3"/>
                    <a:pt x="1043" y="1"/>
                    <a:pt x="10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365;p61">
              <a:extLst>
                <a:ext uri="{FF2B5EF4-FFF2-40B4-BE49-F238E27FC236}">
                  <a16:creationId xmlns:a16="http://schemas.microsoft.com/office/drawing/2014/main" id="{BDA7F90C-57C4-6D3A-B6E0-D743243E7F96}"/>
                </a:ext>
              </a:extLst>
            </p:cNvPr>
            <p:cNvSpPr/>
            <p:nvPr/>
          </p:nvSpPr>
          <p:spPr>
            <a:xfrm>
              <a:off x="3619650" y="4296200"/>
              <a:ext cx="353650" cy="381025"/>
            </a:xfrm>
            <a:custGeom>
              <a:avLst/>
              <a:gdLst/>
              <a:ahLst/>
              <a:cxnLst/>
              <a:rect l="l" t="t" r="r" b="b"/>
              <a:pathLst>
                <a:path w="14146" h="15241" extrusionOk="0">
                  <a:moveTo>
                    <a:pt x="6843" y="0"/>
                  </a:moveTo>
                  <a:cubicBezTo>
                    <a:pt x="3626" y="0"/>
                    <a:pt x="1" y="3098"/>
                    <a:pt x="683" y="6552"/>
                  </a:cubicBezTo>
                  <a:cubicBezTo>
                    <a:pt x="860" y="7449"/>
                    <a:pt x="1180" y="8230"/>
                    <a:pt x="1112" y="9191"/>
                  </a:cubicBezTo>
                  <a:cubicBezTo>
                    <a:pt x="1094" y="9439"/>
                    <a:pt x="1064" y="9702"/>
                    <a:pt x="1035" y="9973"/>
                  </a:cubicBezTo>
                  <a:cubicBezTo>
                    <a:pt x="850" y="11690"/>
                    <a:pt x="1865" y="13158"/>
                    <a:pt x="3375" y="13898"/>
                  </a:cubicBezTo>
                  <a:cubicBezTo>
                    <a:pt x="4611" y="14504"/>
                    <a:pt x="6180" y="15238"/>
                    <a:pt x="7588" y="15241"/>
                  </a:cubicBezTo>
                  <a:cubicBezTo>
                    <a:pt x="7589" y="15241"/>
                    <a:pt x="7590" y="15241"/>
                    <a:pt x="7591" y="15241"/>
                  </a:cubicBezTo>
                  <a:cubicBezTo>
                    <a:pt x="8794" y="15241"/>
                    <a:pt x="10103" y="14452"/>
                    <a:pt x="11129" y="13904"/>
                  </a:cubicBezTo>
                  <a:cubicBezTo>
                    <a:pt x="12435" y="13206"/>
                    <a:pt x="13608" y="12384"/>
                    <a:pt x="13842" y="10793"/>
                  </a:cubicBezTo>
                  <a:cubicBezTo>
                    <a:pt x="13929" y="10190"/>
                    <a:pt x="13695" y="9710"/>
                    <a:pt x="13671" y="9120"/>
                  </a:cubicBezTo>
                  <a:cubicBezTo>
                    <a:pt x="13614" y="7730"/>
                    <a:pt x="14145" y="6328"/>
                    <a:pt x="13979" y="4944"/>
                  </a:cubicBezTo>
                  <a:cubicBezTo>
                    <a:pt x="13862" y="3964"/>
                    <a:pt x="13235" y="2960"/>
                    <a:pt x="12574" y="2248"/>
                  </a:cubicBezTo>
                  <a:cubicBezTo>
                    <a:pt x="11169" y="742"/>
                    <a:pt x="9060" y="100"/>
                    <a:pt x="7078" y="6"/>
                  </a:cubicBezTo>
                  <a:cubicBezTo>
                    <a:pt x="7000" y="2"/>
                    <a:pt x="6922" y="0"/>
                    <a:pt x="684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366;p61">
              <a:extLst>
                <a:ext uri="{FF2B5EF4-FFF2-40B4-BE49-F238E27FC236}">
                  <a16:creationId xmlns:a16="http://schemas.microsoft.com/office/drawing/2014/main" id="{A33C9597-1ADC-25E4-21BD-9CA82FC96AAD}"/>
                </a:ext>
              </a:extLst>
            </p:cNvPr>
            <p:cNvSpPr/>
            <p:nvPr/>
          </p:nvSpPr>
          <p:spPr>
            <a:xfrm>
              <a:off x="3643525" y="4551925"/>
              <a:ext cx="322775" cy="125325"/>
            </a:xfrm>
            <a:custGeom>
              <a:avLst/>
              <a:gdLst/>
              <a:ahLst/>
              <a:cxnLst/>
              <a:rect l="l" t="t" r="r" b="b"/>
              <a:pathLst>
                <a:path w="12911" h="5013" extrusionOk="0">
                  <a:moveTo>
                    <a:pt x="64" y="1"/>
                  </a:moveTo>
                  <a:lnTo>
                    <a:pt x="64" y="1"/>
                  </a:lnTo>
                  <a:cubicBezTo>
                    <a:pt x="1" y="1608"/>
                    <a:pt x="985" y="2967"/>
                    <a:pt x="2421" y="3670"/>
                  </a:cubicBezTo>
                  <a:cubicBezTo>
                    <a:pt x="3657" y="4277"/>
                    <a:pt x="5226" y="5011"/>
                    <a:pt x="6635" y="5013"/>
                  </a:cubicBezTo>
                  <a:cubicBezTo>
                    <a:pt x="6635" y="5013"/>
                    <a:pt x="6636" y="5013"/>
                    <a:pt x="6637" y="5013"/>
                  </a:cubicBezTo>
                  <a:cubicBezTo>
                    <a:pt x="7840" y="5013"/>
                    <a:pt x="9149" y="4224"/>
                    <a:pt x="10175" y="3676"/>
                  </a:cubicBezTo>
                  <a:cubicBezTo>
                    <a:pt x="11481" y="2978"/>
                    <a:pt x="12654" y="2156"/>
                    <a:pt x="12888" y="566"/>
                  </a:cubicBezTo>
                  <a:cubicBezTo>
                    <a:pt x="12909" y="424"/>
                    <a:pt x="12910" y="287"/>
                    <a:pt x="12903" y="155"/>
                  </a:cubicBezTo>
                  <a:lnTo>
                    <a:pt x="12903" y="155"/>
                  </a:lnTo>
                  <a:cubicBezTo>
                    <a:pt x="12898" y="209"/>
                    <a:pt x="12896" y="264"/>
                    <a:pt x="12888" y="320"/>
                  </a:cubicBezTo>
                  <a:cubicBezTo>
                    <a:pt x="12654" y="1911"/>
                    <a:pt x="11481" y="2732"/>
                    <a:pt x="10175" y="3431"/>
                  </a:cubicBezTo>
                  <a:cubicBezTo>
                    <a:pt x="9149" y="3979"/>
                    <a:pt x="7840" y="4768"/>
                    <a:pt x="6637" y="4768"/>
                  </a:cubicBezTo>
                  <a:cubicBezTo>
                    <a:pt x="6636" y="4768"/>
                    <a:pt x="6635" y="4768"/>
                    <a:pt x="6635" y="4768"/>
                  </a:cubicBezTo>
                  <a:cubicBezTo>
                    <a:pt x="5226" y="4767"/>
                    <a:pt x="3657" y="4032"/>
                    <a:pt x="2421" y="3425"/>
                  </a:cubicBezTo>
                  <a:cubicBezTo>
                    <a:pt x="1060" y="2758"/>
                    <a:pt x="105" y="1500"/>
                    <a:pt x="64"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367;p61">
              <a:extLst>
                <a:ext uri="{FF2B5EF4-FFF2-40B4-BE49-F238E27FC236}">
                  <a16:creationId xmlns:a16="http://schemas.microsoft.com/office/drawing/2014/main" id="{0D9A2697-22CB-31EF-6D74-D08BFEBF2571}"/>
                </a:ext>
              </a:extLst>
            </p:cNvPr>
            <p:cNvSpPr/>
            <p:nvPr/>
          </p:nvSpPr>
          <p:spPr>
            <a:xfrm>
              <a:off x="3642200" y="4541225"/>
              <a:ext cx="94850" cy="61325"/>
            </a:xfrm>
            <a:custGeom>
              <a:avLst/>
              <a:gdLst/>
              <a:ahLst/>
              <a:cxnLst/>
              <a:rect l="l" t="t" r="r" b="b"/>
              <a:pathLst>
                <a:path w="3794" h="2453" extrusionOk="0">
                  <a:moveTo>
                    <a:pt x="1017" y="1"/>
                  </a:moveTo>
                  <a:cubicBezTo>
                    <a:pt x="1017" y="1"/>
                    <a:pt x="1" y="252"/>
                    <a:pt x="810" y="1471"/>
                  </a:cubicBezTo>
                  <a:cubicBezTo>
                    <a:pt x="1464" y="2452"/>
                    <a:pt x="1903" y="2312"/>
                    <a:pt x="2239" y="2290"/>
                  </a:cubicBezTo>
                  <a:cubicBezTo>
                    <a:pt x="2852" y="2250"/>
                    <a:pt x="3793" y="1802"/>
                    <a:pt x="3794" y="985"/>
                  </a:cubicBezTo>
                  <a:cubicBezTo>
                    <a:pt x="3794" y="167"/>
                    <a:pt x="2284" y="2"/>
                    <a:pt x="1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368;p61">
              <a:extLst>
                <a:ext uri="{FF2B5EF4-FFF2-40B4-BE49-F238E27FC236}">
                  <a16:creationId xmlns:a16="http://schemas.microsoft.com/office/drawing/2014/main" id="{4C170006-4457-10B3-68CE-9F697F024D3F}"/>
                </a:ext>
              </a:extLst>
            </p:cNvPr>
            <p:cNvSpPr/>
            <p:nvPr/>
          </p:nvSpPr>
          <p:spPr>
            <a:xfrm>
              <a:off x="3859550" y="4526850"/>
              <a:ext cx="102425" cy="75275"/>
            </a:xfrm>
            <a:custGeom>
              <a:avLst/>
              <a:gdLst/>
              <a:ahLst/>
              <a:cxnLst/>
              <a:rect l="l" t="t" r="r" b="b"/>
              <a:pathLst>
                <a:path w="4097" h="3011" extrusionOk="0">
                  <a:moveTo>
                    <a:pt x="838" y="926"/>
                  </a:moveTo>
                  <a:cubicBezTo>
                    <a:pt x="838" y="926"/>
                    <a:pt x="1" y="1553"/>
                    <a:pt x="1221" y="2360"/>
                  </a:cubicBezTo>
                  <a:cubicBezTo>
                    <a:pt x="2204" y="3010"/>
                    <a:pt x="2554" y="2711"/>
                    <a:pt x="2855" y="2558"/>
                  </a:cubicBezTo>
                  <a:cubicBezTo>
                    <a:pt x="3404" y="2282"/>
                    <a:pt x="4097" y="1505"/>
                    <a:pt x="3779" y="752"/>
                  </a:cubicBezTo>
                  <a:cubicBezTo>
                    <a:pt x="3463" y="0"/>
                    <a:pt x="2007" y="436"/>
                    <a:pt x="838" y="92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369;p61">
              <a:extLst>
                <a:ext uri="{FF2B5EF4-FFF2-40B4-BE49-F238E27FC236}">
                  <a16:creationId xmlns:a16="http://schemas.microsoft.com/office/drawing/2014/main" id="{2C44D94C-E7F5-2E66-A635-38C20952BACF}"/>
                </a:ext>
              </a:extLst>
            </p:cNvPr>
            <p:cNvSpPr/>
            <p:nvPr/>
          </p:nvSpPr>
          <p:spPr>
            <a:xfrm>
              <a:off x="3732900" y="4399150"/>
              <a:ext cx="130225" cy="83675"/>
            </a:xfrm>
            <a:custGeom>
              <a:avLst/>
              <a:gdLst/>
              <a:ahLst/>
              <a:cxnLst/>
              <a:rect l="l" t="t" r="r" b="b"/>
              <a:pathLst>
                <a:path w="5209" h="3347" extrusionOk="0">
                  <a:moveTo>
                    <a:pt x="1322" y="139"/>
                  </a:moveTo>
                  <a:cubicBezTo>
                    <a:pt x="1322" y="139"/>
                    <a:pt x="1" y="586"/>
                    <a:pt x="1211" y="2115"/>
                  </a:cubicBezTo>
                  <a:cubicBezTo>
                    <a:pt x="2186" y="3347"/>
                    <a:pt x="2756" y="3112"/>
                    <a:pt x="3200" y="3045"/>
                  </a:cubicBezTo>
                  <a:cubicBezTo>
                    <a:pt x="4010" y="2924"/>
                    <a:pt x="5209" y="2225"/>
                    <a:pt x="5120" y="1139"/>
                  </a:cubicBezTo>
                  <a:cubicBezTo>
                    <a:pt x="5030" y="53"/>
                    <a:pt x="3004" y="0"/>
                    <a:pt x="1322"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370;p61">
              <a:extLst>
                <a:ext uri="{FF2B5EF4-FFF2-40B4-BE49-F238E27FC236}">
                  <a16:creationId xmlns:a16="http://schemas.microsoft.com/office/drawing/2014/main" id="{833C248E-15CF-A548-9D28-B236D14F05D2}"/>
                </a:ext>
              </a:extLst>
            </p:cNvPr>
            <p:cNvSpPr/>
            <p:nvPr/>
          </p:nvSpPr>
          <p:spPr>
            <a:xfrm>
              <a:off x="3663275" y="4450050"/>
              <a:ext cx="104450" cy="104700"/>
            </a:xfrm>
            <a:custGeom>
              <a:avLst/>
              <a:gdLst/>
              <a:ahLst/>
              <a:cxnLst/>
              <a:rect l="l" t="t" r="r" b="b"/>
              <a:pathLst>
                <a:path w="4178" h="4188" extrusionOk="0">
                  <a:moveTo>
                    <a:pt x="3450" y="3349"/>
                  </a:moveTo>
                  <a:cubicBezTo>
                    <a:pt x="3450" y="3349"/>
                    <a:pt x="4177" y="1021"/>
                    <a:pt x="2656" y="511"/>
                  </a:cubicBezTo>
                  <a:cubicBezTo>
                    <a:pt x="1133" y="0"/>
                    <a:pt x="0" y="1636"/>
                    <a:pt x="133" y="2157"/>
                  </a:cubicBezTo>
                  <a:cubicBezTo>
                    <a:pt x="267" y="2675"/>
                    <a:pt x="1048" y="4188"/>
                    <a:pt x="3450" y="334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371;p61">
              <a:extLst>
                <a:ext uri="{FF2B5EF4-FFF2-40B4-BE49-F238E27FC236}">
                  <a16:creationId xmlns:a16="http://schemas.microsoft.com/office/drawing/2014/main" id="{C2D2A738-CC1E-00FB-9A76-0515FFEA6283}"/>
                </a:ext>
              </a:extLst>
            </p:cNvPr>
            <p:cNvSpPr/>
            <p:nvPr/>
          </p:nvSpPr>
          <p:spPr>
            <a:xfrm>
              <a:off x="3665475" y="4470850"/>
              <a:ext cx="91400" cy="79900"/>
            </a:xfrm>
            <a:custGeom>
              <a:avLst/>
              <a:gdLst/>
              <a:ahLst/>
              <a:cxnLst/>
              <a:rect l="l" t="t" r="r" b="b"/>
              <a:pathLst>
                <a:path w="3656" h="3196" extrusionOk="0">
                  <a:moveTo>
                    <a:pt x="2057" y="0"/>
                  </a:moveTo>
                  <a:cubicBezTo>
                    <a:pt x="838" y="0"/>
                    <a:pt x="0" y="1292"/>
                    <a:pt x="115" y="1744"/>
                  </a:cubicBezTo>
                  <a:cubicBezTo>
                    <a:pt x="307" y="2486"/>
                    <a:pt x="973" y="3029"/>
                    <a:pt x="1715" y="3152"/>
                  </a:cubicBezTo>
                  <a:cubicBezTo>
                    <a:pt x="1889" y="3181"/>
                    <a:pt x="2051" y="3196"/>
                    <a:pt x="2203" y="3196"/>
                  </a:cubicBezTo>
                  <a:cubicBezTo>
                    <a:pt x="2672" y="3196"/>
                    <a:pt x="3034" y="3059"/>
                    <a:pt x="3273" y="2794"/>
                  </a:cubicBezTo>
                  <a:cubicBezTo>
                    <a:pt x="3540" y="2500"/>
                    <a:pt x="3655" y="2047"/>
                    <a:pt x="3592" y="1449"/>
                  </a:cubicBezTo>
                  <a:cubicBezTo>
                    <a:pt x="3528" y="847"/>
                    <a:pt x="3241" y="300"/>
                    <a:pt x="2638" y="98"/>
                  </a:cubicBezTo>
                  <a:cubicBezTo>
                    <a:pt x="2437" y="30"/>
                    <a:pt x="2242" y="0"/>
                    <a:pt x="2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372;p61">
              <a:extLst>
                <a:ext uri="{FF2B5EF4-FFF2-40B4-BE49-F238E27FC236}">
                  <a16:creationId xmlns:a16="http://schemas.microsoft.com/office/drawing/2014/main" id="{FAA07EF8-05BC-0B53-32F5-A48D1C382924}"/>
                </a:ext>
              </a:extLst>
            </p:cNvPr>
            <p:cNvSpPr/>
            <p:nvPr/>
          </p:nvSpPr>
          <p:spPr>
            <a:xfrm>
              <a:off x="3686800" y="4476625"/>
              <a:ext cx="73200" cy="63375"/>
            </a:xfrm>
            <a:custGeom>
              <a:avLst/>
              <a:gdLst/>
              <a:ahLst/>
              <a:cxnLst/>
              <a:rect l="l" t="t" r="r" b="b"/>
              <a:pathLst>
                <a:path w="2928" h="2535" extrusionOk="0">
                  <a:moveTo>
                    <a:pt x="1440" y="0"/>
                  </a:moveTo>
                  <a:cubicBezTo>
                    <a:pt x="958" y="0"/>
                    <a:pt x="502" y="268"/>
                    <a:pt x="292" y="725"/>
                  </a:cubicBezTo>
                  <a:cubicBezTo>
                    <a:pt x="0" y="1358"/>
                    <a:pt x="290" y="2113"/>
                    <a:pt x="937" y="2413"/>
                  </a:cubicBezTo>
                  <a:cubicBezTo>
                    <a:pt x="1116" y="2496"/>
                    <a:pt x="1303" y="2535"/>
                    <a:pt x="1487" y="2535"/>
                  </a:cubicBezTo>
                  <a:cubicBezTo>
                    <a:pt x="1968" y="2535"/>
                    <a:pt x="2425" y="2267"/>
                    <a:pt x="2636" y="1809"/>
                  </a:cubicBezTo>
                  <a:cubicBezTo>
                    <a:pt x="2927" y="1178"/>
                    <a:pt x="2638" y="423"/>
                    <a:pt x="1992" y="122"/>
                  </a:cubicBezTo>
                  <a:cubicBezTo>
                    <a:pt x="1812" y="39"/>
                    <a:pt x="1624" y="0"/>
                    <a:pt x="14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373;p61">
              <a:extLst>
                <a:ext uri="{FF2B5EF4-FFF2-40B4-BE49-F238E27FC236}">
                  <a16:creationId xmlns:a16="http://schemas.microsoft.com/office/drawing/2014/main" id="{7F0A2F18-028B-15AD-46C0-68209DF3813E}"/>
                </a:ext>
              </a:extLst>
            </p:cNvPr>
            <p:cNvSpPr/>
            <p:nvPr/>
          </p:nvSpPr>
          <p:spPr>
            <a:xfrm>
              <a:off x="3700700" y="4487850"/>
              <a:ext cx="46850" cy="40600"/>
            </a:xfrm>
            <a:custGeom>
              <a:avLst/>
              <a:gdLst/>
              <a:ahLst/>
              <a:cxnLst/>
              <a:rect l="l" t="t" r="r" b="b"/>
              <a:pathLst>
                <a:path w="1874" h="1624" extrusionOk="0">
                  <a:moveTo>
                    <a:pt x="921" y="1"/>
                  </a:moveTo>
                  <a:cubicBezTo>
                    <a:pt x="613" y="1"/>
                    <a:pt x="321" y="172"/>
                    <a:pt x="187" y="465"/>
                  </a:cubicBezTo>
                  <a:cubicBezTo>
                    <a:pt x="0" y="870"/>
                    <a:pt x="186" y="1353"/>
                    <a:pt x="600" y="1545"/>
                  </a:cubicBezTo>
                  <a:cubicBezTo>
                    <a:pt x="715" y="1598"/>
                    <a:pt x="835" y="1624"/>
                    <a:pt x="952" y="1624"/>
                  </a:cubicBezTo>
                  <a:cubicBezTo>
                    <a:pt x="1260" y="1624"/>
                    <a:pt x="1552" y="1452"/>
                    <a:pt x="1687" y="1160"/>
                  </a:cubicBezTo>
                  <a:cubicBezTo>
                    <a:pt x="1874" y="756"/>
                    <a:pt x="1688" y="272"/>
                    <a:pt x="1274" y="79"/>
                  </a:cubicBezTo>
                  <a:cubicBezTo>
                    <a:pt x="1159" y="26"/>
                    <a:pt x="1039" y="1"/>
                    <a:pt x="9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74;p61">
              <a:extLst>
                <a:ext uri="{FF2B5EF4-FFF2-40B4-BE49-F238E27FC236}">
                  <a16:creationId xmlns:a16="http://schemas.microsoft.com/office/drawing/2014/main" id="{EBEAC311-2459-5086-53E9-1E0BA7A0578A}"/>
                </a:ext>
              </a:extLst>
            </p:cNvPr>
            <p:cNvSpPr/>
            <p:nvPr/>
          </p:nvSpPr>
          <p:spPr>
            <a:xfrm>
              <a:off x="3664975" y="4470875"/>
              <a:ext cx="91675" cy="75725"/>
            </a:xfrm>
            <a:custGeom>
              <a:avLst/>
              <a:gdLst/>
              <a:ahLst/>
              <a:cxnLst/>
              <a:rect l="l" t="t" r="r" b="b"/>
              <a:pathLst>
                <a:path w="3667" h="3029" extrusionOk="0">
                  <a:moveTo>
                    <a:pt x="2077" y="0"/>
                  </a:moveTo>
                  <a:cubicBezTo>
                    <a:pt x="858" y="0"/>
                    <a:pt x="21" y="1292"/>
                    <a:pt x="135" y="1744"/>
                  </a:cubicBezTo>
                  <a:cubicBezTo>
                    <a:pt x="215" y="2055"/>
                    <a:pt x="529" y="2725"/>
                    <a:pt x="1286" y="3029"/>
                  </a:cubicBezTo>
                  <a:cubicBezTo>
                    <a:pt x="842" y="2665"/>
                    <a:pt x="1" y="1815"/>
                    <a:pt x="760" y="1119"/>
                  </a:cubicBezTo>
                  <a:cubicBezTo>
                    <a:pt x="1232" y="686"/>
                    <a:pt x="1741" y="484"/>
                    <a:pt x="2193" y="484"/>
                  </a:cubicBezTo>
                  <a:cubicBezTo>
                    <a:pt x="2694" y="484"/>
                    <a:pt x="3125" y="733"/>
                    <a:pt x="3356" y="1190"/>
                  </a:cubicBezTo>
                  <a:cubicBezTo>
                    <a:pt x="3491" y="1456"/>
                    <a:pt x="3569" y="1750"/>
                    <a:pt x="3614" y="2028"/>
                  </a:cubicBezTo>
                  <a:cubicBezTo>
                    <a:pt x="3667" y="1313"/>
                    <a:pt x="3548" y="396"/>
                    <a:pt x="2658" y="98"/>
                  </a:cubicBezTo>
                  <a:cubicBezTo>
                    <a:pt x="2457" y="30"/>
                    <a:pt x="2262" y="0"/>
                    <a:pt x="207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375;p61">
              <a:extLst>
                <a:ext uri="{FF2B5EF4-FFF2-40B4-BE49-F238E27FC236}">
                  <a16:creationId xmlns:a16="http://schemas.microsoft.com/office/drawing/2014/main" id="{C2B95165-0409-E20A-8FF1-C567F4193346}"/>
                </a:ext>
              </a:extLst>
            </p:cNvPr>
            <p:cNvSpPr/>
            <p:nvPr/>
          </p:nvSpPr>
          <p:spPr>
            <a:xfrm>
              <a:off x="3664375" y="4465900"/>
              <a:ext cx="92825" cy="86875"/>
            </a:xfrm>
            <a:custGeom>
              <a:avLst/>
              <a:gdLst/>
              <a:ahLst/>
              <a:cxnLst/>
              <a:rect l="l" t="t" r="r" b="b"/>
              <a:pathLst>
                <a:path w="3713" h="3475" extrusionOk="0">
                  <a:moveTo>
                    <a:pt x="1996" y="0"/>
                  </a:moveTo>
                  <a:cubicBezTo>
                    <a:pt x="1974" y="0"/>
                    <a:pt x="1951" y="0"/>
                    <a:pt x="1928" y="0"/>
                  </a:cubicBezTo>
                  <a:cubicBezTo>
                    <a:pt x="1872" y="5"/>
                    <a:pt x="1816" y="10"/>
                    <a:pt x="1758" y="15"/>
                  </a:cubicBezTo>
                  <a:cubicBezTo>
                    <a:pt x="1696" y="26"/>
                    <a:pt x="1635" y="38"/>
                    <a:pt x="1572" y="49"/>
                  </a:cubicBezTo>
                  <a:cubicBezTo>
                    <a:pt x="1331" y="106"/>
                    <a:pt x="1086" y="199"/>
                    <a:pt x="856" y="342"/>
                  </a:cubicBezTo>
                  <a:cubicBezTo>
                    <a:pt x="627" y="489"/>
                    <a:pt x="414" y="692"/>
                    <a:pt x="249" y="950"/>
                  </a:cubicBezTo>
                  <a:cubicBezTo>
                    <a:pt x="170" y="1081"/>
                    <a:pt x="101" y="1225"/>
                    <a:pt x="61" y="1380"/>
                  </a:cubicBezTo>
                  <a:cubicBezTo>
                    <a:pt x="19" y="1536"/>
                    <a:pt x="0" y="1699"/>
                    <a:pt x="9" y="1855"/>
                  </a:cubicBezTo>
                  <a:cubicBezTo>
                    <a:pt x="27" y="2169"/>
                    <a:pt x="144" y="2438"/>
                    <a:pt x="288" y="2627"/>
                  </a:cubicBezTo>
                  <a:cubicBezTo>
                    <a:pt x="431" y="2823"/>
                    <a:pt x="594" y="2958"/>
                    <a:pt x="750" y="3061"/>
                  </a:cubicBezTo>
                  <a:cubicBezTo>
                    <a:pt x="828" y="3116"/>
                    <a:pt x="906" y="3155"/>
                    <a:pt x="978" y="3197"/>
                  </a:cubicBezTo>
                  <a:cubicBezTo>
                    <a:pt x="1055" y="3230"/>
                    <a:pt x="1124" y="3265"/>
                    <a:pt x="1192" y="3293"/>
                  </a:cubicBezTo>
                  <a:cubicBezTo>
                    <a:pt x="1262" y="3317"/>
                    <a:pt x="1325" y="3342"/>
                    <a:pt x="1384" y="3362"/>
                  </a:cubicBezTo>
                  <a:cubicBezTo>
                    <a:pt x="1444" y="3379"/>
                    <a:pt x="1499" y="3395"/>
                    <a:pt x="1548" y="3409"/>
                  </a:cubicBezTo>
                  <a:cubicBezTo>
                    <a:pt x="1646" y="3440"/>
                    <a:pt x="1728" y="3447"/>
                    <a:pt x="1782" y="3459"/>
                  </a:cubicBezTo>
                  <a:cubicBezTo>
                    <a:pt x="1835" y="3470"/>
                    <a:pt x="1864" y="3475"/>
                    <a:pt x="1864" y="3475"/>
                  </a:cubicBezTo>
                  <a:cubicBezTo>
                    <a:pt x="1864" y="3475"/>
                    <a:pt x="1837" y="3462"/>
                    <a:pt x="1788" y="3437"/>
                  </a:cubicBezTo>
                  <a:cubicBezTo>
                    <a:pt x="1740" y="3409"/>
                    <a:pt x="1667" y="3376"/>
                    <a:pt x="1576" y="3324"/>
                  </a:cubicBezTo>
                  <a:cubicBezTo>
                    <a:pt x="1531" y="3297"/>
                    <a:pt x="1481" y="3269"/>
                    <a:pt x="1427" y="3239"/>
                  </a:cubicBezTo>
                  <a:cubicBezTo>
                    <a:pt x="1375" y="3206"/>
                    <a:pt x="1318" y="3171"/>
                    <a:pt x="1256" y="3133"/>
                  </a:cubicBezTo>
                  <a:cubicBezTo>
                    <a:pt x="1138" y="3053"/>
                    <a:pt x="1006" y="2958"/>
                    <a:pt x="876" y="2841"/>
                  </a:cubicBezTo>
                  <a:cubicBezTo>
                    <a:pt x="744" y="2724"/>
                    <a:pt x="616" y="2579"/>
                    <a:pt x="512" y="2408"/>
                  </a:cubicBezTo>
                  <a:cubicBezTo>
                    <a:pt x="407" y="2238"/>
                    <a:pt x="345" y="2030"/>
                    <a:pt x="340" y="1821"/>
                  </a:cubicBezTo>
                  <a:cubicBezTo>
                    <a:pt x="340" y="1715"/>
                    <a:pt x="359" y="1608"/>
                    <a:pt x="391" y="1504"/>
                  </a:cubicBezTo>
                  <a:cubicBezTo>
                    <a:pt x="424" y="1400"/>
                    <a:pt x="476" y="1301"/>
                    <a:pt x="535" y="1205"/>
                  </a:cubicBezTo>
                  <a:cubicBezTo>
                    <a:pt x="659" y="1018"/>
                    <a:pt x="829" y="859"/>
                    <a:pt x="1020" y="742"/>
                  </a:cubicBezTo>
                  <a:cubicBezTo>
                    <a:pt x="1208" y="618"/>
                    <a:pt x="1417" y="532"/>
                    <a:pt x="1627" y="480"/>
                  </a:cubicBezTo>
                  <a:lnTo>
                    <a:pt x="1779" y="447"/>
                  </a:lnTo>
                  <a:cubicBezTo>
                    <a:pt x="1836" y="438"/>
                    <a:pt x="1893" y="430"/>
                    <a:pt x="1948" y="420"/>
                  </a:cubicBezTo>
                  <a:cubicBezTo>
                    <a:pt x="2051" y="414"/>
                    <a:pt x="2155" y="408"/>
                    <a:pt x="2256" y="401"/>
                  </a:cubicBezTo>
                  <a:cubicBezTo>
                    <a:pt x="2354" y="411"/>
                    <a:pt x="2454" y="416"/>
                    <a:pt x="2550" y="430"/>
                  </a:cubicBezTo>
                  <a:cubicBezTo>
                    <a:pt x="2597" y="442"/>
                    <a:pt x="2644" y="452"/>
                    <a:pt x="2688" y="463"/>
                  </a:cubicBezTo>
                  <a:lnTo>
                    <a:pt x="2757" y="479"/>
                  </a:lnTo>
                  <a:lnTo>
                    <a:pt x="2819" y="507"/>
                  </a:lnTo>
                  <a:cubicBezTo>
                    <a:pt x="2861" y="524"/>
                    <a:pt x="2902" y="543"/>
                    <a:pt x="2944" y="560"/>
                  </a:cubicBezTo>
                  <a:cubicBezTo>
                    <a:pt x="2981" y="585"/>
                    <a:pt x="3018" y="610"/>
                    <a:pt x="3055" y="633"/>
                  </a:cubicBezTo>
                  <a:lnTo>
                    <a:pt x="3109" y="668"/>
                  </a:lnTo>
                  <a:lnTo>
                    <a:pt x="3157" y="712"/>
                  </a:lnTo>
                  <a:cubicBezTo>
                    <a:pt x="3188" y="743"/>
                    <a:pt x="3222" y="771"/>
                    <a:pt x="3251" y="802"/>
                  </a:cubicBezTo>
                  <a:cubicBezTo>
                    <a:pt x="3361" y="933"/>
                    <a:pt x="3449" y="1077"/>
                    <a:pt x="3509" y="1219"/>
                  </a:cubicBezTo>
                  <a:cubicBezTo>
                    <a:pt x="3566" y="1362"/>
                    <a:pt x="3609" y="1496"/>
                    <a:pt x="3631" y="1612"/>
                  </a:cubicBezTo>
                  <a:cubicBezTo>
                    <a:pt x="3682" y="1844"/>
                    <a:pt x="3686" y="1986"/>
                    <a:pt x="3686" y="1986"/>
                  </a:cubicBezTo>
                  <a:cubicBezTo>
                    <a:pt x="3686" y="1986"/>
                    <a:pt x="3693" y="1952"/>
                    <a:pt x="3697" y="1885"/>
                  </a:cubicBezTo>
                  <a:cubicBezTo>
                    <a:pt x="3703" y="1820"/>
                    <a:pt x="3712" y="1721"/>
                    <a:pt x="3706" y="1596"/>
                  </a:cubicBezTo>
                  <a:cubicBezTo>
                    <a:pt x="3702" y="1471"/>
                    <a:pt x="3685" y="1317"/>
                    <a:pt x="3642" y="1149"/>
                  </a:cubicBezTo>
                  <a:cubicBezTo>
                    <a:pt x="3599" y="980"/>
                    <a:pt x="3526" y="794"/>
                    <a:pt x="3410" y="619"/>
                  </a:cubicBezTo>
                  <a:cubicBezTo>
                    <a:pt x="3381" y="576"/>
                    <a:pt x="3346" y="538"/>
                    <a:pt x="3313" y="496"/>
                  </a:cubicBezTo>
                  <a:cubicBezTo>
                    <a:pt x="3296" y="475"/>
                    <a:pt x="3279" y="454"/>
                    <a:pt x="3260" y="433"/>
                  </a:cubicBezTo>
                  <a:cubicBezTo>
                    <a:pt x="3241" y="416"/>
                    <a:pt x="3221" y="399"/>
                    <a:pt x="3201" y="380"/>
                  </a:cubicBezTo>
                  <a:cubicBezTo>
                    <a:pt x="3159" y="345"/>
                    <a:pt x="3119" y="308"/>
                    <a:pt x="3074" y="273"/>
                  </a:cubicBezTo>
                  <a:cubicBezTo>
                    <a:pt x="3028" y="247"/>
                    <a:pt x="2980" y="219"/>
                    <a:pt x="2932" y="191"/>
                  </a:cubicBezTo>
                  <a:lnTo>
                    <a:pt x="2859" y="150"/>
                  </a:lnTo>
                  <a:lnTo>
                    <a:pt x="2781" y="121"/>
                  </a:lnTo>
                  <a:cubicBezTo>
                    <a:pt x="2728" y="102"/>
                    <a:pt x="2674" y="84"/>
                    <a:pt x="2621" y="63"/>
                  </a:cubicBezTo>
                  <a:cubicBezTo>
                    <a:pt x="2513" y="32"/>
                    <a:pt x="2397" y="22"/>
                    <a:pt x="2283" y="4"/>
                  </a:cubicBezTo>
                  <a:cubicBezTo>
                    <a:pt x="2188" y="2"/>
                    <a:pt x="2096" y="0"/>
                    <a:pt x="1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376;p61">
              <a:extLst>
                <a:ext uri="{FF2B5EF4-FFF2-40B4-BE49-F238E27FC236}">
                  <a16:creationId xmlns:a16="http://schemas.microsoft.com/office/drawing/2014/main" id="{D1898D58-01FB-73BA-4234-65FA540857C6}"/>
                </a:ext>
              </a:extLst>
            </p:cNvPr>
            <p:cNvSpPr/>
            <p:nvPr/>
          </p:nvSpPr>
          <p:spPr>
            <a:xfrm>
              <a:off x="3684950" y="4514025"/>
              <a:ext cx="25275" cy="25225"/>
            </a:xfrm>
            <a:custGeom>
              <a:avLst/>
              <a:gdLst/>
              <a:ahLst/>
              <a:cxnLst/>
              <a:rect l="l" t="t" r="r" b="b"/>
              <a:pathLst>
                <a:path w="1011" h="1009" extrusionOk="0">
                  <a:moveTo>
                    <a:pt x="506" y="1"/>
                  </a:moveTo>
                  <a:cubicBezTo>
                    <a:pt x="228" y="1"/>
                    <a:pt x="1" y="226"/>
                    <a:pt x="1" y="504"/>
                  </a:cubicBezTo>
                  <a:cubicBezTo>
                    <a:pt x="1" y="782"/>
                    <a:pt x="226" y="1009"/>
                    <a:pt x="505" y="1009"/>
                  </a:cubicBezTo>
                  <a:cubicBezTo>
                    <a:pt x="783" y="1009"/>
                    <a:pt x="1009" y="784"/>
                    <a:pt x="1009" y="505"/>
                  </a:cubicBezTo>
                  <a:cubicBezTo>
                    <a:pt x="1011" y="227"/>
                    <a:pt x="785" y="2"/>
                    <a:pt x="50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377;p61">
              <a:extLst>
                <a:ext uri="{FF2B5EF4-FFF2-40B4-BE49-F238E27FC236}">
                  <a16:creationId xmlns:a16="http://schemas.microsoft.com/office/drawing/2014/main" id="{2C94464D-D1F2-7AEE-3379-FD7C17432813}"/>
                </a:ext>
              </a:extLst>
            </p:cNvPr>
            <p:cNvSpPr/>
            <p:nvPr/>
          </p:nvSpPr>
          <p:spPr>
            <a:xfrm>
              <a:off x="3732675" y="4492675"/>
              <a:ext cx="15675" cy="15675"/>
            </a:xfrm>
            <a:custGeom>
              <a:avLst/>
              <a:gdLst/>
              <a:ahLst/>
              <a:cxnLst/>
              <a:rect l="l" t="t" r="r" b="b"/>
              <a:pathLst>
                <a:path w="627" h="627" extrusionOk="0">
                  <a:moveTo>
                    <a:pt x="315" y="0"/>
                  </a:moveTo>
                  <a:cubicBezTo>
                    <a:pt x="315" y="0"/>
                    <a:pt x="314" y="0"/>
                    <a:pt x="313" y="0"/>
                  </a:cubicBezTo>
                  <a:cubicBezTo>
                    <a:pt x="142" y="0"/>
                    <a:pt x="0" y="141"/>
                    <a:pt x="0" y="313"/>
                  </a:cubicBezTo>
                  <a:cubicBezTo>
                    <a:pt x="0" y="485"/>
                    <a:pt x="141" y="627"/>
                    <a:pt x="313" y="627"/>
                  </a:cubicBezTo>
                  <a:cubicBezTo>
                    <a:pt x="485" y="627"/>
                    <a:pt x="626" y="487"/>
                    <a:pt x="626" y="313"/>
                  </a:cubicBezTo>
                  <a:cubicBezTo>
                    <a:pt x="626" y="141"/>
                    <a:pt x="488" y="0"/>
                    <a:pt x="31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378;p61">
              <a:extLst>
                <a:ext uri="{FF2B5EF4-FFF2-40B4-BE49-F238E27FC236}">
                  <a16:creationId xmlns:a16="http://schemas.microsoft.com/office/drawing/2014/main" id="{88F9CFD8-1765-8832-DC9D-A9524219E08A}"/>
                </a:ext>
              </a:extLst>
            </p:cNvPr>
            <p:cNvSpPr/>
            <p:nvPr/>
          </p:nvSpPr>
          <p:spPr>
            <a:xfrm>
              <a:off x="3667950" y="4463425"/>
              <a:ext cx="20850" cy="17150"/>
            </a:xfrm>
            <a:custGeom>
              <a:avLst/>
              <a:gdLst/>
              <a:ahLst/>
              <a:cxnLst/>
              <a:rect l="l" t="t" r="r" b="b"/>
              <a:pathLst>
                <a:path w="834" h="686" extrusionOk="0">
                  <a:moveTo>
                    <a:pt x="273" y="0"/>
                  </a:moveTo>
                  <a:cubicBezTo>
                    <a:pt x="137" y="0"/>
                    <a:pt x="1" y="119"/>
                    <a:pt x="48" y="279"/>
                  </a:cubicBezTo>
                  <a:cubicBezTo>
                    <a:pt x="101" y="461"/>
                    <a:pt x="222" y="618"/>
                    <a:pt x="410" y="663"/>
                  </a:cubicBezTo>
                  <a:cubicBezTo>
                    <a:pt x="462" y="675"/>
                    <a:pt x="522" y="686"/>
                    <a:pt x="582" y="686"/>
                  </a:cubicBezTo>
                  <a:cubicBezTo>
                    <a:pt x="676" y="686"/>
                    <a:pt x="768" y="660"/>
                    <a:pt x="817" y="578"/>
                  </a:cubicBezTo>
                  <a:cubicBezTo>
                    <a:pt x="833" y="552"/>
                    <a:pt x="833" y="518"/>
                    <a:pt x="817" y="493"/>
                  </a:cubicBezTo>
                  <a:cubicBezTo>
                    <a:pt x="769" y="414"/>
                    <a:pt x="684" y="389"/>
                    <a:pt x="626" y="320"/>
                  </a:cubicBezTo>
                  <a:cubicBezTo>
                    <a:pt x="572" y="254"/>
                    <a:pt x="503" y="184"/>
                    <a:pt x="458" y="108"/>
                  </a:cubicBezTo>
                  <a:cubicBezTo>
                    <a:pt x="414" y="33"/>
                    <a:pt x="344"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379;p61">
              <a:extLst>
                <a:ext uri="{FF2B5EF4-FFF2-40B4-BE49-F238E27FC236}">
                  <a16:creationId xmlns:a16="http://schemas.microsoft.com/office/drawing/2014/main" id="{94783EA0-9C33-C1D7-4E9D-D4A1A77BC487}"/>
                </a:ext>
              </a:extLst>
            </p:cNvPr>
            <p:cNvSpPr/>
            <p:nvPr/>
          </p:nvSpPr>
          <p:spPr>
            <a:xfrm>
              <a:off x="3653550" y="4477525"/>
              <a:ext cx="22775" cy="15675"/>
            </a:xfrm>
            <a:custGeom>
              <a:avLst/>
              <a:gdLst/>
              <a:ahLst/>
              <a:cxnLst/>
              <a:rect l="l" t="t" r="r" b="b"/>
              <a:pathLst>
                <a:path w="911" h="627" extrusionOk="0">
                  <a:moveTo>
                    <a:pt x="298" y="0"/>
                  </a:moveTo>
                  <a:cubicBezTo>
                    <a:pt x="147" y="0"/>
                    <a:pt x="1" y="159"/>
                    <a:pt x="89" y="324"/>
                  </a:cubicBezTo>
                  <a:cubicBezTo>
                    <a:pt x="176" y="491"/>
                    <a:pt x="326" y="621"/>
                    <a:pt x="521" y="626"/>
                  </a:cubicBezTo>
                  <a:cubicBezTo>
                    <a:pt x="531" y="627"/>
                    <a:pt x="541" y="627"/>
                    <a:pt x="551" y="627"/>
                  </a:cubicBezTo>
                  <a:cubicBezTo>
                    <a:pt x="685" y="627"/>
                    <a:pt x="854" y="599"/>
                    <a:pt x="901" y="461"/>
                  </a:cubicBezTo>
                  <a:cubicBezTo>
                    <a:pt x="910" y="434"/>
                    <a:pt x="904" y="398"/>
                    <a:pt x="883" y="376"/>
                  </a:cubicBezTo>
                  <a:cubicBezTo>
                    <a:pt x="820" y="308"/>
                    <a:pt x="733" y="301"/>
                    <a:pt x="661" y="246"/>
                  </a:cubicBezTo>
                  <a:cubicBezTo>
                    <a:pt x="595" y="193"/>
                    <a:pt x="514" y="137"/>
                    <a:pt x="456" y="72"/>
                  </a:cubicBezTo>
                  <a:cubicBezTo>
                    <a:pt x="410" y="22"/>
                    <a:pt x="354"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380;p61">
              <a:extLst>
                <a:ext uri="{FF2B5EF4-FFF2-40B4-BE49-F238E27FC236}">
                  <a16:creationId xmlns:a16="http://schemas.microsoft.com/office/drawing/2014/main" id="{86A20E3D-79B7-F9B1-D6A2-E185DF104287}"/>
                </a:ext>
              </a:extLst>
            </p:cNvPr>
            <p:cNvSpPr/>
            <p:nvPr/>
          </p:nvSpPr>
          <p:spPr>
            <a:xfrm>
              <a:off x="3647275" y="4495650"/>
              <a:ext cx="19025" cy="12325"/>
            </a:xfrm>
            <a:custGeom>
              <a:avLst/>
              <a:gdLst/>
              <a:ahLst/>
              <a:cxnLst/>
              <a:rect l="l" t="t" r="r" b="b"/>
              <a:pathLst>
                <a:path w="761" h="493" extrusionOk="0">
                  <a:moveTo>
                    <a:pt x="249" y="1"/>
                  </a:moveTo>
                  <a:cubicBezTo>
                    <a:pt x="120" y="1"/>
                    <a:pt x="1" y="148"/>
                    <a:pt x="89" y="280"/>
                  </a:cubicBezTo>
                  <a:cubicBezTo>
                    <a:pt x="168" y="402"/>
                    <a:pt x="290" y="492"/>
                    <a:pt x="437" y="492"/>
                  </a:cubicBezTo>
                  <a:cubicBezTo>
                    <a:pt x="445" y="492"/>
                    <a:pt x="452" y="492"/>
                    <a:pt x="459" y="492"/>
                  </a:cubicBezTo>
                  <a:cubicBezTo>
                    <a:pt x="570" y="485"/>
                    <a:pt x="726" y="453"/>
                    <a:pt x="756" y="329"/>
                  </a:cubicBezTo>
                  <a:cubicBezTo>
                    <a:pt x="761" y="305"/>
                    <a:pt x="752" y="279"/>
                    <a:pt x="735" y="262"/>
                  </a:cubicBezTo>
                  <a:cubicBezTo>
                    <a:pt x="680" y="210"/>
                    <a:pt x="607" y="211"/>
                    <a:pt x="547" y="172"/>
                  </a:cubicBezTo>
                  <a:cubicBezTo>
                    <a:pt x="489" y="135"/>
                    <a:pt x="419" y="96"/>
                    <a:pt x="367" y="48"/>
                  </a:cubicBezTo>
                  <a:cubicBezTo>
                    <a:pt x="331" y="15"/>
                    <a:pt x="289"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381;p61">
              <a:extLst>
                <a:ext uri="{FF2B5EF4-FFF2-40B4-BE49-F238E27FC236}">
                  <a16:creationId xmlns:a16="http://schemas.microsoft.com/office/drawing/2014/main" id="{D73A729B-6BFC-58B3-CFD8-5D8FA2002E4B}"/>
                </a:ext>
              </a:extLst>
            </p:cNvPr>
            <p:cNvSpPr/>
            <p:nvPr/>
          </p:nvSpPr>
          <p:spPr>
            <a:xfrm>
              <a:off x="3773325" y="4551000"/>
              <a:ext cx="62300" cy="31175"/>
            </a:xfrm>
            <a:custGeom>
              <a:avLst/>
              <a:gdLst/>
              <a:ahLst/>
              <a:cxnLst/>
              <a:rect l="l" t="t" r="r" b="b"/>
              <a:pathLst>
                <a:path w="2492" h="1247" extrusionOk="0">
                  <a:moveTo>
                    <a:pt x="296" y="277"/>
                  </a:moveTo>
                  <a:cubicBezTo>
                    <a:pt x="296" y="277"/>
                    <a:pt x="664" y="522"/>
                    <a:pt x="1324" y="484"/>
                  </a:cubicBezTo>
                  <a:cubicBezTo>
                    <a:pt x="1984" y="447"/>
                    <a:pt x="2217" y="1"/>
                    <a:pt x="2217" y="1"/>
                  </a:cubicBezTo>
                  <a:cubicBezTo>
                    <a:pt x="2217" y="1"/>
                    <a:pt x="2492" y="210"/>
                    <a:pt x="2378" y="446"/>
                  </a:cubicBezTo>
                  <a:cubicBezTo>
                    <a:pt x="2263" y="681"/>
                    <a:pt x="1712" y="1144"/>
                    <a:pt x="1547" y="1194"/>
                  </a:cubicBezTo>
                  <a:cubicBezTo>
                    <a:pt x="1382" y="1246"/>
                    <a:pt x="1" y="900"/>
                    <a:pt x="296" y="27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382;p61">
              <a:extLst>
                <a:ext uri="{FF2B5EF4-FFF2-40B4-BE49-F238E27FC236}">
                  <a16:creationId xmlns:a16="http://schemas.microsoft.com/office/drawing/2014/main" id="{7B3D1B74-E05F-080C-6705-0DD7B11CC49A}"/>
                </a:ext>
              </a:extLst>
            </p:cNvPr>
            <p:cNvSpPr/>
            <p:nvPr/>
          </p:nvSpPr>
          <p:spPr>
            <a:xfrm>
              <a:off x="3800775" y="4553175"/>
              <a:ext cx="16275" cy="7125"/>
            </a:xfrm>
            <a:custGeom>
              <a:avLst/>
              <a:gdLst/>
              <a:ahLst/>
              <a:cxnLst/>
              <a:rect l="l" t="t" r="r" b="b"/>
              <a:pathLst>
                <a:path w="651" h="285" extrusionOk="0">
                  <a:moveTo>
                    <a:pt x="407" y="1"/>
                  </a:moveTo>
                  <a:cubicBezTo>
                    <a:pt x="375" y="1"/>
                    <a:pt x="341" y="3"/>
                    <a:pt x="306" y="8"/>
                  </a:cubicBezTo>
                  <a:cubicBezTo>
                    <a:pt x="131" y="33"/>
                    <a:pt x="0" y="113"/>
                    <a:pt x="11" y="187"/>
                  </a:cubicBezTo>
                  <a:cubicBezTo>
                    <a:pt x="20" y="247"/>
                    <a:pt x="118" y="285"/>
                    <a:pt x="246" y="285"/>
                  </a:cubicBezTo>
                  <a:cubicBezTo>
                    <a:pt x="277" y="285"/>
                    <a:pt x="310" y="283"/>
                    <a:pt x="343" y="278"/>
                  </a:cubicBezTo>
                  <a:cubicBezTo>
                    <a:pt x="518" y="253"/>
                    <a:pt x="650" y="174"/>
                    <a:pt x="640" y="99"/>
                  </a:cubicBezTo>
                  <a:cubicBezTo>
                    <a:pt x="631" y="39"/>
                    <a:pt x="534" y="1"/>
                    <a:pt x="407"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383;p61">
              <a:extLst>
                <a:ext uri="{FF2B5EF4-FFF2-40B4-BE49-F238E27FC236}">
                  <a16:creationId xmlns:a16="http://schemas.microsoft.com/office/drawing/2014/main" id="{CF0BA080-2259-69D8-BF9F-38D459483770}"/>
                </a:ext>
              </a:extLst>
            </p:cNvPr>
            <p:cNvSpPr/>
            <p:nvPr/>
          </p:nvSpPr>
          <p:spPr>
            <a:xfrm>
              <a:off x="3788600" y="4564450"/>
              <a:ext cx="13400" cy="8000"/>
            </a:xfrm>
            <a:custGeom>
              <a:avLst/>
              <a:gdLst/>
              <a:ahLst/>
              <a:cxnLst/>
              <a:rect l="l" t="t" r="r" b="b"/>
              <a:pathLst>
                <a:path w="536" h="320" extrusionOk="0">
                  <a:moveTo>
                    <a:pt x="209" y="0"/>
                  </a:moveTo>
                  <a:cubicBezTo>
                    <a:pt x="191" y="0"/>
                    <a:pt x="172" y="2"/>
                    <a:pt x="154" y="5"/>
                  </a:cubicBezTo>
                  <a:cubicBezTo>
                    <a:pt x="69" y="17"/>
                    <a:pt x="0" y="70"/>
                    <a:pt x="11" y="97"/>
                  </a:cubicBezTo>
                  <a:cubicBezTo>
                    <a:pt x="21" y="123"/>
                    <a:pt x="91" y="126"/>
                    <a:pt x="152" y="150"/>
                  </a:cubicBezTo>
                  <a:cubicBezTo>
                    <a:pt x="213" y="173"/>
                    <a:pt x="262" y="207"/>
                    <a:pt x="262" y="207"/>
                  </a:cubicBezTo>
                  <a:cubicBezTo>
                    <a:pt x="262" y="207"/>
                    <a:pt x="319" y="219"/>
                    <a:pt x="378" y="250"/>
                  </a:cubicBezTo>
                  <a:cubicBezTo>
                    <a:pt x="430" y="275"/>
                    <a:pt x="479" y="320"/>
                    <a:pt x="504" y="320"/>
                  </a:cubicBezTo>
                  <a:cubicBezTo>
                    <a:pt x="507" y="320"/>
                    <a:pt x="510" y="319"/>
                    <a:pt x="512" y="318"/>
                  </a:cubicBezTo>
                  <a:cubicBezTo>
                    <a:pt x="535" y="306"/>
                    <a:pt x="515" y="216"/>
                    <a:pt x="459" y="141"/>
                  </a:cubicBezTo>
                  <a:cubicBezTo>
                    <a:pt x="404" y="63"/>
                    <a:pt x="324" y="17"/>
                    <a:pt x="324" y="17"/>
                  </a:cubicBezTo>
                  <a:cubicBezTo>
                    <a:pt x="324" y="17"/>
                    <a:pt x="272" y="0"/>
                    <a:pt x="20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384;p61">
              <a:extLst>
                <a:ext uri="{FF2B5EF4-FFF2-40B4-BE49-F238E27FC236}">
                  <a16:creationId xmlns:a16="http://schemas.microsoft.com/office/drawing/2014/main" id="{3A83839B-08C5-5451-F8F9-33D2F30CFCEF}"/>
                </a:ext>
              </a:extLst>
            </p:cNvPr>
            <p:cNvSpPr/>
            <p:nvPr/>
          </p:nvSpPr>
          <p:spPr>
            <a:xfrm>
              <a:off x="3818250" y="4558825"/>
              <a:ext cx="9975" cy="9525"/>
            </a:xfrm>
            <a:custGeom>
              <a:avLst/>
              <a:gdLst/>
              <a:ahLst/>
              <a:cxnLst/>
              <a:rect l="l" t="t" r="r" b="b"/>
              <a:pathLst>
                <a:path w="399" h="381" extrusionOk="0">
                  <a:moveTo>
                    <a:pt x="330" y="1"/>
                  </a:moveTo>
                  <a:cubicBezTo>
                    <a:pt x="304" y="1"/>
                    <a:pt x="273" y="6"/>
                    <a:pt x="242" y="16"/>
                  </a:cubicBezTo>
                  <a:cubicBezTo>
                    <a:pt x="173" y="37"/>
                    <a:pt x="112" y="81"/>
                    <a:pt x="112" y="81"/>
                  </a:cubicBezTo>
                  <a:cubicBezTo>
                    <a:pt x="112" y="81"/>
                    <a:pt x="64" y="143"/>
                    <a:pt x="35" y="215"/>
                  </a:cubicBezTo>
                  <a:cubicBezTo>
                    <a:pt x="7" y="288"/>
                    <a:pt x="0" y="367"/>
                    <a:pt x="24" y="379"/>
                  </a:cubicBezTo>
                  <a:cubicBezTo>
                    <a:pt x="26" y="380"/>
                    <a:pt x="29" y="381"/>
                    <a:pt x="32" y="381"/>
                  </a:cubicBezTo>
                  <a:cubicBezTo>
                    <a:pt x="58" y="381"/>
                    <a:pt x="98" y="338"/>
                    <a:pt x="140" y="306"/>
                  </a:cubicBezTo>
                  <a:cubicBezTo>
                    <a:pt x="187" y="267"/>
                    <a:pt x="235" y="237"/>
                    <a:pt x="235" y="237"/>
                  </a:cubicBezTo>
                  <a:cubicBezTo>
                    <a:pt x="235" y="237"/>
                    <a:pt x="268" y="189"/>
                    <a:pt x="308" y="144"/>
                  </a:cubicBezTo>
                  <a:cubicBezTo>
                    <a:pt x="349" y="95"/>
                    <a:pt x="399" y="50"/>
                    <a:pt x="390" y="23"/>
                  </a:cubicBezTo>
                  <a:cubicBezTo>
                    <a:pt x="386" y="8"/>
                    <a:pt x="362" y="1"/>
                    <a:pt x="33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6385;p61">
              <a:extLst>
                <a:ext uri="{FF2B5EF4-FFF2-40B4-BE49-F238E27FC236}">
                  <a16:creationId xmlns:a16="http://schemas.microsoft.com/office/drawing/2014/main" id="{58044697-AFEF-3D43-8B04-A3A50E7A5D3C}"/>
                </a:ext>
              </a:extLst>
            </p:cNvPr>
            <p:cNvSpPr/>
            <p:nvPr/>
          </p:nvSpPr>
          <p:spPr>
            <a:xfrm>
              <a:off x="3779225" y="4553075"/>
              <a:ext cx="16550" cy="20725"/>
            </a:xfrm>
            <a:custGeom>
              <a:avLst/>
              <a:gdLst/>
              <a:ahLst/>
              <a:cxnLst/>
              <a:rect l="l" t="t" r="r" b="b"/>
              <a:pathLst>
                <a:path w="662" h="829" extrusionOk="0">
                  <a:moveTo>
                    <a:pt x="298" y="1"/>
                  </a:moveTo>
                  <a:cubicBezTo>
                    <a:pt x="283" y="1"/>
                    <a:pt x="254" y="12"/>
                    <a:pt x="218" y="34"/>
                  </a:cubicBezTo>
                  <a:cubicBezTo>
                    <a:pt x="170" y="64"/>
                    <a:pt x="106" y="111"/>
                    <a:pt x="60" y="192"/>
                  </a:cubicBezTo>
                  <a:cubicBezTo>
                    <a:pt x="15" y="272"/>
                    <a:pt x="0" y="379"/>
                    <a:pt x="23" y="463"/>
                  </a:cubicBezTo>
                  <a:cubicBezTo>
                    <a:pt x="45" y="545"/>
                    <a:pt x="90" y="589"/>
                    <a:pt x="90" y="589"/>
                  </a:cubicBezTo>
                  <a:cubicBezTo>
                    <a:pt x="90" y="589"/>
                    <a:pt x="90" y="589"/>
                    <a:pt x="90" y="589"/>
                  </a:cubicBezTo>
                  <a:lnTo>
                    <a:pt x="90" y="589"/>
                  </a:lnTo>
                  <a:cubicBezTo>
                    <a:pt x="90" y="589"/>
                    <a:pt x="131" y="627"/>
                    <a:pt x="185" y="653"/>
                  </a:cubicBezTo>
                  <a:cubicBezTo>
                    <a:pt x="237" y="678"/>
                    <a:pt x="301" y="707"/>
                    <a:pt x="368" y="737"/>
                  </a:cubicBezTo>
                  <a:cubicBezTo>
                    <a:pt x="477" y="785"/>
                    <a:pt x="588" y="829"/>
                    <a:pt x="631" y="829"/>
                  </a:cubicBezTo>
                  <a:cubicBezTo>
                    <a:pt x="641" y="829"/>
                    <a:pt x="647" y="827"/>
                    <a:pt x="649" y="822"/>
                  </a:cubicBezTo>
                  <a:cubicBezTo>
                    <a:pt x="661" y="801"/>
                    <a:pt x="545" y="704"/>
                    <a:pt x="427" y="612"/>
                  </a:cubicBezTo>
                  <a:cubicBezTo>
                    <a:pt x="368" y="568"/>
                    <a:pt x="308" y="524"/>
                    <a:pt x="264" y="491"/>
                  </a:cubicBezTo>
                  <a:cubicBezTo>
                    <a:pt x="224" y="460"/>
                    <a:pt x="214" y="443"/>
                    <a:pt x="214" y="443"/>
                  </a:cubicBezTo>
                  <a:cubicBezTo>
                    <a:pt x="214" y="441"/>
                    <a:pt x="196" y="433"/>
                    <a:pt x="183" y="406"/>
                  </a:cubicBezTo>
                  <a:cubicBezTo>
                    <a:pt x="168" y="379"/>
                    <a:pt x="160" y="317"/>
                    <a:pt x="177" y="259"/>
                  </a:cubicBezTo>
                  <a:cubicBezTo>
                    <a:pt x="214" y="139"/>
                    <a:pt x="330" y="28"/>
                    <a:pt x="309" y="5"/>
                  </a:cubicBezTo>
                  <a:cubicBezTo>
                    <a:pt x="307" y="2"/>
                    <a:pt x="303" y="1"/>
                    <a:pt x="29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6386;p61">
              <a:extLst>
                <a:ext uri="{FF2B5EF4-FFF2-40B4-BE49-F238E27FC236}">
                  <a16:creationId xmlns:a16="http://schemas.microsoft.com/office/drawing/2014/main" id="{478CE9FD-F533-BADE-710A-DC98F58AC0DF}"/>
                </a:ext>
              </a:extLst>
            </p:cNvPr>
            <p:cNvSpPr/>
            <p:nvPr/>
          </p:nvSpPr>
          <p:spPr>
            <a:xfrm>
              <a:off x="3824950" y="4547450"/>
              <a:ext cx="10250" cy="19950"/>
            </a:xfrm>
            <a:custGeom>
              <a:avLst/>
              <a:gdLst/>
              <a:ahLst/>
              <a:cxnLst/>
              <a:rect l="l" t="t" r="r" b="b"/>
              <a:pathLst>
                <a:path w="410" h="798" extrusionOk="0">
                  <a:moveTo>
                    <a:pt x="27" y="0"/>
                  </a:moveTo>
                  <a:cubicBezTo>
                    <a:pt x="22" y="0"/>
                    <a:pt x="19" y="1"/>
                    <a:pt x="17" y="4"/>
                  </a:cubicBezTo>
                  <a:cubicBezTo>
                    <a:pt x="1" y="25"/>
                    <a:pt x="74" y="130"/>
                    <a:pt x="132" y="237"/>
                  </a:cubicBezTo>
                  <a:cubicBezTo>
                    <a:pt x="147" y="264"/>
                    <a:pt x="161" y="292"/>
                    <a:pt x="175" y="317"/>
                  </a:cubicBezTo>
                  <a:cubicBezTo>
                    <a:pt x="187" y="344"/>
                    <a:pt x="200" y="368"/>
                    <a:pt x="201" y="377"/>
                  </a:cubicBezTo>
                  <a:cubicBezTo>
                    <a:pt x="211" y="420"/>
                    <a:pt x="217" y="448"/>
                    <a:pt x="217" y="448"/>
                  </a:cubicBezTo>
                  <a:cubicBezTo>
                    <a:pt x="216" y="448"/>
                    <a:pt x="225" y="460"/>
                    <a:pt x="227" y="476"/>
                  </a:cubicBezTo>
                  <a:cubicBezTo>
                    <a:pt x="230" y="492"/>
                    <a:pt x="214" y="537"/>
                    <a:pt x="179" y="582"/>
                  </a:cubicBezTo>
                  <a:cubicBezTo>
                    <a:pt x="107" y="668"/>
                    <a:pt x="19" y="771"/>
                    <a:pt x="41" y="795"/>
                  </a:cubicBezTo>
                  <a:cubicBezTo>
                    <a:pt x="44" y="797"/>
                    <a:pt x="47" y="798"/>
                    <a:pt x="52" y="798"/>
                  </a:cubicBezTo>
                  <a:cubicBezTo>
                    <a:pt x="85" y="798"/>
                    <a:pt x="171" y="755"/>
                    <a:pt x="265" y="691"/>
                  </a:cubicBezTo>
                  <a:cubicBezTo>
                    <a:pt x="316" y="654"/>
                    <a:pt x="376" y="594"/>
                    <a:pt x="393" y="513"/>
                  </a:cubicBezTo>
                  <a:cubicBezTo>
                    <a:pt x="410" y="436"/>
                    <a:pt x="388" y="384"/>
                    <a:pt x="390" y="384"/>
                  </a:cubicBezTo>
                  <a:lnTo>
                    <a:pt x="390" y="384"/>
                  </a:lnTo>
                  <a:cubicBezTo>
                    <a:pt x="390" y="384"/>
                    <a:pt x="390" y="384"/>
                    <a:pt x="390" y="384"/>
                  </a:cubicBezTo>
                  <a:cubicBezTo>
                    <a:pt x="388" y="380"/>
                    <a:pt x="383" y="365"/>
                    <a:pt x="355" y="301"/>
                  </a:cubicBezTo>
                  <a:cubicBezTo>
                    <a:pt x="335" y="265"/>
                    <a:pt x="315" y="244"/>
                    <a:pt x="297" y="220"/>
                  </a:cubicBezTo>
                  <a:cubicBezTo>
                    <a:pt x="277" y="196"/>
                    <a:pt x="254" y="170"/>
                    <a:pt x="232" y="148"/>
                  </a:cubicBezTo>
                  <a:cubicBezTo>
                    <a:pt x="151" y="64"/>
                    <a:pt x="59" y="0"/>
                    <a:pt x="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387;p61">
              <a:extLst>
                <a:ext uri="{FF2B5EF4-FFF2-40B4-BE49-F238E27FC236}">
                  <a16:creationId xmlns:a16="http://schemas.microsoft.com/office/drawing/2014/main" id="{EAA0C017-92A2-D35D-EE3F-356156510C45}"/>
                </a:ext>
              </a:extLst>
            </p:cNvPr>
            <p:cNvSpPr/>
            <p:nvPr/>
          </p:nvSpPr>
          <p:spPr>
            <a:xfrm>
              <a:off x="3792675" y="4547150"/>
              <a:ext cx="28575" cy="7525"/>
            </a:xfrm>
            <a:custGeom>
              <a:avLst/>
              <a:gdLst/>
              <a:ahLst/>
              <a:cxnLst/>
              <a:rect l="l" t="t" r="r" b="b"/>
              <a:pathLst>
                <a:path w="1143" h="301" extrusionOk="0">
                  <a:moveTo>
                    <a:pt x="652" y="1"/>
                  </a:moveTo>
                  <a:cubicBezTo>
                    <a:pt x="589" y="1"/>
                    <a:pt x="545" y="4"/>
                    <a:pt x="545" y="4"/>
                  </a:cubicBezTo>
                  <a:cubicBezTo>
                    <a:pt x="545" y="4"/>
                    <a:pt x="396" y="39"/>
                    <a:pt x="258" y="106"/>
                  </a:cubicBezTo>
                  <a:cubicBezTo>
                    <a:pt x="120" y="171"/>
                    <a:pt x="0" y="269"/>
                    <a:pt x="13" y="293"/>
                  </a:cubicBezTo>
                  <a:cubicBezTo>
                    <a:pt x="16" y="298"/>
                    <a:pt x="23" y="300"/>
                    <a:pt x="35" y="300"/>
                  </a:cubicBezTo>
                  <a:cubicBezTo>
                    <a:pt x="81" y="300"/>
                    <a:pt x="190" y="265"/>
                    <a:pt x="301" y="244"/>
                  </a:cubicBezTo>
                  <a:cubicBezTo>
                    <a:pt x="439" y="216"/>
                    <a:pt x="577" y="207"/>
                    <a:pt x="577" y="207"/>
                  </a:cubicBezTo>
                  <a:cubicBezTo>
                    <a:pt x="577" y="207"/>
                    <a:pt x="711" y="174"/>
                    <a:pt x="852" y="159"/>
                  </a:cubicBezTo>
                  <a:cubicBezTo>
                    <a:pt x="990" y="142"/>
                    <a:pt x="1135" y="146"/>
                    <a:pt x="1139" y="117"/>
                  </a:cubicBezTo>
                  <a:cubicBezTo>
                    <a:pt x="1143" y="90"/>
                    <a:pt x="1001" y="35"/>
                    <a:pt x="849" y="14"/>
                  </a:cubicBezTo>
                  <a:cubicBezTo>
                    <a:pt x="778" y="3"/>
                    <a:pt x="708" y="1"/>
                    <a:pt x="65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388;p61">
              <a:extLst>
                <a:ext uri="{FF2B5EF4-FFF2-40B4-BE49-F238E27FC236}">
                  <a16:creationId xmlns:a16="http://schemas.microsoft.com/office/drawing/2014/main" id="{0B325558-B387-CE32-0A40-F67F3C016BE8}"/>
                </a:ext>
              </a:extLst>
            </p:cNvPr>
            <p:cNvSpPr/>
            <p:nvPr/>
          </p:nvSpPr>
          <p:spPr>
            <a:xfrm>
              <a:off x="3660450" y="4542175"/>
              <a:ext cx="13875" cy="8775"/>
            </a:xfrm>
            <a:custGeom>
              <a:avLst/>
              <a:gdLst/>
              <a:ahLst/>
              <a:cxnLst/>
              <a:rect l="l" t="t" r="r" b="b"/>
              <a:pathLst>
                <a:path w="555" h="351" extrusionOk="0">
                  <a:moveTo>
                    <a:pt x="184" y="1"/>
                  </a:moveTo>
                  <a:cubicBezTo>
                    <a:pt x="111" y="1"/>
                    <a:pt x="52" y="26"/>
                    <a:pt x="33" y="74"/>
                  </a:cubicBezTo>
                  <a:cubicBezTo>
                    <a:pt x="1" y="153"/>
                    <a:pt x="85" y="262"/>
                    <a:pt x="219" y="318"/>
                  </a:cubicBezTo>
                  <a:cubicBezTo>
                    <a:pt x="271" y="340"/>
                    <a:pt x="324" y="350"/>
                    <a:pt x="371" y="350"/>
                  </a:cubicBezTo>
                  <a:cubicBezTo>
                    <a:pt x="444" y="350"/>
                    <a:pt x="503" y="325"/>
                    <a:pt x="523" y="277"/>
                  </a:cubicBezTo>
                  <a:cubicBezTo>
                    <a:pt x="555" y="198"/>
                    <a:pt x="473" y="89"/>
                    <a:pt x="336" y="33"/>
                  </a:cubicBezTo>
                  <a:cubicBezTo>
                    <a:pt x="284" y="11"/>
                    <a:pt x="231" y="1"/>
                    <a:pt x="18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389;p61">
              <a:extLst>
                <a:ext uri="{FF2B5EF4-FFF2-40B4-BE49-F238E27FC236}">
                  <a16:creationId xmlns:a16="http://schemas.microsoft.com/office/drawing/2014/main" id="{79B28F57-A047-2194-9D93-191B0D4511CD}"/>
                </a:ext>
              </a:extLst>
            </p:cNvPr>
            <p:cNvSpPr/>
            <p:nvPr/>
          </p:nvSpPr>
          <p:spPr>
            <a:xfrm>
              <a:off x="3939150" y="4542725"/>
              <a:ext cx="13950" cy="8575"/>
            </a:xfrm>
            <a:custGeom>
              <a:avLst/>
              <a:gdLst/>
              <a:ahLst/>
              <a:cxnLst/>
              <a:rect l="l" t="t" r="r" b="b"/>
              <a:pathLst>
                <a:path w="558" h="343" extrusionOk="0">
                  <a:moveTo>
                    <a:pt x="367" y="0"/>
                  </a:moveTo>
                  <a:cubicBezTo>
                    <a:pt x="323" y="0"/>
                    <a:pt x="275" y="9"/>
                    <a:pt x="226" y="26"/>
                  </a:cubicBezTo>
                  <a:cubicBezTo>
                    <a:pt x="88" y="76"/>
                    <a:pt x="0" y="181"/>
                    <a:pt x="29" y="261"/>
                  </a:cubicBezTo>
                  <a:cubicBezTo>
                    <a:pt x="49" y="313"/>
                    <a:pt x="112" y="342"/>
                    <a:pt x="192" y="342"/>
                  </a:cubicBezTo>
                  <a:cubicBezTo>
                    <a:pt x="236" y="342"/>
                    <a:pt x="284" y="334"/>
                    <a:pt x="332" y="316"/>
                  </a:cubicBezTo>
                  <a:cubicBezTo>
                    <a:pt x="470" y="266"/>
                    <a:pt x="558" y="160"/>
                    <a:pt x="529" y="80"/>
                  </a:cubicBezTo>
                  <a:cubicBezTo>
                    <a:pt x="510" y="28"/>
                    <a:pt x="446" y="0"/>
                    <a:pt x="367"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390;p61">
              <a:extLst>
                <a:ext uri="{FF2B5EF4-FFF2-40B4-BE49-F238E27FC236}">
                  <a16:creationId xmlns:a16="http://schemas.microsoft.com/office/drawing/2014/main" id="{E7C5D3C6-708A-4ABC-207C-A35B16A65421}"/>
                </a:ext>
              </a:extLst>
            </p:cNvPr>
            <p:cNvSpPr/>
            <p:nvPr/>
          </p:nvSpPr>
          <p:spPr>
            <a:xfrm>
              <a:off x="3811175" y="4651400"/>
              <a:ext cx="13350" cy="7725"/>
            </a:xfrm>
            <a:custGeom>
              <a:avLst/>
              <a:gdLst/>
              <a:ahLst/>
              <a:cxnLst/>
              <a:rect l="l" t="t" r="r" b="b"/>
              <a:pathLst>
                <a:path w="534" h="309" extrusionOk="0">
                  <a:moveTo>
                    <a:pt x="277" y="0"/>
                  </a:moveTo>
                  <a:cubicBezTo>
                    <a:pt x="273" y="0"/>
                    <a:pt x="269" y="0"/>
                    <a:pt x="264" y="0"/>
                  </a:cubicBezTo>
                  <a:cubicBezTo>
                    <a:pt x="118" y="2"/>
                    <a:pt x="1" y="74"/>
                    <a:pt x="2" y="159"/>
                  </a:cubicBezTo>
                  <a:cubicBezTo>
                    <a:pt x="3" y="243"/>
                    <a:pt x="120" y="308"/>
                    <a:pt x="263" y="308"/>
                  </a:cubicBezTo>
                  <a:cubicBezTo>
                    <a:pt x="265" y="308"/>
                    <a:pt x="267" y="308"/>
                    <a:pt x="269" y="308"/>
                  </a:cubicBezTo>
                  <a:cubicBezTo>
                    <a:pt x="417" y="305"/>
                    <a:pt x="534" y="235"/>
                    <a:pt x="533" y="149"/>
                  </a:cubicBezTo>
                  <a:cubicBezTo>
                    <a:pt x="531" y="67"/>
                    <a:pt x="418" y="0"/>
                    <a:pt x="27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391;p61">
              <a:extLst>
                <a:ext uri="{FF2B5EF4-FFF2-40B4-BE49-F238E27FC236}">
                  <a16:creationId xmlns:a16="http://schemas.microsoft.com/office/drawing/2014/main" id="{A39C4A84-25E5-7BCC-5CB9-53B5B0B3AA90}"/>
                </a:ext>
              </a:extLst>
            </p:cNvPr>
            <p:cNvSpPr/>
            <p:nvPr/>
          </p:nvSpPr>
          <p:spPr>
            <a:xfrm>
              <a:off x="3619250" y="4292425"/>
              <a:ext cx="352200" cy="210525"/>
            </a:xfrm>
            <a:custGeom>
              <a:avLst/>
              <a:gdLst/>
              <a:ahLst/>
              <a:cxnLst/>
              <a:rect l="l" t="t" r="r" b="b"/>
              <a:pathLst>
                <a:path w="14088" h="8421" extrusionOk="0">
                  <a:moveTo>
                    <a:pt x="13843" y="7437"/>
                  </a:moveTo>
                  <a:cubicBezTo>
                    <a:pt x="13961" y="6654"/>
                    <a:pt x="14088" y="5872"/>
                    <a:pt x="13995" y="5095"/>
                  </a:cubicBezTo>
                  <a:cubicBezTo>
                    <a:pt x="13878" y="4115"/>
                    <a:pt x="13251" y="3111"/>
                    <a:pt x="12590" y="2399"/>
                  </a:cubicBezTo>
                  <a:cubicBezTo>
                    <a:pt x="11185" y="893"/>
                    <a:pt x="9076" y="251"/>
                    <a:pt x="7094" y="157"/>
                  </a:cubicBezTo>
                  <a:cubicBezTo>
                    <a:pt x="3822" y="0"/>
                    <a:pt x="0" y="3164"/>
                    <a:pt x="699" y="6703"/>
                  </a:cubicBezTo>
                  <a:cubicBezTo>
                    <a:pt x="816" y="7298"/>
                    <a:pt x="996" y="7842"/>
                    <a:pt x="1084" y="8420"/>
                  </a:cubicBezTo>
                  <a:cubicBezTo>
                    <a:pt x="998" y="7721"/>
                    <a:pt x="859" y="6784"/>
                    <a:pt x="685" y="6196"/>
                  </a:cubicBezTo>
                  <a:cubicBezTo>
                    <a:pt x="685" y="6196"/>
                    <a:pt x="1245" y="5677"/>
                    <a:pt x="1397" y="5056"/>
                  </a:cubicBezTo>
                  <a:cubicBezTo>
                    <a:pt x="1397" y="5056"/>
                    <a:pt x="1854" y="4693"/>
                    <a:pt x="2007" y="4381"/>
                  </a:cubicBezTo>
                  <a:cubicBezTo>
                    <a:pt x="2159" y="4071"/>
                    <a:pt x="4851" y="3708"/>
                    <a:pt x="4801" y="1583"/>
                  </a:cubicBezTo>
                  <a:cubicBezTo>
                    <a:pt x="4801" y="1583"/>
                    <a:pt x="6375" y="4123"/>
                    <a:pt x="8661" y="4797"/>
                  </a:cubicBezTo>
                  <a:cubicBezTo>
                    <a:pt x="10948" y="5471"/>
                    <a:pt x="12725" y="4693"/>
                    <a:pt x="12725" y="4849"/>
                  </a:cubicBezTo>
                  <a:cubicBezTo>
                    <a:pt x="12724" y="4978"/>
                    <a:pt x="13702" y="5120"/>
                    <a:pt x="13843" y="743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392;p61">
              <a:extLst>
                <a:ext uri="{FF2B5EF4-FFF2-40B4-BE49-F238E27FC236}">
                  <a16:creationId xmlns:a16="http://schemas.microsoft.com/office/drawing/2014/main" id="{62E09AF1-4179-67B9-7951-C4D24333D5F7}"/>
                </a:ext>
              </a:extLst>
            </p:cNvPr>
            <p:cNvSpPr/>
            <p:nvPr/>
          </p:nvSpPr>
          <p:spPr>
            <a:xfrm>
              <a:off x="3572375" y="4221100"/>
              <a:ext cx="445775" cy="297100"/>
            </a:xfrm>
            <a:custGeom>
              <a:avLst/>
              <a:gdLst/>
              <a:ahLst/>
              <a:cxnLst/>
              <a:rect l="l" t="t" r="r" b="b"/>
              <a:pathLst>
                <a:path w="17831" h="11884" extrusionOk="0">
                  <a:moveTo>
                    <a:pt x="10649" y="1"/>
                  </a:moveTo>
                  <a:cubicBezTo>
                    <a:pt x="9370" y="1"/>
                    <a:pt x="7913" y="355"/>
                    <a:pt x="6273" y="1218"/>
                  </a:cubicBezTo>
                  <a:cubicBezTo>
                    <a:pt x="6273" y="1218"/>
                    <a:pt x="6084" y="1189"/>
                    <a:pt x="5775" y="1189"/>
                  </a:cubicBezTo>
                  <a:cubicBezTo>
                    <a:pt x="4560" y="1189"/>
                    <a:pt x="1490" y="1635"/>
                    <a:pt x="737" y="6037"/>
                  </a:cubicBezTo>
                  <a:cubicBezTo>
                    <a:pt x="0" y="10352"/>
                    <a:pt x="2991" y="11884"/>
                    <a:pt x="2991" y="11884"/>
                  </a:cubicBezTo>
                  <a:cubicBezTo>
                    <a:pt x="2991" y="11884"/>
                    <a:pt x="2794" y="9769"/>
                    <a:pt x="2489" y="8731"/>
                  </a:cubicBezTo>
                  <a:cubicBezTo>
                    <a:pt x="2489" y="8731"/>
                    <a:pt x="3048" y="8213"/>
                    <a:pt x="3200" y="7591"/>
                  </a:cubicBezTo>
                  <a:cubicBezTo>
                    <a:pt x="3200" y="7591"/>
                    <a:pt x="3657" y="7229"/>
                    <a:pt x="3810" y="6917"/>
                  </a:cubicBezTo>
                  <a:cubicBezTo>
                    <a:pt x="3964" y="6606"/>
                    <a:pt x="6655" y="6242"/>
                    <a:pt x="6604" y="4118"/>
                  </a:cubicBezTo>
                  <a:lnTo>
                    <a:pt x="6604" y="4118"/>
                  </a:lnTo>
                  <a:cubicBezTo>
                    <a:pt x="6604" y="4118"/>
                    <a:pt x="8179" y="6658"/>
                    <a:pt x="10465" y="7331"/>
                  </a:cubicBezTo>
                  <a:cubicBezTo>
                    <a:pt x="11179" y="7542"/>
                    <a:pt x="11843" y="7611"/>
                    <a:pt x="12419" y="7611"/>
                  </a:cubicBezTo>
                  <a:cubicBezTo>
                    <a:pt x="13513" y="7611"/>
                    <a:pt x="14289" y="7362"/>
                    <a:pt x="14482" y="7362"/>
                  </a:cubicBezTo>
                  <a:cubicBezTo>
                    <a:pt x="14513" y="7362"/>
                    <a:pt x="14529" y="7369"/>
                    <a:pt x="14529" y="7383"/>
                  </a:cubicBezTo>
                  <a:cubicBezTo>
                    <a:pt x="14529" y="7539"/>
                    <a:pt x="15926" y="7707"/>
                    <a:pt x="15622" y="11595"/>
                  </a:cubicBezTo>
                  <a:cubicBezTo>
                    <a:pt x="15622" y="11595"/>
                    <a:pt x="17831" y="9353"/>
                    <a:pt x="17779" y="6918"/>
                  </a:cubicBezTo>
                  <a:cubicBezTo>
                    <a:pt x="17740" y="4994"/>
                    <a:pt x="15447" y="1"/>
                    <a:pt x="1064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393;p61">
              <a:extLst>
                <a:ext uri="{FF2B5EF4-FFF2-40B4-BE49-F238E27FC236}">
                  <a16:creationId xmlns:a16="http://schemas.microsoft.com/office/drawing/2014/main" id="{F21B5438-74C2-01F0-923E-5126F575A935}"/>
                </a:ext>
              </a:extLst>
            </p:cNvPr>
            <p:cNvSpPr/>
            <p:nvPr/>
          </p:nvSpPr>
          <p:spPr>
            <a:xfrm>
              <a:off x="3683200" y="4348350"/>
              <a:ext cx="200" cy="500"/>
            </a:xfrm>
            <a:custGeom>
              <a:avLst/>
              <a:gdLst/>
              <a:ahLst/>
              <a:cxnLst/>
              <a:rect l="l" t="t" r="r" b="b"/>
              <a:pathLst>
                <a:path w="8" h="20" extrusionOk="0">
                  <a:moveTo>
                    <a:pt x="0" y="20"/>
                  </a:moveTo>
                  <a:cubicBezTo>
                    <a:pt x="6" y="8"/>
                    <a:pt x="8" y="1"/>
                    <a:pt x="8" y="1"/>
                  </a:cubicBezTo>
                  <a:cubicBezTo>
                    <a:pt x="8" y="1"/>
                    <a:pt x="6" y="8"/>
                    <a:pt x="0" y="2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394;p61">
              <a:extLst>
                <a:ext uri="{FF2B5EF4-FFF2-40B4-BE49-F238E27FC236}">
                  <a16:creationId xmlns:a16="http://schemas.microsoft.com/office/drawing/2014/main" id="{44A4A142-99E9-F75B-12C8-B55367C7C921}"/>
                </a:ext>
              </a:extLst>
            </p:cNvPr>
            <p:cNvSpPr/>
            <p:nvPr/>
          </p:nvSpPr>
          <p:spPr>
            <a:xfrm>
              <a:off x="3673675" y="4302550"/>
              <a:ext cx="1125" cy="700"/>
            </a:xfrm>
            <a:custGeom>
              <a:avLst/>
              <a:gdLst/>
              <a:ahLst/>
              <a:cxnLst/>
              <a:rect l="l" t="t" r="r" b="b"/>
              <a:pathLst>
                <a:path w="45" h="28" extrusionOk="0">
                  <a:moveTo>
                    <a:pt x="45" y="1"/>
                  </a:moveTo>
                  <a:cubicBezTo>
                    <a:pt x="16" y="17"/>
                    <a:pt x="0" y="28"/>
                    <a:pt x="0" y="28"/>
                  </a:cubicBezTo>
                  <a:cubicBezTo>
                    <a:pt x="0" y="28"/>
                    <a:pt x="16" y="18"/>
                    <a:pt x="45"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395;p61">
              <a:extLst>
                <a:ext uri="{FF2B5EF4-FFF2-40B4-BE49-F238E27FC236}">
                  <a16:creationId xmlns:a16="http://schemas.microsoft.com/office/drawing/2014/main" id="{C59BAD84-8475-D6F5-6C24-58F836AA8A97}"/>
                </a:ext>
              </a:extLst>
            </p:cNvPr>
            <p:cNvSpPr/>
            <p:nvPr/>
          </p:nvSpPr>
          <p:spPr>
            <a:xfrm>
              <a:off x="3998250" y="4436450"/>
              <a:ext cx="75" cy="350"/>
            </a:xfrm>
            <a:custGeom>
              <a:avLst/>
              <a:gdLst/>
              <a:ahLst/>
              <a:cxnLst/>
              <a:rect l="l" t="t" r="r" b="b"/>
              <a:pathLst>
                <a:path w="3" h="14" extrusionOk="0">
                  <a:moveTo>
                    <a:pt x="3" y="0"/>
                  </a:moveTo>
                  <a:cubicBezTo>
                    <a:pt x="3" y="9"/>
                    <a:pt x="1" y="14"/>
                    <a:pt x="1" y="14"/>
                  </a:cubicBezTo>
                  <a:cubicBezTo>
                    <a:pt x="1" y="14"/>
                    <a:pt x="3" y="10"/>
                    <a:pt x="3"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6396;p61">
              <a:extLst>
                <a:ext uri="{FF2B5EF4-FFF2-40B4-BE49-F238E27FC236}">
                  <a16:creationId xmlns:a16="http://schemas.microsoft.com/office/drawing/2014/main" id="{DE8DA915-D4F8-B9B6-5A92-537221C8ECBC}"/>
                </a:ext>
              </a:extLst>
            </p:cNvPr>
            <p:cNvSpPr/>
            <p:nvPr/>
          </p:nvSpPr>
          <p:spPr>
            <a:xfrm>
              <a:off x="3609400" y="4445925"/>
              <a:ext cx="37750" cy="72225"/>
            </a:xfrm>
            <a:custGeom>
              <a:avLst/>
              <a:gdLst/>
              <a:ahLst/>
              <a:cxnLst/>
              <a:rect l="l" t="t" r="r" b="b"/>
              <a:pathLst>
                <a:path w="1510" h="2889" extrusionOk="0">
                  <a:moveTo>
                    <a:pt x="1078" y="0"/>
                  </a:moveTo>
                  <a:cubicBezTo>
                    <a:pt x="808" y="437"/>
                    <a:pt x="166" y="554"/>
                    <a:pt x="166" y="554"/>
                  </a:cubicBezTo>
                  <a:cubicBezTo>
                    <a:pt x="166" y="554"/>
                    <a:pt x="1087" y="1510"/>
                    <a:pt x="1087" y="1970"/>
                  </a:cubicBezTo>
                  <a:cubicBezTo>
                    <a:pt x="1087" y="2049"/>
                    <a:pt x="1051" y="2081"/>
                    <a:pt x="993" y="2081"/>
                  </a:cubicBezTo>
                  <a:cubicBezTo>
                    <a:pt x="776" y="2081"/>
                    <a:pt x="241" y="1637"/>
                    <a:pt x="0" y="1427"/>
                  </a:cubicBezTo>
                  <a:lnTo>
                    <a:pt x="0" y="1427"/>
                  </a:lnTo>
                  <a:cubicBezTo>
                    <a:pt x="678" y="2462"/>
                    <a:pt x="1510" y="2889"/>
                    <a:pt x="1510" y="2889"/>
                  </a:cubicBezTo>
                  <a:cubicBezTo>
                    <a:pt x="1510" y="2889"/>
                    <a:pt x="1343" y="1095"/>
                    <a:pt x="107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6397;p61">
              <a:extLst>
                <a:ext uri="{FF2B5EF4-FFF2-40B4-BE49-F238E27FC236}">
                  <a16:creationId xmlns:a16="http://schemas.microsoft.com/office/drawing/2014/main" id="{992D81BF-09CA-F708-2D92-636E83BB7514}"/>
                </a:ext>
              </a:extLst>
            </p:cNvPr>
            <p:cNvSpPr/>
            <p:nvPr/>
          </p:nvSpPr>
          <p:spPr>
            <a:xfrm>
              <a:off x="3975900" y="4315625"/>
              <a:ext cx="6325" cy="15175"/>
            </a:xfrm>
            <a:custGeom>
              <a:avLst/>
              <a:gdLst/>
              <a:ahLst/>
              <a:cxnLst/>
              <a:rect l="l" t="t" r="r" b="b"/>
              <a:pathLst>
                <a:path w="253" h="607" extrusionOk="0">
                  <a:moveTo>
                    <a:pt x="1" y="0"/>
                  </a:moveTo>
                  <a:cubicBezTo>
                    <a:pt x="1" y="0"/>
                    <a:pt x="104" y="285"/>
                    <a:pt x="252" y="606"/>
                  </a:cubicBezTo>
                  <a:cubicBezTo>
                    <a:pt x="127" y="274"/>
                    <a:pt x="1" y="0"/>
                    <a:pt x="1"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6398;p61">
              <a:extLst>
                <a:ext uri="{FF2B5EF4-FFF2-40B4-BE49-F238E27FC236}">
                  <a16:creationId xmlns:a16="http://schemas.microsoft.com/office/drawing/2014/main" id="{D354D3A3-FDE8-FED8-ED8E-16E27C039A56}"/>
                </a:ext>
              </a:extLst>
            </p:cNvPr>
            <p:cNvSpPr/>
            <p:nvPr/>
          </p:nvSpPr>
          <p:spPr>
            <a:xfrm>
              <a:off x="3586975" y="4239175"/>
              <a:ext cx="430000" cy="271875"/>
            </a:xfrm>
            <a:custGeom>
              <a:avLst/>
              <a:gdLst/>
              <a:ahLst/>
              <a:cxnLst/>
              <a:rect l="l" t="t" r="r" b="b"/>
              <a:pathLst>
                <a:path w="17200" h="10875" extrusionOk="0">
                  <a:moveTo>
                    <a:pt x="6739" y="0"/>
                  </a:moveTo>
                  <a:lnTo>
                    <a:pt x="6739" y="0"/>
                  </a:lnTo>
                  <a:cubicBezTo>
                    <a:pt x="6398" y="141"/>
                    <a:pt x="6049" y="305"/>
                    <a:pt x="5689" y="493"/>
                  </a:cubicBezTo>
                  <a:cubicBezTo>
                    <a:pt x="5689" y="493"/>
                    <a:pt x="5502" y="465"/>
                    <a:pt x="5195" y="465"/>
                  </a:cubicBezTo>
                  <a:cubicBezTo>
                    <a:pt x="4779" y="465"/>
                    <a:pt x="4144" y="517"/>
                    <a:pt x="3458" y="763"/>
                  </a:cubicBezTo>
                  <a:cubicBezTo>
                    <a:pt x="3610" y="752"/>
                    <a:pt x="3765" y="744"/>
                    <a:pt x="3910" y="744"/>
                  </a:cubicBezTo>
                  <a:cubicBezTo>
                    <a:pt x="4159" y="744"/>
                    <a:pt x="4377" y="766"/>
                    <a:pt x="4494" y="829"/>
                  </a:cubicBezTo>
                  <a:cubicBezTo>
                    <a:pt x="4883" y="1041"/>
                    <a:pt x="3714" y="1674"/>
                    <a:pt x="3714" y="1674"/>
                  </a:cubicBezTo>
                  <a:cubicBezTo>
                    <a:pt x="3714" y="1674"/>
                    <a:pt x="4089" y="1478"/>
                    <a:pt x="4460" y="1478"/>
                  </a:cubicBezTo>
                  <a:cubicBezTo>
                    <a:pt x="4531" y="1478"/>
                    <a:pt x="4602" y="1485"/>
                    <a:pt x="4670" y="1502"/>
                  </a:cubicBezTo>
                  <a:cubicBezTo>
                    <a:pt x="5051" y="1598"/>
                    <a:pt x="3766" y="2384"/>
                    <a:pt x="3511" y="2537"/>
                  </a:cubicBezTo>
                  <a:cubicBezTo>
                    <a:pt x="3655" y="2454"/>
                    <a:pt x="4132" y="2195"/>
                    <a:pt x="4520" y="2195"/>
                  </a:cubicBezTo>
                  <a:cubicBezTo>
                    <a:pt x="4612" y="2195"/>
                    <a:pt x="4700" y="2210"/>
                    <a:pt x="4776" y="2245"/>
                  </a:cubicBezTo>
                  <a:cubicBezTo>
                    <a:pt x="5236" y="2457"/>
                    <a:pt x="4069" y="3271"/>
                    <a:pt x="4069" y="3271"/>
                  </a:cubicBezTo>
                  <a:cubicBezTo>
                    <a:pt x="4069" y="3271"/>
                    <a:pt x="4575" y="3000"/>
                    <a:pt x="4954" y="3000"/>
                  </a:cubicBezTo>
                  <a:cubicBezTo>
                    <a:pt x="5105" y="3000"/>
                    <a:pt x="5236" y="3044"/>
                    <a:pt x="5307" y="3165"/>
                  </a:cubicBezTo>
                  <a:cubicBezTo>
                    <a:pt x="5555" y="3590"/>
                    <a:pt x="5166" y="4863"/>
                    <a:pt x="4282" y="5146"/>
                  </a:cubicBezTo>
                  <a:cubicBezTo>
                    <a:pt x="4178" y="5180"/>
                    <a:pt x="4092" y="5194"/>
                    <a:pt x="4022" y="5194"/>
                  </a:cubicBezTo>
                  <a:cubicBezTo>
                    <a:pt x="3545" y="5194"/>
                    <a:pt x="3800" y="4509"/>
                    <a:pt x="3849" y="4389"/>
                  </a:cubicBezTo>
                  <a:lnTo>
                    <a:pt x="3849" y="4389"/>
                  </a:lnTo>
                  <a:cubicBezTo>
                    <a:pt x="3786" y="4543"/>
                    <a:pt x="3331" y="5624"/>
                    <a:pt x="2936" y="5855"/>
                  </a:cubicBezTo>
                  <a:cubicBezTo>
                    <a:pt x="2904" y="5873"/>
                    <a:pt x="2877" y="5882"/>
                    <a:pt x="2855" y="5882"/>
                  </a:cubicBezTo>
                  <a:cubicBezTo>
                    <a:pt x="2574" y="5882"/>
                    <a:pt x="2936" y="4582"/>
                    <a:pt x="2936" y="4582"/>
                  </a:cubicBezTo>
                  <a:lnTo>
                    <a:pt x="2936" y="4582"/>
                  </a:lnTo>
                  <a:cubicBezTo>
                    <a:pt x="2936" y="4582"/>
                    <a:pt x="2163" y="6612"/>
                    <a:pt x="1448" y="6612"/>
                  </a:cubicBezTo>
                  <a:cubicBezTo>
                    <a:pt x="1413" y="6612"/>
                    <a:pt x="1379" y="6607"/>
                    <a:pt x="1346" y="6598"/>
                  </a:cubicBezTo>
                  <a:cubicBezTo>
                    <a:pt x="602" y="6387"/>
                    <a:pt x="1309" y="3768"/>
                    <a:pt x="1309" y="3768"/>
                  </a:cubicBezTo>
                  <a:lnTo>
                    <a:pt x="1309" y="3768"/>
                  </a:lnTo>
                  <a:cubicBezTo>
                    <a:pt x="1309" y="3768"/>
                    <a:pt x="1117" y="4069"/>
                    <a:pt x="854" y="4069"/>
                  </a:cubicBezTo>
                  <a:cubicBezTo>
                    <a:pt x="818" y="4069"/>
                    <a:pt x="782" y="4064"/>
                    <a:pt x="744" y="4051"/>
                  </a:cubicBezTo>
                  <a:cubicBezTo>
                    <a:pt x="591" y="4001"/>
                    <a:pt x="805" y="3378"/>
                    <a:pt x="1058" y="2747"/>
                  </a:cubicBezTo>
                  <a:lnTo>
                    <a:pt x="1058" y="2747"/>
                  </a:lnTo>
                  <a:cubicBezTo>
                    <a:pt x="658" y="3401"/>
                    <a:pt x="336" y="4241"/>
                    <a:pt x="152" y="5315"/>
                  </a:cubicBezTo>
                  <a:cubicBezTo>
                    <a:pt x="1" y="6194"/>
                    <a:pt x="8" y="6956"/>
                    <a:pt x="111" y="7615"/>
                  </a:cubicBezTo>
                  <a:cubicBezTo>
                    <a:pt x="202" y="7274"/>
                    <a:pt x="309" y="7018"/>
                    <a:pt x="425" y="6986"/>
                  </a:cubicBezTo>
                  <a:cubicBezTo>
                    <a:pt x="439" y="6983"/>
                    <a:pt x="453" y="6981"/>
                    <a:pt x="465" y="6981"/>
                  </a:cubicBezTo>
                  <a:cubicBezTo>
                    <a:pt x="751" y="6981"/>
                    <a:pt x="624" y="7951"/>
                    <a:pt x="716" y="7951"/>
                  </a:cubicBezTo>
                  <a:cubicBezTo>
                    <a:pt x="731" y="7951"/>
                    <a:pt x="751" y="7927"/>
                    <a:pt x="779" y="7871"/>
                  </a:cubicBezTo>
                  <a:cubicBezTo>
                    <a:pt x="902" y="7626"/>
                    <a:pt x="1320" y="7393"/>
                    <a:pt x="1651" y="7393"/>
                  </a:cubicBezTo>
                  <a:cubicBezTo>
                    <a:pt x="1883" y="7393"/>
                    <a:pt x="2073" y="7507"/>
                    <a:pt x="2089" y="7812"/>
                  </a:cubicBezTo>
                  <a:cubicBezTo>
                    <a:pt x="2267" y="7605"/>
                    <a:pt x="2521" y="7258"/>
                    <a:pt x="2616" y="6869"/>
                  </a:cubicBezTo>
                  <a:cubicBezTo>
                    <a:pt x="2616" y="6869"/>
                    <a:pt x="3073" y="6507"/>
                    <a:pt x="3226" y="6196"/>
                  </a:cubicBezTo>
                  <a:cubicBezTo>
                    <a:pt x="3377" y="5885"/>
                    <a:pt x="6071" y="5521"/>
                    <a:pt x="6020" y="3397"/>
                  </a:cubicBezTo>
                  <a:lnTo>
                    <a:pt x="6020" y="3397"/>
                  </a:lnTo>
                  <a:cubicBezTo>
                    <a:pt x="6020" y="3397"/>
                    <a:pt x="7595" y="5937"/>
                    <a:pt x="9881" y="6611"/>
                  </a:cubicBezTo>
                  <a:cubicBezTo>
                    <a:pt x="10594" y="6821"/>
                    <a:pt x="11258" y="6890"/>
                    <a:pt x="11833" y="6890"/>
                  </a:cubicBezTo>
                  <a:cubicBezTo>
                    <a:pt x="12928" y="6890"/>
                    <a:pt x="13705" y="6641"/>
                    <a:pt x="13898" y="6641"/>
                  </a:cubicBezTo>
                  <a:cubicBezTo>
                    <a:pt x="13929" y="6641"/>
                    <a:pt x="13945" y="6648"/>
                    <a:pt x="13945" y="6663"/>
                  </a:cubicBezTo>
                  <a:cubicBezTo>
                    <a:pt x="13945" y="6819"/>
                    <a:pt x="15342" y="6986"/>
                    <a:pt x="15038" y="10874"/>
                  </a:cubicBezTo>
                  <a:cubicBezTo>
                    <a:pt x="15038" y="10874"/>
                    <a:pt x="15662" y="10240"/>
                    <a:pt x="16241" y="9280"/>
                  </a:cubicBezTo>
                  <a:cubicBezTo>
                    <a:pt x="16091" y="9243"/>
                    <a:pt x="15506" y="9068"/>
                    <a:pt x="15321" y="8545"/>
                  </a:cubicBezTo>
                  <a:cubicBezTo>
                    <a:pt x="15213" y="8235"/>
                    <a:pt x="15385" y="8160"/>
                    <a:pt x="15578" y="8160"/>
                  </a:cubicBezTo>
                  <a:cubicBezTo>
                    <a:pt x="15759" y="8160"/>
                    <a:pt x="15958" y="8227"/>
                    <a:pt x="15958" y="8227"/>
                  </a:cubicBezTo>
                  <a:cubicBezTo>
                    <a:pt x="15958" y="8227"/>
                    <a:pt x="15286" y="7272"/>
                    <a:pt x="15922" y="6987"/>
                  </a:cubicBezTo>
                  <a:cubicBezTo>
                    <a:pt x="15989" y="6958"/>
                    <a:pt x="16048" y="6944"/>
                    <a:pt x="16100" y="6944"/>
                  </a:cubicBezTo>
                  <a:cubicBezTo>
                    <a:pt x="16508" y="6944"/>
                    <a:pt x="16462" y="7780"/>
                    <a:pt x="16454" y="7895"/>
                  </a:cubicBezTo>
                  <a:cubicBezTo>
                    <a:pt x="16465" y="7752"/>
                    <a:pt x="16582" y="6412"/>
                    <a:pt x="16983" y="6245"/>
                  </a:cubicBezTo>
                  <a:cubicBezTo>
                    <a:pt x="17001" y="6238"/>
                    <a:pt x="17017" y="6234"/>
                    <a:pt x="17031" y="6234"/>
                  </a:cubicBezTo>
                  <a:cubicBezTo>
                    <a:pt x="17133" y="6234"/>
                    <a:pt x="17174" y="6402"/>
                    <a:pt x="17181" y="6639"/>
                  </a:cubicBezTo>
                  <a:cubicBezTo>
                    <a:pt x="17194" y="6492"/>
                    <a:pt x="17200" y="6345"/>
                    <a:pt x="17195" y="6197"/>
                  </a:cubicBezTo>
                  <a:cubicBezTo>
                    <a:pt x="17185" y="5701"/>
                    <a:pt x="17025" y="5000"/>
                    <a:pt x="16711" y="4235"/>
                  </a:cubicBezTo>
                  <a:cubicBezTo>
                    <a:pt x="16690" y="4309"/>
                    <a:pt x="16664" y="4379"/>
                    <a:pt x="16630" y="4438"/>
                  </a:cubicBezTo>
                  <a:cubicBezTo>
                    <a:pt x="16583" y="4517"/>
                    <a:pt x="16530" y="4551"/>
                    <a:pt x="16473" y="4551"/>
                  </a:cubicBezTo>
                  <a:cubicBezTo>
                    <a:pt x="16263" y="4551"/>
                    <a:pt x="15999" y="4078"/>
                    <a:pt x="15809" y="3665"/>
                  </a:cubicBezTo>
                  <a:lnTo>
                    <a:pt x="15809" y="3665"/>
                  </a:lnTo>
                  <a:cubicBezTo>
                    <a:pt x="15969" y="4086"/>
                    <a:pt x="16128" y="4599"/>
                    <a:pt x="16028" y="4756"/>
                  </a:cubicBezTo>
                  <a:cubicBezTo>
                    <a:pt x="16010" y="4784"/>
                    <a:pt x="15985" y="4797"/>
                    <a:pt x="15953" y="4797"/>
                  </a:cubicBezTo>
                  <a:cubicBezTo>
                    <a:pt x="15660" y="4797"/>
                    <a:pt x="14825" y="3731"/>
                    <a:pt x="14825" y="3730"/>
                  </a:cubicBezTo>
                  <a:lnTo>
                    <a:pt x="14825" y="3730"/>
                  </a:lnTo>
                  <a:cubicBezTo>
                    <a:pt x="14825" y="3731"/>
                    <a:pt x="15709" y="5146"/>
                    <a:pt x="15108" y="5747"/>
                  </a:cubicBezTo>
                  <a:cubicBezTo>
                    <a:pt x="14704" y="6151"/>
                    <a:pt x="13886" y="6316"/>
                    <a:pt x="12760" y="6316"/>
                  </a:cubicBezTo>
                  <a:cubicBezTo>
                    <a:pt x="12209" y="6316"/>
                    <a:pt x="11584" y="6277"/>
                    <a:pt x="10899" y="6207"/>
                  </a:cubicBezTo>
                  <a:cubicBezTo>
                    <a:pt x="8811" y="5994"/>
                    <a:pt x="8032" y="5038"/>
                    <a:pt x="7891" y="4615"/>
                  </a:cubicBezTo>
                  <a:cubicBezTo>
                    <a:pt x="7854" y="4504"/>
                    <a:pt x="7914" y="4463"/>
                    <a:pt x="8022" y="4463"/>
                  </a:cubicBezTo>
                  <a:cubicBezTo>
                    <a:pt x="8328" y="4463"/>
                    <a:pt x="9023" y="4792"/>
                    <a:pt x="9023" y="4792"/>
                  </a:cubicBezTo>
                  <a:cubicBezTo>
                    <a:pt x="9023" y="4792"/>
                    <a:pt x="7680" y="3660"/>
                    <a:pt x="7289" y="2669"/>
                  </a:cubicBezTo>
                  <a:cubicBezTo>
                    <a:pt x="6899" y="1678"/>
                    <a:pt x="8315" y="829"/>
                    <a:pt x="8315" y="829"/>
                  </a:cubicBezTo>
                  <a:lnTo>
                    <a:pt x="8315" y="829"/>
                  </a:lnTo>
                  <a:cubicBezTo>
                    <a:pt x="8315" y="829"/>
                    <a:pt x="7402" y="1166"/>
                    <a:pt x="6962" y="1166"/>
                  </a:cubicBezTo>
                  <a:cubicBezTo>
                    <a:pt x="6868" y="1166"/>
                    <a:pt x="6796" y="1151"/>
                    <a:pt x="6758" y="1114"/>
                  </a:cubicBezTo>
                  <a:cubicBezTo>
                    <a:pt x="6546" y="902"/>
                    <a:pt x="7819" y="370"/>
                    <a:pt x="7819" y="370"/>
                  </a:cubicBezTo>
                  <a:lnTo>
                    <a:pt x="7819" y="370"/>
                  </a:lnTo>
                  <a:cubicBezTo>
                    <a:pt x="7819" y="370"/>
                    <a:pt x="7556" y="433"/>
                    <a:pt x="7282" y="433"/>
                  </a:cubicBezTo>
                  <a:cubicBezTo>
                    <a:pt x="7054" y="433"/>
                    <a:pt x="6819" y="389"/>
                    <a:pt x="6723" y="229"/>
                  </a:cubicBezTo>
                  <a:cubicBezTo>
                    <a:pt x="6691" y="177"/>
                    <a:pt x="6702" y="97"/>
                    <a:pt x="673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6399;p61">
              <a:extLst>
                <a:ext uri="{FF2B5EF4-FFF2-40B4-BE49-F238E27FC236}">
                  <a16:creationId xmlns:a16="http://schemas.microsoft.com/office/drawing/2014/main" id="{B7DCEC6B-FFB0-C467-AD62-EB2FA1F82FF6}"/>
                </a:ext>
              </a:extLst>
            </p:cNvPr>
            <p:cNvSpPr/>
            <p:nvPr/>
          </p:nvSpPr>
          <p:spPr>
            <a:xfrm>
              <a:off x="3818750" y="4230700"/>
              <a:ext cx="143325" cy="165700"/>
            </a:xfrm>
            <a:custGeom>
              <a:avLst/>
              <a:gdLst/>
              <a:ahLst/>
              <a:cxnLst/>
              <a:rect l="l" t="t" r="r" b="b"/>
              <a:pathLst>
                <a:path w="5733" h="6628" extrusionOk="0">
                  <a:moveTo>
                    <a:pt x="5599" y="3986"/>
                  </a:moveTo>
                  <a:cubicBezTo>
                    <a:pt x="5683" y="4039"/>
                    <a:pt x="5733" y="4069"/>
                    <a:pt x="5733" y="4069"/>
                  </a:cubicBezTo>
                  <a:cubicBezTo>
                    <a:pt x="5733" y="4069"/>
                    <a:pt x="5684" y="4038"/>
                    <a:pt x="5599" y="3986"/>
                  </a:cubicBezTo>
                  <a:close/>
                  <a:moveTo>
                    <a:pt x="3856" y="4139"/>
                  </a:moveTo>
                  <a:lnTo>
                    <a:pt x="3856" y="4139"/>
                  </a:lnTo>
                  <a:cubicBezTo>
                    <a:pt x="3857" y="4139"/>
                    <a:pt x="3858" y="4140"/>
                    <a:pt x="3858" y="4140"/>
                  </a:cubicBezTo>
                  <a:cubicBezTo>
                    <a:pt x="3858" y="4140"/>
                    <a:pt x="3857" y="4139"/>
                    <a:pt x="3856" y="4139"/>
                  </a:cubicBezTo>
                  <a:close/>
                  <a:moveTo>
                    <a:pt x="1982" y="0"/>
                  </a:moveTo>
                  <a:cubicBezTo>
                    <a:pt x="1982" y="0"/>
                    <a:pt x="3078" y="496"/>
                    <a:pt x="3326" y="778"/>
                  </a:cubicBezTo>
                  <a:cubicBezTo>
                    <a:pt x="3326" y="778"/>
                    <a:pt x="3027" y="701"/>
                    <a:pt x="2813" y="701"/>
                  </a:cubicBezTo>
                  <a:cubicBezTo>
                    <a:pt x="2645" y="701"/>
                    <a:pt x="2529" y="749"/>
                    <a:pt x="2654" y="920"/>
                  </a:cubicBezTo>
                  <a:cubicBezTo>
                    <a:pt x="2937" y="1309"/>
                    <a:pt x="3538" y="1769"/>
                    <a:pt x="3538" y="1769"/>
                  </a:cubicBezTo>
                  <a:cubicBezTo>
                    <a:pt x="3538" y="1769"/>
                    <a:pt x="2664" y="1340"/>
                    <a:pt x="2300" y="1340"/>
                  </a:cubicBezTo>
                  <a:cubicBezTo>
                    <a:pt x="2187" y="1340"/>
                    <a:pt x="2124" y="1382"/>
                    <a:pt x="2151" y="1490"/>
                  </a:cubicBezTo>
                  <a:cubicBezTo>
                    <a:pt x="2265" y="1947"/>
                    <a:pt x="3467" y="2796"/>
                    <a:pt x="3467" y="2796"/>
                  </a:cubicBezTo>
                  <a:cubicBezTo>
                    <a:pt x="3467" y="2796"/>
                    <a:pt x="2334" y="2389"/>
                    <a:pt x="1827" y="2389"/>
                  </a:cubicBezTo>
                  <a:cubicBezTo>
                    <a:pt x="1700" y="2389"/>
                    <a:pt x="1613" y="2414"/>
                    <a:pt x="1591" y="2478"/>
                  </a:cubicBezTo>
                  <a:cubicBezTo>
                    <a:pt x="1485" y="2796"/>
                    <a:pt x="2476" y="3504"/>
                    <a:pt x="2476" y="3504"/>
                  </a:cubicBezTo>
                  <a:lnTo>
                    <a:pt x="566" y="3185"/>
                  </a:lnTo>
                  <a:lnTo>
                    <a:pt x="566" y="3185"/>
                  </a:lnTo>
                  <a:cubicBezTo>
                    <a:pt x="567" y="3185"/>
                    <a:pt x="2123" y="3610"/>
                    <a:pt x="1946" y="3893"/>
                  </a:cubicBezTo>
                  <a:cubicBezTo>
                    <a:pt x="1769" y="4176"/>
                    <a:pt x="885" y="4318"/>
                    <a:pt x="1344" y="4600"/>
                  </a:cubicBezTo>
                  <a:cubicBezTo>
                    <a:pt x="1803" y="4883"/>
                    <a:pt x="2971" y="5024"/>
                    <a:pt x="2760" y="5236"/>
                  </a:cubicBezTo>
                  <a:cubicBezTo>
                    <a:pt x="2548" y="5448"/>
                    <a:pt x="920" y="5625"/>
                    <a:pt x="1168" y="5944"/>
                  </a:cubicBezTo>
                  <a:cubicBezTo>
                    <a:pt x="1168" y="5944"/>
                    <a:pt x="1094" y="5955"/>
                    <a:pt x="961" y="5955"/>
                  </a:cubicBezTo>
                  <a:cubicBezTo>
                    <a:pt x="761" y="5955"/>
                    <a:pt x="425" y="5929"/>
                    <a:pt x="1" y="5802"/>
                  </a:cubicBezTo>
                  <a:lnTo>
                    <a:pt x="1" y="5802"/>
                  </a:lnTo>
                  <a:cubicBezTo>
                    <a:pt x="1" y="5802"/>
                    <a:pt x="848" y="6627"/>
                    <a:pt x="2253" y="6627"/>
                  </a:cubicBezTo>
                  <a:cubicBezTo>
                    <a:pt x="2641" y="6627"/>
                    <a:pt x="3071" y="6565"/>
                    <a:pt x="3538" y="6404"/>
                  </a:cubicBezTo>
                  <a:lnTo>
                    <a:pt x="3538" y="6404"/>
                  </a:lnTo>
                  <a:cubicBezTo>
                    <a:pt x="3538" y="6404"/>
                    <a:pt x="3478" y="6405"/>
                    <a:pt x="3380" y="6405"/>
                  </a:cubicBezTo>
                  <a:cubicBezTo>
                    <a:pt x="2997" y="6405"/>
                    <a:pt x="2036" y="6382"/>
                    <a:pt x="1840" y="6157"/>
                  </a:cubicBezTo>
                  <a:cubicBezTo>
                    <a:pt x="1591" y="5873"/>
                    <a:pt x="3892" y="5802"/>
                    <a:pt x="4140" y="5413"/>
                  </a:cubicBezTo>
                  <a:cubicBezTo>
                    <a:pt x="4387" y="5024"/>
                    <a:pt x="1946" y="4707"/>
                    <a:pt x="2442" y="4211"/>
                  </a:cubicBezTo>
                  <a:cubicBezTo>
                    <a:pt x="2624" y="4028"/>
                    <a:pt x="2865" y="3971"/>
                    <a:pt x="3096" y="3971"/>
                  </a:cubicBezTo>
                  <a:cubicBezTo>
                    <a:pt x="3477" y="3971"/>
                    <a:pt x="3831" y="4128"/>
                    <a:pt x="3856" y="4139"/>
                  </a:cubicBezTo>
                  <a:lnTo>
                    <a:pt x="3856" y="4139"/>
                  </a:lnTo>
                  <a:cubicBezTo>
                    <a:pt x="3799" y="4113"/>
                    <a:pt x="1996" y="3287"/>
                    <a:pt x="2867" y="3044"/>
                  </a:cubicBezTo>
                  <a:cubicBezTo>
                    <a:pt x="2945" y="3022"/>
                    <a:pt x="3032" y="3012"/>
                    <a:pt x="3126" y="3012"/>
                  </a:cubicBezTo>
                  <a:cubicBezTo>
                    <a:pt x="3922" y="3012"/>
                    <a:pt x="5187" y="3737"/>
                    <a:pt x="5599" y="3986"/>
                  </a:cubicBezTo>
                  <a:lnTo>
                    <a:pt x="5599" y="3986"/>
                  </a:lnTo>
                  <a:cubicBezTo>
                    <a:pt x="5056" y="3648"/>
                    <a:pt x="3065" y="2378"/>
                    <a:pt x="3432" y="2194"/>
                  </a:cubicBezTo>
                  <a:cubicBezTo>
                    <a:pt x="3512" y="2154"/>
                    <a:pt x="3618" y="2138"/>
                    <a:pt x="3737" y="2138"/>
                  </a:cubicBezTo>
                  <a:cubicBezTo>
                    <a:pt x="4253" y="2138"/>
                    <a:pt x="5024" y="2442"/>
                    <a:pt x="5024" y="2442"/>
                  </a:cubicBezTo>
                  <a:cubicBezTo>
                    <a:pt x="5024" y="2442"/>
                    <a:pt x="3114" y="1592"/>
                    <a:pt x="3573" y="1310"/>
                  </a:cubicBezTo>
                  <a:cubicBezTo>
                    <a:pt x="3675" y="1247"/>
                    <a:pt x="3802" y="1223"/>
                    <a:pt x="3937" y="1223"/>
                  </a:cubicBezTo>
                  <a:cubicBezTo>
                    <a:pt x="4411" y="1223"/>
                    <a:pt x="4989" y="1522"/>
                    <a:pt x="4989" y="1522"/>
                  </a:cubicBezTo>
                  <a:cubicBezTo>
                    <a:pt x="4989" y="1522"/>
                    <a:pt x="3362" y="106"/>
                    <a:pt x="1982"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6400;p61">
              <a:extLst>
                <a:ext uri="{FF2B5EF4-FFF2-40B4-BE49-F238E27FC236}">
                  <a16:creationId xmlns:a16="http://schemas.microsoft.com/office/drawing/2014/main" id="{681B8F1B-2C54-3C18-4795-EC90A567900F}"/>
                </a:ext>
              </a:extLst>
            </p:cNvPr>
            <p:cNvSpPr/>
            <p:nvPr/>
          </p:nvSpPr>
          <p:spPr>
            <a:xfrm>
              <a:off x="3629300" y="4270500"/>
              <a:ext cx="80725" cy="88600"/>
            </a:xfrm>
            <a:custGeom>
              <a:avLst/>
              <a:gdLst/>
              <a:ahLst/>
              <a:cxnLst/>
              <a:rect l="l" t="t" r="r" b="b"/>
              <a:pathLst>
                <a:path w="3229" h="3544" extrusionOk="0">
                  <a:moveTo>
                    <a:pt x="1209" y="0"/>
                  </a:moveTo>
                  <a:cubicBezTo>
                    <a:pt x="1209" y="0"/>
                    <a:pt x="431" y="744"/>
                    <a:pt x="291" y="1133"/>
                  </a:cubicBezTo>
                  <a:cubicBezTo>
                    <a:pt x="255" y="1232"/>
                    <a:pt x="274" y="1269"/>
                    <a:pt x="322" y="1269"/>
                  </a:cubicBezTo>
                  <a:cubicBezTo>
                    <a:pt x="464" y="1269"/>
                    <a:pt x="856" y="955"/>
                    <a:pt x="857" y="955"/>
                  </a:cubicBezTo>
                  <a:lnTo>
                    <a:pt x="857" y="955"/>
                  </a:lnTo>
                  <a:cubicBezTo>
                    <a:pt x="856" y="955"/>
                    <a:pt x="219" y="1733"/>
                    <a:pt x="43" y="2158"/>
                  </a:cubicBezTo>
                  <a:cubicBezTo>
                    <a:pt x="0" y="2260"/>
                    <a:pt x="23" y="2299"/>
                    <a:pt x="82" y="2299"/>
                  </a:cubicBezTo>
                  <a:cubicBezTo>
                    <a:pt x="269" y="2299"/>
                    <a:pt x="820" y="1911"/>
                    <a:pt x="820" y="1911"/>
                  </a:cubicBezTo>
                  <a:lnTo>
                    <a:pt x="820" y="1911"/>
                  </a:lnTo>
                  <a:cubicBezTo>
                    <a:pt x="820" y="1911"/>
                    <a:pt x="184" y="2653"/>
                    <a:pt x="43" y="3112"/>
                  </a:cubicBezTo>
                  <a:cubicBezTo>
                    <a:pt x="20" y="3188"/>
                    <a:pt x="33" y="3219"/>
                    <a:pt x="73" y="3219"/>
                  </a:cubicBezTo>
                  <a:cubicBezTo>
                    <a:pt x="256" y="3219"/>
                    <a:pt x="990" y="2558"/>
                    <a:pt x="1198" y="2558"/>
                  </a:cubicBezTo>
                  <a:cubicBezTo>
                    <a:pt x="1220" y="2558"/>
                    <a:pt x="1237" y="2565"/>
                    <a:pt x="1245" y="2583"/>
                  </a:cubicBezTo>
                  <a:cubicBezTo>
                    <a:pt x="1352" y="2794"/>
                    <a:pt x="680" y="3397"/>
                    <a:pt x="680" y="3397"/>
                  </a:cubicBezTo>
                  <a:lnTo>
                    <a:pt x="1847" y="2371"/>
                  </a:lnTo>
                  <a:lnTo>
                    <a:pt x="1847" y="2371"/>
                  </a:lnTo>
                  <a:cubicBezTo>
                    <a:pt x="1847" y="2371"/>
                    <a:pt x="1494" y="2900"/>
                    <a:pt x="1387" y="3397"/>
                  </a:cubicBezTo>
                  <a:cubicBezTo>
                    <a:pt x="1365" y="3502"/>
                    <a:pt x="1393" y="3543"/>
                    <a:pt x="1453" y="3543"/>
                  </a:cubicBezTo>
                  <a:cubicBezTo>
                    <a:pt x="1678" y="3543"/>
                    <a:pt x="2353" y="2965"/>
                    <a:pt x="2520" y="2937"/>
                  </a:cubicBezTo>
                  <a:cubicBezTo>
                    <a:pt x="2526" y="2935"/>
                    <a:pt x="2532" y="2935"/>
                    <a:pt x="2538" y="2935"/>
                  </a:cubicBezTo>
                  <a:cubicBezTo>
                    <a:pt x="2707" y="2935"/>
                    <a:pt x="2308" y="3467"/>
                    <a:pt x="2308" y="3467"/>
                  </a:cubicBezTo>
                  <a:lnTo>
                    <a:pt x="3228" y="2371"/>
                  </a:lnTo>
                  <a:lnTo>
                    <a:pt x="3228" y="2371"/>
                  </a:lnTo>
                  <a:cubicBezTo>
                    <a:pt x="3228" y="2371"/>
                    <a:pt x="2579" y="2682"/>
                    <a:pt x="2215" y="2682"/>
                  </a:cubicBezTo>
                  <a:cubicBezTo>
                    <a:pt x="2154" y="2682"/>
                    <a:pt x="2101" y="2673"/>
                    <a:pt x="2061" y="2653"/>
                  </a:cubicBezTo>
                  <a:cubicBezTo>
                    <a:pt x="1777" y="2513"/>
                    <a:pt x="2520" y="1628"/>
                    <a:pt x="2520" y="1628"/>
                  </a:cubicBezTo>
                  <a:lnTo>
                    <a:pt x="2520" y="1628"/>
                  </a:lnTo>
                  <a:cubicBezTo>
                    <a:pt x="2520" y="1628"/>
                    <a:pt x="1808" y="2263"/>
                    <a:pt x="1462" y="2263"/>
                  </a:cubicBezTo>
                  <a:cubicBezTo>
                    <a:pt x="1400" y="2263"/>
                    <a:pt x="1349" y="2243"/>
                    <a:pt x="1317" y="2194"/>
                  </a:cubicBezTo>
                  <a:cubicBezTo>
                    <a:pt x="1104" y="1875"/>
                    <a:pt x="2024" y="955"/>
                    <a:pt x="2024" y="955"/>
                  </a:cubicBezTo>
                  <a:lnTo>
                    <a:pt x="2024" y="955"/>
                  </a:lnTo>
                  <a:cubicBezTo>
                    <a:pt x="2024" y="955"/>
                    <a:pt x="1234" y="1533"/>
                    <a:pt x="921" y="1533"/>
                  </a:cubicBezTo>
                  <a:cubicBezTo>
                    <a:pt x="896" y="1533"/>
                    <a:pt x="875" y="1529"/>
                    <a:pt x="857" y="1522"/>
                  </a:cubicBezTo>
                  <a:cubicBezTo>
                    <a:pt x="608" y="1415"/>
                    <a:pt x="1634" y="354"/>
                    <a:pt x="1634" y="353"/>
                  </a:cubicBezTo>
                  <a:lnTo>
                    <a:pt x="1634" y="353"/>
                  </a:lnTo>
                  <a:cubicBezTo>
                    <a:pt x="1634" y="353"/>
                    <a:pt x="1386" y="601"/>
                    <a:pt x="997" y="636"/>
                  </a:cubicBezTo>
                  <a:cubicBezTo>
                    <a:pt x="987" y="637"/>
                    <a:pt x="977" y="638"/>
                    <a:pt x="969" y="638"/>
                  </a:cubicBezTo>
                  <a:cubicBezTo>
                    <a:pt x="639" y="638"/>
                    <a:pt x="1209" y="0"/>
                    <a:pt x="120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6401;p61">
              <a:extLst>
                <a:ext uri="{FF2B5EF4-FFF2-40B4-BE49-F238E27FC236}">
                  <a16:creationId xmlns:a16="http://schemas.microsoft.com/office/drawing/2014/main" id="{D510F026-AF2F-812F-7B40-BB7DB4F77ACA}"/>
                </a:ext>
              </a:extLst>
            </p:cNvPr>
            <p:cNvSpPr/>
            <p:nvPr/>
          </p:nvSpPr>
          <p:spPr>
            <a:xfrm>
              <a:off x="3610575" y="4397350"/>
              <a:ext cx="39575" cy="65850"/>
            </a:xfrm>
            <a:custGeom>
              <a:avLst/>
              <a:gdLst/>
              <a:ahLst/>
              <a:cxnLst/>
              <a:rect l="l" t="t" r="r" b="b"/>
              <a:pathLst>
                <a:path w="1583" h="2634" extrusionOk="0">
                  <a:moveTo>
                    <a:pt x="1544" y="1"/>
                  </a:moveTo>
                  <a:cubicBezTo>
                    <a:pt x="1531" y="1"/>
                    <a:pt x="1521" y="100"/>
                    <a:pt x="1506" y="247"/>
                  </a:cubicBezTo>
                  <a:cubicBezTo>
                    <a:pt x="1493" y="393"/>
                    <a:pt x="1469" y="588"/>
                    <a:pt x="1408" y="766"/>
                  </a:cubicBezTo>
                  <a:cubicBezTo>
                    <a:pt x="1349" y="945"/>
                    <a:pt x="1244" y="1106"/>
                    <a:pt x="1159" y="1222"/>
                  </a:cubicBezTo>
                  <a:cubicBezTo>
                    <a:pt x="1074" y="1338"/>
                    <a:pt x="1010" y="1413"/>
                    <a:pt x="1010" y="1413"/>
                  </a:cubicBezTo>
                  <a:cubicBezTo>
                    <a:pt x="1010" y="1413"/>
                    <a:pt x="780" y="1728"/>
                    <a:pt x="525" y="2027"/>
                  </a:cubicBezTo>
                  <a:cubicBezTo>
                    <a:pt x="274" y="2329"/>
                    <a:pt x="1" y="2613"/>
                    <a:pt x="18" y="2633"/>
                  </a:cubicBezTo>
                  <a:cubicBezTo>
                    <a:pt x="19" y="2633"/>
                    <a:pt x="19" y="2633"/>
                    <a:pt x="21" y="2633"/>
                  </a:cubicBezTo>
                  <a:cubicBezTo>
                    <a:pt x="54" y="2633"/>
                    <a:pt x="349" y="2386"/>
                    <a:pt x="616" y="2111"/>
                  </a:cubicBezTo>
                  <a:cubicBezTo>
                    <a:pt x="897" y="1828"/>
                    <a:pt x="1148" y="1519"/>
                    <a:pt x="1148" y="1519"/>
                  </a:cubicBezTo>
                  <a:cubicBezTo>
                    <a:pt x="1148" y="1519"/>
                    <a:pt x="1209" y="1440"/>
                    <a:pt x="1292" y="1313"/>
                  </a:cubicBezTo>
                  <a:cubicBezTo>
                    <a:pt x="1374" y="1185"/>
                    <a:pt x="1478" y="1004"/>
                    <a:pt x="1528" y="801"/>
                  </a:cubicBezTo>
                  <a:cubicBezTo>
                    <a:pt x="1580" y="600"/>
                    <a:pt x="1582" y="397"/>
                    <a:pt x="1576" y="248"/>
                  </a:cubicBezTo>
                  <a:cubicBezTo>
                    <a:pt x="1569" y="99"/>
                    <a:pt x="1556" y="1"/>
                    <a:pt x="15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6402;p61">
              <a:extLst>
                <a:ext uri="{FF2B5EF4-FFF2-40B4-BE49-F238E27FC236}">
                  <a16:creationId xmlns:a16="http://schemas.microsoft.com/office/drawing/2014/main" id="{8B9879B0-9391-B644-B426-2F6AD45B9782}"/>
                </a:ext>
              </a:extLst>
            </p:cNvPr>
            <p:cNvSpPr/>
            <p:nvPr/>
          </p:nvSpPr>
          <p:spPr>
            <a:xfrm>
              <a:off x="3646900" y="4365200"/>
              <a:ext cx="32350" cy="46725"/>
            </a:xfrm>
            <a:custGeom>
              <a:avLst/>
              <a:gdLst/>
              <a:ahLst/>
              <a:cxnLst/>
              <a:rect l="l" t="t" r="r" b="b"/>
              <a:pathLst>
                <a:path w="1294" h="1869" extrusionOk="0">
                  <a:moveTo>
                    <a:pt x="1270" y="1"/>
                  </a:moveTo>
                  <a:cubicBezTo>
                    <a:pt x="1245" y="1"/>
                    <a:pt x="1165" y="274"/>
                    <a:pt x="1038" y="524"/>
                  </a:cubicBezTo>
                  <a:cubicBezTo>
                    <a:pt x="913" y="779"/>
                    <a:pt x="746" y="1006"/>
                    <a:pt x="746" y="1006"/>
                  </a:cubicBezTo>
                  <a:cubicBezTo>
                    <a:pt x="746" y="1006"/>
                    <a:pt x="600" y="1243"/>
                    <a:pt x="410" y="1455"/>
                  </a:cubicBezTo>
                  <a:cubicBezTo>
                    <a:pt x="226" y="1668"/>
                    <a:pt x="0" y="1845"/>
                    <a:pt x="14" y="1867"/>
                  </a:cubicBezTo>
                  <a:cubicBezTo>
                    <a:pt x="15" y="1868"/>
                    <a:pt x="17" y="1868"/>
                    <a:pt x="19" y="1868"/>
                  </a:cubicBezTo>
                  <a:cubicBezTo>
                    <a:pt x="58" y="1868"/>
                    <a:pt x="295" y="1730"/>
                    <a:pt x="500" y="1544"/>
                  </a:cubicBezTo>
                  <a:cubicBezTo>
                    <a:pt x="719" y="1347"/>
                    <a:pt x="893" y="1104"/>
                    <a:pt x="893" y="1104"/>
                  </a:cubicBezTo>
                  <a:cubicBezTo>
                    <a:pt x="893" y="1104"/>
                    <a:pt x="1053" y="852"/>
                    <a:pt x="1153" y="574"/>
                  </a:cubicBezTo>
                  <a:cubicBezTo>
                    <a:pt x="1256" y="297"/>
                    <a:pt x="1294" y="5"/>
                    <a:pt x="1270" y="1"/>
                  </a:cubicBezTo>
                  <a:cubicBezTo>
                    <a:pt x="1270" y="1"/>
                    <a:pt x="1270" y="1"/>
                    <a:pt x="12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6403;p61">
              <a:extLst>
                <a:ext uri="{FF2B5EF4-FFF2-40B4-BE49-F238E27FC236}">
                  <a16:creationId xmlns:a16="http://schemas.microsoft.com/office/drawing/2014/main" id="{810CB7A1-FBF2-F7CE-DC54-5D0A5AA12536}"/>
                </a:ext>
              </a:extLst>
            </p:cNvPr>
            <p:cNvSpPr/>
            <p:nvPr/>
          </p:nvSpPr>
          <p:spPr>
            <a:xfrm>
              <a:off x="3679400" y="4315000"/>
              <a:ext cx="57625" cy="75450"/>
            </a:xfrm>
            <a:custGeom>
              <a:avLst/>
              <a:gdLst/>
              <a:ahLst/>
              <a:cxnLst/>
              <a:rect l="l" t="t" r="r" b="b"/>
              <a:pathLst>
                <a:path w="2305" h="3018" extrusionOk="0">
                  <a:moveTo>
                    <a:pt x="2144" y="0"/>
                  </a:moveTo>
                  <a:cubicBezTo>
                    <a:pt x="2144" y="0"/>
                    <a:pt x="2144" y="1"/>
                    <a:pt x="2144" y="1"/>
                  </a:cubicBezTo>
                  <a:cubicBezTo>
                    <a:pt x="2130" y="5"/>
                    <a:pt x="2167" y="127"/>
                    <a:pt x="2184" y="315"/>
                  </a:cubicBezTo>
                  <a:cubicBezTo>
                    <a:pt x="2203" y="501"/>
                    <a:pt x="2194" y="755"/>
                    <a:pt x="2129" y="994"/>
                  </a:cubicBezTo>
                  <a:cubicBezTo>
                    <a:pt x="2066" y="1233"/>
                    <a:pt x="1950" y="1453"/>
                    <a:pt x="1841" y="1598"/>
                  </a:cubicBezTo>
                  <a:cubicBezTo>
                    <a:pt x="1734" y="1743"/>
                    <a:pt x="1641" y="1826"/>
                    <a:pt x="1641" y="1826"/>
                  </a:cubicBezTo>
                  <a:cubicBezTo>
                    <a:pt x="1641" y="1826"/>
                    <a:pt x="1559" y="1916"/>
                    <a:pt x="1415" y="2036"/>
                  </a:cubicBezTo>
                  <a:cubicBezTo>
                    <a:pt x="1271" y="2156"/>
                    <a:pt x="1069" y="2309"/>
                    <a:pt x="861" y="2454"/>
                  </a:cubicBezTo>
                  <a:cubicBezTo>
                    <a:pt x="447" y="2747"/>
                    <a:pt x="0" y="2995"/>
                    <a:pt x="11" y="3016"/>
                  </a:cubicBezTo>
                  <a:cubicBezTo>
                    <a:pt x="11" y="3017"/>
                    <a:pt x="13" y="3018"/>
                    <a:pt x="16" y="3018"/>
                  </a:cubicBezTo>
                  <a:cubicBezTo>
                    <a:pt x="70" y="3018"/>
                    <a:pt x="515" y="2818"/>
                    <a:pt x="928" y="2561"/>
                  </a:cubicBezTo>
                  <a:cubicBezTo>
                    <a:pt x="1149" y="2426"/>
                    <a:pt x="1361" y="2284"/>
                    <a:pt x="1516" y="2165"/>
                  </a:cubicBezTo>
                  <a:cubicBezTo>
                    <a:pt x="1672" y="2046"/>
                    <a:pt x="1767" y="1951"/>
                    <a:pt x="1767" y="1951"/>
                  </a:cubicBezTo>
                  <a:cubicBezTo>
                    <a:pt x="1767" y="1951"/>
                    <a:pt x="1864" y="1859"/>
                    <a:pt x="1975" y="1693"/>
                  </a:cubicBezTo>
                  <a:cubicBezTo>
                    <a:pt x="2088" y="1527"/>
                    <a:pt x="2202" y="1282"/>
                    <a:pt x="2251" y="1022"/>
                  </a:cubicBezTo>
                  <a:cubicBezTo>
                    <a:pt x="2305" y="762"/>
                    <a:pt x="2294" y="496"/>
                    <a:pt x="2252" y="306"/>
                  </a:cubicBezTo>
                  <a:cubicBezTo>
                    <a:pt x="2214" y="117"/>
                    <a:pt x="2154" y="0"/>
                    <a:pt x="21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6404;p61">
              <a:extLst>
                <a:ext uri="{FF2B5EF4-FFF2-40B4-BE49-F238E27FC236}">
                  <a16:creationId xmlns:a16="http://schemas.microsoft.com/office/drawing/2014/main" id="{E1463328-6F00-A920-2BC2-1D09F12A652B}"/>
                </a:ext>
              </a:extLst>
            </p:cNvPr>
            <p:cNvSpPr/>
            <p:nvPr/>
          </p:nvSpPr>
          <p:spPr>
            <a:xfrm>
              <a:off x="3667625" y="4267650"/>
              <a:ext cx="59425" cy="25025"/>
            </a:xfrm>
            <a:custGeom>
              <a:avLst/>
              <a:gdLst/>
              <a:ahLst/>
              <a:cxnLst/>
              <a:rect l="l" t="t" r="r" b="b"/>
              <a:pathLst>
                <a:path w="2377" h="1001" extrusionOk="0">
                  <a:moveTo>
                    <a:pt x="1794" y="0"/>
                  </a:moveTo>
                  <a:cubicBezTo>
                    <a:pt x="1769" y="0"/>
                    <a:pt x="1743" y="1"/>
                    <a:pt x="1717" y="2"/>
                  </a:cubicBezTo>
                  <a:cubicBezTo>
                    <a:pt x="1545" y="11"/>
                    <a:pt x="1377" y="48"/>
                    <a:pt x="1254" y="88"/>
                  </a:cubicBezTo>
                  <a:cubicBezTo>
                    <a:pt x="1132" y="125"/>
                    <a:pt x="1054" y="161"/>
                    <a:pt x="1054" y="161"/>
                  </a:cubicBezTo>
                  <a:cubicBezTo>
                    <a:pt x="1054" y="161"/>
                    <a:pt x="976" y="198"/>
                    <a:pt x="867" y="264"/>
                  </a:cubicBezTo>
                  <a:cubicBezTo>
                    <a:pt x="758" y="330"/>
                    <a:pt x="619" y="428"/>
                    <a:pt x="490" y="534"/>
                  </a:cubicBezTo>
                  <a:cubicBezTo>
                    <a:pt x="231" y="747"/>
                    <a:pt x="0" y="983"/>
                    <a:pt x="15" y="1000"/>
                  </a:cubicBezTo>
                  <a:cubicBezTo>
                    <a:pt x="16" y="1001"/>
                    <a:pt x="17" y="1001"/>
                    <a:pt x="19" y="1001"/>
                  </a:cubicBezTo>
                  <a:cubicBezTo>
                    <a:pt x="56" y="1001"/>
                    <a:pt x="307" y="808"/>
                    <a:pt x="564" y="635"/>
                  </a:cubicBezTo>
                  <a:cubicBezTo>
                    <a:pt x="699" y="545"/>
                    <a:pt x="838" y="462"/>
                    <a:pt x="945" y="407"/>
                  </a:cubicBezTo>
                  <a:cubicBezTo>
                    <a:pt x="1054" y="353"/>
                    <a:pt x="1126" y="322"/>
                    <a:pt x="1126" y="322"/>
                  </a:cubicBezTo>
                  <a:cubicBezTo>
                    <a:pt x="1126" y="322"/>
                    <a:pt x="1198" y="285"/>
                    <a:pt x="1307" y="241"/>
                  </a:cubicBezTo>
                  <a:cubicBezTo>
                    <a:pt x="1418" y="196"/>
                    <a:pt x="1572" y="150"/>
                    <a:pt x="1728" y="126"/>
                  </a:cubicBezTo>
                  <a:cubicBezTo>
                    <a:pt x="1812" y="114"/>
                    <a:pt x="1896" y="109"/>
                    <a:pt x="1974" y="109"/>
                  </a:cubicBezTo>
                  <a:cubicBezTo>
                    <a:pt x="2045" y="109"/>
                    <a:pt x="2110" y="113"/>
                    <a:pt x="2167" y="121"/>
                  </a:cubicBezTo>
                  <a:cubicBezTo>
                    <a:pt x="2263" y="133"/>
                    <a:pt x="2333" y="150"/>
                    <a:pt x="2360" y="150"/>
                  </a:cubicBezTo>
                  <a:cubicBezTo>
                    <a:pt x="2367" y="150"/>
                    <a:pt x="2371" y="148"/>
                    <a:pt x="2372" y="146"/>
                  </a:cubicBezTo>
                  <a:cubicBezTo>
                    <a:pt x="2376" y="137"/>
                    <a:pt x="2304" y="92"/>
                    <a:pt x="2181" y="55"/>
                  </a:cubicBezTo>
                  <a:cubicBezTo>
                    <a:pt x="2077" y="22"/>
                    <a:pt x="1939" y="0"/>
                    <a:pt x="179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6405;p61">
              <a:extLst>
                <a:ext uri="{FF2B5EF4-FFF2-40B4-BE49-F238E27FC236}">
                  <a16:creationId xmlns:a16="http://schemas.microsoft.com/office/drawing/2014/main" id="{3BCD6377-9702-B676-CA19-8BBC00A99D0B}"/>
                </a:ext>
              </a:extLst>
            </p:cNvPr>
            <p:cNvSpPr/>
            <p:nvPr/>
          </p:nvSpPr>
          <p:spPr>
            <a:xfrm>
              <a:off x="3630250" y="4284725"/>
              <a:ext cx="94375" cy="72325"/>
            </a:xfrm>
            <a:custGeom>
              <a:avLst/>
              <a:gdLst/>
              <a:ahLst/>
              <a:cxnLst/>
              <a:rect l="l" t="t" r="r" b="b"/>
              <a:pathLst>
                <a:path w="3775" h="2893" extrusionOk="0">
                  <a:moveTo>
                    <a:pt x="3524" y="1"/>
                  </a:moveTo>
                  <a:cubicBezTo>
                    <a:pt x="3481" y="1"/>
                    <a:pt x="3434" y="2"/>
                    <a:pt x="3382" y="5"/>
                  </a:cubicBezTo>
                  <a:cubicBezTo>
                    <a:pt x="3146" y="17"/>
                    <a:pt x="2832" y="82"/>
                    <a:pt x="2536" y="198"/>
                  </a:cubicBezTo>
                  <a:cubicBezTo>
                    <a:pt x="2241" y="314"/>
                    <a:pt x="1965" y="474"/>
                    <a:pt x="1771" y="613"/>
                  </a:cubicBezTo>
                  <a:cubicBezTo>
                    <a:pt x="1576" y="750"/>
                    <a:pt x="1457" y="855"/>
                    <a:pt x="1457" y="855"/>
                  </a:cubicBezTo>
                  <a:cubicBezTo>
                    <a:pt x="1457" y="855"/>
                    <a:pt x="1336" y="960"/>
                    <a:pt x="1176" y="1134"/>
                  </a:cubicBezTo>
                  <a:cubicBezTo>
                    <a:pt x="1012" y="1305"/>
                    <a:pt x="813" y="1550"/>
                    <a:pt x="634" y="1808"/>
                  </a:cubicBezTo>
                  <a:cubicBezTo>
                    <a:pt x="456" y="2066"/>
                    <a:pt x="295" y="2335"/>
                    <a:pt x="181" y="2540"/>
                  </a:cubicBezTo>
                  <a:cubicBezTo>
                    <a:pt x="68" y="2745"/>
                    <a:pt x="0" y="2884"/>
                    <a:pt x="11" y="2892"/>
                  </a:cubicBezTo>
                  <a:cubicBezTo>
                    <a:pt x="11" y="2892"/>
                    <a:pt x="12" y="2892"/>
                    <a:pt x="12" y="2892"/>
                  </a:cubicBezTo>
                  <a:cubicBezTo>
                    <a:pt x="44" y="2892"/>
                    <a:pt x="362" y="2365"/>
                    <a:pt x="734" y="1886"/>
                  </a:cubicBezTo>
                  <a:cubicBezTo>
                    <a:pt x="924" y="1641"/>
                    <a:pt x="1128" y="1411"/>
                    <a:pt x="1292" y="1249"/>
                  </a:cubicBezTo>
                  <a:cubicBezTo>
                    <a:pt x="1455" y="1087"/>
                    <a:pt x="1572" y="990"/>
                    <a:pt x="1572" y="990"/>
                  </a:cubicBezTo>
                  <a:cubicBezTo>
                    <a:pt x="1572" y="990"/>
                    <a:pt x="1683" y="884"/>
                    <a:pt x="1865" y="746"/>
                  </a:cubicBezTo>
                  <a:cubicBezTo>
                    <a:pt x="2046" y="606"/>
                    <a:pt x="2306" y="441"/>
                    <a:pt x="2584" y="316"/>
                  </a:cubicBezTo>
                  <a:cubicBezTo>
                    <a:pt x="2863" y="189"/>
                    <a:pt x="3162" y="107"/>
                    <a:pt x="3388" y="75"/>
                  </a:cubicBezTo>
                  <a:cubicBezTo>
                    <a:pt x="3616" y="38"/>
                    <a:pt x="3774" y="40"/>
                    <a:pt x="3774" y="26"/>
                  </a:cubicBezTo>
                  <a:cubicBezTo>
                    <a:pt x="3775" y="18"/>
                    <a:pt x="3680" y="1"/>
                    <a:pt x="35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6406;p61">
              <a:extLst>
                <a:ext uri="{FF2B5EF4-FFF2-40B4-BE49-F238E27FC236}">
                  <a16:creationId xmlns:a16="http://schemas.microsoft.com/office/drawing/2014/main" id="{2C2B9345-9991-89E6-211A-AE25BDBAA42E}"/>
                </a:ext>
              </a:extLst>
            </p:cNvPr>
            <p:cNvSpPr/>
            <p:nvPr/>
          </p:nvSpPr>
          <p:spPr>
            <a:xfrm>
              <a:off x="3600600" y="4319425"/>
              <a:ext cx="28725" cy="84925"/>
            </a:xfrm>
            <a:custGeom>
              <a:avLst/>
              <a:gdLst/>
              <a:ahLst/>
              <a:cxnLst/>
              <a:rect l="l" t="t" r="r" b="b"/>
              <a:pathLst>
                <a:path w="1149" h="3397" extrusionOk="0">
                  <a:moveTo>
                    <a:pt x="1128" y="1"/>
                  </a:moveTo>
                  <a:cubicBezTo>
                    <a:pt x="1097" y="1"/>
                    <a:pt x="803" y="341"/>
                    <a:pt x="583" y="735"/>
                  </a:cubicBezTo>
                  <a:cubicBezTo>
                    <a:pt x="471" y="936"/>
                    <a:pt x="373" y="1145"/>
                    <a:pt x="310" y="1307"/>
                  </a:cubicBezTo>
                  <a:cubicBezTo>
                    <a:pt x="247" y="1468"/>
                    <a:pt x="210" y="1576"/>
                    <a:pt x="210" y="1576"/>
                  </a:cubicBezTo>
                  <a:cubicBezTo>
                    <a:pt x="210" y="1576"/>
                    <a:pt x="178" y="1687"/>
                    <a:pt x="140" y="1856"/>
                  </a:cubicBezTo>
                  <a:cubicBezTo>
                    <a:pt x="101" y="2026"/>
                    <a:pt x="65" y="2253"/>
                    <a:pt x="43" y="2482"/>
                  </a:cubicBezTo>
                  <a:cubicBezTo>
                    <a:pt x="1" y="2941"/>
                    <a:pt x="53" y="3396"/>
                    <a:pt x="77" y="3396"/>
                  </a:cubicBezTo>
                  <a:cubicBezTo>
                    <a:pt x="77" y="3396"/>
                    <a:pt x="77" y="3396"/>
                    <a:pt x="77" y="3396"/>
                  </a:cubicBezTo>
                  <a:cubicBezTo>
                    <a:pt x="103" y="3393"/>
                    <a:pt x="93" y="2940"/>
                    <a:pt x="167" y="2498"/>
                  </a:cubicBezTo>
                  <a:cubicBezTo>
                    <a:pt x="204" y="2277"/>
                    <a:pt x="252" y="2059"/>
                    <a:pt x="298" y="1898"/>
                  </a:cubicBezTo>
                  <a:cubicBezTo>
                    <a:pt x="344" y="1735"/>
                    <a:pt x="380" y="1630"/>
                    <a:pt x="380" y="1630"/>
                  </a:cubicBezTo>
                  <a:cubicBezTo>
                    <a:pt x="380" y="1630"/>
                    <a:pt x="411" y="1522"/>
                    <a:pt x="464" y="1363"/>
                  </a:cubicBezTo>
                  <a:cubicBezTo>
                    <a:pt x="517" y="1205"/>
                    <a:pt x="600" y="998"/>
                    <a:pt x="695" y="793"/>
                  </a:cubicBezTo>
                  <a:cubicBezTo>
                    <a:pt x="886" y="386"/>
                    <a:pt x="1149" y="17"/>
                    <a:pt x="1130" y="1"/>
                  </a:cubicBezTo>
                  <a:cubicBezTo>
                    <a:pt x="1129" y="1"/>
                    <a:pt x="1129" y="1"/>
                    <a:pt x="112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6407;p61">
              <a:extLst>
                <a:ext uri="{FF2B5EF4-FFF2-40B4-BE49-F238E27FC236}">
                  <a16:creationId xmlns:a16="http://schemas.microsoft.com/office/drawing/2014/main" id="{E61FC1BC-8CDE-A043-C9E7-3DFEEA096237}"/>
                </a:ext>
              </a:extLst>
            </p:cNvPr>
            <p:cNvSpPr/>
            <p:nvPr/>
          </p:nvSpPr>
          <p:spPr>
            <a:xfrm>
              <a:off x="3597950" y="4449050"/>
              <a:ext cx="38325" cy="60450"/>
            </a:xfrm>
            <a:custGeom>
              <a:avLst/>
              <a:gdLst/>
              <a:ahLst/>
              <a:cxnLst/>
              <a:rect l="l" t="t" r="r" b="b"/>
              <a:pathLst>
                <a:path w="1533" h="2418" extrusionOk="0">
                  <a:moveTo>
                    <a:pt x="87" y="1"/>
                  </a:moveTo>
                  <a:cubicBezTo>
                    <a:pt x="77" y="1"/>
                    <a:pt x="28" y="84"/>
                    <a:pt x="17" y="225"/>
                  </a:cubicBezTo>
                  <a:cubicBezTo>
                    <a:pt x="1" y="368"/>
                    <a:pt x="35" y="560"/>
                    <a:pt x="104" y="736"/>
                  </a:cubicBezTo>
                  <a:cubicBezTo>
                    <a:pt x="173" y="913"/>
                    <a:pt x="266" y="1074"/>
                    <a:pt x="337" y="1194"/>
                  </a:cubicBezTo>
                  <a:cubicBezTo>
                    <a:pt x="407" y="1314"/>
                    <a:pt x="459" y="1391"/>
                    <a:pt x="459" y="1391"/>
                  </a:cubicBezTo>
                  <a:cubicBezTo>
                    <a:pt x="459" y="1391"/>
                    <a:pt x="679" y="1692"/>
                    <a:pt x="943" y="1953"/>
                  </a:cubicBezTo>
                  <a:cubicBezTo>
                    <a:pt x="1191" y="2207"/>
                    <a:pt x="1478" y="2418"/>
                    <a:pt x="1513" y="2418"/>
                  </a:cubicBezTo>
                  <a:cubicBezTo>
                    <a:pt x="1514" y="2418"/>
                    <a:pt x="1515" y="2417"/>
                    <a:pt x="1516" y="2416"/>
                  </a:cubicBezTo>
                  <a:cubicBezTo>
                    <a:pt x="1532" y="2398"/>
                    <a:pt x="1265" y="2149"/>
                    <a:pt x="1034" y="1871"/>
                  </a:cubicBezTo>
                  <a:cubicBezTo>
                    <a:pt x="800" y="1594"/>
                    <a:pt x="604" y="1291"/>
                    <a:pt x="604" y="1291"/>
                  </a:cubicBezTo>
                  <a:cubicBezTo>
                    <a:pt x="604" y="1291"/>
                    <a:pt x="550" y="1220"/>
                    <a:pt x="474" y="1108"/>
                  </a:cubicBezTo>
                  <a:cubicBezTo>
                    <a:pt x="397" y="996"/>
                    <a:pt x="296" y="845"/>
                    <a:pt x="219" y="687"/>
                  </a:cubicBezTo>
                  <a:cubicBezTo>
                    <a:pt x="141" y="528"/>
                    <a:pt x="92" y="358"/>
                    <a:pt x="85" y="226"/>
                  </a:cubicBezTo>
                  <a:cubicBezTo>
                    <a:pt x="76" y="94"/>
                    <a:pt x="101" y="5"/>
                    <a:pt x="87" y="1"/>
                  </a:cubicBezTo>
                  <a:cubicBezTo>
                    <a:pt x="87" y="1"/>
                    <a:pt x="87" y="1"/>
                    <a:pt x="8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6408;p61">
              <a:extLst>
                <a:ext uri="{FF2B5EF4-FFF2-40B4-BE49-F238E27FC236}">
                  <a16:creationId xmlns:a16="http://schemas.microsoft.com/office/drawing/2014/main" id="{5F682B08-51ED-56B2-EAF3-8E5D8FBF9D12}"/>
                </a:ext>
              </a:extLst>
            </p:cNvPr>
            <p:cNvSpPr/>
            <p:nvPr/>
          </p:nvSpPr>
          <p:spPr>
            <a:xfrm>
              <a:off x="3619825" y="4469825"/>
              <a:ext cx="23300" cy="21225"/>
            </a:xfrm>
            <a:custGeom>
              <a:avLst/>
              <a:gdLst/>
              <a:ahLst/>
              <a:cxnLst/>
              <a:rect l="l" t="t" r="r" b="b"/>
              <a:pathLst>
                <a:path w="932" h="849" extrusionOk="0">
                  <a:moveTo>
                    <a:pt x="24" y="0"/>
                  </a:moveTo>
                  <a:cubicBezTo>
                    <a:pt x="19" y="0"/>
                    <a:pt x="16" y="1"/>
                    <a:pt x="15" y="3"/>
                  </a:cubicBezTo>
                  <a:cubicBezTo>
                    <a:pt x="1" y="23"/>
                    <a:pt x="114" y="129"/>
                    <a:pt x="222" y="238"/>
                  </a:cubicBezTo>
                  <a:cubicBezTo>
                    <a:pt x="330" y="347"/>
                    <a:pt x="433" y="458"/>
                    <a:pt x="433" y="458"/>
                  </a:cubicBezTo>
                  <a:cubicBezTo>
                    <a:pt x="433" y="458"/>
                    <a:pt x="550" y="554"/>
                    <a:pt x="666" y="655"/>
                  </a:cubicBezTo>
                  <a:cubicBezTo>
                    <a:pt x="775" y="748"/>
                    <a:pt x="880" y="848"/>
                    <a:pt x="908" y="848"/>
                  </a:cubicBezTo>
                  <a:cubicBezTo>
                    <a:pt x="910" y="848"/>
                    <a:pt x="912" y="848"/>
                    <a:pt x="913" y="847"/>
                  </a:cubicBezTo>
                  <a:cubicBezTo>
                    <a:pt x="932" y="832"/>
                    <a:pt x="852" y="696"/>
                    <a:pt x="758" y="571"/>
                  </a:cubicBezTo>
                  <a:cubicBezTo>
                    <a:pt x="664" y="444"/>
                    <a:pt x="555" y="328"/>
                    <a:pt x="555" y="328"/>
                  </a:cubicBezTo>
                  <a:cubicBezTo>
                    <a:pt x="555" y="328"/>
                    <a:pt x="432" y="227"/>
                    <a:pt x="300" y="141"/>
                  </a:cubicBezTo>
                  <a:cubicBezTo>
                    <a:pt x="184" y="64"/>
                    <a:pt x="59"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6409;p61">
              <a:extLst>
                <a:ext uri="{FF2B5EF4-FFF2-40B4-BE49-F238E27FC236}">
                  <a16:creationId xmlns:a16="http://schemas.microsoft.com/office/drawing/2014/main" id="{C907BFD2-D12B-2ECC-19D8-9048EB253DA4}"/>
                </a:ext>
              </a:extLst>
            </p:cNvPr>
            <p:cNvSpPr/>
            <p:nvPr/>
          </p:nvSpPr>
          <p:spPr>
            <a:xfrm>
              <a:off x="3685025" y="4302875"/>
              <a:ext cx="36250" cy="22500"/>
            </a:xfrm>
            <a:custGeom>
              <a:avLst/>
              <a:gdLst/>
              <a:ahLst/>
              <a:cxnLst/>
              <a:rect l="l" t="t" r="r" b="b"/>
              <a:pathLst>
                <a:path w="1450" h="900" extrusionOk="0">
                  <a:moveTo>
                    <a:pt x="1252" y="0"/>
                  </a:moveTo>
                  <a:cubicBezTo>
                    <a:pt x="1174" y="0"/>
                    <a:pt x="1085" y="22"/>
                    <a:pt x="1006" y="56"/>
                  </a:cubicBezTo>
                  <a:cubicBezTo>
                    <a:pt x="901" y="102"/>
                    <a:pt x="809" y="155"/>
                    <a:pt x="737" y="197"/>
                  </a:cubicBezTo>
                  <a:cubicBezTo>
                    <a:pt x="667" y="239"/>
                    <a:pt x="620" y="269"/>
                    <a:pt x="620" y="269"/>
                  </a:cubicBezTo>
                  <a:cubicBezTo>
                    <a:pt x="620" y="269"/>
                    <a:pt x="445" y="402"/>
                    <a:pt x="291" y="557"/>
                  </a:cubicBezTo>
                  <a:cubicBezTo>
                    <a:pt x="134" y="709"/>
                    <a:pt x="1" y="880"/>
                    <a:pt x="18" y="898"/>
                  </a:cubicBezTo>
                  <a:cubicBezTo>
                    <a:pt x="19" y="899"/>
                    <a:pt x="20" y="899"/>
                    <a:pt x="22" y="899"/>
                  </a:cubicBezTo>
                  <a:cubicBezTo>
                    <a:pt x="54" y="899"/>
                    <a:pt x="209" y="769"/>
                    <a:pt x="372" y="651"/>
                  </a:cubicBezTo>
                  <a:cubicBezTo>
                    <a:pt x="544" y="524"/>
                    <a:pt x="722" y="412"/>
                    <a:pt x="722" y="412"/>
                  </a:cubicBezTo>
                  <a:cubicBezTo>
                    <a:pt x="722" y="412"/>
                    <a:pt x="765" y="380"/>
                    <a:pt x="828" y="332"/>
                  </a:cubicBezTo>
                  <a:cubicBezTo>
                    <a:pt x="892" y="286"/>
                    <a:pt x="978" y="219"/>
                    <a:pt x="1063" y="167"/>
                  </a:cubicBezTo>
                  <a:cubicBezTo>
                    <a:pt x="1150" y="114"/>
                    <a:pt x="1243" y="79"/>
                    <a:pt x="1315" y="75"/>
                  </a:cubicBezTo>
                  <a:cubicBezTo>
                    <a:pt x="1321" y="75"/>
                    <a:pt x="1326" y="75"/>
                    <a:pt x="1332" y="75"/>
                  </a:cubicBezTo>
                  <a:cubicBezTo>
                    <a:pt x="1382" y="75"/>
                    <a:pt x="1419" y="88"/>
                    <a:pt x="1435" y="88"/>
                  </a:cubicBezTo>
                  <a:cubicBezTo>
                    <a:pt x="1438" y="88"/>
                    <a:pt x="1441" y="87"/>
                    <a:pt x="1443" y="85"/>
                  </a:cubicBezTo>
                  <a:cubicBezTo>
                    <a:pt x="1450" y="79"/>
                    <a:pt x="1411" y="27"/>
                    <a:pt x="1320" y="7"/>
                  </a:cubicBezTo>
                  <a:cubicBezTo>
                    <a:pt x="1299" y="3"/>
                    <a:pt x="1276" y="0"/>
                    <a:pt x="125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6410;p61">
              <a:extLst>
                <a:ext uri="{FF2B5EF4-FFF2-40B4-BE49-F238E27FC236}">
                  <a16:creationId xmlns:a16="http://schemas.microsoft.com/office/drawing/2014/main" id="{2B660BC6-4CA0-3E6F-98BA-BBB6FEBC29E9}"/>
                </a:ext>
              </a:extLst>
            </p:cNvPr>
            <p:cNvSpPr/>
            <p:nvPr/>
          </p:nvSpPr>
          <p:spPr>
            <a:xfrm>
              <a:off x="3744625" y="4303350"/>
              <a:ext cx="81025" cy="63600"/>
            </a:xfrm>
            <a:custGeom>
              <a:avLst/>
              <a:gdLst/>
              <a:ahLst/>
              <a:cxnLst/>
              <a:rect l="l" t="t" r="r" b="b"/>
              <a:pathLst>
                <a:path w="3241" h="2544" extrusionOk="0">
                  <a:moveTo>
                    <a:pt x="11" y="1"/>
                  </a:moveTo>
                  <a:cubicBezTo>
                    <a:pt x="11" y="1"/>
                    <a:pt x="10" y="1"/>
                    <a:pt x="10" y="1"/>
                  </a:cubicBezTo>
                  <a:cubicBezTo>
                    <a:pt x="0" y="5"/>
                    <a:pt x="42" y="131"/>
                    <a:pt x="135" y="307"/>
                  </a:cubicBezTo>
                  <a:cubicBezTo>
                    <a:pt x="226" y="485"/>
                    <a:pt x="375" y="705"/>
                    <a:pt x="550" y="907"/>
                  </a:cubicBezTo>
                  <a:cubicBezTo>
                    <a:pt x="724" y="1107"/>
                    <a:pt x="919" y="1290"/>
                    <a:pt x="1074" y="1417"/>
                  </a:cubicBezTo>
                  <a:cubicBezTo>
                    <a:pt x="1228" y="1545"/>
                    <a:pt x="1336" y="1622"/>
                    <a:pt x="1336" y="1622"/>
                  </a:cubicBezTo>
                  <a:cubicBezTo>
                    <a:pt x="1336" y="1622"/>
                    <a:pt x="1447" y="1696"/>
                    <a:pt x="1618" y="1798"/>
                  </a:cubicBezTo>
                  <a:cubicBezTo>
                    <a:pt x="1788" y="1902"/>
                    <a:pt x="2021" y="2026"/>
                    <a:pt x="2258" y="2141"/>
                  </a:cubicBezTo>
                  <a:cubicBezTo>
                    <a:pt x="2710" y="2357"/>
                    <a:pt x="3174" y="2544"/>
                    <a:pt x="3225" y="2544"/>
                  </a:cubicBezTo>
                  <a:cubicBezTo>
                    <a:pt x="3228" y="2544"/>
                    <a:pt x="3229" y="2543"/>
                    <a:pt x="3230" y="2542"/>
                  </a:cubicBezTo>
                  <a:cubicBezTo>
                    <a:pt x="3240" y="2518"/>
                    <a:pt x="2771" y="2283"/>
                    <a:pt x="2315" y="2030"/>
                  </a:cubicBezTo>
                  <a:cubicBezTo>
                    <a:pt x="2088" y="1903"/>
                    <a:pt x="1865" y="1769"/>
                    <a:pt x="1704" y="1660"/>
                  </a:cubicBezTo>
                  <a:cubicBezTo>
                    <a:pt x="1541" y="1553"/>
                    <a:pt x="1438" y="1477"/>
                    <a:pt x="1438" y="1477"/>
                  </a:cubicBezTo>
                  <a:cubicBezTo>
                    <a:pt x="1438" y="1477"/>
                    <a:pt x="1330" y="1405"/>
                    <a:pt x="1176" y="1289"/>
                  </a:cubicBezTo>
                  <a:cubicBezTo>
                    <a:pt x="1021" y="1173"/>
                    <a:pt x="822" y="1006"/>
                    <a:pt x="643" y="821"/>
                  </a:cubicBezTo>
                  <a:cubicBezTo>
                    <a:pt x="463" y="636"/>
                    <a:pt x="302" y="434"/>
                    <a:pt x="193" y="272"/>
                  </a:cubicBezTo>
                  <a:cubicBezTo>
                    <a:pt x="87" y="113"/>
                    <a:pt x="25"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411;p61">
              <a:extLst>
                <a:ext uri="{FF2B5EF4-FFF2-40B4-BE49-F238E27FC236}">
                  <a16:creationId xmlns:a16="http://schemas.microsoft.com/office/drawing/2014/main" id="{21B1E1DB-B0C1-6405-55C9-05CC9EE55294}"/>
                </a:ext>
              </a:extLst>
            </p:cNvPr>
            <p:cNvSpPr/>
            <p:nvPr/>
          </p:nvSpPr>
          <p:spPr>
            <a:xfrm>
              <a:off x="3783700" y="4370750"/>
              <a:ext cx="184675" cy="38775"/>
            </a:xfrm>
            <a:custGeom>
              <a:avLst/>
              <a:gdLst/>
              <a:ahLst/>
              <a:cxnLst/>
              <a:rect l="l" t="t" r="r" b="b"/>
              <a:pathLst>
                <a:path w="7387" h="1551" extrusionOk="0">
                  <a:moveTo>
                    <a:pt x="6" y="0"/>
                  </a:moveTo>
                  <a:cubicBezTo>
                    <a:pt x="5" y="0"/>
                    <a:pt x="5" y="0"/>
                    <a:pt x="5" y="1"/>
                  </a:cubicBezTo>
                  <a:cubicBezTo>
                    <a:pt x="0" y="5"/>
                    <a:pt x="40" y="52"/>
                    <a:pt x="115" y="128"/>
                  </a:cubicBezTo>
                  <a:cubicBezTo>
                    <a:pt x="191" y="204"/>
                    <a:pt x="303" y="310"/>
                    <a:pt x="446" y="425"/>
                  </a:cubicBezTo>
                  <a:cubicBezTo>
                    <a:pt x="729" y="658"/>
                    <a:pt x="1148" y="930"/>
                    <a:pt x="1611" y="1107"/>
                  </a:cubicBezTo>
                  <a:cubicBezTo>
                    <a:pt x="2075" y="1284"/>
                    <a:pt x="2560" y="1377"/>
                    <a:pt x="2922" y="1440"/>
                  </a:cubicBezTo>
                  <a:cubicBezTo>
                    <a:pt x="3285" y="1501"/>
                    <a:pt x="3530" y="1521"/>
                    <a:pt x="3530" y="1521"/>
                  </a:cubicBezTo>
                  <a:cubicBezTo>
                    <a:pt x="3530" y="1521"/>
                    <a:pt x="3775" y="1545"/>
                    <a:pt x="4144" y="1550"/>
                  </a:cubicBezTo>
                  <a:cubicBezTo>
                    <a:pt x="4187" y="1551"/>
                    <a:pt x="4231" y="1551"/>
                    <a:pt x="4277" y="1551"/>
                  </a:cubicBezTo>
                  <a:cubicBezTo>
                    <a:pt x="4627" y="1551"/>
                    <a:pt x="5061" y="1529"/>
                    <a:pt x="5491" y="1472"/>
                  </a:cubicBezTo>
                  <a:cubicBezTo>
                    <a:pt x="5979" y="1411"/>
                    <a:pt x="6458" y="1303"/>
                    <a:pt x="6810" y="1200"/>
                  </a:cubicBezTo>
                  <a:cubicBezTo>
                    <a:pt x="6986" y="1147"/>
                    <a:pt x="7131" y="1102"/>
                    <a:pt x="7231" y="1063"/>
                  </a:cubicBezTo>
                  <a:cubicBezTo>
                    <a:pt x="7330" y="1026"/>
                    <a:pt x="7386" y="1002"/>
                    <a:pt x="7385" y="997"/>
                  </a:cubicBezTo>
                  <a:cubicBezTo>
                    <a:pt x="7385" y="996"/>
                    <a:pt x="7383" y="995"/>
                    <a:pt x="7379" y="995"/>
                  </a:cubicBezTo>
                  <a:cubicBezTo>
                    <a:pt x="7339" y="995"/>
                    <a:pt x="7116" y="1059"/>
                    <a:pt x="6790" y="1133"/>
                  </a:cubicBezTo>
                  <a:cubicBezTo>
                    <a:pt x="6435" y="1215"/>
                    <a:pt x="5956" y="1305"/>
                    <a:pt x="5475" y="1348"/>
                  </a:cubicBezTo>
                  <a:cubicBezTo>
                    <a:pt x="5137" y="1380"/>
                    <a:pt x="4800" y="1394"/>
                    <a:pt x="4504" y="1394"/>
                  </a:cubicBezTo>
                  <a:cubicBezTo>
                    <a:pt x="4376" y="1394"/>
                    <a:pt x="4256" y="1391"/>
                    <a:pt x="4147" y="1387"/>
                  </a:cubicBezTo>
                  <a:cubicBezTo>
                    <a:pt x="3785" y="1373"/>
                    <a:pt x="3545" y="1345"/>
                    <a:pt x="3545" y="1345"/>
                  </a:cubicBezTo>
                  <a:cubicBezTo>
                    <a:pt x="3545" y="1345"/>
                    <a:pt x="3303" y="1329"/>
                    <a:pt x="2945" y="1279"/>
                  </a:cubicBezTo>
                  <a:cubicBezTo>
                    <a:pt x="2587" y="1227"/>
                    <a:pt x="2108" y="1147"/>
                    <a:pt x="1654" y="989"/>
                  </a:cubicBezTo>
                  <a:cubicBezTo>
                    <a:pt x="1198" y="833"/>
                    <a:pt x="780" y="583"/>
                    <a:pt x="487" y="370"/>
                  </a:cubicBezTo>
                  <a:cubicBezTo>
                    <a:pt x="201" y="164"/>
                    <a:pt x="26"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412;p61">
              <a:extLst>
                <a:ext uri="{FF2B5EF4-FFF2-40B4-BE49-F238E27FC236}">
                  <a16:creationId xmlns:a16="http://schemas.microsoft.com/office/drawing/2014/main" id="{56239642-B2AE-BD79-7355-1DD69FE186F9}"/>
                </a:ext>
              </a:extLst>
            </p:cNvPr>
            <p:cNvSpPr/>
            <p:nvPr/>
          </p:nvSpPr>
          <p:spPr>
            <a:xfrm>
              <a:off x="3937500" y="4407325"/>
              <a:ext cx="38175" cy="30375"/>
            </a:xfrm>
            <a:custGeom>
              <a:avLst/>
              <a:gdLst/>
              <a:ahLst/>
              <a:cxnLst/>
              <a:rect l="l" t="t" r="r" b="b"/>
              <a:pathLst>
                <a:path w="1527" h="1215" extrusionOk="0">
                  <a:moveTo>
                    <a:pt x="41" y="0"/>
                  </a:moveTo>
                  <a:cubicBezTo>
                    <a:pt x="39" y="0"/>
                    <a:pt x="38" y="1"/>
                    <a:pt x="37" y="2"/>
                  </a:cubicBezTo>
                  <a:cubicBezTo>
                    <a:pt x="0" y="36"/>
                    <a:pt x="654" y="759"/>
                    <a:pt x="654" y="759"/>
                  </a:cubicBezTo>
                  <a:cubicBezTo>
                    <a:pt x="654" y="759"/>
                    <a:pt x="699" y="800"/>
                    <a:pt x="768" y="862"/>
                  </a:cubicBezTo>
                  <a:cubicBezTo>
                    <a:pt x="837" y="924"/>
                    <a:pt x="935" y="1004"/>
                    <a:pt x="1042" y="1072"/>
                  </a:cubicBezTo>
                  <a:cubicBezTo>
                    <a:pt x="1150" y="1139"/>
                    <a:pt x="1272" y="1188"/>
                    <a:pt x="1366" y="1205"/>
                  </a:cubicBezTo>
                  <a:cubicBezTo>
                    <a:pt x="1402" y="1212"/>
                    <a:pt x="1433" y="1214"/>
                    <a:pt x="1458" y="1214"/>
                  </a:cubicBezTo>
                  <a:cubicBezTo>
                    <a:pt x="1499" y="1214"/>
                    <a:pt x="1524" y="1208"/>
                    <a:pt x="1524" y="1201"/>
                  </a:cubicBezTo>
                  <a:cubicBezTo>
                    <a:pt x="1526" y="1187"/>
                    <a:pt x="1465" y="1175"/>
                    <a:pt x="1384" y="1138"/>
                  </a:cubicBezTo>
                  <a:cubicBezTo>
                    <a:pt x="1303" y="1103"/>
                    <a:pt x="1203" y="1044"/>
                    <a:pt x="1114" y="969"/>
                  </a:cubicBezTo>
                  <a:cubicBezTo>
                    <a:pt x="1025" y="894"/>
                    <a:pt x="942" y="809"/>
                    <a:pt x="882" y="744"/>
                  </a:cubicBezTo>
                  <a:cubicBezTo>
                    <a:pt x="820" y="677"/>
                    <a:pt x="779" y="633"/>
                    <a:pt x="779" y="633"/>
                  </a:cubicBezTo>
                  <a:cubicBezTo>
                    <a:pt x="779" y="633"/>
                    <a:pt x="108" y="0"/>
                    <a:pt x="4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413;p61">
              <a:extLst>
                <a:ext uri="{FF2B5EF4-FFF2-40B4-BE49-F238E27FC236}">
                  <a16:creationId xmlns:a16="http://schemas.microsoft.com/office/drawing/2014/main" id="{B675E803-7F12-9584-5042-0FB82E3E5380}"/>
                </a:ext>
              </a:extLst>
            </p:cNvPr>
            <p:cNvSpPr/>
            <p:nvPr/>
          </p:nvSpPr>
          <p:spPr>
            <a:xfrm>
              <a:off x="3962525" y="4451525"/>
              <a:ext cx="21475" cy="29775"/>
            </a:xfrm>
            <a:custGeom>
              <a:avLst/>
              <a:gdLst/>
              <a:ahLst/>
              <a:cxnLst/>
              <a:rect l="l" t="t" r="r" b="b"/>
              <a:pathLst>
                <a:path w="859" h="1191" extrusionOk="0">
                  <a:moveTo>
                    <a:pt x="41" y="0"/>
                  </a:moveTo>
                  <a:cubicBezTo>
                    <a:pt x="17" y="0"/>
                    <a:pt x="1" y="197"/>
                    <a:pt x="52" y="391"/>
                  </a:cubicBezTo>
                  <a:cubicBezTo>
                    <a:pt x="98" y="585"/>
                    <a:pt x="207" y="757"/>
                    <a:pt x="207" y="757"/>
                  </a:cubicBezTo>
                  <a:cubicBezTo>
                    <a:pt x="207" y="757"/>
                    <a:pt x="328" y="920"/>
                    <a:pt x="490" y="1034"/>
                  </a:cubicBezTo>
                  <a:cubicBezTo>
                    <a:pt x="629" y="1136"/>
                    <a:pt x="787" y="1191"/>
                    <a:pt x="836" y="1191"/>
                  </a:cubicBezTo>
                  <a:cubicBezTo>
                    <a:pt x="844" y="1191"/>
                    <a:pt x="849" y="1189"/>
                    <a:pt x="850" y="1186"/>
                  </a:cubicBezTo>
                  <a:cubicBezTo>
                    <a:pt x="859" y="1164"/>
                    <a:pt x="698" y="1069"/>
                    <a:pt x="571" y="938"/>
                  </a:cubicBezTo>
                  <a:cubicBezTo>
                    <a:pt x="443" y="809"/>
                    <a:pt x="353" y="655"/>
                    <a:pt x="353" y="655"/>
                  </a:cubicBezTo>
                  <a:cubicBezTo>
                    <a:pt x="353" y="655"/>
                    <a:pt x="244" y="516"/>
                    <a:pt x="170" y="350"/>
                  </a:cubicBezTo>
                  <a:cubicBezTo>
                    <a:pt x="95" y="184"/>
                    <a:pt x="66" y="0"/>
                    <a:pt x="4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414;p61">
              <a:extLst>
                <a:ext uri="{FF2B5EF4-FFF2-40B4-BE49-F238E27FC236}">
                  <a16:creationId xmlns:a16="http://schemas.microsoft.com/office/drawing/2014/main" id="{8964C573-14BD-01A5-4738-C5F3E467FDB3}"/>
                </a:ext>
              </a:extLst>
            </p:cNvPr>
            <p:cNvSpPr/>
            <p:nvPr/>
          </p:nvSpPr>
          <p:spPr>
            <a:xfrm>
              <a:off x="3985825" y="4409100"/>
              <a:ext cx="13075" cy="60250"/>
            </a:xfrm>
            <a:custGeom>
              <a:avLst/>
              <a:gdLst/>
              <a:ahLst/>
              <a:cxnLst/>
              <a:rect l="l" t="t" r="r" b="b"/>
              <a:pathLst>
                <a:path w="523" h="2410" extrusionOk="0">
                  <a:moveTo>
                    <a:pt x="423" y="1"/>
                  </a:moveTo>
                  <a:cubicBezTo>
                    <a:pt x="422" y="1"/>
                    <a:pt x="422" y="1"/>
                    <a:pt x="422" y="1"/>
                  </a:cubicBezTo>
                  <a:cubicBezTo>
                    <a:pt x="398" y="3"/>
                    <a:pt x="411" y="312"/>
                    <a:pt x="387" y="616"/>
                  </a:cubicBezTo>
                  <a:cubicBezTo>
                    <a:pt x="362" y="921"/>
                    <a:pt x="303" y="1218"/>
                    <a:pt x="303" y="1218"/>
                  </a:cubicBezTo>
                  <a:cubicBezTo>
                    <a:pt x="303" y="1218"/>
                    <a:pt x="265" y="1519"/>
                    <a:pt x="188" y="1814"/>
                  </a:cubicBezTo>
                  <a:cubicBezTo>
                    <a:pt x="113" y="2110"/>
                    <a:pt x="0" y="2398"/>
                    <a:pt x="23" y="2409"/>
                  </a:cubicBezTo>
                  <a:cubicBezTo>
                    <a:pt x="23" y="2409"/>
                    <a:pt x="23" y="2409"/>
                    <a:pt x="24" y="2409"/>
                  </a:cubicBezTo>
                  <a:cubicBezTo>
                    <a:pt x="52" y="2409"/>
                    <a:pt x="203" y="2142"/>
                    <a:pt x="309" y="1850"/>
                  </a:cubicBezTo>
                  <a:cubicBezTo>
                    <a:pt x="420" y="1556"/>
                    <a:pt x="480" y="1245"/>
                    <a:pt x="480" y="1245"/>
                  </a:cubicBezTo>
                  <a:cubicBezTo>
                    <a:pt x="480" y="1245"/>
                    <a:pt x="522" y="933"/>
                    <a:pt x="513" y="619"/>
                  </a:cubicBezTo>
                  <a:cubicBezTo>
                    <a:pt x="506" y="307"/>
                    <a:pt x="447" y="1"/>
                    <a:pt x="42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6415;p61">
              <a:extLst>
                <a:ext uri="{FF2B5EF4-FFF2-40B4-BE49-F238E27FC236}">
                  <a16:creationId xmlns:a16="http://schemas.microsoft.com/office/drawing/2014/main" id="{8F3400A9-22EC-25E5-A263-23F5CA08481A}"/>
                </a:ext>
              </a:extLst>
            </p:cNvPr>
            <p:cNvSpPr/>
            <p:nvPr/>
          </p:nvSpPr>
          <p:spPr>
            <a:xfrm>
              <a:off x="3992550" y="4361875"/>
              <a:ext cx="22175" cy="103575"/>
            </a:xfrm>
            <a:custGeom>
              <a:avLst/>
              <a:gdLst/>
              <a:ahLst/>
              <a:cxnLst/>
              <a:rect l="l" t="t" r="r" b="b"/>
              <a:pathLst>
                <a:path w="887" h="4143" extrusionOk="0">
                  <a:moveTo>
                    <a:pt x="636" y="1"/>
                  </a:moveTo>
                  <a:cubicBezTo>
                    <a:pt x="636" y="1"/>
                    <a:pt x="636" y="1"/>
                    <a:pt x="636" y="1"/>
                  </a:cubicBezTo>
                  <a:cubicBezTo>
                    <a:pt x="622" y="5"/>
                    <a:pt x="647" y="137"/>
                    <a:pt x="677" y="335"/>
                  </a:cubicBezTo>
                  <a:cubicBezTo>
                    <a:pt x="707" y="534"/>
                    <a:pt x="732" y="800"/>
                    <a:pt x="741" y="1065"/>
                  </a:cubicBezTo>
                  <a:cubicBezTo>
                    <a:pt x="743" y="1332"/>
                    <a:pt x="732" y="1597"/>
                    <a:pt x="707" y="1794"/>
                  </a:cubicBezTo>
                  <a:cubicBezTo>
                    <a:pt x="700" y="1894"/>
                    <a:pt x="683" y="1975"/>
                    <a:pt x="675" y="2033"/>
                  </a:cubicBezTo>
                  <a:cubicBezTo>
                    <a:pt x="668" y="2089"/>
                    <a:pt x="662" y="2123"/>
                    <a:pt x="662" y="2123"/>
                  </a:cubicBezTo>
                  <a:cubicBezTo>
                    <a:pt x="662" y="2123"/>
                    <a:pt x="657" y="2155"/>
                    <a:pt x="647" y="2212"/>
                  </a:cubicBezTo>
                  <a:cubicBezTo>
                    <a:pt x="637" y="2269"/>
                    <a:pt x="629" y="2352"/>
                    <a:pt x="608" y="2449"/>
                  </a:cubicBezTo>
                  <a:cubicBezTo>
                    <a:pt x="573" y="2645"/>
                    <a:pt x="507" y="2902"/>
                    <a:pt x="425" y="3155"/>
                  </a:cubicBezTo>
                  <a:cubicBezTo>
                    <a:pt x="338" y="3407"/>
                    <a:pt x="237" y="3653"/>
                    <a:pt x="150" y="3834"/>
                  </a:cubicBezTo>
                  <a:cubicBezTo>
                    <a:pt x="63" y="4015"/>
                    <a:pt x="1" y="4134"/>
                    <a:pt x="12" y="4142"/>
                  </a:cubicBezTo>
                  <a:cubicBezTo>
                    <a:pt x="13" y="4142"/>
                    <a:pt x="13" y="4142"/>
                    <a:pt x="13" y="4142"/>
                  </a:cubicBezTo>
                  <a:cubicBezTo>
                    <a:pt x="26" y="4142"/>
                    <a:pt x="107" y="4037"/>
                    <a:pt x="210" y="3866"/>
                  </a:cubicBezTo>
                  <a:cubicBezTo>
                    <a:pt x="317" y="3693"/>
                    <a:pt x="439" y="3450"/>
                    <a:pt x="542" y="3197"/>
                  </a:cubicBezTo>
                  <a:cubicBezTo>
                    <a:pt x="641" y="2944"/>
                    <a:pt x="722" y="2683"/>
                    <a:pt x="768" y="2482"/>
                  </a:cubicBezTo>
                  <a:cubicBezTo>
                    <a:pt x="794" y="2382"/>
                    <a:pt x="806" y="2299"/>
                    <a:pt x="819" y="2240"/>
                  </a:cubicBezTo>
                  <a:cubicBezTo>
                    <a:pt x="832" y="2182"/>
                    <a:pt x="838" y="2148"/>
                    <a:pt x="838" y="2148"/>
                  </a:cubicBezTo>
                  <a:cubicBezTo>
                    <a:pt x="838" y="2148"/>
                    <a:pt x="840" y="2115"/>
                    <a:pt x="848" y="2055"/>
                  </a:cubicBezTo>
                  <a:cubicBezTo>
                    <a:pt x="853" y="1995"/>
                    <a:pt x="866" y="1911"/>
                    <a:pt x="870" y="1809"/>
                  </a:cubicBezTo>
                  <a:cubicBezTo>
                    <a:pt x="886" y="1603"/>
                    <a:pt x="886" y="1330"/>
                    <a:pt x="866" y="1059"/>
                  </a:cubicBezTo>
                  <a:cubicBezTo>
                    <a:pt x="840" y="787"/>
                    <a:pt x="797" y="520"/>
                    <a:pt x="744" y="323"/>
                  </a:cubicBezTo>
                  <a:cubicBezTo>
                    <a:pt x="695" y="127"/>
                    <a:pt x="647" y="1"/>
                    <a:pt x="6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6416;p61">
              <a:extLst>
                <a:ext uri="{FF2B5EF4-FFF2-40B4-BE49-F238E27FC236}">
                  <a16:creationId xmlns:a16="http://schemas.microsoft.com/office/drawing/2014/main" id="{AA44504D-3F88-98E5-F449-268D5FE346DE}"/>
                </a:ext>
              </a:extLst>
            </p:cNvPr>
            <p:cNvSpPr/>
            <p:nvPr/>
          </p:nvSpPr>
          <p:spPr>
            <a:xfrm>
              <a:off x="3743675" y="4250375"/>
              <a:ext cx="33850" cy="15725"/>
            </a:xfrm>
            <a:custGeom>
              <a:avLst/>
              <a:gdLst/>
              <a:ahLst/>
              <a:cxnLst/>
              <a:rect l="l" t="t" r="r" b="b"/>
              <a:pathLst>
                <a:path w="1354" h="629" extrusionOk="0">
                  <a:moveTo>
                    <a:pt x="1197" y="1"/>
                  </a:moveTo>
                  <a:cubicBezTo>
                    <a:pt x="1130" y="1"/>
                    <a:pt x="1049" y="6"/>
                    <a:pt x="969" y="20"/>
                  </a:cubicBezTo>
                  <a:cubicBezTo>
                    <a:pt x="775" y="50"/>
                    <a:pt x="592" y="122"/>
                    <a:pt x="592" y="122"/>
                  </a:cubicBezTo>
                  <a:cubicBezTo>
                    <a:pt x="592" y="122"/>
                    <a:pt x="417" y="212"/>
                    <a:pt x="267" y="335"/>
                  </a:cubicBezTo>
                  <a:cubicBezTo>
                    <a:pt x="117" y="458"/>
                    <a:pt x="0" y="611"/>
                    <a:pt x="17" y="627"/>
                  </a:cubicBezTo>
                  <a:cubicBezTo>
                    <a:pt x="18" y="628"/>
                    <a:pt x="20" y="629"/>
                    <a:pt x="23" y="629"/>
                  </a:cubicBezTo>
                  <a:cubicBezTo>
                    <a:pt x="55" y="629"/>
                    <a:pt x="192" y="521"/>
                    <a:pt x="340" y="438"/>
                  </a:cubicBezTo>
                  <a:cubicBezTo>
                    <a:pt x="498" y="347"/>
                    <a:pt x="666" y="283"/>
                    <a:pt x="666" y="283"/>
                  </a:cubicBezTo>
                  <a:cubicBezTo>
                    <a:pt x="666" y="283"/>
                    <a:pt x="825" y="199"/>
                    <a:pt x="997" y="140"/>
                  </a:cubicBezTo>
                  <a:cubicBezTo>
                    <a:pt x="1169" y="81"/>
                    <a:pt x="1353" y="50"/>
                    <a:pt x="1352" y="25"/>
                  </a:cubicBezTo>
                  <a:cubicBezTo>
                    <a:pt x="1352" y="11"/>
                    <a:pt x="1288" y="1"/>
                    <a:pt x="11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6417;p61">
              <a:extLst>
                <a:ext uri="{FF2B5EF4-FFF2-40B4-BE49-F238E27FC236}">
                  <a16:creationId xmlns:a16="http://schemas.microsoft.com/office/drawing/2014/main" id="{F10B1C57-ABA8-72FE-B546-B2A5838D5C81}"/>
                </a:ext>
              </a:extLst>
            </p:cNvPr>
            <p:cNvSpPr/>
            <p:nvPr/>
          </p:nvSpPr>
          <p:spPr>
            <a:xfrm>
              <a:off x="3744375" y="4255775"/>
              <a:ext cx="139000" cy="27250"/>
            </a:xfrm>
            <a:custGeom>
              <a:avLst/>
              <a:gdLst/>
              <a:ahLst/>
              <a:cxnLst/>
              <a:rect l="l" t="t" r="r" b="b"/>
              <a:pathLst>
                <a:path w="5560" h="1090" extrusionOk="0">
                  <a:moveTo>
                    <a:pt x="3090" y="0"/>
                  </a:moveTo>
                  <a:cubicBezTo>
                    <a:pt x="2990" y="0"/>
                    <a:pt x="2905" y="7"/>
                    <a:pt x="2840" y="7"/>
                  </a:cubicBezTo>
                  <a:cubicBezTo>
                    <a:pt x="2759" y="10"/>
                    <a:pt x="2712" y="12"/>
                    <a:pt x="2712" y="12"/>
                  </a:cubicBezTo>
                  <a:cubicBezTo>
                    <a:pt x="2712" y="12"/>
                    <a:pt x="2667" y="17"/>
                    <a:pt x="2587" y="28"/>
                  </a:cubicBezTo>
                  <a:cubicBezTo>
                    <a:pt x="2505" y="40"/>
                    <a:pt x="2390" y="47"/>
                    <a:pt x="2253" y="77"/>
                  </a:cubicBezTo>
                  <a:cubicBezTo>
                    <a:pt x="1979" y="124"/>
                    <a:pt x="1619" y="221"/>
                    <a:pt x="1273" y="348"/>
                  </a:cubicBezTo>
                  <a:cubicBezTo>
                    <a:pt x="930" y="487"/>
                    <a:pt x="600" y="654"/>
                    <a:pt x="371" y="809"/>
                  </a:cubicBezTo>
                  <a:cubicBezTo>
                    <a:pt x="251" y="880"/>
                    <a:pt x="165" y="957"/>
                    <a:pt x="100" y="1004"/>
                  </a:cubicBezTo>
                  <a:cubicBezTo>
                    <a:pt x="36" y="1053"/>
                    <a:pt x="1" y="1084"/>
                    <a:pt x="5" y="1089"/>
                  </a:cubicBezTo>
                  <a:cubicBezTo>
                    <a:pt x="6" y="1089"/>
                    <a:pt x="6" y="1090"/>
                    <a:pt x="8" y="1090"/>
                  </a:cubicBezTo>
                  <a:cubicBezTo>
                    <a:pt x="31" y="1090"/>
                    <a:pt x="179" y="992"/>
                    <a:pt x="405" y="867"/>
                  </a:cubicBezTo>
                  <a:cubicBezTo>
                    <a:pt x="642" y="733"/>
                    <a:pt x="974" y="585"/>
                    <a:pt x="1315" y="466"/>
                  </a:cubicBezTo>
                  <a:cubicBezTo>
                    <a:pt x="1659" y="355"/>
                    <a:pt x="2010" y="274"/>
                    <a:pt x="2279" y="238"/>
                  </a:cubicBezTo>
                  <a:cubicBezTo>
                    <a:pt x="2411" y="214"/>
                    <a:pt x="2524" y="211"/>
                    <a:pt x="2603" y="200"/>
                  </a:cubicBezTo>
                  <a:cubicBezTo>
                    <a:pt x="2679" y="193"/>
                    <a:pt x="2724" y="189"/>
                    <a:pt x="2724" y="189"/>
                  </a:cubicBezTo>
                  <a:cubicBezTo>
                    <a:pt x="2724" y="189"/>
                    <a:pt x="2770" y="185"/>
                    <a:pt x="2849" y="180"/>
                  </a:cubicBezTo>
                  <a:cubicBezTo>
                    <a:pt x="2919" y="178"/>
                    <a:pt x="3019" y="166"/>
                    <a:pt x="3137" y="166"/>
                  </a:cubicBezTo>
                  <a:cubicBezTo>
                    <a:pt x="3149" y="166"/>
                    <a:pt x="3162" y="166"/>
                    <a:pt x="3175" y="166"/>
                  </a:cubicBezTo>
                  <a:cubicBezTo>
                    <a:pt x="3207" y="165"/>
                    <a:pt x="3240" y="165"/>
                    <a:pt x="3274" y="165"/>
                  </a:cubicBezTo>
                  <a:cubicBezTo>
                    <a:pt x="3530" y="165"/>
                    <a:pt x="3847" y="189"/>
                    <a:pt x="4163" y="237"/>
                  </a:cubicBezTo>
                  <a:cubicBezTo>
                    <a:pt x="4518" y="300"/>
                    <a:pt x="4870" y="392"/>
                    <a:pt x="5126" y="487"/>
                  </a:cubicBezTo>
                  <a:cubicBezTo>
                    <a:pt x="5362" y="572"/>
                    <a:pt x="5524" y="642"/>
                    <a:pt x="5552" y="642"/>
                  </a:cubicBezTo>
                  <a:cubicBezTo>
                    <a:pt x="5554" y="642"/>
                    <a:pt x="5556" y="641"/>
                    <a:pt x="5556" y="640"/>
                  </a:cubicBezTo>
                  <a:cubicBezTo>
                    <a:pt x="5559" y="635"/>
                    <a:pt x="5520" y="609"/>
                    <a:pt x="5450" y="571"/>
                  </a:cubicBezTo>
                  <a:cubicBezTo>
                    <a:pt x="5378" y="535"/>
                    <a:pt x="5279" y="472"/>
                    <a:pt x="5151" y="422"/>
                  </a:cubicBezTo>
                  <a:cubicBezTo>
                    <a:pt x="4901" y="307"/>
                    <a:pt x="4548" y="194"/>
                    <a:pt x="4187" y="113"/>
                  </a:cubicBezTo>
                  <a:cubicBezTo>
                    <a:pt x="3825" y="42"/>
                    <a:pt x="3455" y="3"/>
                    <a:pt x="3176" y="2"/>
                  </a:cubicBezTo>
                  <a:cubicBezTo>
                    <a:pt x="3146" y="1"/>
                    <a:pt x="3118" y="0"/>
                    <a:pt x="30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6418;p61">
              <a:extLst>
                <a:ext uri="{FF2B5EF4-FFF2-40B4-BE49-F238E27FC236}">
                  <a16:creationId xmlns:a16="http://schemas.microsoft.com/office/drawing/2014/main" id="{E4BDA857-1C6D-6489-2CA4-93279639CE16}"/>
                </a:ext>
              </a:extLst>
            </p:cNvPr>
            <p:cNvSpPr/>
            <p:nvPr/>
          </p:nvSpPr>
          <p:spPr>
            <a:xfrm>
              <a:off x="3919875" y="4268875"/>
              <a:ext cx="77975" cy="95500"/>
            </a:xfrm>
            <a:custGeom>
              <a:avLst/>
              <a:gdLst/>
              <a:ahLst/>
              <a:cxnLst/>
              <a:rect l="l" t="t" r="r" b="b"/>
              <a:pathLst>
                <a:path w="3119" h="3820" extrusionOk="0">
                  <a:moveTo>
                    <a:pt x="9" y="0"/>
                  </a:moveTo>
                  <a:cubicBezTo>
                    <a:pt x="8" y="0"/>
                    <a:pt x="7" y="1"/>
                    <a:pt x="6" y="1"/>
                  </a:cubicBezTo>
                  <a:cubicBezTo>
                    <a:pt x="0" y="14"/>
                    <a:pt x="134" y="97"/>
                    <a:pt x="328" y="229"/>
                  </a:cubicBezTo>
                  <a:cubicBezTo>
                    <a:pt x="524" y="360"/>
                    <a:pt x="774" y="550"/>
                    <a:pt x="1010" y="753"/>
                  </a:cubicBezTo>
                  <a:cubicBezTo>
                    <a:pt x="1243" y="963"/>
                    <a:pt x="1465" y="1183"/>
                    <a:pt x="1617" y="1360"/>
                  </a:cubicBezTo>
                  <a:cubicBezTo>
                    <a:pt x="1697" y="1445"/>
                    <a:pt x="1756" y="1524"/>
                    <a:pt x="1801" y="1576"/>
                  </a:cubicBezTo>
                  <a:cubicBezTo>
                    <a:pt x="1843" y="1627"/>
                    <a:pt x="1869" y="1658"/>
                    <a:pt x="1869" y="1658"/>
                  </a:cubicBezTo>
                  <a:cubicBezTo>
                    <a:pt x="1869" y="1658"/>
                    <a:pt x="1892" y="1689"/>
                    <a:pt x="1935" y="1742"/>
                  </a:cubicBezTo>
                  <a:cubicBezTo>
                    <a:pt x="1977" y="1797"/>
                    <a:pt x="2041" y="1869"/>
                    <a:pt x="2109" y="1965"/>
                  </a:cubicBezTo>
                  <a:cubicBezTo>
                    <a:pt x="2249" y="2151"/>
                    <a:pt x="2421" y="2412"/>
                    <a:pt x="2576" y="2682"/>
                  </a:cubicBezTo>
                  <a:cubicBezTo>
                    <a:pt x="2728" y="2957"/>
                    <a:pt x="2863" y="3239"/>
                    <a:pt x="2951" y="3458"/>
                  </a:cubicBezTo>
                  <a:cubicBezTo>
                    <a:pt x="3040" y="3672"/>
                    <a:pt x="3094" y="3820"/>
                    <a:pt x="3107" y="3820"/>
                  </a:cubicBezTo>
                  <a:cubicBezTo>
                    <a:pt x="3108" y="3820"/>
                    <a:pt x="3108" y="3820"/>
                    <a:pt x="3108" y="3820"/>
                  </a:cubicBezTo>
                  <a:cubicBezTo>
                    <a:pt x="3119" y="3817"/>
                    <a:pt x="3087" y="3661"/>
                    <a:pt x="3017" y="3431"/>
                  </a:cubicBezTo>
                  <a:cubicBezTo>
                    <a:pt x="2948" y="3203"/>
                    <a:pt x="2830" y="2908"/>
                    <a:pt x="2690" y="2621"/>
                  </a:cubicBezTo>
                  <a:cubicBezTo>
                    <a:pt x="2545" y="2338"/>
                    <a:pt x="2380" y="2063"/>
                    <a:pt x="2243" y="1867"/>
                  </a:cubicBezTo>
                  <a:cubicBezTo>
                    <a:pt x="2177" y="1766"/>
                    <a:pt x="2112" y="1690"/>
                    <a:pt x="2072" y="1632"/>
                  </a:cubicBezTo>
                  <a:cubicBezTo>
                    <a:pt x="2031" y="1577"/>
                    <a:pt x="2007" y="1545"/>
                    <a:pt x="2007" y="1545"/>
                  </a:cubicBezTo>
                  <a:cubicBezTo>
                    <a:pt x="2007" y="1545"/>
                    <a:pt x="1981" y="1514"/>
                    <a:pt x="1934" y="1462"/>
                  </a:cubicBezTo>
                  <a:cubicBezTo>
                    <a:pt x="1887" y="1411"/>
                    <a:pt x="1824" y="1332"/>
                    <a:pt x="1739" y="1248"/>
                  </a:cubicBezTo>
                  <a:cubicBezTo>
                    <a:pt x="1576" y="1073"/>
                    <a:pt x="1339" y="857"/>
                    <a:pt x="1092" y="657"/>
                  </a:cubicBezTo>
                  <a:cubicBezTo>
                    <a:pt x="841" y="462"/>
                    <a:pt x="575" y="285"/>
                    <a:pt x="366" y="171"/>
                  </a:cubicBezTo>
                  <a:cubicBezTo>
                    <a:pt x="171" y="62"/>
                    <a:pt x="31" y="0"/>
                    <a:pt x="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6419;p61">
              <a:extLst>
                <a:ext uri="{FF2B5EF4-FFF2-40B4-BE49-F238E27FC236}">
                  <a16:creationId xmlns:a16="http://schemas.microsoft.com/office/drawing/2014/main" id="{AF2C9905-C6D7-43A3-C770-054CBA88D13E}"/>
                </a:ext>
              </a:extLst>
            </p:cNvPr>
            <p:cNvSpPr/>
            <p:nvPr/>
          </p:nvSpPr>
          <p:spPr>
            <a:xfrm>
              <a:off x="3953225" y="4329675"/>
              <a:ext cx="31425" cy="55800"/>
            </a:xfrm>
            <a:custGeom>
              <a:avLst/>
              <a:gdLst/>
              <a:ahLst/>
              <a:cxnLst/>
              <a:rect l="l" t="t" r="r" b="b"/>
              <a:pathLst>
                <a:path w="1257" h="2232" extrusionOk="0">
                  <a:moveTo>
                    <a:pt x="20" y="0"/>
                  </a:moveTo>
                  <a:cubicBezTo>
                    <a:pt x="18" y="0"/>
                    <a:pt x="17" y="1"/>
                    <a:pt x="16" y="2"/>
                  </a:cubicBezTo>
                  <a:cubicBezTo>
                    <a:pt x="0" y="21"/>
                    <a:pt x="234" y="245"/>
                    <a:pt x="421" y="505"/>
                  </a:cubicBezTo>
                  <a:cubicBezTo>
                    <a:pt x="612" y="764"/>
                    <a:pt x="753" y="1047"/>
                    <a:pt x="753" y="1047"/>
                  </a:cubicBezTo>
                  <a:cubicBezTo>
                    <a:pt x="753" y="1047"/>
                    <a:pt x="915" y="1320"/>
                    <a:pt x="1028" y="1619"/>
                  </a:cubicBezTo>
                  <a:cubicBezTo>
                    <a:pt x="1145" y="1916"/>
                    <a:pt x="1207" y="2232"/>
                    <a:pt x="1232" y="2232"/>
                  </a:cubicBezTo>
                  <a:cubicBezTo>
                    <a:pt x="1233" y="2232"/>
                    <a:pt x="1233" y="2232"/>
                    <a:pt x="1233" y="2232"/>
                  </a:cubicBezTo>
                  <a:cubicBezTo>
                    <a:pt x="1256" y="2230"/>
                    <a:pt x="1238" y="1899"/>
                    <a:pt x="1148" y="1580"/>
                  </a:cubicBezTo>
                  <a:cubicBezTo>
                    <a:pt x="1060" y="1259"/>
                    <a:pt x="908" y="962"/>
                    <a:pt x="908" y="962"/>
                  </a:cubicBezTo>
                  <a:cubicBezTo>
                    <a:pt x="908" y="962"/>
                    <a:pt x="741" y="673"/>
                    <a:pt x="519" y="426"/>
                  </a:cubicBezTo>
                  <a:cubicBezTo>
                    <a:pt x="308" y="189"/>
                    <a:pt x="55" y="0"/>
                    <a:pt x="2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6420;p61">
              <a:extLst>
                <a:ext uri="{FF2B5EF4-FFF2-40B4-BE49-F238E27FC236}">
                  <a16:creationId xmlns:a16="http://schemas.microsoft.com/office/drawing/2014/main" id="{4E38036B-5DA2-80BC-BB02-ED31C6D105C1}"/>
                </a:ext>
              </a:extLst>
            </p:cNvPr>
            <p:cNvSpPr/>
            <p:nvPr/>
          </p:nvSpPr>
          <p:spPr>
            <a:xfrm>
              <a:off x="3828075" y="4237050"/>
              <a:ext cx="47475" cy="11950"/>
            </a:xfrm>
            <a:custGeom>
              <a:avLst/>
              <a:gdLst/>
              <a:ahLst/>
              <a:cxnLst/>
              <a:rect l="l" t="t" r="r" b="b"/>
              <a:pathLst>
                <a:path w="1899" h="478" extrusionOk="0">
                  <a:moveTo>
                    <a:pt x="437" y="0"/>
                  </a:moveTo>
                  <a:cubicBezTo>
                    <a:pt x="209" y="0"/>
                    <a:pt x="1" y="34"/>
                    <a:pt x="2" y="55"/>
                  </a:cubicBezTo>
                  <a:cubicBezTo>
                    <a:pt x="3" y="81"/>
                    <a:pt x="247" y="89"/>
                    <a:pt x="483" y="127"/>
                  </a:cubicBezTo>
                  <a:cubicBezTo>
                    <a:pt x="722" y="161"/>
                    <a:pt x="952" y="224"/>
                    <a:pt x="952" y="224"/>
                  </a:cubicBezTo>
                  <a:cubicBezTo>
                    <a:pt x="952" y="224"/>
                    <a:pt x="1187" y="263"/>
                    <a:pt x="1419" y="332"/>
                  </a:cubicBezTo>
                  <a:cubicBezTo>
                    <a:pt x="1627" y="394"/>
                    <a:pt x="1830" y="477"/>
                    <a:pt x="1877" y="477"/>
                  </a:cubicBezTo>
                  <a:cubicBezTo>
                    <a:pt x="1882" y="477"/>
                    <a:pt x="1885" y="476"/>
                    <a:pt x="1886" y="474"/>
                  </a:cubicBezTo>
                  <a:cubicBezTo>
                    <a:pt x="1898" y="453"/>
                    <a:pt x="1691" y="315"/>
                    <a:pt x="1461" y="215"/>
                  </a:cubicBezTo>
                  <a:cubicBezTo>
                    <a:pt x="1234" y="113"/>
                    <a:pt x="991" y="50"/>
                    <a:pt x="991" y="50"/>
                  </a:cubicBezTo>
                  <a:cubicBezTo>
                    <a:pt x="991" y="50"/>
                    <a:pt x="743" y="5"/>
                    <a:pt x="494" y="1"/>
                  </a:cubicBezTo>
                  <a:cubicBezTo>
                    <a:pt x="475" y="1"/>
                    <a:pt x="456" y="0"/>
                    <a:pt x="43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6421;p61">
              <a:extLst>
                <a:ext uri="{FF2B5EF4-FFF2-40B4-BE49-F238E27FC236}">
                  <a16:creationId xmlns:a16="http://schemas.microsoft.com/office/drawing/2014/main" id="{59C601D4-F456-4027-8504-A9FFBB7DE40B}"/>
                </a:ext>
              </a:extLst>
            </p:cNvPr>
            <p:cNvSpPr/>
            <p:nvPr/>
          </p:nvSpPr>
          <p:spPr>
            <a:xfrm>
              <a:off x="3856875" y="4368350"/>
              <a:ext cx="91650" cy="14850"/>
            </a:xfrm>
            <a:custGeom>
              <a:avLst/>
              <a:gdLst/>
              <a:ahLst/>
              <a:cxnLst/>
              <a:rect l="l" t="t" r="r" b="b"/>
              <a:pathLst>
                <a:path w="3666" h="594" extrusionOk="0">
                  <a:moveTo>
                    <a:pt x="3624" y="1"/>
                  </a:moveTo>
                  <a:cubicBezTo>
                    <a:pt x="3575" y="1"/>
                    <a:pt x="3484" y="10"/>
                    <a:pt x="3371" y="39"/>
                  </a:cubicBezTo>
                  <a:cubicBezTo>
                    <a:pt x="3197" y="81"/>
                    <a:pt x="2975" y="170"/>
                    <a:pt x="2757" y="246"/>
                  </a:cubicBezTo>
                  <a:cubicBezTo>
                    <a:pt x="2540" y="321"/>
                    <a:pt x="2317" y="367"/>
                    <a:pt x="2146" y="389"/>
                  </a:cubicBezTo>
                  <a:cubicBezTo>
                    <a:pt x="1976" y="408"/>
                    <a:pt x="1861" y="412"/>
                    <a:pt x="1861" y="412"/>
                  </a:cubicBezTo>
                  <a:cubicBezTo>
                    <a:pt x="1861" y="412"/>
                    <a:pt x="1748" y="424"/>
                    <a:pt x="1574" y="428"/>
                  </a:cubicBezTo>
                  <a:cubicBezTo>
                    <a:pt x="1538" y="429"/>
                    <a:pt x="1499" y="430"/>
                    <a:pt x="1458" y="430"/>
                  </a:cubicBezTo>
                  <a:cubicBezTo>
                    <a:pt x="1304" y="430"/>
                    <a:pt x="1120" y="422"/>
                    <a:pt x="938" y="407"/>
                  </a:cubicBezTo>
                  <a:cubicBezTo>
                    <a:pt x="544" y="374"/>
                    <a:pt x="150" y="319"/>
                    <a:pt x="37" y="319"/>
                  </a:cubicBezTo>
                  <a:cubicBezTo>
                    <a:pt x="16" y="319"/>
                    <a:pt x="5" y="321"/>
                    <a:pt x="5" y="325"/>
                  </a:cubicBezTo>
                  <a:cubicBezTo>
                    <a:pt x="0" y="347"/>
                    <a:pt x="455" y="461"/>
                    <a:pt x="923" y="532"/>
                  </a:cubicBezTo>
                  <a:cubicBezTo>
                    <a:pt x="1157" y="566"/>
                    <a:pt x="1395" y="588"/>
                    <a:pt x="1573" y="592"/>
                  </a:cubicBezTo>
                  <a:cubicBezTo>
                    <a:pt x="1613" y="593"/>
                    <a:pt x="1649" y="593"/>
                    <a:pt x="1683" y="593"/>
                  </a:cubicBezTo>
                  <a:cubicBezTo>
                    <a:pt x="1799" y="593"/>
                    <a:pt x="1871" y="589"/>
                    <a:pt x="1871" y="589"/>
                  </a:cubicBezTo>
                  <a:cubicBezTo>
                    <a:pt x="1871" y="589"/>
                    <a:pt x="1992" y="580"/>
                    <a:pt x="2168" y="550"/>
                  </a:cubicBezTo>
                  <a:cubicBezTo>
                    <a:pt x="2345" y="519"/>
                    <a:pt x="2580" y="458"/>
                    <a:pt x="2799" y="363"/>
                  </a:cubicBezTo>
                  <a:cubicBezTo>
                    <a:pt x="3018" y="269"/>
                    <a:pt x="3225" y="166"/>
                    <a:pt x="3388" y="106"/>
                  </a:cubicBezTo>
                  <a:cubicBezTo>
                    <a:pt x="3550" y="43"/>
                    <a:pt x="3665" y="21"/>
                    <a:pt x="3664" y="7"/>
                  </a:cubicBezTo>
                  <a:cubicBezTo>
                    <a:pt x="3664" y="3"/>
                    <a:pt x="3649" y="1"/>
                    <a:pt x="36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6422;p61">
              <a:extLst>
                <a:ext uri="{FF2B5EF4-FFF2-40B4-BE49-F238E27FC236}">
                  <a16:creationId xmlns:a16="http://schemas.microsoft.com/office/drawing/2014/main" id="{F1FD5DAD-33A5-13E1-29A7-B6872706E0EE}"/>
                </a:ext>
              </a:extLst>
            </p:cNvPr>
            <p:cNvSpPr/>
            <p:nvPr/>
          </p:nvSpPr>
          <p:spPr>
            <a:xfrm>
              <a:off x="3589075" y="4562225"/>
              <a:ext cx="23350" cy="147550"/>
            </a:xfrm>
            <a:custGeom>
              <a:avLst/>
              <a:gdLst/>
              <a:ahLst/>
              <a:cxnLst/>
              <a:rect l="l" t="t" r="r" b="b"/>
              <a:pathLst>
                <a:path w="934" h="5902" extrusionOk="0">
                  <a:moveTo>
                    <a:pt x="28" y="0"/>
                  </a:moveTo>
                  <a:cubicBezTo>
                    <a:pt x="28" y="0"/>
                    <a:pt x="28" y="0"/>
                    <a:pt x="28" y="0"/>
                  </a:cubicBezTo>
                  <a:cubicBezTo>
                    <a:pt x="11" y="2"/>
                    <a:pt x="0" y="190"/>
                    <a:pt x="10" y="474"/>
                  </a:cubicBezTo>
                  <a:cubicBezTo>
                    <a:pt x="15" y="617"/>
                    <a:pt x="27" y="784"/>
                    <a:pt x="56" y="962"/>
                  </a:cubicBezTo>
                  <a:cubicBezTo>
                    <a:pt x="84" y="1140"/>
                    <a:pt x="135" y="1329"/>
                    <a:pt x="196" y="1510"/>
                  </a:cubicBezTo>
                  <a:cubicBezTo>
                    <a:pt x="321" y="1871"/>
                    <a:pt x="433" y="2218"/>
                    <a:pt x="492" y="2490"/>
                  </a:cubicBezTo>
                  <a:cubicBezTo>
                    <a:pt x="524" y="2624"/>
                    <a:pt x="546" y="2737"/>
                    <a:pt x="559" y="2817"/>
                  </a:cubicBezTo>
                  <a:cubicBezTo>
                    <a:pt x="574" y="2897"/>
                    <a:pt x="581" y="2943"/>
                    <a:pt x="581" y="2943"/>
                  </a:cubicBezTo>
                  <a:cubicBezTo>
                    <a:pt x="581" y="2943"/>
                    <a:pt x="619" y="3124"/>
                    <a:pt x="656" y="3398"/>
                  </a:cubicBezTo>
                  <a:cubicBezTo>
                    <a:pt x="693" y="3673"/>
                    <a:pt x="721" y="4042"/>
                    <a:pt x="713" y="4414"/>
                  </a:cubicBezTo>
                  <a:cubicBezTo>
                    <a:pt x="705" y="4786"/>
                    <a:pt x="664" y="5158"/>
                    <a:pt x="619" y="5435"/>
                  </a:cubicBezTo>
                  <a:cubicBezTo>
                    <a:pt x="575" y="5712"/>
                    <a:pt x="534" y="5896"/>
                    <a:pt x="554" y="5902"/>
                  </a:cubicBezTo>
                  <a:cubicBezTo>
                    <a:pt x="554" y="5902"/>
                    <a:pt x="555" y="5902"/>
                    <a:pt x="555" y="5902"/>
                  </a:cubicBezTo>
                  <a:cubicBezTo>
                    <a:pt x="572" y="5902"/>
                    <a:pt x="646" y="5728"/>
                    <a:pt x="720" y="5455"/>
                  </a:cubicBezTo>
                  <a:cubicBezTo>
                    <a:pt x="796" y="5180"/>
                    <a:pt x="868" y="4804"/>
                    <a:pt x="900" y="4424"/>
                  </a:cubicBezTo>
                  <a:cubicBezTo>
                    <a:pt x="933" y="4042"/>
                    <a:pt x="924" y="3658"/>
                    <a:pt x="900" y="3371"/>
                  </a:cubicBezTo>
                  <a:cubicBezTo>
                    <a:pt x="885" y="3227"/>
                    <a:pt x="875" y="3108"/>
                    <a:pt x="862" y="3025"/>
                  </a:cubicBezTo>
                  <a:cubicBezTo>
                    <a:pt x="849" y="2943"/>
                    <a:pt x="843" y="2895"/>
                    <a:pt x="843" y="2895"/>
                  </a:cubicBezTo>
                  <a:cubicBezTo>
                    <a:pt x="843" y="2895"/>
                    <a:pt x="833" y="2848"/>
                    <a:pt x="815" y="2765"/>
                  </a:cubicBezTo>
                  <a:cubicBezTo>
                    <a:pt x="798" y="2684"/>
                    <a:pt x="768" y="2567"/>
                    <a:pt x="730" y="2428"/>
                  </a:cubicBezTo>
                  <a:cubicBezTo>
                    <a:pt x="655" y="2151"/>
                    <a:pt x="517" y="1788"/>
                    <a:pt x="372" y="1446"/>
                  </a:cubicBezTo>
                  <a:cubicBezTo>
                    <a:pt x="225" y="1103"/>
                    <a:pt x="150" y="745"/>
                    <a:pt x="112" y="466"/>
                  </a:cubicBezTo>
                  <a:cubicBezTo>
                    <a:pt x="72" y="187"/>
                    <a:pt x="48" y="0"/>
                    <a:pt x="28"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6423;p61">
              <a:extLst>
                <a:ext uri="{FF2B5EF4-FFF2-40B4-BE49-F238E27FC236}">
                  <a16:creationId xmlns:a16="http://schemas.microsoft.com/office/drawing/2014/main" id="{49222232-3EF9-85F1-839E-97879402E0AC}"/>
                </a:ext>
              </a:extLst>
            </p:cNvPr>
            <p:cNvSpPr/>
            <p:nvPr/>
          </p:nvSpPr>
          <p:spPr>
            <a:xfrm>
              <a:off x="3613875" y="4650850"/>
              <a:ext cx="6650" cy="31825"/>
            </a:xfrm>
            <a:custGeom>
              <a:avLst/>
              <a:gdLst/>
              <a:ahLst/>
              <a:cxnLst/>
              <a:rect l="l" t="t" r="r" b="b"/>
              <a:pathLst>
                <a:path w="266" h="1273" extrusionOk="0">
                  <a:moveTo>
                    <a:pt x="72" y="1"/>
                  </a:moveTo>
                  <a:cubicBezTo>
                    <a:pt x="71" y="1"/>
                    <a:pt x="70" y="1"/>
                    <a:pt x="69" y="1"/>
                  </a:cubicBezTo>
                  <a:cubicBezTo>
                    <a:pt x="34" y="7"/>
                    <a:pt x="32" y="169"/>
                    <a:pt x="23" y="326"/>
                  </a:cubicBezTo>
                  <a:cubicBezTo>
                    <a:pt x="15" y="484"/>
                    <a:pt x="0" y="636"/>
                    <a:pt x="0" y="636"/>
                  </a:cubicBezTo>
                  <a:cubicBezTo>
                    <a:pt x="0" y="636"/>
                    <a:pt x="16" y="789"/>
                    <a:pt x="27" y="947"/>
                  </a:cubicBezTo>
                  <a:cubicBezTo>
                    <a:pt x="37" y="1104"/>
                    <a:pt x="43" y="1265"/>
                    <a:pt x="79" y="1272"/>
                  </a:cubicBezTo>
                  <a:cubicBezTo>
                    <a:pt x="80" y="1272"/>
                    <a:pt x="81" y="1272"/>
                    <a:pt x="81" y="1272"/>
                  </a:cubicBezTo>
                  <a:cubicBezTo>
                    <a:pt x="117" y="1272"/>
                    <a:pt x="177" y="1121"/>
                    <a:pt x="213" y="963"/>
                  </a:cubicBezTo>
                  <a:cubicBezTo>
                    <a:pt x="253" y="801"/>
                    <a:pt x="265" y="635"/>
                    <a:pt x="265" y="635"/>
                  </a:cubicBezTo>
                  <a:cubicBezTo>
                    <a:pt x="265" y="635"/>
                    <a:pt x="250" y="469"/>
                    <a:pt x="210" y="308"/>
                  </a:cubicBezTo>
                  <a:cubicBezTo>
                    <a:pt x="170" y="150"/>
                    <a:pt x="109" y="1"/>
                    <a:pt x="72"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424;p61">
              <a:extLst>
                <a:ext uri="{FF2B5EF4-FFF2-40B4-BE49-F238E27FC236}">
                  <a16:creationId xmlns:a16="http://schemas.microsoft.com/office/drawing/2014/main" id="{A56A52E9-8128-5047-EC25-2F4FDA1B48F7}"/>
                </a:ext>
              </a:extLst>
            </p:cNvPr>
            <p:cNvSpPr/>
            <p:nvPr/>
          </p:nvSpPr>
          <p:spPr>
            <a:xfrm>
              <a:off x="3620925" y="4617800"/>
              <a:ext cx="12775" cy="85025"/>
            </a:xfrm>
            <a:custGeom>
              <a:avLst/>
              <a:gdLst/>
              <a:ahLst/>
              <a:cxnLst/>
              <a:rect l="l" t="t" r="r" b="b"/>
              <a:pathLst>
                <a:path w="511" h="3401" extrusionOk="0">
                  <a:moveTo>
                    <a:pt x="38" y="0"/>
                  </a:moveTo>
                  <a:cubicBezTo>
                    <a:pt x="37" y="0"/>
                    <a:pt x="36" y="0"/>
                    <a:pt x="36" y="1"/>
                  </a:cubicBezTo>
                  <a:cubicBezTo>
                    <a:pt x="0" y="16"/>
                    <a:pt x="128" y="428"/>
                    <a:pt x="187" y="850"/>
                  </a:cubicBezTo>
                  <a:cubicBezTo>
                    <a:pt x="217" y="1062"/>
                    <a:pt x="235" y="1274"/>
                    <a:pt x="240" y="1433"/>
                  </a:cubicBezTo>
                  <a:cubicBezTo>
                    <a:pt x="245" y="1590"/>
                    <a:pt x="245" y="1696"/>
                    <a:pt x="245" y="1696"/>
                  </a:cubicBezTo>
                  <a:cubicBezTo>
                    <a:pt x="245" y="1696"/>
                    <a:pt x="253" y="1801"/>
                    <a:pt x="256" y="1960"/>
                  </a:cubicBezTo>
                  <a:cubicBezTo>
                    <a:pt x="260" y="2118"/>
                    <a:pt x="255" y="2330"/>
                    <a:pt x="239" y="2543"/>
                  </a:cubicBezTo>
                  <a:cubicBezTo>
                    <a:pt x="207" y="2969"/>
                    <a:pt x="105" y="3389"/>
                    <a:pt x="141" y="3401"/>
                  </a:cubicBezTo>
                  <a:cubicBezTo>
                    <a:pt x="142" y="3401"/>
                    <a:pt x="142" y="3401"/>
                    <a:pt x="143" y="3401"/>
                  </a:cubicBezTo>
                  <a:cubicBezTo>
                    <a:pt x="180" y="3401"/>
                    <a:pt x="345" y="2999"/>
                    <a:pt x="424" y="2570"/>
                  </a:cubicBezTo>
                  <a:cubicBezTo>
                    <a:pt x="464" y="2351"/>
                    <a:pt x="491" y="2132"/>
                    <a:pt x="500" y="1965"/>
                  </a:cubicBezTo>
                  <a:cubicBezTo>
                    <a:pt x="511" y="1800"/>
                    <a:pt x="511" y="1688"/>
                    <a:pt x="511" y="1688"/>
                  </a:cubicBezTo>
                  <a:cubicBezTo>
                    <a:pt x="511" y="1688"/>
                    <a:pt x="504" y="1577"/>
                    <a:pt x="484" y="1411"/>
                  </a:cubicBezTo>
                  <a:cubicBezTo>
                    <a:pt x="464" y="1246"/>
                    <a:pt x="424" y="1028"/>
                    <a:pt x="371" y="813"/>
                  </a:cubicBezTo>
                  <a:cubicBezTo>
                    <a:pt x="263" y="391"/>
                    <a:pt x="76" y="0"/>
                    <a:pt x="38"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6425;p61">
              <a:extLst>
                <a:ext uri="{FF2B5EF4-FFF2-40B4-BE49-F238E27FC236}">
                  <a16:creationId xmlns:a16="http://schemas.microsoft.com/office/drawing/2014/main" id="{F67DDA44-91BA-EAD7-B027-50A078005DF0}"/>
                </a:ext>
              </a:extLst>
            </p:cNvPr>
            <p:cNvSpPr/>
            <p:nvPr/>
          </p:nvSpPr>
          <p:spPr>
            <a:xfrm>
              <a:off x="3984300" y="4640200"/>
              <a:ext cx="31050" cy="110625"/>
            </a:xfrm>
            <a:custGeom>
              <a:avLst/>
              <a:gdLst/>
              <a:ahLst/>
              <a:cxnLst/>
              <a:rect l="l" t="t" r="r" b="b"/>
              <a:pathLst>
                <a:path w="1242" h="4425" extrusionOk="0">
                  <a:moveTo>
                    <a:pt x="119" y="1"/>
                  </a:moveTo>
                  <a:cubicBezTo>
                    <a:pt x="102" y="1"/>
                    <a:pt x="69" y="145"/>
                    <a:pt x="41" y="361"/>
                  </a:cubicBezTo>
                  <a:cubicBezTo>
                    <a:pt x="12" y="579"/>
                    <a:pt x="0" y="873"/>
                    <a:pt x="7" y="1169"/>
                  </a:cubicBezTo>
                  <a:cubicBezTo>
                    <a:pt x="19" y="1464"/>
                    <a:pt x="49" y="1759"/>
                    <a:pt x="87" y="1977"/>
                  </a:cubicBezTo>
                  <a:cubicBezTo>
                    <a:pt x="103" y="2087"/>
                    <a:pt x="125" y="2178"/>
                    <a:pt x="136" y="2241"/>
                  </a:cubicBezTo>
                  <a:cubicBezTo>
                    <a:pt x="150" y="2305"/>
                    <a:pt x="156" y="2341"/>
                    <a:pt x="156" y="2341"/>
                  </a:cubicBezTo>
                  <a:cubicBezTo>
                    <a:pt x="156" y="2341"/>
                    <a:pt x="167" y="2376"/>
                    <a:pt x="185" y="2439"/>
                  </a:cubicBezTo>
                  <a:cubicBezTo>
                    <a:pt x="205" y="2499"/>
                    <a:pt x="227" y="2590"/>
                    <a:pt x="267" y="2694"/>
                  </a:cubicBezTo>
                  <a:cubicBezTo>
                    <a:pt x="336" y="2904"/>
                    <a:pt x="448" y="3179"/>
                    <a:pt x="576" y="3445"/>
                  </a:cubicBezTo>
                  <a:cubicBezTo>
                    <a:pt x="709" y="3709"/>
                    <a:pt x="858" y="3963"/>
                    <a:pt x="986" y="4143"/>
                  </a:cubicBezTo>
                  <a:cubicBezTo>
                    <a:pt x="1107" y="4317"/>
                    <a:pt x="1202" y="4424"/>
                    <a:pt x="1221" y="4424"/>
                  </a:cubicBezTo>
                  <a:cubicBezTo>
                    <a:pt x="1222" y="4424"/>
                    <a:pt x="1223" y="4424"/>
                    <a:pt x="1224" y="4424"/>
                  </a:cubicBezTo>
                  <a:cubicBezTo>
                    <a:pt x="1242" y="4413"/>
                    <a:pt x="1173" y="4283"/>
                    <a:pt x="1073" y="4090"/>
                  </a:cubicBezTo>
                  <a:cubicBezTo>
                    <a:pt x="975" y="3896"/>
                    <a:pt x="855" y="3635"/>
                    <a:pt x="747" y="3369"/>
                  </a:cubicBezTo>
                  <a:cubicBezTo>
                    <a:pt x="645" y="3101"/>
                    <a:pt x="554" y="2830"/>
                    <a:pt x="499" y="2622"/>
                  </a:cubicBezTo>
                  <a:cubicBezTo>
                    <a:pt x="467" y="2520"/>
                    <a:pt x="451" y="2431"/>
                    <a:pt x="435" y="2371"/>
                  </a:cubicBezTo>
                  <a:cubicBezTo>
                    <a:pt x="421" y="2312"/>
                    <a:pt x="413" y="2277"/>
                    <a:pt x="413" y="2277"/>
                  </a:cubicBezTo>
                  <a:cubicBezTo>
                    <a:pt x="413" y="2277"/>
                    <a:pt x="405" y="2243"/>
                    <a:pt x="389" y="2182"/>
                  </a:cubicBezTo>
                  <a:cubicBezTo>
                    <a:pt x="375" y="2121"/>
                    <a:pt x="349" y="2036"/>
                    <a:pt x="328" y="1930"/>
                  </a:cubicBezTo>
                  <a:cubicBezTo>
                    <a:pt x="280" y="1723"/>
                    <a:pt x="231" y="1440"/>
                    <a:pt x="195" y="1156"/>
                  </a:cubicBezTo>
                  <a:cubicBezTo>
                    <a:pt x="166" y="870"/>
                    <a:pt x="150" y="583"/>
                    <a:pt x="145" y="365"/>
                  </a:cubicBezTo>
                  <a:cubicBezTo>
                    <a:pt x="140" y="149"/>
                    <a:pt x="140" y="4"/>
                    <a:pt x="120" y="1"/>
                  </a:cubicBezTo>
                  <a:cubicBezTo>
                    <a:pt x="120" y="1"/>
                    <a:pt x="119" y="1"/>
                    <a:pt x="11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6426;p61">
              <a:extLst>
                <a:ext uri="{FF2B5EF4-FFF2-40B4-BE49-F238E27FC236}">
                  <a16:creationId xmlns:a16="http://schemas.microsoft.com/office/drawing/2014/main" id="{65AE9401-EE24-409B-CD96-67B46BA06C9E}"/>
                </a:ext>
              </a:extLst>
            </p:cNvPr>
            <p:cNvSpPr/>
            <p:nvPr/>
          </p:nvSpPr>
          <p:spPr>
            <a:xfrm>
              <a:off x="3996100" y="4670825"/>
              <a:ext cx="7550" cy="29525"/>
            </a:xfrm>
            <a:custGeom>
              <a:avLst/>
              <a:gdLst/>
              <a:ahLst/>
              <a:cxnLst/>
              <a:rect l="l" t="t" r="r" b="b"/>
              <a:pathLst>
                <a:path w="302" h="1181" extrusionOk="0">
                  <a:moveTo>
                    <a:pt x="159" y="1"/>
                  </a:moveTo>
                  <a:cubicBezTo>
                    <a:pt x="123" y="1"/>
                    <a:pt x="63" y="142"/>
                    <a:pt x="32" y="294"/>
                  </a:cubicBezTo>
                  <a:cubicBezTo>
                    <a:pt x="0" y="449"/>
                    <a:pt x="0" y="609"/>
                    <a:pt x="0" y="609"/>
                  </a:cubicBezTo>
                  <a:cubicBezTo>
                    <a:pt x="0" y="609"/>
                    <a:pt x="29" y="768"/>
                    <a:pt x="89" y="915"/>
                  </a:cubicBezTo>
                  <a:cubicBezTo>
                    <a:pt x="145" y="1055"/>
                    <a:pt x="226" y="1180"/>
                    <a:pt x="264" y="1180"/>
                  </a:cubicBezTo>
                  <a:cubicBezTo>
                    <a:pt x="265" y="1180"/>
                    <a:pt x="267" y="1180"/>
                    <a:pt x="269" y="1179"/>
                  </a:cubicBezTo>
                  <a:cubicBezTo>
                    <a:pt x="302" y="1167"/>
                    <a:pt x="281" y="1018"/>
                    <a:pt x="271" y="874"/>
                  </a:cubicBezTo>
                  <a:cubicBezTo>
                    <a:pt x="261" y="729"/>
                    <a:pt x="265" y="587"/>
                    <a:pt x="265" y="587"/>
                  </a:cubicBezTo>
                  <a:cubicBezTo>
                    <a:pt x="265" y="587"/>
                    <a:pt x="236" y="449"/>
                    <a:pt x="220" y="304"/>
                  </a:cubicBezTo>
                  <a:cubicBezTo>
                    <a:pt x="202" y="160"/>
                    <a:pt x="198" y="10"/>
                    <a:pt x="161" y="1"/>
                  </a:cubicBezTo>
                  <a:cubicBezTo>
                    <a:pt x="160" y="1"/>
                    <a:pt x="160" y="1"/>
                    <a:pt x="15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6427;p61">
              <a:extLst>
                <a:ext uri="{FF2B5EF4-FFF2-40B4-BE49-F238E27FC236}">
                  <a16:creationId xmlns:a16="http://schemas.microsoft.com/office/drawing/2014/main" id="{AC4ACB06-2493-FAEF-B117-F96496BC1AB3}"/>
                </a:ext>
              </a:extLst>
            </p:cNvPr>
            <p:cNvSpPr/>
            <p:nvPr/>
          </p:nvSpPr>
          <p:spPr>
            <a:xfrm>
              <a:off x="4011775" y="4555375"/>
              <a:ext cx="10575" cy="122375"/>
            </a:xfrm>
            <a:custGeom>
              <a:avLst/>
              <a:gdLst/>
              <a:ahLst/>
              <a:cxnLst/>
              <a:rect l="l" t="t" r="r" b="b"/>
              <a:pathLst>
                <a:path w="423" h="4895" extrusionOk="0">
                  <a:moveTo>
                    <a:pt x="371" y="0"/>
                  </a:moveTo>
                  <a:cubicBezTo>
                    <a:pt x="335" y="0"/>
                    <a:pt x="238" y="608"/>
                    <a:pt x="150" y="1215"/>
                  </a:cubicBezTo>
                  <a:cubicBezTo>
                    <a:pt x="105" y="1519"/>
                    <a:pt x="70" y="1828"/>
                    <a:pt x="41" y="2058"/>
                  </a:cubicBezTo>
                  <a:cubicBezTo>
                    <a:pt x="18" y="2291"/>
                    <a:pt x="11" y="2447"/>
                    <a:pt x="11" y="2447"/>
                  </a:cubicBezTo>
                  <a:cubicBezTo>
                    <a:pt x="11" y="2447"/>
                    <a:pt x="1" y="3073"/>
                    <a:pt x="92" y="3690"/>
                  </a:cubicBezTo>
                  <a:cubicBezTo>
                    <a:pt x="174" y="4304"/>
                    <a:pt x="350" y="4894"/>
                    <a:pt x="388" y="4894"/>
                  </a:cubicBezTo>
                  <a:cubicBezTo>
                    <a:pt x="388" y="4894"/>
                    <a:pt x="389" y="4894"/>
                    <a:pt x="389" y="4894"/>
                  </a:cubicBezTo>
                  <a:cubicBezTo>
                    <a:pt x="423" y="4884"/>
                    <a:pt x="311" y="4279"/>
                    <a:pt x="278" y="3671"/>
                  </a:cubicBezTo>
                  <a:cubicBezTo>
                    <a:pt x="239" y="3061"/>
                    <a:pt x="276" y="2455"/>
                    <a:pt x="276" y="2455"/>
                  </a:cubicBezTo>
                  <a:cubicBezTo>
                    <a:pt x="276" y="2455"/>
                    <a:pt x="274" y="2303"/>
                    <a:pt x="284" y="2076"/>
                  </a:cubicBezTo>
                  <a:cubicBezTo>
                    <a:pt x="298" y="1845"/>
                    <a:pt x="318" y="1540"/>
                    <a:pt x="337" y="1234"/>
                  </a:cubicBezTo>
                  <a:cubicBezTo>
                    <a:pt x="377" y="619"/>
                    <a:pt x="407" y="5"/>
                    <a:pt x="372" y="0"/>
                  </a:cubicBezTo>
                  <a:cubicBezTo>
                    <a:pt x="372" y="0"/>
                    <a:pt x="372" y="0"/>
                    <a:pt x="371"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6428;p61">
              <a:extLst>
                <a:ext uri="{FF2B5EF4-FFF2-40B4-BE49-F238E27FC236}">
                  <a16:creationId xmlns:a16="http://schemas.microsoft.com/office/drawing/2014/main" id="{4B00FE36-49F4-36AE-4398-D35AABF14AE6}"/>
                </a:ext>
              </a:extLst>
            </p:cNvPr>
            <p:cNvSpPr/>
            <p:nvPr/>
          </p:nvSpPr>
          <p:spPr>
            <a:xfrm>
              <a:off x="3853625" y="4488075"/>
              <a:ext cx="83400" cy="46525"/>
            </a:xfrm>
            <a:custGeom>
              <a:avLst/>
              <a:gdLst/>
              <a:ahLst/>
              <a:cxnLst/>
              <a:rect l="l" t="t" r="r" b="b"/>
              <a:pathLst>
                <a:path w="3336" h="1861" extrusionOk="0">
                  <a:moveTo>
                    <a:pt x="1920" y="0"/>
                  </a:moveTo>
                  <a:cubicBezTo>
                    <a:pt x="1619" y="0"/>
                    <a:pt x="1312" y="83"/>
                    <a:pt x="1040" y="242"/>
                  </a:cubicBezTo>
                  <a:cubicBezTo>
                    <a:pt x="641" y="476"/>
                    <a:pt x="303" y="859"/>
                    <a:pt x="145" y="1298"/>
                  </a:cubicBezTo>
                  <a:cubicBezTo>
                    <a:pt x="122" y="1355"/>
                    <a:pt x="1" y="1861"/>
                    <a:pt x="206" y="1861"/>
                  </a:cubicBezTo>
                  <a:cubicBezTo>
                    <a:pt x="219" y="1861"/>
                    <a:pt x="232" y="1859"/>
                    <a:pt x="247" y="1855"/>
                  </a:cubicBezTo>
                  <a:cubicBezTo>
                    <a:pt x="371" y="1822"/>
                    <a:pt x="388" y="1791"/>
                    <a:pt x="475" y="1708"/>
                  </a:cubicBezTo>
                  <a:cubicBezTo>
                    <a:pt x="595" y="1593"/>
                    <a:pt x="638" y="1375"/>
                    <a:pt x="737" y="1238"/>
                  </a:cubicBezTo>
                  <a:cubicBezTo>
                    <a:pt x="838" y="1095"/>
                    <a:pt x="962" y="962"/>
                    <a:pt x="1102" y="860"/>
                  </a:cubicBezTo>
                  <a:cubicBezTo>
                    <a:pt x="1329" y="693"/>
                    <a:pt x="1547" y="625"/>
                    <a:pt x="1759" y="625"/>
                  </a:cubicBezTo>
                  <a:cubicBezTo>
                    <a:pt x="2148" y="625"/>
                    <a:pt x="2515" y="853"/>
                    <a:pt x="2873" y="1113"/>
                  </a:cubicBezTo>
                  <a:cubicBezTo>
                    <a:pt x="2937" y="1160"/>
                    <a:pt x="3001" y="1181"/>
                    <a:pt x="3058" y="1181"/>
                  </a:cubicBezTo>
                  <a:cubicBezTo>
                    <a:pt x="3228" y="1181"/>
                    <a:pt x="3336" y="997"/>
                    <a:pt x="3217" y="769"/>
                  </a:cubicBezTo>
                  <a:cubicBezTo>
                    <a:pt x="2945" y="247"/>
                    <a:pt x="2441" y="0"/>
                    <a:pt x="1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6429;p61">
              <a:extLst>
                <a:ext uri="{FF2B5EF4-FFF2-40B4-BE49-F238E27FC236}">
                  <a16:creationId xmlns:a16="http://schemas.microsoft.com/office/drawing/2014/main" id="{23BBF706-E532-9B96-3E2F-49F97EC1F306}"/>
                </a:ext>
              </a:extLst>
            </p:cNvPr>
            <p:cNvSpPr/>
            <p:nvPr/>
          </p:nvSpPr>
          <p:spPr>
            <a:xfrm>
              <a:off x="3898025" y="4470650"/>
              <a:ext cx="15900" cy="20350"/>
            </a:xfrm>
            <a:custGeom>
              <a:avLst/>
              <a:gdLst/>
              <a:ahLst/>
              <a:cxnLst/>
              <a:rect l="l" t="t" r="r" b="b"/>
              <a:pathLst>
                <a:path w="636" h="814" extrusionOk="0">
                  <a:moveTo>
                    <a:pt x="389" y="0"/>
                  </a:moveTo>
                  <a:cubicBezTo>
                    <a:pt x="281" y="0"/>
                    <a:pt x="172" y="68"/>
                    <a:pt x="161" y="199"/>
                  </a:cubicBezTo>
                  <a:cubicBezTo>
                    <a:pt x="154" y="287"/>
                    <a:pt x="122" y="379"/>
                    <a:pt x="101" y="462"/>
                  </a:cubicBezTo>
                  <a:cubicBezTo>
                    <a:pt x="77" y="550"/>
                    <a:pt x="11" y="608"/>
                    <a:pt x="1" y="700"/>
                  </a:cubicBezTo>
                  <a:cubicBezTo>
                    <a:pt x="0" y="731"/>
                    <a:pt x="15" y="763"/>
                    <a:pt x="40" y="779"/>
                  </a:cubicBezTo>
                  <a:cubicBezTo>
                    <a:pt x="76" y="803"/>
                    <a:pt x="115" y="813"/>
                    <a:pt x="154" y="813"/>
                  </a:cubicBezTo>
                  <a:cubicBezTo>
                    <a:pt x="258" y="813"/>
                    <a:pt x="366" y="744"/>
                    <a:pt x="444" y="682"/>
                  </a:cubicBezTo>
                  <a:cubicBezTo>
                    <a:pt x="596" y="560"/>
                    <a:pt x="635" y="367"/>
                    <a:pt x="607" y="180"/>
                  </a:cubicBezTo>
                  <a:cubicBezTo>
                    <a:pt x="587" y="59"/>
                    <a:pt x="488" y="0"/>
                    <a:pt x="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6430;p61">
              <a:extLst>
                <a:ext uri="{FF2B5EF4-FFF2-40B4-BE49-F238E27FC236}">
                  <a16:creationId xmlns:a16="http://schemas.microsoft.com/office/drawing/2014/main" id="{5DD33184-F993-48F0-BA8C-4A2495D2936B}"/>
                </a:ext>
              </a:extLst>
            </p:cNvPr>
            <p:cNvSpPr/>
            <p:nvPr/>
          </p:nvSpPr>
          <p:spPr>
            <a:xfrm>
              <a:off x="3914175" y="4477550"/>
              <a:ext cx="17850" cy="19000"/>
            </a:xfrm>
            <a:custGeom>
              <a:avLst/>
              <a:gdLst/>
              <a:ahLst/>
              <a:cxnLst/>
              <a:rect l="l" t="t" r="r" b="b"/>
              <a:pathLst>
                <a:path w="714" h="760" extrusionOk="0">
                  <a:moveTo>
                    <a:pt x="479" y="0"/>
                  </a:moveTo>
                  <a:cubicBezTo>
                    <a:pt x="388" y="0"/>
                    <a:pt x="298" y="49"/>
                    <a:pt x="266" y="156"/>
                  </a:cubicBezTo>
                  <a:cubicBezTo>
                    <a:pt x="241" y="240"/>
                    <a:pt x="191" y="323"/>
                    <a:pt x="153" y="401"/>
                  </a:cubicBezTo>
                  <a:cubicBezTo>
                    <a:pt x="113" y="482"/>
                    <a:pt x="37" y="525"/>
                    <a:pt x="10" y="614"/>
                  </a:cubicBezTo>
                  <a:cubicBezTo>
                    <a:pt x="0" y="642"/>
                    <a:pt x="10" y="677"/>
                    <a:pt x="31" y="698"/>
                  </a:cubicBezTo>
                  <a:cubicBezTo>
                    <a:pt x="74" y="743"/>
                    <a:pt x="130" y="759"/>
                    <a:pt x="189" y="759"/>
                  </a:cubicBezTo>
                  <a:cubicBezTo>
                    <a:pt x="277" y="759"/>
                    <a:pt x="373" y="722"/>
                    <a:pt x="445" y="684"/>
                  </a:cubicBezTo>
                  <a:cubicBezTo>
                    <a:pt x="618" y="597"/>
                    <a:pt x="697" y="413"/>
                    <a:pt x="706" y="226"/>
                  </a:cubicBezTo>
                  <a:cubicBezTo>
                    <a:pt x="713" y="82"/>
                    <a:pt x="595" y="0"/>
                    <a:pt x="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6431;p61">
              <a:extLst>
                <a:ext uri="{FF2B5EF4-FFF2-40B4-BE49-F238E27FC236}">
                  <a16:creationId xmlns:a16="http://schemas.microsoft.com/office/drawing/2014/main" id="{C19A8555-F27E-1F7F-D8EC-D262507F9300}"/>
                </a:ext>
              </a:extLst>
            </p:cNvPr>
            <p:cNvSpPr/>
            <p:nvPr/>
          </p:nvSpPr>
          <p:spPr>
            <a:xfrm>
              <a:off x="3929725" y="4490800"/>
              <a:ext cx="15475" cy="14900"/>
            </a:xfrm>
            <a:custGeom>
              <a:avLst/>
              <a:gdLst/>
              <a:ahLst/>
              <a:cxnLst/>
              <a:rect l="l" t="t" r="r" b="b"/>
              <a:pathLst>
                <a:path w="619" h="596" extrusionOk="0">
                  <a:moveTo>
                    <a:pt x="415" y="1"/>
                  </a:moveTo>
                  <a:cubicBezTo>
                    <a:pt x="348" y="1"/>
                    <a:pt x="281" y="35"/>
                    <a:pt x="251" y="111"/>
                  </a:cubicBezTo>
                  <a:cubicBezTo>
                    <a:pt x="224" y="176"/>
                    <a:pt x="177" y="241"/>
                    <a:pt x="141" y="301"/>
                  </a:cubicBezTo>
                  <a:cubicBezTo>
                    <a:pt x="103" y="363"/>
                    <a:pt x="38" y="393"/>
                    <a:pt x="10" y="462"/>
                  </a:cubicBezTo>
                  <a:cubicBezTo>
                    <a:pt x="0" y="485"/>
                    <a:pt x="6" y="514"/>
                    <a:pt x="21" y="532"/>
                  </a:cubicBezTo>
                  <a:cubicBezTo>
                    <a:pt x="58" y="579"/>
                    <a:pt x="112" y="595"/>
                    <a:pt x="169" y="595"/>
                  </a:cubicBezTo>
                  <a:cubicBezTo>
                    <a:pt x="233" y="595"/>
                    <a:pt x="301" y="575"/>
                    <a:pt x="356" y="553"/>
                  </a:cubicBezTo>
                  <a:cubicBezTo>
                    <a:pt x="502" y="494"/>
                    <a:pt x="580" y="352"/>
                    <a:pt x="600" y="201"/>
                  </a:cubicBezTo>
                  <a:cubicBezTo>
                    <a:pt x="618" y="77"/>
                    <a:pt x="516" y="1"/>
                    <a:pt x="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6432;p61">
              <a:extLst>
                <a:ext uri="{FF2B5EF4-FFF2-40B4-BE49-F238E27FC236}">
                  <a16:creationId xmlns:a16="http://schemas.microsoft.com/office/drawing/2014/main" id="{C186CDCC-07EC-4A95-DC93-4794070A5AFC}"/>
                </a:ext>
              </a:extLst>
            </p:cNvPr>
            <p:cNvSpPr/>
            <p:nvPr/>
          </p:nvSpPr>
          <p:spPr>
            <a:xfrm>
              <a:off x="3783300" y="4581325"/>
              <a:ext cx="73775" cy="47500"/>
            </a:xfrm>
            <a:custGeom>
              <a:avLst/>
              <a:gdLst/>
              <a:ahLst/>
              <a:cxnLst/>
              <a:rect l="l" t="t" r="r" b="b"/>
              <a:pathLst>
                <a:path w="2951" h="1900" extrusionOk="0">
                  <a:moveTo>
                    <a:pt x="2709" y="320"/>
                  </a:moveTo>
                  <a:cubicBezTo>
                    <a:pt x="2859" y="140"/>
                    <a:pt x="2934" y="3"/>
                    <a:pt x="2934" y="3"/>
                  </a:cubicBezTo>
                  <a:cubicBezTo>
                    <a:pt x="2934" y="3"/>
                    <a:pt x="2310" y="519"/>
                    <a:pt x="1900" y="505"/>
                  </a:cubicBezTo>
                  <a:cubicBezTo>
                    <a:pt x="1575" y="492"/>
                    <a:pt x="1256" y="519"/>
                    <a:pt x="940" y="597"/>
                  </a:cubicBezTo>
                  <a:cubicBezTo>
                    <a:pt x="628" y="672"/>
                    <a:pt x="21" y="720"/>
                    <a:pt x="13" y="1140"/>
                  </a:cubicBezTo>
                  <a:cubicBezTo>
                    <a:pt x="0" y="1748"/>
                    <a:pt x="974" y="1900"/>
                    <a:pt x="1410" y="1808"/>
                  </a:cubicBezTo>
                  <a:cubicBezTo>
                    <a:pt x="2562" y="1566"/>
                    <a:pt x="2951" y="0"/>
                    <a:pt x="2951" y="0"/>
                  </a:cubicBezTo>
                  <a:cubicBezTo>
                    <a:pt x="2951" y="0"/>
                    <a:pt x="2869" y="139"/>
                    <a:pt x="2709" y="320"/>
                  </a:cubicBezTo>
                  <a:close/>
                  <a:moveTo>
                    <a:pt x="259" y="1121"/>
                  </a:moveTo>
                  <a:cubicBezTo>
                    <a:pt x="248" y="1119"/>
                    <a:pt x="233" y="1115"/>
                    <a:pt x="218" y="1109"/>
                  </a:cubicBezTo>
                  <a:cubicBezTo>
                    <a:pt x="425" y="1150"/>
                    <a:pt x="637" y="1184"/>
                    <a:pt x="846" y="1196"/>
                  </a:cubicBezTo>
                  <a:cubicBezTo>
                    <a:pt x="648" y="1190"/>
                    <a:pt x="451" y="1162"/>
                    <a:pt x="259" y="112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6433;p61">
              <a:extLst>
                <a:ext uri="{FF2B5EF4-FFF2-40B4-BE49-F238E27FC236}">
                  <a16:creationId xmlns:a16="http://schemas.microsoft.com/office/drawing/2014/main" id="{4E51D5AE-D6C5-7AEB-62F8-38EC64B5DC34}"/>
                </a:ext>
              </a:extLst>
            </p:cNvPr>
            <p:cNvSpPr/>
            <p:nvPr/>
          </p:nvSpPr>
          <p:spPr>
            <a:xfrm>
              <a:off x="3783500" y="4578700"/>
              <a:ext cx="73400" cy="31175"/>
            </a:xfrm>
            <a:custGeom>
              <a:avLst/>
              <a:gdLst/>
              <a:ahLst/>
              <a:cxnLst/>
              <a:rect l="l" t="t" r="r" b="b"/>
              <a:pathLst>
                <a:path w="2936" h="1247" extrusionOk="0">
                  <a:moveTo>
                    <a:pt x="200" y="1109"/>
                  </a:moveTo>
                  <a:cubicBezTo>
                    <a:pt x="407" y="1149"/>
                    <a:pt x="619" y="1183"/>
                    <a:pt x="829" y="1196"/>
                  </a:cubicBezTo>
                  <a:cubicBezTo>
                    <a:pt x="631" y="1191"/>
                    <a:pt x="434" y="1161"/>
                    <a:pt x="242" y="1122"/>
                  </a:cubicBezTo>
                  <a:cubicBezTo>
                    <a:pt x="230" y="1118"/>
                    <a:pt x="215" y="1114"/>
                    <a:pt x="200" y="1109"/>
                  </a:cubicBezTo>
                  <a:close/>
                  <a:moveTo>
                    <a:pt x="2935" y="1"/>
                  </a:moveTo>
                  <a:lnTo>
                    <a:pt x="2935" y="1"/>
                  </a:lnTo>
                  <a:cubicBezTo>
                    <a:pt x="2935" y="1"/>
                    <a:pt x="2851" y="138"/>
                    <a:pt x="2691" y="319"/>
                  </a:cubicBezTo>
                  <a:cubicBezTo>
                    <a:pt x="2841" y="139"/>
                    <a:pt x="2916" y="4"/>
                    <a:pt x="2916" y="4"/>
                  </a:cubicBezTo>
                  <a:lnTo>
                    <a:pt x="2916" y="4"/>
                  </a:lnTo>
                  <a:cubicBezTo>
                    <a:pt x="2916" y="4"/>
                    <a:pt x="2310" y="505"/>
                    <a:pt x="1900" y="505"/>
                  </a:cubicBezTo>
                  <a:cubicBezTo>
                    <a:pt x="1894" y="505"/>
                    <a:pt x="1888" y="505"/>
                    <a:pt x="1883" y="505"/>
                  </a:cubicBezTo>
                  <a:cubicBezTo>
                    <a:pt x="1834" y="503"/>
                    <a:pt x="1786" y="502"/>
                    <a:pt x="1737" y="502"/>
                  </a:cubicBezTo>
                  <a:cubicBezTo>
                    <a:pt x="1462" y="502"/>
                    <a:pt x="1191" y="531"/>
                    <a:pt x="923" y="596"/>
                  </a:cubicBezTo>
                  <a:cubicBezTo>
                    <a:pt x="621" y="670"/>
                    <a:pt x="45" y="718"/>
                    <a:pt x="1" y="1101"/>
                  </a:cubicBezTo>
                  <a:cubicBezTo>
                    <a:pt x="134" y="1150"/>
                    <a:pt x="448" y="1247"/>
                    <a:pt x="844" y="1247"/>
                  </a:cubicBezTo>
                  <a:cubicBezTo>
                    <a:pt x="1066" y="1247"/>
                    <a:pt x="1314" y="1216"/>
                    <a:pt x="1570" y="1130"/>
                  </a:cubicBezTo>
                  <a:cubicBezTo>
                    <a:pt x="2200" y="917"/>
                    <a:pt x="2649" y="484"/>
                    <a:pt x="2879" y="185"/>
                  </a:cubicBezTo>
                  <a:cubicBezTo>
                    <a:pt x="2917" y="72"/>
                    <a:pt x="2935" y="1"/>
                    <a:pt x="29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6434;p61">
              <a:extLst>
                <a:ext uri="{FF2B5EF4-FFF2-40B4-BE49-F238E27FC236}">
                  <a16:creationId xmlns:a16="http://schemas.microsoft.com/office/drawing/2014/main" id="{D34527A8-8148-BFA6-7B92-12D64EC6C7CE}"/>
                </a:ext>
              </a:extLst>
            </p:cNvPr>
            <p:cNvSpPr/>
            <p:nvPr/>
          </p:nvSpPr>
          <p:spPr>
            <a:xfrm>
              <a:off x="3783475" y="4578700"/>
              <a:ext cx="73350" cy="31125"/>
            </a:xfrm>
            <a:custGeom>
              <a:avLst/>
              <a:gdLst/>
              <a:ahLst/>
              <a:cxnLst/>
              <a:rect l="l" t="t" r="r" b="b"/>
              <a:pathLst>
                <a:path w="2934" h="1245" extrusionOk="0">
                  <a:moveTo>
                    <a:pt x="201" y="1109"/>
                  </a:moveTo>
                  <a:cubicBezTo>
                    <a:pt x="408" y="1149"/>
                    <a:pt x="620" y="1183"/>
                    <a:pt x="830" y="1196"/>
                  </a:cubicBezTo>
                  <a:cubicBezTo>
                    <a:pt x="632" y="1191"/>
                    <a:pt x="435" y="1161"/>
                    <a:pt x="243" y="1122"/>
                  </a:cubicBezTo>
                  <a:cubicBezTo>
                    <a:pt x="231" y="1118"/>
                    <a:pt x="216" y="1114"/>
                    <a:pt x="201" y="1109"/>
                  </a:cubicBezTo>
                  <a:close/>
                  <a:moveTo>
                    <a:pt x="2933" y="1"/>
                  </a:moveTo>
                  <a:cubicBezTo>
                    <a:pt x="2933" y="1"/>
                    <a:pt x="2852" y="138"/>
                    <a:pt x="2692" y="319"/>
                  </a:cubicBezTo>
                  <a:cubicBezTo>
                    <a:pt x="2842" y="139"/>
                    <a:pt x="2917" y="4"/>
                    <a:pt x="2917" y="4"/>
                  </a:cubicBezTo>
                  <a:lnTo>
                    <a:pt x="2917" y="4"/>
                  </a:lnTo>
                  <a:cubicBezTo>
                    <a:pt x="2917" y="4"/>
                    <a:pt x="2506" y="345"/>
                    <a:pt x="2130" y="463"/>
                  </a:cubicBezTo>
                  <a:cubicBezTo>
                    <a:pt x="2111" y="661"/>
                    <a:pt x="1963" y="948"/>
                    <a:pt x="1308" y="1039"/>
                  </a:cubicBezTo>
                  <a:cubicBezTo>
                    <a:pt x="1218" y="1052"/>
                    <a:pt x="1137" y="1058"/>
                    <a:pt x="1066" y="1058"/>
                  </a:cubicBezTo>
                  <a:cubicBezTo>
                    <a:pt x="646" y="1058"/>
                    <a:pt x="541" y="859"/>
                    <a:pt x="532" y="681"/>
                  </a:cubicBezTo>
                  <a:cubicBezTo>
                    <a:pt x="278" y="746"/>
                    <a:pt x="30" y="854"/>
                    <a:pt x="1" y="1099"/>
                  </a:cubicBezTo>
                  <a:cubicBezTo>
                    <a:pt x="133" y="1148"/>
                    <a:pt x="447" y="1245"/>
                    <a:pt x="844" y="1245"/>
                  </a:cubicBezTo>
                  <a:cubicBezTo>
                    <a:pt x="969" y="1245"/>
                    <a:pt x="1103" y="1235"/>
                    <a:pt x="1242" y="1211"/>
                  </a:cubicBezTo>
                  <a:lnTo>
                    <a:pt x="1898" y="989"/>
                  </a:lnTo>
                  <a:cubicBezTo>
                    <a:pt x="2356" y="760"/>
                    <a:pt x="2690" y="430"/>
                    <a:pt x="2878" y="185"/>
                  </a:cubicBezTo>
                  <a:cubicBezTo>
                    <a:pt x="2916" y="72"/>
                    <a:pt x="2933" y="1"/>
                    <a:pt x="293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6435;p61">
              <a:extLst>
                <a:ext uri="{FF2B5EF4-FFF2-40B4-BE49-F238E27FC236}">
                  <a16:creationId xmlns:a16="http://schemas.microsoft.com/office/drawing/2014/main" id="{65E54009-F6C0-F64A-DE3D-B717DB7E8335}"/>
                </a:ext>
              </a:extLst>
            </p:cNvPr>
            <p:cNvSpPr/>
            <p:nvPr/>
          </p:nvSpPr>
          <p:spPr>
            <a:xfrm>
              <a:off x="3772175" y="4570025"/>
              <a:ext cx="94600" cy="40825"/>
            </a:xfrm>
            <a:custGeom>
              <a:avLst/>
              <a:gdLst/>
              <a:ahLst/>
              <a:cxnLst/>
              <a:rect l="l" t="t" r="r" b="b"/>
              <a:pathLst>
                <a:path w="3784" h="1633" extrusionOk="0">
                  <a:moveTo>
                    <a:pt x="3397" y="0"/>
                  </a:moveTo>
                  <a:cubicBezTo>
                    <a:pt x="3396" y="0"/>
                    <a:pt x="3395" y="0"/>
                    <a:pt x="3394" y="0"/>
                  </a:cubicBezTo>
                  <a:cubicBezTo>
                    <a:pt x="3367" y="4"/>
                    <a:pt x="3355" y="79"/>
                    <a:pt x="3390" y="149"/>
                  </a:cubicBezTo>
                  <a:cubicBezTo>
                    <a:pt x="3403" y="177"/>
                    <a:pt x="3421" y="202"/>
                    <a:pt x="3440" y="220"/>
                  </a:cubicBezTo>
                  <a:cubicBezTo>
                    <a:pt x="3419" y="261"/>
                    <a:pt x="3390" y="315"/>
                    <a:pt x="3356" y="373"/>
                  </a:cubicBezTo>
                  <a:cubicBezTo>
                    <a:pt x="3270" y="522"/>
                    <a:pt x="3129" y="707"/>
                    <a:pt x="2961" y="858"/>
                  </a:cubicBezTo>
                  <a:cubicBezTo>
                    <a:pt x="2793" y="1012"/>
                    <a:pt x="2599" y="1131"/>
                    <a:pt x="2447" y="1205"/>
                  </a:cubicBezTo>
                  <a:cubicBezTo>
                    <a:pt x="2296" y="1279"/>
                    <a:pt x="2189" y="1312"/>
                    <a:pt x="2189" y="1312"/>
                  </a:cubicBezTo>
                  <a:cubicBezTo>
                    <a:pt x="2189" y="1312"/>
                    <a:pt x="2084" y="1357"/>
                    <a:pt x="1920" y="1401"/>
                  </a:cubicBezTo>
                  <a:cubicBezTo>
                    <a:pt x="1757" y="1447"/>
                    <a:pt x="1531" y="1486"/>
                    <a:pt x="1302" y="1495"/>
                  </a:cubicBezTo>
                  <a:cubicBezTo>
                    <a:pt x="1260" y="1497"/>
                    <a:pt x="1217" y="1498"/>
                    <a:pt x="1175" y="1498"/>
                  </a:cubicBezTo>
                  <a:cubicBezTo>
                    <a:pt x="1077" y="1498"/>
                    <a:pt x="981" y="1493"/>
                    <a:pt x="891" y="1487"/>
                  </a:cubicBezTo>
                  <a:cubicBezTo>
                    <a:pt x="911" y="1482"/>
                    <a:pt x="924" y="1479"/>
                    <a:pt x="924" y="1475"/>
                  </a:cubicBezTo>
                  <a:cubicBezTo>
                    <a:pt x="924" y="1461"/>
                    <a:pt x="809" y="1450"/>
                    <a:pt x="694" y="1434"/>
                  </a:cubicBezTo>
                  <a:cubicBezTo>
                    <a:pt x="580" y="1418"/>
                    <a:pt x="466" y="1397"/>
                    <a:pt x="466" y="1397"/>
                  </a:cubicBezTo>
                  <a:cubicBezTo>
                    <a:pt x="466" y="1397"/>
                    <a:pt x="352" y="1386"/>
                    <a:pt x="237" y="1370"/>
                  </a:cubicBezTo>
                  <a:cubicBezTo>
                    <a:pt x="148" y="1358"/>
                    <a:pt x="58" y="1342"/>
                    <a:pt x="21" y="1342"/>
                  </a:cubicBezTo>
                  <a:cubicBezTo>
                    <a:pt x="11" y="1342"/>
                    <a:pt x="5" y="1343"/>
                    <a:pt x="4" y="1346"/>
                  </a:cubicBezTo>
                  <a:cubicBezTo>
                    <a:pt x="0" y="1358"/>
                    <a:pt x="109" y="1405"/>
                    <a:pt x="223" y="1438"/>
                  </a:cubicBezTo>
                  <a:cubicBezTo>
                    <a:pt x="336" y="1472"/>
                    <a:pt x="453" y="1493"/>
                    <a:pt x="453" y="1493"/>
                  </a:cubicBezTo>
                  <a:cubicBezTo>
                    <a:pt x="453" y="1493"/>
                    <a:pt x="475" y="1496"/>
                    <a:pt x="510" y="1497"/>
                  </a:cubicBezTo>
                  <a:cubicBezTo>
                    <a:pt x="678" y="1556"/>
                    <a:pt x="987" y="1623"/>
                    <a:pt x="1304" y="1630"/>
                  </a:cubicBezTo>
                  <a:cubicBezTo>
                    <a:pt x="1334" y="1632"/>
                    <a:pt x="1365" y="1632"/>
                    <a:pt x="1395" y="1632"/>
                  </a:cubicBezTo>
                  <a:cubicBezTo>
                    <a:pt x="1604" y="1632"/>
                    <a:pt x="1807" y="1607"/>
                    <a:pt x="1963" y="1573"/>
                  </a:cubicBezTo>
                  <a:cubicBezTo>
                    <a:pt x="2142" y="1536"/>
                    <a:pt x="2256" y="1492"/>
                    <a:pt x="2256" y="1492"/>
                  </a:cubicBezTo>
                  <a:cubicBezTo>
                    <a:pt x="2256" y="1492"/>
                    <a:pt x="2372" y="1450"/>
                    <a:pt x="2532" y="1363"/>
                  </a:cubicBezTo>
                  <a:cubicBezTo>
                    <a:pt x="2691" y="1274"/>
                    <a:pt x="2892" y="1133"/>
                    <a:pt x="3058" y="955"/>
                  </a:cubicBezTo>
                  <a:cubicBezTo>
                    <a:pt x="3225" y="781"/>
                    <a:pt x="3356" y="575"/>
                    <a:pt x="3426" y="408"/>
                  </a:cubicBezTo>
                  <a:cubicBezTo>
                    <a:pt x="3449" y="351"/>
                    <a:pt x="3467" y="300"/>
                    <a:pt x="3480" y="257"/>
                  </a:cubicBezTo>
                  <a:cubicBezTo>
                    <a:pt x="3489" y="266"/>
                    <a:pt x="3497" y="271"/>
                    <a:pt x="3497" y="271"/>
                  </a:cubicBezTo>
                  <a:cubicBezTo>
                    <a:pt x="3497" y="271"/>
                    <a:pt x="3539" y="285"/>
                    <a:pt x="3591" y="285"/>
                  </a:cubicBezTo>
                  <a:cubicBezTo>
                    <a:pt x="3612" y="285"/>
                    <a:pt x="3634" y="282"/>
                    <a:pt x="3656" y="276"/>
                  </a:cubicBezTo>
                  <a:cubicBezTo>
                    <a:pt x="3733" y="257"/>
                    <a:pt x="3784" y="202"/>
                    <a:pt x="3769" y="179"/>
                  </a:cubicBezTo>
                  <a:cubicBezTo>
                    <a:pt x="3755" y="154"/>
                    <a:pt x="3696" y="155"/>
                    <a:pt x="3650" y="138"/>
                  </a:cubicBezTo>
                  <a:cubicBezTo>
                    <a:pt x="3603" y="122"/>
                    <a:pt x="3577" y="95"/>
                    <a:pt x="3577" y="95"/>
                  </a:cubicBezTo>
                  <a:cubicBezTo>
                    <a:pt x="3577" y="95"/>
                    <a:pt x="3538" y="91"/>
                    <a:pt x="3497" y="65"/>
                  </a:cubicBezTo>
                  <a:cubicBezTo>
                    <a:pt x="3456" y="44"/>
                    <a:pt x="3422" y="0"/>
                    <a:pt x="3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6436;p61">
              <a:extLst>
                <a:ext uri="{FF2B5EF4-FFF2-40B4-BE49-F238E27FC236}">
                  <a16:creationId xmlns:a16="http://schemas.microsoft.com/office/drawing/2014/main" id="{EF801135-714B-5986-8627-0BB7C8AD361A}"/>
                </a:ext>
              </a:extLst>
            </p:cNvPr>
            <p:cNvSpPr/>
            <p:nvPr/>
          </p:nvSpPr>
          <p:spPr>
            <a:xfrm>
              <a:off x="3860750" y="4527625"/>
              <a:ext cx="19600" cy="12450"/>
            </a:xfrm>
            <a:custGeom>
              <a:avLst/>
              <a:gdLst/>
              <a:ahLst/>
              <a:cxnLst/>
              <a:rect l="l" t="t" r="r" b="b"/>
              <a:pathLst>
                <a:path w="784" h="498" extrusionOk="0">
                  <a:moveTo>
                    <a:pt x="769" y="0"/>
                  </a:moveTo>
                  <a:cubicBezTo>
                    <a:pt x="738" y="0"/>
                    <a:pt x="643" y="25"/>
                    <a:pt x="553" y="62"/>
                  </a:cubicBezTo>
                  <a:cubicBezTo>
                    <a:pt x="443" y="105"/>
                    <a:pt x="341" y="164"/>
                    <a:pt x="341" y="164"/>
                  </a:cubicBezTo>
                  <a:cubicBezTo>
                    <a:pt x="341" y="164"/>
                    <a:pt x="244" y="232"/>
                    <a:pt x="158" y="313"/>
                  </a:cubicBezTo>
                  <a:cubicBezTo>
                    <a:pt x="73" y="395"/>
                    <a:pt x="1" y="487"/>
                    <a:pt x="10" y="497"/>
                  </a:cubicBezTo>
                  <a:cubicBezTo>
                    <a:pt x="11" y="497"/>
                    <a:pt x="12" y="497"/>
                    <a:pt x="13" y="497"/>
                  </a:cubicBezTo>
                  <a:cubicBezTo>
                    <a:pt x="30" y="497"/>
                    <a:pt x="113" y="428"/>
                    <a:pt x="201" y="366"/>
                  </a:cubicBezTo>
                  <a:cubicBezTo>
                    <a:pt x="293" y="301"/>
                    <a:pt x="391" y="245"/>
                    <a:pt x="391" y="245"/>
                  </a:cubicBezTo>
                  <a:cubicBezTo>
                    <a:pt x="391" y="245"/>
                    <a:pt x="483" y="179"/>
                    <a:pt x="581" y="123"/>
                  </a:cubicBezTo>
                  <a:cubicBezTo>
                    <a:pt x="681" y="65"/>
                    <a:pt x="784" y="17"/>
                    <a:pt x="780" y="3"/>
                  </a:cubicBezTo>
                  <a:cubicBezTo>
                    <a:pt x="779" y="1"/>
                    <a:pt x="775" y="0"/>
                    <a:pt x="7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6437;p61">
              <a:extLst>
                <a:ext uri="{FF2B5EF4-FFF2-40B4-BE49-F238E27FC236}">
                  <a16:creationId xmlns:a16="http://schemas.microsoft.com/office/drawing/2014/main" id="{32308AFA-2772-706A-D4E4-E3DB1336E9BB}"/>
                </a:ext>
              </a:extLst>
            </p:cNvPr>
            <p:cNvSpPr/>
            <p:nvPr/>
          </p:nvSpPr>
          <p:spPr>
            <a:xfrm>
              <a:off x="3852625" y="4487325"/>
              <a:ext cx="16675" cy="30350"/>
            </a:xfrm>
            <a:custGeom>
              <a:avLst/>
              <a:gdLst/>
              <a:ahLst/>
              <a:cxnLst/>
              <a:rect l="l" t="t" r="r" b="b"/>
              <a:pathLst>
                <a:path w="667" h="1214" extrusionOk="0">
                  <a:moveTo>
                    <a:pt x="656" y="1"/>
                  </a:moveTo>
                  <a:cubicBezTo>
                    <a:pt x="640" y="1"/>
                    <a:pt x="513" y="114"/>
                    <a:pt x="406" y="246"/>
                  </a:cubicBezTo>
                  <a:cubicBezTo>
                    <a:pt x="295" y="384"/>
                    <a:pt x="208" y="538"/>
                    <a:pt x="208" y="538"/>
                  </a:cubicBezTo>
                  <a:cubicBezTo>
                    <a:pt x="208" y="538"/>
                    <a:pt x="128" y="698"/>
                    <a:pt x="76" y="867"/>
                  </a:cubicBezTo>
                  <a:cubicBezTo>
                    <a:pt x="25" y="1037"/>
                    <a:pt x="1" y="1210"/>
                    <a:pt x="15" y="1214"/>
                  </a:cubicBezTo>
                  <a:cubicBezTo>
                    <a:pt x="15" y="1214"/>
                    <a:pt x="15" y="1214"/>
                    <a:pt x="15" y="1214"/>
                  </a:cubicBezTo>
                  <a:cubicBezTo>
                    <a:pt x="28" y="1214"/>
                    <a:pt x="74" y="1049"/>
                    <a:pt x="140" y="891"/>
                  </a:cubicBezTo>
                  <a:cubicBezTo>
                    <a:pt x="208" y="733"/>
                    <a:pt x="293" y="585"/>
                    <a:pt x="293" y="585"/>
                  </a:cubicBezTo>
                  <a:cubicBezTo>
                    <a:pt x="293" y="585"/>
                    <a:pt x="367" y="432"/>
                    <a:pt x="462" y="288"/>
                  </a:cubicBezTo>
                  <a:cubicBezTo>
                    <a:pt x="555" y="143"/>
                    <a:pt x="667" y="11"/>
                    <a:pt x="657" y="1"/>
                  </a:cubicBezTo>
                  <a:cubicBezTo>
                    <a:pt x="657" y="1"/>
                    <a:pt x="656" y="1"/>
                    <a:pt x="65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6438;p61">
              <a:extLst>
                <a:ext uri="{FF2B5EF4-FFF2-40B4-BE49-F238E27FC236}">
                  <a16:creationId xmlns:a16="http://schemas.microsoft.com/office/drawing/2014/main" id="{8338A756-1195-633C-8DAD-20D20B95D0AC}"/>
                </a:ext>
              </a:extLst>
            </p:cNvPr>
            <p:cNvSpPr/>
            <p:nvPr/>
          </p:nvSpPr>
          <p:spPr>
            <a:xfrm>
              <a:off x="3679475" y="4424025"/>
              <a:ext cx="68250" cy="24925"/>
            </a:xfrm>
            <a:custGeom>
              <a:avLst/>
              <a:gdLst/>
              <a:ahLst/>
              <a:cxnLst/>
              <a:rect l="l" t="t" r="r" b="b"/>
              <a:pathLst>
                <a:path w="2730" h="997" extrusionOk="0">
                  <a:moveTo>
                    <a:pt x="1955" y="1"/>
                  </a:moveTo>
                  <a:cubicBezTo>
                    <a:pt x="1498" y="1"/>
                    <a:pt x="1037" y="130"/>
                    <a:pt x="651" y="370"/>
                  </a:cubicBezTo>
                  <a:cubicBezTo>
                    <a:pt x="375" y="543"/>
                    <a:pt x="235" y="805"/>
                    <a:pt x="0" y="997"/>
                  </a:cubicBezTo>
                  <a:cubicBezTo>
                    <a:pt x="558" y="540"/>
                    <a:pt x="1114" y="406"/>
                    <a:pt x="1728" y="406"/>
                  </a:cubicBezTo>
                  <a:cubicBezTo>
                    <a:pt x="1966" y="406"/>
                    <a:pt x="2214" y="426"/>
                    <a:pt x="2473" y="455"/>
                  </a:cubicBezTo>
                  <a:cubicBezTo>
                    <a:pt x="2524" y="461"/>
                    <a:pt x="2567" y="470"/>
                    <a:pt x="2603" y="470"/>
                  </a:cubicBezTo>
                  <a:cubicBezTo>
                    <a:pt x="2666" y="470"/>
                    <a:pt x="2703" y="443"/>
                    <a:pt x="2712" y="328"/>
                  </a:cubicBezTo>
                  <a:cubicBezTo>
                    <a:pt x="2730" y="87"/>
                    <a:pt x="2467" y="51"/>
                    <a:pt x="2287" y="24"/>
                  </a:cubicBezTo>
                  <a:cubicBezTo>
                    <a:pt x="2177" y="8"/>
                    <a:pt x="2066" y="1"/>
                    <a:pt x="1955"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6439;p61">
              <a:extLst>
                <a:ext uri="{FF2B5EF4-FFF2-40B4-BE49-F238E27FC236}">
                  <a16:creationId xmlns:a16="http://schemas.microsoft.com/office/drawing/2014/main" id="{AF1741A4-941F-AF82-29CF-5C54B87DF88E}"/>
                </a:ext>
              </a:extLst>
            </p:cNvPr>
            <p:cNvSpPr/>
            <p:nvPr/>
          </p:nvSpPr>
          <p:spPr>
            <a:xfrm>
              <a:off x="3851550" y="4445125"/>
              <a:ext cx="71000" cy="25350"/>
            </a:xfrm>
            <a:custGeom>
              <a:avLst/>
              <a:gdLst/>
              <a:ahLst/>
              <a:cxnLst/>
              <a:rect l="l" t="t" r="r" b="b"/>
              <a:pathLst>
                <a:path w="2840" h="1014" extrusionOk="0">
                  <a:moveTo>
                    <a:pt x="2835" y="261"/>
                  </a:moveTo>
                  <a:cubicBezTo>
                    <a:pt x="2837" y="261"/>
                    <a:pt x="2838" y="261"/>
                    <a:pt x="2840" y="261"/>
                  </a:cubicBezTo>
                  <a:cubicBezTo>
                    <a:pt x="2838" y="261"/>
                    <a:pt x="2837" y="261"/>
                    <a:pt x="2835" y="261"/>
                  </a:cubicBezTo>
                  <a:close/>
                  <a:moveTo>
                    <a:pt x="1792" y="1"/>
                  </a:moveTo>
                  <a:cubicBezTo>
                    <a:pt x="1287" y="1"/>
                    <a:pt x="772" y="162"/>
                    <a:pt x="363" y="456"/>
                  </a:cubicBezTo>
                  <a:cubicBezTo>
                    <a:pt x="215" y="563"/>
                    <a:pt x="0" y="716"/>
                    <a:pt x="127" y="922"/>
                  </a:cubicBezTo>
                  <a:cubicBezTo>
                    <a:pt x="167" y="989"/>
                    <a:pt x="201" y="1013"/>
                    <a:pt x="236" y="1013"/>
                  </a:cubicBezTo>
                  <a:cubicBezTo>
                    <a:pt x="282" y="1013"/>
                    <a:pt x="330" y="971"/>
                    <a:pt x="397" y="926"/>
                  </a:cubicBezTo>
                  <a:cubicBezTo>
                    <a:pt x="1019" y="506"/>
                    <a:pt x="1583" y="202"/>
                    <a:pt x="2286" y="202"/>
                  </a:cubicBezTo>
                  <a:cubicBezTo>
                    <a:pt x="2460" y="202"/>
                    <a:pt x="2642" y="221"/>
                    <a:pt x="2835" y="261"/>
                  </a:cubicBezTo>
                  <a:lnTo>
                    <a:pt x="2835" y="261"/>
                  </a:lnTo>
                  <a:cubicBezTo>
                    <a:pt x="2541" y="199"/>
                    <a:pt x="2295" y="32"/>
                    <a:pt x="1973" y="8"/>
                  </a:cubicBezTo>
                  <a:cubicBezTo>
                    <a:pt x="1913" y="3"/>
                    <a:pt x="1853" y="1"/>
                    <a:pt x="1792"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6179;p61">
            <a:extLst>
              <a:ext uri="{FF2B5EF4-FFF2-40B4-BE49-F238E27FC236}">
                <a16:creationId xmlns:a16="http://schemas.microsoft.com/office/drawing/2014/main" id="{479F9636-B8ED-83C7-3EB6-0EA5C1A5A8DB}"/>
              </a:ext>
            </a:extLst>
          </p:cNvPr>
          <p:cNvGrpSpPr/>
          <p:nvPr/>
        </p:nvGrpSpPr>
        <p:grpSpPr>
          <a:xfrm rot="-282275">
            <a:off x="422060" y="194371"/>
            <a:ext cx="1105147" cy="1509766"/>
            <a:chOff x="1562950" y="1686975"/>
            <a:chExt cx="490575" cy="694200"/>
          </a:xfrm>
        </p:grpSpPr>
        <p:sp>
          <p:nvSpPr>
            <p:cNvPr id="130" name="Google Shape;6180;p61">
              <a:extLst>
                <a:ext uri="{FF2B5EF4-FFF2-40B4-BE49-F238E27FC236}">
                  <a16:creationId xmlns:a16="http://schemas.microsoft.com/office/drawing/2014/main" id="{6902FE55-D7CA-CDF8-4A03-A8C6DC581685}"/>
                </a:ext>
              </a:extLst>
            </p:cNvPr>
            <p:cNvSpPr/>
            <p:nvPr/>
          </p:nvSpPr>
          <p:spPr>
            <a:xfrm>
              <a:off x="1562950" y="1686975"/>
              <a:ext cx="490575" cy="694200"/>
            </a:xfrm>
            <a:custGeom>
              <a:avLst/>
              <a:gdLst/>
              <a:ahLst/>
              <a:cxnLst/>
              <a:rect l="l" t="t" r="r" b="b"/>
              <a:pathLst>
                <a:path w="19623" h="27768" extrusionOk="0">
                  <a:moveTo>
                    <a:pt x="7519" y="1"/>
                  </a:moveTo>
                  <a:cubicBezTo>
                    <a:pt x="7107" y="1"/>
                    <a:pt x="6708" y="59"/>
                    <a:pt x="6335" y="177"/>
                  </a:cubicBezTo>
                  <a:cubicBezTo>
                    <a:pt x="5268" y="510"/>
                    <a:pt x="4658" y="1154"/>
                    <a:pt x="4354" y="1844"/>
                  </a:cubicBezTo>
                  <a:cubicBezTo>
                    <a:pt x="3394" y="1978"/>
                    <a:pt x="2212" y="2358"/>
                    <a:pt x="1369" y="3346"/>
                  </a:cubicBezTo>
                  <a:cubicBezTo>
                    <a:pt x="519" y="4339"/>
                    <a:pt x="405" y="5384"/>
                    <a:pt x="615" y="6237"/>
                  </a:cubicBezTo>
                  <a:cubicBezTo>
                    <a:pt x="542" y="6336"/>
                    <a:pt x="471" y="6444"/>
                    <a:pt x="406" y="6559"/>
                  </a:cubicBezTo>
                  <a:cubicBezTo>
                    <a:pt x="372" y="6618"/>
                    <a:pt x="337" y="6679"/>
                    <a:pt x="308" y="6743"/>
                  </a:cubicBezTo>
                  <a:lnTo>
                    <a:pt x="287" y="6785"/>
                  </a:lnTo>
                  <a:cubicBezTo>
                    <a:pt x="265" y="6833"/>
                    <a:pt x="243" y="6884"/>
                    <a:pt x="220" y="6938"/>
                  </a:cubicBezTo>
                  <a:lnTo>
                    <a:pt x="203" y="6980"/>
                  </a:lnTo>
                  <a:cubicBezTo>
                    <a:pt x="179" y="7040"/>
                    <a:pt x="156" y="7104"/>
                    <a:pt x="136" y="7169"/>
                  </a:cubicBezTo>
                  <a:lnTo>
                    <a:pt x="124" y="7210"/>
                  </a:lnTo>
                  <a:cubicBezTo>
                    <a:pt x="106" y="7270"/>
                    <a:pt x="90" y="7333"/>
                    <a:pt x="74" y="7404"/>
                  </a:cubicBezTo>
                  <a:lnTo>
                    <a:pt x="63" y="7456"/>
                  </a:lnTo>
                  <a:cubicBezTo>
                    <a:pt x="49" y="7520"/>
                    <a:pt x="38" y="7584"/>
                    <a:pt x="28" y="7649"/>
                  </a:cubicBezTo>
                  <a:cubicBezTo>
                    <a:pt x="26" y="7669"/>
                    <a:pt x="23" y="7689"/>
                    <a:pt x="20" y="7718"/>
                  </a:cubicBezTo>
                  <a:cubicBezTo>
                    <a:pt x="12" y="7780"/>
                    <a:pt x="9" y="7840"/>
                    <a:pt x="5" y="7910"/>
                  </a:cubicBezTo>
                  <a:cubicBezTo>
                    <a:pt x="4" y="7936"/>
                    <a:pt x="2" y="7963"/>
                    <a:pt x="2" y="7986"/>
                  </a:cubicBezTo>
                  <a:cubicBezTo>
                    <a:pt x="1" y="8048"/>
                    <a:pt x="1" y="8111"/>
                    <a:pt x="4" y="8165"/>
                  </a:cubicBezTo>
                  <a:cubicBezTo>
                    <a:pt x="5" y="8197"/>
                    <a:pt x="6" y="8232"/>
                    <a:pt x="7" y="8260"/>
                  </a:cubicBezTo>
                  <a:cubicBezTo>
                    <a:pt x="11" y="8322"/>
                    <a:pt x="17" y="8383"/>
                    <a:pt x="25" y="8442"/>
                  </a:cubicBezTo>
                  <a:cubicBezTo>
                    <a:pt x="27" y="8474"/>
                    <a:pt x="32" y="8506"/>
                    <a:pt x="37" y="8538"/>
                  </a:cubicBezTo>
                  <a:cubicBezTo>
                    <a:pt x="44" y="8597"/>
                    <a:pt x="57" y="8656"/>
                    <a:pt x="70" y="8720"/>
                  </a:cubicBezTo>
                  <a:cubicBezTo>
                    <a:pt x="76" y="8754"/>
                    <a:pt x="84" y="8788"/>
                    <a:pt x="92" y="8823"/>
                  </a:cubicBezTo>
                  <a:cubicBezTo>
                    <a:pt x="106" y="8878"/>
                    <a:pt x="122" y="8936"/>
                    <a:pt x="138" y="8986"/>
                  </a:cubicBezTo>
                  <a:cubicBezTo>
                    <a:pt x="149" y="9025"/>
                    <a:pt x="161" y="9063"/>
                    <a:pt x="172" y="9098"/>
                  </a:cubicBezTo>
                  <a:cubicBezTo>
                    <a:pt x="190" y="9148"/>
                    <a:pt x="208" y="9199"/>
                    <a:pt x="229" y="9250"/>
                  </a:cubicBezTo>
                  <a:lnTo>
                    <a:pt x="891" y="8999"/>
                  </a:lnTo>
                  <a:lnTo>
                    <a:pt x="891" y="8999"/>
                  </a:lnTo>
                  <a:cubicBezTo>
                    <a:pt x="889" y="9004"/>
                    <a:pt x="886" y="9007"/>
                    <a:pt x="884" y="9013"/>
                  </a:cubicBezTo>
                  <a:lnTo>
                    <a:pt x="235" y="9268"/>
                  </a:lnTo>
                  <a:cubicBezTo>
                    <a:pt x="247" y="9300"/>
                    <a:pt x="260" y="9334"/>
                    <a:pt x="277" y="9374"/>
                  </a:cubicBezTo>
                  <a:cubicBezTo>
                    <a:pt x="298" y="9422"/>
                    <a:pt x="320" y="9471"/>
                    <a:pt x="345" y="9521"/>
                  </a:cubicBezTo>
                  <a:lnTo>
                    <a:pt x="353" y="9539"/>
                  </a:lnTo>
                  <a:cubicBezTo>
                    <a:pt x="369" y="9572"/>
                    <a:pt x="384" y="9606"/>
                    <a:pt x="406" y="9645"/>
                  </a:cubicBezTo>
                  <a:cubicBezTo>
                    <a:pt x="430" y="9691"/>
                    <a:pt x="455" y="9736"/>
                    <a:pt x="481" y="9783"/>
                  </a:cubicBezTo>
                  <a:lnTo>
                    <a:pt x="492" y="9803"/>
                  </a:lnTo>
                  <a:cubicBezTo>
                    <a:pt x="511" y="9838"/>
                    <a:pt x="531" y="9873"/>
                    <a:pt x="553" y="9907"/>
                  </a:cubicBezTo>
                  <a:cubicBezTo>
                    <a:pt x="553" y="9910"/>
                    <a:pt x="554" y="9910"/>
                    <a:pt x="554" y="9911"/>
                  </a:cubicBezTo>
                  <a:cubicBezTo>
                    <a:pt x="489" y="10237"/>
                    <a:pt x="473" y="10613"/>
                    <a:pt x="563" y="11018"/>
                  </a:cubicBezTo>
                  <a:cubicBezTo>
                    <a:pt x="595" y="11156"/>
                    <a:pt x="640" y="11309"/>
                    <a:pt x="709" y="11468"/>
                  </a:cubicBezTo>
                  <a:cubicBezTo>
                    <a:pt x="699" y="11492"/>
                    <a:pt x="688" y="11514"/>
                    <a:pt x="677" y="11538"/>
                  </a:cubicBezTo>
                  <a:cubicBezTo>
                    <a:pt x="639" y="11623"/>
                    <a:pt x="604" y="11713"/>
                    <a:pt x="572" y="11807"/>
                  </a:cubicBezTo>
                  <a:lnTo>
                    <a:pt x="561" y="11839"/>
                  </a:lnTo>
                  <a:cubicBezTo>
                    <a:pt x="537" y="11918"/>
                    <a:pt x="513" y="12000"/>
                    <a:pt x="491" y="12091"/>
                  </a:cubicBezTo>
                  <a:lnTo>
                    <a:pt x="487" y="12108"/>
                  </a:lnTo>
                  <a:cubicBezTo>
                    <a:pt x="465" y="12201"/>
                    <a:pt x="448" y="12294"/>
                    <a:pt x="435" y="12385"/>
                  </a:cubicBezTo>
                  <a:lnTo>
                    <a:pt x="432" y="12404"/>
                  </a:lnTo>
                  <a:cubicBezTo>
                    <a:pt x="421" y="12493"/>
                    <a:pt x="412" y="12584"/>
                    <a:pt x="407" y="12678"/>
                  </a:cubicBezTo>
                  <a:lnTo>
                    <a:pt x="405" y="12728"/>
                  </a:lnTo>
                  <a:cubicBezTo>
                    <a:pt x="396" y="12925"/>
                    <a:pt x="407" y="13124"/>
                    <a:pt x="436" y="13330"/>
                  </a:cubicBezTo>
                  <a:lnTo>
                    <a:pt x="444" y="13384"/>
                  </a:lnTo>
                  <a:cubicBezTo>
                    <a:pt x="460" y="13482"/>
                    <a:pt x="479" y="13573"/>
                    <a:pt x="500" y="13661"/>
                  </a:cubicBezTo>
                  <a:lnTo>
                    <a:pt x="507" y="13687"/>
                  </a:lnTo>
                  <a:cubicBezTo>
                    <a:pt x="531" y="13783"/>
                    <a:pt x="561" y="13881"/>
                    <a:pt x="601" y="13987"/>
                  </a:cubicBezTo>
                  <a:lnTo>
                    <a:pt x="625" y="14056"/>
                  </a:lnTo>
                  <a:cubicBezTo>
                    <a:pt x="656" y="14136"/>
                    <a:pt x="689" y="14215"/>
                    <a:pt x="726" y="14294"/>
                  </a:cubicBezTo>
                  <a:cubicBezTo>
                    <a:pt x="735" y="14311"/>
                    <a:pt x="742" y="14328"/>
                    <a:pt x="756" y="14355"/>
                  </a:cubicBezTo>
                  <a:cubicBezTo>
                    <a:pt x="801" y="14448"/>
                    <a:pt x="854" y="14542"/>
                    <a:pt x="911" y="14635"/>
                  </a:cubicBezTo>
                  <a:cubicBezTo>
                    <a:pt x="923" y="14656"/>
                    <a:pt x="938" y="14678"/>
                    <a:pt x="953" y="14700"/>
                  </a:cubicBezTo>
                  <a:cubicBezTo>
                    <a:pt x="1001" y="14776"/>
                    <a:pt x="1053" y="14850"/>
                    <a:pt x="1110" y="14926"/>
                  </a:cubicBezTo>
                  <a:cubicBezTo>
                    <a:pt x="1126" y="14949"/>
                    <a:pt x="1144" y="14972"/>
                    <a:pt x="1155" y="14984"/>
                  </a:cubicBezTo>
                  <a:cubicBezTo>
                    <a:pt x="1222" y="15072"/>
                    <a:pt x="1295" y="15157"/>
                    <a:pt x="1380" y="15249"/>
                  </a:cubicBezTo>
                  <a:cubicBezTo>
                    <a:pt x="1395" y="15264"/>
                    <a:pt x="1410" y="15280"/>
                    <a:pt x="1421" y="15290"/>
                  </a:cubicBezTo>
                  <a:cubicBezTo>
                    <a:pt x="1486" y="15357"/>
                    <a:pt x="1554" y="15424"/>
                    <a:pt x="1637" y="15500"/>
                  </a:cubicBezTo>
                  <a:lnTo>
                    <a:pt x="1694" y="15551"/>
                  </a:lnTo>
                  <a:cubicBezTo>
                    <a:pt x="1785" y="15631"/>
                    <a:pt x="1875" y="15703"/>
                    <a:pt x="1966" y="15772"/>
                  </a:cubicBezTo>
                  <a:cubicBezTo>
                    <a:pt x="1982" y="15784"/>
                    <a:pt x="2000" y="15796"/>
                    <a:pt x="2019" y="15809"/>
                  </a:cubicBezTo>
                  <a:cubicBezTo>
                    <a:pt x="2099" y="15867"/>
                    <a:pt x="2183" y="15924"/>
                    <a:pt x="2274" y="15983"/>
                  </a:cubicBezTo>
                  <a:lnTo>
                    <a:pt x="2353" y="16032"/>
                  </a:lnTo>
                  <a:cubicBezTo>
                    <a:pt x="2391" y="16054"/>
                    <a:pt x="2426" y="16075"/>
                    <a:pt x="2461" y="16096"/>
                  </a:cubicBezTo>
                  <a:cubicBezTo>
                    <a:pt x="2641" y="16772"/>
                    <a:pt x="2956" y="17542"/>
                    <a:pt x="3555" y="18211"/>
                  </a:cubicBezTo>
                  <a:cubicBezTo>
                    <a:pt x="4018" y="18724"/>
                    <a:pt x="4525" y="19256"/>
                    <a:pt x="5221" y="19712"/>
                  </a:cubicBezTo>
                  <a:cubicBezTo>
                    <a:pt x="5034" y="19750"/>
                    <a:pt x="4852" y="19794"/>
                    <a:pt x="4673" y="19847"/>
                  </a:cubicBezTo>
                  <a:lnTo>
                    <a:pt x="4650" y="19854"/>
                  </a:lnTo>
                  <a:cubicBezTo>
                    <a:pt x="4581" y="19875"/>
                    <a:pt x="4511" y="19896"/>
                    <a:pt x="4438" y="19922"/>
                  </a:cubicBezTo>
                  <a:lnTo>
                    <a:pt x="4376" y="19944"/>
                  </a:lnTo>
                  <a:cubicBezTo>
                    <a:pt x="4316" y="19965"/>
                    <a:pt x="4256" y="19989"/>
                    <a:pt x="4200" y="20011"/>
                  </a:cubicBezTo>
                  <a:cubicBezTo>
                    <a:pt x="4175" y="20021"/>
                    <a:pt x="4151" y="20032"/>
                    <a:pt x="4117" y="20045"/>
                  </a:cubicBezTo>
                  <a:cubicBezTo>
                    <a:pt x="4063" y="20069"/>
                    <a:pt x="4008" y="20092"/>
                    <a:pt x="3949" y="20119"/>
                  </a:cubicBezTo>
                  <a:cubicBezTo>
                    <a:pt x="3922" y="20133"/>
                    <a:pt x="3895" y="20144"/>
                    <a:pt x="3863" y="20160"/>
                  </a:cubicBezTo>
                  <a:cubicBezTo>
                    <a:pt x="3810" y="20186"/>
                    <a:pt x="3756" y="20213"/>
                    <a:pt x="3710" y="20237"/>
                  </a:cubicBezTo>
                  <a:cubicBezTo>
                    <a:pt x="3677" y="20255"/>
                    <a:pt x="3645" y="20273"/>
                    <a:pt x="3611" y="20293"/>
                  </a:cubicBezTo>
                  <a:cubicBezTo>
                    <a:pt x="3559" y="20320"/>
                    <a:pt x="3510" y="20350"/>
                    <a:pt x="3461" y="20379"/>
                  </a:cubicBezTo>
                  <a:cubicBezTo>
                    <a:pt x="3427" y="20399"/>
                    <a:pt x="3394" y="20420"/>
                    <a:pt x="3365" y="20439"/>
                  </a:cubicBezTo>
                  <a:cubicBezTo>
                    <a:pt x="3315" y="20470"/>
                    <a:pt x="3266" y="20504"/>
                    <a:pt x="3218" y="20538"/>
                  </a:cubicBezTo>
                  <a:lnTo>
                    <a:pt x="3204" y="20548"/>
                  </a:lnTo>
                  <a:cubicBezTo>
                    <a:pt x="3176" y="20566"/>
                    <a:pt x="3148" y="20587"/>
                    <a:pt x="3118" y="20608"/>
                  </a:cubicBezTo>
                  <a:cubicBezTo>
                    <a:pt x="3072" y="20643"/>
                    <a:pt x="3026" y="20678"/>
                    <a:pt x="2979" y="20716"/>
                  </a:cubicBezTo>
                  <a:cubicBezTo>
                    <a:pt x="2952" y="20736"/>
                    <a:pt x="2925" y="20757"/>
                    <a:pt x="2888" y="20788"/>
                  </a:cubicBezTo>
                  <a:lnTo>
                    <a:pt x="2859" y="20813"/>
                  </a:lnTo>
                  <a:cubicBezTo>
                    <a:pt x="2820" y="20847"/>
                    <a:pt x="2783" y="20880"/>
                    <a:pt x="2747" y="20913"/>
                  </a:cubicBezTo>
                  <a:cubicBezTo>
                    <a:pt x="2721" y="20936"/>
                    <a:pt x="2694" y="20960"/>
                    <a:pt x="2673" y="20981"/>
                  </a:cubicBezTo>
                  <a:lnTo>
                    <a:pt x="2633" y="21018"/>
                  </a:lnTo>
                  <a:cubicBezTo>
                    <a:pt x="2595" y="21057"/>
                    <a:pt x="2557" y="21097"/>
                    <a:pt x="2519" y="21135"/>
                  </a:cubicBezTo>
                  <a:cubicBezTo>
                    <a:pt x="2495" y="21159"/>
                    <a:pt x="2473" y="21183"/>
                    <a:pt x="2450" y="21207"/>
                  </a:cubicBezTo>
                  <a:lnTo>
                    <a:pt x="2414" y="21247"/>
                  </a:lnTo>
                  <a:cubicBezTo>
                    <a:pt x="2351" y="21318"/>
                    <a:pt x="2291" y="21389"/>
                    <a:pt x="2236" y="21460"/>
                  </a:cubicBezTo>
                  <a:cubicBezTo>
                    <a:pt x="1871" y="21923"/>
                    <a:pt x="1546" y="22601"/>
                    <a:pt x="1242" y="23538"/>
                  </a:cubicBezTo>
                  <a:lnTo>
                    <a:pt x="1226" y="23586"/>
                  </a:lnTo>
                  <a:cubicBezTo>
                    <a:pt x="1189" y="23699"/>
                    <a:pt x="1152" y="23816"/>
                    <a:pt x="1115" y="23944"/>
                  </a:cubicBezTo>
                  <a:lnTo>
                    <a:pt x="1098" y="24003"/>
                  </a:lnTo>
                  <a:cubicBezTo>
                    <a:pt x="1064" y="24121"/>
                    <a:pt x="1029" y="24242"/>
                    <a:pt x="998" y="24355"/>
                  </a:cubicBezTo>
                  <a:lnTo>
                    <a:pt x="981" y="24419"/>
                  </a:lnTo>
                  <a:cubicBezTo>
                    <a:pt x="947" y="24549"/>
                    <a:pt x="912" y="24679"/>
                    <a:pt x="879" y="24814"/>
                  </a:cubicBezTo>
                  <a:lnTo>
                    <a:pt x="582" y="25993"/>
                  </a:lnTo>
                  <a:lnTo>
                    <a:pt x="1664" y="26547"/>
                  </a:lnTo>
                  <a:cubicBezTo>
                    <a:pt x="1753" y="26592"/>
                    <a:pt x="1843" y="26636"/>
                    <a:pt x="1933" y="26677"/>
                  </a:cubicBezTo>
                  <a:cubicBezTo>
                    <a:pt x="1972" y="26695"/>
                    <a:pt x="2009" y="26712"/>
                    <a:pt x="2047" y="26728"/>
                  </a:cubicBezTo>
                  <a:lnTo>
                    <a:pt x="2147" y="26771"/>
                  </a:lnTo>
                  <a:cubicBezTo>
                    <a:pt x="2274" y="26825"/>
                    <a:pt x="2408" y="26877"/>
                    <a:pt x="2545" y="26926"/>
                  </a:cubicBezTo>
                  <a:lnTo>
                    <a:pt x="2615" y="26952"/>
                  </a:lnTo>
                  <a:cubicBezTo>
                    <a:pt x="2755" y="27001"/>
                    <a:pt x="2886" y="27042"/>
                    <a:pt x="3014" y="27081"/>
                  </a:cubicBezTo>
                  <a:lnTo>
                    <a:pt x="3038" y="27089"/>
                  </a:lnTo>
                  <a:cubicBezTo>
                    <a:pt x="3175" y="27129"/>
                    <a:pt x="3312" y="27165"/>
                    <a:pt x="3449" y="27199"/>
                  </a:cubicBezTo>
                  <a:lnTo>
                    <a:pt x="3502" y="27213"/>
                  </a:lnTo>
                  <a:cubicBezTo>
                    <a:pt x="3638" y="27246"/>
                    <a:pt x="3774" y="27277"/>
                    <a:pt x="3910" y="27304"/>
                  </a:cubicBezTo>
                  <a:lnTo>
                    <a:pt x="3963" y="27315"/>
                  </a:lnTo>
                  <a:cubicBezTo>
                    <a:pt x="4198" y="27363"/>
                    <a:pt x="4447" y="27407"/>
                    <a:pt x="4703" y="27446"/>
                  </a:cubicBezTo>
                  <a:lnTo>
                    <a:pt x="4816" y="27463"/>
                  </a:lnTo>
                  <a:cubicBezTo>
                    <a:pt x="4928" y="27479"/>
                    <a:pt x="5041" y="27495"/>
                    <a:pt x="5153" y="27510"/>
                  </a:cubicBezTo>
                  <a:lnTo>
                    <a:pt x="5249" y="27532"/>
                  </a:lnTo>
                  <a:lnTo>
                    <a:pt x="5338" y="27532"/>
                  </a:lnTo>
                  <a:cubicBezTo>
                    <a:pt x="5382" y="27538"/>
                    <a:pt x="5528" y="27555"/>
                    <a:pt x="5528" y="27555"/>
                  </a:cubicBezTo>
                  <a:cubicBezTo>
                    <a:pt x="5640" y="27569"/>
                    <a:pt x="5753" y="27580"/>
                    <a:pt x="5864" y="27592"/>
                  </a:cubicBezTo>
                  <a:cubicBezTo>
                    <a:pt x="6098" y="27617"/>
                    <a:pt x="6349" y="27639"/>
                    <a:pt x="6656" y="27662"/>
                  </a:cubicBezTo>
                  <a:lnTo>
                    <a:pt x="6804" y="27673"/>
                  </a:lnTo>
                  <a:cubicBezTo>
                    <a:pt x="7065" y="27692"/>
                    <a:pt x="7326" y="27708"/>
                    <a:pt x="7587" y="27720"/>
                  </a:cubicBezTo>
                  <a:lnTo>
                    <a:pt x="7651" y="27723"/>
                  </a:lnTo>
                  <a:cubicBezTo>
                    <a:pt x="8123" y="27744"/>
                    <a:pt x="8610" y="27757"/>
                    <a:pt x="9103" y="27761"/>
                  </a:cubicBezTo>
                  <a:cubicBezTo>
                    <a:pt x="9103" y="27761"/>
                    <a:pt x="9540" y="27763"/>
                    <a:pt x="9650" y="27768"/>
                  </a:cubicBezTo>
                  <a:cubicBezTo>
                    <a:pt x="9823" y="27768"/>
                    <a:pt x="9996" y="27767"/>
                    <a:pt x="10169" y="27765"/>
                  </a:cubicBezTo>
                  <a:cubicBezTo>
                    <a:pt x="10377" y="27763"/>
                    <a:pt x="10586" y="27758"/>
                    <a:pt x="10795" y="27754"/>
                  </a:cubicBezTo>
                  <a:lnTo>
                    <a:pt x="10964" y="27751"/>
                  </a:lnTo>
                  <a:cubicBezTo>
                    <a:pt x="11099" y="27748"/>
                    <a:pt x="11233" y="27742"/>
                    <a:pt x="11366" y="27738"/>
                  </a:cubicBezTo>
                  <a:lnTo>
                    <a:pt x="11647" y="27727"/>
                  </a:lnTo>
                  <a:cubicBezTo>
                    <a:pt x="11647" y="27727"/>
                    <a:pt x="12046" y="27709"/>
                    <a:pt x="12135" y="27704"/>
                  </a:cubicBezTo>
                  <a:lnTo>
                    <a:pt x="12275" y="27695"/>
                  </a:lnTo>
                  <a:cubicBezTo>
                    <a:pt x="12275" y="27695"/>
                    <a:pt x="12538" y="27678"/>
                    <a:pt x="12626" y="27672"/>
                  </a:cubicBezTo>
                  <a:cubicBezTo>
                    <a:pt x="12701" y="27667"/>
                    <a:pt x="13022" y="27641"/>
                    <a:pt x="13022" y="27641"/>
                  </a:cubicBezTo>
                  <a:lnTo>
                    <a:pt x="13345" y="27612"/>
                  </a:lnTo>
                  <a:cubicBezTo>
                    <a:pt x="13438" y="27603"/>
                    <a:pt x="13532" y="27593"/>
                    <a:pt x="13627" y="27582"/>
                  </a:cubicBezTo>
                  <a:cubicBezTo>
                    <a:pt x="13627" y="27582"/>
                    <a:pt x="13782" y="27565"/>
                    <a:pt x="13838" y="27559"/>
                  </a:cubicBezTo>
                  <a:cubicBezTo>
                    <a:pt x="13943" y="27546"/>
                    <a:pt x="14048" y="27532"/>
                    <a:pt x="14152" y="27519"/>
                  </a:cubicBezTo>
                  <a:cubicBezTo>
                    <a:pt x="14152" y="27519"/>
                    <a:pt x="14291" y="27500"/>
                    <a:pt x="14330" y="27495"/>
                  </a:cubicBezTo>
                  <a:lnTo>
                    <a:pt x="14541" y="27463"/>
                  </a:lnTo>
                  <a:cubicBezTo>
                    <a:pt x="14635" y="27449"/>
                    <a:pt x="14728" y="27434"/>
                    <a:pt x="14818" y="27421"/>
                  </a:cubicBezTo>
                  <a:lnTo>
                    <a:pt x="14914" y="27402"/>
                  </a:lnTo>
                  <a:cubicBezTo>
                    <a:pt x="15002" y="27386"/>
                    <a:pt x="15092" y="27370"/>
                    <a:pt x="15174" y="27357"/>
                  </a:cubicBezTo>
                  <a:lnTo>
                    <a:pt x="15314" y="27330"/>
                  </a:lnTo>
                  <a:cubicBezTo>
                    <a:pt x="15356" y="27321"/>
                    <a:pt x="15493" y="27294"/>
                    <a:pt x="15493" y="27294"/>
                  </a:cubicBezTo>
                  <a:cubicBezTo>
                    <a:pt x="15598" y="27272"/>
                    <a:pt x="15702" y="27251"/>
                    <a:pt x="15809" y="27227"/>
                  </a:cubicBezTo>
                  <a:cubicBezTo>
                    <a:pt x="15832" y="27223"/>
                    <a:pt x="15855" y="27218"/>
                    <a:pt x="15873" y="27214"/>
                  </a:cubicBezTo>
                  <a:cubicBezTo>
                    <a:pt x="15905" y="27205"/>
                    <a:pt x="16004" y="27182"/>
                    <a:pt x="16004" y="27182"/>
                  </a:cubicBezTo>
                  <a:cubicBezTo>
                    <a:pt x="16104" y="27159"/>
                    <a:pt x="16202" y="27135"/>
                    <a:pt x="16299" y="27109"/>
                  </a:cubicBezTo>
                  <a:cubicBezTo>
                    <a:pt x="16367" y="27092"/>
                    <a:pt x="16434" y="27075"/>
                    <a:pt x="16502" y="27056"/>
                  </a:cubicBezTo>
                  <a:cubicBezTo>
                    <a:pt x="16584" y="27034"/>
                    <a:pt x="16666" y="27011"/>
                    <a:pt x="16750" y="26987"/>
                  </a:cubicBezTo>
                  <a:lnTo>
                    <a:pt x="16811" y="26970"/>
                  </a:lnTo>
                  <a:cubicBezTo>
                    <a:pt x="16872" y="26952"/>
                    <a:pt x="16933" y="26934"/>
                    <a:pt x="16994" y="26915"/>
                  </a:cubicBezTo>
                  <a:cubicBezTo>
                    <a:pt x="17050" y="26898"/>
                    <a:pt x="17108" y="26879"/>
                    <a:pt x="17164" y="26862"/>
                  </a:cubicBezTo>
                  <a:cubicBezTo>
                    <a:pt x="17197" y="26852"/>
                    <a:pt x="17303" y="26816"/>
                    <a:pt x="17303" y="26816"/>
                  </a:cubicBezTo>
                  <a:cubicBezTo>
                    <a:pt x="17303" y="26816"/>
                    <a:pt x="17436" y="26773"/>
                    <a:pt x="17484" y="26757"/>
                  </a:cubicBezTo>
                  <a:lnTo>
                    <a:pt x="17588" y="26721"/>
                  </a:lnTo>
                  <a:cubicBezTo>
                    <a:pt x="17645" y="26701"/>
                    <a:pt x="17699" y="26681"/>
                    <a:pt x="17756" y="26660"/>
                  </a:cubicBezTo>
                  <a:lnTo>
                    <a:pt x="17851" y="26624"/>
                  </a:lnTo>
                  <a:cubicBezTo>
                    <a:pt x="17889" y="26611"/>
                    <a:pt x="17926" y="26597"/>
                    <a:pt x="17976" y="26577"/>
                  </a:cubicBezTo>
                  <a:lnTo>
                    <a:pt x="18014" y="26563"/>
                  </a:lnTo>
                  <a:cubicBezTo>
                    <a:pt x="18144" y="26511"/>
                    <a:pt x="18273" y="26458"/>
                    <a:pt x="18401" y="26403"/>
                  </a:cubicBezTo>
                  <a:lnTo>
                    <a:pt x="18439" y="26388"/>
                  </a:lnTo>
                  <a:lnTo>
                    <a:pt x="19622" y="25801"/>
                  </a:lnTo>
                  <a:lnTo>
                    <a:pt x="19309" y="24597"/>
                  </a:lnTo>
                  <a:cubicBezTo>
                    <a:pt x="19277" y="24475"/>
                    <a:pt x="19245" y="24354"/>
                    <a:pt x="19212" y="24235"/>
                  </a:cubicBezTo>
                  <a:lnTo>
                    <a:pt x="19199" y="24188"/>
                  </a:lnTo>
                  <a:cubicBezTo>
                    <a:pt x="19167" y="24071"/>
                    <a:pt x="19133" y="23958"/>
                    <a:pt x="19099" y="23844"/>
                  </a:cubicBezTo>
                  <a:lnTo>
                    <a:pt x="19085" y="23803"/>
                  </a:lnTo>
                  <a:cubicBezTo>
                    <a:pt x="18982" y="23464"/>
                    <a:pt x="18876" y="23154"/>
                    <a:pt x="18770" y="22882"/>
                  </a:cubicBezTo>
                  <a:cubicBezTo>
                    <a:pt x="18534" y="22274"/>
                    <a:pt x="18285" y="21809"/>
                    <a:pt x="18009" y="21459"/>
                  </a:cubicBezTo>
                  <a:cubicBezTo>
                    <a:pt x="17947" y="21379"/>
                    <a:pt x="17879" y="21299"/>
                    <a:pt x="17801" y="21215"/>
                  </a:cubicBezTo>
                  <a:lnTo>
                    <a:pt x="17775" y="21188"/>
                  </a:lnTo>
                  <a:cubicBezTo>
                    <a:pt x="17753" y="21164"/>
                    <a:pt x="17731" y="21142"/>
                    <a:pt x="17713" y="21124"/>
                  </a:cubicBezTo>
                  <a:cubicBezTo>
                    <a:pt x="17670" y="21079"/>
                    <a:pt x="17628" y="21036"/>
                    <a:pt x="17578" y="20990"/>
                  </a:cubicBezTo>
                  <a:lnTo>
                    <a:pt x="17518" y="20934"/>
                  </a:lnTo>
                  <a:lnTo>
                    <a:pt x="17463" y="20885"/>
                  </a:lnTo>
                  <a:cubicBezTo>
                    <a:pt x="17425" y="20853"/>
                    <a:pt x="17388" y="20821"/>
                    <a:pt x="17352" y="20791"/>
                  </a:cubicBezTo>
                  <a:cubicBezTo>
                    <a:pt x="17321" y="20767"/>
                    <a:pt x="17290" y="20742"/>
                    <a:pt x="17272" y="20727"/>
                  </a:cubicBezTo>
                  <a:lnTo>
                    <a:pt x="17208" y="20677"/>
                  </a:lnTo>
                  <a:cubicBezTo>
                    <a:pt x="17180" y="20656"/>
                    <a:pt x="17150" y="20635"/>
                    <a:pt x="17109" y="20605"/>
                  </a:cubicBezTo>
                  <a:lnTo>
                    <a:pt x="17092" y="20593"/>
                  </a:lnTo>
                  <a:cubicBezTo>
                    <a:pt x="17066" y="20576"/>
                    <a:pt x="17043" y="20559"/>
                    <a:pt x="17005" y="20533"/>
                  </a:cubicBezTo>
                  <a:cubicBezTo>
                    <a:pt x="16980" y="20516"/>
                    <a:pt x="16954" y="20498"/>
                    <a:pt x="16930" y="20482"/>
                  </a:cubicBezTo>
                  <a:lnTo>
                    <a:pt x="16887" y="20456"/>
                  </a:lnTo>
                  <a:cubicBezTo>
                    <a:pt x="16887" y="20456"/>
                    <a:pt x="16800" y="20401"/>
                    <a:pt x="16772" y="20385"/>
                  </a:cubicBezTo>
                  <a:cubicBezTo>
                    <a:pt x="16735" y="20363"/>
                    <a:pt x="16698" y="20342"/>
                    <a:pt x="16651" y="20316"/>
                  </a:cubicBezTo>
                  <a:lnTo>
                    <a:pt x="16549" y="20262"/>
                  </a:lnTo>
                  <a:lnTo>
                    <a:pt x="16578" y="20277"/>
                  </a:lnTo>
                  <a:lnTo>
                    <a:pt x="16527" y="20248"/>
                  </a:lnTo>
                  <a:cubicBezTo>
                    <a:pt x="16443" y="20204"/>
                    <a:pt x="16357" y="20163"/>
                    <a:pt x="16278" y="20127"/>
                  </a:cubicBezTo>
                  <a:cubicBezTo>
                    <a:pt x="16261" y="20119"/>
                    <a:pt x="16243" y="20111"/>
                    <a:pt x="16223" y="20103"/>
                  </a:cubicBezTo>
                  <a:cubicBezTo>
                    <a:pt x="16155" y="20074"/>
                    <a:pt x="16088" y="20045"/>
                    <a:pt x="16020" y="20019"/>
                  </a:cubicBezTo>
                  <a:lnTo>
                    <a:pt x="15951" y="19994"/>
                  </a:lnTo>
                  <a:cubicBezTo>
                    <a:pt x="15888" y="19971"/>
                    <a:pt x="15827" y="19948"/>
                    <a:pt x="15764" y="19927"/>
                  </a:cubicBezTo>
                  <a:lnTo>
                    <a:pt x="15691" y="19904"/>
                  </a:lnTo>
                  <a:cubicBezTo>
                    <a:pt x="15631" y="19884"/>
                    <a:pt x="15569" y="19866"/>
                    <a:pt x="15516" y="19850"/>
                  </a:cubicBezTo>
                  <a:lnTo>
                    <a:pt x="15441" y="19829"/>
                  </a:lnTo>
                  <a:cubicBezTo>
                    <a:pt x="15380" y="19810"/>
                    <a:pt x="15316" y="19794"/>
                    <a:pt x="15246" y="19777"/>
                  </a:cubicBezTo>
                  <a:lnTo>
                    <a:pt x="15200" y="19765"/>
                  </a:lnTo>
                  <a:cubicBezTo>
                    <a:pt x="15127" y="19747"/>
                    <a:pt x="15055" y="19731"/>
                    <a:pt x="14981" y="19717"/>
                  </a:cubicBezTo>
                  <a:lnTo>
                    <a:pt x="14961" y="19713"/>
                  </a:lnTo>
                  <a:cubicBezTo>
                    <a:pt x="14804" y="19682"/>
                    <a:pt x="14639" y="19654"/>
                    <a:pt x="14471" y="19630"/>
                  </a:cubicBezTo>
                  <a:cubicBezTo>
                    <a:pt x="14471" y="19630"/>
                    <a:pt x="14435" y="19625"/>
                    <a:pt x="14426" y="19623"/>
                  </a:cubicBezTo>
                  <a:cubicBezTo>
                    <a:pt x="14639" y="19497"/>
                    <a:pt x="14829" y="19372"/>
                    <a:pt x="15008" y="19240"/>
                  </a:cubicBezTo>
                  <a:cubicBezTo>
                    <a:pt x="15223" y="19083"/>
                    <a:pt x="15420" y="18915"/>
                    <a:pt x="15596" y="18743"/>
                  </a:cubicBezTo>
                  <a:cubicBezTo>
                    <a:pt x="15800" y="18543"/>
                    <a:pt x="15983" y="18328"/>
                    <a:pt x="16139" y="18104"/>
                  </a:cubicBezTo>
                  <a:cubicBezTo>
                    <a:pt x="16225" y="17982"/>
                    <a:pt x="16303" y="17855"/>
                    <a:pt x="16376" y="17725"/>
                  </a:cubicBezTo>
                  <a:cubicBezTo>
                    <a:pt x="16442" y="17603"/>
                    <a:pt x="16505" y="17475"/>
                    <a:pt x="16571" y="17325"/>
                  </a:cubicBezTo>
                  <a:cubicBezTo>
                    <a:pt x="16586" y="17293"/>
                    <a:pt x="16600" y="17261"/>
                    <a:pt x="16612" y="17229"/>
                  </a:cubicBezTo>
                  <a:lnTo>
                    <a:pt x="16621" y="17210"/>
                  </a:lnTo>
                  <a:cubicBezTo>
                    <a:pt x="16661" y="17112"/>
                    <a:pt x="16701" y="17012"/>
                    <a:pt x="16736" y="16911"/>
                  </a:cubicBezTo>
                  <a:cubicBezTo>
                    <a:pt x="16736" y="16911"/>
                    <a:pt x="16762" y="16838"/>
                    <a:pt x="16770" y="16815"/>
                  </a:cubicBezTo>
                  <a:cubicBezTo>
                    <a:pt x="16832" y="16627"/>
                    <a:pt x="16890" y="16432"/>
                    <a:pt x="16944" y="16220"/>
                  </a:cubicBezTo>
                  <a:lnTo>
                    <a:pt x="17029" y="16050"/>
                  </a:lnTo>
                  <a:lnTo>
                    <a:pt x="17029" y="16009"/>
                  </a:lnTo>
                  <a:lnTo>
                    <a:pt x="17039" y="16004"/>
                  </a:lnTo>
                  <a:cubicBezTo>
                    <a:pt x="17128" y="15948"/>
                    <a:pt x="17213" y="15890"/>
                    <a:pt x="17293" y="15831"/>
                  </a:cubicBezTo>
                  <a:cubicBezTo>
                    <a:pt x="17310" y="15820"/>
                    <a:pt x="17326" y="15808"/>
                    <a:pt x="17345" y="15794"/>
                  </a:cubicBezTo>
                  <a:cubicBezTo>
                    <a:pt x="17438" y="15725"/>
                    <a:pt x="17528" y="15654"/>
                    <a:pt x="17619" y="15574"/>
                  </a:cubicBezTo>
                  <a:cubicBezTo>
                    <a:pt x="17638" y="15558"/>
                    <a:pt x="17656" y="15541"/>
                    <a:pt x="17686" y="15514"/>
                  </a:cubicBezTo>
                  <a:cubicBezTo>
                    <a:pt x="17758" y="15448"/>
                    <a:pt x="17827" y="15382"/>
                    <a:pt x="17886" y="15320"/>
                  </a:cubicBezTo>
                  <a:cubicBezTo>
                    <a:pt x="17906" y="15301"/>
                    <a:pt x="17924" y="15281"/>
                    <a:pt x="17939" y="15266"/>
                  </a:cubicBezTo>
                  <a:cubicBezTo>
                    <a:pt x="18014" y="15186"/>
                    <a:pt x="18088" y="15099"/>
                    <a:pt x="18160" y="15009"/>
                  </a:cubicBezTo>
                  <a:cubicBezTo>
                    <a:pt x="18174" y="14990"/>
                    <a:pt x="18189" y="14972"/>
                    <a:pt x="18203" y="14952"/>
                  </a:cubicBezTo>
                  <a:cubicBezTo>
                    <a:pt x="18258" y="14877"/>
                    <a:pt x="18312" y="14802"/>
                    <a:pt x="18363" y="14723"/>
                  </a:cubicBezTo>
                  <a:cubicBezTo>
                    <a:pt x="18377" y="14701"/>
                    <a:pt x="18392" y="14679"/>
                    <a:pt x="18401" y="14664"/>
                  </a:cubicBezTo>
                  <a:cubicBezTo>
                    <a:pt x="18460" y="14571"/>
                    <a:pt x="18513" y="14475"/>
                    <a:pt x="18557" y="14387"/>
                  </a:cubicBezTo>
                  <a:cubicBezTo>
                    <a:pt x="18567" y="14364"/>
                    <a:pt x="18577" y="14344"/>
                    <a:pt x="18588" y="14322"/>
                  </a:cubicBezTo>
                  <a:cubicBezTo>
                    <a:pt x="18625" y="14243"/>
                    <a:pt x="18659" y="14163"/>
                    <a:pt x="18690" y="14083"/>
                  </a:cubicBezTo>
                  <a:lnTo>
                    <a:pt x="18717" y="14013"/>
                  </a:lnTo>
                  <a:cubicBezTo>
                    <a:pt x="18752" y="13921"/>
                    <a:pt x="18778" y="13833"/>
                    <a:pt x="18802" y="13747"/>
                  </a:cubicBezTo>
                  <a:lnTo>
                    <a:pt x="18826" y="13669"/>
                  </a:lnTo>
                  <a:lnTo>
                    <a:pt x="18833" y="13624"/>
                  </a:lnTo>
                  <a:cubicBezTo>
                    <a:pt x="18849" y="13555"/>
                    <a:pt x="18864" y="13482"/>
                    <a:pt x="18875" y="13405"/>
                  </a:cubicBezTo>
                  <a:lnTo>
                    <a:pt x="18885" y="13349"/>
                  </a:lnTo>
                  <a:cubicBezTo>
                    <a:pt x="18913" y="13151"/>
                    <a:pt x="18923" y="12952"/>
                    <a:pt x="18917" y="12751"/>
                  </a:cubicBezTo>
                  <a:lnTo>
                    <a:pt x="18914" y="12709"/>
                  </a:lnTo>
                  <a:cubicBezTo>
                    <a:pt x="18909" y="12622"/>
                    <a:pt x="18903" y="12538"/>
                    <a:pt x="18892" y="12457"/>
                  </a:cubicBezTo>
                  <a:lnTo>
                    <a:pt x="18887" y="12401"/>
                  </a:lnTo>
                  <a:lnTo>
                    <a:pt x="18881" y="12367"/>
                  </a:lnTo>
                  <a:cubicBezTo>
                    <a:pt x="18869" y="12289"/>
                    <a:pt x="18854" y="12211"/>
                    <a:pt x="18835" y="12132"/>
                  </a:cubicBezTo>
                  <a:lnTo>
                    <a:pt x="18827" y="12099"/>
                  </a:lnTo>
                  <a:cubicBezTo>
                    <a:pt x="18810" y="12031"/>
                    <a:pt x="18792" y="11964"/>
                    <a:pt x="18771" y="11898"/>
                  </a:cubicBezTo>
                  <a:lnTo>
                    <a:pt x="18769" y="11886"/>
                  </a:lnTo>
                  <a:lnTo>
                    <a:pt x="18752" y="11835"/>
                  </a:lnTo>
                  <a:cubicBezTo>
                    <a:pt x="18721" y="11744"/>
                    <a:pt x="18686" y="11654"/>
                    <a:pt x="18647" y="11566"/>
                  </a:cubicBezTo>
                  <a:cubicBezTo>
                    <a:pt x="18637" y="11541"/>
                    <a:pt x="18625" y="11515"/>
                    <a:pt x="18613" y="11490"/>
                  </a:cubicBezTo>
                  <a:cubicBezTo>
                    <a:pt x="18790" y="11042"/>
                    <a:pt x="18872" y="10519"/>
                    <a:pt x="18808" y="9929"/>
                  </a:cubicBezTo>
                  <a:cubicBezTo>
                    <a:pt x="18994" y="9707"/>
                    <a:pt x="19159" y="9447"/>
                    <a:pt x="19302" y="9153"/>
                  </a:cubicBezTo>
                  <a:lnTo>
                    <a:pt x="19494" y="8865"/>
                  </a:lnTo>
                  <a:lnTo>
                    <a:pt x="19494" y="8659"/>
                  </a:lnTo>
                  <a:cubicBezTo>
                    <a:pt x="19506" y="8617"/>
                    <a:pt x="19517" y="8575"/>
                    <a:pt x="19526" y="8532"/>
                  </a:cubicBezTo>
                  <a:cubicBezTo>
                    <a:pt x="19541" y="8469"/>
                    <a:pt x="19558" y="8397"/>
                    <a:pt x="19572" y="8311"/>
                  </a:cubicBezTo>
                  <a:cubicBezTo>
                    <a:pt x="19580" y="8265"/>
                    <a:pt x="19585" y="8217"/>
                    <a:pt x="19588" y="8180"/>
                  </a:cubicBezTo>
                  <a:cubicBezTo>
                    <a:pt x="19596" y="8106"/>
                    <a:pt x="19603" y="8031"/>
                    <a:pt x="19604" y="7962"/>
                  </a:cubicBezTo>
                  <a:cubicBezTo>
                    <a:pt x="19605" y="7918"/>
                    <a:pt x="19605" y="7876"/>
                    <a:pt x="19604" y="7828"/>
                  </a:cubicBezTo>
                  <a:cubicBezTo>
                    <a:pt x="19603" y="7758"/>
                    <a:pt x="19600" y="7690"/>
                    <a:pt x="19595" y="7632"/>
                  </a:cubicBezTo>
                  <a:cubicBezTo>
                    <a:pt x="19590" y="7589"/>
                    <a:pt x="19585" y="7547"/>
                    <a:pt x="19580" y="7507"/>
                  </a:cubicBezTo>
                  <a:cubicBezTo>
                    <a:pt x="19572" y="7441"/>
                    <a:pt x="19562" y="7377"/>
                    <a:pt x="19548" y="7311"/>
                  </a:cubicBezTo>
                  <a:cubicBezTo>
                    <a:pt x="19540" y="7275"/>
                    <a:pt x="19532" y="7239"/>
                    <a:pt x="19524" y="7207"/>
                  </a:cubicBezTo>
                  <a:cubicBezTo>
                    <a:pt x="19509" y="7148"/>
                    <a:pt x="19493" y="7089"/>
                    <a:pt x="19473" y="7022"/>
                  </a:cubicBezTo>
                  <a:cubicBezTo>
                    <a:pt x="19466" y="6993"/>
                    <a:pt x="19456" y="6966"/>
                    <a:pt x="19446" y="6938"/>
                  </a:cubicBezTo>
                  <a:cubicBezTo>
                    <a:pt x="19428" y="6882"/>
                    <a:pt x="19407" y="6827"/>
                    <a:pt x="19386" y="6773"/>
                  </a:cubicBezTo>
                  <a:lnTo>
                    <a:pt x="19354" y="6697"/>
                  </a:lnTo>
                  <a:cubicBezTo>
                    <a:pt x="19329" y="6642"/>
                    <a:pt x="19306" y="6591"/>
                    <a:pt x="19285" y="6548"/>
                  </a:cubicBezTo>
                  <a:cubicBezTo>
                    <a:pt x="19274" y="6525"/>
                    <a:pt x="19263" y="6502"/>
                    <a:pt x="19251" y="6480"/>
                  </a:cubicBezTo>
                  <a:lnTo>
                    <a:pt x="19223" y="6428"/>
                  </a:lnTo>
                  <a:cubicBezTo>
                    <a:pt x="19359" y="5680"/>
                    <a:pt x="19278" y="4733"/>
                    <a:pt x="18603" y="3832"/>
                  </a:cubicBezTo>
                  <a:cubicBezTo>
                    <a:pt x="18171" y="3257"/>
                    <a:pt x="17580" y="2896"/>
                    <a:pt x="16910" y="2789"/>
                  </a:cubicBezTo>
                  <a:cubicBezTo>
                    <a:pt x="16412" y="1836"/>
                    <a:pt x="15535" y="1073"/>
                    <a:pt x="14298" y="1027"/>
                  </a:cubicBezTo>
                  <a:cubicBezTo>
                    <a:pt x="14215" y="1025"/>
                    <a:pt x="14137" y="1024"/>
                    <a:pt x="14059" y="1024"/>
                  </a:cubicBezTo>
                  <a:cubicBezTo>
                    <a:pt x="13681" y="1024"/>
                    <a:pt x="13349" y="1058"/>
                    <a:pt x="13057" y="1116"/>
                  </a:cubicBezTo>
                  <a:cubicBezTo>
                    <a:pt x="12662" y="781"/>
                    <a:pt x="12148" y="562"/>
                    <a:pt x="11527" y="562"/>
                  </a:cubicBezTo>
                  <a:cubicBezTo>
                    <a:pt x="11453" y="562"/>
                    <a:pt x="11378" y="567"/>
                    <a:pt x="11300" y="573"/>
                  </a:cubicBezTo>
                  <a:cubicBezTo>
                    <a:pt x="11090" y="592"/>
                    <a:pt x="10884" y="631"/>
                    <a:pt x="10692" y="688"/>
                  </a:cubicBezTo>
                  <a:cubicBezTo>
                    <a:pt x="10576" y="722"/>
                    <a:pt x="10467" y="764"/>
                    <a:pt x="10361" y="812"/>
                  </a:cubicBezTo>
                  <a:cubicBezTo>
                    <a:pt x="10201" y="725"/>
                    <a:pt x="10041" y="643"/>
                    <a:pt x="9879" y="571"/>
                  </a:cubicBezTo>
                  <a:lnTo>
                    <a:pt x="9868" y="566"/>
                  </a:lnTo>
                  <a:cubicBezTo>
                    <a:pt x="9703" y="489"/>
                    <a:pt x="9536" y="420"/>
                    <a:pt x="9375" y="360"/>
                  </a:cubicBezTo>
                  <a:lnTo>
                    <a:pt x="9349" y="350"/>
                  </a:lnTo>
                  <a:cubicBezTo>
                    <a:pt x="9269" y="322"/>
                    <a:pt x="9188" y="294"/>
                    <a:pt x="9106" y="267"/>
                  </a:cubicBezTo>
                  <a:lnTo>
                    <a:pt x="9082" y="259"/>
                  </a:lnTo>
                  <a:cubicBezTo>
                    <a:pt x="8544" y="87"/>
                    <a:pt x="8017" y="1"/>
                    <a:pt x="7519" y="1"/>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6181;p61">
              <a:extLst>
                <a:ext uri="{FF2B5EF4-FFF2-40B4-BE49-F238E27FC236}">
                  <a16:creationId xmlns:a16="http://schemas.microsoft.com/office/drawing/2014/main" id="{BB248CA4-0858-C775-5339-4D31CB1B91F7}"/>
                </a:ext>
              </a:extLst>
            </p:cNvPr>
            <p:cNvSpPr/>
            <p:nvPr/>
          </p:nvSpPr>
          <p:spPr>
            <a:xfrm>
              <a:off x="1622100" y="2148250"/>
              <a:ext cx="386475" cy="194575"/>
            </a:xfrm>
            <a:custGeom>
              <a:avLst/>
              <a:gdLst/>
              <a:ahLst/>
              <a:cxnLst/>
              <a:rect l="l" t="t" r="r" b="b"/>
              <a:pathLst>
                <a:path w="15459" h="7783" extrusionOk="0">
                  <a:moveTo>
                    <a:pt x="7726" y="0"/>
                  </a:moveTo>
                  <a:lnTo>
                    <a:pt x="7726" y="13"/>
                  </a:lnTo>
                  <a:cubicBezTo>
                    <a:pt x="7427" y="72"/>
                    <a:pt x="6045" y="345"/>
                    <a:pt x="5930" y="446"/>
                  </a:cubicBezTo>
                  <a:cubicBezTo>
                    <a:pt x="5930" y="446"/>
                    <a:pt x="6067" y="2185"/>
                    <a:pt x="5747" y="2525"/>
                  </a:cubicBezTo>
                  <a:cubicBezTo>
                    <a:pt x="5428" y="2864"/>
                    <a:pt x="2542" y="2087"/>
                    <a:pt x="1072" y="3952"/>
                  </a:cubicBezTo>
                  <a:cubicBezTo>
                    <a:pt x="678" y="4452"/>
                    <a:pt x="313" y="5479"/>
                    <a:pt x="0" y="6732"/>
                  </a:cubicBezTo>
                  <a:cubicBezTo>
                    <a:pt x="1097" y="7296"/>
                    <a:pt x="2438" y="7487"/>
                    <a:pt x="3660" y="7617"/>
                  </a:cubicBezTo>
                  <a:cubicBezTo>
                    <a:pt x="4855" y="7744"/>
                    <a:pt x="6058" y="7783"/>
                    <a:pt x="7261" y="7783"/>
                  </a:cubicBezTo>
                  <a:cubicBezTo>
                    <a:pt x="7435" y="7783"/>
                    <a:pt x="7610" y="7782"/>
                    <a:pt x="7784" y="7780"/>
                  </a:cubicBezTo>
                  <a:cubicBezTo>
                    <a:pt x="10402" y="7755"/>
                    <a:pt x="13115" y="7552"/>
                    <a:pt x="15459" y="6529"/>
                  </a:cubicBezTo>
                  <a:cubicBezTo>
                    <a:pt x="15157" y="5368"/>
                    <a:pt x="14810" y="4425"/>
                    <a:pt x="14438" y="3952"/>
                  </a:cubicBezTo>
                  <a:cubicBezTo>
                    <a:pt x="12968" y="2087"/>
                    <a:pt x="9743" y="2822"/>
                    <a:pt x="9422" y="2482"/>
                  </a:cubicBezTo>
                  <a:cubicBezTo>
                    <a:pt x="9102" y="2142"/>
                    <a:pt x="9207" y="361"/>
                    <a:pt x="9207" y="361"/>
                  </a:cubicBezTo>
                  <a:cubicBezTo>
                    <a:pt x="9093" y="259"/>
                    <a:pt x="8082" y="70"/>
                    <a:pt x="7784" y="13"/>
                  </a:cubicBezTo>
                  <a:lnTo>
                    <a:pt x="7784" y="0"/>
                  </a:lnTo>
                  <a:cubicBezTo>
                    <a:pt x="7784" y="0"/>
                    <a:pt x="7773" y="4"/>
                    <a:pt x="7756" y="6"/>
                  </a:cubicBezTo>
                  <a:cubicBezTo>
                    <a:pt x="7738" y="3"/>
                    <a:pt x="7726" y="0"/>
                    <a:pt x="7726"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6182;p61">
              <a:extLst>
                <a:ext uri="{FF2B5EF4-FFF2-40B4-BE49-F238E27FC236}">
                  <a16:creationId xmlns:a16="http://schemas.microsoft.com/office/drawing/2014/main" id="{6308EEB7-6167-A065-C0D0-D45C255AFB7D}"/>
                </a:ext>
              </a:extLst>
            </p:cNvPr>
            <p:cNvSpPr/>
            <p:nvPr/>
          </p:nvSpPr>
          <p:spPr>
            <a:xfrm>
              <a:off x="1831350" y="2256175"/>
              <a:ext cx="550" cy="1100"/>
            </a:xfrm>
            <a:custGeom>
              <a:avLst/>
              <a:gdLst/>
              <a:ahLst/>
              <a:cxnLst/>
              <a:rect l="l" t="t" r="r" b="b"/>
              <a:pathLst>
                <a:path w="22" h="44" extrusionOk="0">
                  <a:moveTo>
                    <a:pt x="22" y="1"/>
                  </a:moveTo>
                  <a:cubicBezTo>
                    <a:pt x="6" y="27"/>
                    <a:pt x="0" y="43"/>
                    <a:pt x="0" y="43"/>
                  </a:cubicBezTo>
                  <a:cubicBezTo>
                    <a:pt x="0" y="43"/>
                    <a:pt x="9" y="28"/>
                    <a:pt x="22"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6183;p61">
              <a:extLst>
                <a:ext uri="{FF2B5EF4-FFF2-40B4-BE49-F238E27FC236}">
                  <a16:creationId xmlns:a16="http://schemas.microsoft.com/office/drawing/2014/main" id="{0B761F3F-081D-3C15-ADF5-66553EA14E07}"/>
                </a:ext>
              </a:extLst>
            </p:cNvPr>
            <p:cNvSpPr/>
            <p:nvPr/>
          </p:nvSpPr>
          <p:spPr>
            <a:xfrm>
              <a:off x="1757400" y="2148275"/>
              <a:ext cx="133025" cy="86550"/>
            </a:xfrm>
            <a:custGeom>
              <a:avLst/>
              <a:gdLst/>
              <a:ahLst/>
              <a:cxnLst/>
              <a:rect l="l" t="t" r="r" b="b"/>
              <a:pathLst>
                <a:path w="5321" h="3462" extrusionOk="0">
                  <a:moveTo>
                    <a:pt x="2313" y="1"/>
                  </a:moveTo>
                  <a:lnTo>
                    <a:pt x="2313" y="13"/>
                  </a:lnTo>
                  <a:cubicBezTo>
                    <a:pt x="2014" y="72"/>
                    <a:pt x="632" y="345"/>
                    <a:pt x="517" y="446"/>
                  </a:cubicBezTo>
                  <a:cubicBezTo>
                    <a:pt x="517" y="446"/>
                    <a:pt x="654" y="2185"/>
                    <a:pt x="334" y="2525"/>
                  </a:cubicBezTo>
                  <a:cubicBezTo>
                    <a:pt x="283" y="2580"/>
                    <a:pt x="166" y="2605"/>
                    <a:pt x="1" y="2616"/>
                  </a:cubicBezTo>
                  <a:cubicBezTo>
                    <a:pt x="121" y="2981"/>
                    <a:pt x="272" y="3247"/>
                    <a:pt x="463" y="3284"/>
                  </a:cubicBezTo>
                  <a:cubicBezTo>
                    <a:pt x="463" y="3284"/>
                    <a:pt x="1151" y="2646"/>
                    <a:pt x="1126" y="1729"/>
                  </a:cubicBezTo>
                  <a:cubicBezTo>
                    <a:pt x="1126" y="1729"/>
                    <a:pt x="1126" y="1729"/>
                    <a:pt x="1126" y="1729"/>
                  </a:cubicBezTo>
                  <a:cubicBezTo>
                    <a:pt x="1128" y="1729"/>
                    <a:pt x="1566" y="2131"/>
                    <a:pt x="2126" y="2131"/>
                  </a:cubicBezTo>
                  <a:cubicBezTo>
                    <a:pt x="2254" y="2131"/>
                    <a:pt x="2389" y="2110"/>
                    <a:pt x="2527" y="2058"/>
                  </a:cubicBezTo>
                  <a:cubicBezTo>
                    <a:pt x="3266" y="1777"/>
                    <a:pt x="3369" y="1675"/>
                    <a:pt x="3369" y="1675"/>
                  </a:cubicBezTo>
                  <a:cubicBezTo>
                    <a:pt x="3369" y="1675"/>
                    <a:pt x="3413" y="3462"/>
                    <a:pt x="4444" y="3462"/>
                  </a:cubicBezTo>
                  <a:cubicBezTo>
                    <a:pt x="4515" y="3462"/>
                    <a:pt x="4590" y="3454"/>
                    <a:pt x="4671" y="3436"/>
                  </a:cubicBezTo>
                  <a:cubicBezTo>
                    <a:pt x="5004" y="3361"/>
                    <a:pt x="5204" y="3036"/>
                    <a:pt x="5320" y="2603"/>
                  </a:cubicBezTo>
                  <a:cubicBezTo>
                    <a:pt x="4644" y="2586"/>
                    <a:pt x="4127" y="2608"/>
                    <a:pt x="4008" y="2482"/>
                  </a:cubicBezTo>
                  <a:cubicBezTo>
                    <a:pt x="3688" y="2142"/>
                    <a:pt x="3794" y="361"/>
                    <a:pt x="3794" y="361"/>
                  </a:cubicBezTo>
                  <a:cubicBezTo>
                    <a:pt x="3680" y="259"/>
                    <a:pt x="2669" y="70"/>
                    <a:pt x="2371" y="13"/>
                  </a:cubicBezTo>
                  <a:lnTo>
                    <a:pt x="2371" y="1"/>
                  </a:lnTo>
                  <a:cubicBezTo>
                    <a:pt x="2371" y="1"/>
                    <a:pt x="2360" y="4"/>
                    <a:pt x="2342" y="6"/>
                  </a:cubicBezTo>
                  <a:cubicBezTo>
                    <a:pt x="2324" y="3"/>
                    <a:pt x="2313" y="1"/>
                    <a:pt x="231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6184;p61">
              <a:extLst>
                <a:ext uri="{FF2B5EF4-FFF2-40B4-BE49-F238E27FC236}">
                  <a16:creationId xmlns:a16="http://schemas.microsoft.com/office/drawing/2014/main" id="{D10798C1-19ED-74E5-008E-F439C95165AD}"/>
                </a:ext>
              </a:extLst>
            </p:cNvPr>
            <p:cNvSpPr/>
            <p:nvPr/>
          </p:nvSpPr>
          <p:spPr>
            <a:xfrm>
              <a:off x="1595350" y="1973750"/>
              <a:ext cx="95825" cy="89225"/>
            </a:xfrm>
            <a:custGeom>
              <a:avLst/>
              <a:gdLst/>
              <a:ahLst/>
              <a:cxnLst/>
              <a:rect l="l" t="t" r="r" b="b"/>
              <a:pathLst>
                <a:path w="3833" h="3569" extrusionOk="0">
                  <a:moveTo>
                    <a:pt x="1700" y="1"/>
                  </a:moveTo>
                  <a:cubicBezTo>
                    <a:pt x="1574" y="1"/>
                    <a:pt x="1432" y="28"/>
                    <a:pt x="1281" y="103"/>
                  </a:cubicBezTo>
                  <a:cubicBezTo>
                    <a:pt x="564" y="457"/>
                    <a:pt x="0" y="2296"/>
                    <a:pt x="2096" y="3390"/>
                  </a:cubicBezTo>
                  <a:cubicBezTo>
                    <a:pt x="2332" y="3513"/>
                    <a:pt x="2521" y="3568"/>
                    <a:pt x="2669" y="3568"/>
                  </a:cubicBezTo>
                  <a:cubicBezTo>
                    <a:pt x="3832" y="3568"/>
                    <a:pt x="2531" y="209"/>
                    <a:pt x="2284" y="209"/>
                  </a:cubicBezTo>
                  <a:cubicBezTo>
                    <a:pt x="2282" y="209"/>
                    <a:pt x="2281" y="209"/>
                    <a:pt x="2280" y="209"/>
                  </a:cubicBezTo>
                  <a:cubicBezTo>
                    <a:pt x="2280" y="209"/>
                    <a:pt x="2048"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6185;p61">
              <a:extLst>
                <a:ext uri="{FF2B5EF4-FFF2-40B4-BE49-F238E27FC236}">
                  <a16:creationId xmlns:a16="http://schemas.microsoft.com/office/drawing/2014/main" id="{6E7E3BD6-68C0-214B-8029-EAD63052440D}"/>
                </a:ext>
              </a:extLst>
            </p:cNvPr>
            <p:cNvSpPr/>
            <p:nvPr/>
          </p:nvSpPr>
          <p:spPr>
            <a:xfrm>
              <a:off x="1595350" y="1973750"/>
              <a:ext cx="95825" cy="89225"/>
            </a:xfrm>
            <a:custGeom>
              <a:avLst/>
              <a:gdLst/>
              <a:ahLst/>
              <a:cxnLst/>
              <a:rect l="l" t="t" r="r" b="b"/>
              <a:pathLst>
                <a:path w="3833" h="3569" extrusionOk="0">
                  <a:moveTo>
                    <a:pt x="1700" y="1"/>
                  </a:moveTo>
                  <a:cubicBezTo>
                    <a:pt x="1574" y="1"/>
                    <a:pt x="1432" y="28"/>
                    <a:pt x="1281" y="103"/>
                  </a:cubicBezTo>
                  <a:cubicBezTo>
                    <a:pt x="564" y="457"/>
                    <a:pt x="0" y="2296"/>
                    <a:pt x="2096" y="3390"/>
                  </a:cubicBezTo>
                  <a:cubicBezTo>
                    <a:pt x="2332" y="3513"/>
                    <a:pt x="2521" y="3568"/>
                    <a:pt x="2669" y="3568"/>
                  </a:cubicBezTo>
                  <a:cubicBezTo>
                    <a:pt x="3832" y="3568"/>
                    <a:pt x="2531" y="209"/>
                    <a:pt x="2284" y="209"/>
                  </a:cubicBezTo>
                  <a:cubicBezTo>
                    <a:pt x="2282" y="209"/>
                    <a:pt x="2281" y="209"/>
                    <a:pt x="2280" y="209"/>
                  </a:cubicBezTo>
                  <a:cubicBezTo>
                    <a:pt x="2280" y="209"/>
                    <a:pt x="2048"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6186;p61">
              <a:extLst>
                <a:ext uri="{FF2B5EF4-FFF2-40B4-BE49-F238E27FC236}">
                  <a16:creationId xmlns:a16="http://schemas.microsoft.com/office/drawing/2014/main" id="{A424A368-4271-C8AA-B515-9AE7AA273CC2}"/>
                </a:ext>
              </a:extLst>
            </p:cNvPr>
            <p:cNvSpPr/>
            <p:nvPr/>
          </p:nvSpPr>
          <p:spPr>
            <a:xfrm>
              <a:off x="1618100" y="1997300"/>
              <a:ext cx="37800" cy="46325"/>
            </a:xfrm>
            <a:custGeom>
              <a:avLst/>
              <a:gdLst/>
              <a:ahLst/>
              <a:cxnLst/>
              <a:rect l="l" t="t" r="r" b="b"/>
              <a:pathLst>
                <a:path w="1512" h="1853" extrusionOk="0">
                  <a:moveTo>
                    <a:pt x="595" y="0"/>
                  </a:moveTo>
                  <a:cubicBezTo>
                    <a:pt x="245" y="0"/>
                    <a:pt x="0" y="373"/>
                    <a:pt x="0" y="373"/>
                  </a:cubicBezTo>
                  <a:cubicBezTo>
                    <a:pt x="216" y="1654"/>
                    <a:pt x="823" y="1853"/>
                    <a:pt x="1178" y="1853"/>
                  </a:cubicBezTo>
                  <a:cubicBezTo>
                    <a:pt x="1337" y="1853"/>
                    <a:pt x="1445" y="1813"/>
                    <a:pt x="1445" y="1813"/>
                  </a:cubicBezTo>
                  <a:cubicBezTo>
                    <a:pt x="1445" y="1813"/>
                    <a:pt x="1156" y="1585"/>
                    <a:pt x="1074" y="1278"/>
                  </a:cubicBezTo>
                  <a:cubicBezTo>
                    <a:pt x="1009" y="1042"/>
                    <a:pt x="1235" y="1014"/>
                    <a:pt x="1342" y="1014"/>
                  </a:cubicBezTo>
                  <a:cubicBezTo>
                    <a:pt x="1374" y="1014"/>
                    <a:pt x="1395" y="1017"/>
                    <a:pt x="1395" y="1017"/>
                  </a:cubicBezTo>
                  <a:cubicBezTo>
                    <a:pt x="1395" y="1017"/>
                    <a:pt x="1511" y="589"/>
                    <a:pt x="973" y="151"/>
                  </a:cubicBezTo>
                  <a:cubicBezTo>
                    <a:pt x="839" y="41"/>
                    <a:pt x="711" y="0"/>
                    <a:pt x="595"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6187;p61">
              <a:extLst>
                <a:ext uri="{FF2B5EF4-FFF2-40B4-BE49-F238E27FC236}">
                  <a16:creationId xmlns:a16="http://schemas.microsoft.com/office/drawing/2014/main" id="{60072298-AD82-DA91-37FC-7C24B654F046}"/>
                </a:ext>
              </a:extLst>
            </p:cNvPr>
            <p:cNvSpPr/>
            <p:nvPr/>
          </p:nvSpPr>
          <p:spPr>
            <a:xfrm>
              <a:off x="1606725" y="1974575"/>
              <a:ext cx="84450" cy="88425"/>
            </a:xfrm>
            <a:custGeom>
              <a:avLst/>
              <a:gdLst/>
              <a:ahLst/>
              <a:cxnLst/>
              <a:rect l="l" t="t" r="r" b="b"/>
              <a:pathLst>
                <a:path w="3378" h="3537" extrusionOk="0">
                  <a:moveTo>
                    <a:pt x="1479" y="1"/>
                  </a:moveTo>
                  <a:cubicBezTo>
                    <a:pt x="1587" y="450"/>
                    <a:pt x="1512" y="1566"/>
                    <a:pt x="929" y="1566"/>
                  </a:cubicBezTo>
                  <a:cubicBezTo>
                    <a:pt x="879" y="1566"/>
                    <a:pt x="825" y="1558"/>
                    <a:pt x="767" y="1540"/>
                  </a:cubicBezTo>
                  <a:cubicBezTo>
                    <a:pt x="300" y="1400"/>
                    <a:pt x="263" y="992"/>
                    <a:pt x="321" y="653"/>
                  </a:cubicBezTo>
                  <a:lnTo>
                    <a:pt x="321" y="653"/>
                  </a:lnTo>
                  <a:cubicBezTo>
                    <a:pt x="0" y="1378"/>
                    <a:pt x="120" y="2563"/>
                    <a:pt x="1639" y="3359"/>
                  </a:cubicBezTo>
                  <a:cubicBezTo>
                    <a:pt x="1875" y="3482"/>
                    <a:pt x="2064" y="3537"/>
                    <a:pt x="2212" y="3537"/>
                  </a:cubicBezTo>
                  <a:cubicBezTo>
                    <a:pt x="3378" y="3537"/>
                    <a:pt x="2076" y="176"/>
                    <a:pt x="1829" y="176"/>
                  </a:cubicBezTo>
                  <a:cubicBezTo>
                    <a:pt x="1827" y="176"/>
                    <a:pt x="1826" y="176"/>
                    <a:pt x="1825" y="176"/>
                  </a:cubicBezTo>
                  <a:cubicBezTo>
                    <a:pt x="1825" y="176"/>
                    <a:pt x="1694" y="58"/>
                    <a:pt x="147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6188;p61">
              <a:extLst>
                <a:ext uri="{FF2B5EF4-FFF2-40B4-BE49-F238E27FC236}">
                  <a16:creationId xmlns:a16="http://schemas.microsoft.com/office/drawing/2014/main" id="{B6E20097-770D-212C-A476-FC30815414C9}"/>
                </a:ext>
              </a:extLst>
            </p:cNvPr>
            <p:cNvSpPr/>
            <p:nvPr/>
          </p:nvSpPr>
          <p:spPr>
            <a:xfrm>
              <a:off x="1623625" y="1980075"/>
              <a:ext cx="13650" cy="9175"/>
            </a:xfrm>
            <a:custGeom>
              <a:avLst/>
              <a:gdLst/>
              <a:ahLst/>
              <a:cxnLst/>
              <a:rect l="l" t="t" r="r" b="b"/>
              <a:pathLst>
                <a:path w="546" h="367" extrusionOk="0">
                  <a:moveTo>
                    <a:pt x="403" y="0"/>
                  </a:moveTo>
                  <a:cubicBezTo>
                    <a:pt x="346" y="0"/>
                    <a:pt x="275" y="20"/>
                    <a:pt x="205" y="61"/>
                  </a:cubicBezTo>
                  <a:cubicBezTo>
                    <a:pt x="74" y="135"/>
                    <a:pt x="1" y="252"/>
                    <a:pt x="37" y="319"/>
                  </a:cubicBezTo>
                  <a:cubicBezTo>
                    <a:pt x="55" y="350"/>
                    <a:pt x="94" y="366"/>
                    <a:pt x="144" y="366"/>
                  </a:cubicBezTo>
                  <a:cubicBezTo>
                    <a:pt x="200" y="366"/>
                    <a:pt x="271" y="346"/>
                    <a:pt x="340" y="306"/>
                  </a:cubicBezTo>
                  <a:cubicBezTo>
                    <a:pt x="471" y="231"/>
                    <a:pt x="545" y="115"/>
                    <a:pt x="508" y="47"/>
                  </a:cubicBezTo>
                  <a:cubicBezTo>
                    <a:pt x="491" y="16"/>
                    <a:pt x="452" y="0"/>
                    <a:pt x="403"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6189;p61">
              <a:extLst>
                <a:ext uri="{FF2B5EF4-FFF2-40B4-BE49-F238E27FC236}">
                  <a16:creationId xmlns:a16="http://schemas.microsoft.com/office/drawing/2014/main" id="{DFF5760D-7EAC-47BE-2CE1-0DA257346BAF}"/>
                </a:ext>
              </a:extLst>
            </p:cNvPr>
            <p:cNvSpPr/>
            <p:nvPr/>
          </p:nvSpPr>
          <p:spPr>
            <a:xfrm>
              <a:off x="1626825" y="1996875"/>
              <a:ext cx="31850" cy="43625"/>
            </a:xfrm>
            <a:custGeom>
              <a:avLst/>
              <a:gdLst/>
              <a:ahLst/>
              <a:cxnLst/>
              <a:rect l="l" t="t" r="r" b="b"/>
              <a:pathLst>
                <a:path w="1274" h="1745" extrusionOk="0">
                  <a:moveTo>
                    <a:pt x="288" y="0"/>
                  </a:moveTo>
                  <a:cubicBezTo>
                    <a:pt x="261" y="0"/>
                    <a:pt x="236" y="3"/>
                    <a:pt x="212" y="7"/>
                  </a:cubicBezTo>
                  <a:cubicBezTo>
                    <a:pt x="71" y="28"/>
                    <a:pt x="1" y="98"/>
                    <a:pt x="8" y="108"/>
                  </a:cubicBezTo>
                  <a:cubicBezTo>
                    <a:pt x="9" y="110"/>
                    <a:pt x="12" y="110"/>
                    <a:pt x="15" y="110"/>
                  </a:cubicBezTo>
                  <a:cubicBezTo>
                    <a:pt x="36" y="110"/>
                    <a:pt x="100" y="85"/>
                    <a:pt x="194" y="85"/>
                  </a:cubicBezTo>
                  <a:cubicBezTo>
                    <a:pt x="202" y="85"/>
                    <a:pt x="209" y="85"/>
                    <a:pt x="217" y="86"/>
                  </a:cubicBezTo>
                  <a:cubicBezTo>
                    <a:pt x="340" y="87"/>
                    <a:pt x="494" y="146"/>
                    <a:pt x="615" y="256"/>
                  </a:cubicBezTo>
                  <a:cubicBezTo>
                    <a:pt x="739" y="363"/>
                    <a:pt x="824" y="507"/>
                    <a:pt x="880" y="619"/>
                  </a:cubicBezTo>
                  <a:cubicBezTo>
                    <a:pt x="934" y="733"/>
                    <a:pt x="963" y="815"/>
                    <a:pt x="963" y="815"/>
                  </a:cubicBezTo>
                  <a:cubicBezTo>
                    <a:pt x="963" y="815"/>
                    <a:pt x="965" y="821"/>
                    <a:pt x="976" y="843"/>
                  </a:cubicBezTo>
                  <a:cubicBezTo>
                    <a:pt x="976" y="843"/>
                    <a:pt x="977" y="843"/>
                    <a:pt x="978" y="845"/>
                  </a:cubicBezTo>
                  <a:cubicBezTo>
                    <a:pt x="979" y="847"/>
                    <a:pt x="981" y="849"/>
                    <a:pt x="978" y="851"/>
                  </a:cubicBezTo>
                  <a:cubicBezTo>
                    <a:pt x="978" y="851"/>
                    <a:pt x="979" y="851"/>
                    <a:pt x="979" y="851"/>
                  </a:cubicBezTo>
                  <a:cubicBezTo>
                    <a:pt x="983" y="851"/>
                    <a:pt x="943" y="859"/>
                    <a:pt x="917" y="867"/>
                  </a:cubicBezTo>
                  <a:cubicBezTo>
                    <a:pt x="886" y="876"/>
                    <a:pt x="854" y="890"/>
                    <a:pt x="822" y="909"/>
                  </a:cubicBezTo>
                  <a:cubicBezTo>
                    <a:pt x="690" y="981"/>
                    <a:pt x="584" y="1179"/>
                    <a:pt x="653" y="1356"/>
                  </a:cubicBezTo>
                  <a:cubicBezTo>
                    <a:pt x="688" y="1440"/>
                    <a:pt x="747" y="1493"/>
                    <a:pt x="794" y="1536"/>
                  </a:cubicBezTo>
                  <a:cubicBezTo>
                    <a:pt x="843" y="1577"/>
                    <a:pt x="887" y="1616"/>
                    <a:pt x="926" y="1649"/>
                  </a:cubicBezTo>
                  <a:cubicBezTo>
                    <a:pt x="997" y="1708"/>
                    <a:pt x="1048" y="1744"/>
                    <a:pt x="1063" y="1744"/>
                  </a:cubicBezTo>
                  <a:cubicBezTo>
                    <a:pt x="1064" y="1744"/>
                    <a:pt x="1065" y="1744"/>
                    <a:pt x="1066" y="1744"/>
                  </a:cubicBezTo>
                  <a:cubicBezTo>
                    <a:pt x="1074" y="1735"/>
                    <a:pt x="1036" y="1680"/>
                    <a:pt x="973" y="1602"/>
                  </a:cubicBezTo>
                  <a:cubicBezTo>
                    <a:pt x="918" y="1522"/>
                    <a:pt x="800" y="1419"/>
                    <a:pt x="770" y="1316"/>
                  </a:cubicBezTo>
                  <a:cubicBezTo>
                    <a:pt x="742" y="1212"/>
                    <a:pt x="818" y="1098"/>
                    <a:pt x="901" y="1066"/>
                  </a:cubicBezTo>
                  <a:cubicBezTo>
                    <a:pt x="922" y="1055"/>
                    <a:pt x="944" y="1048"/>
                    <a:pt x="963" y="1045"/>
                  </a:cubicBezTo>
                  <a:cubicBezTo>
                    <a:pt x="987" y="1040"/>
                    <a:pt x="989" y="1037"/>
                    <a:pt x="1046" y="1036"/>
                  </a:cubicBezTo>
                  <a:cubicBezTo>
                    <a:pt x="1135" y="1040"/>
                    <a:pt x="1228" y="1058"/>
                    <a:pt x="1274" y="1064"/>
                  </a:cubicBezTo>
                  <a:cubicBezTo>
                    <a:pt x="1162" y="779"/>
                    <a:pt x="1144" y="733"/>
                    <a:pt x="1144" y="733"/>
                  </a:cubicBezTo>
                  <a:cubicBezTo>
                    <a:pt x="1144" y="733"/>
                    <a:pt x="1109" y="650"/>
                    <a:pt x="1040" y="529"/>
                  </a:cubicBezTo>
                  <a:cubicBezTo>
                    <a:pt x="970" y="408"/>
                    <a:pt x="856" y="249"/>
                    <a:pt x="700" y="141"/>
                  </a:cubicBezTo>
                  <a:cubicBezTo>
                    <a:pt x="573" y="49"/>
                    <a:pt x="417" y="0"/>
                    <a:pt x="28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6190;p61">
              <a:extLst>
                <a:ext uri="{FF2B5EF4-FFF2-40B4-BE49-F238E27FC236}">
                  <a16:creationId xmlns:a16="http://schemas.microsoft.com/office/drawing/2014/main" id="{22442175-AA53-BFEB-1405-2A8A3BFD6081}"/>
                </a:ext>
              </a:extLst>
            </p:cNvPr>
            <p:cNvSpPr/>
            <p:nvPr/>
          </p:nvSpPr>
          <p:spPr>
            <a:xfrm>
              <a:off x="1917375" y="1974200"/>
              <a:ext cx="95900" cy="89175"/>
            </a:xfrm>
            <a:custGeom>
              <a:avLst/>
              <a:gdLst/>
              <a:ahLst/>
              <a:cxnLst/>
              <a:rect l="l" t="t" r="r" b="b"/>
              <a:pathLst>
                <a:path w="3836" h="3567" extrusionOk="0">
                  <a:moveTo>
                    <a:pt x="2139" y="1"/>
                  </a:moveTo>
                  <a:cubicBezTo>
                    <a:pt x="1792" y="1"/>
                    <a:pt x="1561" y="207"/>
                    <a:pt x="1561" y="207"/>
                  </a:cubicBezTo>
                  <a:cubicBezTo>
                    <a:pt x="1560" y="207"/>
                    <a:pt x="1559" y="207"/>
                    <a:pt x="1557" y="207"/>
                  </a:cubicBezTo>
                  <a:cubicBezTo>
                    <a:pt x="1312" y="207"/>
                    <a:pt x="0" y="3567"/>
                    <a:pt x="1166" y="3567"/>
                  </a:cubicBezTo>
                  <a:cubicBezTo>
                    <a:pt x="1314" y="3567"/>
                    <a:pt x="1502" y="3512"/>
                    <a:pt x="1737" y="3390"/>
                  </a:cubicBezTo>
                  <a:cubicBezTo>
                    <a:pt x="3835" y="2300"/>
                    <a:pt x="3276" y="458"/>
                    <a:pt x="2561" y="104"/>
                  </a:cubicBezTo>
                  <a:cubicBezTo>
                    <a:pt x="2409" y="28"/>
                    <a:pt x="2266" y="1"/>
                    <a:pt x="21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6191;p61">
              <a:extLst>
                <a:ext uri="{FF2B5EF4-FFF2-40B4-BE49-F238E27FC236}">
                  <a16:creationId xmlns:a16="http://schemas.microsoft.com/office/drawing/2014/main" id="{09C30AA2-97CE-6C61-37CB-B64E0ED4AFBA}"/>
                </a:ext>
              </a:extLst>
            </p:cNvPr>
            <p:cNvSpPr/>
            <p:nvPr/>
          </p:nvSpPr>
          <p:spPr>
            <a:xfrm>
              <a:off x="1917375" y="1974200"/>
              <a:ext cx="95900" cy="89175"/>
            </a:xfrm>
            <a:custGeom>
              <a:avLst/>
              <a:gdLst/>
              <a:ahLst/>
              <a:cxnLst/>
              <a:rect l="l" t="t" r="r" b="b"/>
              <a:pathLst>
                <a:path w="3836" h="3567" extrusionOk="0">
                  <a:moveTo>
                    <a:pt x="2139" y="1"/>
                  </a:moveTo>
                  <a:cubicBezTo>
                    <a:pt x="1792" y="1"/>
                    <a:pt x="1561" y="207"/>
                    <a:pt x="1561" y="207"/>
                  </a:cubicBezTo>
                  <a:cubicBezTo>
                    <a:pt x="1560" y="207"/>
                    <a:pt x="1559" y="207"/>
                    <a:pt x="1557" y="207"/>
                  </a:cubicBezTo>
                  <a:cubicBezTo>
                    <a:pt x="1312" y="207"/>
                    <a:pt x="0" y="3567"/>
                    <a:pt x="1166" y="3567"/>
                  </a:cubicBezTo>
                  <a:cubicBezTo>
                    <a:pt x="1314" y="3567"/>
                    <a:pt x="1502" y="3512"/>
                    <a:pt x="1737" y="3390"/>
                  </a:cubicBezTo>
                  <a:cubicBezTo>
                    <a:pt x="3835" y="2300"/>
                    <a:pt x="3276" y="458"/>
                    <a:pt x="2561" y="104"/>
                  </a:cubicBezTo>
                  <a:cubicBezTo>
                    <a:pt x="2409" y="28"/>
                    <a:pt x="2266" y="1"/>
                    <a:pt x="21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6192;p61">
              <a:extLst>
                <a:ext uri="{FF2B5EF4-FFF2-40B4-BE49-F238E27FC236}">
                  <a16:creationId xmlns:a16="http://schemas.microsoft.com/office/drawing/2014/main" id="{7AF70313-5BFD-129F-343F-28D5F52B515C}"/>
                </a:ext>
              </a:extLst>
            </p:cNvPr>
            <p:cNvSpPr/>
            <p:nvPr/>
          </p:nvSpPr>
          <p:spPr>
            <a:xfrm>
              <a:off x="1952775" y="1997775"/>
              <a:ext cx="37825" cy="46325"/>
            </a:xfrm>
            <a:custGeom>
              <a:avLst/>
              <a:gdLst/>
              <a:ahLst/>
              <a:cxnLst/>
              <a:rect l="l" t="t" r="r" b="b"/>
              <a:pathLst>
                <a:path w="1513" h="1853" extrusionOk="0">
                  <a:moveTo>
                    <a:pt x="918" y="1"/>
                  </a:moveTo>
                  <a:cubicBezTo>
                    <a:pt x="802" y="1"/>
                    <a:pt x="674" y="42"/>
                    <a:pt x="540" y="151"/>
                  </a:cubicBezTo>
                  <a:cubicBezTo>
                    <a:pt x="1" y="588"/>
                    <a:pt x="116" y="1016"/>
                    <a:pt x="116" y="1016"/>
                  </a:cubicBezTo>
                  <a:cubicBezTo>
                    <a:pt x="116" y="1016"/>
                    <a:pt x="136" y="1014"/>
                    <a:pt x="166" y="1014"/>
                  </a:cubicBezTo>
                  <a:cubicBezTo>
                    <a:pt x="272" y="1014"/>
                    <a:pt x="502" y="1040"/>
                    <a:pt x="437" y="1278"/>
                  </a:cubicBezTo>
                  <a:cubicBezTo>
                    <a:pt x="352" y="1585"/>
                    <a:pt x="64" y="1813"/>
                    <a:pt x="64" y="1813"/>
                  </a:cubicBezTo>
                  <a:cubicBezTo>
                    <a:pt x="64" y="1813"/>
                    <a:pt x="172" y="1853"/>
                    <a:pt x="331" y="1853"/>
                  </a:cubicBezTo>
                  <a:cubicBezTo>
                    <a:pt x="686" y="1853"/>
                    <a:pt x="1293" y="1655"/>
                    <a:pt x="1513" y="376"/>
                  </a:cubicBezTo>
                  <a:cubicBezTo>
                    <a:pt x="1513" y="376"/>
                    <a:pt x="1268" y="1"/>
                    <a:pt x="918"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6193;p61">
              <a:extLst>
                <a:ext uri="{FF2B5EF4-FFF2-40B4-BE49-F238E27FC236}">
                  <a16:creationId xmlns:a16="http://schemas.microsoft.com/office/drawing/2014/main" id="{42C0027B-4045-57E8-7D22-C7596B8EFEC1}"/>
                </a:ext>
              </a:extLst>
            </p:cNvPr>
            <p:cNvSpPr/>
            <p:nvPr/>
          </p:nvSpPr>
          <p:spPr>
            <a:xfrm>
              <a:off x="1917375" y="1974975"/>
              <a:ext cx="84600" cy="88375"/>
            </a:xfrm>
            <a:custGeom>
              <a:avLst/>
              <a:gdLst/>
              <a:ahLst/>
              <a:cxnLst/>
              <a:rect l="l" t="t" r="r" b="b"/>
              <a:pathLst>
                <a:path w="3384" h="3535" extrusionOk="0">
                  <a:moveTo>
                    <a:pt x="1907" y="1"/>
                  </a:moveTo>
                  <a:lnTo>
                    <a:pt x="1907" y="1"/>
                  </a:lnTo>
                  <a:cubicBezTo>
                    <a:pt x="1693" y="59"/>
                    <a:pt x="1561" y="176"/>
                    <a:pt x="1561" y="176"/>
                  </a:cubicBezTo>
                  <a:cubicBezTo>
                    <a:pt x="1560" y="176"/>
                    <a:pt x="1559" y="176"/>
                    <a:pt x="1557" y="176"/>
                  </a:cubicBezTo>
                  <a:cubicBezTo>
                    <a:pt x="1312" y="176"/>
                    <a:pt x="1" y="3534"/>
                    <a:pt x="1166" y="3534"/>
                  </a:cubicBezTo>
                  <a:cubicBezTo>
                    <a:pt x="1315" y="3534"/>
                    <a:pt x="1504" y="3480"/>
                    <a:pt x="1740" y="3357"/>
                  </a:cubicBezTo>
                  <a:cubicBezTo>
                    <a:pt x="3260" y="2567"/>
                    <a:pt x="3384" y="1383"/>
                    <a:pt x="3064" y="655"/>
                  </a:cubicBezTo>
                  <a:lnTo>
                    <a:pt x="3064" y="655"/>
                  </a:lnTo>
                  <a:cubicBezTo>
                    <a:pt x="3120" y="995"/>
                    <a:pt x="3083" y="1402"/>
                    <a:pt x="2615" y="1542"/>
                  </a:cubicBezTo>
                  <a:cubicBezTo>
                    <a:pt x="2558" y="1559"/>
                    <a:pt x="2505" y="1568"/>
                    <a:pt x="2456" y="1568"/>
                  </a:cubicBezTo>
                  <a:cubicBezTo>
                    <a:pt x="1872" y="1568"/>
                    <a:pt x="1798" y="449"/>
                    <a:pt x="190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6194;p61">
              <a:extLst>
                <a:ext uri="{FF2B5EF4-FFF2-40B4-BE49-F238E27FC236}">
                  <a16:creationId xmlns:a16="http://schemas.microsoft.com/office/drawing/2014/main" id="{64CAE347-EA72-E039-817D-7C825D19C2DF}"/>
                </a:ext>
              </a:extLst>
            </p:cNvPr>
            <p:cNvSpPr/>
            <p:nvPr/>
          </p:nvSpPr>
          <p:spPr>
            <a:xfrm>
              <a:off x="1971500" y="1980525"/>
              <a:ext cx="13625" cy="9225"/>
            </a:xfrm>
            <a:custGeom>
              <a:avLst/>
              <a:gdLst/>
              <a:ahLst/>
              <a:cxnLst/>
              <a:rect l="l" t="t" r="r" b="b"/>
              <a:pathLst>
                <a:path w="545" h="369" extrusionOk="0">
                  <a:moveTo>
                    <a:pt x="144" y="0"/>
                  </a:moveTo>
                  <a:cubicBezTo>
                    <a:pt x="94" y="0"/>
                    <a:pt x="56" y="16"/>
                    <a:pt x="38" y="48"/>
                  </a:cubicBezTo>
                  <a:cubicBezTo>
                    <a:pt x="1" y="116"/>
                    <a:pt x="75" y="231"/>
                    <a:pt x="204" y="308"/>
                  </a:cubicBezTo>
                  <a:cubicBezTo>
                    <a:pt x="273" y="348"/>
                    <a:pt x="343" y="369"/>
                    <a:pt x="400" y="369"/>
                  </a:cubicBezTo>
                  <a:cubicBezTo>
                    <a:pt x="450" y="369"/>
                    <a:pt x="489" y="353"/>
                    <a:pt x="507" y="321"/>
                  </a:cubicBezTo>
                  <a:cubicBezTo>
                    <a:pt x="544" y="253"/>
                    <a:pt x="470" y="138"/>
                    <a:pt x="340" y="61"/>
                  </a:cubicBezTo>
                  <a:cubicBezTo>
                    <a:pt x="271" y="21"/>
                    <a:pt x="200" y="0"/>
                    <a:pt x="14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6195;p61">
              <a:extLst>
                <a:ext uri="{FF2B5EF4-FFF2-40B4-BE49-F238E27FC236}">
                  <a16:creationId xmlns:a16="http://schemas.microsoft.com/office/drawing/2014/main" id="{EF6C28F5-9EA3-634B-E46F-11650CA8B34B}"/>
                </a:ext>
              </a:extLst>
            </p:cNvPr>
            <p:cNvSpPr/>
            <p:nvPr/>
          </p:nvSpPr>
          <p:spPr>
            <a:xfrm>
              <a:off x="1949975" y="1997225"/>
              <a:ext cx="31900" cy="43675"/>
            </a:xfrm>
            <a:custGeom>
              <a:avLst/>
              <a:gdLst/>
              <a:ahLst/>
              <a:cxnLst/>
              <a:rect l="l" t="t" r="r" b="b"/>
              <a:pathLst>
                <a:path w="1276" h="1747" extrusionOk="0">
                  <a:moveTo>
                    <a:pt x="985" y="1"/>
                  </a:moveTo>
                  <a:cubicBezTo>
                    <a:pt x="857" y="1"/>
                    <a:pt x="702" y="49"/>
                    <a:pt x="576" y="141"/>
                  </a:cubicBezTo>
                  <a:cubicBezTo>
                    <a:pt x="420" y="249"/>
                    <a:pt x="306" y="408"/>
                    <a:pt x="236" y="527"/>
                  </a:cubicBezTo>
                  <a:cubicBezTo>
                    <a:pt x="166" y="648"/>
                    <a:pt x="130" y="732"/>
                    <a:pt x="130" y="732"/>
                  </a:cubicBezTo>
                  <a:cubicBezTo>
                    <a:pt x="130" y="732"/>
                    <a:pt x="113" y="777"/>
                    <a:pt x="1" y="1063"/>
                  </a:cubicBezTo>
                  <a:cubicBezTo>
                    <a:pt x="47" y="1057"/>
                    <a:pt x="139" y="1038"/>
                    <a:pt x="229" y="1034"/>
                  </a:cubicBezTo>
                  <a:cubicBezTo>
                    <a:pt x="284" y="1036"/>
                    <a:pt x="287" y="1038"/>
                    <a:pt x="311" y="1042"/>
                  </a:cubicBezTo>
                  <a:cubicBezTo>
                    <a:pt x="331" y="1047"/>
                    <a:pt x="352" y="1053"/>
                    <a:pt x="374" y="1064"/>
                  </a:cubicBezTo>
                  <a:cubicBezTo>
                    <a:pt x="457" y="1096"/>
                    <a:pt x="533" y="1212"/>
                    <a:pt x="505" y="1315"/>
                  </a:cubicBezTo>
                  <a:cubicBezTo>
                    <a:pt x="474" y="1417"/>
                    <a:pt x="357" y="1522"/>
                    <a:pt x="300" y="1602"/>
                  </a:cubicBezTo>
                  <a:cubicBezTo>
                    <a:pt x="235" y="1683"/>
                    <a:pt x="198" y="1737"/>
                    <a:pt x="207" y="1745"/>
                  </a:cubicBezTo>
                  <a:cubicBezTo>
                    <a:pt x="207" y="1746"/>
                    <a:pt x="208" y="1747"/>
                    <a:pt x="210" y="1747"/>
                  </a:cubicBezTo>
                  <a:cubicBezTo>
                    <a:pt x="225" y="1747"/>
                    <a:pt x="276" y="1709"/>
                    <a:pt x="346" y="1652"/>
                  </a:cubicBezTo>
                  <a:cubicBezTo>
                    <a:pt x="384" y="1619"/>
                    <a:pt x="430" y="1581"/>
                    <a:pt x="478" y="1539"/>
                  </a:cubicBezTo>
                  <a:cubicBezTo>
                    <a:pt x="526" y="1496"/>
                    <a:pt x="585" y="1444"/>
                    <a:pt x="620" y="1359"/>
                  </a:cubicBezTo>
                  <a:cubicBezTo>
                    <a:pt x="691" y="1182"/>
                    <a:pt x="585" y="984"/>
                    <a:pt x="453" y="911"/>
                  </a:cubicBezTo>
                  <a:cubicBezTo>
                    <a:pt x="421" y="892"/>
                    <a:pt x="389" y="878"/>
                    <a:pt x="358" y="868"/>
                  </a:cubicBezTo>
                  <a:cubicBezTo>
                    <a:pt x="330" y="858"/>
                    <a:pt x="286" y="851"/>
                    <a:pt x="297" y="851"/>
                  </a:cubicBezTo>
                  <a:cubicBezTo>
                    <a:pt x="294" y="847"/>
                    <a:pt x="295" y="846"/>
                    <a:pt x="297" y="845"/>
                  </a:cubicBezTo>
                  <a:cubicBezTo>
                    <a:pt x="298" y="842"/>
                    <a:pt x="299" y="842"/>
                    <a:pt x="299" y="842"/>
                  </a:cubicBezTo>
                  <a:cubicBezTo>
                    <a:pt x="310" y="820"/>
                    <a:pt x="311" y="814"/>
                    <a:pt x="311" y="814"/>
                  </a:cubicBezTo>
                  <a:cubicBezTo>
                    <a:pt x="311" y="814"/>
                    <a:pt x="341" y="733"/>
                    <a:pt x="396" y="618"/>
                  </a:cubicBezTo>
                  <a:cubicBezTo>
                    <a:pt x="452" y="505"/>
                    <a:pt x="538" y="361"/>
                    <a:pt x="661" y="256"/>
                  </a:cubicBezTo>
                  <a:cubicBezTo>
                    <a:pt x="783" y="147"/>
                    <a:pt x="938" y="89"/>
                    <a:pt x="1060" y="88"/>
                  </a:cubicBezTo>
                  <a:cubicBezTo>
                    <a:pt x="1068" y="87"/>
                    <a:pt x="1075" y="87"/>
                    <a:pt x="1082" y="87"/>
                  </a:cubicBezTo>
                  <a:cubicBezTo>
                    <a:pt x="1176" y="87"/>
                    <a:pt x="1240" y="113"/>
                    <a:pt x="1261" y="113"/>
                  </a:cubicBezTo>
                  <a:cubicBezTo>
                    <a:pt x="1265" y="113"/>
                    <a:pt x="1267" y="112"/>
                    <a:pt x="1268" y="110"/>
                  </a:cubicBezTo>
                  <a:cubicBezTo>
                    <a:pt x="1275" y="100"/>
                    <a:pt x="1205" y="30"/>
                    <a:pt x="1064" y="8"/>
                  </a:cubicBezTo>
                  <a:cubicBezTo>
                    <a:pt x="1040" y="3"/>
                    <a:pt x="1013" y="1"/>
                    <a:pt x="9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6196;p61">
              <a:extLst>
                <a:ext uri="{FF2B5EF4-FFF2-40B4-BE49-F238E27FC236}">
                  <a16:creationId xmlns:a16="http://schemas.microsoft.com/office/drawing/2014/main" id="{531ACC34-0822-1EC0-45F9-86CA50F526C7}"/>
                </a:ext>
              </a:extLst>
            </p:cNvPr>
            <p:cNvSpPr/>
            <p:nvPr/>
          </p:nvSpPr>
          <p:spPr>
            <a:xfrm>
              <a:off x="1625875" y="1798050"/>
              <a:ext cx="342550" cy="381050"/>
            </a:xfrm>
            <a:custGeom>
              <a:avLst/>
              <a:gdLst/>
              <a:ahLst/>
              <a:cxnLst/>
              <a:rect l="l" t="t" r="r" b="b"/>
              <a:pathLst>
                <a:path w="13702" h="15242" extrusionOk="0">
                  <a:moveTo>
                    <a:pt x="6650" y="0"/>
                  </a:moveTo>
                  <a:cubicBezTo>
                    <a:pt x="3524" y="0"/>
                    <a:pt x="1" y="3098"/>
                    <a:pt x="664" y="6552"/>
                  </a:cubicBezTo>
                  <a:cubicBezTo>
                    <a:pt x="787" y="7189"/>
                    <a:pt x="993" y="7811"/>
                    <a:pt x="1064" y="8460"/>
                  </a:cubicBezTo>
                  <a:cubicBezTo>
                    <a:pt x="1117" y="8926"/>
                    <a:pt x="1147" y="9437"/>
                    <a:pt x="1200" y="9951"/>
                  </a:cubicBezTo>
                  <a:cubicBezTo>
                    <a:pt x="1307" y="10970"/>
                    <a:pt x="1510" y="12002"/>
                    <a:pt x="2176" y="12744"/>
                  </a:cubicBezTo>
                  <a:cubicBezTo>
                    <a:pt x="2772" y="13406"/>
                    <a:pt x="3296" y="13923"/>
                    <a:pt x="4127" y="14312"/>
                  </a:cubicBezTo>
                  <a:cubicBezTo>
                    <a:pt x="5138" y="14786"/>
                    <a:pt x="6243" y="15239"/>
                    <a:pt x="7378" y="15241"/>
                  </a:cubicBezTo>
                  <a:cubicBezTo>
                    <a:pt x="7378" y="15241"/>
                    <a:pt x="7379" y="15241"/>
                    <a:pt x="7380" y="15241"/>
                  </a:cubicBezTo>
                  <a:cubicBezTo>
                    <a:pt x="8550" y="15241"/>
                    <a:pt x="9821" y="14452"/>
                    <a:pt x="10819" y="13904"/>
                  </a:cubicBezTo>
                  <a:cubicBezTo>
                    <a:pt x="11467" y="13548"/>
                    <a:pt x="12149" y="13204"/>
                    <a:pt x="12512" y="12540"/>
                  </a:cubicBezTo>
                  <a:cubicBezTo>
                    <a:pt x="12851" y="11922"/>
                    <a:pt x="12992" y="11217"/>
                    <a:pt x="13126" y="10533"/>
                  </a:cubicBezTo>
                  <a:cubicBezTo>
                    <a:pt x="13220" y="10055"/>
                    <a:pt x="13290" y="9536"/>
                    <a:pt x="13293" y="9046"/>
                  </a:cubicBezTo>
                  <a:cubicBezTo>
                    <a:pt x="13295" y="8631"/>
                    <a:pt x="13313" y="8233"/>
                    <a:pt x="13365" y="7821"/>
                  </a:cubicBezTo>
                  <a:cubicBezTo>
                    <a:pt x="13487" y="6869"/>
                    <a:pt x="13701" y="5909"/>
                    <a:pt x="13588" y="4945"/>
                  </a:cubicBezTo>
                  <a:cubicBezTo>
                    <a:pt x="13474" y="3964"/>
                    <a:pt x="12867" y="2960"/>
                    <a:pt x="12222" y="2249"/>
                  </a:cubicBezTo>
                  <a:cubicBezTo>
                    <a:pt x="10858" y="742"/>
                    <a:pt x="8809" y="101"/>
                    <a:pt x="6880" y="6"/>
                  </a:cubicBezTo>
                  <a:cubicBezTo>
                    <a:pt x="6804" y="2"/>
                    <a:pt x="6727" y="0"/>
                    <a:pt x="66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6197;p61">
              <a:extLst>
                <a:ext uri="{FF2B5EF4-FFF2-40B4-BE49-F238E27FC236}">
                  <a16:creationId xmlns:a16="http://schemas.microsoft.com/office/drawing/2014/main" id="{28C0DE7C-0D39-8AB0-190D-66C091161668}"/>
                </a:ext>
              </a:extLst>
            </p:cNvPr>
            <p:cNvSpPr/>
            <p:nvPr/>
          </p:nvSpPr>
          <p:spPr>
            <a:xfrm>
              <a:off x="1625875" y="1798050"/>
              <a:ext cx="342550" cy="381050"/>
            </a:xfrm>
            <a:custGeom>
              <a:avLst/>
              <a:gdLst/>
              <a:ahLst/>
              <a:cxnLst/>
              <a:rect l="l" t="t" r="r" b="b"/>
              <a:pathLst>
                <a:path w="13702" h="15242" extrusionOk="0">
                  <a:moveTo>
                    <a:pt x="6650" y="0"/>
                  </a:moveTo>
                  <a:cubicBezTo>
                    <a:pt x="3524" y="0"/>
                    <a:pt x="1" y="3098"/>
                    <a:pt x="664" y="6552"/>
                  </a:cubicBezTo>
                  <a:cubicBezTo>
                    <a:pt x="787" y="7189"/>
                    <a:pt x="993" y="7811"/>
                    <a:pt x="1064" y="8460"/>
                  </a:cubicBezTo>
                  <a:cubicBezTo>
                    <a:pt x="1117" y="8926"/>
                    <a:pt x="1147" y="9437"/>
                    <a:pt x="1200" y="9951"/>
                  </a:cubicBezTo>
                  <a:cubicBezTo>
                    <a:pt x="1307" y="10970"/>
                    <a:pt x="1510" y="12002"/>
                    <a:pt x="2176" y="12744"/>
                  </a:cubicBezTo>
                  <a:cubicBezTo>
                    <a:pt x="2772" y="13406"/>
                    <a:pt x="3296" y="13923"/>
                    <a:pt x="4127" y="14312"/>
                  </a:cubicBezTo>
                  <a:cubicBezTo>
                    <a:pt x="5138" y="14786"/>
                    <a:pt x="6243" y="15239"/>
                    <a:pt x="7378" y="15241"/>
                  </a:cubicBezTo>
                  <a:cubicBezTo>
                    <a:pt x="7379" y="15241"/>
                    <a:pt x="7379" y="15241"/>
                    <a:pt x="7380" y="15241"/>
                  </a:cubicBezTo>
                  <a:cubicBezTo>
                    <a:pt x="8551" y="15241"/>
                    <a:pt x="9877" y="14549"/>
                    <a:pt x="10876" y="14000"/>
                  </a:cubicBezTo>
                  <a:cubicBezTo>
                    <a:pt x="11522" y="13644"/>
                    <a:pt x="12149" y="13203"/>
                    <a:pt x="12512" y="12540"/>
                  </a:cubicBezTo>
                  <a:cubicBezTo>
                    <a:pt x="12851" y="11922"/>
                    <a:pt x="12992" y="11217"/>
                    <a:pt x="13126" y="10533"/>
                  </a:cubicBezTo>
                  <a:cubicBezTo>
                    <a:pt x="13220" y="10055"/>
                    <a:pt x="13290" y="9536"/>
                    <a:pt x="13293" y="9046"/>
                  </a:cubicBezTo>
                  <a:cubicBezTo>
                    <a:pt x="13295" y="8631"/>
                    <a:pt x="13313" y="8233"/>
                    <a:pt x="13365" y="7821"/>
                  </a:cubicBezTo>
                  <a:cubicBezTo>
                    <a:pt x="13487" y="6869"/>
                    <a:pt x="13701" y="5909"/>
                    <a:pt x="13588" y="4945"/>
                  </a:cubicBezTo>
                  <a:cubicBezTo>
                    <a:pt x="13474" y="3964"/>
                    <a:pt x="12867" y="2960"/>
                    <a:pt x="12222" y="2249"/>
                  </a:cubicBezTo>
                  <a:cubicBezTo>
                    <a:pt x="10858" y="742"/>
                    <a:pt x="8809" y="101"/>
                    <a:pt x="6880" y="6"/>
                  </a:cubicBezTo>
                  <a:cubicBezTo>
                    <a:pt x="6804" y="2"/>
                    <a:pt x="6727" y="0"/>
                    <a:pt x="66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6198;p61">
              <a:extLst>
                <a:ext uri="{FF2B5EF4-FFF2-40B4-BE49-F238E27FC236}">
                  <a16:creationId xmlns:a16="http://schemas.microsoft.com/office/drawing/2014/main" id="{4CFA4C93-1463-CD57-2BCC-D162FFB5E235}"/>
                </a:ext>
              </a:extLst>
            </p:cNvPr>
            <p:cNvSpPr/>
            <p:nvPr/>
          </p:nvSpPr>
          <p:spPr>
            <a:xfrm>
              <a:off x="1639125" y="1910350"/>
              <a:ext cx="311225" cy="268750"/>
            </a:xfrm>
            <a:custGeom>
              <a:avLst/>
              <a:gdLst/>
              <a:ahLst/>
              <a:cxnLst/>
              <a:rect l="l" t="t" r="r" b="b"/>
              <a:pathLst>
                <a:path w="12449" h="10750" extrusionOk="0">
                  <a:moveTo>
                    <a:pt x="220" y="1"/>
                  </a:moveTo>
                  <a:lnTo>
                    <a:pt x="220" y="1"/>
                  </a:lnTo>
                  <a:cubicBezTo>
                    <a:pt x="44" y="656"/>
                    <a:pt x="1" y="1350"/>
                    <a:pt x="137" y="2060"/>
                  </a:cubicBezTo>
                  <a:cubicBezTo>
                    <a:pt x="260" y="2697"/>
                    <a:pt x="465" y="3319"/>
                    <a:pt x="537" y="3968"/>
                  </a:cubicBezTo>
                  <a:cubicBezTo>
                    <a:pt x="588" y="4436"/>
                    <a:pt x="617" y="4946"/>
                    <a:pt x="671" y="5459"/>
                  </a:cubicBezTo>
                  <a:cubicBezTo>
                    <a:pt x="778" y="6478"/>
                    <a:pt x="981" y="7510"/>
                    <a:pt x="1647" y="8252"/>
                  </a:cubicBezTo>
                  <a:cubicBezTo>
                    <a:pt x="2243" y="8914"/>
                    <a:pt x="2767" y="9431"/>
                    <a:pt x="3598" y="9820"/>
                  </a:cubicBezTo>
                  <a:cubicBezTo>
                    <a:pt x="4609" y="10294"/>
                    <a:pt x="5715" y="10747"/>
                    <a:pt x="6850" y="10749"/>
                  </a:cubicBezTo>
                  <a:cubicBezTo>
                    <a:pt x="6851" y="10749"/>
                    <a:pt x="6852" y="10749"/>
                    <a:pt x="6852" y="10749"/>
                  </a:cubicBezTo>
                  <a:cubicBezTo>
                    <a:pt x="8022" y="10749"/>
                    <a:pt x="9349" y="10057"/>
                    <a:pt x="10347" y="9508"/>
                  </a:cubicBezTo>
                  <a:cubicBezTo>
                    <a:pt x="10994" y="9152"/>
                    <a:pt x="11620" y="8711"/>
                    <a:pt x="11983" y="8048"/>
                  </a:cubicBezTo>
                  <a:cubicBezTo>
                    <a:pt x="12206" y="7641"/>
                    <a:pt x="12343" y="7199"/>
                    <a:pt x="12449" y="6749"/>
                  </a:cubicBezTo>
                  <a:lnTo>
                    <a:pt x="12449" y="6749"/>
                  </a:lnTo>
                  <a:cubicBezTo>
                    <a:pt x="12349" y="7129"/>
                    <a:pt x="12222" y="7500"/>
                    <a:pt x="12034" y="7844"/>
                  </a:cubicBezTo>
                  <a:cubicBezTo>
                    <a:pt x="11671" y="8509"/>
                    <a:pt x="11044" y="8949"/>
                    <a:pt x="10398" y="9303"/>
                  </a:cubicBezTo>
                  <a:cubicBezTo>
                    <a:pt x="9400" y="9851"/>
                    <a:pt x="8075" y="10545"/>
                    <a:pt x="6905" y="10545"/>
                  </a:cubicBezTo>
                  <a:cubicBezTo>
                    <a:pt x="6903" y="10545"/>
                    <a:pt x="6902" y="10545"/>
                    <a:pt x="6900" y="10545"/>
                  </a:cubicBezTo>
                  <a:cubicBezTo>
                    <a:pt x="5765" y="10544"/>
                    <a:pt x="4660" y="10091"/>
                    <a:pt x="3649" y="9617"/>
                  </a:cubicBezTo>
                  <a:cubicBezTo>
                    <a:pt x="2818" y="9227"/>
                    <a:pt x="2293" y="8711"/>
                    <a:pt x="1698" y="8048"/>
                  </a:cubicBezTo>
                  <a:cubicBezTo>
                    <a:pt x="1030" y="7305"/>
                    <a:pt x="828" y="6274"/>
                    <a:pt x="721" y="5255"/>
                  </a:cubicBezTo>
                  <a:cubicBezTo>
                    <a:pt x="668" y="4742"/>
                    <a:pt x="639" y="4231"/>
                    <a:pt x="587" y="3763"/>
                  </a:cubicBezTo>
                  <a:cubicBezTo>
                    <a:pt x="517" y="3116"/>
                    <a:pt x="310" y="2494"/>
                    <a:pt x="187" y="1856"/>
                  </a:cubicBezTo>
                  <a:cubicBezTo>
                    <a:pt x="65" y="1220"/>
                    <a:pt x="87" y="596"/>
                    <a:pt x="22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6199;p61">
              <a:extLst>
                <a:ext uri="{FF2B5EF4-FFF2-40B4-BE49-F238E27FC236}">
                  <a16:creationId xmlns:a16="http://schemas.microsoft.com/office/drawing/2014/main" id="{2516CFCB-5CB8-5631-91A8-D9EA63300268}"/>
                </a:ext>
              </a:extLst>
            </p:cNvPr>
            <p:cNvSpPr/>
            <p:nvPr/>
          </p:nvSpPr>
          <p:spPr>
            <a:xfrm>
              <a:off x="1647900" y="2043075"/>
              <a:ext cx="92150" cy="61325"/>
            </a:xfrm>
            <a:custGeom>
              <a:avLst/>
              <a:gdLst/>
              <a:ahLst/>
              <a:cxnLst/>
              <a:rect l="l" t="t" r="r" b="b"/>
              <a:pathLst>
                <a:path w="3686" h="2453" extrusionOk="0">
                  <a:moveTo>
                    <a:pt x="987" y="1"/>
                  </a:moveTo>
                  <a:cubicBezTo>
                    <a:pt x="987" y="1"/>
                    <a:pt x="0" y="252"/>
                    <a:pt x="788" y="1471"/>
                  </a:cubicBezTo>
                  <a:cubicBezTo>
                    <a:pt x="1422" y="2453"/>
                    <a:pt x="1849" y="2311"/>
                    <a:pt x="2175" y="2290"/>
                  </a:cubicBezTo>
                  <a:cubicBezTo>
                    <a:pt x="2771" y="2250"/>
                    <a:pt x="3684" y="1803"/>
                    <a:pt x="3686" y="984"/>
                  </a:cubicBezTo>
                  <a:cubicBezTo>
                    <a:pt x="3686" y="167"/>
                    <a:pt x="2218" y="2"/>
                    <a:pt x="98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6200;p61">
              <a:extLst>
                <a:ext uri="{FF2B5EF4-FFF2-40B4-BE49-F238E27FC236}">
                  <a16:creationId xmlns:a16="http://schemas.microsoft.com/office/drawing/2014/main" id="{7C84F794-C313-9B5C-6441-158F9E411DF1}"/>
                </a:ext>
              </a:extLst>
            </p:cNvPr>
            <p:cNvSpPr/>
            <p:nvPr/>
          </p:nvSpPr>
          <p:spPr>
            <a:xfrm>
              <a:off x="1859150" y="2028700"/>
              <a:ext cx="99525" cy="75275"/>
            </a:xfrm>
            <a:custGeom>
              <a:avLst/>
              <a:gdLst/>
              <a:ahLst/>
              <a:cxnLst/>
              <a:rect l="l" t="t" r="r" b="b"/>
              <a:pathLst>
                <a:path w="3981" h="3011" extrusionOk="0">
                  <a:moveTo>
                    <a:pt x="815" y="925"/>
                  </a:moveTo>
                  <a:cubicBezTo>
                    <a:pt x="815" y="925"/>
                    <a:pt x="1" y="1553"/>
                    <a:pt x="1187" y="2361"/>
                  </a:cubicBezTo>
                  <a:cubicBezTo>
                    <a:pt x="2141" y="3011"/>
                    <a:pt x="2482" y="2710"/>
                    <a:pt x="2775" y="2559"/>
                  </a:cubicBezTo>
                  <a:cubicBezTo>
                    <a:pt x="3309" y="2283"/>
                    <a:pt x="3980" y="1505"/>
                    <a:pt x="3672" y="753"/>
                  </a:cubicBezTo>
                  <a:cubicBezTo>
                    <a:pt x="3363" y="1"/>
                    <a:pt x="1948" y="435"/>
                    <a:pt x="815" y="92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6201;p61">
              <a:extLst>
                <a:ext uri="{FF2B5EF4-FFF2-40B4-BE49-F238E27FC236}">
                  <a16:creationId xmlns:a16="http://schemas.microsoft.com/office/drawing/2014/main" id="{EE5D5B1E-F9F3-339B-9611-DAA4AAA9978C}"/>
                </a:ext>
              </a:extLst>
            </p:cNvPr>
            <p:cNvSpPr/>
            <p:nvPr/>
          </p:nvSpPr>
          <p:spPr>
            <a:xfrm>
              <a:off x="1735975" y="1901000"/>
              <a:ext cx="126625" cy="83700"/>
            </a:xfrm>
            <a:custGeom>
              <a:avLst/>
              <a:gdLst/>
              <a:ahLst/>
              <a:cxnLst/>
              <a:rect l="l" t="t" r="r" b="b"/>
              <a:pathLst>
                <a:path w="5065" h="3348" extrusionOk="0">
                  <a:moveTo>
                    <a:pt x="1287" y="139"/>
                  </a:moveTo>
                  <a:cubicBezTo>
                    <a:pt x="1287" y="139"/>
                    <a:pt x="1" y="587"/>
                    <a:pt x="1178" y="2116"/>
                  </a:cubicBezTo>
                  <a:cubicBezTo>
                    <a:pt x="2127" y="3347"/>
                    <a:pt x="2680" y="3112"/>
                    <a:pt x="3111" y="3045"/>
                  </a:cubicBezTo>
                  <a:cubicBezTo>
                    <a:pt x="3898" y="2923"/>
                    <a:pt x="5064" y="2224"/>
                    <a:pt x="4977" y="1139"/>
                  </a:cubicBezTo>
                  <a:cubicBezTo>
                    <a:pt x="4890" y="53"/>
                    <a:pt x="2921" y="1"/>
                    <a:pt x="1287"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6202;p61">
              <a:extLst>
                <a:ext uri="{FF2B5EF4-FFF2-40B4-BE49-F238E27FC236}">
                  <a16:creationId xmlns:a16="http://schemas.microsoft.com/office/drawing/2014/main" id="{C5496E5C-E577-0B49-AF52-2B31CA4B2BD1}"/>
                </a:ext>
              </a:extLst>
            </p:cNvPr>
            <p:cNvSpPr/>
            <p:nvPr/>
          </p:nvSpPr>
          <p:spPr>
            <a:xfrm>
              <a:off x="1841725" y="1958475"/>
              <a:ext cx="102275" cy="83600"/>
            </a:xfrm>
            <a:custGeom>
              <a:avLst/>
              <a:gdLst/>
              <a:ahLst/>
              <a:cxnLst/>
              <a:rect l="l" t="t" r="r" b="b"/>
              <a:pathLst>
                <a:path w="4091" h="3344" extrusionOk="0">
                  <a:moveTo>
                    <a:pt x="2003" y="1"/>
                  </a:moveTo>
                  <a:cubicBezTo>
                    <a:pt x="1835" y="1"/>
                    <a:pt x="1661" y="28"/>
                    <a:pt x="1482" y="90"/>
                  </a:cubicBezTo>
                  <a:cubicBezTo>
                    <a:pt x="1" y="596"/>
                    <a:pt x="750" y="3092"/>
                    <a:pt x="750" y="3092"/>
                  </a:cubicBezTo>
                  <a:cubicBezTo>
                    <a:pt x="1243" y="3270"/>
                    <a:pt x="1665" y="3344"/>
                    <a:pt x="2026" y="3344"/>
                  </a:cubicBezTo>
                  <a:cubicBezTo>
                    <a:pt x="3377" y="3344"/>
                    <a:pt x="3873" y="2317"/>
                    <a:pt x="3977" y="1907"/>
                  </a:cubicBezTo>
                  <a:cubicBezTo>
                    <a:pt x="4090" y="1450"/>
                    <a:pt x="3221" y="1"/>
                    <a:pt x="200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6203;p61">
              <a:extLst>
                <a:ext uri="{FF2B5EF4-FFF2-40B4-BE49-F238E27FC236}">
                  <a16:creationId xmlns:a16="http://schemas.microsoft.com/office/drawing/2014/main" id="{D137701E-A5FD-B1B4-13C6-A53DC73F3534}"/>
                </a:ext>
              </a:extLst>
            </p:cNvPr>
            <p:cNvSpPr/>
            <p:nvPr/>
          </p:nvSpPr>
          <p:spPr>
            <a:xfrm>
              <a:off x="1853400" y="1972950"/>
              <a:ext cx="88850" cy="79900"/>
            </a:xfrm>
            <a:custGeom>
              <a:avLst/>
              <a:gdLst/>
              <a:ahLst/>
              <a:cxnLst/>
              <a:rect l="l" t="t" r="r" b="b"/>
              <a:pathLst>
                <a:path w="3554" h="3196" extrusionOk="0">
                  <a:moveTo>
                    <a:pt x="1554" y="1"/>
                  </a:moveTo>
                  <a:cubicBezTo>
                    <a:pt x="1375" y="1"/>
                    <a:pt x="1188" y="30"/>
                    <a:pt x="994" y="97"/>
                  </a:cubicBezTo>
                  <a:cubicBezTo>
                    <a:pt x="406" y="298"/>
                    <a:pt x="127" y="843"/>
                    <a:pt x="63" y="1445"/>
                  </a:cubicBezTo>
                  <a:cubicBezTo>
                    <a:pt x="1" y="2042"/>
                    <a:pt x="109" y="2495"/>
                    <a:pt x="369" y="2791"/>
                  </a:cubicBezTo>
                  <a:cubicBezTo>
                    <a:pt x="603" y="3058"/>
                    <a:pt x="959" y="3196"/>
                    <a:pt x="1419" y="3196"/>
                  </a:cubicBezTo>
                  <a:cubicBezTo>
                    <a:pt x="1563" y="3196"/>
                    <a:pt x="1718" y="3182"/>
                    <a:pt x="1882" y="3154"/>
                  </a:cubicBezTo>
                  <a:cubicBezTo>
                    <a:pt x="2605" y="3033"/>
                    <a:pt x="3252" y="2493"/>
                    <a:pt x="3441" y="1749"/>
                  </a:cubicBezTo>
                  <a:cubicBezTo>
                    <a:pt x="3554" y="1297"/>
                    <a:pt x="2741" y="1"/>
                    <a:pt x="1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204;p61">
              <a:extLst>
                <a:ext uri="{FF2B5EF4-FFF2-40B4-BE49-F238E27FC236}">
                  <a16:creationId xmlns:a16="http://schemas.microsoft.com/office/drawing/2014/main" id="{FB487D71-25B5-714A-4D42-C5D8659DF0E8}"/>
                </a:ext>
              </a:extLst>
            </p:cNvPr>
            <p:cNvSpPr/>
            <p:nvPr/>
          </p:nvSpPr>
          <p:spPr>
            <a:xfrm>
              <a:off x="1854850" y="1982200"/>
              <a:ext cx="71125" cy="63400"/>
            </a:xfrm>
            <a:custGeom>
              <a:avLst/>
              <a:gdLst/>
              <a:ahLst/>
              <a:cxnLst/>
              <a:rect l="l" t="t" r="r" b="b"/>
              <a:pathLst>
                <a:path w="2845" h="2536" extrusionOk="0">
                  <a:moveTo>
                    <a:pt x="1446" y="0"/>
                  </a:moveTo>
                  <a:cubicBezTo>
                    <a:pt x="1268" y="0"/>
                    <a:pt x="1086" y="39"/>
                    <a:pt x="913" y="121"/>
                  </a:cubicBezTo>
                  <a:cubicBezTo>
                    <a:pt x="283" y="419"/>
                    <a:pt x="0" y="1174"/>
                    <a:pt x="282" y="1807"/>
                  </a:cubicBezTo>
                  <a:cubicBezTo>
                    <a:pt x="485" y="2267"/>
                    <a:pt x="929" y="2536"/>
                    <a:pt x="1398" y="2536"/>
                  </a:cubicBezTo>
                  <a:cubicBezTo>
                    <a:pt x="1576" y="2536"/>
                    <a:pt x="1758" y="2497"/>
                    <a:pt x="1932" y="2415"/>
                  </a:cubicBezTo>
                  <a:cubicBezTo>
                    <a:pt x="2560" y="2116"/>
                    <a:pt x="2845" y="1362"/>
                    <a:pt x="2564" y="728"/>
                  </a:cubicBezTo>
                  <a:cubicBezTo>
                    <a:pt x="2360" y="269"/>
                    <a:pt x="1915" y="0"/>
                    <a:pt x="1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205;p61">
              <a:extLst>
                <a:ext uri="{FF2B5EF4-FFF2-40B4-BE49-F238E27FC236}">
                  <a16:creationId xmlns:a16="http://schemas.microsoft.com/office/drawing/2014/main" id="{89688CDA-1E92-598E-69F0-B3CB4C9C9856}"/>
                </a:ext>
              </a:extLst>
            </p:cNvPr>
            <p:cNvSpPr/>
            <p:nvPr/>
          </p:nvSpPr>
          <p:spPr>
            <a:xfrm>
              <a:off x="1872300" y="1997925"/>
              <a:ext cx="35300" cy="31625"/>
            </a:xfrm>
            <a:custGeom>
              <a:avLst/>
              <a:gdLst/>
              <a:ahLst/>
              <a:cxnLst/>
              <a:rect l="l" t="t" r="r" b="b"/>
              <a:pathLst>
                <a:path w="1412" h="1265" extrusionOk="0">
                  <a:moveTo>
                    <a:pt x="715" y="1"/>
                  </a:moveTo>
                  <a:cubicBezTo>
                    <a:pt x="628" y="1"/>
                    <a:pt x="538" y="20"/>
                    <a:pt x="453" y="61"/>
                  </a:cubicBezTo>
                  <a:cubicBezTo>
                    <a:pt x="140" y="210"/>
                    <a:pt x="1" y="585"/>
                    <a:pt x="140" y="901"/>
                  </a:cubicBezTo>
                  <a:cubicBezTo>
                    <a:pt x="241" y="1130"/>
                    <a:pt x="462" y="1264"/>
                    <a:pt x="696" y="1264"/>
                  </a:cubicBezTo>
                  <a:cubicBezTo>
                    <a:pt x="784" y="1264"/>
                    <a:pt x="873" y="1245"/>
                    <a:pt x="959" y="1205"/>
                  </a:cubicBezTo>
                  <a:cubicBezTo>
                    <a:pt x="1271" y="1056"/>
                    <a:pt x="1412" y="680"/>
                    <a:pt x="1270" y="364"/>
                  </a:cubicBezTo>
                  <a:cubicBezTo>
                    <a:pt x="1169" y="135"/>
                    <a:pt x="948"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206;p61">
              <a:extLst>
                <a:ext uri="{FF2B5EF4-FFF2-40B4-BE49-F238E27FC236}">
                  <a16:creationId xmlns:a16="http://schemas.microsoft.com/office/drawing/2014/main" id="{41AED603-B473-C2C2-D113-77607E04C94B}"/>
                </a:ext>
              </a:extLst>
            </p:cNvPr>
            <p:cNvSpPr/>
            <p:nvPr/>
          </p:nvSpPr>
          <p:spPr>
            <a:xfrm>
              <a:off x="1853575" y="1972925"/>
              <a:ext cx="89100" cy="75800"/>
            </a:xfrm>
            <a:custGeom>
              <a:avLst/>
              <a:gdLst/>
              <a:ahLst/>
              <a:cxnLst/>
              <a:rect l="l" t="t" r="r" b="b"/>
              <a:pathLst>
                <a:path w="3564" h="3032" extrusionOk="0">
                  <a:moveTo>
                    <a:pt x="1547" y="1"/>
                  </a:moveTo>
                  <a:cubicBezTo>
                    <a:pt x="1368" y="1"/>
                    <a:pt x="1181" y="30"/>
                    <a:pt x="987" y="96"/>
                  </a:cubicBezTo>
                  <a:cubicBezTo>
                    <a:pt x="121" y="394"/>
                    <a:pt x="1" y="1311"/>
                    <a:pt x="51" y="2025"/>
                  </a:cubicBezTo>
                  <a:cubicBezTo>
                    <a:pt x="96" y="1747"/>
                    <a:pt x="174" y="1454"/>
                    <a:pt x="305" y="1187"/>
                  </a:cubicBezTo>
                  <a:cubicBezTo>
                    <a:pt x="530" y="733"/>
                    <a:pt x="947" y="485"/>
                    <a:pt x="1433" y="485"/>
                  </a:cubicBezTo>
                  <a:cubicBezTo>
                    <a:pt x="1873" y="485"/>
                    <a:pt x="2368" y="687"/>
                    <a:pt x="2828" y="1124"/>
                  </a:cubicBezTo>
                  <a:cubicBezTo>
                    <a:pt x="3564" y="1823"/>
                    <a:pt x="2743" y="2670"/>
                    <a:pt x="2312" y="3032"/>
                  </a:cubicBezTo>
                  <a:cubicBezTo>
                    <a:pt x="3048" y="2729"/>
                    <a:pt x="3355" y="2061"/>
                    <a:pt x="3434" y="1749"/>
                  </a:cubicBezTo>
                  <a:cubicBezTo>
                    <a:pt x="3547" y="1296"/>
                    <a:pt x="2734" y="1"/>
                    <a:pt x="15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207;p61">
              <a:extLst>
                <a:ext uri="{FF2B5EF4-FFF2-40B4-BE49-F238E27FC236}">
                  <a16:creationId xmlns:a16="http://schemas.microsoft.com/office/drawing/2014/main" id="{706D1803-3FE1-456A-72FA-4838E66E0266}"/>
                </a:ext>
              </a:extLst>
            </p:cNvPr>
            <p:cNvSpPr/>
            <p:nvPr/>
          </p:nvSpPr>
          <p:spPr>
            <a:xfrm>
              <a:off x="1853125" y="1967900"/>
              <a:ext cx="90150" cy="86900"/>
            </a:xfrm>
            <a:custGeom>
              <a:avLst/>
              <a:gdLst/>
              <a:ahLst/>
              <a:cxnLst/>
              <a:rect l="l" t="t" r="r" b="b"/>
              <a:pathLst>
                <a:path w="3606" h="3476" extrusionOk="0">
                  <a:moveTo>
                    <a:pt x="1646" y="1"/>
                  </a:moveTo>
                  <a:cubicBezTo>
                    <a:pt x="1558" y="1"/>
                    <a:pt x="1477" y="2"/>
                    <a:pt x="1392" y="2"/>
                  </a:cubicBezTo>
                  <a:cubicBezTo>
                    <a:pt x="1280" y="22"/>
                    <a:pt x="1170" y="32"/>
                    <a:pt x="1063" y="61"/>
                  </a:cubicBezTo>
                  <a:cubicBezTo>
                    <a:pt x="1011" y="80"/>
                    <a:pt x="960" y="100"/>
                    <a:pt x="909" y="118"/>
                  </a:cubicBezTo>
                  <a:lnTo>
                    <a:pt x="833" y="148"/>
                  </a:lnTo>
                  <a:lnTo>
                    <a:pt x="761" y="189"/>
                  </a:lnTo>
                  <a:cubicBezTo>
                    <a:pt x="715" y="218"/>
                    <a:pt x="668" y="245"/>
                    <a:pt x="622" y="272"/>
                  </a:cubicBezTo>
                  <a:cubicBezTo>
                    <a:pt x="579" y="306"/>
                    <a:pt x="539" y="342"/>
                    <a:pt x="500" y="378"/>
                  </a:cubicBezTo>
                  <a:cubicBezTo>
                    <a:pt x="480" y="397"/>
                    <a:pt x="461" y="415"/>
                    <a:pt x="441" y="432"/>
                  </a:cubicBezTo>
                  <a:cubicBezTo>
                    <a:pt x="424" y="453"/>
                    <a:pt x="407" y="473"/>
                    <a:pt x="391" y="495"/>
                  </a:cubicBezTo>
                  <a:cubicBezTo>
                    <a:pt x="359" y="537"/>
                    <a:pt x="324" y="574"/>
                    <a:pt x="296" y="617"/>
                  </a:cubicBezTo>
                  <a:cubicBezTo>
                    <a:pt x="183" y="791"/>
                    <a:pt x="111" y="975"/>
                    <a:pt x="70" y="1145"/>
                  </a:cubicBezTo>
                  <a:cubicBezTo>
                    <a:pt x="28" y="1313"/>
                    <a:pt x="12" y="1466"/>
                    <a:pt x="7" y="1592"/>
                  </a:cubicBezTo>
                  <a:cubicBezTo>
                    <a:pt x="1" y="1717"/>
                    <a:pt x="9" y="1816"/>
                    <a:pt x="14" y="1882"/>
                  </a:cubicBezTo>
                  <a:cubicBezTo>
                    <a:pt x="18" y="1951"/>
                    <a:pt x="24" y="1985"/>
                    <a:pt x="24" y="1985"/>
                  </a:cubicBezTo>
                  <a:cubicBezTo>
                    <a:pt x="24" y="1985"/>
                    <a:pt x="29" y="1842"/>
                    <a:pt x="78" y="1610"/>
                  </a:cubicBezTo>
                  <a:cubicBezTo>
                    <a:pt x="101" y="1495"/>
                    <a:pt x="142" y="1360"/>
                    <a:pt x="198" y="1218"/>
                  </a:cubicBezTo>
                  <a:cubicBezTo>
                    <a:pt x="257" y="1075"/>
                    <a:pt x="343" y="931"/>
                    <a:pt x="450" y="800"/>
                  </a:cubicBezTo>
                  <a:cubicBezTo>
                    <a:pt x="479" y="769"/>
                    <a:pt x="512" y="742"/>
                    <a:pt x="543" y="713"/>
                  </a:cubicBezTo>
                  <a:lnTo>
                    <a:pt x="589" y="668"/>
                  </a:lnTo>
                  <a:lnTo>
                    <a:pt x="642" y="634"/>
                  </a:lnTo>
                  <a:cubicBezTo>
                    <a:pt x="678" y="610"/>
                    <a:pt x="715" y="586"/>
                    <a:pt x="751" y="561"/>
                  </a:cubicBezTo>
                  <a:cubicBezTo>
                    <a:pt x="790" y="544"/>
                    <a:pt x="831" y="524"/>
                    <a:pt x="871" y="507"/>
                  </a:cubicBezTo>
                  <a:lnTo>
                    <a:pt x="933" y="480"/>
                  </a:lnTo>
                  <a:lnTo>
                    <a:pt x="999" y="464"/>
                  </a:lnTo>
                  <a:cubicBezTo>
                    <a:pt x="1044" y="453"/>
                    <a:pt x="1089" y="442"/>
                    <a:pt x="1133" y="431"/>
                  </a:cubicBezTo>
                  <a:cubicBezTo>
                    <a:pt x="1227" y="418"/>
                    <a:pt x="1323" y="413"/>
                    <a:pt x="1420" y="404"/>
                  </a:cubicBezTo>
                  <a:cubicBezTo>
                    <a:pt x="1517" y="410"/>
                    <a:pt x="1617" y="417"/>
                    <a:pt x="1719" y="422"/>
                  </a:cubicBezTo>
                  <a:cubicBezTo>
                    <a:pt x="1773" y="432"/>
                    <a:pt x="1828" y="441"/>
                    <a:pt x="1884" y="450"/>
                  </a:cubicBezTo>
                  <a:lnTo>
                    <a:pt x="2033" y="484"/>
                  </a:lnTo>
                  <a:cubicBezTo>
                    <a:pt x="2236" y="537"/>
                    <a:pt x="2439" y="623"/>
                    <a:pt x="2622" y="747"/>
                  </a:cubicBezTo>
                  <a:cubicBezTo>
                    <a:pt x="2807" y="864"/>
                    <a:pt x="2971" y="1024"/>
                    <a:pt x="3092" y="1212"/>
                  </a:cubicBezTo>
                  <a:cubicBezTo>
                    <a:pt x="3148" y="1308"/>
                    <a:pt x="3198" y="1407"/>
                    <a:pt x="3230" y="1510"/>
                  </a:cubicBezTo>
                  <a:cubicBezTo>
                    <a:pt x="3261" y="1614"/>
                    <a:pt x="3278" y="1721"/>
                    <a:pt x="3279" y="1827"/>
                  </a:cubicBezTo>
                  <a:cubicBezTo>
                    <a:pt x="3273" y="2036"/>
                    <a:pt x="3213" y="2244"/>
                    <a:pt x="3111" y="2415"/>
                  </a:cubicBezTo>
                  <a:cubicBezTo>
                    <a:pt x="3010" y="2585"/>
                    <a:pt x="2885" y="2730"/>
                    <a:pt x="2756" y="2846"/>
                  </a:cubicBezTo>
                  <a:cubicBezTo>
                    <a:pt x="2628" y="2963"/>
                    <a:pt x="2500" y="3058"/>
                    <a:pt x="2384" y="3137"/>
                  </a:cubicBezTo>
                  <a:cubicBezTo>
                    <a:pt x="2325" y="3175"/>
                    <a:pt x="2270" y="3209"/>
                    <a:pt x="2218" y="3243"/>
                  </a:cubicBezTo>
                  <a:cubicBezTo>
                    <a:pt x="2166" y="3272"/>
                    <a:pt x="2117" y="3300"/>
                    <a:pt x="2073" y="3326"/>
                  </a:cubicBezTo>
                  <a:cubicBezTo>
                    <a:pt x="1985" y="3378"/>
                    <a:pt x="1913" y="3411"/>
                    <a:pt x="1866" y="3437"/>
                  </a:cubicBezTo>
                  <a:cubicBezTo>
                    <a:pt x="1819" y="3463"/>
                    <a:pt x="1792" y="3476"/>
                    <a:pt x="1792" y="3476"/>
                  </a:cubicBezTo>
                  <a:cubicBezTo>
                    <a:pt x="1792" y="3476"/>
                    <a:pt x="1820" y="3470"/>
                    <a:pt x="1872" y="3462"/>
                  </a:cubicBezTo>
                  <a:cubicBezTo>
                    <a:pt x="1924" y="3449"/>
                    <a:pt x="2003" y="3442"/>
                    <a:pt x="2099" y="3411"/>
                  </a:cubicBezTo>
                  <a:cubicBezTo>
                    <a:pt x="2146" y="3398"/>
                    <a:pt x="2199" y="3382"/>
                    <a:pt x="2259" y="3366"/>
                  </a:cubicBezTo>
                  <a:cubicBezTo>
                    <a:pt x="2317" y="3346"/>
                    <a:pt x="2378" y="3320"/>
                    <a:pt x="2445" y="3297"/>
                  </a:cubicBezTo>
                  <a:cubicBezTo>
                    <a:pt x="2511" y="3270"/>
                    <a:pt x="2579" y="3235"/>
                    <a:pt x="2652" y="3201"/>
                  </a:cubicBezTo>
                  <a:cubicBezTo>
                    <a:pt x="2723" y="3159"/>
                    <a:pt x="2799" y="3119"/>
                    <a:pt x="2873" y="3064"/>
                  </a:cubicBezTo>
                  <a:cubicBezTo>
                    <a:pt x="3027" y="2963"/>
                    <a:pt x="3184" y="2828"/>
                    <a:pt x="3323" y="2632"/>
                  </a:cubicBezTo>
                  <a:cubicBezTo>
                    <a:pt x="3464" y="2442"/>
                    <a:pt x="3579" y="2175"/>
                    <a:pt x="3598" y="1860"/>
                  </a:cubicBezTo>
                  <a:cubicBezTo>
                    <a:pt x="3605" y="1704"/>
                    <a:pt x="3587" y="1541"/>
                    <a:pt x="3549" y="1385"/>
                  </a:cubicBezTo>
                  <a:cubicBezTo>
                    <a:pt x="3508" y="1230"/>
                    <a:pt x="3443" y="1086"/>
                    <a:pt x="3366" y="955"/>
                  </a:cubicBezTo>
                  <a:cubicBezTo>
                    <a:pt x="3208" y="695"/>
                    <a:pt x="3001" y="492"/>
                    <a:pt x="2779" y="346"/>
                  </a:cubicBezTo>
                  <a:cubicBezTo>
                    <a:pt x="2555" y="203"/>
                    <a:pt x="2318" y="108"/>
                    <a:pt x="2084" y="52"/>
                  </a:cubicBezTo>
                  <a:cubicBezTo>
                    <a:pt x="2022" y="40"/>
                    <a:pt x="1962" y="28"/>
                    <a:pt x="1903" y="17"/>
                  </a:cubicBezTo>
                  <a:cubicBezTo>
                    <a:pt x="1846" y="12"/>
                    <a:pt x="1792" y="7"/>
                    <a:pt x="1738" y="1"/>
                  </a:cubicBezTo>
                  <a:cubicBezTo>
                    <a:pt x="1706" y="1"/>
                    <a:pt x="1676" y="1"/>
                    <a:pt x="16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208;p61">
              <a:extLst>
                <a:ext uri="{FF2B5EF4-FFF2-40B4-BE49-F238E27FC236}">
                  <a16:creationId xmlns:a16="http://schemas.microsoft.com/office/drawing/2014/main" id="{1C7C7AA0-D725-4F0B-78F6-92DA7EBF485F}"/>
                </a:ext>
              </a:extLst>
            </p:cNvPr>
            <p:cNvSpPr/>
            <p:nvPr/>
          </p:nvSpPr>
          <p:spPr>
            <a:xfrm>
              <a:off x="1859975" y="2019600"/>
              <a:ext cx="24500" cy="25250"/>
            </a:xfrm>
            <a:custGeom>
              <a:avLst/>
              <a:gdLst/>
              <a:ahLst/>
              <a:cxnLst/>
              <a:rect l="l" t="t" r="r" b="b"/>
              <a:pathLst>
                <a:path w="980" h="1010" extrusionOk="0">
                  <a:moveTo>
                    <a:pt x="491" y="0"/>
                  </a:moveTo>
                  <a:cubicBezTo>
                    <a:pt x="221" y="0"/>
                    <a:pt x="1" y="226"/>
                    <a:pt x="1" y="504"/>
                  </a:cubicBezTo>
                  <a:cubicBezTo>
                    <a:pt x="1" y="782"/>
                    <a:pt x="219" y="1009"/>
                    <a:pt x="490" y="1009"/>
                  </a:cubicBezTo>
                  <a:cubicBezTo>
                    <a:pt x="760" y="1009"/>
                    <a:pt x="980" y="783"/>
                    <a:pt x="980" y="505"/>
                  </a:cubicBezTo>
                  <a:cubicBezTo>
                    <a:pt x="980" y="227"/>
                    <a:pt x="761" y="2"/>
                    <a:pt x="49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6209;p61">
              <a:extLst>
                <a:ext uri="{FF2B5EF4-FFF2-40B4-BE49-F238E27FC236}">
                  <a16:creationId xmlns:a16="http://schemas.microsoft.com/office/drawing/2014/main" id="{2696FCFA-E0EB-8928-0482-0EF937591500}"/>
                </a:ext>
              </a:extLst>
            </p:cNvPr>
            <p:cNvSpPr/>
            <p:nvPr/>
          </p:nvSpPr>
          <p:spPr>
            <a:xfrm>
              <a:off x="1899050" y="1993150"/>
              <a:ext cx="15250" cy="15650"/>
            </a:xfrm>
            <a:custGeom>
              <a:avLst/>
              <a:gdLst/>
              <a:ahLst/>
              <a:cxnLst/>
              <a:rect l="l" t="t" r="r" b="b"/>
              <a:pathLst>
                <a:path w="610" h="626" extrusionOk="0">
                  <a:moveTo>
                    <a:pt x="305" y="0"/>
                  </a:moveTo>
                  <a:cubicBezTo>
                    <a:pt x="137" y="0"/>
                    <a:pt x="1" y="140"/>
                    <a:pt x="1" y="312"/>
                  </a:cubicBezTo>
                  <a:cubicBezTo>
                    <a:pt x="1" y="485"/>
                    <a:pt x="136" y="626"/>
                    <a:pt x="304" y="626"/>
                  </a:cubicBezTo>
                  <a:cubicBezTo>
                    <a:pt x="472" y="626"/>
                    <a:pt x="609" y="486"/>
                    <a:pt x="609" y="312"/>
                  </a:cubicBezTo>
                  <a:cubicBezTo>
                    <a:pt x="609" y="140"/>
                    <a:pt x="473" y="0"/>
                    <a:pt x="30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210;p61">
              <a:extLst>
                <a:ext uri="{FF2B5EF4-FFF2-40B4-BE49-F238E27FC236}">
                  <a16:creationId xmlns:a16="http://schemas.microsoft.com/office/drawing/2014/main" id="{C82BA37E-E84F-7F80-0DB4-091BA31DA755}"/>
                </a:ext>
              </a:extLst>
            </p:cNvPr>
            <p:cNvSpPr/>
            <p:nvPr/>
          </p:nvSpPr>
          <p:spPr>
            <a:xfrm>
              <a:off x="1668775" y="1958450"/>
              <a:ext cx="102575" cy="83400"/>
            </a:xfrm>
            <a:custGeom>
              <a:avLst/>
              <a:gdLst/>
              <a:ahLst/>
              <a:cxnLst/>
              <a:rect l="l" t="t" r="r" b="b"/>
              <a:pathLst>
                <a:path w="4103" h="3336" extrusionOk="0">
                  <a:moveTo>
                    <a:pt x="2096" y="0"/>
                  </a:moveTo>
                  <a:cubicBezTo>
                    <a:pt x="879" y="0"/>
                    <a:pt x="1" y="1437"/>
                    <a:pt x="114" y="1894"/>
                  </a:cubicBezTo>
                  <a:cubicBezTo>
                    <a:pt x="216" y="2305"/>
                    <a:pt x="710" y="3336"/>
                    <a:pt x="2067" y="3336"/>
                  </a:cubicBezTo>
                  <a:cubicBezTo>
                    <a:pt x="2427" y="3336"/>
                    <a:pt x="2847" y="3263"/>
                    <a:pt x="3337" y="3088"/>
                  </a:cubicBezTo>
                  <a:cubicBezTo>
                    <a:pt x="3337" y="3088"/>
                    <a:pt x="4103" y="601"/>
                    <a:pt x="2623" y="91"/>
                  </a:cubicBezTo>
                  <a:cubicBezTo>
                    <a:pt x="2442" y="28"/>
                    <a:pt x="2265" y="0"/>
                    <a:pt x="2096"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211;p61">
              <a:extLst>
                <a:ext uri="{FF2B5EF4-FFF2-40B4-BE49-F238E27FC236}">
                  <a16:creationId xmlns:a16="http://schemas.microsoft.com/office/drawing/2014/main" id="{046F6BB4-768F-A739-4884-01C770863AA6}"/>
                </a:ext>
              </a:extLst>
            </p:cNvPr>
            <p:cNvSpPr/>
            <p:nvPr/>
          </p:nvSpPr>
          <p:spPr>
            <a:xfrm>
              <a:off x="1670475" y="1972675"/>
              <a:ext cx="88850" cy="79925"/>
            </a:xfrm>
            <a:custGeom>
              <a:avLst/>
              <a:gdLst/>
              <a:ahLst/>
              <a:cxnLst/>
              <a:rect l="l" t="t" r="r" b="b"/>
              <a:pathLst>
                <a:path w="3554" h="3197" extrusionOk="0">
                  <a:moveTo>
                    <a:pt x="2000" y="1"/>
                  </a:moveTo>
                  <a:cubicBezTo>
                    <a:pt x="815" y="1"/>
                    <a:pt x="1" y="1293"/>
                    <a:pt x="112" y="1744"/>
                  </a:cubicBezTo>
                  <a:cubicBezTo>
                    <a:pt x="298" y="2488"/>
                    <a:pt x="946" y="3030"/>
                    <a:pt x="1666" y="3154"/>
                  </a:cubicBezTo>
                  <a:cubicBezTo>
                    <a:pt x="1834" y="3183"/>
                    <a:pt x="1992" y="3197"/>
                    <a:pt x="2139" y="3197"/>
                  </a:cubicBezTo>
                  <a:cubicBezTo>
                    <a:pt x="2595" y="3197"/>
                    <a:pt x="2949" y="3060"/>
                    <a:pt x="3182" y="2796"/>
                  </a:cubicBezTo>
                  <a:cubicBezTo>
                    <a:pt x="3441" y="2501"/>
                    <a:pt x="3553" y="2048"/>
                    <a:pt x="3491" y="1450"/>
                  </a:cubicBezTo>
                  <a:cubicBezTo>
                    <a:pt x="3429" y="848"/>
                    <a:pt x="3150" y="300"/>
                    <a:pt x="2564" y="98"/>
                  </a:cubicBezTo>
                  <a:cubicBezTo>
                    <a:pt x="2369" y="31"/>
                    <a:pt x="2180" y="1"/>
                    <a:pt x="20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212;p61">
              <a:extLst>
                <a:ext uri="{FF2B5EF4-FFF2-40B4-BE49-F238E27FC236}">
                  <a16:creationId xmlns:a16="http://schemas.microsoft.com/office/drawing/2014/main" id="{E0D7072D-6193-AA5A-5B59-3C11308F28B8}"/>
                </a:ext>
              </a:extLst>
            </p:cNvPr>
            <p:cNvSpPr/>
            <p:nvPr/>
          </p:nvSpPr>
          <p:spPr>
            <a:xfrm>
              <a:off x="1687350" y="1983600"/>
              <a:ext cx="71175" cy="63400"/>
            </a:xfrm>
            <a:custGeom>
              <a:avLst/>
              <a:gdLst/>
              <a:ahLst/>
              <a:cxnLst/>
              <a:rect l="l" t="t" r="r" b="b"/>
              <a:pathLst>
                <a:path w="2847" h="2536" extrusionOk="0">
                  <a:moveTo>
                    <a:pt x="1398" y="1"/>
                  </a:moveTo>
                  <a:cubicBezTo>
                    <a:pt x="930" y="1"/>
                    <a:pt x="487" y="268"/>
                    <a:pt x="283" y="725"/>
                  </a:cubicBezTo>
                  <a:cubicBezTo>
                    <a:pt x="0" y="1358"/>
                    <a:pt x="282" y="2114"/>
                    <a:pt x="910" y="2413"/>
                  </a:cubicBezTo>
                  <a:cubicBezTo>
                    <a:pt x="1085" y="2496"/>
                    <a:pt x="1267" y="2535"/>
                    <a:pt x="1446" y="2535"/>
                  </a:cubicBezTo>
                  <a:cubicBezTo>
                    <a:pt x="1914" y="2535"/>
                    <a:pt x="2358" y="2267"/>
                    <a:pt x="2563" y="1810"/>
                  </a:cubicBezTo>
                  <a:cubicBezTo>
                    <a:pt x="2846" y="1177"/>
                    <a:pt x="2566" y="422"/>
                    <a:pt x="1934" y="122"/>
                  </a:cubicBezTo>
                  <a:cubicBezTo>
                    <a:pt x="1760" y="40"/>
                    <a:pt x="1577" y="1"/>
                    <a:pt x="13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213;p61">
              <a:extLst>
                <a:ext uri="{FF2B5EF4-FFF2-40B4-BE49-F238E27FC236}">
                  <a16:creationId xmlns:a16="http://schemas.microsoft.com/office/drawing/2014/main" id="{804ED471-9D56-7FA7-593D-06E908307EE9}"/>
                </a:ext>
              </a:extLst>
            </p:cNvPr>
            <p:cNvSpPr/>
            <p:nvPr/>
          </p:nvSpPr>
          <p:spPr>
            <a:xfrm>
              <a:off x="1706000" y="1999625"/>
              <a:ext cx="35275" cy="31475"/>
            </a:xfrm>
            <a:custGeom>
              <a:avLst/>
              <a:gdLst/>
              <a:ahLst/>
              <a:cxnLst/>
              <a:rect l="l" t="t" r="r" b="b"/>
              <a:pathLst>
                <a:path w="1411" h="1259" extrusionOk="0">
                  <a:moveTo>
                    <a:pt x="694" y="0"/>
                  </a:moveTo>
                  <a:cubicBezTo>
                    <a:pt x="462" y="0"/>
                    <a:pt x="243" y="133"/>
                    <a:pt x="142" y="360"/>
                  </a:cubicBezTo>
                  <a:cubicBezTo>
                    <a:pt x="0" y="675"/>
                    <a:pt x="139" y="1049"/>
                    <a:pt x="452" y="1198"/>
                  </a:cubicBezTo>
                  <a:cubicBezTo>
                    <a:pt x="538" y="1239"/>
                    <a:pt x="629" y="1258"/>
                    <a:pt x="717" y="1258"/>
                  </a:cubicBezTo>
                  <a:cubicBezTo>
                    <a:pt x="949" y="1258"/>
                    <a:pt x="1169" y="1126"/>
                    <a:pt x="1271" y="898"/>
                  </a:cubicBezTo>
                  <a:cubicBezTo>
                    <a:pt x="1411" y="585"/>
                    <a:pt x="1272" y="210"/>
                    <a:pt x="960" y="61"/>
                  </a:cubicBezTo>
                  <a:cubicBezTo>
                    <a:pt x="874" y="20"/>
                    <a:pt x="783"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214;p61">
              <a:extLst>
                <a:ext uri="{FF2B5EF4-FFF2-40B4-BE49-F238E27FC236}">
                  <a16:creationId xmlns:a16="http://schemas.microsoft.com/office/drawing/2014/main" id="{5796D8D9-672B-EF43-240C-031CA8C5BCFE}"/>
                </a:ext>
              </a:extLst>
            </p:cNvPr>
            <p:cNvSpPr/>
            <p:nvPr/>
          </p:nvSpPr>
          <p:spPr>
            <a:xfrm>
              <a:off x="1670000" y="1972725"/>
              <a:ext cx="89125" cy="75750"/>
            </a:xfrm>
            <a:custGeom>
              <a:avLst/>
              <a:gdLst/>
              <a:ahLst/>
              <a:cxnLst/>
              <a:rect l="l" t="t" r="r" b="b"/>
              <a:pathLst>
                <a:path w="3565" h="3030" extrusionOk="0">
                  <a:moveTo>
                    <a:pt x="2018" y="1"/>
                  </a:moveTo>
                  <a:cubicBezTo>
                    <a:pt x="834" y="1"/>
                    <a:pt x="20" y="1292"/>
                    <a:pt x="131" y="1744"/>
                  </a:cubicBezTo>
                  <a:cubicBezTo>
                    <a:pt x="210" y="2055"/>
                    <a:pt x="514" y="2725"/>
                    <a:pt x="1250" y="3029"/>
                  </a:cubicBezTo>
                  <a:cubicBezTo>
                    <a:pt x="818" y="2666"/>
                    <a:pt x="1" y="1816"/>
                    <a:pt x="740" y="1119"/>
                  </a:cubicBezTo>
                  <a:cubicBezTo>
                    <a:pt x="1198" y="686"/>
                    <a:pt x="1693" y="485"/>
                    <a:pt x="2131" y="485"/>
                  </a:cubicBezTo>
                  <a:cubicBezTo>
                    <a:pt x="2619" y="485"/>
                    <a:pt x="3038" y="734"/>
                    <a:pt x="3262" y="1190"/>
                  </a:cubicBezTo>
                  <a:cubicBezTo>
                    <a:pt x="3394" y="1457"/>
                    <a:pt x="3470" y="1751"/>
                    <a:pt x="3514" y="2029"/>
                  </a:cubicBezTo>
                  <a:cubicBezTo>
                    <a:pt x="3565" y="1314"/>
                    <a:pt x="3448" y="395"/>
                    <a:pt x="2583" y="98"/>
                  </a:cubicBezTo>
                  <a:cubicBezTo>
                    <a:pt x="2388" y="31"/>
                    <a:pt x="2199" y="1"/>
                    <a:pt x="201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215;p61">
              <a:extLst>
                <a:ext uri="{FF2B5EF4-FFF2-40B4-BE49-F238E27FC236}">
                  <a16:creationId xmlns:a16="http://schemas.microsoft.com/office/drawing/2014/main" id="{FE000011-C055-BE2F-9E54-2A5DCA3699F6}"/>
                </a:ext>
              </a:extLst>
            </p:cNvPr>
            <p:cNvSpPr/>
            <p:nvPr/>
          </p:nvSpPr>
          <p:spPr>
            <a:xfrm>
              <a:off x="1669350" y="1967750"/>
              <a:ext cx="90175" cy="86900"/>
            </a:xfrm>
            <a:custGeom>
              <a:avLst/>
              <a:gdLst/>
              <a:ahLst/>
              <a:cxnLst/>
              <a:rect l="l" t="t" r="r" b="b"/>
              <a:pathLst>
                <a:path w="3607" h="3476" extrusionOk="0">
                  <a:moveTo>
                    <a:pt x="1943" y="1"/>
                  </a:moveTo>
                  <a:cubicBezTo>
                    <a:pt x="1921" y="1"/>
                    <a:pt x="1897" y="1"/>
                    <a:pt x="1873" y="1"/>
                  </a:cubicBezTo>
                  <a:cubicBezTo>
                    <a:pt x="1819" y="5"/>
                    <a:pt x="1765" y="10"/>
                    <a:pt x="1708" y="16"/>
                  </a:cubicBezTo>
                  <a:cubicBezTo>
                    <a:pt x="1648" y="26"/>
                    <a:pt x="1589" y="38"/>
                    <a:pt x="1527" y="50"/>
                  </a:cubicBezTo>
                  <a:cubicBezTo>
                    <a:pt x="1293" y="106"/>
                    <a:pt x="1055" y="199"/>
                    <a:pt x="831" y="343"/>
                  </a:cubicBezTo>
                  <a:cubicBezTo>
                    <a:pt x="609" y="490"/>
                    <a:pt x="402" y="692"/>
                    <a:pt x="242" y="950"/>
                  </a:cubicBezTo>
                  <a:cubicBezTo>
                    <a:pt x="163" y="1081"/>
                    <a:pt x="98" y="1225"/>
                    <a:pt x="59" y="1381"/>
                  </a:cubicBezTo>
                  <a:cubicBezTo>
                    <a:pt x="18" y="1536"/>
                    <a:pt x="0" y="1699"/>
                    <a:pt x="8" y="1856"/>
                  </a:cubicBezTo>
                  <a:cubicBezTo>
                    <a:pt x="25" y="2169"/>
                    <a:pt x="140" y="2438"/>
                    <a:pt x="279" y="2627"/>
                  </a:cubicBezTo>
                  <a:cubicBezTo>
                    <a:pt x="418" y="2823"/>
                    <a:pt x="578" y="2959"/>
                    <a:pt x="730" y="3061"/>
                  </a:cubicBezTo>
                  <a:cubicBezTo>
                    <a:pt x="805" y="3116"/>
                    <a:pt x="880" y="3156"/>
                    <a:pt x="951" y="3197"/>
                  </a:cubicBezTo>
                  <a:cubicBezTo>
                    <a:pt x="1024" y="3230"/>
                    <a:pt x="1092" y="3265"/>
                    <a:pt x="1158" y="3293"/>
                  </a:cubicBezTo>
                  <a:cubicBezTo>
                    <a:pt x="1223" y="3317"/>
                    <a:pt x="1285" y="3342"/>
                    <a:pt x="1344" y="3362"/>
                  </a:cubicBezTo>
                  <a:cubicBezTo>
                    <a:pt x="1402" y="3379"/>
                    <a:pt x="1456" y="3395"/>
                    <a:pt x="1504" y="3409"/>
                  </a:cubicBezTo>
                  <a:cubicBezTo>
                    <a:pt x="1599" y="3439"/>
                    <a:pt x="1678" y="3448"/>
                    <a:pt x="1729" y="3459"/>
                  </a:cubicBezTo>
                  <a:cubicBezTo>
                    <a:pt x="1782" y="3470"/>
                    <a:pt x="1809" y="3475"/>
                    <a:pt x="1809" y="3475"/>
                  </a:cubicBezTo>
                  <a:cubicBezTo>
                    <a:pt x="1809" y="3475"/>
                    <a:pt x="1785" y="3463"/>
                    <a:pt x="1737" y="3437"/>
                  </a:cubicBezTo>
                  <a:cubicBezTo>
                    <a:pt x="1690" y="3409"/>
                    <a:pt x="1618" y="3375"/>
                    <a:pt x="1530" y="3324"/>
                  </a:cubicBezTo>
                  <a:cubicBezTo>
                    <a:pt x="1486" y="3297"/>
                    <a:pt x="1436" y="3269"/>
                    <a:pt x="1385" y="3240"/>
                  </a:cubicBezTo>
                  <a:cubicBezTo>
                    <a:pt x="1333" y="3207"/>
                    <a:pt x="1279" y="3172"/>
                    <a:pt x="1218" y="3133"/>
                  </a:cubicBezTo>
                  <a:cubicBezTo>
                    <a:pt x="1103" y="3053"/>
                    <a:pt x="975" y="2959"/>
                    <a:pt x="848" y="2841"/>
                  </a:cubicBezTo>
                  <a:cubicBezTo>
                    <a:pt x="720" y="2724"/>
                    <a:pt x="597" y="2579"/>
                    <a:pt x="496" y="2409"/>
                  </a:cubicBezTo>
                  <a:cubicBezTo>
                    <a:pt x="394" y="2238"/>
                    <a:pt x="334" y="2031"/>
                    <a:pt x="328" y="1822"/>
                  </a:cubicBezTo>
                  <a:cubicBezTo>
                    <a:pt x="328" y="1715"/>
                    <a:pt x="348" y="1609"/>
                    <a:pt x="378" y="1504"/>
                  </a:cubicBezTo>
                  <a:cubicBezTo>
                    <a:pt x="410" y="1401"/>
                    <a:pt x="460" y="1302"/>
                    <a:pt x="518" y="1206"/>
                  </a:cubicBezTo>
                  <a:cubicBezTo>
                    <a:pt x="639" y="1018"/>
                    <a:pt x="805" y="860"/>
                    <a:pt x="989" y="742"/>
                  </a:cubicBezTo>
                  <a:cubicBezTo>
                    <a:pt x="1173" y="619"/>
                    <a:pt x="1376" y="533"/>
                    <a:pt x="1579" y="480"/>
                  </a:cubicBezTo>
                  <a:lnTo>
                    <a:pt x="1728" y="447"/>
                  </a:lnTo>
                  <a:cubicBezTo>
                    <a:pt x="1785" y="439"/>
                    <a:pt x="1839" y="429"/>
                    <a:pt x="1892" y="421"/>
                  </a:cubicBezTo>
                  <a:cubicBezTo>
                    <a:pt x="1995" y="413"/>
                    <a:pt x="2095" y="408"/>
                    <a:pt x="2192" y="401"/>
                  </a:cubicBezTo>
                  <a:cubicBezTo>
                    <a:pt x="2289" y="411"/>
                    <a:pt x="2385" y="416"/>
                    <a:pt x="2478" y="429"/>
                  </a:cubicBezTo>
                  <a:cubicBezTo>
                    <a:pt x="2523" y="442"/>
                    <a:pt x="2569" y="453"/>
                    <a:pt x="2613" y="463"/>
                  </a:cubicBezTo>
                  <a:lnTo>
                    <a:pt x="2680" y="479"/>
                  </a:lnTo>
                  <a:lnTo>
                    <a:pt x="2741" y="507"/>
                  </a:lnTo>
                  <a:cubicBezTo>
                    <a:pt x="2782" y="524"/>
                    <a:pt x="2822" y="543"/>
                    <a:pt x="2862" y="560"/>
                  </a:cubicBezTo>
                  <a:cubicBezTo>
                    <a:pt x="2898" y="586"/>
                    <a:pt x="2933" y="609"/>
                    <a:pt x="2970" y="634"/>
                  </a:cubicBezTo>
                  <a:lnTo>
                    <a:pt x="3023" y="668"/>
                  </a:lnTo>
                  <a:lnTo>
                    <a:pt x="3070" y="713"/>
                  </a:lnTo>
                  <a:cubicBezTo>
                    <a:pt x="3101" y="742"/>
                    <a:pt x="3134" y="771"/>
                    <a:pt x="3161" y="801"/>
                  </a:cubicBezTo>
                  <a:cubicBezTo>
                    <a:pt x="3269" y="933"/>
                    <a:pt x="3354" y="1077"/>
                    <a:pt x="3413" y="1220"/>
                  </a:cubicBezTo>
                  <a:cubicBezTo>
                    <a:pt x="3469" y="1361"/>
                    <a:pt x="3511" y="1497"/>
                    <a:pt x="3532" y="1612"/>
                  </a:cubicBezTo>
                  <a:cubicBezTo>
                    <a:pt x="3581" y="1844"/>
                    <a:pt x="3585" y="1987"/>
                    <a:pt x="3585" y="1987"/>
                  </a:cubicBezTo>
                  <a:cubicBezTo>
                    <a:pt x="3585" y="1987"/>
                    <a:pt x="3591" y="1952"/>
                    <a:pt x="3593" y="1886"/>
                  </a:cubicBezTo>
                  <a:cubicBezTo>
                    <a:pt x="3597" y="1820"/>
                    <a:pt x="3607" y="1722"/>
                    <a:pt x="3599" y="1596"/>
                  </a:cubicBezTo>
                  <a:cubicBezTo>
                    <a:pt x="3596" y="1471"/>
                    <a:pt x="3580" y="1318"/>
                    <a:pt x="3539" y="1148"/>
                  </a:cubicBezTo>
                  <a:cubicBezTo>
                    <a:pt x="3497" y="980"/>
                    <a:pt x="3426" y="795"/>
                    <a:pt x="3314" y="620"/>
                  </a:cubicBezTo>
                  <a:cubicBezTo>
                    <a:pt x="3285" y="576"/>
                    <a:pt x="3251" y="539"/>
                    <a:pt x="3219" y="496"/>
                  </a:cubicBezTo>
                  <a:cubicBezTo>
                    <a:pt x="3202" y="475"/>
                    <a:pt x="3186" y="455"/>
                    <a:pt x="3168" y="433"/>
                  </a:cubicBezTo>
                  <a:cubicBezTo>
                    <a:pt x="3149" y="416"/>
                    <a:pt x="3129" y="399"/>
                    <a:pt x="3109" y="380"/>
                  </a:cubicBezTo>
                  <a:cubicBezTo>
                    <a:pt x="3071" y="344"/>
                    <a:pt x="3029" y="309"/>
                    <a:pt x="2987" y="274"/>
                  </a:cubicBezTo>
                  <a:cubicBezTo>
                    <a:pt x="2942" y="247"/>
                    <a:pt x="2895" y="219"/>
                    <a:pt x="2848" y="192"/>
                  </a:cubicBezTo>
                  <a:lnTo>
                    <a:pt x="2777" y="150"/>
                  </a:lnTo>
                  <a:lnTo>
                    <a:pt x="2701" y="120"/>
                  </a:lnTo>
                  <a:cubicBezTo>
                    <a:pt x="2650" y="102"/>
                    <a:pt x="2598" y="83"/>
                    <a:pt x="2547" y="64"/>
                  </a:cubicBezTo>
                  <a:cubicBezTo>
                    <a:pt x="2441" y="33"/>
                    <a:pt x="2330" y="22"/>
                    <a:pt x="2218" y="3"/>
                  </a:cubicBezTo>
                  <a:cubicBezTo>
                    <a:pt x="2127" y="2"/>
                    <a:pt x="2040" y="1"/>
                    <a:pt x="194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216;p61">
              <a:extLst>
                <a:ext uri="{FF2B5EF4-FFF2-40B4-BE49-F238E27FC236}">
                  <a16:creationId xmlns:a16="http://schemas.microsoft.com/office/drawing/2014/main" id="{2718A0A1-5072-B3D8-CFC9-487D18C44512}"/>
                </a:ext>
              </a:extLst>
            </p:cNvPr>
            <p:cNvSpPr/>
            <p:nvPr/>
          </p:nvSpPr>
          <p:spPr>
            <a:xfrm>
              <a:off x="1693900" y="2013300"/>
              <a:ext cx="24500" cy="25225"/>
            </a:xfrm>
            <a:custGeom>
              <a:avLst/>
              <a:gdLst/>
              <a:ahLst/>
              <a:cxnLst/>
              <a:rect l="l" t="t" r="r" b="b"/>
              <a:pathLst>
                <a:path w="980" h="1009" extrusionOk="0">
                  <a:moveTo>
                    <a:pt x="491" y="1"/>
                  </a:moveTo>
                  <a:cubicBezTo>
                    <a:pt x="221" y="1"/>
                    <a:pt x="1" y="226"/>
                    <a:pt x="1" y="505"/>
                  </a:cubicBezTo>
                  <a:cubicBezTo>
                    <a:pt x="1" y="783"/>
                    <a:pt x="219" y="1009"/>
                    <a:pt x="490" y="1009"/>
                  </a:cubicBezTo>
                  <a:cubicBezTo>
                    <a:pt x="760" y="1009"/>
                    <a:pt x="980" y="784"/>
                    <a:pt x="980" y="506"/>
                  </a:cubicBezTo>
                  <a:cubicBezTo>
                    <a:pt x="980" y="229"/>
                    <a:pt x="761" y="2"/>
                    <a:pt x="49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217;p61">
              <a:extLst>
                <a:ext uri="{FF2B5EF4-FFF2-40B4-BE49-F238E27FC236}">
                  <a16:creationId xmlns:a16="http://schemas.microsoft.com/office/drawing/2014/main" id="{6CB7B5DE-9744-F315-A411-0C7C013EE67D}"/>
                </a:ext>
              </a:extLst>
            </p:cNvPr>
            <p:cNvSpPr/>
            <p:nvPr/>
          </p:nvSpPr>
          <p:spPr>
            <a:xfrm>
              <a:off x="1731975" y="1999625"/>
              <a:ext cx="15225" cy="15675"/>
            </a:xfrm>
            <a:custGeom>
              <a:avLst/>
              <a:gdLst/>
              <a:ahLst/>
              <a:cxnLst/>
              <a:rect l="l" t="t" r="r" b="b"/>
              <a:pathLst>
                <a:path w="609" h="627" extrusionOk="0">
                  <a:moveTo>
                    <a:pt x="305" y="0"/>
                  </a:moveTo>
                  <a:cubicBezTo>
                    <a:pt x="138" y="0"/>
                    <a:pt x="0" y="141"/>
                    <a:pt x="0" y="313"/>
                  </a:cubicBezTo>
                  <a:cubicBezTo>
                    <a:pt x="0" y="485"/>
                    <a:pt x="136" y="627"/>
                    <a:pt x="304" y="627"/>
                  </a:cubicBezTo>
                  <a:cubicBezTo>
                    <a:pt x="472" y="627"/>
                    <a:pt x="608" y="487"/>
                    <a:pt x="608" y="313"/>
                  </a:cubicBezTo>
                  <a:cubicBezTo>
                    <a:pt x="608" y="141"/>
                    <a:pt x="473" y="0"/>
                    <a:pt x="30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218;p61">
              <a:extLst>
                <a:ext uri="{FF2B5EF4-FFF2-40B4-BE49-F238E27FC236}">
                  <a16:creationId xmlns:a16="http://schemas.microsoft.com/office/drawing/2014/main" id="{1031BA7E-821F-2F34-878A-7BDDD2863350}"/>
                </a:ext>
              </a:extLst>
            </p:cNvPr>
            <p:cNvSpPr/>
            <p:nvPr/>
          </p:nvSpPr>
          <p:spPr>
            <a:xfrm>
              <a:off x="1767400" y="2049225"/>
              <a:ext cx="70225" cy="30800"/>
            </a:xfrm>
            <a:custGeom>
              <a:avLst/>
              <a:gdLst/>
              <a:ahLst/>
              <a:cxnLst/>
              <a:rect l="l" t="t" r="r" b="b"/>
              <a:pathLst>
                <a:path w="2809" h="1232" extrusionOk="0">
                  <a:moveTo>
                    <a:pt x="2541" y="0"/>
                  </a:moveTo>
                  <a:cubicBezTo>
                    <a:pt x="2541" y="0"/>
                    <a:pt x="2258" y="403"/>
                    <a:pt x="1630" y="403"/>
                  </a:cubicBezTo>
                  <a:cubicBezTo>
                    <a:pt x="1587" y="403"/>
                    <a:pt x="1542" y="401"/>
                    <a:pt x="1496" y="397"/>
                  </a:cubicBezTo>
                  <a:cubicBezTo>
                    <a:pt x="772" y="336"/>
                    <a:pt x="409" y="2"/>
                    <a:pt x="409" y="2"/>
                  </a:cubicBezTo>
                  <a:lnTo>
                    <a:pt x="409" y="2"/>
                  </a:lnTo>
                  <a:cubicBezTo>
                    <a:pt x="0" y="638"/>
                    <a:pt x="1374" y="1232"/>
                    <a:pt x="1613" y="1232"/>
                  </a:cubicBezTo>
                  <a:cubicBezTo>
                    <a:pt x="1619" y="1232"/>
                    <a:pt x="1624" y="1231"/>
                    <a:pt x="1628" y="1231"/>
                  </a:cubicBezTo>
                  <a:cubicBezTo>
                    <a:pt x="1816" y="1200"/>
                    <a:pt x="2487" y="769"/>
                    <a:pt x="2648" y="523"/>
                  </a:cubicBezTo>
                  <a:cubicBezTo>
                    <a:pt x="2809" y="277"/>
                    <a:pt x="2541" y="0"/>
                    <a:pt x="2541"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219;p61">
              <a:extLst>
                <a:ext uri="{FF2B5EF4-FFF2-40B4-BE49-F238E27FC236}">
                  <a16:creationId xmlns:a16="http://schemas.microsoft.com/office/drawing/2014/main" id="{0B0D4EF2-73DD-FFC9-AA16-EAE38FCA7AB5}"/>
                </a:ext>
              </a:extLst>
            </p:cNvPr>
            <p:cNvSpPr/>
            <p:nvPr/>
          </p:nvSpPr>
          <p:spPr>
            <a:xfrm>
              <a:off x="1799725" y="2048600"/>
              <a:ext cx="17475" cy="7725"/>
            </a:xfrm>
            <a:custGeom>
              <a:avLst/>
              <a:gdLst/>
              <a:ahLst/>
              <a:cxnLst/>
              <a:rect l="l" t="t" r="r" b="b"/>
              <a:pathLst>
                <a:path w="699" h="309" extrusionOk="0">
                  <a:moveTo>
                    <a:pt x="349" y="1"/>
                  </a:moveTo>
                  <a:cubicBezTo>
                    <a:pt x="156" y="1"/>
                    <a:pt x="1" y="69"/>
                    <a:pt x="1" y="154"/>
                  </a:cubicBezTo>
                  <a:cubicBezTo>
                    <a:pt x="1" y="239"/>
                    <a:pt x="156" y="308"/>
                    <a:pt x="349" y="308"/>
                  </a:cubicBezTo>
                  <a:cubicBezTo>
                    <a:pt x="542" y="308"/>
                    <a:pt x="698" y="240"/>
                    <a:pt x="698" y="155"/>
                  </a:cubicBezTo>
                  <a:cubicBezTo>
                    <a:pt x="698" y="70"/>
                    <a:pt x="543" y="1"/>
                    <a:pt x="34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220;p61">
              <a:extLst>
                <a:ext uri="{FF2B5EF4-FFF2-40B4-BE49-F238E27FC236}">
                  <a16:creationId xmlns:a16="http://schemas.microsoft.com/office/drawing/2014/main" id="{6816FDF7-729C-8002-EC68-7202F8A7CE54}"/>
                </a:ext>
              </a:extLst>
            </p:cNvPr>
            <p:cNvSpPr/>
            <p:nvPr/>
          </p:nvSpPr>
          <p:spPr>
            <a:xfrm>
              <a:off x="1784950" y="2058600"/>
              <a:ext cx="13575" cy="10200"/>
            </a:xfrm>
            <a:custGeom>
              <a:avLst/>
              <a:gdLst/>
              <a:ahLst/>
              <a:cxnLst/>
              <a:rect l="l" t="t" r="r" b="b"/>
              <a:pathLst>
                <a:path w="543" h="408" extrusionOk="0">
                  <a:moveTo>
                    <a:pt x="186" y="1"/>
                  </a:moveTo>
                  <a:cubicBezTo>
                    <a:pt x="183" y="1"/>
                    <a:pt x="179" y="1"/>
                    <a:pt x="176" y="1"/>
                  </a:cubicBezTo>
                  <a:cubicBezTo>
                    <a:pt x="81" y="1"/>
                    <a:pt x="0" y="51"/>
                    <a:pt x="7" y="81"/>
                  </a:cubicBezTo>
                  <a:cubicBezTo>
                    <a:pt x="13" y="112"/>
                    <a:pt x="90" y="127"/>
                    <a:pt x="151" y="163"/>
                  </a:cubicBezTo>
                  <a:cubicBezTo>
                    <a:pt x="213" y="197"/>
                    <a:pt x="261" y="244"/>
                    <a:pt x="261" y="244"/>
                  </a:cubicBezTo>
                  <a:cubicBezTo>
                    <a:pt x="261" y="244"/>
                    <a:pt x="321" y="266"/>
                    <a:pt x="380" y="309"/>
                  </a:cubicBezTo>
                  <a:cubicBezTo>
                    <a:pt x="434" y="348"/>
                    <a:pt x="482" y="407"/>
                    <a:pt x="510" y="407"/>
                  </a:cubicBezTo>
                  <a:cubicBezTo>
                    <a:pt x="512" y="407"/>
                    <a:pt x="514" y="407"/>
                    <a:pt x="516" y="406"/>
                  </a:cubicBezTo>
                  <a:cubicBezTo>
                    <a:pt x="543" y="398"/>
                    <a:pt x="535" y="292"/>
                    <a:pt x="485" y="198"/>
                  </a:cubicBezTo>
                  <a:cubicBezTo>
                    <a:pt x="439" y="106"/>
                    <a:pt x="359" y="42"/>
                    <a:pt x="359" y="42"/>
                  </a:cubicBezTo>
                  <a:cubicBezTo>
                    <a:pt x="359" y="42"/>
                    <a:pt x="276" y="1"/>
                    <a:pt x="186"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221;p61">
              <a:extLst>
                <a:ext uri="{FF2B5EF4-FFF2-40B4-BE49-F238E27FC236}">
                  <a16:creationId xmlns:a16="http://schemas.microsoft.com/office/drawing/2014/main" id="{1D50B07A-530B-DAAF-B58A-8564040C1870}"/>
                </a:ext>
              </a:extLst>
            </p:cNvPr>
            <p:cNvSpPr/>
            <p:nvPr/>
          </p:nvSpPr>
          <p:spPr>
            <a:xfrm>
              <a:off x="1816850" y="2057500"/>
              <a:ext cx="12100" cy="9575"/>
            </a:xfrm>
            <a:custGeom>
              <a:avLst/>
              <a:gdLst/>
              <a:ahLst/>
              <a:cxnLst/>
              <a:rect l="l" t="t" r="r" b="b"/>
              <a:pathLst>
                <a:path w="484" h="383" extrusionOk="0">
                  <a:moveTo>
                    <a:pt x="380" y="1"/>
                  </a:moveTo>
                  <a:cubicBezTo>
                    <a:pt x="361" y="1"/>
                    <a:pt x="340" y="3"/>
                    <a:pt x="319" y="7"/>
                  </a:cubicBezTo>
                  <a:cubicBezTo>
                    <a:pt x="240" y="19"/>
                    <a:pt x="168" y="59"/>
                    <a:pt x="168" y="59"/>
                  </a:cubicBezTo>
                  <a:cubicBezTo>
                    <a:pt x="168" y="59"/>
                    <a:pt x="106" y="120"/>
                    <a:pt x="64" y="198"/>
                  </a:cubicBezTo>
                  <a:cubicBezTo>
                    <a:pt x="21" y="274"/>
                    <a:pt x="1" y="363"/>
                    <a:pt x="25" y="379"/>
                  </a:cubicBezTo>
                  <a:cubicBezTo>
                    <a:pt x="29" y="381"/>
                    <a:pt x="33" y="382"/>
                    <a:pt x="37" y="382"/>
                  </a:cubicBezTo>
                  <a:cubicBezTo>
                    <a:pt x="65" y="382"/>
                    <a:pt x="114" y="343"/>
                    <a:pt x="164" y="315"/>
                  </a:cubicBezTo>
                  <a:cubicBezTo>
                    <a:pt x="221" y="278"/>
                    <a:pt x="277" y="253"/>
                    <a:pt x="277" y="253"/>
                  </a:cubicBezTo>
                  <a:cubicBezTo>
                    <a:pt x="277" y="253"/>
                    <a:pt x="319" y="205"/>
                    <a:pt x="371" y="158"/>
                  </a:cubicBezTo>
                  <a:cubicBezTo>
                    <a:pt x="424" y="112"/>
                    <a:pt x="483" y="70"/>
                    <a:pt x="479" y="39"/>
                  </a:cubicBezTo>
                  <a:cubicBezTo>
                    <a:pt x="477" y="15"/>
                    <a:pt x="434" y="1"/>
                    <a:pt x="380"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222;p61">
              <a:extLst>
                <a:ext uri="{FF2B5EF4-FFF2-40B4-BE49-F238E27FC236}">
                  <a16:creationId xmlns:a16="http://schemas.microsoft.com/office/drawing/2014/main" id="{F042526B-655C-2A6C-A14F-979D0B3E94B2}"/>
                </a:ext>
              </a:extLst>
            </p:cNvPr>
            <p:cNvSpPr/>
            <p:nvPr/>
          </p:nvSpPr>
          <p:spPr>
            <a:xfrm>
              <a:off x="1775250" y="2044875"/>
              <a:ext cx="16375" cy="24625"/>
            </a:xfrm>
            <a:custGeom>
              <a:avLst/>
              <a:gdLst/>
              <a:ahLst/>
              <a:cxnLst/>
              <a:rect l="l" t="t" r="r" b="b"/>
              <a:pathLst>
                <a:path w="655" h="985" extrusionOk="0">
                  <a:moveTo>
                    <a:pt x="378" y="0"/>
                  </a:moveTo>
                  <a:cubicBezTo>
                    <a:pt x="360" y="0"/>
                    <a:pt x="329" y="9"/>
                    <a:pt x="291" y="26"/>
                  </a:cubicBezTo>
                  <a:cubicBezTo>
                    <a:pt x="235" y="50"/>
                    <a:pt x="158" y="95"/>
                    <a:pt x="95" y="177"/>
                  </a:cubicBezTo>
                  <a:cubicBezTo>
                    <a:pt x="33" y="260"/>
                    <a:pt x="0" y="375"/>
                    <a:pt x="12" y="475"/>
                  </a:cubicBezTo>
                  <a:cubicBezTo>
                    <a:pt x="25" y="573"/>
                    <a:pt x="67" y="626"/>
                    <a:pt x="66" y="626"/>
                  </a:cubicBezTo>
                  <a:cubicBezTo>
                    <a:pt x="66" y="626"/>
                    <a:pt x="66" y="626"/>
                    <a:pt x="65" y="626"/>
                  </a:cubicBezTo>
                  <a:lnTo>
                    <a:pt x="65" y="626"/>
                  </a:lnTo>
                  <a:cubicBezTo>
                    <a:pt x="65" y="626"/>
                    <a:pt x="105" y="676"/>
                    <a:pt x="159" y="714"/>
                  </a:cubicBezTo>
                  <a:cubicBezTo>
                    <a:pt x="211" y="752"/>
                    <a:pt x="276" y="794"/>
                    <a:pt x="346" y="838"/>
                  </a:cubicBezTo>
                  <a:cubicBezTo>
                    <a:pt x="464" y="913"/>
                    <a:pt x="587" y="984"/>
                    <a:pt x="626" y="984"/>
                  </a:cubicBezTo>
                  <a:cubicBezTo>
                    <a:pt x="632" y="984"/>
                    <a:pt x="636" y="983"/>
                    <a:pt x="638" y="980"/>
                  </a:cubicBezTo>
                  <a:cubicBezTo>
                    <a:pt x="655" y="952"/>
                    <a:pt x="544" y="824"/>
                    <a:pt x="430" y="704"/>
                  </a:cubicBezTo>
                  <a:cubicBezTo>
                    <a:pt x="372" y="645"/>
                    <a:pt x="315" y="586"/>
                    <a:pt x="271" y="543"/>
                  </a:cubicBezTo>
                  <a:cubicBezTo>
                    <a:pt x="231" y="501"/>
                    <a:pt x="223" y="481"/>
                    <a:pt x="223" y="481"/>
                  </a:cubicBezTo>
                  <a:cubicBezTo>
                    <a:pt x="223" y="480"/>
                    <a:pt x="206" y="468"/>
                    <a:pt x="195" y="434"/>
                  </a:cubicBezTo>
                  <a:cubicBezTo>
                    <a:pt x="183" y="403"/>
                    <a:pt x="185" y="333"/>
                    <a:pt x="212" y="271"/>
                  </a:cubicBezTo>
                  <a:cubicBezTo>
                    <a:pt x="270" y="143"/>
                    <a:pt x="414" y="37"/>
                    <a:pt x="395" y="7"/>
                  </a:cubicBezTo>
                  <a:cubicBezTo>
                    <a:pt x="393" y="3"/>
                    <a:pt x="387" y="0"/>
                    <a:pt x="378" y="0"/>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223;p61">
              <a:extLst>
                <a:ext uri="{FF2B5EF4-FFF2-40B4-BE49-F238E27FC236}">
                  <a16:creationId xmlns:a16="http://schemas.microsoft.com/office/drawing/2014/main" id="{6BDA3CD6-9C47-8D5C-4B2E-F75E72873FB8}"/>
                </a:ext>
              </a:extLst>
            </p:cNvPr>
            <p:cNvSpPr/>
            <p:nvPr/>
          </p:nvSpPr>
          <p:spPr>
            <a:xfrm>
              <a:off x="1824950" y="2044725"/>
              <a:ext cx="11925" cy="22450"/>
            </a:xfrm>
            <a:custGeom>
              <a:avLst/>
              <a:gdLst/>
              <a:ahLst/>
              <a:cxnLst/>
              <a:rect l="l" t="t" r="r" b="b"/>
              <a:pathLst>
                <a:path w="477" h="898" extrusionOk="0">
                  <a:moveTo>
                    <a:pt x="124" y="0"/>
                  </a:moveTo>
                  <a:cubicBezTo>
                    <a:pt x="121" y="0"/>
                    <a:pt x="119" y="1"/>
                    <a:pt x="117" y="3"/>
                  </a:cubicBezTo>
                  <a:cubicBezTo>
                    <a:pt x="95" y="24"/>
                    <a:pt x="159" y="152"/>
                    <a:pt x="206" y="283"/>
                  </a:cubicBezTo>
                  <a:cubicBezTo>
                    <a:pt x="218" y="316"/>
                    <a:pt x="229" y="348"/>
                    <a:pt x="239" y="379"/>
                  </a:cubicBezTo>
                  <a:cubicBezTo>
                    <a:pt x="250" y="411"/>
                    <a:pt x="260" y="440"/>
                    <a:pt x="258" y="450"/>
                  </a:cubicBezTo>
                  <a:cubicBezTo>
                    <a:pt x="262" y="499"/>
                    <a:pt x="265" y="533"/>
                    <a:pt x="265" y="533"/>
                  </a:cubicBezTo>
                  <a:cubicBezTo>
                    <a:pt x="264" y="533"/>
                    <a:pt x="271" y="547"/>
                    <a:pt x="271" y="566"/>
                  </a:cubicBezTo>
                  <a:cubicBezTo>
                    <a:pt x="274" y="584"/>
                    <a:pt x="249" y="632"/>
                    <a:pt x="203" y="677"/>
                  </a:cubicBezTo>
                  <a:cubicBezTo>
                    <a:pt x="112" y="762"/>
                    <a:pt x="1" y="864"/>
                    <a:pt x="21" y="892"/>
                  </a:cubicBezTo>
                  <a:cubicBezTo>
                    <a:pt x="24" y="896"/>
                    <a:pt x="31" y="898"/>
                    <a:pt x="40" y="898"/>
                  </a:cubicBezTo>
                  <a:cubicBezTo>
                    <a:pt x="81" y="898"/>
                    <a:pt x="177" y="865"/>
                    <a:pt x="281" y="813"/>
                  </a:cubicBezTo>
                  <a:cubicBezTo>
                    <a:pt x="344" y="780"/>
                    <a:pt x="416" y="722"/>
                    <a:pt x="447" y="635"/>
                  </a:cubicBezTo>
                  <a:cubicBezTo>
                    <a:pt x="477" y="548"/>
                    <a:pt x="459" y="486"/>
                    <a:pt x="462" y="486"/>
                  </a:cubicBezTo>
                  <a:cubicBezTo>
                    <a:pt x="461" y="481"/>
                    <a:pt x="458" y="463"/>
                    <a:pt x="436" y="389"/>
                  </a:cubicBezTo>
                  <a:cubicBezTo>
                    <a:pt x="421" y="344"/>
                    <a:pt x="403" y="317"/>
                    <a:pt x="387" y="289"/>
                  </a:cubicBezTo>
                  <a:cubicBezTo>
                    <a:pt x="369" y="258"/>
                    <a:pt x="348" y="227"/>
                    <a:pt x="327" y="198"/>
                  </a:cubicBezTo>
                  <a:cubicBezTo>
                    <a:pt x="249" y="88"/>
                    <a:pt x="156" y="0"/>
                    <a:pt x="124" y="0"/>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6224;p61">
              <a:extLst>
                <a:ext uri="{FF2B5EF4-FFF2-40B4-BE49-F238E27FC236}">
                  <a16:creationId xmlns:a16="http://schemas.microsoft.com/office/drawing/2014/main" id="{CFF9D786-1779-3C8A-C16A-30535AE0AA15}"/>
                </a:ext>
              </a:extLst>
            </p:cNvPr>
            <p:cNvSpPr/>
            <p:nvPr/>
          </p:nvSpPr>
          <p:spPr>
            <a:xfrm>
              <a:off x="1791225" y="2041400"/>
              <a:ext cx="31825" cy="6325"/>
            </a:xfrm>
            <a:custGeom>
              <a:avLst/>
              <a:gdLst/>
              <a:ahLst/>
              <a:cxnLst/>
              <a:rect l="l" t="t" r="r" b="b"/>
              <a:pathLst>
                <a:path w="1273" h="253" extrusionOk="0">
                  <a:moveTo>
                    <a:pt x="635" y="1"/>
                  </a:moveTo>
                  <a:cubicBezTo>
                    <a:pt x="635" y="1"/>
                    <a:pt x="467" y="16"/>
                    <a:pt x="308" y="69"/>
                  </a:cubicBezTo>
                  <a:cubicBezTo>
                    <a:pt x="148" y="121"/>
                    <a:pt x="1" y="210"/>
                    <a:pt x="11" y="240"/>
                  </a:cubicBezTo>
                  <a:cubicBezTo>
                    <a:pt x="14" y="249"/>
                    <a:pt x="32" y="253"/>
                    <a:pt x="59" y="253"/>
                  </a:cubicBezTo>
                  <a:cubicBezTo>
                    <a:pt x="119" y="253"/>
                    <a:pt x="226" y="236"/>
                    <a:pt x="331" y="230"/>
                  </a:cubicBezTo>
                  <a:cubicBezTo>
                    <a:pt x="373" y="227"/>
                    <a:pt x="415" y="226"/>
                    <a:pt x="454" y="226"/>
                  </a:cubicBezTo>
                  <a:cubicBezTo>
                    <a:pt x="557" y="226"/>
                    <a:pt x="638" y="233"/>
                    <a:pt x="638" y="233"/>
                  </a:cubicBezTo>
                  <a:cubicBezTo>
                    <a:pt x="638" y="233"/>
                    <a:pt x="748" y="221"/>
                    <a:pt x="878" y="221"/>
                  </a:cubicBezTo>
                  <a:cubicBezTo>
                    <a:pt x="899" y="221"/>
                    <a:pt x="921" y="222"/>
                    <a:pt x="944" y="222"/>
                  </a:cubicBezTo>
                  <a:cubicBezTo>
                    <a:pt x="1045" y="224"/>
                    <a:pt x="1146" y="236"/>
                    <a:pt x="1207" y="236"/>
                  </a:cubicBezTo>
                  <a:cubicBezTo>
                    <a:pt x="1239" y="236"/>
                    <a:pt x="1260" y="233"/>
                    <a:pt x="1263" y="222"/>
                  </a:cubicBezTo>
                  <a:cubicBezTo>
                    <a:pt x="1273" y="193"/>
                    <a:pt x="1125" y="107"/>
                    <a:pt x="964" y="59"/>
                  </a:cubicBezTo>
                  <a:cubicBezTo>
                    <a:pt x="803" y="10"/>
                    <a:pt x="635" y="1"/>
                    <a:pt x="635"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225;p61">
              <a:extLst>
                <a:ext uri="{FF2B5EF4-FFF2-40B4-BE49-F238E27FC236}">
                  <a16:creationId xmlns:a16="http://schemas.microsoft.com/office/drawing/2014/main" id="{FCA5BE4D-4F1F-E5D6-812B-5B7B8C8B471A}"/>
                </a:ext>
              </a:extLst>
            </p:cNvPr>
            <p:cNvSpPr/>
            <p:nvPr/>
          </p:nvSpPr>
          <p:spPr>
            <a:xfrm>
              <a:off x="1665575" y="2044025"/>
              <a:ext cx="13525" cy="8775"/>
            </a:xfrm>
            <a:custGeom>
              <a:avLst/>
              <a:gdLst/>
              <a:ahLst/>
              <a:cxnLst/>
              <a:rect l="l" t="t" r="r" b="b"/>
              <a:pathLst>
                <a:path w="541" h="351" extrusionOk="0">
                  <a:moveTo>
                    <a:pt x="180" y="1"/>
                  </a:moveTo>
                  <a:cubicBezTo>
                    <a:pt x="108" y="1"/>
                    <a:pt x="52" y="27"/>
                    <a:pt x="33" y="75"/>
                  </a:cubicBezTo>
                  <a:cubicBezTo>
                    <a:pt x="1" y="153"/>
                    <a:pt x="82" y="262"/>
                    <a:pt x="214" y="318"/>
                  </a:cubicBezTo>
                  <a:cubicBezTo>
                    <a:pt x="265" y="340"/>
                    <a:pt x="317" y="350"/>
                    <a:pt x="362" y="350"/>
                  </a:cubicBezTo>
                  <a:cubicBezTo>
                    <a:pt x="433" y="350"/>
                    <a:pt x="490" y="325"/>
                    <a:pt x="509" y="277"/>
                  </a:cubicBezTo>
                  <a:cubicBezTo>
                    <a:pt x="540" y="198"/>
                    <a:pt x="459" y="89"/>
                    <a:pt x="328" y="33"/>
                  </a:cubicBezTo>
                  <a:cubicBezTo>
                    <a:pt x="277" y="11"/>
                    <a:pt x="225" y="1"/>
                    <a:pt x="18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226;p61">
              <a:extLst>
                <a:ext uri="{FF2B5EF4-FFF2-40B4-BE49-F238E27FC236}">
                  <a16:creationId xmlns:a16="http://schemas.microsoft.com/office/drawing/2014/main" id="{4C969E55-C781-10E4-F774-458BE8D4AB49}"/>
                </a:ext>
              </a:extLst>
            </p:cNvPr>
            <p:cNvSpPr/>
            <p:nvPr/>
          </p:nvSpPr>
          <p:spPr>
            <a:xfrm>
              <a:off x="1936500" y="2044575"/>
              <a:ext cx="13525" cy="8575"/>
            </a:xfrm>
            <a:custGeom>
              <a:avLst/>
              <a:gdLst/>
              <a:ahLst/>
              <a:cxnLst/>
              <a:rect l="l" t="t" r="r" b="b"/>
              <a:pathLst>
                <a:path w="541" h="343" extrusionOk="0">
                  <a:moveTo>
                    <a:pt x="356" y="0"/>
                  </a:moveTo>
                  <a:cubicBezTo>
                    <a:pt x="314" y="0"/>
                    <a:pt x="267" y="9"/>
                    <a:pt x="220" y="26"/>
                  </a:cubicBezTo>
                  <a:cubicBezTo>
                    <a:pt x="86" y="76"/>
                    <a:pt x="1" y="182"/>
                    <a:pt x="28" y="262"/>
                  </a:cubicBezTo>
                  <a:cubicBezTo>
                    <a:pt x="46" y="314"/>
                    <a:pt x="108" y="343"/>
                    <a:pt x="185" y="343"/>
                  </a:cubicBezTo>
                  <a:cubicBezTo>
                    <a:pt x="228" y="343"/>
                    <a:pt x="274" y="334"/>
                    <a:pt x="321" y="316"/>
                  </a:cubicBezTo>
                  <a:cubicBezTo>
                    <a:pt x="456" y="266"/>
                    <a:pt x="541" y="160"/>
                    <a:pt x="513" y="81"/>
                  </a:cubicBezTo>
                  <a:cubicBezTo>
                    <a:pt x="495" y="29"/>
                    <a:pt x="433" y="0"/>
                    <a:pt x="35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227;p61">
              <a:extLst>
                <a:ext uri="{FF2B5EF4-FFF2-40B4-BE49-F238E27FC236}">
                  <a16:creationId xmlns:a16="http://schemas.microsoft.com/office/drawing/2014/main" id="{42D7C3EB-6FF7-FD5B-E8A3-8DE33D07AD8F}"/>
                </a:ext>
              </a:extLst>
            </p:cNvPr>
            <p:cNvSpPr/>
            <p:nvPr/>
          </p:nvSpPr>
          <p:spPr>
            <a:xfrm>
              <a:off x="1812000" y="2162275"/>
              <a:ext cx="13000" cy="7700"/>
            </a:xfrm>
            <a:custGeom>
              <a:avLst/>
              <a:gdLst/>
              <a:ahLst/>
              <a:cxnLst/>
              <a:rect l="l" t="t" r="r" b="b"/>
              <a:pathLst>
                <a:path w="520" h="308" extrusionOk="0">
                  <a:moveTo>
                    <a:pt x="267" y="1"/>
                  </a:moveTo>
                  <a:cubicBezTo>
                    <a:pt x="264" y="1"/>
                    <a:pt x="261" y="1"/>
                    <a:pt x="258" y="1"/>
                  </a:cubicBezTo>
                  <a:cubicBezTo>
                    <a:pt x="116" y="3"/>
                    <a:pt x="1" y="73"/>
                    <a:pt x="2" y="159"/>
                  </a:cubicBezTo>
                  <a:cubicBezTo>
                    <a:pt x="4" y="242"/>
                    <a:pt x="115" y="308"/>
                    <a:pt x="253" y="308"/>
                  </a:cubicBezTo>
                  <a:cubicBezTo>
                    <a:pt x="256" y="308"/>
                    <a:pt x="260" y="308"/>
                    <a:pt x="263" y="308"/>
                  </a:cubicBezTo>
                  <a:cubicBezTo>
                    <a:pt x="406" y="306"/>
                    <a:pt x="520" y="235"/>
                    <a:pt x="519" y="150"/>
                  </a:cubicBezTo>
                  <a:cubicBezTo>
                    <a:pt x="518" y="67"/>
                    <a:pt x="406" y="1"/>
                    <a:pt x="267"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6228;p61">
              <a:extLst>
                <a:ext uri="{FF2B5EF4-FFF2-40B4-BE49-F238E27FC236}">
                  <a16:creationId xmlns:a16="http://schemas.microsoft.com/office/drawing/2014/main" id="{C0005304-CAE7-6201-94C3-AF428BA56874}"/>
                </a:ext>
              </a:extLst>
            </p:cNvPr>
            <p:cNvSpPr/>
            <p:nvPr/>
          </p:nvSpPr>
          <p:spPr>
            <a:xfrm>
              <a:off x="1856100" y="1961975"/>
              <a:ext cx="23875" cy="23875"/>
            </a:xfrm>
            <a:custGeom>
              <a:avLst/>
              <a:gdLst/>
              <a:ahLst/>
              <a:cxnLst/>
              <a:rect l="l" t="t" r="r" b="b"/>
              <a:pathLst>
                <a:path w="955" h="955" extrusionOk="0">
                  <a:moveTo>
                    <a:pt x="944" y="0"/>
                  </a:moveTo>
                  <a:cubicBezTo>
                    <a:pt x="914" y="0"/>
                    <a:pt x="763" y="49"/>
                    <a:pt x="627" y="132"/>
                  </a:cubicBezTo>
                  <a:cubicBezTo>
                    <a:pt x="474" y="221"/>
                    <a:pt x="346" y="345"/>
                    <a:pt x="346" y="345"/>
                  </a:cubicBezTo>
                  <a:cubicBezTo>
                    <a:pt x="346" y="345"/>
                    <a:pt x="224" y="476"/>
                    <a:pt x="138" y="629"/>
                  </a:cubicBezTo>
                  <a:cubicBezTo>
                    <a:pt x="48" y="781"/>
                    <a:pt x="0" y="950"/>
                    <a:pt x="12" y="954"/>
                  </a:cubicBezTo>
                  <a:cubicBezTo>
                    <a:pt x="12" y="954"/>
                    <a:pt x="12" y="954"/>
                    <a:pt x="12" y="954"/>
                  </a:cubicBezTo>
                  <a:cubicBezTo>
                    <a:pt x="27" y="954"/>
                    <a:pt x="96" y="800"/>
                    <a:pt x="195" y="664"/>
                  </a:cubicBezTo>
                  <a:cubicBezTo>
                    <a:pt x="292" y="526"/>
                    <a:pt x="415" y="412"/>
                    <a:pt x="415" y="412"/>
                  </a:cubicBezTo>
                  <a:cubicBezTo>
                    <a:pt x="415" y="412"/>
                    <a:pt x="526" y="288"/>
                    <a:pt x="664" y="188"/>
                  </a:cubicBezTo>
                  <a:cubicBezTo>
                    <a:pt x="799" y="87"/>
                    <a:pt x="955" y="15"/>
                    <a:pt x="949" y="2"/>
                  </a:cubicBezTo>
                  <a:cubicBezTo>
                    <a:pt x="949" y="1"/>
                    <a:pt x="947" y="0"/>
                    <a:pt x="9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6229;p61">
              <a:extLst>
                <a:ext uri="{FF2B5EF4-FFF2-40B4-BE49-F238E27FC236}">
                  <a16:creationId xmlns:a16="http://schemas.microsoft.com/office/drawing/2014/main" id="{1CD8074D-AF03-0F84-FC5C-22B0DAE07F1E}"/>
                </a:ext>
              </a:extLst>
            </p:cNvPr>
            <p:cNvSpPr/>
            <p:nvPr/>
          </p:nvSpPr>
          <p:spPr>
            <a:xfrm>
              <a:off x="1854250" y="1958225"/>
              <a:ext cx="19325" cy="23625"/>
            </a:xfrm>
            <a:custGeom>
              <a:avLst/>
              <a:gdLst/>
              <a:ahLst/>
              <a:cxnLst/>
              <a:rect l="l" t="t" r="r" b="b"/>
              <a:pathLst>
                <a:path w="773" h="945" extrusionOk="0">
                  <a:moveTo>
                    <a:pt x="761" y="1"/>
                  </a:moveTo>
                  <a:cubicBezTo>
                    <a:pt x="733" y="1"/>
                    <a:pt x="600" y="55"/>
                    <a:pt x="483" y="142"/>
                  </a:cubicBezTo>
                  <a:cubicBezTo>
                    <a:pt x="352" y="235"/>
                    <a:pt x="248" y="359"/>
                    <a:pt x="248" y="359"/>
                  </a:cubicBezTo>
                  <a:cubicBezTo>
                    <a:pt x="248" y="359"/>
                    <a:pt x="149" y="488"/>
                    <a:pt x="88" y="637"/>
                  </a:cubicBezTo>
                  <a:cubicBezTo>
                    <a:pt x="24" y="785"/>
                    <a:pt x="1" y="941"/>
                    <a:pt x="14" y="944"/>
                  </a:cubicBezTo>
                  <a:cubicBezTo>
                    <a:pt x="15" y="944"/>
                    <a:pt x="15" y="944"/>
                    <a:pt x="15" y="944"/>
                  </a:cubicBezTo>
                  <a:cubicBezTo>
                    <a:pt x="28" y="944"/>
                    <a:pt x="74" y="796"/>
                    <a:pt x="149" y="665"/>
                  </a:cubicBezTo>
                  <a:cubicBezTo>
                    <a:pt x="222" y="531"/>
                    <a:pt x="322" y="418"/>
                    <a:pt x="322" y="418"/>
                  </a:cubicBezTo>
                  <a:cubicBezTo>
                    <a:pt x="322" y="418"/>
                    <a:pt x="411" y="296"/>
                    <a:pt x="526" y="194"/>
                  </a:cubicBezTo>
                  <a:cubicBezTo>
                    <a:pt x="638" y="92"/>
                    <a:pt x="772" y="14"/>
                    <a:pt x="767" y="3"/>
                  </a:cubicBezTo>
                  <a:cubicBezTo>
                    <a:pt x="766" y="1"/>
                    <a:pt x="764" y="1"/>
                    <a:pt x="7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6230;p61">
              <a:extLst>
                <a:ext uri="{FF2B5EF4-FFF2-40B4-BE49-F238E27FC236}">
                  <a16:creationId xmlns:a16="http://schemas.microsoft.com/office/drawing/2014/main" id="{BA9A94BD-8A12-1A56-8B25-7148A23DFD1E}"/>
                </a:ext>
              </a:extLst>
            </p:cNvPr>
            <p:cNvSpPr/>
            <p:nvPr/>
          </p:nvSpPr>
          <p:spPr>
            <a:xfrm>
              <a:off x="1739150" y="1959825"/>
              <a:ext cx="20300" cy="31700"/>
            </a:xfrm>
            <a:custGeom>
              <a:avLst/>
              <a:gdLst/>
              <a:ahLst/>
              <a:cxnLst/>
              <a:rect l="l" t="t" r="r" b="b"/>
              <a:pathLst>
                <a:path w="812" h="1268" extrusionOk="0">
                  <a:moveTo>
                    <a:pt x="12" y="1"/>
                  </a:moveTo>
                  <a:cubicBezTo>
                    <a:pt x="11" y="1"/>
                    <a:pt x="11" y="1"/>
                    <a:pt x="10" y="1"/>
                  </a:cubicBezTo>
                  <a:cubicBezTo>
                    <a:pt x="1" y="12"/>
                    <a:pt x="140" y="139"/>
                    <a:pt x="256" y="287"/>
                  </a:cubicBezTo>
                  <a:cubicBezTo>
                    <a:pt x="374" y="434"/>
                    <a:pt x="467" y="595"/>
                    <a:pt x="467" y="595"/>
                  </a:cubicBezTo>
                  <a:cubicBezTo>
                    <a:pt x="467" y="595"/>
                    <a:pt x="571" y="750"/>
                    <a:pt x="651" y="920"/>
                  </a:cubicBezTo>
                  <a:cubicBezTo>
                    <a:pt x="731" y="1088"/>
                    <a:pt x="786" y="1267"/>
                    <a:pt x="800" y="1267"/>
                  </a:cubicBezTo>
                  <a:cubicBezTo>
                    <a:pt x="800" y="1267"/>
                    <a:pt x="800" y="1267"/>
                    <a:pt x="800" y="1267"/>
                  </a:cubicBezTo>
                  <a:cubicBezTo>
                    <a:pt x="812" y="1265"/>
                    <a:pt x="780" y="1075"/>
                    <a:pt x="715" y="892"/>
                  </a:cubicBezTo>
                  <a:cubicBezTo>
                    <a:pt x="650" y="711"/>
                    <a:pt x="549" y="543"/>
                    <a:pt x="549" y="543"/>
                  </a:cubicBezTo>
                  <a:cubicBezTo>
                    <a:pt x="549" y="543"/>
                    <a:pt x="443" y="381"/>
                    <a:pt x="309" y="242"/>
                  </a:cubicBezTo>
                  <a:cubicBezTo>
                    <a:pt x="181" y="109"/>
                    <a:pt x="32" y="1"/>
                    <a:pt x="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6231;p61">
              <a:extLst>
                <a:ext uri="{FF2B5EF4-FFF2-40B4-BE49-F238E27FC236}">
                  <a16:creationId xmlns:a16="http://schemas.microsoft.com/office/drawing/2014/main" id="{AAD01AC4-4D27-5EAB-3128-62BD24AD70B8}"/>
                </a:ext>
              </a:extLst>
            </p:cNvPr>
            <p:cNvSpPr/>
            <p:nvPr/>
          </p:nvSpPr>
          <p:spPr>
            <a:xfrm>
              <a:off x="1746875" y="1960225"/>
              <a:ext cx="10675" cy="15075"/>
            </a:xfrm>
            <a:custGeom>
              <a:avLst/>
              <a:gdLst/>
              <a:ahLst/>
              <a:cxnLst/>
              <a:rect l="l" t="t" r="r" b="b"/>
              <a:pathLst>
                <a:path w="427" h="603" extrusionOk="0">
                  <a:moveTo>
                    <a:pt x="13" y="0"/>
                  </a:moveTo>
                  <a:cubicBezTo>
                    <a:pt x="12" y="0"/>
                    <a:pt x="11" y="1"/>
                    <a:pt x="10" y="1"/>
                  </a:cubicBezTo>
                  <a:cubicBezTo>
                    <a:pt x="1" y="12"/>
                    <a:pt x="58" y="82"/>
                    <a:pt x="108" y="157"/>
                  </a:cubicBezTo>
                  <a:cubicBezTo>
                    <a:pt x="159" y="229"/>
                    <a:pt x="204" y="307"/>
                    <a:pt x="204" y="307"/>
                  </a:cubicBezTo>
                  <a:cubicBezTo>
                    <a:pt x="204" y="307"/>
                    <a:pt x="259" y="376"/>
                    <a:pt x="309" y="452"/>
                  </a:cubicBezTo>
                  <a:cubicBezTo>
                    <a:pt x="356" y="525"/>
                    <a:pt x="400" y="603"/>
                    <a:pt x="414" y="603"/>
                  </a:cubicBezTo>
                  <a:cubicBezTo>
                    <a:pt x="414" y="603"/>
                    <a:pt x="415" y="602"/>
                    <a:pt x="415" y="602"/>
                  </a:cubicBezTo>
                  <a:cubicBezTo>
                    <a:pt x="427" y="599"/>
                    <a:pt x="405" y="509"/>
                    <a:pt x="368" y="422"/>
                  </a:cubicBezTo>
                  <a:cubicBezTo>
                    <a:pt x="332" y="335"/>
                    <a:pt x="284" y="254"/>
                    <a:pt x="284" y="254"/>
                  </a:cubicBezTo>
                  <a:cubicBezTo>
                    <a:pt x="284" y="254"/>
                    <a:pt x="227" y="178"/>
                    <a:pt x="161" y="112"/>
                  </a:cubicBezTo>
                  <a:cubicBezTo>
                    <a:pt x="99" y="51"/>
                    <a:pt x="30" y="0"/>
                    <a:pt x="1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6232;p61">
              <a:extLst>
                <a:ext uri="{FF2B5EF4-FFF2-40B4-BE49-F238E27FC236}">
                  <a16:creationId xmlns:a16="http://schemas.microsoft.com/office/drawing/2014/main" id="{4F7E9B41-EA91-67C7-FF37-8C66B6493036}"/>
                </a:ext>
              </a:extLst>
            </p:cNvPr>
            <p:cNvSpPr/>
            <p:nvPr/>
          </p:nvSpPr>
          <p:spPr>
            <a:xfrm>
              <a:off x="1622050" y="2204050"/>
              <a:ext cx="386550" cy="138775"/>
            </a:xfrm>
            <a:custGeom>
              <a:avLst/>
              <a:gdLst/>
              <a:ahLst/>
              <a:cxnLst/>
              <a:rect l="l" t="t" r="r" b="b"/>
              <a:pathLst>
                <a:path w="15462" h="5551" extrusionOk="0">
                  <a:moveTo>
                    <a:pt x="9701" y="336"/>
                  </a:moveTo>
                  <a:cubicBezTo>
                    <a:pt x="9469" y="745"/>
                    <a:pt x="8831" y="1620"/>
                    <a:pt x="7645" y="1620"/>
                  </a:cubicBezTo>
                  <a:cubicBezTo>
                    <a:pt x="7584" y="1620"/>
                    <a:pt x="7522" y="1617"/>
                    <a:pt x="7458" y="1613"/>
                  </a:cubicBezTo>
                  <a:cubicBezTo>
                    <a:pt x="6092" y="1508"/>
                    <a:pt x="5717" y="669"/>
                    <a:pt x="5623" y="352"/>
                  </a:cubicBezTo>
                  <a:cubicBezTo>
                    <a:pt x="4978" y="523"/>
                    <a:pt x="2427" y="1"/>
                    <a:pt x="1073" y="1720"/>
                  </a:cubicBezTo>
                  <a:cubicBezTo>
                    <a:pt x="679" y="2220"/>
                    <a:pt x="313" y="3247"/>
                    <a:pt x="1" y="4500"/>
                  </a:cubicBezTo>
                  <a:cubicBezTo>
                    <a:pt x="1101" y="5064"/>
                    <a:pt x="2441" y="5257"/>
                    <a:pt x="3663" y="5385"/>
                  </a:cubicBezTo>
                  <a:cubicBezTo>
                    <a:pt x="4858" y="5512"/>
                    <a:pt x="6061" y="5551"/>
                    <a:pt x="7264" y="5551"/>
                  </a:cubicBezTo>
                  <a:cubicBezTo>
                    <a:pt x="7439" y="5551"/>
                    <a:pt x="7614" y="5550"/>
                    <a:pt x="7788" y="5548"/>
                  </a:cubicBezTo>
                  <a:cubicBezTo>
                    <a:pt x="10405" y="5523"/>
                    <a:pt x="13118" y="5320"/>
                    <a:pt x="15462" y="4297"/>
                  </a:cubicBezTo>
                  <a:cubicBezTo>
                    <a:pt x="15158" y="3135"/>
                    <a:pt x="14812" y="2192"/>
                    <a:pt x="14439" y="1720"/>
                  </a:cubicBezTo>
                  <a:cubicBezTo>
                    <a:pt x="13166" y="105"/>
                    <a:pt x="10581" y="437"/>
                    <a:pt x="9701" y="336"/>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6233;p61">
              <a:extLst>
                <a:ext uri="{FF2B5EF4-FFF2-40B4-BE49-F238E27FC236}">
                  <a16:creationId xmlns:a16="http://schemas.microsoft.com/office/drawing/2014/main" id="{6C4D3432-E723-FFE9-D69C-962000EBCA39}"/>
                </a:ext>
              </a:extLst>
            </p:cNvPr>
            <p:cNvSpPr/>
            <p:nvPr/>
          </p:nvSpPr>
          <p:spPr>
            <a:xfrm>
              <a:off x="1622025" y="2204050"/>
              <a:ext cx="174325" cy="138750"/>
            </a:xfrm>
            <a:custGeom>
              <a:avLst/>
              <a:gdLst/>
              <a:ahLst/>
              <a:cxnLst/>
              <a:rect l="l" t="t" r="r" b="b"/>
              <a:pathLst>
                <a:path w="6973" h="5550" extrusionOk="0">
                  <a:moveTo>
                    <a:pt x="5623" y="352"/>
                  </a:moveTo>
                  <a:cubicBezTo>
                    <a:pt x="4978" y="523"/>
                    <a:pt x="2427" y="1"/>
                    <a:pt x="1073" y="1720"/>
                  </a:cubicBezTo>
                  <a:cubicBezTo>
                    <a:pt x="679" y="2220"/>
                    <a:pt x="313" y="3247"/>
                    <a:pt x="1" y="4500"/>
                  </a:cubicBezTo>
                  <a:cubicBezTo>
                    <a:pt x="1100" y="5064"/>
                    <a:pt x="2441" y="5257"/>
                    <a:pt x="3663" y="5385"/>
                  </a:cubicBezTo>
                  <a:cubicBezTo>
                    <a:pt x="4761" y="5503"/>
                    <a:pt x="5867" y="5544"/>
                    <a:pt x="6972" y="5550"/>
                  </a:cubicBezTo>
                  <a:cubicBezTo>
                    <a:pt x="6967" y="4896"/>
                    <a:pt x="6933" y="1742"/>
                    <a:pt x="6795" y="1536"/>
                  </a:cubicBezTo>
                  <a:cubicBezTo>
                    <a:pt x="6795" y="1536"/>
                    <a:pt x="6759" y="1506"/>
                    <a:pt x="6703" y="1452"/>
                  </a:cubicBezTo>
                  <a:cubicBezTo>
                    <a:pt x="5944" y="1165"/>
                    <a:pt x="5697" y="599"/>
                    <a:pt x="5623" y="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6234;p61">
              <a:extLst>
                <a:ext uri="{FF2B5EF4-FFF2-40B4-BE49-F238E27FC236}">
                  <a16:creationId xmlns:a16="http://schemas.microsoft.com/office/drawing/2014/main" id="{640956BC-1D99-5381-DBA0-A82447AE4A20}"/>
                </a:ext>
              </a:extLst>
            </p:cNvPr>
            <p:cNvSpPr/>
            <p:nvPr/>
          </p:nvSpPr>
          <p:spPr>
            <a:xfrm>
              <a:off x="1835975" y="2206625"/>
              <a:ext cx="172575" cy="135650"/>
            </a:xfrm>
            <a:custGeom>
              <a:avLst/>
              <a:gdLst/>
              <a:ahLst/>
              <a:cxnLst/>
              <a:rect l="l" t="t" r="r" b="b"/>
              <a:pathLst>
                <a:path w="6903" h="5426" extrusionOk="0">
                  <a:moveTo>
                    <a:pt x="1144" y="232"/>
                  </a:moveTo>
                  <a:cubicBezTo>
                    <a:pt x="980" y="519"/>
                    <a:pt x="614" y="1036"/>
                    <a:pt x="1" y="1318"/>
                  </a:cubicBezTo>
                  <a:lnTo>
                    <a:pt x="191" y="5425"/>
                  </a:lnTo>
                  <a:cubicBezTo>
                    <a:pt x="2503" y="5357"/>
                    <a:pt x="4844" y="5091"/>
                    <a:pt x="6903" y="4191"/>
                  </a:cubicBezTo>
                  <a:cubicBezTo>
                    <a:pt x="6601" y="3031"/>
                    <a:pt x="6254" y="2089"/>
                    <a:pt x="5882" y="1616"/>
                  </a:cubicBezTo>
                  <a:cubicBezTo>
                    <a:pt x="4609" y="1"/>
                    <a:pt x="2024" y="333"/>
                    <a:pt x="1144"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6235;p61">
              <a:extLst>
                <a:ext uri="{FF2B5EF4-FFF2-40B4-BE49-F238E27FC236}">
                  <a16:creationId xmlns:a16="http://schemas.microsoft.com/office/drawing/2014/main" id="{81A7A502-1B34-EDE3-07A4-E00AD4458CF9}"/>
                </a:ext>
              </a:extLst>
            </p:cNvPr>
            <p:cNvSpPr/>
            <p:nvPr/>
          </p:nvSpPr>
          <p:spPr>
            <a:xfrm>
              <a:off x="1677325" y="2225700"/>
              <a:ext cx="275050" cy="117125"/>
            </a:xfrm>
            <a:custGeom>
              <a:avLst/>
              <a:gdLst/>
              <a:ahLst/>
              <a:cxnLst/>
              <a:rect l="l" t="t" r="r" b="b"/>
              <a:pathLst>
                <a:path w="11002" h="4685" extrusionOk="0">
                  <a:moveTo>
                    <a:pt x="329" y="1"/>
                  </a:moveTo>
                  <a:lnTo>
                    <a:pt x="1" y="4322"/>
                  </a:lnTo>
                  <a:cubicBezTo>
                    <a:pt x="488" y="4409"/>
                    <a:pt x="978" y="4469"/>
                    <a:pt x="1451" y="4519"/>
                  </a:cubicBezTo>
                  <a:cubicBezTo>
                    <a:pt x="2646" y="4646"/>
                    <a:pt x="3849" y="4685"/>
                    <a:pt x="5052" y="4685"/>
                  </a:cubicBezTo>
                  <a:cubicBezTo>
                    <a:pt x="5226" y="4685"/>
                    <a:pt x="5401" y="4684"/>
                    <a:pt x="5575" y="4682"/>
                  </a:cubicBezTo>
                  <a:cubicBezTo>
                    <a:pt x="7390" y="4664"/>
                    <a:pt x="9250" y="4561"/>
                    <a:pt x="11002" y="4158"/>
                  </a:cubicBezTo>
                  <a:lnTo>
                    <a:pt x="10432" y="306"/>
                  </a:lnTo>
                  <a:cubicBezTo>
                    <a:pt x="10432" y="306"/>
                    <a:pt x="9094" y="4231"/>
                    <a:pt x="5371" y="4231"/>
                  </a:cubicBezTo>
                  <a:cubicBezTo>
                    <a:pt x="5213" y="4231"/>
                    <a:pt x="5050" y="4224"/>
                    <a:pt x="4883" y="4209"/>
                  </a:cubicBezTo>
                  <a:cubicBezTo>
                    <a:pt x="789" y="3846"/>
                    <a:pt x="329" y="1"/>
                    <a:pt x="32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6236;p61">
              <a:extLst>
                <a:ext uri="{FF2B5EF4-FFF2-40B4-BE49-F238E27FC236}">
                  <a16:creationId xmlns:a16="http://schemas.microsoft.com/office/drawing/2014/main" id="{0EEAAE8B-FEE8-1C6B-E4FC-EFE6809E206E}"/>
                </a:ext>
              </a:extLst>
            </p:cNvPr>
            <p:cNvSpPr/>
            <p:nvPr/>
          </p:nvSpPr>
          <p:spPr>
            <a:xfrm>
              <a:off x="1622050" y="2223225"/>
              <a:ext cx="81075" cy="113775"/>
            </a:xfrm>
            <a:custGeom>
              <a:avLst/>
              <a:gdLst/>
              <a:ahLst/>
              <a:cxnLst/>
              <a:rect l="l" t="t" r="r" b="b"/>
              <a:pathLst>
                <a:path w="3243" h="4551" extrusionOk="0">
                  <a:moveTo>
                    <a:pt x="2357" y="1"/>
                  </a:moveTo>
                  <a:cubicBezTo>
                    <a:pt x="1883" y="196"/>
                    <a:pt x="1435" y="493"/>
                    <a:pt x="1073" y="953"/>
                  </a:cubicBezTo>
                  <a:cubicBezTo>
                    <a:pt x="679" y="1453"/>
                    <a:pt x="314" y="2480"/>
                    <a:pt x="1" y="3733"/>
                  </a:cubicBezTo>
                  <a:cubicBezTo>
                    <a:pt x="925" y="4207"/>
                    <a:pt x="2019" y="4417"/>
                    <a:pt x="3070" y="4550"/>
                  </a:cubicBezTo>
                  <a:cubicBezTo>
                    <a:pt x="3168" y="4034"/>
                    <a:pt x="3242" y="3396"/>
                    <a:pt x="3223" y="2684"/>
                  </a:cubicBezTo>
                  <a:cubicBezTo>
                    <a:pt x="3186" y="1324"/>
                    <a:pt x="2645" y="400"/>
                    <a:pt x="2357"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6237;p61">
              <a:extLst>
                <a:ext uri="{FF2B5EF4-FFF2-40B4-BE49-F238E27FC236}">
                  <a16:creationId xmlns:a16="http://schemas.microsoft.com/office/drawing/2014/main" id="{09F86A88-647B-4D31-0349-092A2990EE14}"/>
                </a:ext>
              </a:extLst>
            </p:cNvPr>
            <p:cNvSpPr/>
            <p:nvPr/>
          </p:nvSpPr>
          <p:spPr>
            <a:xfrm>
              <a:off x="1622050" y="2223225"/>
              <a:ext cx="81075" cy="113775"/>
            </a:xfrm>
            <a:custGeom>
              <a:avLst/>
              <a:gdLst/>
              <a:ahLst/>
              <a:cxnLst/>
              <a:rect l="l" t="t" r="r" b="b"/>
              <a:pathLst>
                <a:path w="3243" h="4551" extrusionOk="0">
                  <a:moveTo>
                    <a:pt x="2357" y="1"/>
                  </a:moveTo>
                  <a:cubicBezTo>
                    <a:pt x="1883" y="196"/>
                    <a:pt x="1435" y="493"/>
                    <a:pt x="1073" y="953"/>
                  </a:cubicBezTo>
                  <a:cubicBezTo>
                    <a:pt x="679" y="1453"/>
                    <a:pt x="314" y="2480"/>
                    <a:pt x="1" y="3733"/>
                  </a:cubicBezTo>
                  <a:cubicBezTo>
                    <a:pt x="925" y="4207"/>
                    <a:pt x="2019" y="4417"/>
                    <a:pt x="3070" y="4550"/>
                  </a:cubicBezTo>
                  <a:cubicBezTo>
                    <a:pt x="3168" y="4034"/>
                    <a:pt x="3242" y="3396"/>
                    <a:pt x="3223" y="2684"/>
                  </a:cubicBezTo>
                  <a:cubicBezTo>
                    <a:pt x="3186" y="1324"/>
                    <a:pt x="2645" y="400"/>
                    <a:pt x="23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6238;p61">
              <a:extLst>
                <a:ext uri="{FF2B5EF4-FFF2-40B4-BE49-F238E27FC236}">
                  <a16:creationId xmlns:a16="http://schemas.microsoft.com/office/drawing/2014/main" id="{56C8AD05-EF7B-8D49-5A9B-907E4E0E0119}"/>
                </a:ext>
              </a:extLst>
            </p:cNvPr>
            <p:cNvSpPr/>
            <p:nvPr/>
          </p:nvSpPr>
          <p:spPr>
            <a:xfrm>
              <a:off x="1915225" y="2221050"/>
              <a:ext cx="93325" cy="112550"/>
            </a:xfrm>
            <a:custGeom>
              <a:avLst/>
              <a:gdLst/>
              <a:ahLst/>
              <a:cxnLst/>
              <a:rect l="l" t="t" r="r" b="b"/>
              <a:pathLst>
                <a:path w="3733" h="4502" extrusionOk="0">
                  <a:moveTo>
                    <a:pt x="1154" y="0"/>
                  </a:moveTo>
                  <a:cubicBezTo>
                    <a:pt x="868" y="493"/>
                    <a:pt x="0" y="2256"/>
                    <a:pt x="704" y="4502"/>
                  </a:cubicBezTo>
                  <a:cubicBezTo>
                    <a:pt x="1753" y="4314"/>
                    <a:pt x="2775" y="4034"/>
                    <a:pt x="3733" y="3617"/>
                  </a:cubicBezTo>
                  <a:cubicBezTo>
                    <a:pt x="3431" y="2455"/>
                    <a:pt x="3085" y="1512"/>
                    <a:pt x="2712" y="1040"/>
                  </a:cubicBezTo>
                  <a:cubicBezTo>
                    <a:pt x="2298" y="514"/>
                    <a:pt x="1742" y="196"/>
                    <a:pt x="1154"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6239;p61">
              <a:extLst>
                <a:ext uri="{FF2B5EF4-FFF2-40B4-BE49-F238E27FC236}">
                  <a16:creationId xmlns:a16="http://schemas.microsoft.com/office/drawing/2014/main" id="{2861B330-7C24-7ADB-8AAA-BA0777403D87}"/>
                </a:ext>
              </a:extLst>
            </p:cNvPr>
            <p:cNvSpPr/>
            <p:nvPr/>
          </p:nvSpPr>
          <p:spPr>
            <a:xfrm>
              <a:off x="1915225" y="2221050"/>
              <a:ext cx="93325" cy="112550"/>
            </a:xfrm>
            <a:custGeom>
              <a:avLst/>
              <a:gdLst/>
              <a:ahLst/>
              <a:cxnLst/>
              <a:rect l="l" t="t" r="r" b="b"/>
              <a:pathLst>
                <a:path w="3733" h="4502" extrusionOk="0">
                  <a:moveTo>
                    <a:pt x="1154" y="0"/>
                  </a:moveTo>
                  <a:cubicBezTo>
                    <a:pt x="868" y="493"/>
                    <a:pt x="0" y="2256"/>
                    <a:pt x="704" y="4502"/>
                  </a:cubicBezTo>
                  <a:cubicBezTo>
                    <a:pt x="1753" y="4314"/>
                    <a:pt x="2775" y="4034"/>
                    <a:pt x="3733" y="3617"/>
                  </a:cubicBezTo>
                  <a:cubicBezTo>
                    <a:pt x="3431" y="2455"/>
                    <a:pt x="3085" y="1512"/>
                    <a:pt x="2712" y="1040"/>
                  </a:cubicBezTo>
                  <a:cubicBezTo>
                    <a:pt x="2298" y="514"/>
                    <a:pt x="1742" y="196"/>
                    <a:pt x="1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6240;p61">
              <a:extLst>
                <a:ext uri="{FF2B5EF4-FFF2-40B4-BE49-F238E27FC236}">
                  <a16:creationId xmlns:a16="http://schemas.microsoft.com/office/drawing/2014/main" id="{BD98EB17-CF57-FFB5-A7A6-FA27E8B40D0B}"/>
                </a:ext>
              </a:extLst>
            </p:cNvPr>
            <p:cNvSpPr/>
            <p:nvPr/>
          </p:nvSpPr>
          <p:spPr>
            <a:xfrm>
              <a:off x="1622025" y="2223225"/>
              <a:ext cx="81075" cy="113775"/>
            </a:xfrm>
            <a:custGeom>
              <a:avLst/>
              <a:gdLst/>
              <a:ahLst/>
              <a:cxnLst/>
              <a:rect l="l" t="t" r="r" b="b"/>
              <a:pathLst>
                <a:path w="3243" h="4551" extrusionOk="0">
                  <a:moveTo>
                    <a:pt x="2357" y="1"/>
                  </a:moveTo>
                  <a:cubicBezTo>
                    <a:pt x="2330" y="11"/>
                    <a:pt x="2303" y="25"/>
                    <a:pt x="2277" y="37"/>
                  </a:cubicBezTo>
                  <a:cubicBezTo>
                    <a:pt x="2512" y="912"/>
                    <a:pt x="3141" y="3695"/>
                    <a:pt x="1615" y="3781"/>
                  </a:cubicBezTo>
                  <a:cubicBezTo>
                    <a:pt x="1583" y="3783"/>
                    <a:pt x="1552" y="3784"/>
                    <a:pt x="1522" y="3784"/>
                  </a:cubicBezTo>
                  <a:cubicBezTo>
                    <a:pt x="598" y="3784"/>
                    <a:pt x="415" y="2978"/>
                    <a:pt x="439" y="2244"/>
                  </a:cubicBezTo>
                  <a:lnTo>
                    <a:pt x="439" y="2244"/>
                  </a:lnTo>
                  <a:cubicBezTo>
                    <a:pt x="285" y="2678"/>
                    <a:pt x="137" y="3184"/>
                    <a:pt x="1" y="3733"/>
                  </a:cubicBezTo>
                  <a:cubicBezTo>
                    <a:pt x="925" y="4207"/>
                    <a:pt x="2018" y="4417"/>
                    <a:pt x="3069" y="4550"/>
                  </a:cubicBezTo>
                  <a:cubicBezTo>
                    <a:pt x="3167" y="4034"/>
                    <a:pt x="3242" y="3396"/>
                    <a:pt x="3222" y="2684"/>
                  </a:cubicBezTo>
                  <a:cubicBezTo>
                    <a:pt x="3185" y="1324"/>
                    <a:pt x="2645" y="400"/>
                    <a:pt x="235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6241;p61">
              <a:extLst>
                <a:ext uri="{FF2B5EF4-FFF2-40B4-BE49-F238E27FC236}">
                  <a16:creationId xmlns:a16="http://schemas.microsoft.com/office/drawing/2014/main" id="{24570447-96D2-E0CF-432F-E068B1A98766}"/>
                </a:ext>
              </a:extLst>
            </p:cNvPr>
            <p:cNvSpPr/>
            <p:nvPr/>
          </p:nvSpPr>
          <p:spPr>
            <a:xfrm>
              <a:off x="1915225" y="2221050"/>
              <a:ext cx="93325" cy="112550"/>
            </a:xfrm>
            <a:custGeom>
              <a:avLst/>
              <a:gdLst/>
              <a:ahLst/>
              <a:cxnLst/>
              <a:rect l="l" t="t" r="r" b="b"/>
              <a:pathLst>
                <a:path w="3733" h="4502" extrusionOk="0">
                  <a:moveTo>
                    <a:pt x="1154" y="0"/>
                  </a:moveTo>
                  <a:cubicBezTo>
                    <a:pt x="868" y="493"/>
                    <a:pt x="0" y="2256"/>
                    <a:pt x="704" y="4502"/>
                  </a:cubicBezTo>
                  <a:cubicBezTo>
                    <a:pt x="1753" y="4314"/>
                    <a:pt x="2775" y="4034"/>
                    <a:pt x="3733" y="3617"/>
                  </a:cubicBezTo>
                  <a:cubicBezTo>
                    <a:pt x="3603" y="3119"/>
                    <a:pt x="3466" y="2664"/>
                    <a:pt x="3323" y="2266"/>
                  </a:cubicBezTo>
                  <a:cubicBezTo>
                    <a:pt x="3103" y="2983"/>
                    <a:pt x="2735" y="3705"/>
                    <a:pt x="2147" y="3705"/>
                  </a:cubicBezTo>
                  <a:cubicBezTo>
                    <a:pt x="1989" y="3705"/>
                    <a:pt x="1815" y="3653"/>
                    <a:pt x="1623" y="3534"/>
                  </a:cubicBezTo>
                  <a:cubicBezTo>
                    <a:pt x="220" y="2666"/>
                    <a:pt x="1070" y="577"/>
                    <a:pt x="1310" y="58"/>
                  </a:cubicBezTo>
                  <a:cubicBezTo>
                    <a:pt x="1259" y="37"/>
                    <a:pt x="1208" y="17"/>
                    <a:pt x="115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6242;p61">
              <a:extLst>
                <a:ext uri="{FF2B5EF4-FFF2-40B4-BE49-F238E27FC236}">
                  <a16:creationId xmlns:a16="http://schemas.microsoft.com/office/drawing/2014/main" id="{44C66736-3A13-9F57-92AE-C77FCB3697CE}"/>
                </a:ext>
              </a:extLst>
            </p:cNvPr>
            <p:cNvSpPr/>
            <p:nvPr/>
          </p:nvSpPr>
          <p:spPr>
            <a:xfrm>
              <a:off x="1675650" y="1909575"/>
              <a:ext cx="86050" cy="42000"/>
            </a:xfrm>
            <a:custGeom>
              <a:avLst/>
              <a:gdLst/>
              <a:ahLst/>
              <a:cxnLst/>
              <a:rect l="l" t="t" r="r" b="b"/>
              <a:pathLst>
                <a:path w="3442" h="1680" extrusionOk="0">
                  <a:moveTo>
                    <a:pt x="2620" y="0"/>
                  </a:moveTo>
                  <a:cubicBezTo>
                    <a:pt x="2526" y="0"/>
                    <a:pt x="2420" y="17"/>
                    <a:pt x="2366" y="21"/>
                  </a:cubicBezTo>
                  <a:cubicBezTo>
                    <a:pt x="2082" y="47"/>
                    <a:pt x="1803" y="129"/>
                    <a:pt x="1535" y="224"/>
                  </a:cubicBezTo>
                  <a:cubicBezTo>
                    <a:pt x="901" y="447"/>
                    <a:pt x="397" y="848"/>
                    <a:pt x="109" y="1404"/>
                  </a:cubicBezTo>
                  <a:cubicBezTo>
                    <a:pt x="0" y="1614"/>
                    <a:pt x="98" y="1679"/>
                    <a:pt x="232" y="1679"/>
                  </a:cubicBezTo>
                  <a:cubicBezTo>
                    <a:pt x="291" y="1679"/>
                    <a:pt x="356" y="1667"/>
                    <a:pt x="415" y="1649"/>
                  </a:cubicBezTo>
                  <a:cubicBezTo>
                    <a:pt x="456" y="1636"/>
                    <a:pt x="491" y="1623"/>
                    <a:pt x="521" y="1608"/>
                  </a:cubicBezTo>
                  <a:cubicBezTo>
                    <a:pt x="757" y="1487"/>
                    <a:pt x="965" y="1319"/>
                    <a:pt x="1214" y="1221"/>
                  </a:cubicBezTo>
                  <a:cubicBezTo>
                    <a:pt x="1498" y="1110"/>
                    <a:pt x="1859" y="1042"/>
                    <a:pt x="2168" y="1018"/>
                  </a:cubicBezTo>
                  <a:cubicBezTo>
                    <a:pt x="2194" y="1016"/>
                    <a:pt x="2222" y="1016"/>
                    <a:pt x="2250" y="1016"/>
                  </a:cubicBezTo>
                  <a:cubicBezTo>
                    <a:pt x="2390" y="1016"/>
                    <a:pt x="2555" y="1035"/>
                    <a:pt x="2713" y="1035"/>
                  </a:cubicBezTo>
                  <a:cubicBezTo>
                    <a:pt x="2881" y="1035"/>
                    <a:pt x="3042" y="1013"/>
                    <a:pt x="3157" y="924"/>
                  </a:cubicBezTo>
                  <a:cubicBezTo>
                    <a:pt x="3441" y="702"/>
                    <a:pt x="3414" y="136"/>
                    <a:pt x="2997" y="74"/>
                  </a:cubicBezTo>
                  <a:cubicBezTo>
                    <a:pt x="2979" y="154"/>
                    <a:pt x="2870" y="385"/>
                    <a:pt x="2887" y="455"/>
                  </a:cubicBezTo>
                  <a:lnTo>
                    <a:pt x="2887" y="455"/>
                  </a:lnTo>
                  <a:cubicBezTo>
                    <a:pt x="2865" y="361"/>
                    <a:pt x="2849" y="91"/>
                    <a:pt x="2774" y="33"/>
                  </a:cubicBezTo>
                  <a:cubicBezTo>
                    <a:pt x="2743" y="8"/>
                    <a:pt x="2684" y="0"/>
                    <a:pt x="262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6243;p61">
              <a:extLst>
                <a:ext uri="{FF2B5EF4-FFF2-40B4-BE49-F238E27FC236}">
                  <a16:creationId xmlns:a16="http://schemas.microsoft.com/office/drawing/2014/main" id="{C763EDF9-3B9D-6821-B665-645A78CE9119}"/>
                </a:ext>
              </a:extLst>
            </p:cNvPr>
            <p:cNvSpPr/>
            <p:nvPr/>
          </p:nvSpPr>
          <p:spPr>
            <a:xfrm>
              <a:off x="1686675" y="1910425"/>
              <a:ext cx="65025" cy="38050"/>
            </a:xfrm>
            <a:custGeom>
              <a:avLst/>
              <a:gdLst/>
              <a:ahLst/>
              <a:cxnLst/>
              <a:rect l="l" t="t" r="r" b="b"/>
              <a:pathLst>
                <a:path w="2601" h="1522" extrusionOk="0">
                  <a:moveTo>
                    <a:pt x="1837" y="1"/>
                  </a:moveTo>
                  <a:cubicBezTo>
                    <a:pt x="1815" y="3"/>
                    <a:pt x="1794" y="6"/>
                    <a:pt x="1773" y="10"/>
                  </a:cubicBezTo>
                  <a:cubicBezTo>
                    <a:pt x="1751" y="166"/>
                    <a:pt x="1731" y="337"/>
                    <a:pt x="1731" y="337"/>
                  </a:cubicBezTo>
                  <a:cubicBezTo>
                    <a:pt x="1731" y="337"/>
                    <a:pt x="1709" y="920"/>
                    <a:pt x="1735" y="924"/>
                  </a:cubicBezTo>
                  <a:cubicBezTo>
                    <a:pt x="1735" y="924"/>
                    <a:pt x="1735" y="924"/>
                    <a:pt x="1735" y="924"/>
                  </a:cubicBezTo>
                  <a:cubicBezTo>
                    <a:pt x="1762" y="924"/>
                    <a:pt x="1827" y="343"/>
                    <a:pt x="1827" y="343"/>
                  </a:cubicBezTo>
                  <a:cubicBezTo>
                    <a:pt x="1827" y="343"/>
                    <a:pt x="1833" y="162"/>
                    <a:pt x="1837" y="1"/>
                  </a:cubicBezTo>
                  <a:close/>
                  <a:moveTo>
                    <a:pt x="2554" y="41"/>
                  </a:moveTo>
                  <a:cubicBezTo>
                    <a:pt x="2549" y="68"/>
                    <a:pt x="2532" y="114"/>
                    <a:pt x="2514" y="164"/>
                  </a:cubicBezTo>
                  <a:cubicBezTo>
                    <a:pt x="2525" y="370"/>
                    <a:pt x="2497" y="552"/>
                    <a:pt x="2497" y="552"/>
                  </a:cubicBezTo>
                  <a:cubicBezTo>
                    <a:pt x="2497" y="552"/>
                    <a:pt x="2478" y="781"/>
                    <a:pt x="2383" y="990"/>
                  </a:cubicBezTo>
                  <a:lnTo>
                    <a:pt x="2380" y="998"/>
                  </a:lnTo>
                  <a:cubicBezTo>
                    <a:pt x="2408" y="996"/>
                    <a:pt x="2433" y="992"/>
                    <a:pt x="2460" y="989"/>
                  </a:cubicBezTo>
                  <a:cubicBezTo>
                    <a:pt x="2562" y="784"/>
                    <a:pt x="2591" y="564"/>
                    <a:pt x="2591" y="564"/>
                  </a:cubicBezTo>
                  <a:cubicBezTo>
                    <a:pt x="2591" y="564"/>
                    <a:pt x="2598" y="504"/>
                    <a:pt x="2599" y="413"/>
                  </a:cubicBezTo>
                  <a:cubicBezTo>
                    <a:pt x="2601" y="323"/>
                    <a:pt x="2594" y="204"/>
                    <a:pt x="2575" y="87"/>
                  </a:cubicBezTo>
                  <a:cubicBezTo>
                    <a:pt x="2573" y="73"/>
                    <a:pt x="2570" y="60"/>
                    <a:pt x="2569" y="46"/>
                  </a:cubicBezTo>
                  <a:cubicBezTo>
                    <a:pt x="2563" y="45"/>
                    <a:pt x="2559" y="44"/>
                    <a:pt x="2554" y="41"/>
                  </a:cubicBezTo>
                  <a:close/>
                  <a:moveTo>
                    <a:pt x="1618" y="37"/>
                  </a:moveTo>
                  <a:cubicBezTo>
                    <a:pt x="1594" y="44"/>
                    <a:pt x="1571" y="49"/>
                    <a:pt x="1546" y="54"/>
                  </a:cubicBezTo>
                  <a:cubicBezTo>
                    <a:pt x="1506" y="214"/>
                    <a:pt x="1485" y="379"/>
                    <a:pt x="1485" y="379"/>
                  </a:cubicBezTo>
                  <a:cubicBezTo>
                    <a:pt x="1485" y="379"/>
                    <a:pt x="1472" y="545"/>
                    <a:pt x="1478" y="711"/>
                  </a:cubicBezTo>
                  <a:cubicBezTo>
                    <a:pt x="1482" y="833"/>
                    <a:pt x="1496" y="954"/>
                    <a:pt x="1507" y="1009"/>
                  </a:cubicBezTo>
                  <a:cubicBezTo>
                    <a:pt x="1514" y="1008"/>
                    <a:pt x="1520" y="1008"/>
                    <a:pt x="1528" y="1006"/>
                  </a:cubicBezTo>
                  <a:cubicBezTo>
                    <a:pt x="1534" y="951"/>
                    <a:pt x="1536" y="831"/>
                    <a:pt x="1546" y="712"/>
                  </a:cubicBezTo>
                  <a:cubicBezTo>
                    <a:pt x="1557" y="549"/>
                    <a:pt x="1581" y="389"/>
                    <a:pt x="1581" y="389"/>
                  </a:cubicBezTo>
                  <a:cubicBezTo>
                    <a:pt x="1581" y="389"/>
                    <a:pt x="1592" y="228"/>
                    <a:pt x="1614" y="67"/>
                  </a:cubicBezTo>
                  <a:cubicBezTo>
                    <a:pt x="1615" y="56"/>
                    <a:pt x="1616" y="47"/>
                    <a:pt x="1618" y="37"/>
                  </a:cubicBezTo>
                  <a:close/>
                  <a:moveTo>
                    <a:pt x="1259" y="135"/>
                  </a:moveTo>
                  <a:cubicBezTo>
                    <a:pt x="1232" y="145"/>
                    <a:pt x="1206" y="152"/>
                    <a:pt x="1178" y="162"/>
                  </a:cubicBezTo>
                  <a:cubicBezTo>
                    <a:pt x="1133" y="317"/>
                    <a:pt x="1118" y="467"/>
                    <a:pt x="1118" y="467"/>
                  </a:cubicBezTo>
                  <a:cubicBezTo>
                    <a:pt x="1118" y="467"/>
                    <a:pt x="1110" y="654"/>
                    <a:pt x="1145" y="835"/>
                  </a:cubicBezTo>
                  <a:cubicBezTo>
                    <a:pt x="1160" y="919"/>
                    <a:pt x="1185" y="998"/>
                    <a:pt x="1208" y="1061"/>
                  </a:cubicBezTo>
                  <a:cubicBezTo>
                    <a:pt x="1221" y="1058"/>
                    <a:pt x="1232" y="1054"/>
                    <a:pt x="1246" y="1052"/>
                  </a:cubicBezTo>
                  <a:cubicBezTo>
                    <a:pt x="1236" y="989"/>
                    <a:pt x="1221" y="909"/>
                    <a:pt x="1214" y="827"/>
                  </a:cubicBezTo>
                  <a:cubicBezTo>
                    <a:pt x="1197" y="649"/>
                    <a:pt x="1215" y="473"/>
                    <a:pt x="1215" y="473"/>
                  </a:cubicBezTo>
                  <a:cubicBezTo>
                    <a:pt x="1215" y="473"/>
                    <a:pt x="1221" y="305"/>
                    <a:pt x="1259" y="135"/>
                  </a:cubicBezTo>
                  <a:close/>
                  <a:moveTo>
                    <a:pt x="454" y="508"/>
                  </a:moveTo>
                  <a:lnTo>
                    <a:pt x="454" y="508"/>
                  </a:lnTo>
                  <a:cubicBezTo>
                    <a:pt x="428" y="525"/>
                    <a:pt x="404" y="544"/>
                    <a:pt x="379" y="561"/>
                  </a:cubicBezTo>
                  <a:cubicBezTo>
                    <a:pt x="379" y="564"/>
                    <a:pt x="378" y="566"/>
                    <a:pt x="378" y="568"/>
                  </a:cubicBezTo>
                  <a:cubicBezTo>
                    <a:pt x="343" y="716"/>
                    <a:pt x="347" y="869"/>
                    <a:pt x="347" y="869"/>
                  </a:cubicBezTo>
                  <a:cubicBezTo>
                    <a:pt x="347" y="869"/>
                    <a:pt x="361" y="1022"/>
                    <a:pt x="412" y="1163"/>
                  </a:cubicBezTo>
                  <a:cubicBezTo>
                    <a:pt x="436" y="1227"/>
                    <a:pt x="464" y="1286"/>
                    <a:pt x="491" y="1333"/>
                  </a:cubicBezTo>
                  <a:cubicBezTo>
                    <a:pt x="503" y="1325"/>
                    <a:pt x="515" y="1318"/>
                    <a:pt x="527" y="1312"/>
                  </a:cubicBezTo>
                  <a:cubicBezTo>
                    <a:pt x="510" y="1264"/>
                    <a:pt x="491" y="1205"/>
                    <a:pt x="478" y="1144"/>
                  </a:cubicBezTo>
                  <a:cubicBezTo>
                    <a:pt x="444" y="1005"/>
                    <a:pt x="443" y="864"/>
                    <a:pt x="443" y="864"/>
                  </a:cubicBezTo>
                  <a:cubicBezTo>
                    <a:pt x="443" y="864"/>
                    <a:pt x="428" y="722"/>
                    <a:pt x="444" y="580"/>
                  </a:cubicBezTo>
                  <a:cubicBezTo>
                    <a:pt x="447" y="556"/>
                    <a:pt x="451" y="532"/>
                    <a:pt x="454" y="508"/>
                  </a:cubicBezTo>
                  <a:close/>
                  <a:moveTo>
                    <a:pt x="79" y="813"/>
                  </a:moveTo>
                  <a:cubicBezTo>
                    <a:pt x="53" y="838"/>
                    <a:pt x="31" y="866"/>
                    <a:pt x="5" y="893"/>
                  </a:cubicBezTo>
                  <a:cubicBezTo>
                    <a:pt x="1" y="998"/>
                    <a:pt x="11" y="1086"/>
                    <a:pt x="11" y="1086"/>
                  </a:cubicBezTo>
                  <a:cubicBezTo>
                    <a:pt x="11" y="1086"/>
                    <a:pt x="36" y="1221"/>
                    <a:pt x="86" y="1346"/>
                  </a:cubicBezTo>
                  <a:cubicBezTo>
                    <a:pt x="113" y="1414"/>
                    <a:pt x="146" y="1478"/>
                    <a:pt x="174" y="1521"/>
                  </a:cubicBezTo>
                  <a:cubicBezTo>
                    <a:pt x="185" y="1516"/>
                    <a:pt x="194" y="1511"/>
                    <a:pt x="204" y="1504"/>
                  </a:cubicBezTo>
                  <a:cubicBezTo>
                    <a:pt x="188" y="1457"/>
                    <a:pt x="166" y="1392"/>
                    <a:pt x="150" y="1325"/>
                  </a:cubicBezTo>
                  <a:cubicBezTo>
                    <a:pt x="118" y="1201"/>
                    <a:pt x="106" y="1073"/>
                    <a:pt x="106" y="1073"/>
                  </a:cubicBezTo>
                  <a:cubicBezTo>
                    <a:pt x="106" y="1073"/>
                    <a:pt x="81" y="947"/>
                    <a:pt x="79" y="818"/>
                  </a:cubicBezTo>
                  <a:lnTo>
                    <a:pt x="79" y="813"/>
                  </a:ln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6244;p61">
              <a:extLst>
                <a:ext uri="{FF2B5EF4-FFF2-40B4-BE49-F238E27FC236}">
                  <a16:creationId xmlns:a16="http://schemas.microsoft.com/office/drawing/2014/main" id="{95A5F2E3-837B-730A-6649-55C6281F59FF}"/>
                </a:ext>
              </a:extLst>
            </p:cNvPr>
            <p:cNvSpPr/>
            <p:nvPr/>
          </p:nvSpPr>
          <p:spPr>
            <a:xfrm>
              <a:off x="1675675" y="1917125"/>
              <a:ext cx="84800" cy="34475"/>
            </a:xfrm>
            <a:custGeom>
              <a:avLst/>
              <a:gdLst/>
              <a:ahLst/>
              <a:cxnLst/>
              <a:rect l="l" t="t" r="r" b="b"/>
              <a:pathLst>
                <a:path w="3392" h="1379" extrusionOk="0">
                  <a:moveTo>
                    <a:pt x="3299" y="0"/>
                  </a:moveTo>
                  <a:lnTo>
                    <a:pt x="3299" y="0"/>
                  </a:lnTo>
                  <a:cubicBezTo>
                    <a:pt x="3241" y="249"/>
                    <a:pt x="2956" y="403"/>
                    <a:pt x="2596" y="403"/>
                  </a:cubicBezTo>
                  <a:cubicBezTo>
                    <a:pt x="2548" y="403"/>
                    <a:pt x="2499" y="400"/>
                    <a:pt x="2448" y="395"/>
                  </a:cubicBezTo>
                  <a:cubicBezTo>
                    <a:pt x="2413" y="391"/>
                    <a:pt x="2377" y="389"/>
                    <a:pt x="2340" y="389"/>
                  </a:cubicBezTo>
                  <a:cubicBezTo>
                    <a:pt x="1829" y="389"/>
                    <a:pt x="1228" y="757"/>
                    <a:pt x="690" y="874"/>
                  </a:cubicBezTo>
                  <a:cubicBezTo>
                    <a:pt x="650" y="883"/>
                    <a:pt x="614" y="887"/>
                    <a:pt x="584" y="887"/>
                  </a:cubicBezTo>
                  <a:cubicBezTo>
                    <a:pt x="433" y="887"/>
                    <a:pt x="399" y="787"/>
                    <a:pt x="414" y="662"/>
                  </a:cubicBezTo>
                  <a:lnTo>
                    <a:pt x="414" y="662"/>
                  </a:lnTo>
                  <a:cubicBezTo>
                    <a:pt x="297" y="796"/>
                    <a:pt x="193" y="943"/>
                    <a:pt x="109" y="1104"/>
                  </a:cubicBezTo>
                  <a:cubicBezTo>
                    <a:pt x="0" y="1314"/>
                    <a:pt x="97" y="1378"/>
                    <a:pt x="232" y="1378"/>
                  </a:cubicBezTo>
                  <a:cubicBezTo>
                    <a:pt x="290" y="1378"/>
                    <a:pt x="356" y="1366"/>
                    <a:pt x="415" y="1348"/>
                  </a:cubicBezTo>
                  <a:cubicBezTo>
                    <a:pt x="456" y="1337"/>
                    <a:pt x="492" y="1322"/>
                    <a:pt x="521" y="1307"/>
                  </a:cubicBezTo>
                  <a:cubicBezTo>
                    <a:pt x="756" y="1185"/>
                    <a:pt x="966" y="1018"/>
                    <a:pt x="1213" y="921"/>
                  </a:cubicBezTo>
                  <a:cubicBezTo>
                    <a:pt x="1497" y="810"/>
                    <a:pt x="1858" y="741"/>
                    <a:pt x="2167" y="719"/>
                  </a:cubicBezTo>
                  <a:cubicBezTo>
                    <a:pt x="2193" y="717"/>
                    <a:pt x="2221" y="716"/>
                    <a:pt x="2249" y="716"/>
                  </a:cubicBezTo>
                  <a:cubicBezTo>
                    <a:pt x="2389" y="716"/>
                    <a:pt x="2554" y="735"/>
                    <a:pt x="2712" y="735"/>
                  </a:cubicBezTo>
                  <a:cubicBezTo>
                    <a:pt x="2880" y="735"/>
                    <a:pt x="3041" y="713"/>
                    <a:pt x="3156" y="624"/>
                  </a:cubicBezTo>
                  <a:cubicBezTo>
                    <a:pt x="3336" y="482"/>
                    <a:pt x="3391" y="202"/>
                    <a:pt x="329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6245;p61">
              <a:extLst>
                <a:ext uri="{FF2B5EF4-FFF2-40B4-BE49-F238E27FC236}">
                  <a16:creationId xmlns:a16="http://schemas.microsoft.com/office/drawing/2014/main" id="{E76925F3-FE35-F089-312D-0A9CF7491C4C}"/>
                </a:ext>
              </a:extLst>
            </p:cNvPr>
            <p:cNvSpPr/>
            <p:nvPr/>
          </p:nvSpPr>
          <p:spPr>
            <a:xfrm>
              <a:off x="1850100" y="1892950"/>
              <a:ext cx="85375" cy="43475"/>
            </a:xfrm>
            <a:custGeom>
              <a:avLst/>
              <a:gdLst/>
              <a:ahLst/>
              <a:cxnLst/>
              <a:rect l="l" t="t" r="r" b="b"/>
              <a:pathLst>
                <a:path w="3415" h="1739" extrusionOk="0">
                  <a:moveTo>
                    <a:pt x="822" y="1"/>
                  </a:moveTo>
                  <a:cubicBezTo>
                    <a:pt x="764" y="1"/>
                    <a:pt x="714" y="8"/>
                    <a:pt x="685" y="30"/>
                  </a:cubicBezTo>
                  <a:cubicBezTo>
                    <a:pt x="609" y="87"/>
                    <a:pt x="586" y="356"/>
                    <a:pt x="561" y="449"/>
                  </a:cubicBezTo>
                  <a:lnTo>
                    <a:pt x="561" y="449"/>
                  </a:lnTo>
                  <a:cubicBezTo>
                    <a:pt x="579" y="380"/>
                    <a:pt x="476" y="146"/>
                    <a:pt x="462" y="66"/>
                  </a:cubicBezTo>
                  <a:cubicBezTo>
                    <a:pt x="42" y="116"/>
                    <a:pt x="0" y="682"/>
                    <a:pt x="281" y="911"/>
                  </a:cubicBezTo>
                  <a:cubicBezTo>
                    <a:pt x="405" y="1013"/>
                    <a:pt x="587" y="1033"/>
                    <a:pt x="774" y="1033"/>
                  </a:cubicBezTo>
                  <a:cubicBezTo>
                    <a:pt x="898" y="1033"/>
                    <a:pt x="1025" y="1024"/>
                    <a:pt x="1139" y="1024"/>
                  </a:cubicBezTo>
                  <a:cubicBezTo>
                    <a:pt x="1184" y="1024"/>
                    <a:pt x="1226" y="1025"/>
                    <a:pt x="1266" y="1029"/>
                  </a:cubicBezTo>
                  <a:cubicBezTo>
                    <a:pt x="1575" y="1060"/>
                    <a:pt x="1933" y="1138"/>
                    <a:pt x="2214" y="1256"/>
                  </a:cubicBezTo>
                  <a:cubicBezTo>
                    <a:pt x="2461" y="1361"/>
                    <a:pt x="2664" y="1534"/>
                    <a:pt x="2897" y="1660"/>
                  </a:cubicBezTo>
                  <a:cubicBezTo>
                    <a:pt x="2925" y="1676"/>
                    <a:pt x="2961" y="1691"/>
                    <a:pt x="3001" y="1704"/>
                  </a:cubicBezTo>
                  <a:cubicBezTo>
                    <a:pt x="3063" y="1724"/>
                    <a:pt x="3133" y="1738"/>
                    <a:pt x="3195" y="1738"/>
                  </a:cubicBezTo>
                  <a:cubicBezTo>
                    <a:pt x="3324" y="1738"/>
                    <a:pt x="3414" y="1675"/>
                    <a:pt x="3314" y="1468"/>
                  </a:cubicBezTo>
                  <a:cubicBezTo>
                    <a:pt x="3041" y="905"/>
                    <a:pt x="2547" y="492"/>
                    <a:pt x="1918" y="252"/>
                  </a:cubicBezTo>
                  <a:cubicBezTo>
                    <a:pt x="1653" y="149"/>
                    <a:pt x="1376" y="62"/>
                    <a:pt x="1093" y="29"/>
                  </a:cubicBezTo>
                  <a:cubicBezTo>
                    <a:pt x="1035" y="22"/>
                    <a:pt x="919" y="1"/>
                    <a:pt x="82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6246;p61">
              <a:extLst>
                <a:ext uri="{FF2B5EF4-FFF2-40B4-BE49-F238E27FC236}">
                  <a16:creationId xmlns:a16="http://schemas.microsoft.com/office/drawing/2014/main" id="{4A298BA7-C9B3-4071-8DF7-D5D939B3153B}"/>
                </a:ext>
              </a:extLst>
            </p:cNvPr>
            <p:cNvSpPr/>
            <p:nvPr/>
          </p:nvSpPr>
          <p:spPr>
            <a:xfrm>
              <a:off x="1858800" y="1892925"/>
              <a:ext cx="60425" cy="34975"/>
            </a:xfrm>
            <a:custGeom>
              <a:avLst/>
              <a:gdLst/>
              <a:ahLst/>
              <a:cxnLst/>
              <a:rect l="l" t="t" r="r" b="b"/>
              <a:pathLst>
                <a:path w="2417" h="1399" extrusionOk="0">
                  <a:moveTo>
                    <a:pt x="111" y="66"/>
                  </a:moveTo>
                  <a:lnTo>
                    <a:pt x="111" y="66"/>
                  </a:lnTo>
                  <a:cubicBezTo>
                    <a:pt x="90" y="69"/>
                    <a:pt x="72" y="73"/>
                    <a:pt x="53" y="79"/>
                  </a:cubicBezTo>
                  <a:cubicBezTo>
                    <a:pt x="42" y="119"/>
                    <a:pt x="34" y="162"/>
                    <a:pt x="27" y="208"/>
                  </a:cubicBezTo>
                  <a:cubicBezTo>
                    <a:pt x="1" y="393"/>
                    <a:pt x="31" y="581"/>
                    <a:pt x="31" y="581"/>
                  </a:cubicBezTo>
                  <a:cubicBezTo>
                    <a:pt x="31" y="581"/>
                    <a:pt x="67" y="764"/>
                    <a:pt x="140" y="933"/>
                  </a:cubicBezTo>
                  <a:cubicBezTo>
                    <a:pt x="151" y="960"/>
                    <a:pt x="163" y="987"/>
                    <a:pt x="174" y="1012"/>
                  </a:cubicBezTo>
                  <a:cubicBezTo>
                    <a:pt x="196" y="1016"/>
                    <a:pt x="218" y="1018"/>
                    <a:pt x="239" y="1022"/>
                  </a:cubicBezTo>
                  <a:cubicBezTo>
                    <a:pt x="228" y="987"/>
                    <a:pt x="215" y="949"/>
                    <a:pt x="204" y="911"/>
                  </a:cubicBezTo>
                  <a:cubicBezTo>
                    <a:pt x="149" y="739"/>
                    <a:pt x="125" y="565"/>
                    <a:pt x="125" y="565"/>
                  </a:cubicBezTo>
                  <a:cubicBezTo>
                    <a:pt x="125" y="565"/>
                    <a:pt x="87" y="391"/>
                    <a:pt x="96" y="214"/>
                  </a:cubicBezTo>
                  <a:cubicBezTo>
                    <a:pt x="98" y="164"/>
                    <a:pt x="103" y="113"/>
                    <a:pt x="111" y="66"/>
                  </a:cubicBezTo>
                  <a:close/>
                  <a:moveTo>
                    <a:pt x="489" y="1"/>
                  </a:moveTo>
                  <a:cubicBezTo>
                    <a:pt x="485" y="32"/>
                    <a:pt x="483" y="63"/>
                    <a:pt x="482" y="95"/>
                  </a:cubicBezTo>
                  <a:cubicBezTo>
                    <a:pt x="475" y="266"/>
                    <a:pt x="479" y="438"/>
                    <a:pt x="479" y="438"/>
                  </a:cubicBezTo>
                  <a:cubicBezTo>
                    <a:pt x="479" y="438"/>
                    <a:pt x="494" y="610"/>
                    <a:pt x="520" y="779"/>
                  </a:cubicBezTo>
                  <a:cubicBezTo>
                    <a:pt x="534" y="874"/>
                    <a:pt x="552" y="967"/>
                    <a:pt x="566" y="1031"/>
                  </a:cubicBezTo>
                  <a:cubicBezTo>
                    <a:pt x="576" y="1031"/>
                    <a:pt x="589" y="1029"/>
                    <a:pt x="600" y="1029"/>
                  </a:cubicBezTo>
                  <a:cubicBezTo>
                    <a:pt x="599" y="964"/>
                    <a:pt x="591" y="868"/>
                    <a:pt x="588" y="772"/>
                  </a:cubicBezTo>
                  <a:cubicBezTo>
                    <a:pt x="580" y="602"/>
                    <a:pt x="575" y="432"/>
                    <a:pt x="575" y="432"/>
                  </a:cubicBezTo>
                  <a:cubicBezTo>
                    <a:pt x="575" y="432"/>
                    <a:pt x="562" y="264"/>
                    <a:pt x="551" y="94"/>
                  </a:cubicBezTo>
                  <a:cubicBezTo>
                    <a:pt x="547" y="63"/>
                    <a:pt x="547" y="33"/>
                    <a:pt x="547" y="4"/>
                  </a:cubicBezTo>
                  <a:cubicBezTo>
                    <a:pt x="527" y="3"/>
                    <a:pt x="509" y="1"/>
                    <a:pt x="489" y="1"/>
                  </a:cubicBezTo>
                  <a:close/>
                  <a:moveTo>
                    <a:pt x="1071" y="90"/>
                  </a:moveTo>
                  <a:cubicBezTo>
                    <a:pt x="1060" y="139"/>
                    <a:pt x="1048" y="198"/>
                    <a:pt x="1036" y="257"/>
                  </a:cubicBezTo>
                  <a:cubicBezTo>
                    <a:pt x="1004" y="403"/>
                    <a:pt x="973" y="546"/>
                    <a:pt x="973" y="546"/>
                  </a:cubicBezTo>
                  <a:cubicBezTo>
                    <a:pt x="973" y="546"/>
                    <a:pt x="948" y="692"/>
                    <a:pt x="923" y="837"/>
                  </a:cubicBezTo>
                  <a:cubicBezTo>
                    <a:pt x="911" y="907"/>
                    <a:pt x="898" y="976"/>
                    <a:pt x="888" y="1029"/>
                  </a:cubicBezTo>
                  <a:cubicBezTo>
                    <a:pt x="898" y="1029"/>
                    <a:pt x="909" y="1029"/>
                    <a:pt x="918" y="1030"/>
                  </a:cubicBezTo>
                  <a:cubicBezTo>
                    <a:pt x="921" y="1030"/>
                    <a:pt x="926" y="1032"/>
                    <a:pt x="930" y="1032"/>
                  </a:cubicBezTo>
                  <a:cubicBezTo>
                    <a:pt x="948" y="981"/>
                    <a:pt x="969" y="917"/>
                    <a:pt x="990" y="853"/>
                  </a:cubicBezTo>
                  <a:cubicBezTo>
                    <a:pt x="1033" y="711"/>
                    <a:pt x="1065" y="564"/>
                    <a:pt x="1065" y="564"/>
                  </a:cubicBezTo>
                  <a:cubicBezTo>
                    <a:pt x="1065" y="564"/>
                    <a:pt x="1090" y="415"/>
                    <a:pt x="1102" y="266"/>
                  </a:cubicBezTo>
                  <a:cubicBezTo>
                    <a:pt x="1108" y="209"/>
                    <a:pt x="1112" y="150"/>
                    <a:pt x="1113" y="101"/>
                  </a:cubicBezTo>
                  <a:cubicBezTo>
                    <a:pt x="1100" y="97"/>
                    <a:pt x="1085" y="95"/>
                    <a:pt x="1071" y="90"/>
                  </a:cubicBezTo>
                  <a:close/>
                  <a:moveTo>
                    <a:pt x="1388" y="185"/>
                  </a:moveTo>
                  <a:cubicBezTo>
                    <a:pt x="1372" y="243"/>
                    <a:pt x="1355" y="307"/>
                    <a:pt x="1336" y="372"/>
                  </a:cubicBezTo>
                  <a:cubicBezTo>
                    <a:pt x="1284" y="552"/>
                    <a:pt x="1223" y="728"/>
                    <a:pt x="1223" y="728"/>
                  </a:cubicBezTo>
                  <a:cubicBezTo>
                    <a:pt x="1223" y="728"/>
                    <a:pt x="1177" y="889"/>
                    <a:pt x="1122" y="1056"/>
                  </a:cubicBezTo>
                  <a:lnTo>
                    <a:pt x="1193" y="1069"/>
                  </a:lnTo>
                  <a:cubicBezTo>
                    <a:pt x="1262" y="910"/>
                    <a:pt x="1316" y="756"/>
                    <a:pt x="1316" y="756"/>
                  </a:cubicBezTo>
                  <a:cubicBezTo>
                    <a:pt x="1316" y="756"/>
                    <a:pt x="1368" y="574"/>
                    <a:pt x="1403" y="388"/>
                  </a:cubicBezTo>
                  <a:cubicBezTo>
                    <a:pt x="1415" y="324"/>
                    <a:pt x="1425" y="259"/>
                    <a:pt x="1433" y="201"/>
                  </a:cubicBezTo>
                  <a:cubicBezTo>
                    <a:pt x="1419" y="196"/>
                    <a:pt x="1404" y="191"/>
                    <a:pt x="1388" y="185"/>
                  </a:cubicBezTo>
                  <a:close/>
                  <a:moveTo>
                    <a:pt x="2181" y="573"/>
                  </a:moveTo>
                  <a:cubicBezTo>
                    <a:pt x="2150" y="618"/>
                    <a:pt x="2131" y="648"/>
                    <a:pt x="2131" y="648"/>
                  </a:cubicBezTo>
                  <a:cubicBezTo>
                    <a:pt x="2131" y="648"/>
                    <a:pt x="2043" y="808"/>
                    <a:pt x="1980" y="976"/>
                  </a:cubicBezTo>
                  <a:cubicBezTo>
                    <a:pt x="1937" y="1091"/>
                    <a:pt x="1907" y="1207"/>
                    <a:pt x="1895" y="1272"/>
                  </a:cubicBezTo>
                  <a:cubicBezTo>
                    <a:pt x="1901" y="1274"/>
                    <a:pt x="1907" y="1278"/>
                    <a:pt x="1915" y="1283"/>
                  </a:cubicBezTo>
                  <a:cubicBezTo>
                    <a:pt x="1942" y="1224"/>
                    <a:pt x="1987" y="1111"/>
                    <a:pt x="2042" y="1003"/>
                  </a:cubicBezTo>
                  <a:cubicBezTo>
                    <a:pt x="2119" y="843"/>
                    <a:pt x="2214" y="696"/>
                    <a:pt x="2214" y="696"/>
                  </a:cubicBezTo>
                  <a:cubicBezTo>
                    <a:pt x="2214" y="696"/>
                    <a:pt x="2230" y="667"/>
                    <a:pt x="2253" y="624"/>
                  </a:cubicBezTo>
                  <a:cubicBezTo>
                    <a:pt x="2230" y="607"/>
                    <a:pt x="2205" y="589"/>
                    <a:pt x="2181" y="573"/>
                  </a:cubicBezTo>
                  <a:close/>
                  <a:moveTo>
                    <a:pt x="2360" y="707"/>
                  </a:moveTo>
                  <a:cubicBezTo>
                    <a:pt x="2283" y="836"/>
                    <a:pt x="2221" y="962"/>
                    <a:pt x="2221" y="962"/>
                  </a:cubicBezTo>
                  <a:cubicBezTo>
                    <a:pt x="2221" y="962"/>
                    <a:pt x="2157" y="1114"/>
                    <a:pt x="2108" y="1272"/>
                  </a:cubicBezTo>
                  <a:cubicBezTo>
                    <a:pt x="2098" y="1305"/>
                    <a:pt x="2088" y="1337"/>
                    <a:pt x="2078" y="1369"/>
                  </a:cubicBezTo>
                  <a:cubicBezTo>
                    <a:pt x="2096" y="1379"/>
                    <a:pt x="2111" y="1389"/>
                    <a:pt x="2126" y="1399"/>
                  </a:cubicBezTo>
                  <a:cubicBezTo>
                    <a:pt x="2141" y="1365"/>
                    <a:pt x="2156" y="1331"/>
                    <a:pt x="2171" y="1294"/>
                  </a:cubicBezTo>
                  <a:cubicBezTo>
                    <a:pt x="2236" y="1145"/>
                    <a:pt x="2308" y="1000"/>
                    <a:pt x="2308" y="1000"/>
                  </a:cubicBezTo>
                  <a:cubicBezTo>
                    <a:pt x="2308" y="1000"/>
                    <a:pt x="2358" y="883"/>
                    <a:pt x="2416" y="754"/>
                  </a:cubicBezTo>
                  <a:cubicBezTo>
                    <a:pt x="2399" y="737"/>
                    <a:pt x="2379" y="723"/>
                    <a:pt x="2360" y="707"/>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6247;p61">
              <a:extLst>
                <a:ext uri="{FF2B5EF4-FFF2-40B4-BE49-F238E27FC236}">
                  <a16:creationId xmlns:a16="http://schemas.microsoft.com/office/drawing/2014/main" id="{8B001826-6A56-2747-90AB-23796F1AB763}"/>
                </a:ext>
              </a:extLst>
            </p:cNvPr>
            <p:cNvSpPr/>
            <p:nvPr/>
          </p:nvSpPr>
          <p:spPr>
            <a:xfrm>
              <a:off x="1851700" y="1901375"/>
              <a:ext cx="83775" cy="35050"/>
            </a:xfrm>
            <a:custGeom>
              <a:avLst/>
              <a:gdLst/>
              <a:ahLst/>
              <a:cxnLst/>
              <a:rect l="l" t="t" r="r" b="b"/>
              <a:pathLst>
                <a:path w="3351" h="1402" extrusionOk="0">
                  <a:moveTo>
                    <a:pt x="66" y="1"/>
                  </a:moveTo>
                  <a:cubicBezTo>
                    <a:pt x="0" y="194"/>
                    <a:pt x="54" y="441"/>
                    <a:pt x="216" y="576"/>
                  </a:cubicBezTo>
                  <a:cubicBezTo>
                    <a:pt x="340" y="678"/>
                    <a:pt x="522" y="699"/>
                    <a:pt x="709" y="699"/>
                  </a:cubicBezTo>
                  <a:cubicBezTo>
                    <a:pt x="835" y="699"/>
                    <a:pt x="964" y="689"/>
                    <a:pt x="1079" y="689"/>
                  </a:cubicBezTo>
                  <a:cubicBezTo>
                    <a:pt x="1122" y="689"/>
                    <a:pt x="1163" y="691"/>
                    <a:pt x="1201" y="694"/>
                  </a:cubicBezTo>
                  <a:cubicBezTo>
                    <a:pt x="1509" y="725"/>
                    <a:pt x="1869" y="802"/>
                    <a:pt x="2149" y="920"/>
                  </a:cubicBezTo>
                  <a:cubicBezTo>
                    <a:pt x="2397" y="1025"/>
                    <a:pt x="2600" y="1197"/>
                    <a:pt x="2833" y="1324"/>
                  </a:cubicBezTo>
                  <a:cubicBezTo>
                    <a:pt x="2862" y="1338"/>
                    <a:pt x="2898" y="1354"/>
                    <a:pt x="2937" y="1367"/>
                  </a:cubicBezTo>
                  <a:cubicBezTo>
                    <a:pt x="2999" y="1387"/>
                    <a:pt x="3069" y="1402"/>
                    <a:pt x="3131" y="1402"/>
                  </a:cubicBezTo>
                  <a:cubicBezTo>
                    <a:pt x="3260" y="1402"/>
                    <a:pt x="3350" y="1338"/>
                    <a:pt x="3250" y="1131"/>
                  </a:cubicBezTo>
                  <a:cubicBezTo>
                    <a:pt x="3145" y="915"/>
                    <a:pt x="3006" y="721"/>
                    <a:pt x="2841" y="551"/>
                  </a:cubicBezTo>
                  <a:lnTo>
                    <a:pt x="2841" y="551"/>
                  </a:lnTo>
                  <a:cubicBezTo>
                    <a:pt x="2896" y="726"/>
                    <a:pt x="2977" y="1048"/>
                    <a:pt x="2831" y="1048"/>
                  </a:cubicBezTo>
                  <a:cubicBezTo>
                    <a:pt x="2822" y="1048"/>
                    <a:pt x="2813" y="1047"/>
                    <a:pt x="2802" y="1045"/>
                  </a:cubicBezTo>
                  <a:cubicBezTo>
                    <a:pt x="2553" y="986"/>
                    <a:pt x="2060" y="433"/>
                    <a:pt x="1108" y="425"/>
                  </a:cubicBezTo>
                  <a:cubicBezTo>
                    <a:pt x="338" y="418"/>
                    <a:pt x="120" y="130"/>
                    <a:pt x="6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6248;p61">
              <a:extLst>
                <a:ext uri="{FF2B5EF4-FFF2-40B4-BE49-F238E27FC236}">
                  <a16:creationId xmlns:a16="http://schemas.microsoft.com/office/drawing/2014/main" id="{B4C2AE0E-4F47-127B-4F8E-C473A34256FA}"/>
                </a:ext>
              </a:extLst>
            </p:cNvPr>
            <p:cNvSpPr/>
            <p:nvPr/>
          </p:nvSpPr>
          <p:spPr>
            <a:xfrm>
              <a:off x="1731500" y="2184450"/>
              <a:ext cx="66675" cy="78600"/>
            </a:xfrm>
            <a:custGeom>
              <a:avLst/>
              <a:gdLst/>
              <a:ahLst/>
              <a:cxnLst/>
              <a:rect l="l" t="t" r="r" b="b"/>
              <a:pathLst>
                <a:path w="2667" h="3144" extrusionOk="0">
                  <a:moveTo>
                    <a:pt x="1315" y="0"/>
                  </a:moveTo>
                  <a:cubicBezTo>
                    <a:pt x="1098" y="0"/>
                    <a:pt x="816" y="46"/>
                    <a:pt x="697" y="260"/>
                  </a:cubicBezTo>
                  <a:cubicBezTo>
                    <a:pt x="489" y="633"/>
                    <a:pt x="1" y="1377"/>
                    <a:pt x="113" y="2281"/>
                  </a:cubicBezTo>
                  <a:cubicBezTo>
                    <a:pt x="113" y="2281"/>
                    <a:pt x="535" y="1919"/>
                    <a:pt x="965" y="1919"/>
                  </a:cubicBezTo>
                  <a:cubicBezTo>
                    <a:pt x="1065" y="1919"/>
                    <a:pt x="1166" y="1938"/>
                    <a:pt x="1261" y="1986"/>
                  </a:cubicBezTo>
                  <a:cubicBezTo>
                    <a:pt x="1531" y="2121"/>
                    <a:pt x="1777" y="2304"/>
                    <a:pt x="1989" y="2521"/>
                  </a:cubicBezTo>
                  <a:cubicBezTo>
                    <a:pt x="2197" y="2734"/>
                    <a:pt x="2309" y="2940"/>
                    <a:pt x="2506" y="3144"/>
                  </a:cubicBezTo>
                  <a:cubicBezTo>
                    <a:pt x="2667" y="2917"/>
                    <a:pt x="2524" y="2505"/>
                    <a:pt x="2411" y="2301"/>
                  </a:cubicBezTo>
                  <a:cubicBezTo>
                    <a:pt x="2315" y="2126"/>
                    <a:pt x="2170" y="2126"/>
                    <a:pt x="2052" y="1967"/>
                  </a:cubicBezTo>
                  <a:cubicBezTo>
                    <a:pt x="1957" y="1843"/>
                    <a:pt x="1846" y="1742"/>
                    <a:pt x="1776" y="1587"/>
                  </a:cubicBezTo>
                  <a:cubicBezTo>
                    <a:pt x="1668" y="1349"/>
                    <a:pt x="1615" y="1088"/>
                    <a:pt x="1595" y="827"/>
                  </a:cubicBezTo>
                  <a:cubicBezTo>
                    <a:pt x="1585" y="714"/>
                    <a:pt x="1674" y="85"/>
                    <a:pt x="1624" y="36"/>
                  </a:cubicBezTo>
                  <a:cubicBezTo>
                    <a:pt x="1615" y="26"/>
                    <a:pt x="1608" y="21"/>
                    <a:pt x="1604" y="21"/>
                  </a:cubicBezTo>
                  <a:cubicBezTo>
                    <a:pt x="1602" y="21"/>
                    <a:pt x="1601" y="22"/>
                    <a:pt x="1601" y="25"/>
                  </a:cubicBezTo>
                  <a:cubicBezTo>
                    <a:pt x="1601" y="25"/>
                    <a:pt x="1476" y="0"/>
                    <a:pt x="1315"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6249;p61">
              <a:extLst>
                <a:ext uri="{FF2B5EF4-FFF2-40B4-BE49-F238E27FC236}">
                  <a16:creationId xmlns:a16="http://schemas.microsoft.com/office/drawing/2014/main" id="{74DABE75-2732-4EEB-AB63-41C3F50E4F1A}"/>
                </a:ext>
              </a:extLst>
            </p:cNvPr>
            <p:cNvSpPr/>
            <p:nvPr/>
          </p:nvSpPr>
          <p:spPr>
            <a:xfrm>
              <a:off x="1731500" y="2184450"/>
              <a:ext cx="66675" cy="78600"/>
            </a:xfrm>
            <a:custGeom>
              <a:avLst/>
              <a:gdLst/>
              <a:ahLst/>
              <a:cxnLst/>
              <a:rect l="l" t="t" r="r" b="b"/>
              <a:pathLst>
                <a:path w="2667" h="3144" extrusionOk="0">
                  <a:moveTo>
                    <a:pt x="1315" y="0"/>
                  </a:moveTo>
                  <a:cubicBezTo>
                    <a:pt x="1098" y="0"/>
                    <a:pt x="816" y="46"/>
                    <a:pt x="697" y="260"/>
                  </a:cubicBezTo>
                  <a:cubicBezTo>
                    <a:pt x="489" y="633"/>
                    <a:pt x="1" y="1377"/>
                    <a:pt x="113" y="2281"/>
                  </a:cubicBezTo>
                  <a:cubicBezTo>
                    <a:pt x="113" y="2281"/>
                    <a:pt x="535" y="1919"/>
                    <a:pt x="965" y="1919"/>
                  </a:cubicBezTo>
                  <a:cubicBezTo>
                    <a:pt x="1065" y="1919"/>
                    <a:pt x="1166" y="1938"/>
                    <a:pt x="1261" y="1986"/>
                  </a:cubicBezTo>
                  <a:cubicBezTo>
                    <a:pt x="1531" y="2121"/>
                    <a:pt x="1777" y="2304"/>
                    <a:pt x="1989" y="2521"/>
                  </a:cubicBezTo>
                  <a:cubicBezTo>
                    <a:pt x="2197" y="2734"/>
                    <a:pt x="2309" y="2940"/>
                    <a:pt x="2506" y="3144"/>
                  </a:cubicBezTo>
                  <a:cubicBezTo>
                    <a:pt x="2667" y="2917"/>
                    <a:pt x="2524" y="2505"/>
                    <a:pt x="2411" y="2301"/>
                  </a:cubicBezTo>
                  <a:cubicBezTo>
                    <a:pt x="2315" y="2126"/>
                    <a:pt x="2170" y="2126"/>
                    <a:pt x="2052" y="1967"/>
                  </a:cubicBezTo>
                  <a:cubicBezTo>
                    <a:pt x="1957" y="1843"/>
                    <a:pt x="1846" y="1742"/>
                    <a:pt x="1776" y="1587"/>
                  </a:cubicBezTo>
                  <a:cubicBezTo>
                    <a:pt x="1668" y="1349"/>
                    <a:pt x="1615" y="1088"/>
                    <a:pt x="1595" y="827"/>
                  </a:cubicBezTo>
                  <a:cubicBezTo>
                    <a:pt x="1585" y="714"/>
                    <a:pt x="1674" y="85"/>
                    <a:pt x="1624" y="36"/>
                  </a:cubicBezTo>
                  <a:cubicBezTo>
                    <a:pt x="1615" y="26"/>
                    <a:pt x="1608" y="21"/>
                    <a:pt x="1604" y="21"/>
                  </a:cubicBezTo>
                  <a:cubicBezTo>
                    <a:pt x="1602" y="21"/>
                    <a:pt x="1601" y="22"/>
                    <a:pt x="1601" y="25"/>
                  </a:cubicBezTo>
                  <a:cubicBezTo>
                    <a:pt x="1601" y="25"/>
                    <a:pt x="1476" y="0"/>
                    <a:pt x="1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6250;p61">
              <a:extLst>
                <a:ext uri="{FF2B5EF4-FFF2-40B4-BE49-F238E27FC236}">
                  <a16:creationId xmlns:a16="http://schemas.microsoft.com/office/drawing/2014/main" id="{3663744D-48E0-EDDA-13E6-5852C61198AF}"/>
                </a:ext>
              </a:extLst>
            </p:cNvPr>
            <p:cNvSpPr/>
            <p:nvPr/>
          </p:nvSpPr>
          <p:spPr>
            <a:xfrm>
              <a:off x="1832000" y="2179000"/>
              <a:ext cx="64100" cy="80625"/>
            </a:xfrm>
            <a:custGeom>
              <a:avLst/>
              <a:gdLst/>
              <a:ahLst/>
              <a:cxnLst/>
              <a:rect l="l" t="t" r="r" b="b"/>
              <a:pathLst>
                <a:path w="2564" h="3225" extrusionOk="0">
                  <a:moveTo>
                    <a:pt x="1163" y="1"/>
                  </a:moveTo>
                  <a:cubicBezTo>
                    <a:pt x="991" y="1"/>
                    <a:pt x="857" y="26"/>
                    <a:pt x="857" y="26"/>
                  </a:cubicBezTo>
                  <a:cubicBezTo>
                    <a:pt x="857" y="23"/>
                    <a:pt x="855" y="21"/>
                    <a:pt x="854" y="21"/>
                  </a:cubicBezTo>
                  <a:cubicBezTo>
                    <a:pt x="850" y="21"/>
                    <a:pt x="842" y="27"/>
                    <a:pt x="832" y="36"/>
                  </a:cubicBezTo>
                  <a:cubicBezTo>
                    <a:pt x="781" y="85"/>
                    <a:pt x="874" y="706"/>
                    <a:pt x="864" y="815"/>
                  </a:cubicBezTo>
                  <a:cubicBezTo>
                    <a:pt x="843" y="1072"/>
                    <a:pt x="786" y="1329"/>
                    <a:pt x="671" y="1563"/>
                  </a:cubicBezTo>
                  <a:cubicBezTo>
                    <a:pt x="595" y="1718"/>
                    <a:pt x="478" y="1817"/>
                    <a:pt x="377" y="1940"/>
                  </a:cubicBezTo>
                  <a:cubicBezTo>
                    <a:pt x="249" y="2097"/>
                    <a:pt x="224" y="2135"/>
                    <a:pt x="121" y="2308"/>
                  </a:cubicBezTo>
                  <a:cubicBezTo>
                    <a:pt x="1" y="2510"/>
                    <a:pt x="30" y="3002"/>
                    <a:pt x="201" y="3224"/>
                  </a:cubicBezTo>
                  <a:cubicBezTo>
                    <a:pt x="202" y="3225"/>
                    <a:pt x="202" y="3225"/>
                    <a:pt x="203" y="3225"/>
                  </a:cubicBezTo>
                  <a:cubicBezTo>
                    <a:pt x="222" y="3225"/>
                    <a:pt x="339" y="2855"/>
                    <a:pt x="349" y="2817"/>
                  </a:cubicBezTo>
                  <a:cubicBezTo>
                    <a:pt x="399" y="2634"/>
                    <a:pt x="468" y="2426"/>
                    <a:pt x="624" y="2307"/>
                  </a:cubicBezTo>
                  <a:cubicBezTo>
                    <a:pt x="799" y="2175"/>
                    <a:pt x="1017" y="2053"/>
                    <a:pt x="1219" y="1960"/>
                  </a:cubicBezTo>
                  <a:cubicBezTo>
                    <a:pt x="1321" y="1913"/>
                    <a:pt x="1428" y="1894"/>
                    <a:pt x="1535" y="1894"/>
                  </a:cubicBezTo>
                  <a:cubicBezTo>
                    <a:pt x="1994" y="1894"/>
                    <a:pt x="2444" y="2250"/>
                    <a:pt x="2444" y="2250"/>
                  </a:cubicBezTo>
                  <a:cubicBezTo>
                    <a:pt x="2563" y="1361"/>
                    <a:pt x="2041" y="624"/>
                    <a:pt x="1821" y="257"/>
                  </a:cubicBezTo>
                  <a:cubicBezTo>
                    <a:pt x="1694" y="46"/>
                    <a:pt x="1395" y="1"/>
                    <a:pt x="1163"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6251;p61">
              <a:extLst>
                <a:ext uri="{FF2B5EF4-FFF2-40B4-BE49-F238E27FC236}">
                  <a16:creationId xmlns:a16="http://schemas.microsoft.com/office/drawing/2014/main" id="{F2832346-BD3C-D8CA-A280-D1325FD3205F}"/>
                </a:ext>
              </a:extLst>
            </p:cNvPr>
            <p:cNvSpPr/>
            <p:nvPr/>
          </p:nvSpPr>
          <p:spPr>
            <a:xfrm>
              <a:off x="1832000" y="2179000"/>
              <a:ext cx="64100" cy="80625"/>
            </a:xfrm>
            <a:custGeom>
              <a:avLst/>
              <a:gdLst/>
              <a:ahLst/>
              <a:cxnLst/>
              <a:rect l="l" t="t" r="r" b="b"/>
              <a:pathLst>
                <a:path w="2564" h="3225" extrusionOk="0">
                  <a:moveTo>
                    <a:pt x="1163" y="1"/>
                  </a:moveTo>
                  <a:cubicBezTo>
                    <a:pt x="991" y="1"/>
                    <a:pt x="857" y="26"/>
                    <a:pt x="857" y="26"/>
                  </a:cubicBezTo>
                  <a:cubicBezTo>
                    <a:pt x="857" y="23"/>
                    <a:pt x="855" y="21"/>
                    <a:pt x="854" y="21"/>
                  </a:cubicBezTo>
                  <a:cubicBezTo>
                    <a:pt x="850" y="21"/>
                    <a:pt x="842" y="27"/>
                    <a:pt x="832" y="36"/>
                  </a:cubicBezTo>
                  <a:cubicBezTo>
                    <a:pt x="781" y="85"/>
                    <a:pt x="874" y="706"/>
                    <a:pt x="864" y="815"/>
                  </a:cubicBezTo>
                  <a:cubicBezTo>
                    <a:pt x="843" y="1072"/>
                    <a:pt x="786" y="1329"/>
                    <a:pt x="671" y="1563"/>
                  </a:cubicBezTo>
                  <a:cubicBezTo>
                    <a:pt x="595" y="1718"/>
                    <a:pt x="478" y="1817"/>
                    <a:pt x="377" y="1940"/>
                  </a:cubicBezTo>
                  <a:cubicBezTo>
                    <a:pt x="249" y="2097"/>
                    <a:pt x="224" y="2135"/>
                    <a:pt x="121" y="2308"/>
                  </a:cubicBezTo>
                  <a:cubicBezTo>
                    <a:pt x="1" y="2510"/>
                    <a:pt x="30" y="3002"/>
                    <a:pt x="201" y="3224"/>
                  </a:cubicBezTo>
                  <a:cubicBezTo>
                    <a:pt x="202" y="3225"/>
                    <a:pt x="202" y="3225"/>
                    <a:pt x="203" y="3225"/>
                  </a:cubicBezTo>
                  <a:cubicBezTo>
                    <a:pt x="222" y="3225"/>
                    <a:pt x="339" y="2855"/>
                    <a:pt x="349" y="2817"/>
                  </a:cubicBezTo>
                  <a:cubicBezTo>
                    <a:pt x="399" y="2634"/>
                    <a:pt x="468" y="2426"/>
                    <a:pt x="624" y="2307"/>
                  </a:cubicBezTo>
                  <a:cubicBezTo>
                    <a:pt x="799" y="2175"/>
                    <a:pt x="1017" y="2053"/>
                    <a:pt x="1219" y="1960"/>
                  </a:cubicBezTo>
                  <a:cubicBezTo>
                    <a:pt x="1321" y="1913"/>
                    <a:pt x="1428" y="1894"/>
                    <a:pt x="1535" y="1894"/>
                  </a:cubicBezTo>
                  <a:cubicBezTo>
                    <a:pt x="1994" y="1894"/>
                    <a:pt x="2444" y="2250"/>
                    <a:pt x="2444" y="2250"/>
                  </a:cubicBezTo>
                  <a:cubicBezTo>
                    <a:pt x="2563" y="1361"/>
                    <a:pt x="2041" y="624"/>
                    <a:pt x="1821" y="257"/>
                  </a:cubicBezTo>
                  <a:cubicBezTo>
                    <a:pt x="1694" y="46"/>
                    <a:pt x="1395" y="1"/>
                    <a:pt x="1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6252;p61">
              <a:extLst>
                <a:ext uri="{FF2B5EF4-FFF2-40B4-BE49-F238E27FC236}">
                  <a16:creationId xmlns:a16="http://schemas.microsoft.com/office/drawing/2014/main" id="{735B9422-14CD-D8F0-5095-741FD0603EAA}"/>
                </a:ext>
              </a:extLst>
            </p:cNvPr>
            <p:cNvSpPr/>
            <p:nvPr/>
          </p:nvSpPr>
          <p:spPr>
            <a:xfrm>
              <a:off x="1738525" y="2192525"/>
              <a:ext cx="9600" cy="18950"/>
            </a:xfrm>
            <a:custGeom>
              <a:avLst/>
              <a:gdLst/>
              <a:ahLst/>
              <a:cxnLst/>
              <a:rect l="l" t="t" r="r" b="b"/>
              <a:pathLst>
                <a:path w="384" h="758" extrusionOk="0">
                  <a:moveTo>
                    <a:pt x="384" y="0"/>
                  </a:moveTo>
                  <a:cubicBezTo>
                    <a:pt x="382" y="2"/>
                    <a:pt x="378" y="3"/>
                    <a:pt x="377" y="7"/>
                  </a:cubicBezTo>
                  <a:cubicBezTo>
                    <a:pt x="271" y="192"/>
                    <a:pt x="121" y="448"/>
                    <a:pt x="0"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6253;p61">
              <a:extLst>
                <a:ext uri="{FF2B5EF4-FFF2-40B4-BE49-F238E27FC236}">
                  <a16:creationId xmlns:a16="http://schemas.microsoft.com/office/drawing/2014/main" id="{9E8F94AF-636F-BBFD-BD90-A6C8BE512153}"/>
                </a:ext>
              </a:extLst>
            </p:cNvPr>
            <p:cNvSpPr/>
            <p:nvPr/>
          </p:nvSpPr>
          <p:spPr>
            <a:xfrm>
              <a:off x="1748125" y="2184450"/>
              <a:ext cx="50075" cy="78575"/>
            </a:xfrm>
            <a:custGeom>
              <a:avLst/>
              <a:gdLst/>
              <a:ahLst/>
              <a:cxnLst/>
              <a:rect l="l" t="t" r="r" b="b"/>
              <a:pathLst>
                <a:path w="2003" h="3143" extrusionOk="0">
                  <a:moveTo>
                    <a:pt x="652" y="0"/>
                  </a:moveTo>
                  <a:cubicBezTo>
                    <a:pt x="435" y="0"/>
                    <a:pt x="153" y="46"/>
                    <a:pt x="33" y="260"/>
                  </a:cubicBezTo>
                  <a:lnTo>
                    <a:pt x="1" y="322"/>
                  </a:lnTo>
                  <a:cubicBezTo>
                    <a:pt x="60" y="268"/>
                    <a:pt x="119" y="234"/>
                    <a:pt x="180" y="234"/>
                  </a:cubicBezTo>
                  <a:cubicBezTo>
                    <a:pt x="207" y="234"/>
                    <a:pt x="233" y="240"/>
                    <a:pt x="260" y="254"/>
                  </a:cubicBezTo>
                  <a:cubicBezTo>
                    <a:pt x="629" y="445"/>
                    <a:pt x="642" y="1274"/>
                    <a:pt x="693" y="1453"/>
                  </a:cubicBezTo>
                  <a:cubicBezTo>
                    <a:pt x="720" y="1545"/>
                    <a:pt x="591" y="1756"/>
                    <a:pt x="461" y="1936"/>
                  </a:cubicBezTo>
                  <a:cubicBezTo>
                    <a:pt x="506" y="1948"/>
                    <a:pt x="553" y="1962"/>
                    <a:pt x="597" y="1985"/>
                  </a:cubicBezTo>
                  <a:cubicBezTo>
                    <a:pt x="867" y="2120"/>
                    <a:pt x="1113" y="2303"/>
                    <a:pt x="1325" y="2520"/>
                  </a:cubicBezTo>
                  <a:cubicBezTo>
                    <a:pt x="1533" y="2733"/>
                    <a:pt x="1645" y="2939"/>
                    <a:pt x="1842" y="3142"/>
                  </a:cubicBezTo>
                  <a:cubicBezTo>
                    <a:pt x="2003" y="2916"/>
                    <a:pt x="1860" y="2504"/>
                    <a:pt x="1747" y="2300"/>
                  </a:cubicBezTo>
                  <a:cubicBezTo>
                    <a:pt x="1651" y="2125"/>
                    <a:pt x="1506" y="2125"/>
                    <a:pt x="1388" y="1966"/>
                  </a:cubicBezTo>
                  <a:cubicBezTo>
                    <a:pt x="1293" y="1842"/>
                    <a:pt x="1182" y="1741"/>
                    <a:pt x="1112" y="1586"/>
                  </a:cubicBezTo>
                  <a:cubicBezTo>
                    <a:pt x="1004" y="1348"/>
                    <a:pt x="951" y="1087"/>
                    <a:pt x="931" y="826"/>
                  </a:cubicBezTo>
                  <a:cubicBezTo>
                    <a:pt x="924" y="713"/>
                    <a:pt x="1010" y="85"/>
                    <a:pt x="961" y="36"/>
                  </a:cubicBezTo>
                  <a:cubicBezTo>
                    <a:pt x="952" y="26"/>
                    <a:pt x="944" y="21"/>
                    <a:pt x="941" y="21"/>
                  </a:cubicBezTo>
                  <a:cubicBezTo>
                    <a:pt x="938" y="21"/>
                    <a:pt x="937" y="22"/>
                    <a:pt x="937" y="25"/>
                  </a:cubicBezTo>
                  <a:cubicBezTo>
                    <a:pt x="937" y="25"/>
                    <a:pt x="812" y="0"/>
                    <a:pt x="65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6254;p61">
              <a:extLst>
                <a:ext uri="{FF2B5EF4-FFF2-40B4-BE49-F238E27FC236}">
                  <a16:creationId xmlns:a16="http://schemas.microsoft.com/office/drawing/2014/main" id="{88E35EAD-21ED-DBDA-A2D5-163886FCF720}"/>
                </a:ext>
              </a:extLst>
            </p:cNvPr>
            <p:cNvSpPr/>
            <p:nvPr/>
          </p:nvSpPr>
          <p:spPr>
            <a:xfrm>
              <a:off x="1832000" y="2179025"/>
              <a:ext cx="42625" cy="80675"/>
            </a:xfrm>
            <a:custGeom>
              <a:avLst/>
              <a:gdLst/>
              <a:ahLst/>
              <a:cxnLst/>
              <a:rect l="l" t="t" r="r" b="b"/>
              <a:pathLst>
                <a:path w="1705" h="3227" extrusionOk="0">
                  <a:moveTo>
                    <a:pt x="1159" y="0"/>
                  </a:moveTo>
                  <a:cubicBezTo>
                    <a:pt x="989" y="0"/>
                    <a:pt x="857" y="25"/>
                    <a:pt x="857" y="25"/>
                  </a:cubicBezTo>
                  <a:cubicBezTo>
                    <a:pt x="857" y="22"/>
                    <a:pt x="855" y="20"/>
                    <a:pt x="854" y="20"/>
                  </a:cubicBezTo>
                  <a:cubicBezTo>
                    <a:pt x="850" y="20"/>
                    <a:pt x="842" y="26"/>
                    <a:pt x="832" y="35"/>
                  </a:cubicBezTo>
                  <a:cubicBezTo>
                    <a:pt x="781" y="84"/>
                    <a:pt x="874" y="705"/>
                    <a:pt x="864" y="817"/>
                  </a:cubicBezTo>
                  <a:cubicBezTo>
                    <a:pt x="843" y="1074"/>
                    <a:pt x="786" y="1331"/>
                    <a:pt x="671" y="1565"/>
                  </a:cubicBezTo>
                  <a:cubicBezTo>
                    <a:pt x="595" y="1720"/>
                    <a:pt x="478" y="1819"/>
                    <a:pt x="377" y="1942"/>
                  </a:cubicBezTo>
                  <a:cubicBezTo>
                    <a:pt x="249" y="2098"/>
                    <a:pt x="224" y="2136"/>
                    <a:pt x="121" y="2310"/>
                  </a:cubicBezTo>
                  <a:cubicBezTo>
                    <a:pt x="1" y="2512"/>
                    <a:pt x="31" y="3004"/>
                    <a:pt x="201" y="3226"/>
                  </a:cubicBezTo>
                  <a:cubicBezTo>
                    <a:pt x="202" y="3227"/>
                    <a:pt x="202" y="3227"/>
                    <a:pt x="202" y="3227"/>
                  </a:cubicBezTo>
                  <a:cubicBezTo>
                    <a:pt x="219" y="3227"/>
                    <a:pt x="339" y="2857"/>
                    <a:pt x="349" y="2818"/>
                  </a:cubicBezTo>
                  <a:cubicBezTo>
                    <a:pt x="398" y="2636"/>
                    <a:pt x="468" y="2427"/>
                    <a:pt x="624" y="2309"/>
                  </a:cubicBezTo>
                  <a:cubicBezTo>
                    <a:pt x="799" y="2176"/>
                    <a:pt x="1017" y="2055"/>
                    <a:pt x="1219" y="1963"/>
                  </a:cubicBezTo>
                  <a:cubicBezTo>
                    <a:pt x="1320" y="1915"/>
                    <a:pt x="1426" y="1896"/>
                    <a:pt x="1532" y="1896"/>
                  </a:cubicBezTo>
                  <a:cubicBezTo>
                    <a:pt x="1590" y="1896"/>
                    <a:pt x="1648" y="1902"/>
                    <a:pt x="1705" y="1911"/>
                  </a:cubicBezTo>
                  <a:cubicBezTo>
                    <a:pt x="1417" y="1680"/>
                    <a:pt x="1061" y="1303"/>
                    <a:pt x="1061" y="852"/>
                  </a:cubicBezTo>
                  <a:cubicBezTo>
                    <a:pt x="1061" y="444"/>
                    <a:pt x="1266" y="183"/>
                    <a:pt x="1450" y="29"/>
                  </a:cubicBezTo>
                  <a:cubicBezTo>
                    <a:pt x="1352" y="7"/>
                    <a:pt x="1250" y="0"/>
                    <a:pt x="115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6255;p61">
              <a:extLst>
                <a:ext uri="{FF2B5EF4-FFF2-40B4-BE49-F238E27FC236}">
                  <a16:creationId xmlns:a16="http://schemas.microsoft.com/office/drawing/2014/main" id="{95D89317-F7AB-3529-C7AF-ECB6B44FE179}"/>
                </a:ext>
              </a:extLst>
            </p:cNvPr>
            <p:cNvSpPr/>
            <p:nvPr/>
          </p:nvSpPr>
          <p:spPr>
            <a:xfrm>
              <a:off x="1779150" y="2267300"/>
              <a:ext cx="11825" cy="17850"/>
            </a:xfrm>
            <a:custGeom>
              <a:avLst/>
              <a:gdLst/>
              <a:ahLst/>
              <a:cxnLst/>
              <a:rect l="l" t="t" r="r" b="b"/>
              <a:pathLst>
                <a:path w="473" h="714" extrusionOk="0">
                  <a:moveTo>
                    <a:pt x="235" y="0"/>
                  </a:moveTo>
                  <a:cubicBezTo>
                    <a:pt x="105" y="0"/>
                    <a:pt x="0" y="160"/>
                    <a:pt x="0" y="357"/>
                  </a:cubicBezTo>
                  <a:cubicBezTo>
                    <a:pt x="0" y="554"/>
                    <a:pt x="105" y="714"/>
                    <a:pt x="235" y="714"/>
                  </a:cubicBezTo>
                  <a:cubicBezTo>
                    <a:pt x="367" y="714"/>
                    <a:pt x="472" y="554"/>
                    <a:pt x="472" y="357"/>
                  </a:cubicBezTo>
                  <a:cubicBezTo>
                    <a:pt x="472" y="160"/>
                    <a:pt x="365" y="0"/>
                    <a:pt x="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6256;p61">
              <a:extLst>
                <a:ext uri="{FF2B5EF4-FFF2-40B4-BE49-F238E27FC236}">
                  <a16:creationId xmlns:a16="http://schemas.microsoft.com/office/drawing/2014/main" id="{1DE04803-90FF-2291-D80A-6E0D9190ECDF}"/>
                </a:ext>
              </a:extLst>
            </p:cNvPr>
            <p:cNvSpPr/>
            <p:nvPr/>
          </p:nvSpPr>
          <p:spPr>
            <a:xfrm>
              <a:off x="1777850" y="2266350"/>
              <a:ext cx="11800" cy="17875"/>
            </a:xfrm>
            <a:custGeom>
              <a:avLst/>
              <a:gdLst/>
              <a:ahLst/>
              <a:cxnLst/>
              <a:rect l="l" t="t" r="r" b="b"/>
              <a:pathLst>
                <a:path w="472" h="715" extrusionOk="0">
                  <a:moveTo>
                    <a:pt x="236" y="1"/>
                  </a:moveTo>
                  <a:cubicBezTo>
                    <a:pt x="105" y="1"/>
                    <a:pt x="1" y="161"/>
                    <a:pt x="1" y="358"/>
                  </a:cubicBezTo>
                  <a:cubicBezTo>
                    <a:pt x="1" y="555"/>
                    <a:pt x="105" y="715"/>
                    <a:pt x="236" y="715"/>
                  </a:cubicBezTo>
                  <a:cubicBezTo>
                    <a:pt x="366" y="715"/>
                    <a:pt x="472" y="555"/>
                    <a:pt x="472" y="358"/>
                  </a:cubicBezTo>
                  <a:cubicBezTo>
                    <a:pt x="472" y="161"/>
                    <a:pt x="366"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6257;p61">
              <a:extLst>
                <a:ext uri="{FF2B5EF4-FFF2-40B4-BE49-F238E27FC236}">
                  <a16:creationId xmlns:a16="http://schemas.microsoft.com/office/drawing/2014/main" id="{B3FB7BDA-5E71-6B9B-C35C-C1C0CF8BAD4F}"/>
                </a:ext>
              </a:extLst>
            </p:cNvPr>
            <p:cNvSpPr/>
            <p:nvPr/>
          </p:nvSpPr>
          <p:spPr>
            <a:xfrm>
              <a:off x="1778000" y="2269025"/>
              <a:ext cx="11650" cy="15175"/>
            </a:xfrm>
            <a:custGeom>
              <a:avLst/>
              <a:gdLst/>
              <a:ahLst/>
              <a:cxnLst/>
              <a:rect l="l" t="t" r="r" b="b"/>
              <a:pathLst>
                <a:path w="466" h="607" extrusionOk="0">
                  <a:moveTo>
                    <a:pt x="400" y="0"/>
                  </a:moveTo>
                  <a:lnTo>
                    <a:pt x="400" y="0"/>
                  </a:lnTo>
                  <a:cubicBezTo>
                    <a:pt x="402" y="19"/>
                    <a:pt x="403" y="39"/>
                    <a:pt x="403" y="59"/>
                  </a:cubicBezTo>
                  <a:cubicBezTo>
                    <a:pt x="403" y="256"/>
                    <a:pt x="295" y="416"/>
                    <a:pt x="161" y="416"/>
                  </a:cubicBezTo>
                  <a:cubicBezTo>
                    <a:pt x="99" y="416"/>
                    <a:pt x="44" y="382"/>
                    <a:pt x="0" y="324"/>
                  </a:cubicBezTo>
                  <a:lnTo>
                    <a:pt x="0" y="324"/>
                  </a:lnTo>
                  <a:cubicBezTo>
                    <a:pt x="23" y="485"/>
                    <a:pt x="117" y="607"/>
                    <a:pt x="230" y="607"/>
                  </a:cubicBezTo>
                  <a:cubicBezTo>
                    <a:pt x="360" y="607"/>
                    <a:pt x="466" y="447"/>
                    <a:pt x="466" y="250"/>
                  </a:cubicBezTo>
                  <a:cubicBezTo>
                    <a:pt x="466" y="153"/>
                    <a:pt x="440" y="64"/>
                    <a:pt x="4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6258;p61">
              <a:extLst>
                <a:ext uri="{FF2B5EF4-FFF2-40B4-BE49-F238E27FC236}">
                  <a16:creationId xmlns:a16="http://schemas.microsoft.com/office/drawing/2014/main" id="{E96EAC1A-DC63-8A46-23DA-038596B7752F}"/>
                </a:ext>
              </a:extLst>
            </p:cNvPr>
            <p:cNvSpPr/>
            <p:nvPr/>
          </p:nvSpPr>
          <p:spPr>
            <a:xfrm>
              <a:off x="1779775" y="2318000"/>
              <a:ext cx="11825" cy="17875"/>
            </a:xfrm>
            <a:custGeom>
              <a:avLst/>
              <a:gdLst/>
              <a:ahLst/>
              <a:cxnLst/>
              <a:rect l="l" t="t" r="r" b="b"/>
              <a:pathLst>
                <a:path w="473" h="715" extrusionOk="0">
                  <a:moveTo>
                    <a:pt x="236" y="1"/>
                  </a:moveTo>
                  <a:cubicBezTo>
                    <a:pt x="106" y="1"/>
                    <a:pt x="1" y="160"/>
                    <a:pt x="1" y="358"/>
                  </a:cubicBezTo>
                  <a:cubicBezTo>
                    <a:pt x="1" y="555"/>
                    <a:pt x="106" y="715"/>
                    <a:pt x="236" y="715"/>
                  </a:cubicBezTo>
                  <a:cubicBezTo>
                    <a:pt x="367" y="715"/>
                    <a:pt x="473" y="555"/>
                    <a:pt x="473" y="358"/>
                  </a:cubicBezTo>
                  <a:cubicBezTo>
                    <a:pt x="473" y="160"/>
                    <a:pt x="367"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6259;p61">
              <a:extLst>
                <a:ext uri="{FF2B5EF4-FFF2-40B4-BE49-F238E27FC236}">
                  <a16:creationId xmlns:a16="http://schemas.microsoft.com/office/drawing/2014/main" id="{69DD24A2-57C5-9AA1-97A3-27135ACAA087}"/>
                </a:ext>
              </a:extLst>
            </p:cNvPr>
            <p:cNvSpPr/>
            <p:nvPr/>
          </p:nvSpPr>
          <p:spPr>
            <a:xfrm>
              <a:off x="1778525" y="2317050"/>
              <a:ext cx="11800" cy="17875"/>
            </a:xfrm>
            <a:custGeom>
              <a:avLst/>
              <a:gdLst/>
              <a:ahLst/>
              <a:cxnLst/>
              <a:rect l="l" t="t" r="r" b="b"/>
              <a:pathLst>
                <a:path w="472" h="715" extrusionOk="0">
                  <a:moveTo>
                    <a:pt x="236" y="0"/>
                  </a:moveTo>
                  <a:cubicBezTo>
                    <a:pt x="105" y="0"/>
                    <a:pt x="1" y="160"/>
                    <a:pt x="1" y="357"/>
                  </a:cubicBezTo>
                  <a:cubicBezTo>
                    <a:pt x="1" y="554"/>
                    <a:pt x="105" y="714"/>
                    <a:pt x="236" y="714"/>
                  </a:cubicBezTo>
                  <a:cubicBezTo>
                    <a:pt x="366" y="714"/>
                    <a:pt x="471" y="554"/>
                    <a:pt x="471" y="357"/>
                  </a:cubicBezTo>
                  <a:cubicBezTo>
                    <a:pt x="471" y="160"/>
                    <a:pt x="365" y="0"/>
                    <a:pt x="2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6260;p61">
              <a:extLst>
                <a:ext uri="{FF2B5EF4-FFF2-40B4-BE49-F238E27FC236}">
                  <a16:creationId xmlns:a16="http://schemas.microsoft.com/office/drawing/2014/main" id="{679AAA9E-DCCE-DCA3-A960-085A4B1F2E7C}"/>
                </a:ext>
              </a:extLst>
            </p:cNvPr>
            <p:cNvSpPr/>
            <p:nvPr/>
          </p:nvSpPr>
          <p:spPr>
            <a:xfrm>
              <a:off x="1778600" y="2319725"/>
              <a:ext cx="11725" cy="15200"/>
            </a:xfrm>
            <a:custGeom>
              <a:avLst/>
              <a:gdLst/>
              <a:ahLst/>
              <a:cxnLst/>
              <a:rect l="l" t="t" r="r" b="b"/>
              <a:pathLst>
                <a:path w="469" h="608" extrusionOk="0">
                  <a:moveTo>
                    <a:pt x="400" y="1"/>
                  </a:moveTo>
                  <a:lnTo>
                    <a:pt x="400" y="1"/>
                  </a:lnTo>
                  <a:cubicBezTo>
                    <a:pt x="403" y="19"/>
                    <a:pt x="405" y="39"/>
                    <a:pt x="405" y="59"/>
                  </a:cubicBezTo>
                  <a:cubicBezTo>
                    <a:pt x="405" y="257"/>
                    <a:pt x="297" y="416"/>
                    <a:pt x="162" y="416"/>
                  </a:cubicBezTo>
                  <a:cubicBezTo>
                    <a:pt x="101" y="416"/>
                    <a:pt x="44" y="381"/>
                    <a:pt x="1" y="325"/>
                  </a:cubicBezTo>
                  <a:lnTo>
                    <a:pt x="1" y="325"/>
                  </a:lnTo>
                  <a:cubicBezTo>
                    <a:pt x="24" y="486"/>
                    <a:pt x="118" y="607"/>
                    <a:pt x="231" y="607"/>
                  </a:cubicBezTo>
                  <a:cubicBezTo>
                    <a:pt x="362" y="607"/>
                    <a:pt x="467" y="447"/>
                    <a:pt x="467" y="250"/>
                  </a:cubicBezTo>
                  <a:cubicBezTo>
                    <a:pt x="468" y="152"/>
                    <a:pt x="442" y="65"/>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261;p61">
              <a:extLst>
                <a:ext uri="{FF2B5EF4-FFF2-40B4-BE49-F238E27FC236}">
                  <a16:creationId xmlns:a16="http://schemas.microsoft.com/office/drawing/2014/main" id="{DEAB089E-9715-B8AA-93CC-91F990BD8E7F}"/>
                </a:ext>
              </a:extLst>
            </p:cNvPr>
            <p:cNvSpPr/>
            <p:nvPr/>
          </p:nvSpPr>
          <p:spPr>
            <a:xfrm>
              <a:off x="1772850" y="2242200"/>
              <a:ext cx="2425" cy="99650"/>
            </a:xfrm>
            <a:custGeom>
              <a:avLst/>
              <a:gdLst/>
              <a:ahLst/>
              <a:cxnLst/>
              <a:rect l="l" t="t" r="r" b="b"/>
              <a:pathLst>
                <a:path w="97" h="3986" extrusionOk="0">
                  <a:moveTo>
                    <a:pt x="49" y="0"/>
                  </a:moveTo>
                  <a:cubicBezTo>
                    <a:pt x="22" y="0"/>
                    <a:pt x="1" y="2264"/>
                    <a:pt x="1" y="2264"/>
                  </a:cubicBezTo>
                  <a:cubicBezTo>
                    <a:pt x="1" y="2264"/>
                    <a:pt x="10" y="3312"/>
                    <a:pt x="26" y="3982"/>
                  </a:cubicBezTo>
                  <a:cubicBezTo>
                    <a:pt x="29" y="3982"/>
                    <a:pt x="32" y="3982"/>
                    <a:pt x="35" y="3982"/>
                  </a:cubicBezTo>
                  <a:cubicBezTo>
                    <a:pt x="48" y="3982"/>
                    <a:pt x="60" y="3983"/>
                    <a:pt x="73" y="3985"/>
                  </a:cubicBezTo>
                  <a:cubicBezTo>
                    <a:pt x="87" y="3315"/>
                    <a:pt x="96" y="2264"/>
                    <a:pt x="96" y="2264"/>
                  </a:cubicBezTo>
                  <a:cubicBezTo>
                    <a:pt x="96" y="2264"/>
                    <a:pt x="75" y="0"/>
                    <a:pt x="4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262;p61">
              <a:extLst>
                <a:ext uri="{FF2B5EF4-FFF2-40B4-BE49-F238E27FC236}">
                  <a16:creationId xmlns:a16="http://schemas.microsoft.com/office/drawing/2014/main" id="{83359E8E-05B9-736C-AA87-306BAEB6C4AA}"/>
                </a:ext>
              </a:extLst>
            </p:cNvPr>
            <p:cNvSpPr/>
            <p:nvPr/>
          </p:nvSpPr>
          <p:spPr>
            <a:xfrm>
              <a:off x="1853975" y="2233400"/>
              <a:ext cx="3100" cy="106300"/>
            </a:xfrm>
            <a:custGeom>
              <a:avLst/>
              <a:gdLst/>
              <a:ahLst/>
              <a:cxnLst/>
              <a:rect l="l" t="t" r="r" b="b"/>
              <a:pathLst>
                <a:path w="124" h="4252" extrusionOk="0">
                  <a:moveTo>
                    <a:pt x="25" y="1"/>
                  </a:moveTo>
                  <a:cubicBezTo>
                    <a:pt x="22" y="1"/>
                    <a:pt x="18" y="34"/>
                    <a:pt x="16" y="92"/>
                  </a:cubicBezTo>
                  <a:cubicBezTo>
                    <a:pt x="15" y="151"/>
                    <a:pt x="11" y="233"/>
                    <a:pt x="7" y="333"/>
                  </a:cubicBezTo>
                  <a:cubicBezTo>
                    <a:pt x="4" y="533"/>
                    <a:pt x="1" y="798"/>
                    <a:pt x="2" y="1064"/>
                  </a:cubicBezTo>
                  <a:cubicBezTo>
                    <a:pt x="7" y="1596"/>
                    <a:pt x="15" y="2127"/>
                    <a:pt x="15" y="2127"/>
                  </a:cubicBezTo>
                  <a:lnTo>
                    <a:pt x="54" y="3190"/>
                  </a:lnTo>
                  <a:cubicBezTo>
                    <a:pt x="64" y="3455"/>
                    <a:pt x="73" y="3720"/>
                    <a:pt x="80" y="3920"/>
                  </a:cubicBezTo>
                  <a:cubicBezTo>
                    <a:pt x="86" y="4119"/>
                    <a:pt x="94" y="4252"/>
                    <a:pt x="100" y="4252"/>
                  </a:cubicBezTo>
                  <a:cubicBezTo>
                    <a:pt x="104" y="4252"/>
                    <a:pt x="106" y="4218"/>
                    <a:pt x="110" y="4159"/>
                  </a:cubicBezTo>
                  <a:cubicBezTo>
                    <a:pt x="111" y="4101"/>
                    <a:pt x="114" y="4019"/>
                    <a:pt x="117" y="3918"/>
                  </a:cubicBezTo>
                  <a:cubicBezTo>
                    <a:pt x="121" y="3719"/>
                    <a:pt x="123" y="3454"/>
                    <a:pt x="122" y="3188"/>
                  </a:cubicBezTo>
                  <a:cubicBezTo>
                    <a:pt x="117" y="2656"/>
                    <a:pt x="111" y="2124"/>
                    <a:pt x="111" y="2124"/>
                  </a:cubicBezTo>
                  <a:lnTo>
                    <a:pt x="70" y="1062"/>
                  </a:lnTo>
                  <a:cubicBezTo>
                    <a:pt x="61" y="797"/>
                    <a:pt x="52" y="531"/>
                    <a:pt x="45" y="332"/>
                  </a:cubicBezTo>
                  <a:cubicBezTo>
                    <a:pt x="38" y="134"/>
                    <a:pt x="32" y="1"/>
                    <a:pt x="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263;p61">
              <a:extLst>
                <a:ext uri="{FF2B5EF4-FFF2-40B4-BE49-F238E27FC236}">
                  <a16:creationId xmlns:a16="http://schemas.microsoft.com/office/drawing/2014/main" id="{B9451EC7-5191-3A90-7E87-C469F7F45B22}"/>
                </a:ext>
              </a:extLst>
            </p:cNvPr>
            <p:cNvSpPr/>
            <p:nvPr/>
          </p:nvSpPr>
          <p:spPr>
            <a:xfrm>
              <a:off x="1840675" y="2271525"/>
              <a:ext cx="10550" cy="2425"/>
            </a:xfrm>
            <a:custGeom>
              <a:avLst/>
              <a:gdLst/>
              <a:ahLst/>
              <a:cxnLst/>
              <a:rect l="l" t="t" r="r" b="b"/>
              <a:pathLst>
                <a:path w="422" h="97" extrusionOk="0">
                  <a:moveTo>
                    <a:pt x="211" y="0"/>
                  </a:moveTo>
                  <a:cubicBezTo>
                    <a:pt x="211" y="0"/>
                    <a:pt x="0" y="22"/>
                    <a:pt x="0" y="48"/>
                  </a:cubicBezTo>
                  <a:cubicBezTo>
                    <a:pt x="0" y="75"/>
                    <a:pt x="211" y="96"/>
                    <a:pt x="211" y="96"/>
                  </a:cubicBezTo>
                  <a:cubicBezTo>
                    <a:pt x="211" y="96"/>
                    <a:pt x="421" y="75"/>
                    <a:pt x="421" y="48"/>
                  </a:cubicBezTo>
                  <a:cubicBezTo>
                    <a:pt x="421" y="22"/>
                    <a:pt x="211" y="0"/>
                    <a:pt x="2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264;p61">
              <a:extLst>
                <a:ext uri="{FF2B5EF4-FFF2-40B4-BE49-F238E27FC236}">
                  <a16:creationId xmlns:a16="http://schemas.microsoft.com/office/drawing/2014/main" id="{CAA66693-780D-CFFB-901D-8F3605701B26}"/>
                </a:ext>
              </a:extLst>
            </p:cNvPr>
            <p:cNvSpPr/>
            <p:nvPr/>
          </p:nvSpPr>
          <p:spPr>
            <a:xfrm>
              <a:off x="1843375" y="2324850"/>
              <a:ext cx="10550" cy="2425"/>
            </a:xfrm>
            <a:custGeom>
              <a:avLst/>
              <a:gdLst/>
              <a:ahLst/>
              <a:cxnLst/>
              <a:rect l="l" t="t" r="r" b="b"/>
              <a:pathLst>
                <a:path w="422" h="97" extrusionOk="0">
                  <a:moveTo>
                    <a:pt x="211" y="0"/>
                  </a:moveTo>
                  <a:cubicBezTo>
                    <a:pt x="211" y="0"/>
                    <a:pt x="1" y="22"/>
                    <a:pt x="1" y="48"/>
                  </a:cubicBezTo>
                  <a:cubicBezTo>
                    <a:pt x="1" y="75"/>
                    <a:pt x="211" y="96"/>
                    <a:pt x="211" y="96"/>
                  </a:cubicBezTo>
                  <a:cubicBezTo>
                    <a:pt x="211" y="96"/>
                    <a:pt x="422" y="75"/>
                    <a:pt x="422" y="48"/>
                  </a:cubicBezTo>
                  <a:cubicBezTo>
                    <a:pt x="422" y="22"/>
                    <a:pt x="211" y="0"/>
                    <a:pt x="2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265;p61">
              <a:extLst>
                <a:ext uri="{FF2B5EF4-FFF2-40B4-BE49-F238E27FC236}">
                  <a16:creationId xmlns:a16="http://schemas.microsoft.com/office/drawing/2014/main" id="{C91C713B-C1CB-76F1-6E11-D3EB2A93EED3}"/>
                </a:ext>
              </a:extLst>
            </p:cNvPr>
            <p:cNvSpPr/>
            <p:nvPr/>
          </p:nvSpPr>
          <p:spPr>
            <a:xfrm>
              <a:off x="1739550" y="2193725"/>
              <a:ext cx="11725" cy="40250"/>
            </a:xfrm>
            <a:custGeom>
              <a:avLst/>
              <a:gdLst/>
              <a:ahLst/>
              <a:cxnLst/>
              <a:rect l="l" t="t" r="r" b="b"/>
              <a:pathLst>
                <a:path w="469" h="1610" extrusionOk="0">
                  <a:moveTo>
                    <a:pt x="455" y="0"/>
                  </a:moveTo>
                  <a:cubicBezTo>
                    <a:pt x="441" y="0"/>
                    <a:pt x="325" y="224"/>
                    <a:pt x="237" y="460"/>
                  </a:cubicBezTo>
                  <a:cubicBezTo>
                    <a:pt x="146" y="700"/>
                    <a:pt x="86" y="950"/>
                    <a:pt x="86" y="950"/>
                  </a:cubicBezTo>
                  <a:cubicBezTo>
                    <a:pt x="86" y="950"/>
                    <a:pt x="61" y="1064"/>
                    <a:pt x="42" y="1207"/>
                  </a:cubicBezTo>
                  <a:cubicBezTo>
                    <a:pt x="33" y="1280"/>
                    <a:pt x="23" y="1360"/>
                    <a:pt x="17" y="1434"/>
                  </a:cubicBezTo>
                  <a:cubicBezTo>
                    <a:pt x="17" y="1461"/>
                    <a:pt x="1" y="1543"/>
                    <a:pt x="19" y="1573"/>
                  </a:cubicBezTo>
                  <a:cubicBezTo>
                    <a:pt x="27" y="1590"/>
                    <a:pt x="40" y="1606"/>
                    <a:pt x="60" y="1609"/>
                  </a:cubicBezTo>
                  <a:cubicBezTo>
                    <a:pt x="74" y="1606"/>
                    <a:pt x="80" y="1596"/>
                    <a:pt x="93" y="1591"/>
                  </a:cubicBezTo>
                  <a:cubicBezTo>
                    <a:pt x="122" y="1548"/>
                    <a:pt x="147" y="1525"/>
                    <a:pt x="162" y="1513"/>
                  </a:cubicBezTo>
                  <a:cubicBezTo>
                    <a:pt x="179" y="1498"/>
                    <a:pt x="197" y="1488"/>
                    <a:pt x="214" y="1478"/>
                  </a:cubicBezTo>
                  <a:cubicBezTo>
                    <a:pt x="248" y="1461"/>
                    <a:pt x="280" y="1451"/>
                    <a:pt x="305" y="1446"/>
                  </a:cubicBezTo>
                  <a:cubicBezTo>
                    <a:pt x="357" y="1435"/>
                    <a:pt x="384" y="1440"/>
                    <a:pt x="384" y="1434"/>
                  </a:cubicBezTo>
                  <a:cubicBezTo>
                    <a:pt x="385" y="1431"/>
                    <a:pt x="359" y="1418"/>
                    <a:pt x="303" y="1418"/>
                  </a:cubicBezTo>
                  <a:cubicBezTo>
                    <a:pt x="275" y="1419"/>
                    <a:pt x="239" y="1426"/>
                    <a:pt x="199" y="1442"/>
                  </a:cubicBezTo>
                  <a:cubicBezTo>
                    <a:pt x="163" y="1456"/>
                    <a:pt x="104" y="1499"/>
                    <a:pt x="93" y="1514"/>
                  </a:cubicBezTo>
                  <a:cubicBezTo>
                    <a:pt x="88" y="1516"/>
                    <a:pt x="86" y="1524"/>
                    <a:pt x="82" y="1525"/>
                  </a:cubicBezTo>
                  <a:cubicBezTo>
                    <a:pt x="75" y="1522"/>
                    <a:pt x="72" y="1513"/>
                    <a:pt x="72" y="1505"/>
                  </a:cubicBezTo>
                  <a:cubicBezTo>
                    <a:pt x="74" y="1484"/>
                    <a:pt x="76" y="1489"/>
                    <a:pt x="83" y="1441"/>
                  </a:cubicBezTo>
                  <a:cubicBezTo>
                    <a:pt x="96" y="1367"/>
                    <a:pt x="108" y="1292"/>
                    <a:pt x="123" y="1221"/>
                  </a:cubicBezTo>
                  <a:cubicBezTo>
                    <a:pt x="151" y="1082"/>
                    <a:pt x="181" y="970"/>
                    <a:pt x="181" y="970"/>
                  </a:cubicBezTo>
                  <a:cubicBezTo>
                    <a:pt x="181" y="970"/>
                    <a:pt x="230" y="723"/>
                    <a:pt x="303" y="482"/>
                  </a:cubicBezTo>
                  <a:cubicBezTo>
                    <a:pt x="374" y="241"/>
                    <a:pt x="468" y="6"/>
                    <a:pt x="456" y="0"/>
                  </a:cubicBezTo>
                  <a:cubicBezTo>
                    <a:pt x="456" y="0"/>
                    <a:pt x="455"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266;p61">
              <a:extLst>
                <a:ext uri="{FF2B5EF4-FFF2-40B4-BE49-F238E27FC236}">
                  <a16:creationId xmlns:a16="http://schemas.microsoft.com/office/drawing/2014/main" id="{7879674F-C3D8-D8BB-1561-3987BF938A05}"/>
                </a:ext>
              </a:extLst>
            </p:cNvPr>
            <p:cNvSpPr/>
            <p:nvPr/>
          </p:nvSpPr>
          <p:spPr>
            <a:xfrm>
              <a:off x="1869975" y="2187075"/>
              <a:ext cx="19800" cy="35800"/>
            </a:xfrm>
            <a:custGeom>
              <a:avLst/>
              <a:gdLst/>
              <a:ahLst/>
              <a:cxnLst/>
              <a:rect l="l" t="t" r="r" b="b"/>
              <a:pathLst>
                <a:path w="792" h="1432" extrusionOk="0">
                  <a:moveTo>
                    <a:pt x="7" y="1"/>
                  </a:moveTo>
                  <a:cubicBezTo>
                    <a:pt x="6" y="1"/>
                    <a:pt x="5" y="1"/>
                    <a:pt x="4" y="2"/>
                  </a:cubicBezTo>
                  <a:cubicBezTo>
                    <a:pt x="0" y="10"/>
                    <a:pt x="52" y="37"/>
                    <a:pt x="106" y="99"/>
                  </a:cubicBezTo>
                  <a:cubicBezTo>
                    <a:pt x="160" y="162"/>
                    <a:pt x="213" y="261"/>
                    <a:pt x="266" y="362"/>
                  </a:cubicBezTo>
                  <a:cubicBezTo>
                    <a:pt x="371" y="565"/>
                    <a:pt x="461" y="772"/>
                    <a:pt x="461" y="772"/>
                  </a:cubicBezTo>
                  <a:cubicBezTo>
                    <a:pt x="460" y="772"/>
                    <a:pt x="460" y="772"/>
                    <a:pt x="460" y="772"/>
                  </a:cubicBezTo>
                  <a:lnTo>
                    <a:pt x="460" y="772"/>
                  </a:lnTo>
                  <a:cubicBezTo>
                    <a:pt x="464" y="772"/>
                    <a:pt x="703" y="1289"/>
                    <a:pt x="690" y="1289"/>
                  </a:cubicBezTo>
                  <a:cubicBezTo>
                    <a:pt x="689" y="1289"/>
                    <a:pt x="688" y="1287"/>
                    <a:pt x="685" y="1284"/>
                  </a:cubicBezTo>
                  <a:cubicBezTo>
                    <a:pt x="669" y="1269"/>
                    <a:pt x="653" y="1257"/>
                    <a:pt x="636" y="1249"/>
                  </a:cubicBezTo>
                  <a:cubicBezTo>
                    <a:pt x="622" y="1242"/>
                    <a:pt x="600" y="1235"/>
                    <a:pt x="585" y="1235"/>
                  </a:cubicBezTo>
                  <a:cubicBezTo>
                    <a:pt x="583" y="1235"/>
                    <a:pt x="581" y="1236"/>
                    <a:pt x="580" y="1236"/>
                  </a:cubicBezTo>
                  <a:cubicBezTo>
                    <a:pt x="549" y="1237"/>
                    <a:pt x="541" y="1244"/>
                    <a:pt x="541" y="1246"/>
                  </a:cubicBezTo>
                  <a:cubicBezTo>
                    <a:pt x="541" y="1249"/>
                    <a:pt x="552" y="1247"/>
                    <a:pt x="578" y="1252"/>
                  </a:cubicBezTo>
                  <a:cubicBezTo>
                    <a:pt x="592" y="1255"/>
                    <a:pt x="602" y="1256"/>
                    <a:pt x="631" y="1274"/>
                  </a:cubicBezTo>
                  <a:cubicBezTo>
                    <a:pt x="658" y="1289"/>
                    <a:pt x="693" y="1328"/>
                    <a:pt x="762" y="1414"/>
                  </a:cubicBezTo>
                  <a:cubicBezTo>
                    <a:pt x="767" y="1415"/>
                    <a:pt x="773" y="1418"/>
                    <a:pt x="778" y="1422"/>
                  </a:cubicBezTo>
                  <a:cubicBezTo>
                    <a:pt x="782" y="1424"/>
                    <a:pt x="785" y="1425"/>
                    <a:pt x="788" y="1430"/>
                  </a:cubicBezTo>
                  <a:cubicBezTo>
                    <a:pt x="788" y="1430"/>
                    <a:pt x="790" y="1432"/>
                    <a:pt x="791" y="1432"/>
                  </a:cubicBezTo>
                  <a:cubicBezTo>
                    <a:pt x="792" y="1432"/>
                    <a:pt x="792" y="1432"/>
                    <a:pt x="792" y="1431"/>
                  </a:cubicBezTo>
                  <a:lnTo>
                    <a:pt x="788" y="1418"/>
                  </a:lnTo>
                  <a:cubicBezTo>
                    <a:pt x="776" y="1377"/>
                    <a:pt x="762" y="1333"/>
                    <a:pt x="748" y="1284"/>
                  </a:cubicBezTo>
                  <a:cubicBezTo>
                    <a:pt x="733" y="1236"/>
                    <a:pt x="716" y="1185"/>
                    <a:pt x="700" y="1132"/>
                  </a:cubicBezTo>
                  <a:cubicBezTo>
                    <a:pt x="686" y="1094"/>
                    <a:pt x="674" y="1055"/>
                    <a:pt x="660" y="1015"/>
                  </a:cubicBezTo>
                  <a:cubicBezTo>
                    <a:pt x="605" y="863"/>
                    <a:pt x="547" y="731"/>
                    <a:pt x="547" y="731"/>
                  </a:cubicBezTo>
                  <a:cubicBezTo>
                    <a:pt x="547" y="731"/>
                    <a:pt x="446" y="524"/>
                    <a:pt x="324" y="328"/>
                  </a:cubicBezTo>
                  <a:cubicBezTo>
                    <a:pt x="266" y="231"/>
                    <a:pt x="201" y="131"/>
                    <a:pt x="132" y="72"/>
                  </a:cubicBezTo>
                  <a:cubicBezTo>
                    <a:pt x="74" y="20"/>
                    <a:pt x="20" y="1"/>
                    <a:pt x="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267;p61">
              <a:extLst>
                <a:ext uri="{FF2B5EF4-FFF2-40B4-BE49-F238E27FC236}">
                  <a16:creationId xmlns:a16="http://schemas.microsoft.com/office/drawing/2014/main" id="{3CEF41F9-D63B-2035-4D24-481017D382A7}"/>
                </a:ext>
              </a:extLst>
            </p:cNvPr>
            <p:cNvSpPr/>
            <p:nvPr/>
          </p:nvSpPr>
          <p:spPr>
            <a:xfrm>
              <a:off x="1637975" y="2242625"/>
              <a:ext cx="24900" cy="45050"/>
            </a:xfrm>
            <a:custGeom>
              <a:avLst/>
              <a:gdLst/>
              <a:ahLst/>
              <a:cxnLst/>
              <a:rect l="l" t="t" r="r" b="b"/>
              <a:pathLst>
                <a:path w="996" h="1802" extrusionOk="0">
                  <a:moveTo>
                    <a:pt x="990" y="1"/>
                  </a:moveTo>
                  <a:cubicBezTo>
                    <a:pt x="980" y="1"/>
                    <a:pt x="922" y="27"/>
                    <a:pt x="849" y="86"/>
                  </a:cubicBezTo>
                  <a:cubicBezTo>
                    <a:pt x="769" y="145"/>
                    <a:pt x="681" y="247"/>
                    <a:pt x="610" y="357"/>
                  </a:cubicBezTo>
                  <a:cubicBezTo>
                    <a:pt x="537" y="468"/>
                    <a:pt x="480" y="586"/>
                    <a:pt x="439" y="676"/>
                  </a:cubicBezTo>
                  <a:cubicBezTo>
                    <a:pt x="399" y="764"/>
                    <a:pt x="372" y="825"/>
                    <a:pt x="372" y="825"/>
                  </a:cubicBezTo>
                  <a:cubicBezTo>
                    <a:pt x="372" y="825"/>
                    <a:pt x="0" y="1790"/>
                    <a:pt x="25" y="1801"/>
                  </a:cubicBezTo>
                  <a:cubicBezTo>
                    <a:pt x="25" y="1801"/>
                    <a:pt x="25" y="1801"/>
                    <a:pt x="25" y="1801"/>
                  </a:cubicBezTo>
                  <a:cubicBezTo>
                    <a:pt x="55" y="1801"/>
                    <a:pt x="461" y="860"/>
                    <a:pt x="461" y="860"/>
                  </a:cubicBezTo>
                  <a:cubicBezTo>
                    <a:pt x="461" y="860"/>
                    <a:pt x="485" y="801"/>
                    <a:pt x="520" y="710"/>
                  </a:cubicBezTo>
                  <a:cubicBezTo>
                    <a:pt x="556" y="620"/>
                    <a:pt x="605" y="502"/>
                    <a:pt x="668" y="391"/>
                  </a:cubicBezTo>
                  <a:cubicBezTo>
                    <a:pt x="729" y="280"/>
                    <a:pt x="807" y="178"/>
                    <a:pt x="874" y="112"/>
                  </a:cubicBezTo>
                  <a:cubicBezTo>
                    <a:pt x="941" y="44"/>
                    <a:pt x="995" y="8"/>
                    <a:pt x="991" y="1"/>
                  </a:cubicBezTo>
                  <a:cubicBezTo>
                    <a:pt x="991" y="1"/>
                    <a:pt x="990" y="1"/>
                    <a:pt x="9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268;p61">
              <a:extLst>
                <a:ext uri="{FF2B5EF4-FFF2-40B4-BE49-F238E27FC236}">
                  <a16:creationId xmlns:a16="http://schemas.microsoft.com/office/drawing/2014/main" id="{92F180BA-59E5-4753-0EEA-7C9954E19EFC}"/>
                </a:ext>
              </a:extLst>
            </p:cNvPr>
            <p:cNvSpPr/>
            <p:nvPr/>
          </p:nvSpPr>
          <p:spPr>
            <a:xfrm>
              <a:off x="1666350" y="2236400"/>
              <a:ext cx="6400" cy="3700"/>
            </a:xfrm>
            <a:custGeom>
              <a:avLst/>
              <a:gdLst/>
              <a:ahLst/>
              <a:cxnLst/>
              <a:rect l="l" t="t" r="r" b="b"/>
              <a:pathLst>
                <a:path w="256" h="148" extrusionOk="0">
                  <a:moveTo>
                    <a:pt x="154" y="107"/>
                  </a:moveTo>
                  <a:cubicBezTo>
                    <a:pt x="154" y="107"/>
                    <a:pt x="154" y="107"/>
                    <a:pt x="154" y="107"/>
                  </a:cubicBezTo>
                  <a:cubicBezTo>
                    <a:pt x="154" y="107"/>
                    <a:pt x="154" y="107"/>
                    <a:pt x="154" y="107"/>
                  </a:cubicBezTo>
                  <a:close/>
                  <a:moveTo>
                    <a:pt x="222" y="0"/>
                  </a:moveTo>
                  <a:cubicBezTo>
                    <a:pt x="179" y="0"/>
                    <a:pt x="104" y="21"/>
                    <a:pt x="105" y="24"/>
                  </a:cubicBezTo>
                  <a:cubicBezTo>
                    <a:pt x="105" y="23"/>
                    <a:pt x="105" y="23"/>
                    <a:pt x="105" y="23"/>
                  </a:cubicBezTo>
                  <a:cubicBezTo>
                    <a:pt x="101" y="23"/>
                    <a:pt x="0" y="124"/>
                    <a:pt x="23" y="145"/>
                  </a:cubicBezTo>
                  <a:cubicBezTo>
                    <a:pt x="25" y="147"/>
                    <a:pt x="28" y="147"/>
                    <a:pt x="33" y="147"/>
                  </a:cubicBezTo>
                  <a:cubicBezTo>
                    <a:pt x="64" y="147"/>
                    <a:pt x="146" y="106"/>
                    <a:pt x="154" y="106"/>
                  </a:cubicBezTo>
                  <a:cubicBezTo>
                    <a:pt x="154" y="106"/>
                    <a:pt x="154" y="106"/>
                    <a:pt x="154" y="107"/>
                  </a:cubicBezTo>
                  <a:lnTo>
                    <a:pt x="154" y="107"/>
                  </a:lnTo>
                  <a:cubicBezTo>
                    <a:pt x="154" y="103"/>
                    <a:pt x="255" y="33"/>
                    <a:pt x="252" y="11"/>
                  </a:cubicBezTo>
                  <a:cubicBezTo>
                    <a:pt x="250" y="3"/>
                    <a:pt x="238" y="0"/>
                    <a:pt x="22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269;p61">
              <a:extLst>
                <a:ext uri="{FF2B5EF4-FFF2-40B4-BE49-F238E27FC236}">
                  <a16:creationId xmlns:a16="http://schemas.microsoft.com/office/drawing/2014/main" id="{D7D0CD16-ED7E-B844-98BA-69CECA040EB2}"/>
                </a:ext>
              </a:extLst>
            </p:cNvPr>
            <p:cNvSpPr/>
            <p:nvPr/>
          </p:nvSpPr>
          <p:spPr>
            <a:xfrm>
              <a:off x="1694775" y="2223825"/>
              <a:ext cx="8550" cy="3750"/>
            </a:xfrm>
            <a:custGeom>
              <a:avLst/>
              <a:gdLst/>
              <a:ahLst/>
              <a:cxnLst/>
              <a:rect l="l" t="t" r="r" b="b"/>
              <a:pathLst>
                <a:path w="342" h="150" extrusionOk="0">
                  <a:moveTo>
                    <a:pt x="219" y="1"/>
                  </a:moveTo>
                  <a:cubicBezTo>
                    <a:pt x="180" y="1"/>
                    <a:pt x="147" y="9"/>
                    <a:pt x="147" y="9"/>
                  </a:cubicBezTo>
                  <a:cubicBezTo>
                    <a:pt x="147" y="9"/>
                    <a:pt x="100" y="30"/>
                    <a:pt x="64" y="64"/>
                  </a:cubicBezTo>
                  <a:cubicBezTo>
                    <a:pt x="24" y="97"/>
                    <a:pt x="1" y="139"/>
                    <a:pt x="10" y="147"/>
                  </a:cubicBezTo>
                  <a:cubicBezTo>
                    <a:pt x="12" y="149"/>
                    <a:pt x="14" y="150"/>
                    <a:pt x="17" y="150"/>
                  </a:cubicBezTo>
                  <a:cubicBezTo>
                    <a:pt x="32" y="150"/>
                    <a:pt x="65" y="132"/>
                    <a:pt x="98" y="121"/>
                  </a:cubicBezTo>
                  <a:cubicBezTo>
                    <a:pt x="138" y="107"/>
                    <a:pt x="176" y="99"/>
                    <a:pt x="176" y="99"/>
                  </a:cubicBezTo>
                  <a:cubicBezTo>
                    <a:pt x="176" y="99"/>
                    <a:pt x="213" y="81"/>
                    <a:pt x="252" y="69"/>
                  </a:cubicBezTo>
                  <a:cubicBezTo>
                    <a:pt x="293" y="56"/>
                    <a:pt x="336" y="50"/>
                    <a:pt x="338" y="37"/>
                  </a:cubicBezTo>
                  <a:cubicBezTo>
                    <a:pt x="342" y="25"/>
                    <a:pt x="296" y="5"/>
                    <a:pt x="247" y="2"/>
                  </a:cubicBezTo>
                  <a:cubicBezTo>
                    <a:pt x="238" y="1"/>
                    <a:pt x="228" y="1"/>
                    <a:pt x="21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270;p61">
              <a:extLst>
                <a:ext uri="{FF2B5EF4-FFF2-40B4-BE49-F238E27FC236}">
                  <a16:creationId xmlns:a16="http://schemas.microsoft.com/office/drawing/2014/main" id="{9DE793B4-2757-1610-EC60-030A99534A03}"/>
                </a:ext>
              </a:extLst>
            </p:cNvPr>
            <p:cNvSpPr/>
            <p:nvPr/>
          </p:nvSpPr>
          <p:spPr>
            <a:xfrm>
              <a:off x="1949825" y="2233525"/>
              <a:ext cx="38625" cy="47325"/>
            </a:xfrm>
            <a:custGeom>
              <a:avLst/>
              <a:gdLst/>
              <a:ahLst/>
              <a:cxnLst/>
              <a:rect l="l" t="t" r="r" b="b"/>
              <a:pathLst>
                <a:path w="1545" h="1893" extrusionOk="0">
                  <a:moveTo>
                    <a:pt x="8" y="1"/>
                  </a:moveTo>
                  <a:cubicBezTo>
                    <a:pt x="6" y="1"/>
                    <a:pt x="5" y="1"/>
                    <a:pt x="5" y="2"/>
                  </a:cubicBezTo>
                  <a:cubicBezTo>
                    <a:pt x="0" y="10"/>
                    <a:pt x="72" y="43"/>
                    <a:pt x="171" y="103"/>
                  </a:cubicBezTo>
                  <a:cubicBezTo>
                    <a:pt x="269" y="163"/>
                    <a:pt x="395" y="254"/>
                    <a:pt x="509" y="357"/>
                  </a:cubicBezTo>
                  <a:cubicBezTo>
                    <a:pt x="741" y="564"/>
                    <a:pt x="913" y="821"/>
                    <a:pt x="913" y="821"/>
                  </a:cubicBezTo>
                  <a:cubicBezTo>
                    <a:pt x="913" y="821"/>
                    <a:pt x="1098" y="1068"/>
                    <a:pt x="1244" y="1341"/>
                  </a:cubicBezTo>
                  <a:cubicBezTo>
                    <a:pt x="1392" y="1611"/>
                    <a:pt x="1522" y="1892"/>
                    <a:pt x="1537" y="1892"/>
                  </a:cubicBezTo>
                  <a:cubicBezTo>
                    <a:pt x="1537" y="1892"/>
                    <a:pt x="1537" y="1892"/>
                    <a:pt x="1537" y="1892"/>
                  </a:cubicBezTo>
                  <a:cubicBezTo>
                    <a:pt x="1544" y="1889"/>
                    <a:pt x="1519" y="1814"/>
                    <a:pt x="1477" y="1704"/>
                  </a:cubicBezTo>
                  <a:cubicBezTo>
                    <a:pt x="1435" y="1595"/>
                    <a:pt x="1373" y="1449"/>
                    <a:pt x="1306" y="1308"/>
                  </a:cubicBezTo>
                  <a:cubicBezTo>
                    <a:pt x="1237" y="1167"/>
                    <a:pt x="1162" y="1028"/>
                    <a:pt x="1099" y="927"/>
                  </a:cubicBezTo>
                  <a:cubicBezTo>
                    <a:pt x="1038" y="828"/>
                    <a:pt x="991" y="762"/>
                    <a:pt x="991" y="762"/>
                  </a:cubicBezTo>
                  <a:cubicBezTo>
                    <a:pt x="991" y="762"/>
                    <a:pt x="804" y="503"/>
                    <a:pt x="555" y="304"/>
                  </a:cubicBezTo>
                  <a:cubicBezTo>
                    <a:pt x="325" y="110"/>
                    <a:pt x="44" y="1"/>
                    <a:pt x="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271;p61">
              <a:extLst>
                <a:ext uri="{FF2B5EF4-FFF2-40B4-BE49-F238E27FC236}">
                  <a16:creationId xmlns:a16="http://schemas.microsoft.com/office/drawing/2014/main" id="{D0CC73DE-BBEC-015D-EBDE-5AD7EC4C3ADC}"/>
                </a:ext>
              </a:extLst>
            </p:cNvPr>
            <p:cNvSpPr/>
            <p:nvPr/>
          </p:nvSpPr>
          <p:spPr>
            <a:xfrm>
              <a:off x="1988725" y="2286875"/>
              <a:ext cx="5175" cy="7125"/>
            </a:xfrm>
            <a:custGeom>
              <a:avLst/>
              <a:gdLst/>
              <a:ahLst/>
              <a:cxnLst/>
              <a:rect l="l" t="t" r="r" b="b"/>
              <a:pathLst>
                <a:path w="207" h="285" extrusionOk="0">
                  <a:moveTo>
                    <a:pt x="26" y="0"/>
                  </a:moveTo>
                  <a:cubicBezTo>
                    <a:pt x="25" y="0"/>
                    <a:pt x="23" y="1"/>
                    <a:pt x="22" y="1"/>
                  </a:cubicBezTo>
                  <a:cubicBezTo>
                    <a:pt x="0" y="15"/>
                    <a:pt x="61" y="166"/>
                    <a:pt x="61" y="166"/>
                  </a:cubicBezTo>
                  <a:cubicBezTo>
                    <a:pt x="61" y="166"/>
                    <a:pt x="151" y="285"/>
                    <a:pt x="179" y="285"/>
                  </a:cubicBezTo>
                  <a:cubicBezTo>
                    <a:pt x="181" y="285"/>
                    <a:pt x="182" y="284"/>
                    <a:pt x="183" y="284"/>
                  </a:cubicBezTo>
                  <a:cubicBezTo>
                    <a:pt x="207" y="271"/>
                    <a:pt x="144" y="121"/>
                    <a:pt x="144" y="121"/>
                  </a:cubicBezTo>
                  <a:cubicBezTo>
                    <a:pt x="144" y="121"/>
                    <a:pt x="54" y="0"/>
                    <a:pt x="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272;p61">
              <a:extLst>
                <a:ext uri="{FF2B5EF4-FFF2-40B4-BE49-F238E27FC236}">
                  <a16:creationId xmlns:a16="http://schemas.microsoft.com/office/drawing/2014/main" id="{9D1ABD1F-C43C-5AAB-6A91-AB1FBDC5D926}"/>
                </a:ext>
              </a:extLst>
            </p:cNvPr>
            <p:cNvSpPr/>
            <p:nvPr/>
          </p:nvSpPr>
          <p:spPr>
            <a:xfrm>
              <a:off x="1797075" y="2248275"/>
              <a:ext cx="31750" cy="5600"/>
            </a:xfrm>
            <a:custGeom>
              <a:avLst/>
              <a:gdLst/>
              <a:ahLst/>
              <a:cxnLst/>
              <a:rect l="l" t="t" r="r" b="b"/>
              <a:pathLst>
                <a:path w="1270" h="224" extrusionOk="0">
                  <a:moveTo>
                    <a:pt x="1258" y="1"/>
                  </a:moveTo>
                  <a:cubicBezTo>
                    <a:pt x="1231" y="1"/>
                    <a:pt x="1095" y="58"/>
                    <a:pt x="952" y="88"/>
                  </a:cubicBezTo>
                  <a:cubicBezTo>
                    <a:pt x="796" y="123"/>
                    <a:pt x="639" y="127"/>
                    <a:pt x="639" y="127"/>
                  </a:cubicBezTo>
                  <a:cubicBezTo>
                    <a:pt x="639" y="127"/>
                    <a:pt x="560" y="136"/>
                    <a:pt x="456" y="136"/>
                  </a:cubicBezTo>
                  <a:cubicBezTo>
                    <a:pt x="415" y="136"/>
                    <a:pt x="369" y="134"/>
                    <a:pt x="323" y="130"/>
                  </a:cubicBezTo>
                  <a:cubicBezTo>
                    <a:pt x="184" y="119"/>
                    <a:pt x="47" y="84"/>
                    <a:pt x="13" y="84"/>
                  </a:cubicBezTo>
                  <a:cubicBezTo>
                    <a:pt x="9" y="84"/>
                    <a:pt x="6" y="84"/>
                    <a:pt x="5" y="85"/>
                  </a:cubicBezTo>
                  <a:cubicBezTo>
                    <a:pt x="0" y="98"/>
                    <a:pt x="150" y="166"/>
                    <a:pt x="314" y="197"/>
                  </a:cubicBezTo>
                  <a:cubicBezTo>
                    <a:pt x="431" y="220"/>
                    <a:pt x="550" y="223"/>
                    <a:pt x="609" y="223"/>
                  </a:cubicBezTo>
                  <a:cubicBezTo>
                    <a:pt x="632" y="223"/>
                    <a:pt x="646" y="223"/>
                    <a:pt x="646" y="223"/>
                  </a:cubicBezTo>
                  <a:cubicBezTo>
                    <a:pt x="646" y="223"/>
                    <a:pt x="814" y="208"/>
                    <a:pt x="971" y="154"/>
                  </a:cubicBezTo>
                  <a:cubicBezTo>
                    <a:pt x="1129" y="101"/>
                    <a:pt x="1269" y="13"/>
                    <a:pt x="1263" y="2"/>
                  </a:cubicBezTo>
                  <a:cubicBezTo>
                    <a:pt x="1262" y="1"/>
                    <a:pt x="1260" y="1"/>
                    <a:pt x="125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273;p61">
              <a:extLst>
                <a:ext uri="{FF2B5EF4-FFF2-40B4-BE49-F238E27FC236}">
                  <a16:creationId xmlns:a16="http://schemas.microsoft.com/office/drawing/2014/main" id="{37F222DF-E273-1DB1-6CBE-5148AD0CBA42}"/>
                </a:ext>
              </a:extLst>
            </p:cNvPr>
            <p:cNvSpPr/>
            <p:nvPr/>
          </p:nvSpPr>
          <p:spPr>
            <a:xfrm>
              <a:off x="1625925" y="1798050"/>
              <a:ext cx="342475" cy="228550"/>
            </a:xfrm>
            <a:custGeom>
              <a:avLst/>
              <a:gdLst/>
              <a:ahLst/>
              <a:cxnLst/>
              <a:rect l="l" t="t" r="r" b="b"/>
              <a:pathLst>
                <a:path w="13699" h="9142" extrusionOk="0">
                  <a:moveTo>
                    <a:pt x="6649" y="0"/>
                  </a:moveTo>
                  <a:cubicBezTo>
                    <a:pt x="3523" y="0"/>
                    <a:pt x="1" y="3098"/>
                    <a:pt x="663" y="6552"/>
                  </a:cubicBezTo>
                  <a:cubicBezTo>
                    <a:pt x="786" y="7189"/>
                    <a:pt x="992" y="7811"/>
                    <a:pt x="1063" y="8460"/>
                  </a:cubicBezTo>
                  <a:cubicBezTo>
                    <a:pt x="1073" y="8559"/>
                    <a:pt x="1083" y="8662"/>
                    <a:pt x="1093" y="8764"/>
                  </a:cubicBezTo>
                  <a:cubicBezTo>
                    <a:pt x="1170" y="8615"/>
                    <a:pt x="1365" y="8146"/>
                    <a:pt x="1179" y="7419"/>
                  </a:cubicBezTo>
                  <a:cubicBezTo>
                    <a:pt x="1179" y="7419"/>
                    <a:pt x="1918" y="6348"/>
                    <a:pt x="1408" y="5250"/>
                  </a:cubicBezTo>
                  <a:lnTo>
                    <a:pt x="1408" y="5250"/>
                  </a:lnTo>
                  <a:cubicBezTo>
                    <a:pt x="1408" y="5250"/>
                    <a:pt x="1473" y="5260"/>
                    <a:pt x="1580" y="5260"/>
                  </a:cubicBezTo>
                  <a:cubicBezTo>
                    <a:pt x="2058" y="5260"/>
                    <a:pt x="3373" y="5072"/>
                    <a:pt x="3373" y="3005"/>
                  </a:cubicBezTo>
                  <a:cubicBezTo>
                    <a:pt x="3373" y="3005"/>
                    <a:pt x="3814" y="3221"/>
                    <a:pt x="4449" y="3221"/>
                  </a:cubicBezTo>
                  <a:cubicBezTo>
                    <a:pt x="4767" y="3221"/>
                    <a:pt x="5132" y="3167"/>
                    <a:pt x="5515" y="3005"/>
                  </a:cubicBezTo>
                  <a:cubicBezTo>
                    <a:pt x="6664" y="2521"/>
                    <a:pt x="6664" y="1857"/>
                    <a:pt x="6664" y="1857"/>
                  </a:cubicBezTo>
                  <a:cubicBezTo>
                    <a:pt x="6664" y="1857"/>
                    <a:pt x="6816" y="3108"/>
                    <a:pt x="8219" y="3183"/>
                  </a:cubicBezTo>
                  <a:cubicBezTo>
                    <a:pt x="8280" y="3187"/>
                    <a:pt x="8339" y="3188"/>
                    <a:pt x="8396" y="3188"/>
                  </a:cubicBezTo>
                  <a:cubicBezTo>
                    <a:pt x="9671" y="3188"/>
                    <a:pt x="10209" y="2417"/>
                    <a:pt x="10209" y="2417"/>
                  </a:cubicBezTo>
                  <a:lnTo>
                    <a:pt x="10209" y="2417"/>
                  </a:lnTo>
                  <a:cubicBezTo>
                    <a:pt x="10209" y="2417"/>
                    <a:pt x="10040" y="3943"/>
                    <a:pt x="11555" y="3943"/>
                  </a:cubicBezTo>
                  <a:cubicBezTo>
                    <a:pt x="11702" y="3943"/>
                    <a:pt x="11865" y="3929"/>
                    <a:pt x="12046" y="3897"/>
                  </a:cubicBezTo>
                  <a:lnTo>
                    <a:pt x="12046" y="3897"/>
                  </a:lnTo>
                  <a:cubicBezTo>
                    <a:pt x="12046" y="3897"/>
                    <a:pt x="11867" y="4714"/>
                    <a:pt x="12937" y="5096"/>
                  </a:cubicBezTo>
                  <a:cubicBezTo>
                    <a:pt x="12937" y="5096"/>
                    <a:pt x="11918" y="5862"/>
                    <a:pt x="13244" y="7214"/>
                  </a:cubicBezTo>
                  <a:cubicBezTo>
                    <a:pt x="13244" y="7214"/>
                    <a:pt x="12764" y="8083"/>
                    <a:pt x="13271" y="9141"/>
                  </a:cubicBezTo>
                  <a:cubicBezTo>
                    <a:pt x="13271" y="9141"/>
                    <a:pt x="13276" y="9138"/>
                    <a:pt x="13286" y="9134"/>
                  </a:cubicBezTo>
                  <a:cubicBezTo>
                    <a:pt x="13286" y="9105"/>
                    <a:pt x="13288" y="9074"/>
                    <a:pt x="13289" y="9046"/>
                  </a:cubicBezTo>
                  <a:cubicBezTo>
                    <a:pt x="13292" y="8631"/>
                    <a:pt x="13310" y="8233"/>
                    <a:pt x="13362" y="7821"/>
                  </a:cubicBezTo>
                  <a:cubicBezTo>
                    <a:pt x="13484" y="6869"/>
                    <a:pt x="13698" y="5909"/>
                    <a:pt x="13585" y="4945"/>
                  </a:cubicBezTo>
                  <a:cubicBezTo>
                    <a:pt x="13473" y="3964"/>
                    <a:pt x="12865" y="2960"/>
                    <a:pt x="12221" y="2249"/>
                  </a:cubicBezTo>
                  <a:cubicBezTo>
                    <a:pt x="10858" y="742"/>
                    <a:pt x="8808" y="100"/>
                    <a:pt x="6879" y="6"/>
                  </a:cubicBezTo>
                  <a:cubicBezTo>
                    <a:pt x="6803" y="2"/>
                    <a:pt x="6726" y="0"/>
                    <a:pt x="664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274;p61">
              <a:extLst>
                <a:ext uri="{FF2B5EF4-FFF2-40B4-BE49-F238E27FC236}">
                  <a16:creationId xmlns:a16="http://schemas.microsoft.com/office/drawing/2014/main" id="{31C721D7-94BD-0D8D-38AF-BF0A644B1024}"/>
                </a:ext>
              </a:extLst>
            </p:cNvPr>
            <p:cNvSpPr/>
            <p:nvPr/>
          </p:nvSpPr>
          <p:spPr>
            <a:xfrm>
              <a:off x="1575050" y="1725100"/>
              <a:ext cx="447050" cy="292600"/>
            </a:xfrm>
            <a:custGeom>
              <a:avLst/>
              <a:gdLst/>
              <a:ahLst/>
              <a:cxnLst/>
              <a:rect l="l" t="t" r="r" b="b"/>
              <a:pathLst>
                <a:path w="17882" h="11704" extrusionOk="0">
                  <a:moveTo>
                    <a:pt x="7028" y="1"/>
                  </a:moveTo>
                  <a:cubicBezTo>
                    <a:pt x="6783" y="1"/>
                    <a:pt x="6539" y="33"/>
                    <a:pt x="6302" y="107"/>
                  </a:cubicBezTo>
                  <a:cubicBezTo>
                    <a:pt x="4861" y="559"/>
                    <a:pt x="5179" y="1790"/>
                    <a:pt x="5179" y="1790"/>
                  </a:cubicBezTo>
                  <a:cubicBezTo>
                    <a:pt x="5179" y="1790"/>
                    <a:pt x="5048" y="1778"/>
                    <a:pt x="4837" y="1778"/>
                  </a:cubicBezTo>
                  <a:cubicBezTo>
                    <a:pt x="4200" y="1778"/>
                    <a:pt x="2825" y="1892"/>
                    <a:pt x="2041" y="2811"/>
                  </a:cubicBezTo>
                  <a:cubicBezTo>
                    <a:pt x="996" y="4034"/>
                    <a:pt x="1990" y="5056"/>
                    <a:pt x="1990" y="5056"/>
                  </a:cubicBezTo>
                  <a:cubicBezTo>
                    <a:pt x="1990" y="5056"/>
                    <a:pt x="0" y="6101"/>
                    <a:pt x="1786" y="8144"/>
                  </a:cubicBezTo>
                  <a:cubicBezTo>
                    <a:pt x="1786" y="8144"/>
                    <a:pt x="944" y="9342"/>
                    <a:pt x="2399" y="10057"/>
                  </a:cubicBezTo>
                  <a:cubicBezTo>
                    <a:pt x="2399" y="10057"/>
                    <a:pt x="2652" y="10990"/>
                    <a:pt x="3100" y="11379"/>
                  </a:cubicBezTo>
                  <a:cubicBezTo>
                    <a:pt x="3100" y="11379"/>
                    <a:pt x="3444" y="10874"/>
                    <a:pt x="3215" y="9982"/>
                  </a:cubicBezTo>
                  <a:cubicBezTo>
                    <a:pt x="3215" y="9982"/>
                    <a:pt x="3954" y="8911"/>
                    <a:pt x="3444" y="7814"/>
                  </a:cubicBezTo>
                  <a:lnTo>
                    <a:pt x="3444" y="7814"/>
                  </a:lnTo>
                  <a:cubicBezTo>
                    <a:pt x="3444" y="7814"/>
                    <a:pt x="3509" y="7823"/>
                    <a:pt x="3615" y="7823"/>
                  </a:cubicBezTo>
                  <a:cubicBezTo>
                    <a:pt x="4093" y="7823"/>
                    <a:pt x="5409" y="7635"/>
                    <a:pt x="5409" y="5568"/>
                  </a:cubicBezTo>
                  <a:cubicBezTo>
                    <a:pt x="5409" y="5568"/>
                    <a:pt x="5851" y="5783"/>
                    <a:pt x="6486" y="5783"/>
                  </a:cubicBezTo>
                  <a:cubicBezTo>
                    <a:pt x="6803" y="5783"/>
                    <a:pt x="7169" y="5729"/>
                    <a:pt x="7551" y="5568"/>
                  </a:cubicBezTo>
                  <a:cubicBezTo>
                    <a:pt x="8700" y="5083"/>
                    <a:pt x="8700" y="4420"/>
                    <a:pt x="8700" y="4420"/>
                  </a:cubicBezTo>
                  <a:cubicBezTo>
                    <a:pt x="8700" y="4420"/>
                    <a:pt x="8853" y="5670"/>
                    <a:pt x="10256" y="5747"/>
                  </a:cubicBezTo>
                  <a:cubicBezTo>
                    <a:pt x="10316" y="5750"/>
                    <a:pt x="10375" y="5751"/>
                    <a:pt x="10432" y="5751"/>
                  </a:cubicBezTo>
                  <a:cubicBezTo>
                    <a:pt x="11707" y="5751"/>
                    <a:pt x="12245" y="4981"/>
                    <a:pt x="12245" y="4980"/>
                  </a:cubicBezTo>
                  <a:lnTo>
                    <a:pt x="12245" y="4980"/>
                  </a:lnTo>
                  <a:cubicBezTo>
                    <a:pt x="12245" y="4981"/>
                    <a:pt x="12076" y="6506"/>
                    <a:pt x="13591" y="6506"/>
                  </a:cubicBezTo>
                  <a:cubicBezTo>
                    <a:pt x="13738" y="6506"/>
                    <a:pt x="13901" y="6492"/>
                    <a:pt x="14082" y="6460"/>
                  </a:cubicBezTo>
                  <a:lnTo>
                    <a:pt x="14082" y="6460"/>
                  </a:lnTo>
                  <a:cubicBezTo>
                    <a:pt x="14081" y="6463"/>
                    <a:pt x="13907" y="7277"/>
                    <a:pt x="14976" y="7659"/>
                  </a:cubicBezTo>
                  <a:cubicBezTo>
                    <a:pt x="14976" y="7659"/>
                    <a:pt x="13955" y="8424"/>
                    <a:pt x="15281" y="9776"/>
                  </a:cubicBezTo>
                  <a:cubicBezTo>
                    <a:pt x="15281" y="9776"/>
                    <a:pt x="14801" y="10646"/>
                    <a:pt x="15308" y="11704"/>
                  </a:cubicBezTo>
                  <a:cubicBezTo>
                    <a:pt x="15308" y="11704"/>
                    <a:pt x="16250" y="11333"/>
                    <a:pt x="16096" y="10107"/>
                  </a:cubicBezTo>
                  <a:cubicBezTo>
                    <a:pt x="16096" y="10107"/>
                    <a:pt x="17295" y="9495"/>
                    <a:pt x="16581" y="7761"/>
                  </a:cubicBezTo>
                  <a:lnTo>
                    <a:pt x="16581" y="7761"/>
                  </a:lnTo>
                  <a:cubicBezTo>
                    <a:pt x="16581" y="7761"/>
                    <a:pt x="16582" y="7761"/>
                    <a:pt x="16585" y="7761"/>
                  </a:cubicBezTo>
                  <a:cubicBezTo>
                    <a:pt x="16630" y="7761"/>
                    <a:pt x="17087" y="7739"/>
                    <a:pt x="17474" y="6868"/>
                  </a:cubicBezTo>
                  <a:cubicBezTo>
                    <a:pt x="17881" y="5950"/>
                    <a:pt x="17039" y="5159"/>
                    <a:pt x="17039" y="5159"/>
                  </a:cubicBezTo>
                  <a:cubicBezTo>
                    <a:pt x="17039" y="5159"/>
                    <a:pt x="17618" y="4197"/>
                    <a:pt x="16887" y="3220"/>
                  </a:cubicBezTo>
                  <a:cubicBezTo>
                    <a:pt x="16615" y="2858"/>
                    <a:pt x="16282" y="2757"/>
                    <a:pt x="15997" y="2757"/>
                  </a:cubicBezTo>
                  <a:cubicBezTo>
                    <a:pt x="15639" y="2757"/>
                    <a:pt x="15356" y="2915"/>
                    <a:pt x="15356" y="2915"/>
                  </a:cubicBezTo>
                  <a:cubicBezTo>
                    <a:pt x="15356" y="2915"/>
                    <a:pt x="15127" y="1078"/>
                    <a:pt x="13749" y="1028"/>
                  </a:cubicBezTo>
                  <a:cubicBezTo>
                    <a:pt x="13686" y="1025"/>
                    <a:pt x="13626" y="1024"/>
                    <a:pt x="13567" y="1024"/>
                  </a:cubicBezTo>
                  <a:cubicBezTo>
                    <a:pt x="12337" y="1024"/>
                    <a:pt x="11988" y="1512"/>
                    <a:pt x="11988" y="1512"/>
                  </a:cubicBezTo>
                  <a:cubicBezTo>
                    <a:pt x="11988" y="1512"/>
                    <a:pt x="11823" y="563"/>
                    <a:pt x="11033" y="563"/>
                  </a:cubicBezTo>
                  <a:cubicBezTo>
                    <a:pt x="11004" y="563"/>
                    <a:pt x="10974" y="565"/>
                    <a:pt x="10943" y="567"/>
                  </a:cubicBezTo>
                  <a:cubicBezTo>
                    <a:pt x="10075" y="644"/>
                    <a:pt x="10075" y="1231"/>
                    <a:pt x="10075" y="1231"/>
                  </a:cubicBezTo>
                  <a:cubicBezTo>
                    <a:pt x="10075" y="1231"/>
                    <a:pt x="8545" y="1"/>
                    <a:pt x="702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275;p61">
              <a:extLst>
                <a:ext uri="{FF2B5EF4-FFF2-40B4-BE49-F238E27FC236}">
                  <a16:creationId xmlns:a16="http://schemas.microsoft.com/office/drawing/2014/main" id="{CCCE1F8E-D6BD-7FCE-DB9D-8460DD61910D}"/>
                </a:ext>
              </a:extLst>
            </p:cNvPr>
            <p:cNvSpPr/>
            <p:nvPr/>
          </p:nvSpPr>
          <p:spPr>
            <a:xfrm>
              <a:off x="1596800" y="1728175"/>
              <a:ext cx="424600" cy="289450"/>
            </a:xfrm>
            <a:custGeom>
              <a:avLst/>
              <a:gdLst/>
              <a:ahLst/>
              <a:cxnLst/>
              <a:rect l="l" t="t" r="r" b="b"/>
              <a:pathLst>
                <a:path w="16984" h="11578" extrusionOk="0">
                  <a:moveTo>
                    <a:pt x="7041" y="0"/>
                  </a:moveTo>
                  <a:cubicBezTo>
                    <a:pt x="7794" y="319"/>
                    <a:pt x="8825" y="954"/>
                    <a:pt x="8698" y="1386"/>
                  </a:cubicBezTo>
                  <a:cubicBezTo>
                    <a:pt x="8624" y="1640"/>
                    <a:pt x="8441" y="1714"/>
                    <a:pt x="8252" y="1714"/>
                  </a:cubicBezTo>
                  <a:cubicBezTo>
                    <a:pt x="7983" y="1714"/>
                    <a:pt x="7703" y="1565"/>
                    <a:pt x="7703" y="1565"/>
                  </a:cubicBezTo>
                  <a:lnTo>
                    <a:pt x="7703" y="1565"/>
                  </a:lnTo>
                  <a:cubicBezTo>
                    <a:pt x="7703" y="1565"/>
                    <a:pt x="8584" y="2714"/>
                    <a:pt x="8045" y="2714"/>
                  </a:cubicBezTo>
                  <a:cubicBezTo>
                    <a:pt x="8034" y="2714"/>
                    <a:pt x="8022" y="2714"/>
                    <a:pt x="8009" y="2713"/>
                  </a:cubicBezTo>
                  <a:cubicBezTo>
                    <a:pt x="7975" y="2710"/>
                    <a:pt x="7941" y="2709"/>
                    <a:pt x="7907" y="2709"/>
                  </a:cubicBezTo>
                  <a:cubicBezTo>
                    <a:pt x="7311" y="2709"/>
                    <a:pt x="6597" y="3095"/>
                    <a:pt x="6597" y="3095"/>
                  </a:cubicBezTo>
                  <a:cubicBezTo>
                    <a:pt x="6597" y="3095"/>
                    <a:pt x="6816" y="3044"/>
                    <a:pt x="7068" y="3044"/>
                  </a:cubicBezTo>
                  <a:cubicBezTo>
                    <a:pt x="7319" y="3044"/>
                    <a:pt x="7602" y="3095"/>
                    <a:pt x="7730" y="3299"/>
                  </a:cubicBezTo>
                  <a:cubicBezTo>
                    <a:pt x="7985" y="3707"/>
                    <a:pt x="7755" y="4090"/>
                    <a:pt x="6174" y="4676"/>
                  </a:cubicBezTo>
                  <a:cubicBezTo>
                    <a:pt x="5852" y="4796"/>
                    <a:pt x="5590" y="4843"/>
                    <a:pt x="5378" y="4843"/>
                  </a:cubicBezTo>
                  <a:cubicBezTo>
                    <a:pt x="4546" y="4843"/>
                    <a:pt x="4465" y="4115"/>
                    <a:pt x="4465" y="4115"/>
                  </a:cubicBezTo>
                  <a:lnTo>
                    <a:pt x="4465" y="4115"/>
                  </a:lnTo>
                  <a:cubicBezTo>
                    <a:pt x="4465" y="4115"/>
                    <a:pt x="4516" y="5545"/>
                    <a:pt x="3905" y="5926"/>
                  </a:cubicBezTo>
                  <a:cubicBezTo>
                    <a:pt x="3817" y="5981"/>
                    <a:pt x="3738" y="6004"/>
                    <a:pt x="3667" y="6004"/>
                  </a:cubicBezTo>
                  <a:cubicBezTo>
                    <a:pt x="3238" y="6004"/>
                    <a:pt x="3089" y="5161"/>
                    <a:pt x="3089" y="5161"/>
                  </a:cubicBezTo>
                  <a:cubicBezTo>
                    <a:pt x="3089" y="5161"/>
                    <a:pt x="2653" y="6951"/>
                    <a:pt x="1334" y="6951"/>
                  </a:cubicBezTo>
                  <a:cubicBezTo>
                    <a:pt x="1299" y="6951"/>
                    <a:pt x="1263" y="6949"/>
                    <a:pt x="1226" y="6947"/>
                  </a:cubicBezTo>
                  <a:cubicBezTo>
                    <a:pt x="378" y="6885"/>
                    <a:pt x="304" y="6198"/>
                    <a:pt x="378" y="5665"/>
                  </a:cubicBezTo>
                  <a:lnTo>
                    <a:pt x="378" y="5665"/>
                  </a:lnTo>
                  <a:cubicBezTo>
                    <a:pt x="82" y="6182"/>
                    <a:pt x="1" y="6968"/>
                    <a:pt x="920" y="8019"/>
                  </a:cubicBezTo>
                  <a:cubicBezTo>
                    <a:pt x="920" y="8019"/>
                    <a:pt x="79" y="9217"/>
                    <a:pt x="1533" y="9932"/>
                  </a:cubicBezTo>
                  <a:cubicBezTo>
                    <a:pt x="1533" y="9932"/>
                    <a:pt x="1786" y="10865"/>
                    <a:pt x="2233" y="11253"/>
                  </a:cubicBezTo>
                  <a:cubicBezTo>
                    <a:pt x="2233" y="11253"/>
                    <a:pt x="2578" y="10749"/>
                    <a:pt x="2349" y="9857"/>
                  </a:cubicBezTo>
                  <a:cubicBezTo>
                    <a:pt x="2349" y="9857"/>
                    <a:pt x="2587" y="9511"/>
                    <a:pt x="2700" y="9014"/>
                  </a:cubicBezTo>
                  <a:lnTo>
                    <a:pt x="2700" y="9014"/>
                  </a:lnTo>
                  <a:cubicBezTo>
                    <a:pt x="2382" y="9301"/>
                    <a:pt x="2165" y="9406"/>
                    <a:pt x="2022" y="9406"/>
                  </a:cubicBezTo>
                  <a:cubicBezTo>
                    <a:pt x="1678" y="9406"/>
                    <a:pt x="1763" y="8802"/>
                    <a:pt x="1916" y="8684"/>
                  </a:cubicBezTo>
                  <a:cubicBezTo>
                    <a:pt x="2087" y="8550"/>
                    <a:pt x="2483" y="8148"/>
                    <a:pt x="2675" y="7953"/>
                  </a:cubicBezTo>
                  <a:cubicBezTo>
                    <a:pt x="2651" y="7864"/>
                    <a:pt x="2620" y="7778"/>
                    <a:pt x="2578" y="7688"/>
                  </a:cubicBezTo>
                  <a:lnTo>
                    <a:pt x="2578" y="7688"/>
                  </a:lnTo>
                  <a:cubicBezTo>
                    <a:pt x="2578" y="7688"/>
                    <a:pt x="2643" y="7698"/>
                    <a:pt x="2750" y="7698"/>
                  </a:cubicBezTo>
                  <a:cubicBezTo>
                    <a:pt x="3229" y="7698"/>
                    <a:pt x="4543" y="7510"/>
                    <a:pt x="4543" y="5443"/>
                  </a:cubicBezTo>
                  <a:cubicBezTo>
                    <a:pt x="4543" y="5443"/>
                    <a:pt x="4985" y="5659"/>
                    <a:pt x="5620" y="5659"/>
                  </a:cubicBezTo>
                  <a:cubicBezTo>
                    <a:pt x="5938" y="5659"/>
                    <a:pt x="6303" y="5605"/>
                    <a:pt x="6686" y="5443"/>
                  </a:cubicBezTo>
                  <a:cubicBezTo>
                    <a:pt x="7834" y="4959"/>
                    <a:pt x="7834" y="4295"/>
                    <a:pt x="7834" y="4295"/>
                  </a:cubicBezTo>
                  <a:cubicBezTo>
                    <a:pt x="7834" y="4295"/>
                    <a:pt x="7987" y="5546"/>
                    <a:pt x="9390" y="5621"/>
                  </a:cubicBezTo>
                  <a:cubicBezTo>
                    <a:pt x="9450" y="5625"/>
                    <a:pt x="9509" y="5626"/>
                    <a:pt x="9566" y="5626"/>
                  </a:cubicBezTo>
                  <a:cubicBezTo>
                    <a:pt x="10841" y="5626"/>
                    <a:pt x="11379" y="4855"/>
                    <a:pt x="11379" y="4855"/>
                  </a:cubicBezTo>
                  <a:lnTo>
                    <a:pt x="11379" y="4855"/>
                  </a:lnTo>
                  <a:cubicBezTo>
                    <a:pt x="11379" y="4856"/>
                    <a:pt x="11210" y="6381"/>
                    <a:pt x="12725" y="6381"/>
                  </a:cubicBezTo>
                  <a:cubicBezTo>
                    <a:pt x="12872" y="6381"/>
                    <a:pt x="13035" y="6367"/>
                    <a:pt x="13216" y="6335"/>
                  </a:cubicBezTo>
                  <a:lnTo>
                    <a:pt x="13216" y="6335"/>
                  </a:lnTo>
                  <a:cubicBezTo>
                    <a:pt x="13216" y="6335"/>
                    <a:pt x="13037" y="7152"/>
                    <a:pt x="14108" y="7534"/>
                  </a:cubicBezTo>
                  <a:cubicBezTo>
                    <a:pt x="14108" y="7534"/>
                    <a:pt x="14011" y="7607"/>
                    <a:pt x="13915" y="7749"/>
                  </a:cubicBezTo>
                  <a:cubicBezTo>
                    <a:pt x="14275" y="7953"/>
                    <a:pt x="15352" y="8615"/>
                    <a:pt x="14925" y="9065"/>
                  </a:cubicBezTo>
                  <a:cubicBezTo>
                    <a:pt x="14857" y="9136"/>
                    <a:pt x="14781" y="9167"/>
                    <a:pt x="14702" y="9167"/>
                  </a:cubicBezTo>
                  <a:cubicBezTo>
                    <a:pt x="14377" y="9167"/>
                    <a:pt x="13983" y="8652"/>
                    <a:pt x="13737" y="8269"/>
                  </a:cubicBezTo>
                  <a:lnTo>
                    <a:pt x="13737" y="8269"/>
                  </a:lnTo>
                  <a:cubicBezTo>
                    <a:pt x="13713" y="8617"/>
                    <a:pt x="13856" y="9082"/>
                    <a:pt x="14414" y="9651"/>
                  </a:cubicBezTo>
                  <a:cubicBezTo>
                    <a:pt x="14414" y="9651"/>
                    <a:pt x="14381" y="9712"/>
                    <a:pt x="14341" y="9819"/>
                  </a:cubicBezTo>
                  <a:cubicBezTo>
                    <a:pt x="14612" y="10186"/>
                    <a:pt x="14802" y="10514"/>
                    <a:pt x="14568" y="10722"/>
                  </a:cubicBezTo>
                  <a:cubicBezTo>
                    <a:pt x="14509" y="10774"/>
                    <a:pt x="14453" y="10796"/>
                    <a:pt x="14401" y="10796"/>
                  </a:cubicBezTo>
                  <a:cubicBezTo>
                    <a:pt x="14332" y="10796"/>
                    <a:pt x="14269" y="10757"/>
                    <a:pt x="14212" y="10693"/>
                  </a:cubicBezTo>
                  <a:lnTo>
                    <a:pt x="14212" y="10693"/>
                  </a:lnTo>
                  <a:cubicBezTo>
                    <a:pt x="14225" y="10958"/>
                    <a:pt x="14288" y="11260"/>
                    <a:pt x="14441" y="11577"/>
                  </a:cubicBezTo>
                  <a:cubicBezTo>
                    <a:pt x="14441" y="11577"/>
                    <a:pt x="15383" y="11208"/>
                    <a:pt x="15230" y="9982"/>
                  </a:cubicBezTo>
                  <a:cubicBezTo>
                    <a:pt x="15230" y="9982"/>
                    <a:pt x="16428" y="9370"/>
                    <a:pt x="15714" y="7635"/>
                  </a:cubicBezTo>
                  <a:lnTo>
                    <a:pt x="15714" y="7635"/>
                  </a:lnTo>
                  <a:cubicBezTo>
                    <a:pt x="15714" y="7635"/>
                    <a:pt x="15716" y="7635"/>
                    <a:pt x="15718" y="7635"/>
                  </a:cubicBezTo>
                  <a:cubicBezTo>
                    <a:pt x="15765" y="7635"/>
                    <a:pt x="16221" y="7612"/>
                    <a:pt x="16606" y="6743"/>
                  </a:cubicBezTo>
                  <a:cubicBezTo>
                    <a:pt x="16983" y="5893"/>
                    <a:pt x="16294" y="5154"/>
                    <a:pt x="16187" y="5049"/>
                  </a:cubicBezTo>
                  <a:cubicBezTo>
                    <a:pt x="16147" y="5098"/>
                    <a:pt x="16118" y="5133"/>
                    <a:pt x="16111" y="5139"/>
                  </a:cubicBezTo>
                  <a:cubicBezTo>
                    <a:pt x="16077" y="5165"/>
                    <a:pt x="16477" y="6566"/>
                    <a:pt x="15050" y="6692"/>
                  </a:cubicBezTo>
                  <a:cubicBezTo>
                    <a:pt x="14986" y="6698"/>
                    <a:pt x="14926" y="6701"/>
                    <a:pt x="14869" y="6701"/>
                  </a:cubicBezTo>
                  <a:cubicBezTo>
                    <a:pt x="13636" y="6701"/>
                    <a:pt x="13799" y="5442"/>
                    <a:pt x="13799" y="5442"/>
                  </a:cubicBezTo>
                  <a:lnTo>
                    <a:pt x="13799" y="5442"/>
                  </a:lnTo>
                  <a:cubicBezTo>
                    <a:pt x="13684" y="5475"/>
                    <a:pt x="13581" y="5490"/>
                    <a:pt x="13489" y="5490"/>
                  </a:cubicBezTo>
                  <a:cubicBezTo>
                    <a:pt x="12864" y="5490"/>
                    <a:pt x="12728" y="4830"/>
                    <a:pt x="12728" y="4830"/>
                  </a:cubicBezTo>
                  <a:cubicBezTo>
                    <a:pt x="12434" y="4969"/>
                    <a:pt x="12189" y="5023"/>
                    <a:pt x="11984" y="5023"/>
                  </a:cubicBezTo>
                  <a:cubicBezTo>
                    <a:pt x="11211" y="5023"/>
                    <a:pt x="11020" y="4242"/>
                    <a:pt x="11020" y="4242"/>
                  </a:cubicBezTo>
                  <a:cubicBezTo>
                    <a:pt x="11020" y="4242"/>
                    <a:pt x="10367" y="4435"/>
                    <a:pt x="9740" y="4435"/>
                  </a:cubicBezTo>
                  <a:cubicBezTo>
                    <a:pt x="9323" y="4435"/>
                    <a:pt x="8917" y="4349"/>
                    <a:pt x="8723" y="4064"/>
                  </a:cubicBezTo>
                  <a:cubicBezTo>
                    <a:pt x="8238" y="3350"/>
                    <a:pt x="10075" y="3171"/>
                    <a:pt x="10075" y="3171"/>
                  </a:cubicBezTo>
                  <a:cubicBezTo>
                    <a:pt x="10075" y="3171"/>
                    <a:pt x="9488" y="3018"/>
                    <a:pt x="9030" y="2355"/>
                  </a:cubicBezTo>
                  <a:cubicBezTo>
                    <a:pt x="8570" y="1692"/>
                    <a:pt x="9999" y="1436"/>
                    <a:pt x="9999" y="1436"/>
                  </a:cubicBezTo>
                  <a:cubicBezTo>
                    <a:pt x="9999" y="1436"/>
                    <a:pt x="9770" y="1257"/>
                    <a:pt x="9591" y="875"/>
                  </a:cubicBezTo>
                  <a:cubicBezTo>
                    <a:pt x="9553" y="791"/>
                    <a:pt x="9628" y="656"/>
                    <a:pt x="9771" y="498"/>
                  </a:cubicBezTo>
                  <a:lnTo>
                    <a:pt x="9771" y="498"/>
                  </a:lnTo>
                  <a:cubicBezTo>
                    <a:pt x="9210" y="666"/>
                    <a:pt x="9208" y="1106"/>
                    <a:pt x="9208" y="1106"/>
                  </a:cubicBezTo>
                  <a:cubicBezTo>
                    <a:pt x="9208" y="1106"/>
                    <a:pt x="8217" y="310"/>
                    <a:pt x="704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276;p61">
              <a:extLst>
                <a:ext uri="{FF2B5EF4-FFF2-40B4-BE49-F238E27FC236}">
                  <a16:creationId xmlns:a16="http://schemas.microsoft.com/office/drawing/2014/main" id="{3519A412-19E7-C9EE-9B33-7FB279E0EE28}"/>
                </a:ext>
              </a:extLst>
            </p:cNvPr>
            <p:cNvSpPr/>
            <p:nvPr/>
          </p:nvSpPr>
          <p:spPr>
            <a:xfrm>
              <a:off x="1636200" y="1953475"/>
              <a:ext cx="26800" cy="24050"/>
            </a:xfrm>
            <a:custGeom>
              <a:avLst/>
              <a:gdLst/>
              <a:ahLst/>
              <a:cxnLst/>
              <a:rect l="l" t="t" r="r" b="b"/>
              <a:pathLst>
                <a:path w="1072" h="962" extrusionOk="0">
                  <a:moveTo>
                    <a:pt x="1046" y="0"/>
                  </a:moveTo>
                  <a:cubicBezTo>
                    <a:pt x="1017" y="0"/>
                    <a:pt x="941" y="176"/>
                    <a:pt x="853" y="331"/>
                  </a:cubicBezTo>
                  <a:cubicBezTo>
                    <a:pt x="806" y="412"/>
                    <a:pt x="755" y="487"/>
                    <a:pt x="712" y="538"/>
                  </a:cubicBezTo>
                  <a:cubicBezTo>
                    <a:pt x="670" y="588"/>
                    <a:pt x="638" y="618"/>
                    <a:pt x="638" y="618"/>
                  </a:cubicBezTo>
                  <a:cubicBezTo>
                    <a:pt x="638" y="618"/>
                    <a:pt x="612" y="651"/>
                    <a:pt x="564" y="693"/>
                  </a:cubicBezTo>
                  <a:cubicBezTo>
                    <a:pt x="517" y="736"/>
                    <a:pt x="446" y="786"/>
                    <a:pt x="364" y="818"/>
                  </a:cubicBezTo>
                  <a:cubicBezTo>
                    <a:pt x="293" y="846"/>
                    <a:pt x="216" y="860"/>
                    <a:pt x="153" y="860"/>
                  </a:cubicBezTo>
                  <a:cubicBezTo>
                    <a:pt x="145" y="860"/>
                    <a:pt x="136" y="860"/>
                    <a:pt x="129" y="860"/>
                  </a:cubicBezTo>
                  <a:cubicBezTo>
                    <a:pt x="80" y="858"/>
                    <a:pt x="43" y="850"/>
                    <a:pt x="23" y="850"/>
                  </a:cubicBezTo>
                  <a:cubicBezTo>
                    <a:pt x="15" y="850"/>
                    <a:pt x="9" y="852"/>
                    <a:pt x="7" y="855"/>
                  </a:cubicBezTo>
                  <a:cubicBezTo>
                    <a:pt x="1" y="866"/>
                    <a:pt x="38" y="904"/>
                    <a:pt x="113" y="933"/>
                  </a:cubicBezTo>
                  <a:cubicBezTo>
                    <a:pt x="159" y="951"/>
                    <a:pt x="219" y="961"/>
                    <a:pt x="283" y="961"/>
                  </a:cubicBezTo>
                  <a:cubicBezTo>
                    <a:pt x="322" y="961"/>
                    <a:pt x="362" y="958"/>
                    <a:pt x="401" y="949"/>
                  </a:cubicBezTo>
                  <a:cubicBezTo>
                    <a:pt x="507" y="928"/>
                    <a:pt x="604" y="880"/>
                    <a:pt x="671" y="834"/>
                  </a:cubicBezTo>
                  <a:cubicBezTo>
                    <a:pt x="737" y="789"/>
                    <a:pt x="776" y="749"/>
                    <a:pt x="776" y="749"/>
                  </a:cubicBezTo>
                  <a:cubicBezTo>
                    <a:pt x="776" y="749"/>
                    <a:pt x="810" y="709"/>
                    <a:pt x="853" y="642"/>
                  </a:cubicBezTo>
                  <a:cubicBezTo>
                    <a:pt x="896" y="577"/>
                    <a:pt x="942" y="484"/>
                    <a:pt x="975" y="390"/>
                  </a:cubicBezTo>
                  <a:cubicBezTo>
                    <a:pt x="1041" y="200"/>
                    <a:pt x="1072" y="8"/>
                    <a:pt x="1048" y="1"/>
                  </a:cubicBezTo>
                  <a:cubicBezTo>
                    <a:pt x="1047" y="1"/>
                    <a:pt x="1047" y="0"/>
                    <a:pt x="104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277;p61">
              <a:extLst>
                <a:ext uri="{FF2B5EF4-FFF2-40B4-BE49-F238E27FC236}">
                  <a16:creationId xmlns:a16="http://schemas.microsoft.com/office/drawing/2014/main" id="{EC0C9132-5A95-E35A-49B9-8E8D50DA5F17}"/>
                </a:ext>
              </a:extLst>
            </p:cNvPr>
            <p:cNvSpPr/>
            <p:nvPr/>
          </p:nvSpPr>
          <p:spPr>
            <a:xfrm>
              <a:off x="1631975" y="1880650"/>
              <a:ext cx="43250" cy="46500"/>
            </a:xfrm>
            <a:custGeom>
              <a:avLst/>
              <a:gdLst/>
              <a:ahLst/>
              <a:cxnLst/>
              <a:rect l="l" t="t" r="r" b="b"/>
              <a:pathLst>
                <a:path w="1730" h="1860" extrusionOk="0">
                  <a:moveTo>
                    <a:pt x="1663" y="1"/>
                  </a:moveTo>
                  <a:cubicBezTo>
                    <a:pt x="1663" y="1"/>
                    <a:pt x="1663" y="1"/>
                    <a:pt x="1662" y="1"/>
                  </a:cubicBezTo>
                  <a:cubicBezTo>
                    <a:pt x="1662" y="1"/>
                    <a:pt x="1662" y="1"/>
                    <a:pt x="1662" y="1"/>
                  </a:cubicBezTo>
                  <a:cubicBezTo>
                    <a:pt x="1636" y="1"/>
                    <a:pt x="1627" y="354"/>
                    <a:pt x="1511" y="676"/>
                  </a:cubicBezTo>
                  <a:cubicBezTo>
                    <a:pt x="1457" y="838"/>
                    <a:pt x="1378" y="987"/>
                    <a:pt x="1309" y="1092"/>
                  </a:cubicBezTo>
                  <a:cubicBezTo>
                    <a:pt x="1239" y="1195"/>
                    <a:pt x="1182" y="1255"/>
                    <a:pt x="1182" y="1255"/>
                  </a:cubicBezTo>
                  <a:cubicBezTo>
                    <a:pt x="1182" y="1255"/>
                    <a:pt x="1133" y="1322"/>
                    <a:pt x="1043" y="1408"/>
                  </a:cubicBezTo>
                  <a:cubicBezTo>
                    <a:pt x="955" y="1495"/>
                    <a:pt x="821" y="1599"/>
                    <a:pt x="669" y="1667"/>
                  </a:cubicBezTo>
                  <a:cubicBezTo>
                    <a:pt x="517" y="1739"/>
                    <a:pt x="350" y="1773"/>
                    <a:pt x="223" y="1777"/>
                  </a:cubicBezTo>
                  <a:cubicBezTo>
                    <a:pt x="209" y="1778"/>
                    <a:pt x="196" y="1778"/>
                    <a:pt x="183" y="1778"/>
                  </a:cubicBezTo>
                  <a:cubicBezTo>
                    <a:pt x="98" y="1778"/>
                    <a:pt x="40" y="1763"/>
                    <a:pt x="18" y="1763"/>
                  </a:cubicBezTo>
                  <a:cubicBezTo>
                    <a:pt x="13" y="1763"/>
                    <a:pt x="10" y="1763"/>
                    <a:pt x="9" y="1765"/>
                  </a:cubicBezTo>
                  <a:cubicBezTo>
                    <a:pt x="0" y="1776"/>
                    <a:pt x="79" y="1834"/>
                    <a:pt x="219" y="1853"/>
                  </a:cubicBezTo>
                  <a:cubicBezTo>
                    <a:pt x="254" y="1857"/>
                    <a:pt x="293" y="1860"/>
                    <a:pt x="334" y="1860"/>
                  </a:cubicBezTo>
                  <a:cubicBezTo>
                    <a:pt x="452" y="1860"/>
                    <a:pt x="588" y="1840"/>
                    <a:pt x="718" y="1794"/>
                  </a:cubicBezTo>
                  <a:cubicBezTo>
                    <a:pt x="895" y="1735"/>
                    <a:pt x="1054" y="1632"/>
                    <a:pt x="1161" y="1541"/>
                  </a:cubicBezTo>
                  <a:cubicBezTo>
                    <a:pt x="1268" y="1451"/>
                    <a:pt x="1328" y="1380"/>
                    <a:pt x="1328" y="1380"/>
                  </a:cubicBezTo>
                  <a:cubicBezTo>
                    <a:pt x="1328" y="1380"/>
                    <a:pt x="1389" y="1306"/>
                    <a:pt x="1458" y="1185"/>
                  </a:cubicBezTo>
                  <a:cubicBezTo>
                    <a:pt x="1527" y="1064"/>
                    <a:pt x="1599" y="892"/>
                    <a:pt x="1640" y="715"/>
                  </a:cubicBezTo>
                  <a:cubicBezTo>
                    <a:pt x="1729" y="360"/>
                    <a:pt x="1688" y="1"/>
                    <a:pt x="166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278;p61">
              <a:extLst>
                <a:ext uri="{FF2B5EF4-FFF2-40B4-BE49-F238E27FC236}">
                  <a16:creationId xmlns:a16="http://schemas.microsoft.com/office/drawing/2014/main" id="{ECF4AA08-98B7-C407-7722-42095FD07EB6}"/>
                </a:ext>
              </a:extLst>
            </p:cNvPr>
            <p:cNvSpPr/>
            <p:nvPr/>
          </p:nvSpPr>
          <p:spPr>
            <a:xfrm>
              <a:off x="1664025" y="1854450"/>
              <a:ext cx="48925" cy="64025"/>
            </a:xfrm>
            <a:custGeom>
              <a:avLst/>
              <a:gdLst/>
              <a:ahLst/>
              <a:cxnLst/>
              <a:rect l="l" t="t" r="r" b="b"/>
              <a:pathLst>
                <a:path w="1957" h="2561" extrusionOk="0">
                  <a:moveTo>
                    <a:pt x="1867" y="0"/>
                  </a:moveTo>
                  <a:cubicBezTo>
                    <a:pt x="1867" y="0"/>
                    <a:pt x="1867" y="0"/>
                    <a:pt x="1867" y="0"/>
                  </a:cubicBezTo>
                  <a:cubicBezTo>
                    <a:pt x="1837" y="0"/>
                    <a:pt x="1854" y="462"/>
                    <a:pt x="1791" y="906"/>
                  </a:cubicBezTo>
                  <a:cubicBezTo>
                    <a:pt x="1759" y="1128"/>
                    <a:pt x="1695" y="1340"/>
                    <a:pt x="1627" y="1486"/>
                  </a:cubicBezTo>
                  <a:cubicBezTo>
                    <a:pt x="1561" y="1634"/>
                    <a:pt x="1494" y="1718"/>
                    <a:pt x="1494" y="1718"/>
                  </a:cubicBezTo>
                  <a:cubicBezTo>
                    <a:pt x="1494" y="1718"/>
                    <a:pt x="1442" y="1812"/>
                    <a:pt x="1333" y="1931"/>
                  </a:cubicBezTo>
                  <a:cubicBezTo>
                    <a:pt x="1223" y="2049"/>
                    <a:pt x="1053" y="2188"/>
                    <a:pt x="856" y="2288"/>
                  </a:cubicBezTo>
                  <a:cubicBezTo>
                    <a:pt x="661" y="2389"/>
                    <a:pt x="444" y="2451"/>
                    <a:pt x="279" y="2483"/>
                  </a:cubicBezTo>
                  <a:cubicBezTo>
                    <a:pt x="114" y="2517"/>
                    <a:pt x="0" y="2523"/>
                    <a:pt x="0" y="2538"/>
                  </a:cubicBezTo>
                  <a:cubicBezTo>
                    <a:pt x="0" y="2548"/>
                    <a:pt x="71" y="2561"/>
                    <a:pt x="186" y="2561"/>
                  </a:cubicBezTo>
                  <a:cubicBezTo>
                    <a:pt x="217" y="2561"/>
                    <a:pt x="252" y="2560"/>
                    <a:pt x="289" y="2557"/>
                  </a:cubicBezTo>
                  <a:cubicBezTo>
                    <a:pt x="464" y="2549"/>
                    <a:pt x="696" y="2503"/>
                    <a:pt x="913" y="2410"/>
                  </a:cubicBezTo>
                  <a:cubicBezTo>
                    <a:pt x="1132" y="2320"/>
                    <a:pt x="1330" y="2179"/>
                    <a:pt x="1460" y="2054"/>
                  </a:cubicBezTo>
                  <a:cubicBezTo>
                    <a:pt x="1589" y="1927"/>
                    <a:pt x="1654" y="1822"/>
                    <a:pt x="1654" y="1822"/>
                  </a:cubicBezTo>
                  <a:cubicBezTo>
                    <a:pt x="1654" y="1822"/>
                    <a:pt x="1724" y="1721"/>
                    <a:pt x="1790" y="1554"/>
                  </a:cubicBezTo>
                  <a:cubicBezTo>
                    <a:pt x="1856" y="1385"/>
                    <a:pt x="1909" y="1153"/>
                    <a:pt x="1925" y="920"/>
                  </a:cubicBezTo>
                  <a:cubicBezTo>
                    <a:pt x="1956" y="453"/>
                    <a:pt x="1888" y="0"/>
                    <a:pt x="1867"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279;p61">
              <a:extLst>
                <a:ext uri="{FF2B5EF4-FFF2-40B4-BE49-F238E27FC236}">
                  <a16:creationId xmlns:a16="http://schemas.microsoft.com/office/drawing/2014/main" id="{C66F9E52-C310-1F47-D25F-AB3729EB30D7}"/>
                </a:ext>
              </a:extLst>
            </p:cNvPr>
            <p:cNvSpPr/>
            <p:nvPr/>
          </p:nvSpPr>
          <p:spPr>
            <a:xfrm>
              <a:off x="1624025" y="1815650"/>
              <a:ext cx="22975" cy="65700"/>
            </a:xfrm>
            <a:custGeom>
              <a:avLst/>
              <a:gdLst/>
              <a:ahLst/>
              <a:cxnLst/>
              <a:rect l="l" t="t" r="r" b="b"/>
              <a:pathLst>
                <a:path w="919" h="2628" extrusionOk="0">
                  <a:moveTo>
                    <a:pt x="885" y="0"/>
                  </a:moveTo>
                  <a:cubicBezTo>
                    <a:pt x="851" y="0"/>
                    <a:pt x="751" y="21"/>
                    <a:pt x="626" y="86"/>
                  </a:cubicBezTo>
                  <a:cubicBezTo>
                    <a:pt x="474" y="166"/>
                    <a:pt x="293" y="321"/>
                    <a:pt x="174" y="524"/>
                  </a:cubicBezTo>
                  <a:cubicBezTo>
                    <a:pt x="51" y="725"/>
                    <a:pt x="1" y="965"/>
                    <a:pt x="4" y="1145"/>
                  </a:cubicBezTo>
                  <a:cubicBezTo>
                    <a:pt x="6" y="1327"/>
                    <a:pt x="57" y="1446"/>
                    <a:pt x="57" y="1446"/>
                  </a:cubicBezTo>
                  <a:cubicBezTo>
                    <a:pt x="57" y="1446"/>
                    <a:pt x="72" y="1497"/>
                    <a:pt x="136" y="1585"/>
                  </a:cubicBezTo>
                  <a:cubicBezTo>
                    <a:pt x="168" y="1630"/>
                    <a:pt x="217" y="1683"/>
                    <a:pt x="290" y="1728"/>
                  </a:cubicBezTo>
                  <a:cubicBezTo>
                    <a:pt x="308" y="1740"/>
                    <a:pt x="327" y="1751"/>
                    <a:pt x="348" y="1760"/>
                  </a:cubicBezTo>
                  <a:cubicBezTo>
                    <a:pt x="359" y="1764"/>
                    <a:pt x="369" y="1770"/>
                    <a:pt x="381" y="1774"/>
                  </a:cubicBezTo>
                  <a:cubicBezTo>
                    <a:pt x="391" y="1777"/>
                    <a:pt x="402" y="1781"/>
                    <a:pt x="404" y="1781"/>
                  </a:cubicBezTo>
                  <a:lnTo>
                    <a:pt x="404" y="1781"/>
                  </a:lnTo>
                  <a:cubicBezTo>
                    <a:pt x="404" y="1781"/>
                    <a:pt x="404" y="1781"/>
                    <a:pt x="404" y="1781"/>
                  </a:cubicBezTo>
                  <a:lnTo>
                    <a:pt x="404" y="1781"/>
                  </a:lnTo>
                  <a:cubicBezTo>
                    <a:pt x="404" y="1782"/>
                    <a:pt x="404" y="1782"/>
                    <a:pt x="404" y="1782"/>
                  </a:cubicBezTo>
                  <a:cubicBezTo>
                    <a:pt x="404" y="1782"/>
                    <a:pt x="404" y="1782"/>
                    <a:pt x="404" y="1781"/>
                  </a:cubicBezTo>
                  <a:lnTo>
                    <a:pt x="404" y="1781"/>
                  </a:lnTo>
                  <a:cubicBezTo>
                    <a:pt x="407" y="1782"/>
                    <a:pt x="410" y="1782"/>
                    <a:pt x="413" y="1782"/>
                  </a:cubicBezTo>
                  <a:cubicBezTo>
                    <a:pt x="416" y="1782"/>
                    <a:pt x="418" y="1782"/>
                    <a:pt x="423" y="1781"/>
                  </a:cubicBezTo>
                  <a:cubicBezTo>
                    <a:pt x="427" y="1780"/>
                    <a:pt x="429" y="1780"/>
                    <a:pt x="430" y="1780"/>
                  </a:cubicBezTo>
                  <a:cubicBezTo>
                    <a:pt x="434" y="1780"/>
                    <a:pt x="427" y="1785"/>
                    <a:pt x="425" y="1791"/>
                  </a:cubicBezTo>
                  <a:lnTo>
                    <a:pt x="422" y="1797"/>
                  </a:lnTo>
                  <a:cubicBezTo>
                    <a:pt x="417" y="1803"/>
                    <a:pt x="424" y="1796"/>
                    <a:pt x="409" y="1814"/>
                  </a:cubicBezTo>
                  <a:cubicBezTo>
                    <a:pt x="390" y="1843"/>
                    <a:pt x="371" y="1873"/>
                    <a:pt x="353" y="1905"/>
                  </a:cubicBezTo>
                  <a:cubicBezTo>
                    <a:pt x="284" y="2031"/>
                    <a:pt x="254" y="2196"/>
                    <a:pt x="300" y="2333"/>
                  </a:cubicBezTo>
                  <a:cubicBezTo>
                    <a:pt x="343" y="2469"/>
                    <a:pt x="439" y="2562"/>
                    <a:pt x="520" y="2600"/>
                  </a:cubicBezTo>
                  <a:cubicBezTo>
                    <a:pt x="565" y="2621"/>
                    <a:pt x="604" y="2627"/>
                    <a:pt x="628" y="2627"/>
                  </a:cubicBezTo>
                  <a:cubicBezTo>
                    <a:pt x="647" y="2627"/>
                    <a:pt x="658" y="2624"/>
                    <a:pt x="658" y="2621"/>
                  </a:cubicBezTo>
                  <a:cubicBezTo>
                    <a:pt x="661" y="2611"/>
                    <a:pt x="609" y="2602"/>
                    <a:pt x="546" y="2553"/>
                  </a:cubicBezTo>
                  <a:cubicBezTo>
                    <a:pt x="486" y="2507"/>
                    <a:pt x="417" y="2419"/>
                    <a:pt x="396" y="2307"/>
                  </a:cubicBezTo>
                  <a:cubicBezTo>
                    <a:pt x="374" y="2196"/>
                    <a:pt x="408" y="2070"/>
                    <a:pt x="473" y="1973"/>
                  </a:cubicBezTo>
                  <a:cubicBezTo>
                    <a:pt x="489" y="1950"/>
                    <a:pt x="507" y="1925"/>
                    <a:pt x="525" y="1904"/>
                  </a:cubicBezTo>
                  <a:cubicBezTo>
                    <a:pt x="530" y="1899"/>
                    <a:pt x="557" y="1868"/>
                    <a:pt x="576" y="1851"/>
                  </a:cubicBezTo>
                  <a:cubicBezTo>
                    <a:pt x="594" y="1830"/>
                    <a:pt x="620" y="1811"/>
                    <a:pt x="643" y="1791"/>
                  </a:cubicBezTo>
                  <a:cubicBezTo>
                    <a:pt x="697" y="1749"/>
                    <a:pt x="748" y="1710"/>
                    <a:pt x="797" y="1673"/>
                  </a:cubicBezTo>
                  <a:cubicBezTo>
                    <a:pt x="819" y="1655"/>
                    <a:pt x="840" y="1638"/>
                    <a:pt x="862" y="1622"/>
                  </a:cubicBezTo>
                  <a:cubicBezTo>
                    <a:pt x="882" y="1606"/>
                    <a:pt x="901" y="1591"/>
                    <a:pt x="918" y="1577"/>
                  </a:cubicBezTo>
                  <a:lnTo>
                    <a:pt x="918" y="1577"/>
                  </a:lnTo>
                  <a:cubicBezTo>
                    <a:pt x="823" y="1591"/>
                    <a:pt x="732" y="1606"/>
                    <a:pt x="643" y="1620"/>
                  </a:cubicBezTo>
                  <a:cubicBezTo>
                    <a:pt x="603" y="1626"/>
                    <a:pt x="571" y="1629"/>
                    <a:pt x="544" y="1629"/>
                  </a:cubicBezTo>
                  <a:cubicBezTo>
                    <a:pt x="518" y="1629"/>
                    <a:pt x="498" y="1626"/>
                    <a:pt x="481" y="1621"/>
                  </a:cubicBezTo>
                  <a:cubicBezTo>
                    <a:pt x="458" y="1614"/>
                    <a:pt x="452" y="1611"/>
                    <a:pt x="445" y="1609"/>
                  </a:cubicBezTo>
                  <a:cubicBezTo>
                    <a:pt x="437" y="1606"/>
                    <a:pt x="430" y="1601"/>
                    <a:pt x="424" y="1599"/>
                  </a:cubicBezTo>
                  <a:cubicBezTo>
                    <a:pt x="409" y="1593"/>
                    <a:pt x="397" y="1584"/>
                    <a:pt x="385" y="1577"/>
                  </a:cubicBezTo>
                  <a:cubicBezTo>
                    <a:pt x="339" y="1545"/>
                    <a:pt x="308" y="1509"/>
                    <a:pt x="286" y="1477"/>
                  </a:cubicBezTo>
                  <a:cubicBezTo>
                    <a:pt x="245" y="1413"/>
                    <a:pt x="234" y="1374"/>
                    <a:pt x="234" y="1374"/>
                  </a:cubicBezTo>
                  <a:cubicBezTo>
                    <a:pt x="234" y="1374"/>
                    <a:pt x="190" y="1289"/>
                    <a:pt x="180" y="1136"/>
                  </a:cubicBezTo>
                  <a:cubicBezTo>
                    <a:pt x="168" y="986"/>
                    <a:pt x="196" y="775"/>
                    <a:pt x="293" y="588"/>
                  </a:cubicBezTo>
                  <a:cubicBezTo>
                    <a:pt x="383" y="400"/>
                    <a:pt x="535" y="242"/>
                    <a:pt x="665" y="149"/>
                  </a:cubicBezTo>
                  <a:cubicBezTo>
                    <a:pt x="797" y="55"/>
                    <a:pt x="902" y="18"/>
                    <a:pt x="897" y="3"/>
                  </a:cubicBezTo>
                  <a:cubicBezTo>
                    <a:pt x="897" y="1"/>
                    <a:pt x="892" y="0"/>
                    <a:pt x="88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280;p61">
              <a:extLst>
                <a:ext uri="{FF2B5EF4-FFF2-40B4-BE49-F238E27FC236}">
                  <a16:creationId xmlns:a16="http://schemas.microsoft.com/office/drawing/2014/main" id="{DF0A700D-FA30-0AE5-1449-C9DE92B3C5B2}"/>
                </a:ext>
              </a:extLst>
            </p:cNvPr>
            <p:cNvSpPr/>
            <p:nvPr/>
          </p:nvSpPr>
          <p:spPr>
            <a:xfrm>
              <a:off x="1730000" y="1745625"/>
              <a:ext cx="74425" cy="38000"/>
            </a:xfrm>
            <a:custGeom>
              <a:avLst/>
              <a:gdLst/>
              <a:ahLst/>
              <a:cxnLst/>
              <a:rect l="l" t="t" r="r" b="b"/>
              <a:pathLst>
                <a:path w="2977" h="1520" extrusionOk="0">
                  <a:moveTo>
                    <a:pt x="1615" y="0"/>
                  </a:moveTo>
                  <a:cubicBezTo>
                    <a:pt x="1560" y="0"/>
                    <a:pt x="1501" y="10"/>
                    <a:pt x="1449" y="38"/>
                  </a:cubicBezTo>
                  <a:cubicBezTo>
                    <a:pt x="1378" y="76"/>
                    <a:pt x="1330" y="137"/>
                    <a:pt x="1302" y="195"/>
                  </a:cubicBezTo>
                  <a:cubicBezTo>
                    <a:pt x="1245" y="310"/>
                    <a:pt x="1249" y="420"/>
                    <a:pt x="1262" y="493"/>
                  </a:cubicBezTo>
                  <a:cubicBezTo>
                    <a:pt x="1277" y="564"/>
                    <a:pt x="1293" y="600"/>
                    <a:pt x="1293" y="600"/>
                  </a:cubicBezTo>
                  <a:cubicBezTo>
                    <a:pt x="1293" y="600"/>
                    <a:pt x="1298" y="616"/>
                    <a:pt x="1325" y="666"/>
                  </a:cubicBezTo>
                  <a:cubicBezTo>
                    <a:pt x="1332" y="680"/>
                    <a:pt x="1341" y="692"/>
                    <a:pt x="1350" y="709"/>
                  </a:cubicBezTo>
                  <a:cubicBezTo>
                    <a:pt x="1351" y="712"/>
                    <a:pt x="1351" y="712"/>
                    <a:pt x="1351" y="712"/>
                  </a:cubicBezTo>
                  <a:lnTo>
                    <a:pt x="1351" y="712"/>
                  </a:lnTo>
                  <a:cubicBezTo>
                    <a:pt x="1351" y="712"/>
                    <a:pt x="1351" y="712"/>
                    <a:pt x="1351" y="713"/>
                  </a:cubicBezTo>
                  <a:cubicBezTo>
                    <a:pt x="1352" y="713"/>
                    <a:pt x="1353" y="715"/>
                    <a:pt x="1357" y="717"/>
                  </a:cubicBezTo>
                  <a:cubicBezTo>
                    <a:pt x="1359" y="718"/>
                    <a:pt x="1361" y="719"/>
                    <a:pt x="1356" y="720"/>
                  </a:cubicBezTo>
                  <a:lnTo>
                    <a:pt x="1350" y="722"/>
                  </a:lnTo>
                  <a:lnTo>
                    <a:pt x="1332" y="722"/>
                  </a:lnTo>
                  <a:lnTo>
                    <a:pt x="1300" y="720"/>
                  </a:lnTo>
                  <a:cubicBezTo>
                    <a:pt x="1286" y="719"/>
                    <a:pt x="1271" y="719"/>
                    <a:pt x="1255" y="719"/>
                  </a:cubicBezTo>
                  <a:cubicBezTo>
                    <a:pt x="1225" y="719"/>
                    <a:pt x="1193" y="721"/>
                    <a:pt x="1161" y="723"/>
                  </a:cubicBezTo>
                  <a:cubicBezTo>
                    <a:pt x="963" y="733"/>
                    <a:pt x="738" y="800"/>
                    <a:pt x="546" y="909"/>
                  </a:cubicBezTo>
                  <a:cubicBezTo>
                    <a:pt x="354" y="1017"/>
                    <a:pt x="203" y="1168"/>
                    <a:pt x="116" y="1294"/>
                  </a:cubicBezTo>
                  <a:cubicBezTo>
                    <a:pt x="30" y="1421"/>
                    <a:pt x="0" y="1515"/>
                    <a:pt x="9" y="1519"/>
                  </a:cubicBezTo>
                  <a:cubicBezTo>
                    <a:pt x="9" y="1520"/>
                    <a:pt x="10" y="1520"/>
                    <a:pt x="10" y="1520"/>
                  </a:cubicBezTo>
                  <a:cubicBezTo>
                    <a:pt x="25" y="1520"/>
                    <a:pt x="72" y="1438"/>
                    <a:pt x="165" y="1332"/>
                  </a:cubicBezTo>
                  <a:cubicBezTo>
                    <a:pt x="263" y="1224"/>
                    <a:pt x="417" y="1097"/>
                    <a:pt x="600" y="1011"/>
                  </a:cubicBezTo>
                  <a:cubicBezTo>
                    <a:pt x="779" y="928"/>
                    <a:pt x="982" y="880"/>
                    <a:pt x="1155" y="880"/>
                  </a:cubicBezTo>
                  <a:cubicBezTo>
                    <a:pt x="1158" y="880"/>
                    <a:pt x="1162" y="880"/>
                    <a:pt x="1166" y="880"/>
                  </a:cubicBezTo>
                  <a:cubicBezTo>
                    <a:pt x="1176" y="880"/>
                    <a:pt x="1185" y="880"/>
                    <a:pt x="1195" y="880"/>
                  </a:cubicBezTo>
                  <a:cubicBezTo>
                    <a:pt x="1228" y="880"/>
                    <a:pt x="1260" y="881"/>
                    <a:pt x="1289" y="885"/>
                  </a:cubicBezTo>
                  <a:lnTo>
                    <a:pt x="1317" y="888"/>
                  </a:lnTo>
                  <a:lnTo>
                    <a:pt x="1331" y="890"/>
                  </a:lnTo>
                  <a:cubicBezTo>
                    <a:pt x="1336" y="890"/>
                    <a:pt x="1353" y="894"/>
                    <a:pt x="1360" y="895"/>
                  </a:cubicBezTo>
                  <a:cubicBezTo>
                    <a:pt x="1399" y="904"/>
                    <a:pt x="1436" y="912"/>
                    <a:pt x="1473" y="920"/>
                  </a:cubicBezTo>
                  <a:cubicBezTo>
                    <a:pt x="1617" y="951"/>
                    <a:pt x="1732" y="987"/>
                    <a:pt x="1810" y="1007"/>
                  </a:cubicBezTo>
                  <a:cubicBezTo>
                    <a:pt x="1715" y="885"/>
                    <a:pt x="1639" y="788"/>
                    <a:pt x="1579" y="712"/>
                  </a:cubicBezTo>
                  <a:cubicBezTo>
                    <a:pt x="1550" y="674"/>
                    <a:pt x="1527" y="638"/>
                    <a:pt x="1511" y="611"/>
                  </a:cubicBezTo>
                  <a:cubicBezTo>
                    <a:pt x="1505" y="598"/>
                    <a:pt x="1497" y="586"/>
                    <a:pt x="1492" y="576"/>
                  </a:cubicBezTo>
                  <a:cubicBezTo>
                    <a:pt x="1473" y="538"/>
                    <a:pt x="1470" y="527"/>
                    <a:pt x="1470" y="527"/>
                  </a:cubicBezTo>
                  <a:cubicBezTo>
                    <a:pt x="1475" y="527"/>
                    <a:pt x="1400" y="419"/>
                    <a:pt x="1460" y="272"/>
                  </a:cubicBezTo>
                  <a:cubicBezTo>
                    <a:pt x="1490" y="207"/>
                    <a:pt x="1537" y="163"/>
                    <a:pt x="1633" y="163"/>
                  </a:cubicBezTo>
                  <a:cubicBezTo>
                    <a:pt x="1643" y="163"/>
                    <a:pt x="1652" y="163"/>
                    <a:pt x="1662" y="164"/>
                  </a:cubicBezTo>
                  <a:cubicBezTo>
                    <a:pt x="1781" y="173"/>
                    <a:pt x="1913" y="196"/>
                    <a:pt x="2040" y="230"/>
                  </a:cubicBezTo>
                  <a:cubicBezTo>
                    <a:pt x="2294" y="299"/>
                    <a:pt x="2531" y="427"/>
                    <a:pt x="2695" y="543"/>
                  </a:cubicBezTo>
                  <a:cubicBezTo>
                    <a:pt x="2852" y="654"/>
                    <a:pt x="2946" y="748"/>
                    <a:pt x="2964" y="748"/>
                  </a:cubicBezTo>
                  <a:cubicBezTo>
                    <a:pt x="2965" y="748"/>
                    <a:pt x="2966" y="747"/>
                    <a:pt x="2966" y="747"/>
                  </a:cubicBezTo>
                  <a:cubicBezTo>
                    <a:pt x="2976" y="739"/>
                    <a:pt x="2897" y="623"/>
                    <a:pt x="2742" y="485"/>
                  </a:cubicBezTo>
                  <a:cubicBezTo>
                    <a:pt x="2587" y="345"/>
                    <a:pt x="2349" y="192"/>
                    <a:pt x="2081" y="100"/>
                  </a:cubicBezTo>
                  <a:cubicBezTo>
                    <a:pt x="1948" y="53"/>
                    <a:pt x="1812" y="21"/>
                    <a:pt x="1676" y="4"/>
                  </a:cubicBezTo>
                  <a:cubicBezTo>
                    <a:pt x="1657" y="2"/>
                    <a:pt x="1636" y="0"/>
                    <a:pt x="161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81;p61">
              <a:extLst>
                <a:ext uri="{FF2B5EF4-FFF2-40B4-BE49-F238E27FC236}">
                  <a16:creationId xmlns:a16="http://schemas.microsoft.com/office/drawing/2014/main" id="{43362ED8-308A-ACA9-855E-E9242477B67A}"/>
                </a:ext>
              </a:extLst>
            </p:cNvPr>
            <p:cNvSpPr/>
            <p:nvPr/>
          </p:nvSpPr>
          <p:spPr>
            <a:xfrm>
              <a:off x="1686850" y="1770825"/>
              <a:ext cx="29975" cy="15350"/>
            </a:xfrm>
            <a:custGeom>
              <a:avLst/>
              <a:gdLst/>
              <a:ahLst/>
              <a:cxnLst/>
              <a:rect l="l" t="t" r="r" b="b"/>
              <a:pathLst>
                <a:path w="1199" h="614" extrusionOk="0">
                  <a:moveTo>
                    <a:pt x="901" y="0"/>
                  </a:moveTo>
                  <a:cubicBezTo>
                    <a:pt x="882" y="0"/>
                    <a:pt x="863" y="1"/>
                    <a:pt x="844" y="2"/>
                  </a:cubicBezTo>
                  <a:cubicBezTo>
                    <a:pt x="661" y="9"/>
                    <a:pt x="488" y="80"/>
                    <a:pt x="488" y="80"/>
                  </a:cubicBezTo>
                  <a:cubicBezTo>
                    <a:pt x="488" y="80"/>
                    <a:pt x="323" y="167"/>
                    <a:pt x="199" y="301"/>
                  </a:cubicBezTo>
                  <a:cubicBezTo>
                    <a:pt x="72" y="435"/>
                    <a:pt x="0" y="601"/>
                    <a:pt x="25" y="612"/>
                  </a:cubicBezTo>
                  <a:cubicBezTo>
                    <a:pt x="26" y="613"/>
                    <a:pt x="27" y="613"/>
                    <a:pt x="29" y="613"/>
                  </a:cubicBezTo>
                  <a:cubicBezTo>
                    <a:pt x="58" y="613"/>
                    <a:pt x="160" y="491"/>
                    <a:pt x="288" y="404"/>
                  </a:cubicBezTo>
                  <a:cubicBezTo>
                    <a:pt x="421" y="311"/>
                    <a:pt x="569" y="254"/>
                    <a:pt x="569" y="254"/>
                  </a:cubicBezTo>
                  <a:cubicBezTo>
                    <a:pt x="569" y="254"/>
                    <a:pt x="708" y="178"/>
                    <a:pt x="865" y="136"/>
                  </a:cubicBezTo>
                  <a:cubicBezTo>
                    <a:pt x="1021" y="93"/>
                    <a:pt x="1188" y="95"/>
                    <a:pt x="1194" y="68"/>
                  </a:cubicBezTo>
                  <a:cubicBezTo>
                    <a:pt x="1198" y="45"/>
                    <a:pt x="1061" y="0"/>
                    <a:pt x="90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82;p61">
              <a:extLst>
                <a:ext uri="{FF2B5EF4-FFF2-40B4-BE49-F238E27FC236}">
                  <a16:creationId xmlns:a16="http://schemas.microsoft.com/office/drawing/2014/main" id="{3B386B00-61BE-60F7-8E69-E06B992BBEE4}"/>
                </a:ext>
              </a:extLst>
            </p:cNvPr>
            <p:cNvSpPr/>
            <p:nvPr/>
          </p:nvSpPr>
          <p:spPr>
            <a:xfrm>
              <a:off x="1734700" y="1825550"/>
              <a:ext cx="60700" cy="41075"/>
            </a:xfrm>
            <a:custGeom>
              <a:avLst/>
              <a:gdLst/>
              <a:ahLst/>
              <a:cxnLst/>
              <a:rect l="l" t="t" r="r" b="b"/>
              <a:pathLst>
                <a:path w="2428" h="1643" extrusionOk="0">
                  <a:moveTo>
                    <a:pt x="2401" y="0"/>
                  </a:moveTo>
                  <a:cubicBezTo>
                    <a:pt x="2375" y="0"/>
                    <a:pt x="2230" y="357"/>
                    <a:pt x="1983" y="638"/>
                  </a:cubicBezTo>
                  <a:cubicBezTo>
                    <a:pt x="1860" y="781"/>
                    <a:pt x="1723" y="909"/>
                    <a:pt x="1611" y="993"/>
                  </a:cubicBezTo>
                  <a:cubicBezTo>
                    <a:pt x="1500" y="1079"/>
                    <a:pt x="1420" y="1127"/>
                    <a:pt x="1420" y="1127"/>
                  </a:cubicBezTo>
                  <a:cubicBezTo>
                    <a:pt x="1420" y="1127"/>
                    <a:pt x="1345" y="1182"/>
                    <a:pt x="1224" y="1251"/>
                  </a:cubicBezTo>
                  <a:cubicBezTo>
                    <a:pt x="1105" y="1322"/>
                    <a:pt x="934" y="1400"/>
                    <a:pt x="754" y="1458"/>
                  </a:cubicBezTo>
                  <a:cubicBezTo>
                    <a:pt x="395" y="1580"/>
                    <a:pt x="6" y="1576"/>
                    <a:pt x="4" y="1602"/>
                  </a:cubicBezTo>
                  <a:cubicBezTo>
                    <a:pt x="1" y="1617"/>
                    <a:pt x="134" y="1642"/>
                    <a:pt x="323" y="1642"/>
                  </a:cubicBezTo>
                  <a:cubicBezTo>
                    <a:pt x="459" y="1642"/>
                    <a:pt x="624" y="1629"/>
                    <a:pt x="788" y="1590"/>
                  </a:cubicBezTo>
                  <a:cubicBezTo>
                    <a:pt x="983" y="1547"/>
                    <a:pt x="1173" y="1475"/>
                    <a:pt x="1307" y="1409"/>
                  </a:cubicBezTo>
                  <a:cubicBezTo>
                    <a:pt x="1441" y="1343"/>
                    <a:pt x="1527" y="1287"/>
                    <a:pt x="1527" y="1287"/>
                  </a:cubicBezTo>
                  <a:cubicBezTo>
                    <a:pt x="1527" y="1287"/>
                    <a:pt x="1611" y="1230"/>
                    <a:pt x="1724" y="1130"/>
                  </a:cubicBezTo>
                  <a:cubicBezTo>
                    <a:pt x="1838" y="1032"/>
                    <a:pt x="1975" y="884"/>
                    <a:pt x="2090" y="722"/>
                  </a:cubicBezTo>
                  <a:cubicBezTo>
                    <a:pt x="2327" y="395"/>
                    <a:pt x="2428" y="6"/>
                    <a:pt x="2401" y="0"/>
                  </a:cubicBezTo>
                  <a:cubicBezTo>
                    <a:pt x="2401" y="0"/>
                    <a:pt x="2401" y="0"/>
                    <a:pt x="240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83;p61">
              <a:extLst>
                <a:ext uri="{FF2B5EF4-FFF2-40B4-BE49-F238E27FC236}">
                  <a16:creationId xmlns:a16="http://schemas.microsoft.com/office/drawing/2014/main" id="{04E0F2A0-436C-773E-D0E0-8CEAF1B890C2}"/>
                </a:ext>
              </a:extLst>
            </p:cNvPr>
            <p:cNvSpPr/>
            <p:nvPr/>
          </p:nvSpPr>
          <p:spPr>
            <a:xfrm>
              <a:off x="1752700" y="1798675"/>
              <a:ext cx="34850" cy="9275"/>
            </a:xfrm>
            <a:custGeom>
              <a:avLst/>
              <a:gdLst/>
              <a:ahLst/>
              <a:cxnLst/>
              <a:rect l="l" t="t" r="r" b="b"/>
              <a:pathLst>
                <a:path w="1394" h="371" extrusionOk="0">
                  <a:moveTo>
                    <a:pt x="934" y="1"/>
                  </a:moveTo>
                  <a:cubicBezTo>
                    <a:pt x="785" y="1"/>
                    <a:pt x="658" y="19"/>
                    <a:pt x="658" y="19"/>
                  </a:cubicBezTo>
                  <a:cubicBezTo>
                    <a:pt x="658" y="19"/>
                    <a:pt x="477" y="66"/>
                    <a:pt x="311" y="148"/>
                  </a:cubicBezTo>
                  <a:cubicBezTo>
                    <a:pt x="144" y="230"/>
                    <a:pt x="0" y="343"/>
                    <a:pt x="13" y="366"/>
                  </a:cubicBezTo>
                  <a:cubicBezTo>
                    <a:pt x="15" y="369"/>
                    <a:pt x="20" y="370"/>
                    <a:pt x="27" y="370"/>
                  </a:cubicBezTo>
                  <a:cubicBezTo>
                    <a:pt x="73" y="370"/>
                    <a:pt x="215" y="315"/>
                    <a:pt x="359" y="276"/>
                  </a:cubicBezTo>
                  <a:cubicBezTo>
                    <a:pt x="527" y="232"/>
                    <a:pt x="698" y="208"/>
                    <a:pt x="698" y="208"/>
                  </a:cubicBezTo>
                  <a:cubicBezTo>
                    <a:pt x="698" y="208"/>
                    <a:pt x="863" y="163"/>
                    <a:pt x="1036" y="139"/>
                  </a:cubicBezTo>
                  <a:cubicBezTo>
                    <a:pt x="1207" y="114"/>
                    <a:pt x="1386" y="114"/>
                    <a:pt x="1390" y="88"/>
                  </a:cubicBezTo>
                  <a:cubicBezTo>
                    <a:pt x="1394" y="61"/>
                    <a:pt x="1216" y="13"/>
                    <a:pt x="1030" y="4"/>
                  </a:cubicBezTo>
                  <a:cubicBezTo>
                    <a:pt x="998" y="1"/>
                    <a:pt x="966" y="1"/>
                    <a:pt x="93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84;p61">
              <a:extLst>
                <a:ext uri="{FF2B5EF4-FFF2-40B4-BE49-F238E27FC236}">
                  <a16:creationId xmlns:a16="http://schemas.microsoft.com/office/drawing/2014/main" id="{C800FCBA-0044-55F8-9795-825B4DA5DD89}"/>
                </a:ext>
              </a:extLst>
            </p:cNvPr>
            <p:cNvSpPr/>
            <p:nvPr/>
          </p:nvSpPr>
          <p:spPr>
            <a:xfrm>
              <a:off x="1926125" y="1874625"/>
              <a:ext cx="46525" cy="46150"/>
            </a:xfrm>
            <a:custGeom>
              <a:avLst/>
              <a:gdLst/>
              <a:ahLst/>
              <a:cxnLst/>
              <a:rect l="l" t="t" r="r" b="b"/>
              <a:pathLst>
                <a:path w="1861" h="1846" extrusionOk="0">
                  <a:moveTo>
                    <a:pt x="127" y="1"/>
                  </a:moveTo>
                  <a:cubicBezTo>
                    <a:pt x="115" y="1"/>
                    <a:pt x="84" y="91"/>
                    <a:pt x="55" y="231"/>
                  </a:cubicBezTo>
                  <a:cubicBezTo>
                    <a:pt x="26" y="373"/>
                    <a:pt x="0" y="570"/>
                    <a:pt x="28" y="770"/>
                  </a:cubicBezTo>
                  <a:cubicBezTo>
                    <a:pt x="54" y="971"/>
                    <a:pt x="136" y="1161"/>
                    <a:pt x="220" y="1289"/>
                  </a:cubicBezTo>
                  <a:cubicBezTo>
                    <a:pt x="303" y="1418"/>
                    <a:pt x="377" y="1489"/>
                    <a:pt x="377" y="1489"/>
                  </a:cubicBezTo>
                  <a:cubicBezTo>
                    <a:pt x="377" y="1489"/>
                    <a:pt x="449" y="1563"/>
                    <a:pt x="578" y="1646"/>
                  </a:cubicBezTo>
                  <a:cubicBezTo>
                    <a:pt x="706" y="1729"/>
                    <a:pt x="899" y="1811"/>
                    <a:pt x="1099" y="1835"/>
                  </a:cubicBezTo>
                  <a:cubicBezTo>
                    <a:pt x="1153" y="1842"/>
                    <a:pt x="1207" y="1846"/>
                    <a:pt x="1260" y="1846"/>
                  </a:cubicBezTo>
                  <a:cubicBezTo>
                    <a:pt x="1403" y="1846"/>
                    <a:pt x="1537" y="1821"/>
                    <a:pt x="1640" y="1787"/>
                  </a:cubicBezTo>
                  <a:cubicBezTo>
                    <a:pt x="1781" y="1740"/>
                    <a:pt x="1861" y="1683"/>
                    <a:pt x="1855" y="1673"/>
                  </a:cubicBezTo>
                  <a:cubicBezTo>
                    <a:pt x="1854" y="1670"/>
                    <a:pt x="1851" y="1669"/>
                    <a:pt x="1846" y="1669"/>
                  </a:cubicBezTo>
                  <a:cubicBezTo>
                    <a:pt x="1819" y="1669"/>
                    <a:pt x="1737" y="1696"/>
                    <a:pt x="1622" y="1715"/>
                  </a:cubicBezTo>
                  <a:cubicBezTo>
                    <a:pt x="1558" y="1726"/>
                    <a:pt x="1484" y="1732"/>
                    <a:pt x="1405" y="1732"/>
                  </a:cubicBezTo>
                  <a:cubicBezTo>
                    <a:pt x="1314" y="1732"/>
                    <a:pt x="1217" y="1724"/>
                    <a:pt x="1123" y="1701"/>
                  </a:cubicBezTo>
                  <a:cubicBezTo>
                    <a:pt x="945" y="1664"/>
                    <a:pt x="785" y="1580"/>
                    <a:pt x="679" y="1500"/>
                  </a:cubicBezTo>
                  <a:cubicBezTo>
                    <a:pt x="572" y="1420"/>
                    <a:pt x="514" y="1354"/>
                    <a:pt x="514" y="1354"/>
                  </a:cubicBezTo>
                  <a:cubicBezTo>
                    <a:pt x="514" y="1354"/>
                    <a:pt x="448" y="1296"/>
                    <a:pt x="368" y="1189"/>
                  </a:cubicBezTo>
                  <a:cubicBezTo>
                    <a:pt x="287" y="1082"/>
                    <a:pt x="203" y="923"/>
                    <a:pt x="162" y="746"/>
                  </a:cubicBezTo>
                  <a:cubicBezTo>
                    <a:pt x="120" y="570"/>
                    <a:pt x="123" y="381"/>
                    <a:pt x="129" y="241"/>
                  </a:cubicBezTo>
                  <a:cubicBezTo>
                    <a:pt x="136" y="99"/>
                    <a:pt x="141" y="3"/>
                    <a:pt x="128" y="1"/>
                  </a:cubicBezTo>
                  <a:cubicBezTo>
                    <a:pt x="128" y="1"/>
                    <a:pt x="128" y="1"/>
                    <a:pt x="12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85;p61">
              <a:extLst>
                <a:ext uri="{FF2B5EF4-FFF2-40B4-BE49-F238E27FC236}">
                  <a16:creationId xmlns:a16="http://schemas.microsoft.com/office/drawing/2014/main" id="{91FF7A0F-64FC-11DA-88D4-0EC67E57F87A}"/>
                </a:ext>
              </a:extLst>
            </p:cNvPr>
            <p:cNvSpPr/>
            <p:nvPr/>
          </p:nvSpPr>
          <p:spPr>
            <a:xfrm>
              <a:off x="1940250" y="1922400"/>
              <a:ext cx="40000" cy="50525"/>
            </a:xfrm>
            <a:custGeom>
              <a:avLst/>
              <a:gdLst/>
              <a:ahLst/>
              <a:cxnLst/>
              <a:rect l="l" t="t" r="r" b="b"/>
              <a:pathLst>
                <a:path w="1600" h="2021" extrusionOk="0">
                  <a:moveTo>
                    <a:pt x="189" y="0"/>
                  </a:moveTo>
                  <a:cubicBezTo>
                    <a:pt x="176" y="0"/>
                    <a:pt x="123" y="78"/>
                    <a:pt x="80" y="210"/>
                  </a:cubicBezTo>
                  <a:cubicBezTo>
                    <a:pt x="33" y="345"/>
                    <a:pt x="1" y="537"/>
                    <a:pt x="15" y="730"/>
                  </a:cubicBezTo>
                  <a:cubicBezTo>
                    <a:pt x="25" y="924"/>
                    <a:pt x="84" y="1115"/>
                    <a:pt x="146" y="1248"/>
                  </a:cubicBezTo>
                  <a:cubicBezTo>
                    <a:pt x="209" y="1379"/>
                    <a:pt x="261" y="1459"/>
                    <a:pt x="261" y="1459"/>
                  </a:cubicBezTo>
                  <a:cubicBezTo>
                    <a:pt x="261" y="1459"/>
                    <a:pt x="314" y="1538"/>
                    <a:pt x="404" y="1650"/>
                  </a:cubicBezTo>
                  <a:cubicBezTo>
                    <a:pt x="448" y="1706"/>
                    <a:pt x="506" y="1771"/>
                    <a:pt x="581" y="1831"/>
                  </a:cubicBezTo>
                  <a:cubicBezTo>
                    <a:pt x="655" y="1893"/>
                    <a:pt x="748" y="1941"/>
                    <a:pt x="843" y="1970"/>
                  </a:cubicBezTo>
                  <a:cubicBezTo>
                    <a:pt x="963" y="2009"/>
                    <a:pt x="1084" y="2020"/>
                    <a:pt x="1193" y="2020"/>
                  </a:cubicBezTo>
                  <a:cubicBezTo>
                    <a:pt x="1257" y="2020"/>
                    <a:pt x="1316" y="2016"/>
                    <a:pt x="1368" y="2012"/>
                  </a:cubicBezTo>
                  <a:cubicBezTo>
                    <a:pt x="1508" y="1997"/>
                    <a:pt x="1599" y="1978"/>
                    <a:pt x="1598" y="1964"/>
                  </a:cubicBezTo>
                  <a:cubicBezTo>
                    <a:pt x="1597" y="1951"/>
                    <a:pt x="1503" y="1946"/>
                    <a:pt x="1366" y="1936"/>
                  </a:cubicBezTo>
                  <a:cubicBezTo>
                    <a:pt x="1231" y="1927"/>
                    <a:pt x="1046" y="1911"/>
                    <a:pt x="890" y="1843"/>
                  </a:cubicBezTo>
                  <a:cubicBezTo>
                    <a:pt x="730" y="1779"/>
                    <a:pt x="619" y="1654"/>
                    <a:pt x="544" y="1543"/>
                  </a:cubicBezTo>
                  <a:cubicBezTo>
                    <a:pt x="469" y="1434"/>
                    <a:pt x="422" y="1356"/>
                    <a:pt x="422" y="1356"/>
                  </a:cubicBezTo>
                  <a:cubicBezTo>
                    <a:pt x="422" y="1356"/>
                    <a:pt x="369" y="1283"/>
                    <a:pt x="305" y="1169"/>
                  </a:cubicBezTo>
                  <a:cubicBezTo>
                    <a:pt x="241" y="1054"/>
                    <a:pt x="177" y="891"/>
                    <a:pt x="150" y="716"/>
                  </a:cubicBezTo>
                  <a:cubicBezTo>
                    <a:pt x="122" y="542"/>
                    <a:pt x="132" y="362"/>
                    <a:pt x="153" y="228"/>
                  </a:cubicBezTo>
                  <a:cubicBezTo>
                    <a:pt x="175" y="94"/>
                    <a:pt x="203" y="6"/>
                    <a:pt x="191" y="0"/>
                  </a:cubicBezTo>
                  <a:cubicBezTo>
                    <a:pt x="190" y="0"/>
                    <a:pt x="190" y="0"/>
                    <a:pt x="18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86;p61">
              <a:extLst>
                <a:ext uri="{FF2B5EF4-FFF2-40B4-BE49-F238E27FC236}">
                  <a16:creationId xmlns:a16="http://schemas.microsoft.com/office/drawing/2014/main" id="{F9D0779F-442A-639E-5AB3-ED586433A177}"/>
                </a:ext>
              </a:extLst>
            </p:cNvPr>
            <p:cNvSpPr/>
            <p:nvPr/>
          </p:nvSpPr>
          <p:spPr>
            <a:xfrm>
              <a:off x="1982025" y="1813700"/>
              <a:ext cx="20150" cy="56300"/>
            </a:xfrm>
            <a:custGeom>
              <a:avLst/>
              <a:gdLst/>
              <a:ahLst/>
              <a:cxnLst/>
              <a:rect l="l" t="t" r="r" b="b"/>
              <a:pathLst>
                <a:path w="806" h="2252" extrusionOk="0">
                  <a:moveTo>
                    <a:pt x="20" y="0"/>
                  </a:moveTo>
                  <a:cubicBezTo>
                    <a:pt x="16" y="0"/>
                    <a:pt x="14" y="1"/>
                    <a:pt x="13" y="2"/>
                  </a:cubicBezTo>
                  <a:cubicBezTo>
                    <a:pt x="1" y="24"/>
                    <a:pt x="268" y="212"/>
                    <a:pt x="417" y="489"/>
                  </a:cubicBezTo>
                  <a:cubicBezTo>
                    <a:pt x="494" y="624"/>
                    <a:pt x="547" y="769"/>
                    <a:pt x="573" y="881"/>
                  </a:cubicBezTo>
                  <a:cubicBezTo>
                    <a:pt x="599" y="991"/>
                    <a:pt x="605" y="1068"/>
                    <a:pt x="605" y="1068"/>
                  </a:cubicBezTo>
                  <a:cubicBezTo>
                    <a:pt x="605" y="1068"/>
                    <a:pt x="619" y="1142"/>
                    <a:pt x="622" y="1256"/>
                  </a:cubicBezTo>
                  <a:cubicBezTo>
                    <a:pt x="626" y="1369"/>
                    <a:pt x="613" y="1524"/>
                    <a:pt x="573" y="1675"/>
                  </a:cubicBezTo>
                  <a:cubicBezTo>
                    <a:pt x="499" y="1981"/>
                    <a:pt x="290" y="2232"/>
                    <a:pt x="310" y="2250"/>
                  </a:cubicBezTo>
                  <a:cubicBezTo>
                    <a:pt x="310" y="2251"/>
                    <a:pt x="311" y="2251"/>
                    <a:pt x="312" y="2251"/>
                  </a:cubicBezTo>
                  <a:cubicBezTo>
                    <a:pt x="327" y="2251"/>
                    <a:pt x="393" y="2203"/>
                    <a:pt x="469" y="2115"/>
                  </a:cubicBezTo>
                  <a:cubicBezTo>
                    <a:pt x="551" y="2021"/>
                    <a:pt x="641" y="1875"/>
                    <a:pt x="702" y="1718"/>
                  </a:cubicBezTo>
                  <a:cubicBezTo>
                    <a:pt x="762" y="1559"/>
                    <a:pt x="792" y="1389"/>
                    <a:pt x="798" y="1260"/>
                  </a:cubicBezTo>
                  <a:cubicBezTo>
                    <a:pt x="805" y="1130"/>
                    <a:pt x="794" y="1043"/>
                    <a:pt x="794" y="1043"/>
                  </a:cubicBezTo>
                  <a:cubicBezTo>
                    <a:pt x="794" y="1043"/>
                    <a:pt x="782" y="957"/>
                    <a:pt x="742" y="833"/>
                  </a:cubicBezTo>
                  <a:cubicBezTo>
                    <a:pt x="704" y="709"/>
                    <a:pt x="630" y="552"/>
                    <a:pt x="530" y="415"/>
                  </a:cubicBezTo>
                  <a:cubicBezTo>
                    <a:pt x="430" y="277"/>
                    <a:pt x="305" y="160"/>
                    <a:pt x="201" y="91"/>
                  </a:cubicBezTo>
                  <a:cubicBezTo>
                    <a:pt x="112" y="30"/>
                    <a:pt x="41" y="0"/>
                    <a:pt x="2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87;p61">
              <a:extLst>
                <a:ext uri="{FF2B5EF4-FFF2-40B4-BE49-F238E27FC236}">
                  <a16:creationId xmlns:a16="http://schemas.microsoft.com/office/drawing/2014/main" id="{C9DF1792-857B-9830-9D34-BBEEF54916EE}"/>
                </a:ext>
              </a:extLst>
            </p:cNvPr>
            <p:cNvSpPr/>
            <p:nvPr/>
          </p:nvSpPr>
          <p:spPr>
            <a:xfrm>
              <a:off x="1872275" y="1828025"/>
              <a:ext cx="37875" cy="28725"/>
            </a:xfrm>
            <a:custGeom>
              <a:avLst/>
              <a:gdLst/>
              <a:ahLst/>
              <a:cxnLst/>
              <a:rect l="l" t="t" r="r" b="b"/>
              <a:pathLst>
                <a:path w="1515" h="1149" extrusionOk="0">
                  <a:moveTo>
                    <a:pt x="30" y="0"/>
                  </a:moveTo>
                  <a:cubicBezTo>
                    <a:pt x="18" y="0"/>
                    <a:pt x="1" y="68"/>
                    <a:pt x="2" y="171"/>
                  </a:cubicBezTo>
                  <a:cubicBezTo>
                    <a:pt x="2" y="275"/>
                    <a:pt x="30" y="414"/>
                    <a:pt x="86" y="545"/>
                  </a:cubicBezTo>
                  <a:cubicBezTo>
                    <a:pt x="142" y="675"/>
                    <a:pt x="227" y="792"/>
                    <a:pt x="302" y="870"/>
                  </a:cubicBezTo>
                  <a:cubicBezTo>
                    <a:pt x="379" y="949"/>
                    <a:pt x="440" y="989"/>
                    <a:pt x="440" y="989"/>
                  </a:cubicBezTo>
                  <a:cubicBezTo>
                    <a:pt x="440" y="989"/>
                    <a:pt x="502" y="1031"/>
                    <a:pt x="603" y="1071"/>
                  </a:cubicBezTo>
                  <a:cubicBezTo>
                    <a:pt x="702" y="1112"/>
                    <a:pt x="845" y="1146"/>
                    <a:pt x="986" y="1148"/>
                  </a:cubicBezTo>
                  <a:cubicBezTo>
                    <a:pt x="994" y="1148"/>
                    <a:pt x="1001" y="1148"/>
                    <a:pt x="1008" y="1148"/>
                  </a:cubicBezTo>
                  <a:cubicBezTo>
                    <a:pt x="1141" y="1148"/>
                    <a:pt x="1272" y="1120"/>
                    <a:pt x="1363" y="1083"/>
                  </a:cubicBezTo>
                  <a:cubicBezTo>
                    <a:pt x="1461" y="1045"/>
                    <a:pt x="1515" y="1002"/>
                    <a:pt x="1510" y="991"/>
                  </a:cubicBezTo>
                  <a:cubicBezTo>
                    <a:pt x="1509" y="989"/>
                    <a:pt x="1504" y="988"/>
                    <a:pt x="1497" y="988"/>
                  </a:cubicBezTo>
                  <a:cubicBezTo>
                    <a:pt x="1454" y="988"/>
                    <a:pt x="1312" y="1026"/>
                    <a:pt x="1148" y="1026"/>
                  </a:cubicBezTo>
                  <a:cubicBezTo>
                    <a:pt x="1099" y="1026"/>
                    <a:pt x="1048" y="1023"/>
                    <a:pt x="997" y="1014"/>
                  </a:cubicBezTo>
                  <a:cubicBezTo>
                    <a:pt x="872" y="993"/>
                    <a:pt x="755" y="952"/>
                    <a:pt x="675" y="909"/>
                  </a:cubicBezTo>
                  <a:cubicBezTo>
                    <a:pt x="595" y="869"/>
                    <a:pt x="548" y="832"/>
                    <a:pt x="548" y="832"/>
                  </a:cubicBezTo>
                  <a:cubicBezTo>
                    <a:pt x="548" y="832"/>
                    <a:pt x="494" y="801"/>
                    <a:pt x="425" y="742"/>
                  </a:cubicBezTo>
                  <a:cubicBezTo>
                    <a:pt x="355" y="683"/>
                    <a:pt x="270" y="592"/>
                    <a:pt x="207" y="483"/>
                  </a:cubicBezTo>
                  <a:cubicBezTo>
                    <a:pt x="70" y="268"/>
                    <a:pt x="56" y="0"/>
                    <a:pt x="31" y="0"/>
                  </a:cubicBezTo>
                  <a:cubicBezTo>
                    <a:pt x="31" y="0"/>
                    <a:pt x="30" y="0"/>
                    <a:pt x="3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88;p61">
              <a:extLst>
                <a:ext uri="{FF2B5EF4-FFF2-40B4-BE49-F238E27FC236}">
                  <a16:creationId xmlns:a16="http://schemas.microsoft.com/office/drawing/2014/main" id="{40A95A17-09AF-BFA5-D5BF-1B3B19CDA7DA}"/>
                </a:ext>
              </a:extLst>
            </p:cNvPr>
            <p:cNvSpPr/>
            <p:nvPr/>
          </p:nvSpPr>
          <p:spPr>
            <a:xfrm>
              <a:off x="1919950" y="1775475"/>
              <a:ext cx="45225" cy="64350"/>
            </a:xfrm>
            <a:custGeom>
              <a:avLst/>
              <a:gdLst/>
              <a:ahLst/>
              <a:cxnLst/>
              <a:rect l="l" t="t" r="r" b="b"/>
              <a:pathLst>
                <a:path w="1809" h="2574" extrusionOk="0">
                  <a:moveTo>
                    <a:pt x="1153" y="1124"/>
                  </a:moveTo>
                  <a:cubicBezTo>
                    <a:pt x="1153" y="1124"/>
                    <a:pt x="1153" y="1124"/>
                    <a:pt x="1153" y="1124"/>
                  </a:cubicBezTo>
                  <a:lnTo>
                    <a:pt x="1153" y="1124"/>
                  </a:lnTo>
                  <a:cubicBezTo>
                    <a:pt x="1153" y="1124"/>
                    <a:pt x="1153" y="1124"/>
                    <a:pt x="1153" y="1124"/>
                  </a:cubicBezTo>
                  <a:cubicBezTo>
                    <a:pt x="1153" y="1124"/>
                    <a:pt x="1153" y="1124"/>
                    <a:pt x="1153" y="1124"/>
                  </a:cubicBezTo>
                  <a:close/>
                  <a:moveTo>
                    <a:pt x="1152" y="1125"/>
                  </a:moveTo>
                  <a:cubicBezTo>
                    <a:pt x="1152" y="1125"/>
                    <a:pt x="1152" y="1125"/>
                    <a:pt x="1152" y="1125"/>
                  </a:cubicBezTo>
                  <a:lnTo>
                    <a:pt x="1152" y="1125"/>
                  </a:lnTo>
                  <a:cubicBezTo>
                    <a:pt x="1152" y="1125"/>
                    <a:pt x="1152" y="1125"/>
                    <a:pt x="1152" y="1125"/>
                  </a:cubicBezTo>
                  <a:close/>
                  <a:moveTo>
                    <a:pt x="282" y="0"/>
                  </a:moveTo>
                  <a:cubicBezTo>
                    <a:pt x="101" y="0"/>
                    <a:pt x="0" y="74"/>
                    <a:pt x="8" y="80"/>
                  </a:cubicBezTo>
                  <a:cubicBezTo>
                    <a:pt x="8" y="83"/>
                    <a:pt x="11" y="83"/>
                    <a:pt x="16" y="83"/>
                  </a:cubicBezTo>
                  <a:cubicBezTo>
                    <a:pt x="38" y="83"/>
                    <a:pt x="99" y="66"/>
                    <a:pt x="186" y="66"/>
                  </a:cubicBezTo>
                  <a:cubicBezTo>
                    <a:pt x="217" y="66"/>
                    <a:pt x="250" y="68"/>
                    <a:pt x="287" y="74"/>
                  </a:cubicBezTo>
                  <a:cubicBezTo>
                    <a:pt x="449" y="96"/>
                    <a:pt x="655" y="203"/>
                    <a:pt x="778" y="379"/>
                  </a:cubicBezTo>
                  <a:cubicBezTo>
                    <a:pt x="907" y="553"/>
                    <a:pt x="952" y="775"/>
                    <a:pt x="961" y="938"/>
                  </a:cubicBezTo>
                  <a:cubicBezTo>
                    <a:pt x="963" y="979"/>
                    <a:pt x="963" y="1018"/>
                    <a:pt x="963" y="1052"/>
                  </a:cubicBezTo>
                  <a:cubicBezTo>
                    <a:pt x="963" y="1069"/>
                    <a:pt x="962" y="1085"/>
                    <a:pt x="962" y="1100"/>
                  </a:cubicBezTo>
                  <a:cubicBezTo>
                    <a:pt x="961" y="1124"/>
                    <a:pt x="960" y="1148"/>
                    <a:pt x="958" y="1169"/>
                  </a:cubicBezTo>
                  <a:cubicBezTo>
                    <a:pt x="952" y="1271"/>
                    <a:pt x="946" y="1330"/>
                    <a:pt x="946" y="1334"/>
                  </a:cubicBezTo>
                  <a:lnTo>
                    <a:pt x="978" y="1330"/>
                  </a:lnTo>
                  <a:cubicBezTo>
                    <a:pt x="978" y="1330"/>
                    <a:pt x="994" y="1327"/>
                    <a:pt x="1024" y="1324"/>
                  </a:cubicBezTo>
                  <a:cubicBezTo>
                    <a:pt x="1054" y="1318"/>
                    <a:pt x="1096" y="1314"/>
                    <a:pt x="1144" y="1313"/>
                  </a:cubicBezTo>
                  <a:cubicBezTo>
                    <a:pt x="1186" y="1313"/>
                    <a:pt x="1248" y="1321"/>
                    <a:pt x="1315" y="1352"/>
                  </a:cubicBezTo>
                  <a:cubicBezTo>
                    <a:pt x="1455" y="1407"/>
                    <a:pt x="1596" y="1580"/>
                    <a:pt x="1638" y="1798"/>
                  </a:cubicBezTo>
                  <a:cubicBezTo>
                    <a:pt x="1687" y="2011"/>
                    <a:pt x="1632" y="2240"/>
                    <a:pt x="1538" y="2375"/>
                  </a:cubicBezTo>
                  <a:cubicBezTo>
                    <a:pt x="1446" y="2515"/>
                    <a:pt x="1329" y="2556"/>
                    <a:pt x="1335" y="2571"/>
                  </a:cubicBezTo>
                  <a:cubicBezTo>
                    <a:pt x="1335" y="2573"/>
                    <a:pt x="1338" y="2574"/>
                    <a:pt x="1344" y="2574"/>
                  </a:cubicBezTo>
                  <a:cubicBezTo>
                    <a:pt x="1375" y="2574"/>
                    <a:pt x="1488" y="2545"/>
                    <a:pt x="1596" y="2424"/>
                  </a:cubicBezTo>
                  <a:cubicBezTo>
                    <a:pt x="1721" y="2285"/>
                    <a:pt x="1808" y="2029"/>
                    <a:pt x="1771" y="1777"/>
                  </a:cubicBezTo>
                  <a:cubicBezTo>
                    <a:pt x="1755" y="1652"/>
                    <a:pt x="1712" y="1527"/>
                    <a:pt x="1644" y="1425"/>
                  </a:cubicBezTo>
                  <a:cubicBezTo>
                    <a:pt x="1577" y="1320"/>
                    <a:pt x="1483" y="1242"/>
                    <a:pt x="1394" y="1196"/>
                  </a:cubicBezTo>
                  <a:cubicBezTo>
                    <a:pt x="1303" y="1149"/>
                    <a:pt x="1217" y="1130"/>
                    <a:pt x="1155" y="1126"/>
                  </a:cubicBezTo>
                  <a:cubicBezTo>
                    <a:pt x="1154" y="1126"/>
                    <a:pt x="1153" y="1126"/>
                    <a:pt x="1153" y="1126"/>
                  </a:cubicBezTo>
                  <a:lnTo>
                    <a:pt x="1153" y="1126"/>
                  </a:lnTo>
                  <a:cubicBezTo>
                    <a:pt x="1153" y="1126"/>
                    <a:pt x="1153" y="1126"/>
                    <a:pt x="1152" y="1126"/>
                  </a:cubicBezTo>
                  <a:cubicBezTo>
                    <a:pt x="1152" y="1126"/>
                    <a:pt x="1152" y="1126"/>
                    <a:pt x="1152" y="1125"/>
                  </a:cubicBezTo>
                  <a:lnTo>
                    <a:pt x="1152" y="1125"/>
                  </a:lnTo>
                  <a:cubicBezTo>
                    <a:pt x="1152" y="1125"/>
                    <a:pt x="1152" y="1125"/>
                    <a:pt x="1153" y="1126"/>
                  </a:cubicBezTo>
                  <a:lnTo>
                    <a:pt x="1153" y="1126"/>
                  </a:lnTo>
                  <a:cubicBezTo>
                    <a:pt x="1153" y="1125"/>
                    <a:pt x="1153" y="1125"/>
                    <a:pt x="1153" y="1124"/>
                  </a:cubicBezTo>
                  <a:lnTo>
                    <a:pt x="1153" y="1124"/>
                  </a:lnTo>
                  <a:cubicBezTo>
                    <a:pt x="1153" y="1124"/>
                    <a:pt x="1152" y="1124"/>
                    <a:pt x="1152" y="1125"/>
                  </a:cubicBezTo>
                  <a:lnTo>
                    <a:pt x="1152" y="1125"/>
                  </a:lnTo>
                  <a:cubicBezTo>
                    <a:pt x="1152" y="1124"/>
                    <a:pt x="1151" y="1122"/>
                    <a:pt x="1151" y="1119"/>
                  </a:cubicBezTo>
                  <a:cubicBezTo>
                    <a:pt x="1150" y="1101"/>
                    <a:pt x="1150" y="1076"/>
                    <a:pt x="1149" y="1050"/>
                  </a:cubicBezTo>
                  <a:cubicBezTo>
                    <a:pt x="1145" y="1011"/>
                    <a:pt x="1143" y="970"/>
                    <a:pt x="1138" y="924"/>
                  </a:cubicBezTo>
                  <a:cubicBezTo>
                    <a:pt x="1117" y="741"/>
                    <a:pt x="1050" y="490"/>
                    <a:pt x="887" y="298"/>
                  </a:cubicBezTo>
                  <a:cubicBezTo>
                    <a:pt x="723" y="99"/>
                    <a:pt x="476" y="3"/>
                    <a:pt x="293" y="0"/>
                  </a:cubicBezTo>
                  <a:cubicBezTo>
                    <a:pt x="289" y="0"/>
                    <a:pt x="285" y="0"/>
                    <a:pt x="28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9;p61">
              <a:extLst>
                <a:ext uri="{FF2B5EF4-FFF2-40B4-BE49-F238E27FC236}">
                  <a16:creationId xmlns:a16="http://schemas.microsoft.com/office/drawing/2014/main" id="{5FEFEC72-520D-A4B4-D129-889D3E6D05AD}"/>
                </a:ext>
              </a:extLst>
            </p:cNvPr>
            <p:cNvSpPr/>
            <p:nvPr/>
          </p:nvSpPr>
          <p:spPr>
            <a:xfrm>
              <a:off x="1982225" y="1916375"/>
              <a:ext cx="25" cy="25"/>
            </a:xfrm>
            <a:custGeom>
              <a:avLst/>
              <a:gdLst/>
              <a:ahLst/>
              <a:cxnLst/>
              <a:rect l="l" t="t" r="r" b="b"/>
              <a:pathLst>
                <a:path w="1" h="1" extrusionOk="0">
                  <a:moveTo>
                    <a:pt x="0"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0;p61">
              <a:extLst>
                <a:ext uri="{FF2B5EF4-FFF2-40B4-BE49-F238E27FC236}">
                  <a16:creationId xmlns:a16="http://schemas.microsoft.com/office/drawing/2014/main" id="{A303D229-80E4-FB70-9783-C9D8B0EEBF64}"/>
                </a:ext>
              </a:extLst>
            </p:cNvPr>
            <p:cNvSpPr/>
            <p:nvPr/>
          </p:nvSpPr>
          <p:spPr>
            <a:xfrm>
              <a:off x="1977975" y="1901450"/>
              <a:ext cx="29675" cy="21025"/>
            </a:xfrm>
            <a:custGeom>
              <a:avLst/>
              <a:gdLst/>
              <a:ahLst/>
              <a:cxnLst/>
              <a:rect l="l" t="t" r="r" b="b"/>
              <a:pathLst>
                <a:path w="1187" h="841" extrusionOk="0">
                  <a:moveTo>
                    <a:pt x="1160" y="0"/>
                  </a:moveTo>
                  <a:cubicBezTo>
                    <a:pt x="1132" y="0"/>
                    <a:pt x="1040" y="156"/>
                    <a:pt x="914" y="280"/>
                  </a:cubicBezTo>
                  <a:cubicBezTo>
                    <a:pt x="850" y="344"/>
                    <a:pt x="781" y="399"/>
                    <a:pt x="727" y="438"/>
                  </a:cubicBezTo>
                  <a:cubicBezTo>
                    <a:pt x="672" y="475"/>
                    <a:pt x="635" y="498"/>
                    <a:pt x="635" y="498"/>
                  </a:cubicBezTo>
                  <a:cubicBezTo>
                    <a:pt x="635" y="498"/>
                    <a:pt x="602" y="525"/>
                    <a:pt x="547" y="563"/>
                  </a:cubicBezTo>
                  <a:cubicBezTo>
                    <a:pt x="491" y="600"/>
                    <a:pt x="415" y="646"/>
                    <a:pt x="334" y="683"/>
                  </a:cubicBezTo>
                  <a:cubicBezTo>
                    <a:pt x="250" y="720"/>
                    <a:pt x="168" y="755"/>
                    <a:pt x="108" y="757"/>
                  </a:cubicBezTo>
                  <a:cubicBezTo>
                    <a:pt x="102" y="758"/>
                    <a:pt x="96" y="759"/>
                    <a:pt x="90" y="759"/>
                  </a:cubicBezTo>
                  <a:cubicBezTo>
                    <a:pt x="47" y="759"/>
                    <a:pt x="22" y="738"/>
                    <a:pt x="9" y="738"/>
                  </a:cubicBezTo>
                  <a:cubicBezTo>
                    <a:pt x="8" y="738"/>
                    <a:pt x="7" y="738"/>
                    <a:pt x="6" y="738"/>
                  </a:cubicBezTo>
                  <a:cubicBezTo>
                    <a:pt x="1" y="740"/>
                    <a:pt x="1" y="755"/>
                    <a:pt x="15" y="777"/>
                  </a:cubicBezTo>
                  <a:cubicBezTo>
                    <a:pt x="27" y="798"/>
                    <a:pt x="59" y="820"/>
                    <a:pt x="100" y="831"/>
                  </a:cubicBezTo>
                  <a:cubicBezTo>
                    <a:pt x="123" y="838"/>
                    <a:pt x="150" y="841"/>
                    <a:pt x="177" y="841"/>
                  </a:cubicBezTo>
                  <a:cubicBezTo>
                    <a:pt x="196" y="841"/>
                    <a:pt x="215" y="839"/>
                    <a:pt x="235" y="837"/>
                  </a:cubicBezTo>
                  <a:cubicBezTo>
                    <a:pt x="281" y="831"/>
                    <a:pt x="330" y="823"/>
                    <a:pt x="378" y="810"/>
                  </a:cubicBezTo>
                  <a:cubicBezTo>
                    <a:pt x="475" y="784"/>
                    <a:pt x="568" y="747"/>
                    <a:pt x="635" y="714"/>
                  </a:cubicBezTo>
                  <a:cubicBezTo>
                    <a:pt x="702" y="680"/>
                    <a:pt x="744" y="653"/>
                    <a:pt x="744" y="653"/>
                  </a:cubicBezTo>
                  <a:cubicBezTo>
                    <a:pt x="744" y="653"/>
                    <a:pt x="784" y="622"/>
                    <a:pt x="838" y="571"/>
                  </a:cubicBezTo>
                  <a:cubicBezTo>
                    <a:pt x="894" y="519"/>
                    <a:pt x="961" y="445"/>
                    <a:pt x="1017" y="363"/>
                  </a:cubicBezTo>
                  <a:cubicBezTo>
                    <a:pt x="1134" y="201"/>
                    <a:pt x="1187" y="9"/>
                    <a:pt x="1162" y="1"/>
                  </a:cubicBezTo>
                  <a:cubicBezTo>
                    <a:pt x="1161" y="1"/>
                    <a:pt x="1160" y="0"/>
                    <a:pt x="116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291;p61">
              <a:extLst>
                <a:ext uri="{FF2B5EF4-FFF2-40B4-BE49-F238E27FC236}">
                  <a16:creationId xmlns:a16="http://schemas.microsoft.com/office/drawing/2014/main" id="{350280A9-805A-C7BF-DB1F-A736FCABFA50}"/>
                </a:ext>
              </a:extLst>
            </p:cNvPr>
            <p:cNvSpPr/>
            <p:nvPr/>
          </p:nvSpPr>
          <p:spPr>
            <a:xfrm>
              <a:off x="1822775" y="1761550"/>
              <a:ext cx="31450" cy="22075"/>
            </a:xfrm>
            <a:custGeom>
              <a:avLst/>
              <a:gdLst/>
              <a:ahLst/>
              <a:cxnLst/>
              <a:rect l="l" t="t" r="r" b="b"/>
              <a:pathLst>
                <a:path w="1258" h="883" extrusionOk="0">
                  <a:moveTo>
                    <a:pt x="587" y="0"/>
                  </a:moveTo>
                  <a:cubicBezTo>
                    <a:pt x="552" y="0"/>
                    <a:pt x="519" y="3"/>
                    <a:pt x="488" y="8"/>
                  </a:cubicBezTo>
                  <a:cubicBezTo>
                    <a:pt x="391" y="22"/>
                    <a:pt x="332" y="50"/>
                    <a:pt x="332" y="50"/>
                  </a:cubicBezTo>
                  <a:cubicBezTo>
                    <a:pt x="332" y="50"/>
                    <a:pt x="271" y="77"/>
                    <a:pt x="194" y="141"/>
                  </a:cubicBezTo>
                  <a:cubicBezTo>
                    <a:pt x="120" y="205"/>
                    <a:pt x="31" y="320"/>
                    <a:pt x="17" y="458"/>
                  </a:cubicBezTo>
                  <a:cubicBezTo>
                    <a:pt x="0" y="597"/>
                    <a:pt x="60" y="720"/>
                    <a:pt x="117" y="790"/>
                  </a:cubicBezTo>
                  <a:cubicBezTo>
                    <a:pt x="168" y="852"/>
                    <a:pt x="216" y="883"/>
                    <a:pt x="232" y="883"/>
                  </a:cubicBezTo>
                  <a:cubicBezTo>
                    <a:pt x="234" y="883"/>
                    <a:pt x="236" y="882"/>
                    <a:pt x="237" y="881"/>
                  </a:cubicBezTo>
                  <a:cubicBezTo>
                    <a:pt x="247" y="871"/>
                    <a:pt x="213" y="824"/>
                    <a:pt x="181" y="749"/>
                  </a:cubicBezTo>
                  <a:cubicBezTo>
                    <a:pt x="149" y="677"/>
                    <a:pt x="124" y="571"/>
                    <a:pt x="152" y="481"/>
                  </a:cubicBezTo>
                  <a:cubicBezTo>
                    <a:pt x="176" y="390"/>
                    <a:pt x="245" y="320"/>
                    <a:pt x="304" y="279"/>
                  </a:cubicBezTo>
                  <a:cubicBezTo>
                    <a:pt x="364" y="241"/>
                    <a:pt x="410" y="225"/>
                    <a:pt x="410" y="225"/>
                  </a:cubicBezTo>
                  <a:cubicBezTo>
                    <a:pt x="410" y="225"/>
                    <a:pt x="453" y="199"/>
                    <a:pt x="523" y="181"/>
                  </a:cubicBezTo>
                  <a:cubicBezTo>
                    <a:pt x="568" y="168"/>
                    <a:pt x="628" y="161"/>
                    <a:pt x="694" y="161"/>
                  </a:cubicBezTo>
                  <a:cubicBezTo>
                    <a:pt x="730" y="161"/>
                    <a:pt x="767" y="163"/>
                    <a:pt x="805" y="167"/>
                  </a:cubicBezTo>
                  <a:cubicBezTo>
                    <a:pt x="988" y="190"/>
                    <a:pt x="1174" y="251"/>
                    <a:pt x="1232" y="251"/>
                  </a:cubicBezTo>
                  <a:cubicBezTo>
                    <a:pt x="1241" y="251"/>
                    <a:pt x="1247" y="249"/>
                    <a:pt x="1249" y="245"/>
                  </a:cubicBezTo>
                  <a:cubicBezTo>
                    <a:pt x="1257" y="224"/>
                    <a:pt x="1065" y="101"/>
                    <a:pt x="831" y="34"/>
                  </a:cubicBezTo>
                  <a:cubicBezTo>
                    <a:pt x="750" y="12"/>
                    <a:pt x="664" y="0"/>
                    <a:pt x="587"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292;p61">
              <a:extLst>
                <a:ext uri="{FF2B5EF4-FFF2-40B4-BE49-F238E27FC236}">
                  <a16:creationId xmlns:a16="http://schemas.microsoft.com/office/drawing/2014/main" id="{0BF77E94-39F2-A654-0D5D-17D23C197A1B}"/>
                </a:ext>
              </a:extLst>
            </p:cNvPr>
            <p:cNvSpPr/>
            <p:nvPr/>
          </p:nvSpPr>
          <p:spPr>
            <a:xfrm>
              <a:off x="1804100" y="1817050"/>
              <a:ext cx="34625" cy="27650"/>
            </a:xfrm>
            <a:custGeom>
              <a:avLst/>
              <a:gdLst/>
              <a:ahLst/>
              <a:cxnLst/>
              <a:rect l="l" t="t" r="r" b="b"/>
              <a:pathLst>
                <a:path w="1385" h="1106" extrusionOk="0">
                  <a:moveTo>
                    <a:pt x="94" y="1"/>
                  </a:moveTo>
                  <a:cubicBezTo>
                    <a:pt x="80" y="1"/>
                    <a:pt x="35" y="49"/>
                    <a:pt x="20" y="142"/>
                  </a:cubicBezTo>
                  <a:cubicBezTo>
                    <a:pt x="0" y="241"/>
                    <a:pt x="27" y="377"/>
                    <a:pt x="86" y="493"/>
                  </a:cubicBezTo>
                  <a:cubicBezTo>
                    <a:pt x="142" y="611"/>
                    <a:pt x="230" y="710"/>
                    <a:pt x="299" y="776"/>
                  </a:cubicBezTo>
                  <a:cubicBezTo>
                    <a:pt x="367" y="843"/>
                    <a:pt x="419" y="882"/>
                    <a:pt x="419" y="882"/>
                  </a:cubicBezTo>
                  <a:cubicBezTo>
                    <a:pt x="419" y="882"/>
                    <a:pt x="472" y="918"/>
                    <a:pt x="560" y="960"/>
                  </a:cubicBezTo>
                  <a:cubicBezTo>
                    <a:pt x="645" y="1002"/>
                    <a:pt x="764" y="1049"/>
                    <a:pt x="888" y="1076"/>
                  </a:cubicBezTo>
                  <a:cubicBezTo>
                    <a:pt x="978" y="1097"/>
                    <a:pt x="1069" y="1105"/>
                    <a:pt x="1147" y="1105"/>
                  </a:cubicBezTo>
                  <a:cubicBezTo>
                    <a:pt x="1285" y="1105"/>
                    <a:pt x="1385" y="1081"/>
                    <a:pt x="1382" y="1064"/>
                  </a:cubicBezTo>
                  <a:cubicBezTo>
                    <a:pt x="1381" y="1037"/>
                    <a:pt x="1141" y="1032"/>
                    <a:pt x="924" y="948"/>
                  </a:cubicBezTo>
                  <a:cubicBezTo>
                    <a:pt x="816" y="908"/>
                    <a:pt x="715" y="854"/>
                    <a:pt x="644" y="808"/>
                  </a:cubicBezTo>
                  <a:cubicBezTo>
                    <a:pt x="573" y="762"/>
                    <a:pt x="530" y="727"/>
                    <a:pt x="530" y="727"/>
                  </a:cubicBezTo>
                  <a:cubicBezTo>
                    <a:pt x="530" y="727"/>
                    <a:pt x="482" y="697"/>
                    <a:pt x="416" y="645"/>
                  </a:cubicBezTo>
                  <a:cubicBezTo>
                    <a:pt x="348" y="592"/>
                    <a:pt x="265" y="517"/>
                    <a:pt x="203" y="426"/>
                  </a:cubicBezTo>
                  <a:cubicBezTo>
                    <a:pt x="139" y="335"/>
                    <a:pt x="99" y="230"/>
                    <a:pt x="94" y="148"/>
                  </a:cubicBezTo>
                  <a:cubicBezTo>
                    <a:pt x="87" y="65"/>
                    <a:pt x="109" y="8"/>
                    <a:pt x="96" y="2"/>
                  </a:cubicBezTo>
                  <a:cubicBezTo>
                    <a:pt x="96" y="1"/>
                    <a:pt x="95" y="1"/>
                    <a:pt x="9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293;p61">
              <a:extLst>
                <a:ext uri="{FF2B5EF4-FFF2-40B4-BE49-F238E27FC236}">
                  <a16:creationId xmlns:a16="http://schemas.microsoft.com/office/drawing/2014/main" id="{51CBC6DC-3BC5-DBAD-1394-4AC27988527E}"/>
                </a:ext>
              </a:extLst>
            </p:cNvPr>
            <p:cNvSpPr/>
            <p:nvPr/>
          </p:nvSpPr>
          <p:spPr>
            <a:xfrm>
              <a:off x="1643525" y="1800375"/>
              <a:ext cx="50125" cy="46250"/>
            </a:xfrm>
            <a:custGeom>
              <a:avLst/>
              <a:gdLst/>
              <a:ahLst/>
              <a:cxnLst/>
              <a:rect l="l" t="t" r="r" b="b"/>
              <a:pathLst>
                <a:path w="2005" h="1850" extrusionOk="0">
                  <a:moveTo>
                    <a:pt x="1454" y="1"/>
                  </a:moveTo>
                  <a:cubicBezTo>
                    <a:pt x="1123" y="1"/>
                    <a:pt x="777" y="221"/>
                    <a:pt x="542" y="431"/>
                  </a:cubicBezTo>
                  <a:cubicBezTo>
                    <a:pt x="158" y="772"/>
                    <a:pt x="1" y="1176"/>
                    <a:pt x="18" y="1684"/>
                  </a:cubicBezTo>
                  <a:cubicBezTo>
                    <a:pt x="22" y="1791"/>
                    <a:pt x="103" y="1850"/>
                    <a:pt x="188" y="1850"/>
                  </a:cubicBezTo>
                  <a:cubicBezTo>
                    <a:pt x="244" y="1850"/>
                    <a:pt x="301" y="1824"/>
                    <a:pt x="340" y="1769"/>
                  </a:cubicBezTo>
                  <a:cubicBezTo>
                    <a:pt x="446" y="1619"/>
                    <a:pt x="571" y="1513"/>
                    <a:pt x="707" y="1392"/>
                  </a:cubicBezTo>
                  <a:cubicBezTo>
                    <a:pt x="844" y="1269"/>
                    <a:pt x="959" y="1131"/>
                    <a:pt x="1113" y="1029"/>
                  </a:cubicBezTo>
                  <a:cubicBezTo>
                    <a:pt x="1405" y="835"/>
                    <a:pt x="1728" y="737"/>
                    <a:pt x="1932" y="437"/>
                  </a:cubicBezTo>
                  <a:cubicBezTo>
                    <a:pt x="2005" y="330"/>
                    <a:pt x="1943" y="202"/>
                    <a:pt x="1853" y="134"/>
                  </a:cubicBezTo>
                  <a:cubicBezTo>
                    <a:pt x="1728" y="39"/>
                    <a:pt x="1592" y="1"/>
                    <a:pt x="145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294;p61">
              <a:extLst>
                <a:ext uri="{FF2B5EF4-FFF2-40B4-BE49-F238E27FC236}">
                  <a16:creationId xmlns:a16="http://schemas.microsoft.com/office/drawing/2014/main" id="{760A0664-C8B5-F688-5341-1E366F4E3F94}"/>
                </a:ext>
              </a:extLst>
            </p:cNvPr>
            <p:cNvSpPr/>
            <p:nvPr/>
          </p:nvSpPr>
          <p:spPr>
            <a:xfrm>
              <a:off x="1694800" y="1791575"/>
              <a:ext cx="17125" cy="12500"/>
            </a:xfrm>
            <a:custGeom>
              <a:avLst/>
              <a:gdLst/>
              <a:ahLst/>
              <a:cxnLst/>
              <a:rect l="l" t="t" r="r" b="b"/>
              <a:pathLst>
                <a:path w="685" h="500" extrusionOk="0">
                  <a:moveTo>
                    <a:pt x="402" y="0"/>
                  </a:moveTo>
                  <a:cubicBezTo>
                    <a:pt x="235" y="0"/>
                    <a:pt x="45" y="110"/>
                    <a:pt x="18" y="268"/>
                  </a:cubicBezTo>
                  <a:cubicBezTo>
                    <a:pt x="1" y="365"/>
                    <a:pt x="41" y="449"/>
                    <a:pt x="138" y="480"/>
                  </a:cubicBezTo>
                  <a:cubicBezTo>
                    <a:pt x="173" y="491"/>
                    <a:pt x="208" y="500"/>
                    <a:pt x="244" y="500"/>
                  </a:cubicBezTo>
                  <a:cubicBezTo>
                    <a:pt x="246" y="500"/>
                    <a:pt x="248" y="500"/>
                    <a:pt x="250" y="500"/>
                  </a:cubicBezTo>
                  <a:cubicBezTo>
                    <a:pt x="289" y="500"/>
                    <a:pt x="327" y="489"/>
                    <a:pt x="362" y="469"/>
                  </a:cubicBezTo>
                  <a:cubicBezTo>
                    <a:pt x="374" y="463"/>
                    <a:pt x="381" y="459"/>
                    <a:pt x="384" y="458"/>
                  </a:cubicBezTo>
                  <a:lnTo>
                    <a:pt x="384" y="458"/>
                  </a:lnTo>
                  <a:cubicBezTo>
                    <a:pt x="414" y="447"/>
                    <a:pt x="445" y="441"/>
                    <a:pt x="475" y="431"/>
                  </a:cubicBezTo>
                  <a:cubicBezTo>
                    <a:pt x="543" y="409"/>
                    <a:pt x="576" y="370"/>
                    <a:pt x="619" y="315"/>
                  </a:cubicBezTo>
                  <a:cubicBezTo>
                    <a:pt x="685" y="229"/>
                    <a:pt x="634" y="82"/>
                    <a:pt x="545" y="34"/>
                  </a:cubicBezTo>
                  <a:cubicBezTo>
                    <a:pt x="504" y="11"/>
                    <a:pt x="454" y="0"/>
                    <a:pt x="40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295;p61">
              <a:extLst>
                <a:ext uri="{FF2B5EF4-FFF2-40B4-BE49-F238E27FC236}">
                  <a16:creationId xmlns:a16="http://schemas.microsoft.com/office/drawing/2014/main" id="{FFFD090F-F565-44A5-AEAF-E2FE0B8F65AD}"/>
                </a:ext>
              </a:extLst>
            </p:cNvPr>
            <p:cNvSpPr/>
            <p:nvPr/>
          </p:nvSpPr>
          <p:spPr>
            <a:xfrm>
              <a:off x="1721125" y="1823675"/>
              <a:ext cx="55700" cy="21975"/>
            </a:xfrm>
            <a:custGeom>
              <a:avLst/>
              <a:gdLst/>
              <a:ahLst/>
              <a:cxnLst/>
              <a:rect l="l" t="t" r="r" b="b"/>
              <a:pathLst>
                <a:path w="2228" h="879" extrusionOk="0">
                  <a:moveTo>
                    <a:pt x="1935" y="0"/>
                  </a:moveTo>
                  <a:cubicBezTo>
                    <a:pt x="1923" y="0"/>
                    <a:pt x="1910" y="1"/>
                    <a:pt x="1898" y="3"/>
                  </a:cubicBezTo>
                  <a:cubicBezTo>
                    <a:pt x="1565" y="57"/>
                    <a:pt x="1259" y="266"/>
                    <a:pt x="938" y="370"/>
                  </a:cubicBezTo>
                  <a:cubicBezTo>
                    <a:pt x="648" y="463"/>
                    <a:pt x="325" y="431"/>
                    <a:pt x="52" y="558"/>
                  </a:cubicBezTo>
                  <a:cubicBezTo>
                    <a:pt x="7" y="580"/>
                    <a:pt x="0" y="653"/>
                    <a:pt x="35" y="683"/>
                  </a:cubicBezTo>
                  <a:cubicBezTo>
                    <a:pt x="207" y="837"/>
                    <a:pt x="460" y="878"/>
                    <a:pt x="708" y="878"/>
                  </a:cubicBezTo>
                  <a:cubicBezTo>
                    <a:pt x="844" y="878"/>
                    <a:pt x="979" y="866"/>
                    <a:pt x="1098" y="852"/>
                  </a:cubicBezTo>
                  <a:cubicBezTo>
                    <a:pt x="1485" y="807"/>
                    <a:pt x="1920" y="659"/>
                    <a:pt x="2132" y="309"/>
                  </a:cubicBezTo>
                  <a:cubicBezTo>
                    <a:pt x="2227" y="152"/>
                    <a:pt x="2090" y="0"/>
                    <a:pt x="193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296;p61">
              <a:extLst>
                <a:ext uri="{FF2B5EF4-FFF2-40B4-BE49-F238E27FC236}">
                  <a16:creationId xmlns:a16="http://schemas.microsoft.com/office/drawing/2014/main" id="{06223B8E-EBDC-A06E-879B-5E84BF6F4C80}"/>
                </a:ext>
              </a:extLst>
            </p:cNvPr>
            <p:cNvSpPr/>
            <p:nvPr/>
          </p:nvSpPr>
          <p:spPr>
            <a:xfrm>
              <a:off x="1738225" y="1781600"/>
              <a:ext cx="23425" cy="11475"/>
            </a:xfrm>
            <a:custGeom>
              <a:avLst/>
              <a:gdLst/>
              <a:ahLst/>
              <a:cxnLst/>
              <a:rect l="l" t="t" r="r" b="b"/>
              <a:pathLst>
                <a:path w="937" h="459" extrusionOk="0">
                  <a:moveTo>
                    <a:pt x="634" y="1"/>
                  </a:moveTo>
                  <a:cubicBezTo>
                    <a:pt x="617" y="1"/>
                    <a:pt x="599" y="2"/>
                    <a:pt x="581" y="5"/>
                  </a:cubicBezTo>
                  <a:cubicBezTo>
                    <a:pt x="499" y="16"/>
                    <a:pt x="412" y="56"/>
                    <a:pt x="334" y="83"/>
                  </a:cubicBezTo>
                  <a:cubicBezTo>
                    <a:pt x="197" y="132"/>
                    <a:pt x="59" y="186"/>
                    <a:pt x="10" y="335"/>
                  </a:cubicBezTo>
                  <a:cubicBezTo>
                    <a:pt x="0" y="367"/>
                    <a:pt x="16" y="409"/>
                    <a:pt x="47" y="424"/>
                  </a:cubicBezTo>
                  <a:cubicBezTo>
                    <a:pt x="97" y="449"/>
                    <a:pt x="145" y="458"/>
                    <a:pt x="194" y="458"/>
                  </a:cubicBezTo>
                  <a:cubicBezTo>
                    <a:pt x="270" y="458"/>
                    <a:pt x="347" y="435"/>
                    <a:pt x="426" y="416"/>
                  </a:cubicBezTo>
                  <a:cubicBezTo>
                    <a:pt x="494" y="399"/>
                    <a:pt x="561" y="388"/>
                    <a:pt x="629" y="372"/>
                  </a:cubicBezTo>
                  <a:cubicBezTo>
                    <a:pt x="715" y="352"/>
                    <a:pt x="776" y="314"/>
                    <a:pt x="849" y="266"/>
                  </a:cubicBezTo>
                  <a:cubicBezTo>
                    <a:pt x="937" y="208"/>
                    <a:pt x="932" y="57"/>
                    <a:pt x="819" y="30"/>
                  </a:cubicBezTo>
                  <a:cubicBezTo>
                    <a:pt x="757" y="15"/>
                    <a:pt x="696" y="1"/>
                    <a:pt x="63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297;p61">
              <a:extLst>
                <a:ext uri="{FF2B5EF4-FFF2-40B4-BE49-F238E27FC236}">
                  <a16:creationId xmlns:a16="http://schemas.microsoft.com/office/drawing/2014/main" id="{1518B496-9069-6BEE-A726-C87340569582}"/>
                </a:ext>
              </a:extLst>
            </p:cNvPr>
            <p:cNvSpPr/>
            <p:nvPr/>
          </p:nvSpPr>
          <p:spPr>
            <a:xfrm>
              <a:off x="1772550" y="1758175"/>
              <a:ext cx="33275" cy="21325"/>
            </a:xfrm>
            <a:custGeom>
              <a:avLst/>
              <a:gdLst/>
              <a:ahLst/>
              <a:cxnLst/>
              <a:rect l="l" t="t" r="r" b="b"/>
              <a:pathLst>
                <a:path w="1331" h="853" extrusionOk="0">
                  <a:moveTo>
                    <a:pt x="298" y="1"/>
                  </a:moveTo>
                  <a:cubicBezTo>
                    <a:pt x="217" y="1"/>
                    <a:pt x="137" y="18"/>
                    <a:pt x="58" y="60"/>
                  </a:cubicBezTo>
                  <a:cubicBezTo>
                    <a:pt x="8" y="87"/>
                    <a:pt x="1" y="158"/>
                    <a:pt x="40" y="196"/>
                  </a:cubicBezTo>
                  <a:cubicBezTo>
                    <a:pt x="194" y="344"/>
                    <a:pt x="404" y="388"/>
                    <a:pt x="586" y="492"/>
                  </a:cubicBezTo>
                  <a:cubicBezTo>
                    <a:pt x="774" y="601"/>
                    <a:pt x="913" y="778"/>
                    <a:pt x="1126" y="846"/>
                  </a:cubicBezTo>
                  <a:cubicBezTo>
                    <a:pt x="1141" y="851"/>
                    <a:pt x="1156" y="853"/>
                    <a:pt x="1170" y="853"/>
                  </a:cubicBezTo>
                  <a:cubicBezTo>
                    <a:pt x="1264" y="853"/>
                    <a:pt x="1331" y="753"/>
                    <a:pt x="1311" y="660"/>
                  </a:cubicBezTo>
                  <a:cubicBezTo>
                    <a:pt x="1257" y="396"/>
                    <a:pt x="985" y="238"/>
                    <a:pt x="757" y="132"/>
                  </a:cubicBezTo>
                  <a:cubicBezTo>
                    <a:pt x="613" y="64"/>
                    <a:pt x="455" y="1"/>
                    <a:pt x="29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298;p61">
              <a:extLst>
                <a:ext uri="{FF2B5EF4-FFF2-40B4-BE49-F238E27FC236}">
                  <a16:creationId xmlns:a16="http://schemas.microsoft.com/office/drawing/2014/main" id="{99BE4ED8-F320-CB6D-3AB3-0CEF7FC67F32}"/>
                </a:ext>
              </a:extLst>
            </p:cNvPr>
            <p:cNvSpPr/>
            <p:nvPr/>
          </p:nvSpPr>
          <p:spPr>
            <a:xfrm>
              <a:off x="1722825" y="1731500"/>
              <a:ext cx="35750" cy="21525"/>
            </a:xfrm>
            <a:custGeom>
              <a:avLst/>
              <a:gdLst/>
              <a:ahLst/>
              <a:cxnLst/>
              <a:rect l="l" t="t" r="r" b="b"/>
              <a:pathLst>
                <a:path w="1430" h="861" extrusionOk="0">
                  <a:moveTo>
                    <a:pt x="1017" y="1"/>
                  </a:moveTo>
                  <a:cubicBezTo>
                    <a:pt x="585" y="1"/>
                    <a:pt x="70" y="329"/>
                    <a:pt x="11" y="726"/>
                  </a:cubicBezTo>
                  <a:cubicBezTo>
                    <a:pt x="0" y="804"/>
                    <a:pt x="50" y="860"/>
                    <a:pt x="116" y="860"/>
                  </a:cubicBezTo>
                  <a:cubicBezTo>
                    <a:pt x="133" y="860"/>
                    <a:pt x="151" y="856"/>
                    <a:pt x="170" y="848"/>
                  </a:cubicBezTo>
                  <a:cubicBezTo>
                    <a:pt x="367" y="763"/>
                    <a:pt x="532" y="617"/>
                    <a:pt x="728" y="529"/>
                  </a:cubicBezTo>
                  <a:cubicBezTo>
                    <a:pt x="920" y="443"/>
                    <a:pt x="1136" y="436"/>
                    <a:pt x="1324" y="344"/>
                  </a:cubicBezTo>
                  <a:cubicBezTo>
                    <a:pt x="1429" y="292"/>
                    <a:pt x="1425" y="124"/>
                    <a:pt x="1324" y="71"/>
                  </a:cubicBezTo>
                  <a:cubicBezTo>
                    <a:pt x="1233" y="23"/>
                    <a:pt x="1128" y="1"/>
                    <a:pt x="101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299;p61">
              <a:extLst>
                <a:ext uri="{FF2B5EF4-FFF2-40B4-BE49-F238E27FC236}">
                  <a16:creationId xmlns:a16="http://schemas.microsoft.com/office/drawing/2014/main" id="{6A2ABEF4-F2A6-53EF-3480-3DEAB19E4375}"/>
                </a:ext>
              </a:extLst>
            </p:cNvPr>
            <p:cNvSpPr/>
            <p:nvPr/>
          </p:nvSpPr>
          <p:spPr>
            <a:xfrm>
              <a:off x="1838125" y="1775500"/>
              <a:ext cx="21450" cy="6750"/>
            </a:xfrm>
            <a:custGeom>
              <a:avLst/>
              <a:gdLst/>
              <a:ahLst/>
              <a:cxnLst/>
              <a:rect l="l" t="t" r="r" b="b"/>
              <a:pathLst>
                <a:path w="858" h="270" extrusionOk="0">
                  <a:moveTo>
                    <a:pt x="599" y="1"/>
                  </a:moveTo>
                  <a:cubicBezTo>
                    <a:pt x="522" y="1"/>
                    <a:pt x="442" y="17"/>
                    <a:pt x="374" y="31"/>
                  </a:cubicBezTo>
                  <a:cubicBezTo>
                    <a:pt x="238" y="60"/>
                    <a:pt x="128" y="131"/>
                    <a:pt x="22" y="221"/>
                  </a:cubicBezTo>
                  <a:cubicBezTo>
                    <a:pt x="1" y="239"/>
                    <a:pt x="21" y="269"/>
                    <a:pt x="44" y="269"/>
                  </a:cubicBezTo>
                  <a:cubicBezTo>
                    <a:pt x="45" y="269"/>
                    <a:pt x="47" y="269"/>
                    <a:pt x="49" y="269"/>
                  </a:cubicBezTo>
                  <a:cubicBezTo>
                    <a:pt x="170" y="243"/>
                    <a:pt x="299" y="236"/>
                    <a:pt x="425" y="234"/>
                  </a:cubicBezTo>
                  <a:cubicBezTo>
                    <a:pt x="426" y="234"/>
                    <a:pt x="428" y="234"/>
                    <a:pt x="429" y="234"/>
                  </a:cubicBezTo>
                  <a:cubicBezTo>
                    <a:pt x="512" y="234"/>
                    <a:pt x="594" y="258"/>
                    <a:pt x="676" y="258"/>
                  </a:cubicBezTo>
                  <a:cubicBezTo>
                    <a:pt x="704" y="258"/>
                    <a:pt x="732" y="255"/>
                    <a:pt x="760" y="248"/>
                  </a:cubicBezTo>
                  <a:cubicBezTo>
                    <a:pt x="853" y="221"/>
                    <a:pt x="858" y="103"/>
                    <a:pt x="784" y="50"/>
                  </a:cubicBezTo>
                  <a:cubicBezTo>
                    <a:pt x="732" y="13"/>
                    <a:pt x="667" y="1"/>
                    <a:pt x="59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00;p61">
              <a:extLst>
                <a:ext uri="{FF2B5EF4-FFF2-40B4-BE49-F238E27FC236}">
                  <a16:creationId xmlns:a16="http://schemas.microsoft.com/office/drawing/2014/main" id="{A1A54D54-1F02-93D6-8147-1AB177F73F8E}"/>
                </a:ext>
              </a:extLst>
            </p:cNvPr>
            <p:cNvSpPr/>
            <p:nvPr/>
          </p:nvSpPr>
          <p:spPr>
            <a:xfrm>
              <a:off x="1821250" y="1807050"/>
              <a:ext cx="44550" cy="21300"/>
            </a:xfrm>
            <a:custGeom>
              <a:avLst/>
              <a:gdLst/>
              <a:ahLst/>
              <a:cxnLst/>
              <a:rect l="l" t="t" r="r" b="b"/>
              <a:pathLst>
                <a:path w="1782" h="852" extrusionOk="0">
                  <a:moveTo>
                    <a:pt x="1006" y="0"/>
                  </a:moveTo>
                  <a:cubicBezTo>
                    <a:pt x="842" y="0"/>
                    <a:pt x="670" y="34"/>
                    <a:pt x="517" y="87"/>
                  </a:cubicBezTo>
                  <a:cubicBezTo>
                    <a:pt x="216" y="192"/>
                    <a:pt x="1" y="412"/>
                    <a:pt x="11" y="732"/>
                  </a:cubicBezTo>
                  <a:cubicBezTo>
                    <a:pt x="15" y="805"/>
                    <a:pt x="72" y="851"/>
                    <a:pt x="140" y="851"/>
                  </a:cubicBezTo>
                  <a:cubicBezTo>
                    <a:pt x="149" y="851"/>
                    <a:pt x="158" y="851"/>
                    <a:pt x="167" y="849"/>
                  </a:cubicBezTo>
                  <a:cubicBezTo>
                    <a:pt x="354" y="813"/>
                    <a:pt x="543" y="762"/>
                    <a:pt x="735" y="717"/>
                  </a:cubicBezTo>
                  <a:cubicBezTo>
                    <a:pt x="868" y="685"/>
                    <a:pt x="1006" y="685"/>
                    <a:pt x="1143" y="670"/>
                  </a:cubicBezTo>
                  <a:cubicBezTo>
                    <a:pt x="1313" y="653"/>
                    <a:pt x="1413" y="605"/>
                    <a:pt x="1571" y="557"/>
                  </a:cubicBezTo>
                  <a:cubicBezTo>
                    <a:pt x="1725" y="510"/>
                    <a:pt x="1782" y="269"/>
                    <a:pt x="1619" y="190"/>
                  </a:cubicBezTo>
                  <a:cubicBezTo>
                    <a:pt x="1429" y="98"/>
                    <a:pt x="1310" y="18"/>
                    <a:pt x="1089" y="3"/>
                  </a:cubicBezTo>
                  <a:cubicBezTo>
                    <a:pt x="1062" y="1"/>
                    <a:pt x="1034" y="0"/>
                    <a:pt x="100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301;p61">
              <a:extLst>
                <a:ext uri="{FF2B5EF4-FFF2-40B4-BE49-F238E27FC236}">
                  <a16:creationId xmlns:a16="http://schemas.microsoft.com/office/drawing/2014/main" id="{FDB34069-95B6-A6B0-309A-4306471E0C74}"/>
                </a:ext>
              </a:extLst>
            </p:cNvPr>
            <p:cNvSpPr/>
            <p:nvPr/>
          </p:nvSpPr>
          <p:spPr>
            <a:xfrm>
              <a:off x="1878000" y="1764100"/>
              <a:ext cx="37500" cy="16925"/>
            </a:xfrm>
            <a:custGeom>
              <a:avLst/>
              <a:gdLst/>
              <a:ahLst/>
              <a:cxnLst/>
              <a:rect l="l" t="t" r="r" b="b"/>
              <a:pathLst>
                <a:path w="1500" h="677" extrusionOk="0">
                  <a:moveTo>
                    <a:pt x="1099" y="0"/>
                  </a:moveTo>
                  <a:cubicBezTo>
                    <a:pt x="699" y="0"/>
                    <a:pt x="290" y="286"/>
                    <a:pt x="39" y="562"/>
                  </a:cubicBezTo>
                  <a:cubicBezTo>
                    <a:pt x="1" y="605"/>
                    <a:pt x="36" y="676"/>
                    <a:pt x="85" y="676"/>
                  </a:cubicBezTo>
                  <a:cubicBezTo>
                    <a:pt x="95" y="676"/>
                    <a:pt x="107" y="673"/>
                    <a:pt x="118" y="665"/>
                  </a:cubicBezTo>
                  <a:cubicBezTo>
                    <a:pt x="312" y="529"/>
                    <a:pt x="519" y="437"/>
                    <a:pt x="750" y="383"/>
                  </a:cubicBezTo>
                  <a:cubicBezTo>
                    <a:pt x="957" y="333"/>
                    <a:pt x="1184" y="332"/>
                    <a:pt x="1381" y="260"/>
                  </a:cubicBezTo>
                  <a:cubicBezTo>
                    <a:pt x="1457" y="232"/>
                    <a:pt x="1499" y="104"/>
                    <a:pt x="1405" y="63"/>
                  </a:cubicBezTo>
                  <a:cubicBezTo>
                    <a:pt x="1306" y="19"/>
                    <a:pt x="1203" y="0"/>
                    <a:pt x="109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302;p61">
              <a:extLst>
                <a:ext uri="{FF2B5EF4-FFF2-40B4-BE49-F238E27FC236}">
                  <a16:creationId xmlns:a16="http://schemas.microsoft.com/office/drawing/2014/main" id="{203006E1-A052-5F82-B54C-1C3A35645D0A}"/>
                </a:ext>
              </a:extLst>
            </p:cNvPr>
            <p:cNvSpPr/>
            <p:nvPr/>
          </p:nvSpPr>
          <p:spPr>
            <a:xfrm>
              <a:off x="1937325" y="1875175"/>
              <a:ext cx="53950" cy="30325"/>
            </a:xfrm>
            <a:custGeom>
              <a:avLst/>
              <a:gdLst/>
              <a:ahLst/>
              <a:cxnLst/>
              <a:rect l="l" t="t" r="r" b="b"/>
              <a:pathLst>
                <a:path w="2158" h="1213" extrusionOk="0">
                  <a:moveTo>
                    <a:pt x="377" y="0"/>
                  </a:moveTo>
                  <a:cubicBezTo>
                    <a:pt x="350" y="0"/>
                    <a:pt x="324" y="10"/>
                    <a:pt x="306" y="32"/>
                  </a:cubicBezTo>
                  <a:cubicBezTo>
                    <a:pt x="1" y="400"/>
                    <a:pt x="234" y="868"/>
                    <a:pt x="628" y="1055"/>
                  </a:cubicBezTo>
                  <a:cubicBezTo>
                    <a:pt x="828" y="1150"/>
                    <a:pt x="1058" y="1212"/>
                    <a:pt x="1281" y="1212"/>
                  </a:cubicBezTo>
                  <a:cubicBezTo>
                    <a:pt x="1307" y="1212"/>
                    <a:pt x="1334" y="1211"/>
                    <a:pt x="1360" y="1210"/>
                  </a:cubicBezTo>
                  <a:cubicBezTo>
                    <a:pt x="1647" y="1189"/>
                    <a:pt x="1818" y="1073"/>
                    <a:pt x="2028" y="892"/>
                  </a:cubicBezTo>
                  <a:cubicBezTo>
                    <a:pt x="2158" y="781"/>
                    <a:pt x="2068" y="523"/>
                    <a:pt x="1896" y="523"/>
                  </a:cubicBezTo>
                  <a:cubicBezTo>
                    <a:pt x="1890" y="523"/>
                    <a:pt x="1883" y="524"/>
                    <a:pt x="1876" y="525"/>
                  </a:cubicBezTo>
                  <a:cubicBezTo>
                    <a:pt x="1758" y="538"/>
                    <a:pt x="1626" y="545"/>
                    <a:pt x="1493" y="545"/>
                  </a:cubicBezTo>
                  <a:cubicBezTo>
                    <a:pt x="1363" y="545"/>
                    <a:pt x="1233" y="538"/>
                    <a:pt x="1117" y="523"/>
                  </a:cubicBezTo>
                  <a:cubicBezTo>
                    <a:pt x="865" y="491"/>
                    <a:pt x="542" y="352"/>
                    <a:pt x="485" y="80"/>
                  </a:cubicBezTo>
                  <a:cubicBezTo>
                    <a:pt x="475" y="32"/>
                    <a:pt x="425" y="0"/>
                    <a:pt x="377"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303;p61">
              <a:extLst>
                <a:ext uri="{FF2B5EF4-FFF2-40B4-BE49-F238E27FC236}">
                  <a16:creationId xmlns:a16="http://schemas.microsoft.com/office/drawing/2014/main" id="{8BE0C3AF-3E35-6590-C6B3-EC7D0B2F3868}"/>
                </a:ext>
              </a:extLst>
            </p:cNvPr>
            <p:cNvSpPr/>
            <p:nvPr/>
          </p:nvSpPr>
          <p:spPr>
            <a:xfrm>
              <a:off x="1994900" y="1872450"/>
              <a:ext cx="8000" cy="11675"/>
            </a:xfrm>
            <a:custGeom>
              <a:avLst/>
              <a:gdLst/>
              <a:ahLst/>
              <a:cxnLst/>
              <a:rect l="l" t="t" r="r" b="b"/>
              <a:pathLst>
                <a:path w="320" h="467" extrusionOk="0">
                  <a:moveTo>
                    <a:pt x="122" y="0"/>
                  </a:moveTo>
                  <a:cubicBezTo>
                    <a:pt x="68" y="0"/>
                    <a:pt x="20" y="37"/>
                    <a:pt x="16" y="104"/>
                  </a:cubicBezTo>
                  <a:cubicBezTo>
                    <a:pt x="15" y="136"/>
                    <a:pt x="3" y="167"/>
                    <a:pt x="2" y="199"/>
                  </a:cubicBezTo>
                  <a:cubicBezTo>
                    <a:pt x="0" y="223"/>
                    <a:pt x="9" y="249"/>
                    <a:pt x="13" y="273"/>
                  </a:cubicBezTo>
                  <a:cubicBezTo>
                    <a:pt x="22" y="344"/>
                    <a:pt x="35" y="391"/>
                    <a:pt x="90" y="440"/>
                  </a:cubicBezTo>
                  <a:cubicBezTo>
                    <a:pt x="108" y="456"/>
                    <a:pt x="132" y="467"/>
                    <a:pt x="156" y="467"/>
                  </a:cubicBezTo>
                  <a:cubicBezTo>
                    <a:pt x="164" y="467"/>
                    <a:pt x="172" y="466"/>
                    <a:pt x="180" y="463"/>
                  </a:cubicBezTo>
                  <a:cubicBezTo>
                    <a:pt x="275" y="430"/>
                    <a:pt x="318" y="361"/>
                    <a:pt x="319" y="261"/>
                  </a:cubicBezTo>
                  <a:cubicBezTo>
                    <a:pt x="320" y="159"/>
                    <a:pt x="279" y="89"/>
                    <a:pt x="201" y="28"/>
                  </a:cubicBezTo>
                  <a:cubicBezTo>
                    <a:pt x="176" y="9"/>
                    <a:pt x="148" y="0"/>
                    <a:pt x="12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304;p61">
              <a:extLst>
                <a:ext uri="{FF2B5EF4-FFF2-40B4-BE49-F238E27FC236}">
                  <a16:creationId xmlns:a16="http://schemas.microsoft.com/office/drawing/2014/main" id="{07581D6B-C017-963F-71E4-D24E95823668}"/>
                </a:ext>
              </a:extLst>
            </p:cNvPr>
            <p:cNvSpPr/>
            <p:nvPr/>
          </p:nvSpPr>
          <p:spPr>
            <a:xfrm>
              <a:off x="1886200" y="1815150"/>
              <a:ext cx="32475" cy="21325"/>
            </a:xfrm>
            <a:custGeom>
              <a:avLst/>
              <a:gdLst/>
              <a:ahLst/>
              <a:cxnLst/>
              <a:rect l="l" t="t" r="r" b="b"/>
              <a:pathLst>
                <a:path w="1299" h="853" extrusionOk="0">
                  <a:moveTo>
                    <a:pt x="153" y="1"/>
                  </a:moveTo>
                  <a:cubicBezTo>
                    <a:pt x="73" y="1"/>
                    <a:pt x="1" y="81"/>
                    <a:pt x="47" y="180"/>
                  </a:cubicBezTo>
                  <a:cubicBezTo>
                    <a:pt x="206" y="524"/>
                    <a:pt x="573" y="853"/>
                    <a:pt x="966" y="853"/>
                  </a:cubicBezTo>
                  <a:cubicBezTo>
                    <a:pt x="1034" y="853"/>
                    <a:pt x="1103" y="843"/>
                    <a:pt x="1172" y="821"/>
                  </a:cubicBezTo>
                  <a:cubicBezTo>
                    <a:pt x="1299" y="782"/>
                    <a:pt x="1289" y="617"/>
                    <a:pt x="1172" y="572"/>
                  </a:cubicBezTo>
                  <a:cubicBezTo>
                    <a:pt x="829" y="446"/>
                    <a:pt x="491" y="372"/>
                    <a:pt x="257" y="57"/>
                  </a:cubicBezTo>
                  <a:cubicBezTo>
                    <a:pt x="228" y="17"/>
                    <a:pt x="190" y="1"/>
                    <a:pt x="15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305;p61">
              <a:extLst>
                <a:ext uri="{FF2B5EF4-FFF2-40B4-BE49-F238E27FC236}">
                  <a16:creationId xmlns:a16="http://schemas.microsoft.com/office/drawing/2014/main" id="{9E3AF231-8DAF-AC7F-16A0-9F4B73247390}"/>
                </a:ext>
              </a:extLst>
            </p:cNvPr>
            <p:cNvSpPr/>
            <p:nvPr/>
          </p:nvSpPr>
          <p:spPr>
            <a:xfrm>
              <a:off x="1952975" y="1932950"/>
              <a:ext cx="17775" cy="19750"/>
            </a:xfrm>
            <a:custGeom>
              <a:avLst/>
              <a:gdLst/>
              <a:ahLst/>
              <a:cxnLst/>
              <a:rect l="l" t="t" r="r" b="b"/>
              <a:pathLst>
                <a:path w="711" h="790" extrusionOk="0">
                  <a:moveTo>
                    <a:pt x="151" y="1"/>
                  </a:moveTo>
                  <a:cubicBezTo>
                    <a:pt x="76" y="1"/>
                    <a:pt x="0" y="50"/>
                    <a:pt x="10" y="140"/>
                  </a:cubicBezTo>
                  <a:cubicBezTo>
                    <a:pt x="28" y="310"/>
                    <a:pt x="88" y="462"/>
                    <a:pt x="195" y="595"/>
                  </a:cubicBezTo>
                  <a:cubicBezTo>
                    <a:pt x="266" y="683"/>
                    <a:pt x="402" y="790"/>
                    <a:pt x="530" y="790"/>
                  </a:cubicBezTo>
                  <a:cubicBezTo>
                    <a:pt x="568" y="790"/>
                    <a:pt x="606" y="780"/>
                    <a:pt x="641" y="757"/>
                  </a:cubicBezTo>
                  <a:cubicBezTo>
                    <a:pt x="685" y="726"/>
                    <a:pt x="711" y="673"/>
                    <a:pt x="696" y="619"/>
                  </a:cubicBezTo>
                  <a:cubicBezTo>
                    <a:pt x="665" y="507"/>
                    <a:pt x="537" y="448"/>
                    <a:pt x="455" y="376"/>
                  </a:cubicBezTo>
                  <a:cubicBezTo>
                    <a:pt x="370" y="304"/>
                    <a:pt x="318" y="210"/>
                    <a:pt x="291" y="103"/>
                  </a:cubicBezTo>
                  <a:cubicBezTo>
                    <a:pt x="275" y="33"/>
                    <a:pt x="213" y="1"/>
                    <a:pt x="15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306;p61">
              <a:extLst>
                <a:ext uri="{FF2B5EF4-FFF2-40B4-BE49-F238E27FC236}">
                  <a16:creationId xmlns:a16="http://schemas.microsoft.com/office/drawing/2014/main" id="{C6232A20-B1F6-AB4B-3E86-D33BB78770C7}"/>
                </a:ext>
              </a:extLst>
            </p:cNvPr>
            <p:cNvSpPr/>
            <p:nvPr/>
          </p:nvSpPr>
          <p:spPr>
            <a:xfrm>
              <a:off x="1624025" y="1872200"/>
              <a:ext cx="43000" cy="37800"/>
            </a:xfrm>
            <a:custGeom>
              <a:avLst/>
              <a:gdLst/>
              <a:ahLst/>
              <a:cxnLst/>
              <a:rect l="l" t="t" r="r" b="b"/>
              <a:pathLst>
                <a:path w="1720" h="1512" extrusionOk="0">
                  <a:moveTo>
                    <a:pt x="1477" y="1"/>
                  </a:moveTo>
                  <a:cubicBezTo>
                    <a:pt x="1453" y="1"/>
                    <a:pt x="1429" y="8"/>
                    <a:pt x="1408" y="23"/>
                  </a:cubicBezTo>
                  <a:cubicBezTo>
                    <a:pt x="1165" y="208"/>
                    <a:pt x="1087" y="530"/>
                    <a:pt x="885" y="755"/>
                  </a:cubicBezTo>
                  <a:cubicBezTo>
                    <a:pt x="667" y="999"/>
                    <a:pt x="398" y="1206"/>
                    <a:pt x="100" y="1339"/>
                  </a:cubicBezTo>
                  <a:cubicBezTo>
                    <a:pt x="1" y="1385"/>
                    <a:pt x="70" y="1512"/>
                    <a:pt x="158" y="1512"/>
                  </a:cubicBezTo>
                  <a:cubicBezTo>
                    <a:pt x="163" y="1512"/>
                    <a:pt x="168" y="1512"/>
                    <a:pt x="172" y="1511"/>
                  </a:cubicBezTo>
                  <a:cubicBezTo>
                    <a:pt x="553" y="1453"/>
                    <a:pt x="887" y="1306"/>
                    <a:pt x="1170" y="1042"/>
                  </a:cubicBezTo>
                  <a:cubicBezTo>
                    <a:pt x="1410" y="817"/>
                    <a:pt x="1719" y="468"/>
                    <a:pt x="1629" y="114"/>
                  </a:cubicBezTo>
                  <a:cubicBezTo>
                    <a:pt x="1613" y="52"/>
                    <a:pt x="1544" y="1"/>
                    <a:pt x="147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307;p61">
              <a:extLst>
                <a:ext uri="{FF2B5EF4-FFF2-40B4-BE49-F238E27FC236}">
                  <a16:creationId xmlns:a16="http://schemas.microsoft.com/office/drawing/2014/main" id="{3D9E61C1-8FBA-267F-649B-4F820BC04D15}"/>
                </a:ext>
              </a:extLst>
            </p:cNvPr>
            <p:cNvSpPr/>
            <p:nvPr/>
          </p:nvSpPr>
          <p:spPr>
            <a:xfrm>
              <a:off x="1689325" y="1838375"/>
              <a:ext cx="14525" cy="34125"/>
            </a:xfrm>
            <a:custGeom>
              <a:avLst/>
              <a:gdLst/>
              <a:ahLst/>
              <a:cxnLst/>
              <a:rect l="l" t="t" r="r" b="b"/>
              <a:pathLst>
                <a:path w="581" h="1365" extrusionOk="0">
                  <a:moveTo>
                    <a:pt x="220" y="0"/>
                  </a:moveTo>
                  <a:cubicBezTo>
                    <a:pt x="148" y="0"/>
                    <a:pt x="77" y="80"/>
                    <a:pt x="95" y="158"/>
                  </a:cubicBezTo>
                  <a:cubicBezTo>
                    <a:pt x="140" y="353"/>
                    <a:pt x="133" y="568"/>
                    <a:pt x="87" y="762"/>
                  </a:cubicBezTo>
                  <a:cubicBezTo>
                    <a:pt x="43" y="946"/>
                    <a:pt x="0" y="1081"/>
                    <a:pt x="32" y="1272"/>
                  </a:cubicBezTo>
                  <a:cubicBezTo>
                    <a:pt x="43" y="1334"/>
                    <a:pt x="98" y="1364"/>
                    <a:pt x="153" y="1364"/>
                  </a:cubicBezTo>
                  <a:cubicBezTo>
                    <a:pt x="188" y="1364"/>
                    <a:pt x="223" y="1353"/>
                    <a:pt x="247" y="1330"/>
                  </a:cubicBezTo>
                  <a:cubicBezTo>
                    <a:pt x="581" y="1015"/>
                    <a:pt x="578" y="381"/>
                    <a:pt x="299" y="39"/>
                  </a:cubicBezTo>
                  <a:cubicBezTo>
                    <a:pt x="276" y="12"/>
                    <a:pt x="248" y="0"/>
                    <a:pt x="22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308;p61">
              <a:extLst>
                <a:ext uri="{FF2B5EF4-FFF2-40B4-BE49-F238E27FC236}">
                  <a16:creationId xmlns:a16="http://schemas.microsoft.com/office/drawing/2014/main" id="{586BC34D-AACD-F320-FA33-282B0B09093F}"/>
                </a:ext>
              </a:extLst>
            </p:cNvPr>
            <p:cNvSpPr/>
            <p:nvPr/>
          </p:nvSpPr>
          <p:spPr>
            <a:xfrm>
              <a:off x="1648700" y="1937575"/>
              <a:ext cx="7375" cy="15800"/>
            </a:xfrm>
            <a:custGeom>
              <a:avLst/>
              <a:gdLst/>
              <a:ahLst/>
              <a:cxnLst/>
              <a:rect l="l" t="t" r="r" b="b"/>
              <a:pathLst>
                <a:path w="295" h="632" extrusionOk="0">
                  <a:moveTo>
                    <a:pt x="224" y="1"/>
                  </a:moveTo>
                  <a:cubicBezTo>
                    <a:pt x="196" y="1"/>
                    <a:pt x="170" y="15"/>
                    <a:pt x="165" y="47"/>
                  </a:cubicBezTo>
                  <a:cubicBezTo>
                    <a:pt x="149" y="138"/>
                    <a:pt x="127" y="228"/>
                    <a:pt x="95" y="316"/>
                  </a:cubicBezTo>
                  <a:cubicBezTo>
                    <a:pt x="64" y="398"/>
                    <a:pt x="15" y="473"/>
                    <a:pt x="6" y="562"/>
                  </a:cubicBezTo>
                  <a:cubicBezTo>
                    <a:pt x="1" y="606"/>
                    <a:pt x="39" y="632"/>
                    <a:pt x="77" y="632"/>
                  </a:cubicBezTo>
                  <a:cubicBezTo>
                    <a:pt x="96" y="632"/>
                    <a:pt x="115" y="626"/>
                    <a:pt x="128" y="612"/>
                  </a:cubicBezTo>
                  <a:cubicBezTo>
                    <a:pt x="196" y="548"/>
                    <a:pt x="220" y="445"/>
                    <a:pt x="242" y="357"/>
                  </a:cubicBezTo>
                  <a:cubicBezTo>
                    <a:pt x="268" y="261"/>
                    <a:pt x="283" y="163"/>
                    <a:pt x="290" y="64"/>
                  </a:cubicBezTo>
                  <a:cubicBezTo>
                    <a:pt x="294" y="24"/>
                    <a:pt x="258" y="1"/>
                    <a:pt x="22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309;p61">
              <a:extLst>
                <a:ext uri="{FF2B5EF4-FFF2-40B4-BE49-F238E27FC236}">
                  <a16:creationId xmlns:a16="http://schemas.microsoft.com/office/drawing/2014/main" id="{6C53609B-2CB0-3293-07BD-612044055706}"/>
                </a:ext>
              </a:extLst>
            </p:cNvPr>
            <p:cNvSpPr/>
            <p:nvPr/>
          </p:nvSpPr>
          <p:spPr>
            <a:xfrm>
              <a:off x="1968475" y="1824675"/>
              <a:ext cx="22325" cy="48300"/>
            </a:xfrm>
            <a:custGeom>
              <a:avLst/>
              <a:gdLst/>
              <a:ahLst/>
              <a:cxnLst/>
              <a:rect l="l" t="t" r="r" b="b"/>
              <a:pathLst>
                <a:path w="893" h="1932" extrusionOk="0">
                  <a:moveTo>
                    <a:pt x="307" y="1"/>
                  </a:moveTo>
                  <a:cubicBezTo>
                    <a:pt x="197" y="1"/>
                    <a:pt x="86" y="101"/>
                    <a:pt x="127" y="225"/>
                  </a:cubicBezTo>
                  <a:cubicBezTo>
                    <a:pt x="218" y="498"/>
                    <a:pt x="216" y="746"/>
                    <a:pt x="162" y="1026"/>
                  </a:cubicBezTo>
                  <a:cubicBezTo>
                    <a:pt x="114" y="1282"/>
                    <a:pt x="0" y="1496"/>
                    <a:pt x="86" y="1760"/>
                  </a:cubicBezTo>
                  <a:cubicBezTo>
                    <a:pt x="121" y="1869"/>
                    <a:pt x="212" y="1931"/>
                    <a:pt x="319" y="1931"/>
                  </a:cubicBezTo>
                  <a:cubicBezTo>
                    <a:pt x="338" y="1931"/>
                    <a:pt x="358" y="1929"/>
                    <a:pt x="377" y="1925"/>
                  </a:cubicBezTo>
                  <a:cubicBezTo>
                    <a:pt x="780" y="1842"/>
                    <a:pt x="892" y="1390"/>
                    <a:pt x="879" y="1029"/>
                  </a:cubicBezTo>
                  <a:cubicBezTo>
                    <a:pt x="865" y="663"/>
                    <a:pt x="678" y="307"/>
                    <a:pt x="427" y="50"/>
                  </a:cubicBezTo>
                  <a:cubicBezTo>
                    <a:pt x="393" y="16"/>
                    <a:pt x="350" y="1"/>
                    <a:pt x="30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6310;p61">
              <a:extLst>
                <a:ext uri="{FF2B5EF4-FFF2-40B4-BE49-F238E27FC236}">
                  <a16:creationId xmlns:a16="http://schemas.microsoft.com/office/drawing/2014/main" id="{5E7AF9D7-44F2-550A-ADFE-C23D0D79FA48}"/>
                </a:ext>
              </a:extLst>
            </p:cNvPr>
            <p:cNvSpPr/>
            <p:nvPr/>
          </p:nvSpPr>
          <p:spPr>
            <a:xfrm>
              <a:off x="1758075" y="2081550"/>
              <a:ext cx="101450" cy="71775"/>
            </a:xfrm>
            <a:custGeom>
              <a:avLst/>
              <a:gdLst/>
              <a:ahLst/>
              <a:cxnLst/>
              <a:rect l="l" t="t" r="r" b="b"/>
              <a:pathLst>
                <a:path w="4058" h="2871" extrusionOk="0">
                  <a:moveTo>
                    <a:pt x="2029" y="1"/>
                  </a:moveTo>
                  <a:cubicBezTo>
                    <a:pt x="1929" y="1"/>
                    <a:pt x="1830" y="20"/>
                    <a:pt x="1735" y="60"/>
                  </a:cubicBezTo>
                  <a:cubicBezTo>
                    <a:pt x="740" y="482"/>
                    <a:pt x="0" y="1773"/>
                    <a:pt x="204" y="2321"/>
                  </a:cubicBezTo>
                  <a:cubicBezTo>
                    <a:pt x="409" y="2868"/>
                    <a:pt x="1991" y="2868"/>
                    <a:pt x="1991" y="2868"/>
                  </a:cubicBezTo>
                  <a:cubicBezTo>
                    <a:pt x="1991" y="2868"/>
                    <a:pt x="2043" y="2870"/>
                    <a:pt x="2130" y="2870"/>
                  </a:cubicBezTo>
                  <a:cubicBezTo>
                    <a:pt x="2522" y="2870"/>
                    <a:pt x="3619" y="2820"/>
                    <a:pt x="3826" y="2271"/>
                  </a:cubicBezTo>
                  <a:cubicBezTo>
                    <a:pt x="4057" y="1664"/>
                    <a:pt x="2974" y="1"/>
                    <a:pt x="2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6311;p61">
              <a:extLst>
                <a:ext uri="{FF2B5EF4-FFF2-40B4-BE49-F238E27FC236}">
                  <a16:creationId xmlns:a16="http://schemas.microsoft.com/office/drawing/2014/main" id="{BEB9C4AE-FCE7-81FF-2315-4ADA6CCDC5B3}"/>
                </a:ext>
              </a:extLst>
            </p:cNvPr>
            <p:cNvSpPr/>
            <p:nvPr/>
          </p:nvSpPr>
          <p:spPr>
            <a:xfrm>
              <a:off x="1787575" y="2081500"/>
              <a:ext cx="44325" cy="13850"/>
            </a:xfrm>
            <a:custGeom>
              <a:avLst/>
              <a:gdLst/>
              <a:ahLst/>
              <a:cxnLst/>
              <a:rect l="l" t="t" r="r" b="b"/>
              <a:pathLst>
                <a:path w="1773" h="554" extrusionOk="0">
                  <a:moveTo>
                    <a:pt x="848" y="1"/>
                  </a:moveTo>
                  <a:cubicBezTo>
                    <a:pt x="748" y="1"/>
                    <a:pt x="650" y="19"/>
                    <a:pt x="556" y="59"/>
                  </a:cubicBezTo>
                  <a:cubicBezTo>
                    <a:pt x="359" y="143"/>
                    <a:pt x="172" y="261"/>
                    <a:pt x="1" y="401"/>
                  </a:cubicBezTo>
                  <a:cubicBezTo>
                    <a:pt x="89" y="446"/>
                    <a:pt x="315" y="513"/>
                    <a:pt x="862" y="547"/>
                  </a:cubicBezTo>
                  <a:cubicBezTo>
                    <a:pt x="934" y="551"/>
                    <a:pt x="1003" y="553"/>
                    <a:pt x="1067" y="553"/>
                  </a:cubicBezTo>
                  <a:cubicBezTo>
                    <a:pt x="1407" y="553"/>
                    <a:pt x="1633" y="497"/>
                    <a:pt x="1773" y="443"/>
                  </a:cubicBezTo>
                  <a:cubicBezTo>
                    <a:pt x="1484" y="180"/>
                    <a:pt x="1158" y="1"/>
                    <a:pt x="8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6312;p61">
              <a:extLst>
                <a:ext uri="{FF2B5EF4-FFF2-40B4-BE49-F238E27FC236}">
                  <a16:creationId xmlns:a16="http://schemas.microsoft.com/office/drawing/2014/main" id="{6FAF3252-F397-55BF-7B27-B17402FB12F8}"/>
                </a:ext>
              </a:extLst>
            </p:cNvPr>
            <p:cNvSpPr/>
            <p:nvPr/>
          </p:nvSpPr>
          <p:spPr>
            <a:xfrm>
              <a:off x="1778125" y="2114700"/>
              <a:ext cx="65300" cy="32550"/>
            </a:xfrm>
            <a:custGeom>
              <a:avLst/>
              <a:gdLst/>
              <a:ahLst/>
              <a:cxnLst/>
              <a:rect l="l" t="t" r="r" b="b"/>
              <a:pathLst>
                <a:path w="2612" h="1302" extrusionOk="0">
                  <a:moveTo>
                    <a:pt x="1275" y="1"/>
                  </a:moveTo>
                  <a:cubicBezTo>
                    <a:pt x="368" y="1"/>
                    <a:pt x="1" y="771"/>
                    <a:pt x="9" y="794"/>
                  </a:cubicBezTo>
                  <a:cubicBezTo>
                    <a:pt x="155" y="1175"/>
                    <a:pt x="563" y="1301"/>
                    <a:pt x="1012" y="1301"/>
                  </a:cubicBezTo>
                  <a:cubicBezTo>
                    <a:pt x="1737" y="1301"/>
                    <a:pt x="2570" y="971"/>
                    <a:pt x="2585" y="845"/>
                  </a:cubicBezTo>
                  <a:cubicBezTo>
                    <a:pt x="2612" y="641"/>
                    <a:pt x="2331" y="53"/>
                    <a:pt x="1361" y="3"/>
                  </a:cubicBezTo>
                  <a:cubicBezTo>
                    <a:pt x="1332" y="2"/>
                    <a:pt x="1303" y="1"/>
                    <a:pt x="1275" y="1"/>
                  </a:cubicBezTo>
                  <a:close/>
                </a:path>
              </a:pathLst>
            </a:custGeom>
            <a:solidFill>
              <a:srgbClr val="E2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6313;p61">
              <a:extLst>
                <a:ext uri="{FF2B5EF4-FFF2-40B4-BE49-F238E27FC236}">
                  <a16:creationId xmlns:a16="http://schemas.microsoft.com/office/drawing/2014/main" id="{C65B6ED0-1720-5935-7F12-AAFAE0A33037}"/>
                </a:ext>
              </a:extLst>
            </p:cNvPr>
            <p:cNvSpPr/>
            <p:nvPr/>
          </p:nvSpPr>
          <p:spPr>
            <a:xfrm>
              <a:off x="1778175" y="2121475"/>
              <a:ext cx="64975" cy="25775"/>
            </a:xfrm>
            <a:custGeom>
              <a:avLst/>
              <a:gdLst/>
              <a:ahLst/>
              <a:cxnLst/>
              <a:rect l="l" t="t" r="r" b="b"/>
              <a:pathLst>
                <a:path w="2599" h="1031" extrusionOk="0">
                  <a:moveTo>
                    <a:pt x="2225" y="1"/>
                  </a:moveTo>
                  <a:cubicBezTo>
                    <a:pt x="2204" y="194"/>
                    <a:pt x="2053" y="432"/>
                    <a:pt x="1439" y="432"/>
                  </a:cubicBezTo>
                  <a:cubicBezTo>
                    <a:pt x="1346" y="432"/>
                    <a:pt x="1242" y="427"/>
                    <a:pt x="1127" y="415"/>
                  </a:cubicBezTo>
                  <a:cubicBezTo>
                    <a:pt x="555" y="357"/>
                    <a:pt x="383" y="203"/>
                    <a:pt x="380" y="45"/>
                  </a:cubicBezTo>
                  <a:cubicBezTo>
                    <a:pt x="117" y="261"/>
                    <a:pt x="1" y="511"/>
                    <a:pt x="6" y="525"/>
                  </a:cubicBezTo>
                  <a:cubicBezTo>
                    <a:pt x="153" y="904"/>
                    <a:pt x="560" y="1031"/>
                    <a:pt x="1009" y="1031"/>
                  </a:cubicBezTo>
                  <a:cubicBezTo>
                    <a:pt x="1734" y="1031"/>
                    <a:pt x="2568" y="701"/>
                    <a:pt x="2583" y="575"/>
                  </a:cubicBezTo>
                  <a:cubicBezTo>
                    <a:pt x="2598" y="453"/>
                    <a:pt x="2504" y="200"/>
                    <a:pt x="2225" y="1"/>
                  </a:cubicBezTo>
                  <a:close/>
                </a:path>
              </a:pathLst>
            </a:custGeom>
            <a:solidFill>
              <a:srgbClr val="E2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6314;p61">
              <a:extLst>
                <a:ext uri="{FF2B5EF4-FFF2-40B4-BE49-F238E27FC236}">
                  <a16:creationId xmlns:a16="http://schemas.microsoft.com/office/drawing/2014/main" id="{A6FD74ED-51DD-1B5C-D3B9-4E9C786201C8}"/>
                </a:ext>
              </a:extLst>
            </p:cNvPr>
            <p:cNvSpPr/>
            <p:nvPr/>
          </p:nvSpPr>
          <p:spPr>
            <a:xfrm>
              <a:off x="1764600" y="2130375"/>
              <a:ext cx="89675" cy="22875"/>
            </a:xfrm>
            <a:custGeom>
              <a:avLst/>
              <a:gdLst/>
              <a:ahLst/>
              <a:cxnLst/>
              <a:rect l="l" t="t" r="r" b="b"/>
              <a:pathLst>
                <a:path w="3587" h="915" extrusionOk="0">
                  <a:moveTo>
                    <a:pt x="3175" y="1"/>
                  </a:moveTo>
                  <a:cubicBezTo>
                    <a:pt x="2960" y="1"/>
                    <a:pt x="2863" y="325"/>
                    <a:pt x="2863" y="325"/>
                  </a:cubicBezTo>
                  <a:cubicBezTo>
                    <a:pt x="2863" y="325"/>
                    <a:pt x="2378" y="445"/>
                    <a:pt x="1795" y="445"/>
                  </a:cubicBezTo>
                  <a:cubicBezTo>
                    <a:pt x="1466" y="445"/>
                    <a:pt x="1105" y="407"/>
                    <a:pt x="784" y="287"/>
                  </a:cubicBezTo>
                  <a:cubicBezTo>
                    <a:pt x="784" y="287"/>
                    <a:pt x="724" y="20"/>
                    <a:pt x="428" y="20"/>
                  </a:cubicBezTo>
                  <a:cubicBezTo>
                    <a:pt x="230" y="20"/>
                    <a:pt x="45" y="171"/>
                    <a:pt x="0" y="465"/>
                  </a:cubicBezTo>
                  <a:cubicBezTo>
                    <a:pt x="348" y="911"/>
                    <a:pt x="1730" y="911"/>
                    <a:pt x="1730" y="911"/>
                  </a:cubicBezTo>
                  <a:cubicBezTo>
                    <a:pt x="1730" y="911"/>
                    <a:pt x="1786" y="914"/>
                    <a:pt x="1878" y="914"/>
                  </a:cubicBezTo>
                  <a:cubicBezTo>
                    <a:pt x="2278" y="914"/>
                    <a:pt x="3359" y="863"/>
                    <a:pt x="3565" y="318"/>
                  </a:cubicBezTo>
                  <a:cubicBezTo>
                    <a:pt x="3575" y="292"/>
                    <a:pt x="3581" y="265"/>
                    <a:pt x="3587" y="235"/>
                  </a:cubicBezTo>
                  <a:cubicBezTo>
                    <a:pt x="3468" y="90"/>
                    <a:pt x="3291" y="1"/>
                    <a:pt x="3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6315;p61">
              <a:extLst>
                <a:ext uri="{FF2B5EF4-FFF2-40B4-BE49-F238E27FC236}">
                  <a16:creationId xmlns:a16="http://schemas.microsoft.com/office/drawing/2014/main" id="{D35C3CB7-AFC6-2915-4781-B45AC1BBC208}"/>
                </a:ext>
              </a:extLst>
            </p:cNvPr>
            <p:cNvSpPr/>
            <p:nvPr/>
          </p:nvSpPr>
          <p:spPr>
            <a:xfrm>
              <a:off x="1807550" y="2130375"/>
              <a:ext cx="43100" cy="11250"/>
            </a:xfrm>
            <a:custGeom>
              <a:avLst/>
              <a:gdLst/>
              <a:ahLst/>
              <a:cxnLst/>
              <a:rect l="l" t="t" r="r" b="b"/>
              <a:pathLst>
                <a:path w="1724" h="450" extrusionOk="0">
                  <a:moveTo>
                    <a:pt x="1458" y="1"/>
                  </a:moveTo>
                  <a:cubicBezTo>
                    <a:pt x="1243" y="2"/>
                    <a:pt x="1147" y="327"/>
                    <a:pt x="1147" y="327"/>
                  </a:cubicBezTo>
                  <a:cubicBezTo>
                    <a:pt x="1147" y="327"/>
                    <a:pt x="658" y="447"/>
                    <a:pt x="73" y="447"/>
                  </a:cubicBezTo>
                  <a:cubicBezTo>
                    <a:pt x="49" y="447"/>
                    <a:pt x="25" y="446"/>
                    <a:pt x="1" y="446"/>
                  </a:cubicBezTo>
                  <a:lnTo>
                    <a:pt x="1" y="446"/>
                  </a:lnTo>
                  <a:cubicBezTo>
                    <a:pt x="51" y="447"/>
                    <a:pt x="83" y="447"/>
                    <a:pt x="83" y="447"/>
                  </a:cubicBezTo>
                  <a:cubicBezTo>
                    <a:pt x="83" y="447"/>
                    <a:pt x="134" y="449"/>
                    <a:pt x="220" y="449"/>
                  </a:cubicBezTo>
                  <a:cubicBezTo>
                    <a:pt x="539" y="449"/>
                    <a:pt x="1330" y="416"/>
                    <a:pt x="1724" y="105"/>
                  </a:cubicBezTo>
                  <a:cubicBezTo>
                    <a:pt x="1631" y="41"/>
                    <a:pt x="1533" y="1"/>
                    <a:pt x="14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6316;p61">
              <a:extLst>
                <a:ext uri="{FF2B5EF4-FFF2-40B4-BE49-F238E27FC236}">
                  <a16:creationId xmlns:a16="http://schemas.microsoft.com/office/drawing/2014/main" id="{942892DF-658F-D685-AD88-B0C595010582}"/>
                </a:ext>
              </a:extLst>
            </p:cNvPr>
            <p:cNvSpPr/>
            <p:nvPr/>
          </p:nvSpPr>
          <p:spPr>
            <a:xfrm>
              <a:off x="1769350" y="2130875"/>
              <a:ext cx="32125" cy="10325"/>
            </a:xfrm>
            <a:custGeom>
              <a:avLst/>
              <a:gdLst/>
              <a:ahLst/>
              <a:cxnLst/>
              <a:rect l="l" t="t" r="r" b="b"/>
              <a:pathLst>
                <a:path w="1285" h="413" extrusionOk="0">
                  <a:moveTo>
                    <a:pt x="240" y="1"/>
                  </a:moveTo>
                  <a:cubicBezTo>
                    <a:pt x="154" y="1"/>
                    <a:pt x="71" y="32"/>
                    <a:pt x="1" y="87"/>
                  </a:cubicBezTo>
                  <a:cubicBezTo>
                    <a:pt x="308" y="310"/>
                    <a:pt x="909" y="386"/>
                    <a:pt x="1285" y="412"/>
                  </a:cubicBezTo>
                  <a:cubicBezTo>
                    <a:pt x="1052" y="392"/>
                    <a:pt x="816" y="349"/>
                    <a:pt x="598" y="267"/>
                  </a:cubicBezTo>
                  <a:cubicBezTo>
                    <a:pt x="598" y="267"/>
                    <a:pt x="598" y="267"/>
                    <a:pt x="598" y="267"/>
                  </a:cubicBezTo>
                  <a:cubicBezTo>
                    <a:pt x="596" y="267"/>
                    <a:pt x="534" y="1"/>
                    <a:pt x="24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6317;p61">
              <a:extLst>
                <a:ext uri="{FF2B5EF4-FFF2-40B4-BE49-F238E27FC236}">
                  <a16:creationId xmlns:a16="http://schemas.microsoft.com/office/drawing/2014/main" id="{A0CE8F01-6D4F-C0C1-5DA3-2A24DDDAA7EF}"/>
                </a:ext>
              </a:extLst>
            </p:cNvPr>
            <p:cNvSpPr/>
            <p:nvPr/>
          </p:nvSpPr>
          <p:spPr>
            <a:xfrm>
              <a:off x="1787575" y="2081525"/>
              <a:ext cx="44375" cy="12550"/>
            </a:xfrm>
            <a:custGeom>
              <a:avLst/>
              <a:gdLst/>
              <a:ahLst/>
              <a:cxnLst/>
              <a:rect l="l" t="t" r="r" b="b"/>
              <a:pathLst>
                <a:path w="1775" h="502" extrusionOk="0">
                  <a:moveTo>
                    <a:pt x="848" y="1"/>
                  </a:moveTo>
                  <a:cubicBezTo>
                    <a:pt x="748" y="1"/>
                    <a:pt x="650" y="19"/>
                    <a:pt x="556" y="59"/>
                  </a:cubicBezTo>
                  <a:cubicBezTo>
                    <a:pt x="359" y="143"/>
                    <a:pt x="172" y="261"/>
                    <a:pt x="1" y="402"/>
                  </a:cubicBezTo>
                  <a:cubicBezTo>
                    <a:pt x="49" y="425"/>
                    <a:pt x="139" y="453"/>
                    <a:pt x="296" y="483"/>
                  </a:cubicBezTo>
                  <a:cubicBezTo>
                    <a:pt x="318" y="367"/>
                    <a:pt x="425" y="202"/>
                    <a:pt x="838" y="132"/>
                  </a:cubicBezTo>
                  <a:cubicBezTo>
                    <a:pt x="888" y="123"/>
                    <a:pt x="935" y="119"/>
                    <a:pt x="979" y="119"/>
                  </a:cubicBezTo>
                  <a:cubicBezTo>
                    <a:pt x="1304" y="119"/>
                    <a:pt x="1482" y="330"/>
                    <a:pt x="1574" y="501"/>
                  </a:cubicBezTo>
                  <a:cubicBezTo>
                    <a:pt x="1654" y="483"/>
                    <a:pt x="1721" y="463"/>
                    <a:pt x="1775" y="442"/>
                  </a:cubicBezTo>
                  <a:cubicBezTo>
                    <a:pt x="1483" y="180"/>
                    <a:pt x="1158" y="1"/>
                    <a:pt x="84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6318;p61">
              <a:extLst>
                <a:ext uri="{FF2B5EF4-FFF2-40B4-BE49-F238E27FC236}">
                  <a16:creationId xmlns:a16="http://schemas.microsoft.com/office/drawing/2014/main" id="{57092D82-74E1-8815-F9EA-75C2FEAD691A}"/>
                </a:ext>
              </a:extLst>
            </p:cNvPr>
            <p:cNvSpPr/>
            <p:nvPr/>
          </p:nvSpPr>
          <p:spPr>
            <a:xfrm>
              <a:off x="1800600" y="2158325"/>
              <a:ext cx="17900" cy="2475"/>
            </a:xfrm>
            <a:custGeom>
              <a:avLst/>
              <a:gdLst/>
              <a:ahLst/>
              <a:cxnLst/>
              <a:rect l="l" t="t" r="r" b="b"/>
              <a:pathLst>
                <a:path w="716" h="99" extrusionOk="0">
                  <a:moveTo>
                    <a:pt x="11" y="1"/>
                  </a:moveTo>
                  <a:cubicBezTo>
                    <a:pt x="8" y="1"/>
                    <a:pt x="6" y="1"/>
                    <a:pt x="5" y="2"/>
                  </a:cubicBezTo>
                  <a:cubicBezTo>
                    <a:pt x="1" y="7"/>
                    <a:pt x="17" y="28"/>
                    <a:pt x="51" y="44"/>
                  </a:cubicBezTo>
                  <a:cubicBezTo>
                    <a:pt x="84" y="60"/>
                    <a:pt x="132" y="69"/>
                    <a:pt x="176" y="76"/>
                  </a:cubicBezTo>
                  <a:cubicBezTo>
                    <a:pt x="265" y="91"/>
                    <a:pt x="356" y="98"/>
                    <a:pt x="356" y="98"/>
                  </a:cubicBezTo>
                  <a:cubicBezTo>
                    <a:pt x="356" y="98"/>
                    <a:pt x="447" y="96"/>
                    <a:pt x="538" y="80"/>
                  </a:cubicBezTo>
                  <a:cubicBezTo>
                    <a:pt x="628" y="65"/>
                    <a:pt x="716" y="31"/>
                    <a:pt x="711" y="17"/>
                  </a:cubicBezTo>
                  <a:cubicBezTo>
                    <a:pt x="710" y="13"/>
                    <a:pt x="696" y="12"/>
                    <a:pt x="674" y="12"/>
                  </a:cubicBezTo>
                  <a:cubicBezTo>
                    <a:pt x="650" y="12"/>
                    <a:pt x="617" y="13"/>
                    <a:pt x="580" y="13"/>
                  </a:cubicBezTo>
                  <a:cubicBezTo>
                    <a:pt x="564" y="13"/>
                    <a:pt x="548" y="13"/>
                    <a:pt x="531" y="12"/>
                  </a:cubicBezTo>
                  <a:cubicBezTo>
                    <a:pt x="445" y="11"/>
                    <a:pt x="357" y="2"/>
                    <a:pt x="357" y="2"/>
                  </a:cubicBezTo>
                  <a:cubicBezTo>
                    <a:pt x="357" y="2"/>
                    <a:pt x="269" y="6"/>
                    <a:pt x="180" y="8"/>
                  </a:cubicBezTo>
                  <a:cubicBezTo>
                    <a:pt x="155" y="9"/>
                    <a:pt x="132" y="10"/>
                    <a:pt x="110" y="10"/>
                  </a:cubicBezTo>
                  <a:cubicBezTo>
                    <a:pt x="92" y="10"/>
                    <a:pt x="75" y="10"/>
                    <a:pt x="62" y="8"/>
                  </a:cubicBezTo>
                  <a:cubicBezTo>
                    <a:pt x="38" y="6"/>
                    <a:pt x="20" y="1"/>
                    <a:pt x="11"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74306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511;p73">
            <a:extLst>
              <a:ext uri="{FF2B5EF4-FFF2-40B4-BE49-F238E27FC236}">
                <a16:creationId xmlns:a16="http://schemas.microsoft.com/office/drawing/2014/main" id="{9F71CA35-F43F-656E-C166-4E6024E63A7A}"/>
              </a:ext>
            </a:extLst>
          </p:cNvPr>
          <p:cNvSpPr txBox="1">
            <a:spLocks/>
          </p:cNvSpPr>
          <p:nvPr/>
        </p:nvSpPr>
        <p:spPr>
          <a:xfrm>
            <a:off x="1868916" y="1263766"/>
            <a:ext cx="5602200" cy="199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800"/>
              <a:buFont typeface="Chau Philomene One"/>
              <a:buNone/>
              <a:defRPr sz="19000" b="0" i="0" u="none" strike="noStrike" cap="none">
                <a:solidFill>
                  <a:schemeClr val="dk2"/>
                </a:solidFill>
                <a:latin typeface="Chau Philomene One"/>
                <a:ea typeface="Chau Philomene One"/>
                <a:cs typeface="Chau Philomene One"/>
                <a:sym typeface="Chau Philomene One"/>
              </a:defRPr>
            </a:lvl1pPr>
            <a:lvl2pPr marR="0" lvl="1"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2pPr>
            <a:lvl3pPr marR="0" lvl="2"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3pPr>
            <a:lvl4pPr marR="0" lvl="3"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4pPr>
            <a:lvl5pPr marR="0" lvl="4"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5pPr>
            <a:lvl6pPr marR="0" lvl="5"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6pPr>
            <a:lvl7pPr marR="0" lvl="6"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7pPr>
            <a:lvl8pPr marR="0" lvl="7"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8pPr>
            <a:lvl9pPr marR="0" lvl="8" algn="ctr" rtl="0">
              <a:lnSpc>
                <a:spcPct val="100000"/>
              </a:lnSpc>
              <a:spcBef>
                <a:spcPts val="0"/>
              </a:spcBef>
              <a:spcAft>
                <a:spcPts val="0"/>
              </a:spcAft>
              <a:buClr>
                <a:schemeClr val="dk2"/>
              </a:buClr>
              <a:buSzPts val="4800"/>
              <a:buFont typeface="Chau Philomene One"/>
              <a:buNone/>
              <a:defRPr sz="4800" b="0" i="0" u="none" strike="noStrike" cap="none">
                <a:solidFill>
                  <a:schemeClr val="dk2"/>
                </a:solidFill>
                <a:latin typeface="Chau Philomene One"/>
                <a:ea typeface="Chau Philomene One"/>
                <a:cs typeface="Chau Philomene One"/>
                <a:sym typeface="Chau Philomene One"/>
              </a:defRPr>
            </a:lvl9pPr>
          </a:lstStyle>
          <a:p>
            <a:r>
              <a:rPr lang="en-US" sz="13200" dirty="0"/>
              <a:t>Thanks!</a:t>
            </a:r>
          </a:p>
        </p:txBody>
      </p:sp>
      <p:sp>
        <p:nvSpPr>
          <p:cNvPr id="6" name="Google Shape;8475;p73">
            <a:extLst>
              <a:ext uri="{FF2B5EF4-FFF2-40B4-BE49-F238E27FC236}">
                <a16:creationId xmlns:a16="http://schemas.microsoft.com/office/drawing/2014/main" id="{6AE33B61-7F2C-4212-1F7D-B0084586BF3F}"/>
              </a:ext>
            </a:extLst>
          </p:cNvPr>
          <p:cNvSpPr txBox="1">
            <a:spLocks noGrp="1"/>
          </p:cNvSpPr>
          <p:nvPr>
            <p:ph type="subTitle" idx="1"/>
          </p:nvPr>
        </p:nvSpPr>
        <p:spPr>
          <a:xfrm>
            <a:off x="2468795" y="3503953"/>
            <a:ext cx="4384440" cy="12766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2"/>
                </a:solidFill>
              </a:rPr>
              <a:t>Do you have any questions?</a:t>
            </a:r>
            <a:endParaRPr b="1" dirty="0">
              <a:solidFill>
                <a:schemeClr val="dk2"/>
              </a:solidFill>
            </a:endParaRPr>
          </a:p>
          <a:p>
            <a:pPr marL="0" lvl="0" indent="0" algn="ctr" rtl="0">
              <a:spcBef>
                <a:spcPts val="0"/>
              </a:spcBef>
              <a:spcAft>
                <a:spcPts val="0"/>
              </a:spcAft>
              <a:buNone/>
            </a:pPr>
            <a:endParaRPr dirty="0">
              <a:solidFill>
                <a:schemeClr val="dk2"/>
              </a:solidFill>
            </a:endParaRPr>
          </a:p>
        </p:txBody>
      </p:sp>
      <p:grpSp>
        <p:nvGrpSpPr>
          <p:cNvPr id="7" name="Google Shape;8512;p73">
            <a:extLst>
              <a:ext uri="{FF2B5EF4-FFF2-40B4-BE49-F238E27FC236}">
                <a16:creationId xmlns:a16="http://schemas.microsoft.com/office/drawing/2014/main" id="{93446397-D3E4-3672-37D8-A93979846FE9}"/>
              </a:ext>
            </a:extLst>
          </p:cNvPr>
          <p:cNvGrpSpPr/>
          <p:nvPr/>
        </p:nvGrpSpPr>
        <p:grpSpPr>
          <a:xfrm rot="441548">
            <a:off x="583986" y="3609139"/>
            <a:ext cx="830520" cy="1207913"/>
            <a:chOff x="424550" y="3733725"/>
            <a:chExt cx="712525" cy="1036300"/>
          </a:xfrm>
        </p:grpSpPr>
        <p:sp>
          <p:nvSpPr>
            <p:cNvPr id="8" name="Google Shape;8513;p73">
              <a:extLst>
                <a:ext uri="{FF2B5EF4-FFF2-40B4-BE49-F238E27FC236}">
                  <a16:creationId xmlns:a16="http://schemas.microsoft.com/office/drawing/2014/main" id="{0674D860-3E61-FC18-BB32-7584AC5E33FD}"/>
                </a:ext>
              </a:extLst>
            </p:cNvPr>
            <p:cNvSpPr/>
            <p:nvPr/>
          </p:nvSpPr>
          <p:spPr>
            <a:xfrm>
              <a:off x="424550" y="3733725"/>
              <a:ext cx="712525" cy="1036300"/>
            </a:xfrm>
            <a:custGeom>
              <a:avLst/>
              <a:gdLst/>
              <a:ahLst/>
              <a:cxnLst/>
              <a:rect l="l" t="t" r="r" b="b"/>
              <a:pathLst>
                <a:path w="28501" h="41452" extrusionOk="0">
                  <a:moveTo>
                    <a:pt x="10424" y="1"/>
                  </a:moveTo>
                  <a:cubicBezTo>
                    <a:pt x="9623" y="1"/>
                    <a:pt x="8866" y="170"/>
                    <a:pt x="8174" y="505"/>
                  </a:cubicBezTo>
                  <a:cubicBezTo>
                    <a:pt x="6928" y="1105"/>
                    <a:pt x="6241" y="1865"/>
                    <a:pt x="5862" y="2556"/>
                  </a:cubicBezTo>
                  <a:cubicBezTo>
                    <a:pt x="5054" y="2616"/>
                    <a:pt x="4302" y="2843"/>
                    <a:pt x="3627" y="3240"/>
                  </a:cubicBezTo>
                  <a:cubicBezTo>
                    <a:pt x="3590" y="3262"/>
                    <a:pt x="3553" y="3285"/>
                    <a:pt x="3516" y="3309"/>
                  </a:cubicBezTo>
                  <a:cubicBezTo>
                    <a:pt x="3257" y="3437"/>
                    <a:pt x="3071" y="3554"/>
                    <a:pt x="2977" y="3618"/>
                  </a:cubicBezTo>
                  <a:cubicBezTo>
                    <a:pt x="2910" y="3665"/>
                    <a:pt x="2817" y="3731"/>
                    <a:pt x="2705" y="3823"/>
                  </a:cubicBezTo>
                  <a:cubicBezTo>
                    <a:pt x="2520" y="3971"/>
                    <a:pt x="2343" y="4137"/>
                    <a:pt x="2180" y="4321"/>
                  </a:cubicBezTo>
                  <a:cubicBezTo>
                    <a:pt x="1832" y="4705"/>
                    <a:pt x="1249" y="5502"/>
                    <a:pt x="1141" y="6615"/>
                  </a:cubicBezTo>
                  <a:cubicBezTo>
                    <a:pt x="1141" y="6621"/>
                    <a:pt x="1139" y="6627"/>
                    <a:pt x="1139" y="6632"/>
                  </a:cubicBezTo>
                  <a:cubicBezTo>
                    <a:pt x="1018" y="7171"/>
                    <a:pt x="1007" y="7679"/>
                    <a:pt x="1075" y="8144"/>
                  </a:cubicBezTo>
                  <a:cubicBezTo>
                    <a:pt x="427" y="8886"/>
                    <a:pt x="64" y="9817"/>
                    <a:pt x="39" y="10825"/>
                  </a:cubicBezTo>
                  <a:cubicBezTo>
                    <a:pt x="0" y="12419"/>
                    <a:pt x="735" y="13555"/>
                    <a:pt x="1438" y="14274"/>
                  </a:cubicBezTo>
                  <a:cubicBezTo>
                    <a:pt x="1438" y="14348"/>
                    <a:pt x="1438" y="14423"/>
                    <a:pt x="1440" y="14504"/>
                  </a:cubicBezTo>
                  <a:cubicBezTo>
                    <a:pt x="1447" y="15042"/>
                    <a:pt x="1477" y="15569"/>
                    <a:pt x="1526" y="16070"/>
                  </a:cubicBezTo>
                  <a:cubicBezTo>
                    <a:pt x="1529" y="16101"/>
                    <a:pt x="1532" y="16131"/>
                    <a:pt x="1536" y="16164"/>
                  </a:cubicBezTo>
                  <a:cubicBezTo>
                    <a:pt x="1084" y="16604"/>
                    <a:pt x="722" y="17170"/>
                    <a:pt x="490" y="17821"/>
                  </a:cubicBezTo>
                  <a:lnTo>
                    <a:pt x="483" y="17836"/>
                  </a:lnTo>
                  <a:lnTo>
                    <a:pt x="445" y="17950"/>
                  </a:lnTo>
                  <a:cubicBezTo>
                    <a:pt x="409" y="18066"/>
                    <a:pt x="375" y="18184"/>
                    <a:pt x="351" y="18286"/>
                  </a:cubicBezTo>
                  <a:lnTo>
                    <a:pt x="336" y="18349"/>
                  </a:lnTo>
                  <a:cubicBezTo>
                    <a:pt x="316" y="18429"/>
                    <a:pt x="301" y="18508"/>
                    <a:pt x="287" y="18589"/>
                  </a:cubicBezTo>
                  <a:lnTo>
                    <a:pt x="279" y="18615"/>
                  </a:lnTo>
                  <a:lnTo>
                    <a:pt x="250" y="18833"/>
                  </a:lnTo>
                  <a:cubicBezTo>
                    <a:pt x="235" y="18945"/>
                    <a:pt x="225" y="19061"/>
                    <a:pt x="220" y="19182"/>
                  </a:cubicBezTo>
                  <a:lnTo>
                    <a:pt x="215" y="19254"/>
                  </a:lnTo>
                  <a:cubicBezTo>
                    <a:pt x="205" y="19543"/>
                    <a:pt x="220" y="19835"/>
                    <a:pt x="260" y="20124"/>
                  </a:cubicBezTo>
                  <a:cubicBezTo>
                    <a:pt x="264" y="20155"/>
                    <a:pt x="269" y="20188"/>
                    <a:pt x="277" y="20231"/>
                  </a:cubicBezTo>
                  <a:cubicBezTo>
                    <a:pt x="298" y="20359"/>
                    <a:pt x="321" y="20478"/>
                    <a:pt x="349" y="20594"/>
                  </a:cubicBezTo>
                  <a:lnTo>
                    <a:pt x="362" y="20655"/>
                  </a:lnTo>
                  <a:lnTo>
                    <a:pt x="381" y="20722"/>
                  </a:lnTo>
                  <a:cubicBezTo>
                    <a:pt x="416" y="20848"/>
                    <a:pt x="457" y="20978"/>
                    <a:pt x="509" y="21123"/>
                  </a:cubicBezTo>
                  <a:lnTo>
                    <a:pt x="544" y="21216"/>
                  </a:lnTo>
                  <a:cubicBezTo>
                    <a:pt x="591" y="21334"/>
                    <a:pt x="642" y="21453"/>
                    <a:pt x="697" y="21567"/>
                  </a:cubicBezTo>
                  <a:cubicBezTo>
                    <a:pt x="709" y="21600"/>
                    <a:pt x="726" y="21630"/>
                    <a:pt x="739" y="21657"/>
                  </a:cubicBezTo>
                  <a:cubicBezTo>
                    <a:pt x="806" y="21794"/>
                    <a:pt x="884" y="21934"/>
                    <a:pt x="968" y="22071"/>
                  </a:cubicBezTo>
                  <a:cubicBezTo>
                    <a:pt x="990" y="22108"/>
                    <a:pt x="1014" y="22144"/>
                    <a:pt x="1030" y="22169"/>
                  </a:cubicBezTo>
                  <a:cubicBezTo>
                    <a:pt x="1101" y="22279"/>
                    <a:pt x="1178" y="22390"/>
                    <a:pt x="1256" y="22494"/>
                  </a:cubicBezTo>
                  <a:cubicBezTo>
                    <a:pt x="1277" y="22522"/>
                    <a:pt x="1299" y="22554"/>
                    <a:pt x="1327" y="22589"/>
                  </a:cubicBezTo>
                  <a:cubicBezTo>
                    <a:pt x="1427" y="22717"/>
                    <a:pt x="1533" y="22841"/>
                    <a:pt x="1647" y="22964"/>
                  </a:cubicBezTo>
                  <a:cubicBezTo>
                    <a:pt x="1673" y="22991"/>
                    <a:pt x="1699" y="23019"/>
                    <a:pt x="1719" y="23039"/>
                  </a:cubicBezTo>
                  <a:cubicBezTo>
                    <a:pt x="1812" y="23137"/>
                    <a:pt x="1912" y="23233"/>
                    <a:pt x="2017" y="23329"/>
                  </a:cubicBezTo>
                  <a:cubicBezTo>
                    <a:pt x="2017" y="23329"/>
                    <a:pt x="2093" y="23396"/>
                    <a:pt x="2121" y="23422"/>
                  </a:cubicBezTo>
                  <a:cubicBezTo>
                    <a:pt x="2257" y="23540"/>
                    <a:pt x="2388" y="23645"/>
                    <a:pt x="2530" y="23752"/>
                  </a:cubicBezTo>
                  <a:cubicBezTo>
                    <a:pt x="2553" y="23768"/>
                    <a:pt x="2578" y="23786"/>
                    <a:pt x="2603" y="23803"/>
                  </a:cubicBezTo>
                  <a:cubicBezTo>
                    <a:pt x="2721" y="23887"/>
                    <a:pt x="2844" y="23973"/>
                    <a:pt x="2973" y="24055"/>
                  </a:cubicBezTo>
                  <a:cubicBezTo>
                    <a:pt x="3015" y="24084"/>
                    <a:pt x="3058" y="24109"/>
                    <a:pt x="3098" y="24134"/>
                  </a:cubicBezTo>
                  <a:cubicBezTo>
                    <a:pt x="3155" y="24166"/>
                    <a:pt x="3207" y="24199"/>
                    <a:pt x="3260" y="24229"/>
                  </a:cubicBezTo>
                  <a:cubicBezTo>
                    <a:pt x="3341" y="24537"/>
                    <a:pt x="3434" y="24827"/>
                    <a:pt x="3539" y="25106"/>
                  </a:cubicBezTo>
                  <a:lnTo>
                    <a:pt x="3563" y="25170"/>
                  </a:lnTo>
                  <a:cubicBezTo>
                    <a:pt x="3801" y="25786"/>
                    <a:pt x="4103" y="26349"/>
                    <a:pt x="4464" y="26843"/>
                  </a:cubicBezTo>
                  <a:cubicBezTo>
                    <a:pt x="4602" y="27035"/>
                    <a:pt x="4738" y="27201"/>
                    <a:pt x="4871" y="27351"/>
                  </a:cubicBezTo>
                  <a:cubicBezTo>
                    <a:pt x="5553" y="28112"/>
                    <a:pt x="6301" y="28895"/>
                    <a:pt x="7331" y="29567"/>
                  </a:cubicBezTo>
                  <a:cubicBezTo>
                    <a:pt x="7056" y="29622"/>
                    <a:pt x="6792" y="29687"/>
                    <a:pt x="6534" y="29763"/>
                  </a:cubicBezTo>
                  <a:lnTo>
                    <a:pt x="6481" y="29779"/>
                  </a:lnTo>
                  <a:cubicBezTo>
                    <a:pt x="6380" y="29809"/>
                    <a:pt x="6278" y="29843"/>
                    <a:pt x="6178" y="29877"/>
                  </a:cubicBezTo>
                  <a:lnTo>
                    <a:pt x="6080" y="29913"/>
                  </a:lnTo>
                  <a:cubicBezTo>
                    <a:pt x="5993" y="29944"/>
                    <a:pt x="5905" y="29977"/>
                    <a:pt x="5832" y="30005"/>
                  </a:cubicBezTo>
                  <a:cubicBezTo>
                    <a:pt x="5795" y="30020"/>
                    <a:pt x="5760" y="30034"/>
                    <a:pt x="5723" y="30050"/>
                  </a:cubicBezTo>
                  <a:lnTo>
                    <a:pt x="6600" y="32133"/>
                  </a:lnTo>
                  <a:lnTo>
                    <a:pt x="6600" y="32133"/>
                  </a:lnTo>
                  <a:lnTo>
                    <a:pt x="5697" y="30059"/>
                  </a:lnTo>
                  <a:cubicBezTo>
                    <a:pt x="5617" y="30094"/>
                    <a:pt x="5538" y="30128"/>
                    <a:pt x="5461" y="30163"/>
                  </a:cubicBezTo>
                  <a:cubicBezTo>
                    <a:pt x="5420" y="30180"/>
                    <a:pt x="5381" y="30200"/>
                    <a:pt x="5327" y="30226"/>
                  </a:cubicBezTo>
                  <a:cubicBezTo>
                    <a:pt x="5250" y="30263"/>
                    <a:pt x="5176" y="30300"/>
                    <a:pt x="5101" y="30340"/>
                  </a:cubicBezTo>
                  <a:cubicBezTo>
                    <a:pt x="5054" y="30364"/>
                    <a:pt x="5005" y="30391"/>
                    <a:pt x="4950" y="30421"/>
                  </a:cubicBezTo>
                  <a:cubicBezTo>
                    <a:pt x="4877" y="30462"/>
                    <a:pt x="4805" y="30505"/>
                    <a:pt x="4741" y="30543"/>
                  </a:cubicBezTo>
                  <a:cubicBezTo>
                    <a:pt x="4692" y="30575"/>
                    <a:pt x="4642" y="30605"/>
                    <a:pt x="4591" y="30636"/>
                  </a:cubicBezTo>
                  <a:cubicBezTo>
                    <a:pt x="4517" y="30683"/>
                    <a:pt x="4449" y="30731"/>
                    <a:pt x="4378" y="30778"/>
                  </a:cubicBezTo>
                  <a:lnTo>
                    <a:pt x="4356" y="30793"/>
                  </a:lnTo>
                  <a:cubicBezTo>
                    <a:pt x="4315" y="30821"/>
                    <a:pt x="4272" y="30852"/>
                    <a:pt x="4232" y="30881"/>
                  </a:cubicBezTo>
                  <a:cubicBezTo>
                    <a:pt x="4165" y="30929"/>
                    <a:pt x="4097" y="30983"/>
                    <a:pt x="4017" y="31046"/>
                  </a:cubicBezTo>
                  <a:cubicBezTo>
                    <a:pt x="3979" y="31076"/>
                    <a:pt x="3941" y="31104"/>
                    <a:pt x="3905" y="31134"/>
                  </a:cubicBezTo>
                  <a:lnTo>
                    <a:pt x="3862" y="31173"/>
                  </a:lnTo>
                  <a:cubicBezTo>
                    <a:pt x="3801" y="31225"/>
                    <a:pt x="3740" y="31279"/>
                    <a:pt x="3687" y="31328"/>
                  </a:cubicBezTo>
                  <a:cubicBezTo>
                    <a:pt x="3654" y="31356"/>
                    <a:pt x="3620" y="31388"/>
                    <a:pt x="3589" y="31417"/>
                  </a:cubicBezTo>
                  <a:lnTo>
                    <a:pt x="3548" y="31454"/>
                  </a:lnTo>
                  <a:lnTo>
                    <a:pt x="3514" y="31490"/>
                  </a:lnTo>
                  <a:cubicBezTo>
                    <a:pt x="3459" y="31544"/>
                    <a:pt x="3405" y="31601"/>
                    <a:pt x="3347" y="31661"/>
                  </a:cubicBezTo>
                  <a:cubicBezTo>
                    <a:pt x="3307" y="31701"/>
                    <a:pt x="3270" y="31739"/>
                    <a:pt x="3246" y="31768"/>
                  </a:cubicBezTo>
                  <a:lnTo>
                    <a:pt x="3219" y="31799"/>
                  </a:lnTo>
                  <a:cubicBezTo>
                    <a:pt x="3115" y="31914"/>
                    <a:pt x="3020" y="32027"/>
                    <a:pt x="2928" y="32142"/>
                  </a:cubicBezTo>
                  <a:cubicBezTo>
                    <a:pt x="2392" y="32825"/>
                    <a:pt x="1914" y="33827"/>
                    <a:pt x="1465" y="35205"/>
                  </a:cubicBezTo>
                  <a:lnTo>
                    <a:pt x="1440" y="35281"/>
                  </a:lnTo>
                  <a:cubicBezTo>
                    <a:pt x="1387" y="35447"/>
                    <a:pt x="1333" y="35621"/>
                    <a:pt x="1283" y="35787"/>
                  </a:cubicBezTo>
                  <a:lnTo>
                    <a:pt x="1253" y="35893"/>
                  </a:lnTo>
                  <a:cubicBezTo>
                    <a:pt x="1202" y="36066"/>
                    <a:pt x="1149" y="36247"/>
                    <a:pt x="1098" y="36439"/>
                  </a:cubicBezTo>
                  <a:lnTo>
                    <a:pt x="1078" y="36515"/>
                  </a:lnTo>
                  <a:cubicBezTo>
                    <a:pt x="1027" y="36706"/>
                    <a:pt x="977" y="36899"/>
                    <a:pt x="927" y="37097"/>
                  </a:cubicBezTo>
                  <a:lnTo>
                    <a:pt x="694" y="38035"/>
                  </a:lnTo>
                  <a:cubicBezTo>
                    <a:pt x="578" y="38503"/>
                    <a:pt x="799" y="38990"/>
                    <a:pt x="1227" y="39211"/>
                  </a:cubicBezTo>
                  <a:lnTo>
                    <a:pt x="2087" y="39653"/>
                  </a:lnTo>
                  <a:cubicBezTo>
                    <a:pt x="2218" y="39722"/>
                    <a:pt x="2351" y="39786"/>
                    <a:pt x="2490" y="39850"/>
                  </a:cubicBezTo>
                  <a:lnTo>
                    <a:pt x="2661" y="39924"/>
                  </a:lnTo>
                  <a:lnTo>
                    <a:pt x="2803" y="39987"/>
                  </a:lnTo>
                  <a:cubicBezTo>
                    <a:pt x="2993" y="40069"/>
                    <a:pt x="3190" y="40145"/>
                    <a:pt x="3375" y="40211"/>
                  </a:cubicBezTo>
                  <a:lnTo>
                    <a:pt x="3496" y="40254"/>
                  </a:lnTo>
                  <a:cubicBezTo>
                    <a:pt x="3714" y="40328"/>
                    <a:pt x="3911" y="40392"/>
                    <a:pt x="4101" y="40449"/>
                  </a:cubicBezTo>
                  <a:lnTo>
                    <a:pt x="4136" y="40458"/>
                  </a:lnTo>
                  <a:cubicBezTo>
                    <a:pt x="4331" y="40515"/>
                    <a:pt x="4528" y="40569"/>
                    <a:pt x="4713" y="40614"/>
                  </a:cubicBezTo>
                  <a:lnTo>
                    <a:pt x="4805" y="40639"/>
                  </a:lnTo>
                  <a:cubicBezTo>
                    <a:pt x="5004" y="40688"/>
                    <a:pt x="5205" y="40732"/>
                    <a:pt x="5408" y="40775"/>
                  </a:cubicBezTo>
                  <a:lnTo>
                    <a:pt x="5486" y="40791"/>
                  </a:lnTo>
                  <a:cubicBezTo>
                    <a:pt x="5832" y="40861"/>
                    <a:pt x="6200" y="40926"/>
                    <a:pt x="6575" y="40983"/>
                  </a:cubicBezTo>
                  <a:lnTo>
                    <a:pt x="6742" y="41009"/>
                  </a:lnTo>
                  <a:cubicBezTo>
                    <a:pt x="6897" y="41031"/>
                    <a:pt x="7049" y="41053"/>
                    <a:pt x="7205" y="41073"/>
                  </a:cubicBezTo>
                  <a:lnTo>
                    <a:pt x="7508" y="41110"/>
                  </a:lnTo>
                  <a:lnTo>
                    <a:pt x="7795" y="41144"/>
                  </a:lnTo>
                  <a:cubicBezTo>
                    <a:pt x="7960" y="41162"/>
                    <a:pt x="8127" y="41181"/>
                    <a:pt x="8288" y="41198"/>
                  </a:cubicBezTo>
                  <a:cubicBezTo>
                    <a:pt x="8634" y="41234"/>
                    <a:pt x="9005" y="41268"/>
                    <a:pt x="9459" y="41303"/>
                  </a:cubicBezTo>
                  <a:lnTo>
                    <a:pt x="9678" y="41319"/>
                  </a:lnTo>
                  <a:cubicBezTo>
                    <a:pt x="10016" y="41343"/>
                    <a:pt x="10355" y="41364"/>
                    <a:pt x="10692" y="41382"/>
                  </a:cubicBezTo>
                  <a:lnTo>
                    <a:pt x="10928" y="41393"/>
                  </a:lnTo>
                  <a:cubicBezTo>
                    <a:pt x="11707" y="41429"/>
                    <a:pt x="12514" y="41447"/>
                    <a:pt x="13402" y="41451"/>
                  </a:cubicBezTo>
                  <a:lnTo>
                    <a:pt x="13866" y="41450"/>
                  </a:lnTo>
                  <a:cubicBezTo>
                    <a:pt x="14122" y="41450"/>
                    <a:pt x="14379" y="41447"/>
                    <a:pt x="14633" y="41446"/>
                  </a:cubicBezTo>
                  <a:cubicBezTo>
                    <a:pt x="14940" y="41444"/>
                    <a:pt x="15247" y="41438"/>
                    <a:pt x="15557" y="41431"/>
                  </a:cubicBezTo>
                  <a:lnTo>
                    <a:pt x="16101" y="41417"/>
                  </a:lnTo>
                  <a:lnTo>
                    <a:pt x="16643" y="41397"/>
                  </a:lnTo>
                  <a:lnTo>
                    <a:pt x="17139" y="41376"/>
                  </a:lnTo>
                  <a:cubicBezTo>
                    <a:pt x="17273" y="41370"/>
                    <a:pt x="17404" y="41363"/>
                    <a:pt x="17536" y="41356"/>
                  </a:cubicBezTo>
                  <a:lnTo>
                    <a:pt x="18064" y="41325"/>
                  </a:lnTo>
                  <a:lnTo>
                    <a:pt x="18073" y="41323"/>
                  </a:lnTo>
                  <a:cubicBezTo>
                    <a:pt x="18135" y="41319"/>
                    <a:pt x="18199" y="41316"/>
                    <a:pt x="18262" y="41310"/>
                  </a:cubicBezTo>
                  <a:cubicBezTo>
                    <a:pt x="18373" y="41302"/>
                    <a:pt x="18834" y="41266"/>
                    <a:pt x="18834" y="41266"/>
                  </a:cubicBezTo>
                  <a:lnTo>
                    <a:pt x="18995" y="41252"/>
                  </a:lnTo>
                  <a:cubicBezTo>
                    <a:pt x="19105" y="41243"/>
                    <a:pt x="19216" y="41232"/>
                    <a:pt x="19327" y="41221"/>
                  </a:cubicBezTo>
                  <a:cubicBezTo>
                    <a:pt x="19466" y="41208"/>
                    <a:pt x="19603" y="41192"/>
                    <a:pt x="19744" y="41177"/>
                  </a:cubicBezTo>
                  <a:lnTo>
                    <a:pt x="20051" y="41142"/>
                  </a:lnTo>
                  <a:cubicBezTo>
                    <a:pt x="20208" y="41125"/>
                    <a:pt x="20361" y="41105"/>
                    <a:pt x="20515" y="41084"/>
                  </a:cubicBezTo>
                  <a:cubicBezTo>
                    <a:pt x="20515" y="41084"/>
                    <a:pt x="20720" y="41058"/>
                    <a:pt x="20783" y="41048"/>
                  </a:cubicBezTo>
                  <a:lnTo>
                    <a:pt x="21120" y="40997"/>
                  </a:lnTo>
                  <a:cubicBezTo>
                    <a:pt x="21248" y="40977"/>
                    <a:pt x="21376" y="40959"/>
                    <a:pt x="21500" y="40939"/>
                  </a:cubicBezTo>
                  <a:lnTo>
                    <a:pt x="21645" y="40912"/>
                  </a:lnTo>
                  <a:cubicBezTo>
                    <a:pt x="21775" y="40889"/>
                    <a:pt x="21906" y="40866"/>
                    <a:pt x="22023" y="40845"/>
                  </a:cubicBezTo>
                  <a:lnTo>
                    <a:pt x="22235" y="40805"/>
                  </a:lnTo>
                  <a:cubicBezTo>
                    <a:pt x="22293" y="40795"/>
                    <a:pt x="22497" y="40752"/>
                    <a:pt x="22497" y="40752"/>
                  </a:cubicBezTo>
                  <a:cubicBezTo>
                    <a:pt x="22650" y="40721"/>
                    <a:pt x="22805" y="40690"/>
                    <a:pt x="22964" y="40654"/>
                  </a:cubicBezTo>
                  <a:cubicBezTo>
                    <a:pt x="22998" y="40648"/>
                    <a:pt x="23032" y="40640"/>
                    <a:pt x="23059" y="40634"/>
                  </a:cubicBezTo>
                  <a:cubicBezTo>
                    <a:pt x="23110" y="40621"/>
                    <a:pt x="23160" y="40610"/>
                    <a:pt x="23211" y="40597"/>
                  </a:cubicBezTo>
                  <a:lnTo>
                    <a:pt x="23248" y="40589"/>
                  </a:lnTo>
                  <a:cubicBezTo>
                    <a:pt x="23396" y="40553"/>
                    <a:pt x="23543" y="40519"/>
                    <a:pt x="23687" y="40482"/>
                  </a:cubicBezTo>
                  <a:cubicBezTo>
                    <a:pt x="23788" y="40456"/>
                    <a:pt x="23886" y="40429"/>
                    <a:pt x="23987" y="40404"/>
                  </a:cubicBezTo>
                  <a:cubicBezTo>
                    <a:pt x="24108" y="40371"/>
                    <a:pt x="24229" y="40337"/>
                    <a:pt x="24350" y="40304"/>
                  </a:cubicBezTo>
                  <a:cubicBezTo>
                    <a:pt x="24350" y="40304"/>
                    <a:pt x="24626" y="40223"/>
                    <a:pt x="24717" y="40194"/>
                  </a:cubicBezTo>
                  <a:cubicBezTo>
                    <a:pt x="24800" y="40169"/>
                    <a:pt x="24885" y="40143"/>
                    <a:pt x="24968" y="40116"/>
                  </a:cubicBezTo>
                  <a:cubicBezTo>
                    <a:pt x="25018" y="40100"/>
                    <a:pt x="25223" y="40034"/>
                    <a:pt x="25223" y="40034"/>
                  </a:cubicBezTo>
                  <a:cubicBezTo>
                    <a:pt x="25294" y="40008"/>
                    <a:pt x="25365" y="39985"/>
                    <a:pt x="25437" y="39960"/>
                  </a:cubicBezTo>
                  <a:lnTo>
                    <a:pt x="25590" y="39907"/>
                  </a:lnTo>
                  <a:cubicBezTo>
                    <a:pt x="25679" y="39874"/>
                    <a:pt x="25766" y="39843"/>
                    <a:pt x="25856" y="39809"/>
                  </a:cubicBezTo>
                  <a:lnTo>
                    <a:pt x="25977" y="39765"/>
                  </a:lnTo>
                  <a:cubicBezTo>
                    <a:pt x="26034" y="39745"/>
                    <a:pt x="26091" y="39723"/>
                    <a:pt x="26149" y="39700"/>
                  </a:cubicBezTo>
                  <a:lnTo>
                    <a:pt x="26219" y="39673"/>
                  </a:lnTo>
                  <a:cubicBezTo>
                    <a:pt x="26411" y="39597"/>
                    <a:pt x="26603" y="39518"/>
                    <a:pt x="26791" y="39437"/>
                  </a:cubicBezTo>
                  <a:lnTo>
                    <a:pt x="26852" y="39414"/>
                  </a:lnTo>
                  <a:lnTo>
                    <a:pt x="27839" y="38916"/>
                  </a:lnTo>
                  <a:cubicBezTo>
                    <a:pt x="28277" y="38696"/>
                    <a:pt x="28501" y="38200"/>
                    <a:pt x="28378" y="37728"/>
                  </a:cubicBezTo>
                  <a:lnTo>
                    <a:pt x="28131" y="36774"/>
                  </a:lnTo>
                  <a:cubicBezTo>
                    <a:pt x="28084" y="36592"/>
                    <a:pt x="28035" y="36415"/>
                    <a:pt x="27987" y="36242"/>
                  </a:cubicBezTo>
                  <a:lnTo>
                    <a:pt x="27965" y="36166"/>
                  </a:lnTo>
                  <a:cubicBezTo>
                    <a:pt x="27917" y="35995"/>
                    <a:pt x="27870" y="35830"/>
                    <a:pt x="27816" y="35654"/>
                  </a:cubicBezTo>
                  <a:lnTo>
                    <a:pt x="27800" y="35600"/>
                  </a:lnTo>
                  <a:cubicBezTo>
                    <a:pt x="27746" y="35429"/>
                    <a:pt x="27694" y="35259"/>
                    <a:pt x="27640" y="35096"/>
                  </a:cubicBezTo>
                  <a:lnTo>
                    <a:pt x="27588" y="34939"/>
                  </a:lnTo>
                  <a:lnTo>
                    <a:pt x="27587" y="34933"/>
                  </a:lnTo>
                  <a:cubicBezTo>
                    <a:pt x="27503" y="34686"/>
                    <a:pt x="27417" y="34454"/>
                    <a:pt x="27333" y="34237"/>
                  </a:cubicBezTo>
                  <a:cubicBezTo>
                    <a:pt x="26985" y="33343"/>
                    <a:pt x="26619" y="32656"/>
                    <a:pt x="26208" y="32135"/>
                  </a:cubicBezTo>
                  <a:cubicBezTo>
                    <a:pt x="26115" y="32017"/>
                    <a:pt x="26017" y="31901"/>
                    <a:pt x="25907" y="31780"/>
                  </a:cubicBezTo>
                  <a:lnTo>
                    <a:pt x="25874" y="31746"/>
                  </a:lnTo>
                  <a:cubicBezTo>
                    <a:pt x="25874" y="31746"/>
                    <a:pt x="25796" y="31665"/>
                    <a:pt x="25773" y="31642"/>
                  </a:cubicBezTo>
                  <a:cubicBezTo>
                    <a:pt x="25709" y="31578"/>
                    <a:pt x="25645" y="31511"/>
                    <a:pt x="25578" y="31447"/>
                  </a:cubicBezTo>
                  <a:cubicBezTo>
                    <a:pt x="25550" y="31419"/>
                    <a:pt x="25519" y="31390"/>
                    <a:pt x="25489" y="31365"/>
                  </a:cubicBezTo>
                  <a:cubicBezTo>
                    <a:pt x="25457" y="31333"/>
                    <a:pt x="25425" y="31308"/>
                    <a:pt x="25403" y="31288"/>
                  </a:cubicBezTo>
                  <a:cubicBezTo>
                    <a:pt x="25348" y="31238"/>
                    <a:pt x="25291" y="31190"/>
                    <a:pt x="25241" y="31148"/>
                  </a:cubicBezTo>
                  <a:cubicBezTo>
                    <a:pt x="25201" y="31116"/>
                    <a:pt x="25160" y="31083"/>
                    <a:pt x="25116" y="31047"/>
                  </a:cubicBezTo>
                  <a:lnTo>
                    <a:pt x="25026" y="30976"/>
                  </a:lnTo>
                  <a:cubicBezTo>
                    <a:pt x="24983" y="30942"/>
                    <a:pt x="24939" y="30912"/>
                    <a:pt x="24895" y="30881"/>
                  </a:cubicBezTo>
                  <a:cubicBezTo>
                    <a:pt x="24895" y="30881"/>
                    <a:pt x="24790" y="30807"/>
                    <a:pt x="24754" y="30783"/>
                  </a:cubicBezTo>
                  <a:cubicBezTo>
                    <a:pt x="24710" y="30753"/>
                    <a:pt x="24663" y="30721"/>
                    <a:pt x="24613" y="30690"/>
                  </a:cubicBezTo>
                  <a:lnTo>
                    <a:pt x="24514" y="30627"/>
                  </a:lnTo>
                  <a:cubicBezTo>
                    <a:pt x="24514" y="30627"/>
                    <a:pt x="24418" y="30569"/>
                    <a:pt x="24390" y="30551"/>
                  </a:cubicBezTo>
                  <a:cubicBezTo>
                    <a:pt x="24329" y="30514"/>
                    <a:pt x="24266" y="30479"/>
                    <a:pt x="24199" y="30442"/>
                  </a:cubicBezTo>
                  <a:lnTo>
                    <a:pt x="24057" y="30366"/>
                  </a:lnTo>
                  <a:lnTo>
                    <a:pt x="24101" y="30390"/>
                  </a:lnTo>
                  <a:lnTo>
                    <a:pt x="24024" y="30348"/>
                  </a:lnTo>
                  <a:cubicBezTo>
                    <a:pt x="23900" y="30283"/>
                    <a:pt x="23773" y="30222"/>
                    <a:pt x="23640" y="30162"/>
                  </a:cubicBezTo>
                  <a:cubicBezTo>
                    <a:pt x="23617" y="30152"/>
                    <a:pt x="23594" y="30142"/>
                    <a:pt x="23568" y="30131"/>
                  </a:cubicBezTo>
                  <a:cubicBezTo>
                    <a:pt x="23469" y="30088"/>
                    <a:pt x="23372" y="30048"/>
                    <a:pt x="23275" y="30010"/>
                  </a:cubicBezTo>
                  <a:lnTo>
                    <a:pt x="23170" y="29971"/>
                  </a:lnTo>
                  <a:cubicBezTo>
                    <a:pt x="23080" y="29936"/>
                    <a:pt x="22989" y="29903"/>
                    <a:pt x="22899" y="29873"/>
                  </a:cubicBezTo>
                  <a:lnTo>
                    <a:pt x="22796" y="29839"/>
                  </a:lnTo>
                  <a:cubicBezTo>
                    <a:pt x="22704" y="29809"/>
                    <a:pt x="22615" y="29782"/>
                    <a:pt x="22532" y="29758"/>
                  </a:cubicBezTo>
                  <a:lnTo>
                    <a:pt x="22418" y="29725"/>
                  </a:lnTo>
                  <a:cubicBezTo>
                    <a:pt x="22326" y="29701"/>
                    <a:pt x="22235" y="29678"/>
                    <a:pt x="22144" y="29654"/>
                  </a:cubicBezTo>
                  <a:lnTo>
                    <a:pt x="22058" y="29632"/>
                  </a:lnTo>
                  <a:cubicBezTo>
                    <a:pt x="21953" y="29608"/>
                    <a:pt x="21849" y="29585"/>
                    <a:pt x="21744" y="29564"/>
                  </a:cubicBezTo>
                  <a:lnTo>
                    <a:pt x="21708" y="29557"/>
                  </a:lnTo>
                  <a:cubicBezTo>
                    <a:pt x="21477" y="29510"/>
                    <a:pt x="21237" y="29469"/>
                    <a:pt x="20992" y="29436"/>
                  </a:cubicBezTo>
                  <a:lnTo>
                    <a:pt x="20921" y="29425"/>
                  </a:lnTo>
                  <a:cubicBezTo>
                    <a:pt x="21877" y="28857"/>
                    <a:pt x="23052" y="27986"/>
                    <a:pt x="23799" y="26622"/>
                  </a:cubicBezTo>
                  <a:cubicBezTo>
                    <a:pt x="23896" y="26444"/>
                    <a:pt x="23991" y="26250"/>
                    <a:pt x="24085" y="26037"/>
                  </a:cubicBezTo>
                  <a:cubicBezTo>
                    <a:pt x="24108" y="25987"/>
                    <a:pt x="24128" y="25937"/>
                    <a:pt x="24149" y="25887"/>
                  </a:cubicBezTo>
                  <a:lnTo>
                    <a:pt x="24208" y="25746"/>
                  </a:lnTo>
                  <a:lnTo>
                    <a:pt x="24218" y="25718"/>
                  </a:lnTo>
                  <a:cubicBezTo>
                    <a:pt x="24256" y="25623"/>
                    <a:pt x="24292" y="25529"/>
                    <a:pt x="24320" y="25448"/>
                  </a:cubicBezTo>
                  <a:cubicBezTo>
                    <a:pt x="24320" y="25448"/>
                    <a:pt x="24367" y="25311"/>
                    <a:pt x="24378" y="25280"/>
                  </a:cubicBezTo>
                  <a:cubicBezTo>
                    <a:pt x="24407" y="25196"/>
                    <a:pt x="24434" y="25112"/>
                    <a:pt x="24457" y="25038"/>
                  </a:cubicBezTo>
                  <a:lnTo>
                    <a:pt x="24478" y="24969"/>
                  </a:lnTo>
                  <a:cubicBezTo>
                    <a:pt x="24558" y="24703"/>
                    <a:pt x="24635" y="24423"/>
                    <a:pt x="24700" y="24141"/>
                  </a:cubicBezTo>
                  <a:lnTo>
                    <a:pt x="24704" y="24127"/>
                  </a:lnTo>
                  <a:cubicBezTo>
                    <a:pt x="24727" y="24112"/>
                    <a:pt x="24751" y="24095"/>
                    <a:pt x="24776" y="24081"/>
                  </a:cubicBezTo>
                  <a:cubicBezTo>
                    <a:pt x="24908" y="23994"/>
                    <a:pt x="25032" y="23913"/>
                    <a:pt x="25146" y="23831"/>
                  </a:cubicBezTo>
                  <a:cubicBezTo>
                    <a:pt x="25171" y="23813"/>
                    <a:pt x="25198" y="23793"/>
                    <a:pt x="25225" y="23774"/>
                  </a:cubicBezTo>
                  <a:cubicBezTo>
                    <a:pt x="25362" y="23671"/>
                    <a:pt x="25496" y="23564"/>
                    <a:pt x="25631" y="23446"/>
                  </a:cubicBezTo>
                  <a:cubicBezTo>
                    <a:pt x="25661" y="23419"/>
                    <a:pt x="25691" y="23395"/>
                    <a:pt x="25729" y="23359"/>
                  </a:cubicBezTo>
                  <a:cubicBezTo>
                    <a:pt x="25836" y="23263"/>
                    <a:pt x="25936" y="23166"/>
                    <a:pt x="26030" y="23069"/>
                  </a:cubicBezTo>
                  <a:cubicBezTo>
                    <a:pt x="26052" y="23046"/>
                    <a:pt x="26075" y="23023"/>
                    <a:pt x="26106" y="22991"/>
                  </a:cubicBezTo>
                  <a:cubicBezTo>
                    <a:pt x="26216" y="22874"/>
                    <a:pt x="26324" y="22747"/>
                    <a:pt x="26438" y="22603"/>
                  </a:cubicBezTo>
                  <a:lnTo>
                    <a:pt x="26495" y="22528"/>
                  </a:lnTo>
                  <a:cubicBezTo>
                    <a:pt x="26578" y="22420"/>
                    <a:pt x="26655" y="22312"/>
                    <a:pt x="26734" y="22188"/>
                  </a:cubicBezTo>
                  <a:lnTo>
                    <a:pt x="26790" y="22101"/>
                  </a:lnTo>
                  <a:cubicBezTo>
                    <a:pt x="26877" y="21959"/>
                    <a:pt x="26953" y="21823"/>
                    <a:pt x="27020" y="21687"/>
                  </a:cubicBezTo>
                  <a:lnTo>
                    <a:pt x="27054" y="21617"/>
                  </a:lnTo>
                  <a:cubicBezTo>
                    <a:pt x="27113" y="21496"/>
                    <a:pt x="27167" y="21369"/>
                    <a:pt x="27217" y="21241"/>
                  </a:cubicBezTo>
                  <a:cubicBezTo>
                    <a:pt x="27232" y="21203"/>
                    <a:pt x="27247" y="21163"/>
                    <a:pt x="27254" y="21144"/>
                  </a:cubicBezTo>
                  <a:cubicBezTo>
                    <a:pt x="27305" y="20998"/>
                    <a:pt x="27349" y="20861"/>
                    <a:pt x="27385" y="20726"/>
                  </a:cubicBezTo>
                  <a:lnTo>
                    <a:pt x="27403" y="20665"/>
                  </a:lnTo>
                  <a:lnTo>
                    <a:pt x="27410" y="20632"/>
                  </a:lnTo>
                  <a:cubicBezTo>
                    <a:pt x="27440" y="20512"/>
                    <a:pt x="27464" y="20391"/>
                    <a:pt x="27483" y="20276"/>
                  </a:cubicBezTo>
                  <a:cubicBezTo>
                    <a:pt x="27490" y="20235"/>
                    <a:pt x="27497" y="20194"/>
                    <a:pt x="27504" y="20141"/>
                  </a:cubicBezTo>
                  <a:cubicBezTo>
                    <a:pt x="27546" y="19851"/>
                    <a:pt x="27561" y="19557"/>
                    <a:pt x="27547" y="19263"/>
                  </a:cubicBezTo>
                  <a:lnTo>
                    <a:pt x="27546" y="19219"/>
                  </a:lnTo>
                  <a:cubicBezTo>
                    <a:pt x="27543" y="19137"/>
                    <a:pt x="27536" y="19059"/>
                    <a:pt x="27528" y="18978"/>
                  </a:cubicBezTo>
                  <a:lnTo>
                    <a:pt x="27528" y="18948"/>
                  </a:lnTo>
                  <a:lnTo>
                    <a:pt x="27507" y="18793"/>
                  </a:lnTo>
                  <a:cubicBezTo>
                    <a:pt x="27487" y="18656"/>
                    <a:pt x="27460" y="18514"/>
                    <a:pt x="27429" y="18373"/>
                  </a:cubicBezTo>
                  <a:lnTo>
                    <a:pt x="27403" y="18272"/>
                  </a:lnTo>
                  <a:cubicBezTo>
                    <a:pt x="27380" y="18177"/>
                    <a:pt x="27352" y="18081"/>
                    <a:pt x="27322" y="17987"/>
                  </a:cubicBezTo>
                  <a:lnTo>
                    <a:pt x="27289" y="17893"/>
                  </a:lnTo>
                  <a:cubicBezTo>
                    <a:pt x="27247" y="17771"/>
                    <a:pt x="27201" y="17650"/>
                    <a:pt x="27148" y="17533"/>
                  </a:cubicBezTo>
                  <a:cubicBezTo>
                    <a:pt x="26955" y="17095"/>
                    <a:pt x="26700" y="16700"/>
                    <a:pt x="26400" y="16369"/>
                  </a:cubicBezTo>
                  <a:cubicBezTo>
                    <a:pt x="26428" y="16134"/>
                    <a:pt x="26457" y="15886"/>
                    <a:pt x="26478" y="15633"/>
                  </a:cubicBezTo>
                  <a:cubicBezTo>
                    <a:pt x="26892" y="15409"/>
                    <a:pt x="27304" y="15102"/>
                    <a:pt x="27645" y="14683"/>
                  </a:cubicBezTo>
                  <a:cubicBezTo>
                    <a:pt x="28223" y="13977"/>
                    <a:pt x="28486" y="13078"/>
                    <a:pt x="28387" y="12155"/>
                  </a:cubicBezTo>
                  <a:cubicBezTo>
                    <a:pt x="28380" y="12079"/>
                    <a:pt x="28370" y="12003"/>
                    <a:pt x="28358" y="11928"/>
                  </a:cubicBezTo>
                  <a:cubicBezTo>
                    <a:pt x="28341" y="11617"/>
                    <a:pt x="28269" y="11296"/>
                    <a:pt x="28138" y="10964"/>
                  </a:cubicBezTo>
                  <a:cubicBezTo>
                    <a:pt x="28344" y="10385"/>
                    <a:pt x="28451" y="9660"/>
                    <a:pt x="28350" y="8768"/>
                  </a:cubicBezTo>
                  <a:cubicBezTo>
                    <a:pt x="28328" y="8578"/>
                    <a:pt x="28291" y="8388"/>
                    <a:pt x="28240" y="8198"/>
                  </a:cubicBezTo>
                  <a:cubicBezTo>
                    <a:pt x="28223" y="8137"/>
                    <a:pt x="28206" y="8077"/>
                    <a:pt x="28188" y="8017"/>
                  </a:cubicBezTo>
                  <a:lnTo>
                    <a:pt x="28180" y="7995"/>
                  </a:lnTo>
                  <a:cubicBezTo>
                    <a:pt x="28136" y="7859"/>
                    <a:pt x="28085" y="7724"/>
                    <a:pt x="28031" y="7609"/>
                  </a:cubicBezTo>
                  <a:cubicBezTo>
                    <a:pt x="27395" y="6173"/>
                    <a:pt x="25914" y="5256"/>
                    <a:pt x="24129" y="5175"/>
                  </a:cubicBezTo>
                  <a:cubicBezTo>
                    <a:pt x="24024" y="5021"/>
                    <a:pt x="23907" y="4879"/>
                    <a:pt x="23779" y="4749"/>
                  </a:cubicBezTo>
                  <a:cubicBezTo>
                    <a:pt x="23356" y="4321"/>
                    <a:pt x="22804" y="4028"/>
                    <a:pt x="22218" y="3921"/>
                  </a:cubicBezTo>
                  <a:cubicBezTo>
                    <a:pt x="22035" y="3887"/>
                    <a:pt x="21848" y="3868"/>
                    <a:pt x="21661" y="3868"/>
                  </a:cubicBezTo>
                  <a:cubicBezTo>
                    <a:pt x="21554" y="3868"/>
                    <a:pt x="21445" y="3874"/>
                    <a:pt x="21331" y="3887"/>
                  </a:cubicBezTo>
                  <a:cubicBezTo>
                    <a:pt x="21075" y="3175"/>
                    <a:pt x="20537" y="2682"/>
                    <a:pt x="20320" y="2506"/>
                  </a:cubicBezTo>
                  <a:cubicBezTo>
                    <a:pt x="19724" y="2016"/>
                    <a:pt x="18918" y="1687"/>
                    <a:pt x="18094" y="1591"/>
                  </a:cubicBezTo>
                  <a:cubicBezTo>
                    <a:pt x="17882" y="1558"/>
                    <a:pt x="17664" y="1539"/>
                    <a:pt x="17445" y="1539"/>
                  </a:cubicBezTo>
                  <a:cubicBezTo>
                    <a:pt x="16700" y="1539"/>
                    <a:pt x="16088" y="1733"/>
                    <a:pt x="15702" y="1895"/>
                  </a:cubicBezTo>
                  <a:cubicBezTo>
                    <a:pt x="15648" y="1917"/>
                    <a:pt x="15600" y="1939"/>
                    <a:pt x="15550" y="1964"/>
                  </a:cubicBezTo>
                  <a:cubicBezTo>
                    <a:pt x="14151" y="960"/>
                    <a:pt x="12316" y="1"/>
                    <a:pt x="10424" y="1"/>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514;p73">
              <a:extLst>
                <a:ext uri="{FF2B5EF4-FFF2-40B4-BE49-F238E27FC236}">
                  <a16:creationId xmlns:a16="http://schemas.microsoft.com/office/drawing/2014/main" id="{5CBAEB4B-8D72-0AD3-C316-D9059F9F7B55}"/>
                </a:ext>
              </a:extLst>
            </p:cNvPr>
            <p:cNvSpPr/>
            <p:nvPr/>
          </p:nvSpPr>
          <p:spPr>
            <a:xfrm>
              <a:off x="502475" y="4426300"/>
              <a:ext cx="570650" cy="287250"/>
            </a:xfrm>
            <a:custGeom>
              <a:avLst/>
              <a:gdLst/>
              <a:ahLst/>
              <a:cxnLst/>
              <a:rect l="l" t="t" r="r" b="b"/>
              <a:pathLst>
                <a:path w="22826" h="11490" extrusionOk="0">
                  <a:moveTo>
                    <a:pt x="11408" y="1"/>
                  </a:moveTo>
                  <a:lnTo>
                    <a:pt x="11408" y="19"/>
                  </a:lnTo>
                  <a:cubicBezTo>
                    <a:pt x="10968" y="105"/>
                    <a:pt x="8927" y="509"/>
                    <a:pt x="8758" y="658"/>
                  </a:cubicBezTo>
                  <a:cubicBezTo>
                    <a:pt x="8758" y="658"/>
                    <a:pt x="8960" y="3225"/>
                    <a:pt x="8486" y="3727"/>
                  </a:cubicBezTo>
                  <a:cubicBezTo>
                    <a:pt x="8015" y="4228"/>
                    <a:pt x="3754" y="3080"/>
                    <a:pt x="1584" y="5835"/>
                  </a:cubicBezTo>
                  <a:cubicBezTo>
                    <a:pt x="1003" y="6574"/>
                    <a:pt x="463" y="8090"/>
                    <a:pt x="1" y="9939"/>
                  </a:cubicBezTo>
                  <a:cubicBezTo>
                    <a:pt x="1625" y="10770"/>
                    <a:pt x="3604" y="11054"/>
                    <a:pt x="5408" y="11246"/>
                  </a:cubicBezTo>
                  <a:cubicBezTo>
                    <a:pt x="7144" y="11432"/>
                    <a:pt x="8890" y="11489"/>
                    <a:pt x="10635" y="11489"/>
                  </a:cubicBezTo>
                  <a:cubicBezTo>
                    <a:pt x="10922" y="11489"/>
                    <a:pt x="11209" y="11488"/>
                    <a:pt x="11497" y="11485"/>
                  </a:cubicBezTo>
                  <a:cubicBezTo>
                    <a:pt x="15360" y="11447"/>
                    <a:pt x="19365" y="11149"/>
                    <a:pt x="22826" y="9637"/>
                  </a:cubicBezTo>
                  <a:cubicBezTo>
                    <a:pt x="22380" y="7926"/>
                    <a:pt x="21868" y="6533"/>
                    <a:pt x="21318" y="5835"/>
                  </a:cubicBezTo>
                  <a:cubicBezTo>
                    <a:pt x="19148" y="3080"/>
                    <a:pt x="14385" y="4164"/>
                    <a:pt x="13914" y="3665"/>
                  </a:cubicBezTo>
                  <a:cubicBezTo>
                    <a:pt x="13441" y="3162"/>
                    <a:pt x="13596" y="533"/>
                    <a:pt x="13596" y="533"/>
                  </a:cubicBezTo>
                  <a:cubicBezTo>
                    <a:pt x="13427" y="384"/>
                    <a:pt x="11936" y="106"/>
                    <a:pt x="11497" y="19"/>
                  </a:cubicBezTo>
                  <a:lnTo>
                    <a:pt x="11497" y="1"/>
                  </a:lnTo>
                  <a:lnTo>
                    <a:pt x="11452" y="11"/>
                  </a:lnTo>
                  <a:lnTo>
                    <a:pt x="11408" y="1"/>
                  </a:ln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515;p73">
              <a:extLst>
                <a:ext uri="{FF2B5EF4-FFF2-40B4-BE49-F238E27FC236}">
                  <a16:creationId xmlns:a16="http://schemas.microsoft.com/office/drawing/2014/main" id="{3F66DC94-1293-A2E5-3F9F-519D1734E35B}"/>
                </a:ext>
              </a:extLst>
            </p:cNvPr>
            <p:cNvSpPr/>
            <p:nvPr/>
          </p:nvSpPr>
          <p:spPr>
            <a:xfrm>
              <a:off x="811575" y="4585700"/>
              <a:ext cx="775" cy="1625"/>
            </a:xfrm>
            <a:custGeom>
              <a:avLst/>
              <a:gdLst/>
              <a:ahLst/>
              <a:cxnLst/>
              <a:rect l="l" t="t" r="r" b="b"/>
              <a:pathLst>
                <a:path w="31" h="65" extrusionOk="0">
                  <a:moveTo>
                    <a:pt x="31" y="0"/>
                  </a:moveTo>
                  <a:cubicBezTo>
                    <a:pt x="8" y="42"/>
                    <a:pt x="1" y="64"/>
                    <a:pt x="1" y="64"/>
                  </a:cubicBezTo>
                  <a:cubicBezTo>
                    <a:pt x="1" y="64"/>
                    <a:pt x="12" y="40"/>
                    <a:pt x="31"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516;p73">
              <a:extLst>
                <a:ext uri="{FF2B5EF4-FFF2-40B4-BE49-F238E27FC236}">
                  <a16:creationId xmlns:a16="http://schemas.microsoft.com/office/drawing/2014/main" id="{025615CF-9F4E-C1DA-82F4-786BA578DB97}"/>
                </a:ext>
              </a:extLst>
            </p:cNvPr>
            <p:cNvSpPr/>
            <p:nvPr/>
          </p:nvSpPr>
          <p:spPr>
            <a:xfrm>
              <a:off x="702275" y="4426300"/>
              <a:ext cx="196375" cy="127825"/>
            </a:xfrm>
            <a:custGeom>
              <a:avLst/>
              <a:gdLst/>
              <a:ahLst/>
              <a:cxnLst/>
              <a:rect l="l" t="t" r="r" b="b"/>
              <a:pathLst>
                <a:path w="7855" h="5113" extrusionOk="0">
                  <a:moveTo>
                    <a:pt x="3413" y="1"/>
                  </a:moveTo>
                  <a:lnTo>
                    <a:pt x="3413" y="19"/>
                  </a:lnTo>
                  <a:cubicBezTo>
                    <a:pt x="2975" y="105"/>
                    <a:pt x="934" y="507"/>
                    <a:pt x="764" y="657"/>
                  </a:cubicBezTo>
                  <a:cubicBezTo>
                    <a:pt x="764" y="657"/>
                    <a:pt x="965" y="3225"/>
                    <a:pt x="493" y="3727"/>
                  </a:cubicBezTo>
                  <a:cubicBezTo>
                    <a:pt x="417" y="3807"/>
                    <a:pt x="245" y="3844"/>
                    <a:pt x="0" y="3864"/>
                  </a:cubicBezTo>
                  <a:cubicBezTo>
                    <a:pt x="178" y="4399"/>
                    <a:pt x="401" y="4795"/>
                    <a:pt x="680" y="4848"/>
                  </a:cubicBezTo>
                  <a:cubicBezTo>
                    <a:pt x="680" y="4848"/>
                    <a:pt x="1697" y="3907"/>
                    <a:pt x="1660" y="2550"/>
                  </a:cubicBezTo>
                  <a:lnTo>
                    <a:pt x="1660" y="2550"/>
                  </a:lnTo>
                  <a:cubicBezTo>
                    <a:pt x="1662" y="2550"/>
                    <a:pt x="2311" y="3149"/>
                    <a:pt x="3140" y="3149"/>
                  </a:cubicBezTo>
                  <a:cubicBezTo>
                    <a:pt x="3330" y="3149"/>
                    <a:pt x="3530" y="3117"/>
                    <a:pt x="3734" y="3040"/>
                  </a:cubicBezTo>
                  <a:cubicBezTo>
                    <a:pt x="4827" y="2626"/>
                    <a:pt x="4976" y="2476"/>
                    <a:pt x="4976" y="2476"/>
                  </a:cubicBezTo>
                  <a:cubicBezTo>
                    <a:pt x="4976" y="2476"/>
                    <a:pt x="5041" y="5113"/>
                    <a:pt x="6562" y="5113"/>
                  </a:cubicBezTo>
                  <a:cubicBezTo>
                    <a:pt x="6666" y="5113"/>
                    <a:pt x="6778" y="5100"/>
                    <a:pt x="6897" y="5074"/>
                  </a:cubicBezTo>
                  <a:cubicBezTo>
                    <a:pt x="7389" y="4963"/>
                    <a:pt x="7687" y="4483"/>
                    <a:pt x="7855" y="3844"/>
                  </a:cubicBezTo>
                  <a:cubicBezTo>
                    <a:pt x="6855" y="3817"/>
                    <a:pt x="6094" y="3850"/>
                    <a:pt x="5919" y="3665"/>
                  </a:cubicBezTo>
                  <a:cubicBezTo>
                    <a:pt x="5448" y="3162"/>
                    <a:pt x="5603" y="533"/>
                    <a:pt x="5603" y="533"/>
                  </a:cubicBezTo>
                  <a:cubicBezTo>
                    <a:pt x="5433" y="384"/>
                    <a:pt x="3943" y="106"/>
                    <a:pt x="3503" y="19"/>
                  </a:cubicBezTo>
                  <a:lnTo>
                    <a:pt x="3503" y="1"/>
                  </a:lnTo>
                  <a:lnTo>
                    <a:pt x="3459" y="9"/>
                  </a:lnTo>
                  <a:lnTo>
                    <a:pt x="3413" y="1"/>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517;p73">
              <a:extLst>
                <a:ext uri="{FF2B5EF4-FFF2-40B4-BE49-F238E27FC236}">
                  <a16:creationId xmlns:a16="http://schemas.microsoft.com/office/drawing/2014/main" id="{7540678D-25B4-155A-B8A6-F9E8B861C26C}"/>
                </a:ext>
              </a:extLst>
            </p:cNvPr>
            <p:cNvSpPr/>
            <p:nvPr/>
          </p:nvSpPr>
          <p:spPr>
            <a:xfrm>
              <a:off x="463150" y="4168750"/>
              <a:ext cx="141425" cy="131700"/>
            </a:xfrm>
            <a:custGeom>
              <a:avLst/>
              <a:gdLst/>
              <a:ahLst/>
              <a:cxnLst/>
              <a:rect l="l" t="t" r="r" b="b"/>
              <a:pathLst>
                <a:path w="5657" h="5268" extrusionOk="0">
                  <a:moveTo>
                    <a:pt x="2508" y="1"/>
                  </a:moveTo>
                  <a:cubicBezTo>
                    <a:pt x="2322" y="1"/>
                    <a:pt x="2113" y="41"/>
                    <a:pt x="1890" y="151"/>
                  </a:cubicBezTo>
                  <a:cubicBezTo>
                    <a:pt x="832" y="672"/>
                    <a:pt x="1" y="3386"/>
                    <a:pt x="3093" y="5005"/>
                  </a:cubicBezTo>
                  <a:cubicBezTo>
                    <a:pt x="3441" y="5187"/>
                    <a:pt x="3720" y="5268"/>
                    <a:pt x="3939" y="5268"/>
                  </a:cubicBezTo>
                  <a:cubicBezTo>
                    <a:pt x="5656" y="5268"/>
                    <a:pt x="3734" y="308"/>
                    <a:pt x="3372" y="308"/>
                  </a:cubicBezTo>
                  <a:cubicBezTo>
                    <a:pt x="3370" y="308"/>
                    <a:pt x="3369" y="309"/>
                    <a:pt x="3367" y="309"/>
                  </a:cubicBezTo>
                  <a:cubicBezTo>
                    <a:pt x="3367" y="309"/>
                    <a:pt x="3023" y="1"/>
                    <a:pt x="2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518;p73">
              <a:extLst>
                <a:ext uri="{FF2B5EF4-FFF2-40B4-BE49-F238E27FC236}">
                  <a16:creationId xmlns:a16="http://schemas.microsoft.com/office/drawing/2014/main" id="{239F0176-2CA3-BF44-C7F0-ADAEFEE63DB3}"/>
                </a:ext>
              </a:extLst>
            </p:cNvPr>
            <p:cNvSpPr/>
            <p:nvPr/>
          </p:nvSpPr>
          <p:spPr>
            <a:xfrm>
              <a:off x="463150" y="4162175"/>
              <a:ext cx="154625" cy="172125"/>
            </a:xfrm>
            <a:custGeom>
              <a:avLst/>
              <a:gdLst/>
              <a:ahLst/>
              <a:cxnLst/>
              <a:rect l="l" t="t" r="r" b="b"/>
              <a:pathLst>
                <a:path w="6185" h="6885" extrusionOk="0">
                  <a:moveTo>
                    <a:pt x="3367" y="572"/>
                  </a:moveTo>
                  <a:cubicBezTo>
                    <a:pt x="3367" y="572"/>
                    <a:pt x="2730" y="1"/>
                    <a:pt x="1890" y="414"/>
                  </a:cubicBezTo>
                  <a:cubicBezTo>
                    <a:pt x="832" y="935"/>
                    <a:pt x="1" y="3649"/>
                    <a:pt x="3093" y="5268"/>
                  </a:cubicBezTo>
                  <a:cubicBezTo>
                    <a:pt x="6184" y="6885"/>
                    <a:pt x="3762" y="522"/>
                    <a:pt x="3367" y="57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519;p73">
              <a:extLst>
                <a:ext uri="{FF2B5EF4-FFF2-40B4-BE49-F238E27FC236}">
                  <a16:creationId xmlns:a16="http://schemas.microsoft.com/office/drawing/2014/main" id="{AFE10F21-22CB-8D22-334F-E072F4D1356E}"/>
                </a:ext>
              </a:extLst>
            </p:cNvPr>
            <p:cNvSpPr/>
            <p:nvPr/>
          </p:nvSpPr>
          <p:spPr>
            <a:xfrm>
              <a:off x="496750" y="4192850"/>
              <a:ext cx="55750" cy="92925"/>
            </a:xfrm>
            <a:custGeom>
              <a:avLst/>
              <a:gdLst/>
              <a:ahLst/>
              <a:cxnLst/>
              <a:rect l="l" t="t" r="r" b="b"/>
              <a:pathLst>
                <a:path w="2230" h="3717" extrusionOk="0">
                  <a:moveTo>
                    <a:pt x="1" y="979"/>
                  </a:moveTo>
                  <a:cubicBezTo>
                    <a:pt x="1" y="979"/>
                    <a:pt x="643" y="1"/>
                    <a:pt x="1435" y="649"/>
                  </a:cubicBezTo>
                  <a:cubicBezTo>
                    <a:pt x="2230" y="1296"/>
                    <a:pt x="2059" y="1928"/>
                    <a:pt x="2059" y="1928"/>
                  </a:cubicBezTo>
                  <a:cubicBezTo>
                    <a:pt x="2059" y="1928"/>
                    <a:pt x="1461" y="1861"/>
                    <a:pt x="1583" y="2314"/>
                  </a:cubicBezTo>
                  <a:cubicBezTo>
                    <a:pt x="1706" y="2768"/>
                    <a:pt x="2132" y="3104"/>
                    <a:pt x="2132" y="3104"/>
                  </a:cubicBezTo>
                  <a:cubicBezTo>
                    <a:pt x="2132" y="3104"/>
                    <a:pt x="459" y="3716"/>
                    <a:pt x="1" y="97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520;p73">
              <a:extLst>
                <a:ext uri="{FF2B5EF4-FFF2-40B4-BE49-F238E27FC236}">
                  <a16:creationId xmlns:a16="http://schemas.microsoft.com/office/drawing/2014/main" id="{60877CEC-5E80-A72F-3EE0-81765E75F8D0}"/>
                </a:ext>
              </a:extLst>
            </p:cNvPr>
            <p:cNvSpPr/>
            <p:nvPr/>
          </p:nvSpPr>
          <p:spPr>
            <a:xfrm>
              <a:off x="479925" y="4169950"/>
              <a:ext cx="137850" cy="164350"/>
            </a:xfrm>
            <a:custGeom>
              <a:avLst/>
              <a:gdLst/>
              <a:ahLst/>
              <a:cxnLst/>
              <a:rect l="l" t="t" r="r" b="b"/>
              <a:pathLst>
                <a:path w="5514" h="6574" extrusionOk="0">
                  <a:moveTo>
                    <a:pt x="2696" y="261"/>
                  </a:moveTo>
                  <a:cubicBezTo>
                    <a:pt x="2696" y="261"/>
                    <a:pt x="2500" y="87"/>
                    <a:pt x="2185" y="0"/>
                  </a:cubicBezTo>
                  <a:cubicBezTo>
                    <a:pt x="2360" y="719"/>
                    <a:pt x="2211" y="2601"/>
                    <a:pt x="1133" y="2273"/>
                  </a:cubicBezTo>
                  <a:cubicBezTo>
                    <a:pt x="443" y="2064"/>
                    <a:pt x="392" y="1464"/>
                    <a:pt x="476" y="961"/>
                  </a:cubicBezTo>
                  <a:cubicBezTo>
                    <a:pt x="0" y="2033"/>
                    <a:pt x="178" y="3784"/>
                    <a:pt x="2422" y="4957"/>
                  </a:cubicBezTo>
                  <a:cubicBezTo>
                    <a:pt x="5513" y="6574"/>
                    <a:pt x="3091" y="211"/>
                    <a:pt x="2696" y="2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521;p73">
              <a:extLst>
                <a:ext uri="{FF2B5EF4-FFF2-40B4-BE49-F238E27FC236}">
                  <a16:creationId xmlns:a16="http://schemas.microsoft.com/office/drawing/2014/main" id="{524FBAC7-F339-DF26-E4D0-CEDE39C8B742}"/>
                </a:ext>
              </a:extLst>
            </p:cNvPr>
            <p:cNvSpPr/>
            <p:nvPr/>
          </p:nvSpPr>
          <p:spPr>
            <a:xfrm>
              <a:off x="504875" y="4178075"/>
              <a:ext cx="20125" cy="13525"/>
            </a:xfrm>
            <a:custGeom>
              <a:avLst/>
              <a:gdLst/>
              <a:ahLst/>
              <a:cxnLst/>
              <a:rect l="l" t="t" r="r" b="b"/>
              <a:pathLst>
                <a:path w="805" h="541" extrusionOk="0">
                  <a:moveTo>
                    <a:pt x="594" y="0"/>
                  </a:moveTo>
                  <a:cubicBezTo>
                    <a:pt x="511" y="0"/>
                    <a:pt x="406" y="30"/>
                    <a:pt x="303" y="89"/>
                  </a:cubicBezTo>
                  <a:cubicBezTo>
                    <a:pt x="111" y="199"/>
                    <a:pt x="0" y="371"/>
                    <a:pt x="56" y="471"/>
                  </a:cubicBezTo>
                  <a:cubicBezTo>
                    <a:pt x="82" y="517"/>
                    <a:pt x="139" y="540"/>
                    <a:pt x="212" y="540"/>
                  </a:cubicBezTo>
                  <a:cubicBezTo>
                    <a:pt x="295" y="540"/>
                    <a:pt x="400" y="510"/>
                    <a:pt x="503" y="451"/>
                  </a:cubicBezTo>
                  <a:cubicBezTo>
                    <a:pt x="695" y="341"/>
                    <a:pt x="804" y="169"/>
                    <a:pt x="749" y="70"/>
                  </a:cubicBezTo>
                  <a:cubicBezTo>
                    <a:pt x="724" y="23"/>
                    <a:pt x="667" y="0"/>
                    <a:pt x="59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22;p73">
              <a:extLst>
                <a:ext uri="{FF2B5EF4-FFF2-40B4-BE49-F238E27FC236}">
                  <a16:creationId xmlns:a16="http://schemas.microsoft.com/office/drawing/2014/main" id="{44EBC5D4-61CD-AFC5-020D-DCACB6ACA80B}"/>
                </a:ext>
              </a:extLst>
            </p:cNvPr>
            <p:cNvSpPr/>
            <p:nvPr/>
          </p:nvSpPr>
          <p:spPr>
            <a:xfrm>
              <a:off x="509600" y="4202800"/>
              <a:ext cx="47000" cy="64475"/>
            </a:xfrm>
            <a:custGeom>
              <a:avLst/>
              <a:gdLst/>
              <a:ahLst/>
              <a:cxnLst/>
              <a:rect l="l" t="t" r="r" b="b"/>
              <a:pathLst>
                <a:path w="1880" h="2579" extrusionOk="0">
                  <a:moveTo>
                    <a:pt x="425" y="1"/>
                  </a:moveTo>
                  <a:cubicBezTo>
                    <a:pt x="386" y="1"/>
                    <a:pt x="349" y="4"/>
                    <a:pt x="314" y="10"/>
                  </a:cubicBezTo>
                  <a:cubicBezTo>
                    <a:pt x="106" y="43"/>
                    <a:pt x="0" y="145"/>
                    <a:pt x="13" y="159"/>
                  </a:cubicBezTo>
                  <a:cubicBezTo>
                    <a:pt x="15" y="162"/>
                    <a:pt x="19" y="164"/>
                    <a:pt x="24" y="164"/>
                  </a:cubicBezTo>
                  <a:cubicBezTo>
                    <a:pt x="57" y="164"/>
                    <a:pt x="152" y="128"/>
                    <a:pt x="290" y="128"/>
                  </a:cubicBezTo>
                  <a:cubicBezTo>
                    <a:pt x="300" y="128"/>
                    <a:pt x="310" y="128"/>
                    <a:pt x="321" y="128"/>
                  </a:cubicBezTo>
                  <a:cubicBezTo>
                    <a:pt x="500" y="132"/>
                    <a:pt x="729" y="219"/>
                    <a:pt x="907" y="382"/>
                  </a:cubicBezTo>
                  <a:cubicBezTo>
                    <a:pt x="1091" y="538"/>
                    <a:pt x="1215" y="749"/>
                    <a:pt x="1297" y="917"/>
                  </a:cubicBezTo>
                  <a:cubicBezTo>
                    <a:pt x="1380" y="1083"/>
                    <a:pt x="1423" y="1204"/>
                    <a:pt x="1423" y="1204"/>
                  </a:cubicBezTo>
                  <a:cubicBezTo>
                    <a:pt x="1423" y="1204"/>
                    <a:pt x="1425" y="1211"/>
                    <a:pt x="1440" y="1246"/>
                  </a:cubicBezTo>
                  <a:cubicBezTo>
                    <a:pt x="1440" y="1246"/>
                    <a:pt x="1441" y="1246"/>
                    <a:pt x="1444" y="1250"/>
                  </a:cubicBezTo>
                  <a:cubicBezTo>
                    <a:pt x="1445" y="1251"/>
                    <a:pt x="1447" y="1253"/>
                    <a:pt x="1444" y="1257"/>
                  </a:cubicBezTo>
                  <a:cubicBezTo>
                    <a:pt x="1458" y="1257"/>
                    <a:pt x="1393" y="1267"/>
                    <a:pt x="1353" y="1281"/>
                  </a:cubicBezTo>
                  <a:cubicBezTo>
                    <a:pt x="1309" y="1295"/>
                    <a:pt x="1260" y="1317"/>
                    <a:pt x="1212" y="1345"/>
                  </a:cubicBezTo>
                  <a:cubicBezTo>
                    <a:pt x="1018" y="1452"/>
                    <a:pt x="860" y="1744"/>
                    <a:pt x="963" y="2006"/>
                  </a:cubicBezTo>
                  <a:cubicBezTo>
                    <a:pt x="1013" y="2130"/>
                    <a:pt x="1099" y="2206"/>
                    <a:pt x="1171" y="2270"/>
                  </a:cubicBezTo>
                  <a:cubicBezTo>
                    <a:pt x="1245" y="2333"/>
                    <a:pt x="1310" y="2390"/>
                    <a:pt x="1367" y="2438"/>
                  </a:cubicBezTo>
                  <a:cubicBezTo>
                    <a:pt x="1471" y="2524"/>
                    <a:pt x="1546" y="2578"/>
                    <a:pt x="1568" y="2578"/>
                  </a:cubicBezTo>
                  <a:cubicBezTo>
                    <a:pt x="1570" y="2578"/>
                    <a:pt x="1572" y="2578"/>
                    <a:pt x="1573" y="2576"/>
                  </a:cubicBezTo>
                  <a:cubicBezTo>
                    <a:pt x="1586" y="2564"/>
                    <a:pt x="1531" y="2483"/>
                    <a:pt x="1434" y="2364"/>
                  </a:cubicBezTo>
                  <a:cubicBezTo>
                    <a:pt x="1353" y="2246"/>
                    <a:pt x="1178" y="2093"/>
                    <a:pt x="1134" y="1942"/>
                  </a:cubicBezTo>
                  <a:cubicBezTo>
                    <a:pt x="1095" y="1788"/>
                    <a:pt x="1206" y="1617"/>
                    <a:pt x="1327" y="1572"/>
                  </a:cubicBezTo>
                  <a:cubicBezTo>
                    <a:pt x="1360" y="1557"/>
                    <a:pt x="1390" y="1549"/>
                    <a:pt x="1420" y="1542"/>
                  </a:cubicBezTo>
                  <a:cubicBezTo>
                    <a:pt x="1455" y="1533"/>
                    <a:pt x="1460" y="1530"/>
                    <a:pt x="1544" y="1529"/>
                  </a:cubicBezTo>
                  <a:cubicBezTo>
                    <a:pt x="1676" y="1536"/>
                    <a:pt x="1811" y="1564"/>
                    <a:pt x="1879" y="1572"/>
                  </a:cubicBezTo>
                  <a:cubicBezTo>
                    <a:pt x="1716" y="1152"/>
                    <a:pt x="1689" y="1083"/>
                    <a:pt x="1689" y="1083"/>
                  </a:cubicBezTo>
                  <a:cubicBezTo>
                    <a:pt x="1689" y="1083"/>
                    <a:pt x="1636" y="959"/>
                    <a:pt x="1532" y="782"/>
                  </a:cubicBezTo>
                  <a:cubicBezTo>
                    <a:pt x="1431" y="605"/>
                    <a:pt x="1263" y="370"/>
                    <a:pt x="1032" y="209"/>
                  </a:cubicBezTo>
                  <a:cubicBezTo>
                    <a:pt x="845" y="72"/>
                    <a:pt x="615" y="1"/>
                    <a:pt x="4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23;p73">
              <a:extLst>
                <a:ext uri="{FF2B5EF4-FFF2-40B4-BE49-F238E27FC236}">
                  <a16:creationId xmlns:a16="http://schemas.microsoft.com/office/drawing/2014/main" id="{33163428-1434-FF56-1FA8-8542CF1D9027}"/>
                </a:ext>
              </a:extLst>
            </p:cNvPr>
            <p:cNvSpPr/>
            <p:nvPr/>
          </p:nvSpPr>
          <p:spPr>
            <a:xfrm>
              <a:off x="938550" y="4169450"/>
              <a:ext cx="141525" cy="131550"/>
            </a:xfrm>
            <a:custGeom>
              <a:avLst/>
              <a:gdLst/>
              <a:ahLst/>
              <a:cxnLst/>
              <a:rect l="l" t="t" r="r" b="b"/>
              <a:pathLst>
                <a:path w="5661" h="5262" extrusionOk="0">
                  <a:moveTo>
                    <a:pt x="3159" y="0"/>
                  </a:moveTo>
                  <a:cubicBezTo>
                    <a:pt x="2645" y="0"/>
                    <a:pt x="2302" y="306"/>
                    <a:pt x="2302" y="306"/>
                  </a:cubicBezTo>
                  <a:cubicBezTo>
                    <a:pt x="2301" y="306"/>
                    <a:pt x="2299" y="306"/>
                    <a:pt x="2297" y="306"/>
                  </a:cubicBezTo>
                  <a:cubicBezTo>
                    <a:pt x="1934" y="306"/>
                    <a:pt x="0" y="5262"/>
                    <a:pt x="1720" y="5262"/>
                  </a:cubicBezTo>
                  <a:cubicBezTo>
                    <a:pt x="1939" y="5262"/>
                    <a:pt x="2217" y="5182"/>
                    <a:pt x="2564" y="5001"/>
                  </a:cubicBezTo>
                  <a:cubicBezTo>
                    <a:pt x="5660" y="3392"/>
                    <a:pt x="4836" y="674"/>
                    <a:pt x="3780" y="151"/>
                  </a:cubicBezTo>
                  <a:cubicBezTo>
                    <a:pt x="3556" y="41"/>
                    <a:pt x="3346" y="0"/>
                    <a:pt x="3159"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24;p73">
              <a:extLst>
                <a:ext uri="{FF2B5EF4-FFF2-40B4-BE49-F238E27FC236}">
                  <a16:creationId xmlns:a16="http://schemas.microsoft.com/office/drawing/2014/main" id="{04C7A5D9-B860-740B-2C2C-F5D09EE8847E}"/>
                </a:ext>
              </a:extLst>
            </p:cNvPr>
            <p:cNvSpPr/>
            <p:nvPr/>
          </p:nvSpPr>
          <p:spPr>
            <a:xfrm>
              <a:off x="925275" y="4162850"/>
              <a:ext cx="154800" cy="171850"/>
            </a:xfrm>
            <a:custGeom>
              <a:avLst/>
              <a:gdLst/>
              <a:ahLst/>
              <a:cxnLst/>
              <a:rect l="l" t="t" r="r" b="b"/>
              <a:pathLst>
                <a:path w="6192" h="6874" extrusionOk="0">
                  <a:moveTo>
                    <a:pt x="2833" y="570"/>
                  </a:moveTo>
                  <a:cubicBezTo>
                    <a:pt x="2833" y="570"/>
                    <a:pt x="3471" y="1"/>
                    <a:pt x="4311" y="415"/>
                  </a:cubicBezTo>
                  <a:cubicBezTo>
                    <a:pt x="5367" y="938"/>
                    <a:pt x="6191" y="3656"/>
                    <a:pt x="3095" y="5265"/>
                  </a:cubicBezTo>
                  <a:cubicBezTo>
                    <a:pt x="1" y="6873"/>
                    <a:pt x="2439" y="518"/>
                    <a:pt x="2833" y="57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25;p73">
              <a:extLst>
                <a:ext uri="{FF2B5EF4-FFF2-40B4-BE49-F238E27FC236}">
                  <a16:creationId xmlns:a16="http://schemas.microsoft.com/office/drawing/2014/main" id="{7710F1D4-35A4-C9E6-4FF9-9068317E553D}"/>
                </a:ext>
              </a:extLst>
            </p:cNvPr>
            <p:cNvSpPr/>
            <p:nvPr/>
          </p:nvSpPr>
          <p:spPr>
            <a:xfrm>
              <a:off x="990875" y="4193575"/>
              <a:ext cx="55750" cy="92900"/>
            </a:xfrm>
            <a:custGeom>
              <a:avLst/>
              <a:gdLst/>
              <a:ahLst/>
              <a:cxnLst/>
              <a:rect l="l" t="t" r="r" b="b"/>
              <a:pathLst>
                <a:path w="2230" h="3716" extrusionOk="0">
                  <a:moveTo>
                    <a:pt x="2229" y="980"/>
                  </a:moveTo>
                  <a:cubicBezTo>
                    <a:pt x="2229" y="980"/>
                    <a:pt x="1590" y="0"/>
                    <a:pt x="794" y="647"/>
                  </a:cubicBezTo>
                  <a:cubicBezTo>
                    <a:pt x="0" y="1293"/>
                    <a:pt x="168" y="1923"/>
                    <a:pt x="168" y="1923"/>
                  </a:cubicBezTo>
                  <a:cubicBezTo>
                    <a:pt x="168" y="1923"/>
                    <a:pt x="766" y="1858"/>
                    <a:pt x="642" y="2312"/>
                  </a:cubicBezTo>
                  <a:cubicBezTo>
                    <a:pt x="517" y="2766"/>
                    <a:pt x="93" y="3101"/>
                    <a:pt x="93" y="3101"/>
                  </a:cubicBezTo>
                  <a:cubicBezTo>
                    <a:pt x="93" y="3101"/>
                    <a:pt x="1761" y="3716"/>
                    <a:pt x="2229" y="9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526;p73">
              <a:extLst>
                <a:ext uri="{FF2B5EF4-FFF2-40B4-BE49-F238E27FC236}">
                  <a16:creationId xmlns:a16="http://schemas.microsoft.com/office/drawing/2014/main" id="{04AA865D-48C3-EE9D-1065-B1466E0CBA42}"/>
                </a:ext>
              </a:extLst>
            </p:cNvPr>
            <p:cNvSpPr/>
            <p:nvPr/>
          </p:nvSpPr>
          <p:spPr>
            <a:xfrm>
              <a:off x="938550" y="4170575"/>
              <a:ext cx="124825" cy="130425"/>
            </a:xfrm>
            <a:custGeom>
              <a:avLst/>
              <a:gdLst/>
              <a:ahLst/>
              <a:cxnLst/>
              <a:rect l="l" t="t" r="r" b="b"/>
              <a:pathLst>
                <a:path w="4993" h="5217" extrusionOk="0">
                  <a:moveTo>
                    <a:pt x="2813" y="1"/>
                  </a:moveTo>
                  <a:lnTo>
                    <a:pt x="2813" y="1"/>
                  </a:lnTo>
                  <a:cubicBezTo>
                    <a:pt x="2499" y="86"/>
                    <a:pt x="2302" y="261"/>
                    <a:pt x="2302" y="261"/>
                  </a:cubicBezTo>
                  <a:cubicBezTo>
                    <a:pt x="2301" y="261"/>
                    <a:pt x="2299" y="261"/>
                    <a:pt x="2297" y="261"/>
                  </a:cubicBezTo>
                  <a:cubicBezTo>
                    <a:pt x="1934" y="261"/>
                    <a:pt x="0" y="5217"/>
                    <a:pt x="1721" y="5217"/>
                  </a:cubicBezTo>
                  <a:cubicBezTo>
                    <a:pt x="1940" y="5217"/>
                    <a:pt x="2218" y="5137"/>
                    <a:pt x="2566" y="4956"/>
                  </a:cubicBezTo>
                  <a:cubicBezTo>
                    <a:pt x="4812" y="3789"/>
                    <a:pt x="4993" y="2039"/>
                    <a:pt x="4522" y="967"/>
                  </a:cubicBezTo>
                  <a:lnTo>
                    <a:pt x="4522" y="967"/>
                  </a:lnTo>
                  <a:cubicBezTo>
                    <a:pt x="4603" y="1468"/>
                    <a:pt x="4550" y="2071"/>
                    <a:pt x="3860" y="2277"/>
                  </a:cubicBezTo>
                  <a:cubicBezTo>
                    <a:pt x="3776" y="2302"/>
                    <a:pt x="3697" y="2314"/>
                    <a:pt x="3624" y="2314"/>
                  </a:cubicBezTo>
                  <a:cubicBezTo>
                    <a:pt x="2760" y="2314"/>
                    <a:pt x="2651" y="664"/>
                    <a:pt x="281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527;p73">
              <a:extLst>
                <a:ext uri="{FF2B5EF4-FFF2-40B4-BE49-F238E27FC236}">
                  <a16:creationId xmlns:a16="http://schemas.microsoft.com/office/drawing/2014/main" id="{5DCA8328-6EBD-0ECE-1AC3-4545C648E11F}"/>
                </a:ext>
              </a:extLst>
            </p:cNvPr>
            <p:cNvSpPr/>
            <p:nvPr/>
          </p:nvSpPr>
          <p:spPr>
            <a:xfrm>
              <a:off x="1018375" y="4178750"/>
              <a:ext cx="20050" cy="13575"/>
            </a:xfrm>
            <a:custGeom>
              <a:avLst/>
              <a:gdLst/>
              <a:ahLst/>
              <a:cxnLst/>
              <a:rect l="l" t="t" r="r" b="b"/>
              <a:pathLst>
                <a:path w="802" h="543" extrusionOk="0">
                  <a:moveTo>
                    <a:pt x="213" y="1"/>
                  </a:moveTo>
                  <a:cubicBezTo>
                    <a:pt x="139" y="1"/>
                    <a:pt x="82" y="24"/>
                    <a:pt x="56" y="71"/>
                  </a:cubicBezTo>
                  <a:cubicBezTo>
                    <a:pt x="1" y="171"/>
                    <a:pt x="112" y="343"/>
                    <a:pt x="302" y="454"/>
                  </a:cubicBezTo>
                  <a:cubicBezTo>
                    <a:pt x="403" y="513"/>
                    <a:pt x="506" y="543"/>
                    <a:pt x="590" y="543"/>
                  </a:cubicBezTo>
                  <a:cubicBezTo>
                    <a:pt x="663" y="543"/>
                    <a:pt x="720" y="520"/>
                    <a:pt x="746" y="472"/>
                  </a:cubicBezTo>
                  <a:cubicBezTo>
                    <a:pt x="802" y="373"/>
                    <a:pt x="691" y="201"/>
                    <a:pt x="502" y="91"/>
                  </a:cubicBezTo>
                  <a:cubicBezTo>
                    <a:pt x="401" y="31"/>
                    <a:pt x="296" y="1"/>
                    <a:pt x="21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28;p73">
              <a:extLst>
                <a:ext uri="{FF2B5EF4-FFF2-40B4-BE49-F238E27FC236}">
                  <a16:creationId xmlns:a16="http://schemas.microsoft.com/office/drawing/2014/main" id="{57FC56CE-FD1C-F73A-F7D2-65CF314D69D8}"/>
                </a:ext>
              </a:extLst>
            </p:cNvPr>
            <p:cNvSpPr/>
            <p:nvPr/>
          </p:nvSpPr>
          <p:spPr>
            <a:xfrm>
              <a:off x="986625" y="4203475"/>
              <a:ext cx="47075" cy="64425"/>
            </a:xfrm>
            <a:custGeom>
              <a:avLst/>
              <a:gdLst/>
              <a:ahLst/>
              <a:cxnLst/>
              <a:rect l="l" t="t" r="r" b="b"/>
              <a:pathLst>
                <a:path w="1883" h="2577" extrusionOk="0">
                  <a:moveTo>
                    <a:pt x="1456" y="0"/>
                  </a:moveTo>
                  <a:cubicBezTo>
                    <a:pt x="1267" y="0"/>
                    <a:pt x="1037" y="72"/>
                    <a:pt x="849" y="208"/>
                  </a:cubicBezTo>
                  <a:cubicBezTo>
                    <a:pt x="619" y="369"/>
                    <a:pt x="449" y="604"/>
                    <a:pt x="347" y="779"/>
                  </a:cubicBezTo>
                  <a:cubicBezTo>
                    <a:pt x="244" y="957"/>
                    <a:pt x="192" y="1082"/>
                    <a:pt x="192" y="1082"/>
                  </a:cubicBezTo>
                  <a:cubicBezTo>
                    <a:pt x="192" y="1082"/>
                    <a:pt x="164" y="1149"/>
                    <a:pt x="1" y="1569"/>
                  </a:cubicBezTo>
                  <a:cubicBezTo>
                    <a:pt x="68" y="1562"/>
                    <a:pt x="203" y="1533"/>
                    <a:pt x="337" y="1529"/>
                  </a:cubicBezTo>
                  <a:cubicBezTo>
                    <a:pt x="421" y="1530"/>
                    <a:pt x="424" y="1536"/>
                    <a:pt x="459" y="1540"/>
                  </a:cubicBezTo>
                  <a:cubicBezTo>
                    <a:pt x="490" y="1547"/>
                    <a:pt x="520" y="1557"/>
                    <a:pt x="552" y="1572"/>
                  </a:cubicBezTo>
                  <a:cubicBezTo>
                    <a:pt x="673" y="1617"/>
                    <a:pt x="785" y="1788"/>
                    <a:pt x="744" y="1943"/>
                  </a:cubicBezTo>
                  <a:cubicBezTo>
                    <a:pt x="700" y="2094"/>
                    <a:pt x="526" y="2248"/>
                    <a:pt x="443" y="2364"/>
                  </a:cubicBezTo>
                  <a:cubicBezTo>
                    <a:pt x="350" y="2480"/>
                    <a:pt x="294" y="2562"/>
                    <a:pt x="307" y="2575"/>
                  </a:cubicBezTo>
                  <a:cubicBezTo>
                    <a:pt x="308" y="2576"/>
                    <a:pt x="309" y="2577"/>
                    <a:pt x="312" y="2577"/>
                  </a:cubicBezTo>
                  <a:cubicBezTo>
                    <a:pt x="333" y="2577"/>
                    <a:pt x="408" y="2522"/>
                    <a:pt x="513" y="2436"/>
                  </a:cubicBezTo>
                  <a:cubicBezTo>
                    <a:pt x="570" y="2387"/>
                    <a:pt x="636" y="2330"/>
                    <a:pt x="708" y="2269"/>
                  </a:cubicBezTo>
                  <a:cubicBezTo>
                    <a:pt x="779" y="2205"/>
                    <a:pt x="868" y="2128"/>
                    <a:pt x="919" y="2003"/>
                  </a:cubicBezTo>
                  <a:cubicBezTo>
                    <a:pt x="1021" y="1742"/>
                    <a:pt x="865" y="1451"/>
                    <a:pt x="671" y="1344"/>
                  </a:cubicBezTo>
                  <a:cubicBezTo>
                    <a:pt x="623" y="1315"/>
                    <a:pt x="577" y="1294"/>
                    <a:pt x="530" y="1280"/>
                  </a:cubicBezTo>
                  <a:cubicBezTo>
                    <a:pt x="491" y="1266"/>
                    <a:pt x="431" y="1254"/>
                    <a:pt x="439" y="1254"/>
                  </a:cubicBezTo>
                  <a:cubicBezTo>
                    <a:pt x="439" y="1254"/>
                    <a:pt x="440" y="1254"/>
                    <a:pt x="441" y="1254"/>
                  </a:cubicBezTo>
                  <a:cubicBezTo>
                    <a:pt x="436" y="1251"/>
                    <a:pt x="438" y="1248"/>
                    <a:pt x="441" y="1247"/>
                  </a:cubicBezTo>
                  <a:cubicBezTo>
                    <a:pt x="442" y="1244"/>
                    <a:pt x="443" y="1244"/>
                    <a:pt x="443" y="1244"/>
                  </a:cubicBezTo>
                  <a:cubicBezTo>
                    <a:pt x="458" y="1210"/>
                    <a:pt x="462" y="1203"/>
                    <a:pt x="462" y="1203"/>
                  </a:cubicBezTo>
                  <a:cubicBezTo>
                    <a:pt x="462" y="1203"/>
                    <a:pt x="506" y="1082"/>
                    <a:pt x="586" y="914"/>
                  </a:cubicBezTo>
                  <a:cubicBezTo>
                    <a:pt x="667" y="747"/>
                    <a:pt x="794" y="535"/>
                    <a:pt x="976" y="379"/>
                  </a:cubicBezTo>
                  <a:cubicBezTo>
                    <a:pt x="1154" y="219"/>
                    <a:pt x="1383" y="131"/>
                    <a:pt x="1562" y="128"/>
                  </a:cubicBezTo>
                  <a:cubicBezTo>
                    <a:pt x="1573" y="128"/>
                    <a:pt x="1583" y="128"/>
                    <a:pt x="1592" y="128"/>
                  </a:cubicBezTo>
                  <a:cubicBezTo>
                    <a:pt x="1733" y="128"/>
                    <a:pt x="1829" y="166"/>
                    <a:pt x="1861" y="166"/>
                  </a:cubicBezTo>
                  <a:cubicBezTo>
                    <a:pt x="1866" y="166"/>
                    <a:pt x="1870" y="165"/>
                    <a:pt x="1871" y="162"/>
                  </a:cubicBezTo>
                  <a:cubicBezTo>
                    <a:pt x="1883" y="148"/>
                    <a:pt x="1779" y="43"/>
                    <a:pt x="1569" y="10"/>
                  </a:cubicBezTo>
                  <a:cubicBezTo>
                    <a:pt x="1534" y="4"/>
                    <a:pt x="1496" y="0"/>
                    <a:pt x="145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29;p73">
              <a:extLst>
                <a:ext uri="{FF2B5EF4-FFF2-40B4-BE49-F238E27FC236}">
                  <a16:creationId xmlns:a16="http://schemas.microsoft.com/office/drawing/2014/main" id="{5E545528-1BE4-8740-00C4-EDC4E66DBFEC}"/>
                </a:ext>
              </a:extLst>
            </p:cNvPr>
            <p:cNvSpPr/>
            <p:nvPr/>
          </p:nvSpPr>
          <p:spPr>
            <a:xfrm>
              <a:off x="508275" y="3909375"/>
              <a:ext cx="505600" cy="562500"/>
            </a:xfrm>
            <a:custGeom>
              <a:avLst/>
              <a:gdLst/>
              <a:ahLst/>
              <a:cxnLst/>
              <a:rect l="l" t="t" r="r" b="b"/>
              <a:pathLst>
                <a:path w="20224" h="22500" extrusionOk="0">
                  <a:moveTo>
                    <a:pt x="9816" y="1"/>
                  </a:moveTo>
                  <a:cubicBezTo>
                    <a:pt x="5201" y="1"/>
                    <a:pt x="1" y="4575"/>
                    <a:pt x="980" y="9673"/>
                  </a:cubicBezTo>
                  <a:cubicBezTo>
                    <a:pt x="1161" y="10614"/>
                    <a:pt x="1466" y="11532"/>
                    <a:pt x="1571" y="12487"/>
                  </a:cubicBezTo>
                  <a:cubicBezTo>
                    <a:pt x="1646" y="13179"/>
                    <a:pt x="1689" y="13931"/>
                    <a:pt x="1769" y="14689"/>
                  </a:cubicBezTo>
                  <a:cubicBezTo>
                    <a:pt x="1925" y="16192"/>
                    <a:pt x="2226" y="17716"/>
                    <a:pt x="3209" y="18813"/>
                  </a:cubicBezTo>
                  <a:cubicBezTo>
                    <a:pt x="4089" y="19794"/>
                    <a:pt x="4865" y="20555"/>
                    <a:pt x="6090" y="21130"/>
                  </a:cubicBezTo>
                  <a:cubicBezTo>
                    <a:pt x="7584" y="21831"/>
                    <a:pt x="9215" y="22498"/>
                    <a:pt x="10889" y="22500"/>
                  </a:cubicBezTo>
                  <a:cubicBezTo>
                    <a:pt x="10891" y="22500"/>
                    <a:pt x="10893" y="22500"/>
                    <a:pt x="10895" y="22500"/>
                  </a:cubicBezTo>
                  <a:cubicBezTo>
                    <a:pt x="12621" y="22500"/>
                    <a:pt x="14496" y="21336"/>
                    <a:pt x="15969" y="20527"/>
                  </a:cubicBezTo>
                  <a:cubicBezTo>
                    <a:pt x="16924" y="20000"/>
                    <a:pt x="17932" y="19493"/>
                    <a:pt x="18469" y="18513"/>
                  </a:cubicBezTo>
                  <a:cubicBezTo>
                    <a:pt x="18970" y="17600"/>
                    <a:pt x="19178" y="16561"/>
                    <a:pt x="19375" y="15550"/>
                  </a:cubicBezTo>
                  <a:cubicBezTo>
                    <a:pt x="19512" y="14846"/>
                    <a:pt x="19617" y="14077"/>
                    <a:pt x="19620" y="13354"/>
                  </a:cubicBezTo>
                  <a:cubicBezTo>
                    <a:pt x="19624" y="12742"/>
                    <a:pt x="19653" y="12156"/>
                    <a:pt x="19728" y="11546"/>
                  </a:cubicBezTo>
                  <a:cubicBezTo>
                    <a:pt x="19908" y="10141"/>
                    <a:pt x="20224" y="8722"/>
                    <a:pt x="20059" y="7300"/>
                  </a:cubicBezTo>
                  <a:cubicBezTo>
                    <a:pt x="19889" y="5853"/>
                    <a:pt x="18992" y="4369"/>
                    <a:pt x="18042" y="3320"/>
                  </a:cubicBezTo>
                  <a:cubicBezTo>
                    <a:pt x="16027" y="1098"/>
                    <a:pt x="13001" y="150"/>
                    <a:pt x="10156" y="9"/>
                  </a:cubicBezTo>
                  <a:cubicBezTo>
                    <a:pt x="10043" y="4"/>
                    <a:pt x="9929" y="1"/>
                    <a:pt x="9816"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30;p73">
              <a:extLst>
                <a:ext uri="{FF2B5EF4-FFF2-40B4-BE49-F238E27FC236}">
                  <a16:creationId xmlns:a16="http://schemas.microsoft.com/office/drawing/2014/main" id="{0F2FD625-891B-1076-296A-06EF6DC3F9E8}"/>
                </a:ext>
              </a:extLst>
            </p:cNvPr>
            <p:cNvSpPr/>
            <p:nvPr/>
          </p:nvSpPr>
          <p:spPr>
            <a:xfrm>
              <a:off x="508250" y="3909375"/>
              <a:ext cx="505600" cy="562500"/>
            </a:xfrm>
            <a:custGeom>
              <a:avLst/>
              <a:gdLst/>
              <a:ahLst/>
              <a:cxnLst/>
              <a:rect l="l" t="t" r="r" b="b"/>
              <a:pathLst>
                <a:path w="20224" h="22500" extrusionOk="0">
                  <a:moveTo>
                    <a:pt x="9815" y="1"/>
                  </a:moveTo>
                  <a:cubicBezTo>
                    <a:pt x="5199" y="1"/>
                    <a:pt x="0" y="4575"/>
                    <a:pt x="980" y="9673"/>
                  </a:cubicBezTo>
                  <a:cubicBezTo>
                    <a:pt x="1161" y="10614"/>
                    <a:pt x="1465" y="11532"/>
                    <a:pt x="1570" y="12487"/>
                  </a:cubicBezTo>
                  <a:cubicBezTo>
                    <a:pt x="1647" y="13179"/>
                    <a:pt x="1690" y="13931"/>
                    <a:pt x="1770" y="14689"/>
                  </a:cubicBezTo>
                  <a:cubicBezTo>
                    <a:pt x="1926" y="16192"/>
                    <a:pt x="2227" y="17716"/>
                    <a:pt x="3210" y="18813"/>
                  </a:cubicBezTo>
                  <a:cubicBezTo>
                    <a:pt x="4090" y="19794"/>
                    <a:pt x="4866" y="20555"/>
                    <a:pt x="6091" y="21130"/>
                  </a:cubicBezTo>
                  <a:cubicBezTo>
                    <a:pt x="7585" y="21831"/>
                    <a:pt x="9216" y="22498"/>
                    <a:pt x="10890" y="22500"/>
                  </a:cubicBezTo>
                  <a:cubicBezTo>
                    <a:pt x="10892" y="22500"/>
                    <a:pt x="10895" y="22500"/>
                    <a:pt x="10897" y="22500"/>
                  </a:cubicBezTo>
                  <a:cubicBezTo>
                    <a:pt x="12623" y="22500"/>
                    <a:pt x="14581" y="21478"/>
                    <a:pt x="16053" y="20668"/>
                  </a:cubicBezTo>
                  <a:cubicBezTo>
                    <a:pt x="17008" y="20141"/>
                    <a:pt x="17932" y="19493"/>
                    <a:pt x="18468" y="18513"/>
                  </a:cubicBezTo>
                  <a:cubicBezTo>
                    <a:pt x="18968" y="17600"/>
                    <a:pt x="19177" y="16561"/>
                    <a:pt x="19374" y="15550"/>
                  </a:cubicBezTo>
                  <a:cubicBezTo>
                    <a:pt x="19512" y="14846"/>
                    <a:pt x="19616" y="14077"/>
                    <a:pt x="19620" y="13354"/>
                  </a:cubicBezTo>
                  <a:cubicBezTo>
                    <a:pt x="19623" y="12742"/>
                    <a:pt x="19651" y="12156"/>
                    <a:pt x="19728" y="11546"/>
                  </a:cubicBezTo>
                  <a:cubicBezTo>
                    <a:pt x="19907" y="10141"/>
                    <a:pt x="20223" y="8722"/>
                    <a:pt x="20057" y="7300"/>
                  </a:cubicBezTo>
                  <a:cubicBezTo>
                    <a:pt x="19889" y="5853"/>
                    <a:pt x="18992" y="4369"/>
                    <a:pt x="18041" y="3320"/>
                  </a:cubicBezTo>
                  <a:cubicBezTo>
                    <a:pt x="16027" y="1098"/>
                    <a:pt x="13001" y="150"/>
                    <a:pt x="10155" y="9"/>
                  </a:cubicBezTo>
                  <a:cubicBezTo>
                    <a:pt x="10042" y="4"/>
                    <a:pt x="9929" y="1"/>
                    <a:pt x="981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31;p73">
              <a:extLst>
                <a:ext uri="{FF2B5EF4-FFF2-40B4-BE49-F238E27FC236}">
                  <a16:creationId xmlns:a16="http://schemas.microsoft.com/office/drawing/2014/main" id="{026621FD-D072-2463-19F9-F375E682D829}"/>
                </a:ext>
              </a:extLst>
            </p:cNvPr>
            <p:cNvSpPr/>
            <p:nvPr/>
          </p:nvSpPr>
          <p:spPr>
            <a:xfrm>
              <a:off x="527750" y="4075150"/>
              <a:ext cx="459400" cy="396725"/>
            </a:xfrm>
            <a:custGeom>
              <a:avLst/>
              <a:gdLst/>
              <a:ahLst/>
              <a:cxnLst/>
              <a:rect l="l" t="t" r="r" b="b"/>
              <a:pathLst>
                <a:path w="18376" h="15869" extrusionOk="0">
                  <a:moveTo>
                    <a:pt x="325" y="0"/>
                  </a:moveTo>
                  <a:lnTo>
                    <a:pt x="325" y="0"/>
                  </a:lnTo>
                  <a:cubicBezTo>
                    <a:pt x="64" y="968"/>
                    <a:pt x="0" y="1993"/>
                    <a:pt x="201" y="3041"/>
                  </a:cubicBezTo>
                  <a:cubicBezTo>
                    <a:pt x="382" y="3982"/>
                    <a:pt x="687" y="4900"/>
                    <a:pt x="792" y="5855"/>
                  </a:cubicBezTo>
                  <a:cubicBezTo>
                    <a:pt x="869" y="6548"/>
                    <a:pt x="911" y="7300"/>
                    <a:pt x="990" y="8058"/>
                  </a:cubicBezTo>
                  <a:cubicBezTo>
                    <a:pt x="1146" y="9561"/>
                    <a:pt x="1447" y="11085"/>
                    <a:pt x="2430" y="12182"/>
                  </a:cubicBezTo>
                  <a:cubicBezTo>
                    <a:pt x="3310" y="13163"/>
                    <a:pt x="4086" y="13924"/>
                    <a:pt x="5311" y="14499"/>
                  </a:cubicBezTo>
                  <a:cubicBezTo>
                    <a:pt x="6805" y="15200"/>
                    <a:pt x="8436" y="15867"/>
                    <a:pt x="10110" y="15869"/>
                  </a:cubicBezTo>
                  <a:cubicBezTo>
                    <a:pt x="10112" y="15869"/>
                    <a:pt x="10115" y="15869"/>
                    <a:pt x="10117" y="15869"/>
                  </a:cubicBezTo>
                  <a:cubicBezTo>
                    <a:pt x="11843" y="15869"/>
                    <a:pt x="13801" y="14847"/>
                    <a:pt x="15273" y="14037"/>
                  </a:cubicBezTo>
                  <a:cubicBezTo>
                    <a:pt x="16228" y="13510"/>
                    <a:pt x="17152" y="12862"/>
                    <a:pt x="17688" y="11882"/>
                  </a:cubicBezTo>
                  <a:cubicBezTo>
                    <a:pt x="18016" y="11282"/>
                    <a:pt x="18219" y="10629"/>
                    <a:pt x="18376" y="9964"/>
                  </a:cubicBezTo>
                  <a:lnTo>
                    <a:pt x="18376" y="9964"/>
                  </a:lnTo>
                  <a:cubicBezTo>
                    <a:pt x="18229" y="10522"/>
                    <a:pt x="18043" y="11070"/>
                    <a:pt x="17765" y="11578"/>
                  </a:cubicBezTo>
                  <a:cubicBezTo>
                    <a:pt x="17227" y="12559"/>
                    <a:pt x="16305" y="13210"/>
                    <a:pt x="15348" y="13734"/>
                  </a:cubicBezTo>
                  <a:cubicBezTo>
                    <a:pt x="13874" y="14544"/>
                    <a:pt x="11917" y="15567"/>
                    <a:pt x="10190" y="15567"/>
                  </a:cubicBezTo>
                  <a:cubicBezTo>
                    <a:pt x="10189" y="15567"/>
                    <a:pt x="10188" y="15567"/>
                    <a:pt x="10187" y="15567"/>
                  </a:cubicBezTo>
                  <a:cubicBezTo>
                    <a:pt x="8510" y="15564"/>
                    <a:pt x="6881" y="14898"/>
                    <a:pt x="5388" y="14196"/>
                  </a:cubicBezTo>
                  <a:cubicBezTo>
                    <a:pt x="4161" y="13623"/>
                    <a:pt x="3388" y="12860"/>
                    <a:pt x="2507" y="11880"/>
                  </a:cubicBezTo>
                  <a:cubicBezTo>
                    <a:pt x="1524" y="10784"/>
                    <a:pt x="1222" y="9261"/>
                    <a:pt x="1065" y="7755"/>
                  </a:cubicBezTo>
                  <a:cubicBezTo>
                    <a:pt x="985" y="6998"/>
                    <a:pt x="943" y="6245"/>
                    <a:pt x="869" y="5553"/>
                  </a:cubicBezTo>
                  <a:cubicBezTo>
                    <a:pt x="763" y="4598"/>
                    <a:pt x="459" y="3680"/>
                    <a:pt x="278" y="2737"/>
                  </a:cubicBezTo>
                  <a:cubicBezTo>
                    <a:pt x="97" y="1798"/>
                    <a:pt x="130" y="877"/>
                    <a:pt x="325"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532;p73">
              <a:extLst>
                <a:ext uri="{FF2B5EF4-FFF2-40B4-BE49-F238E27FC236}">
                  <a16:creationId xmlns:a16="http://schemas.microsoft.com/office/drawing/2014/main" id="{64EA75E3-D79E-A1C2-BBC4-756F7F76EA0F}"/>
                </a:ext>
              </a:extLst>
            </p:cNvPr>
            <p:cNvSpPr/>
            <p:nvPr/>
          </p:nvSpPr>
          <p:spPr>
            <a:xfrm>
              <a:off x="670775" y="4061325"/>
              <a:ext cx="186850" cy="123550"/>
            </a:xfrm>
            <a:custGeom>
              <a:avLst/>
              <a:gdLst/>
              <a:ahLst/>
              <a:cxnLst/>
              <a:rect l="l" t="t" r="r" b="b"/>
              <a:pathLst>
                <a:path w="7474" h="4942" extrusionOk="0">
                  <a:moveTo>
                    <a:pt x="1896" y="206"/>
                  </a:moveTo>
                  <a:cubicBezTo>
                    <a:pt x="1896" y="206"/>
                    <a:pt x="0" y="866"/>
                    <a:pt x="1737" y="3124"/>
                  </a:cubicBezTo>
                  <a:cubicBezTo>
                    <a:pt x="3135" y="4942"/>
                    <a:pt x="3953" y="4593"/>
                    <a:pt x="4591" y="4496"/>
                  </a:cubicBezTo>
                  <a:cubicBezTo>
                    <a:pt x="5752" y="4318"/>
                    <a:pt x="7473" y="3283"/>
                    <a:pt x="7345" y="1682"/>
                  </a:cubicBezTo>
                  <a:cubicBezTo>
                    <a:pt x="7219" y="79"/>
                    <a:pt x="4310" y="1"/>
                    <a:pt x="1896" y="206"/>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533;p73">
              <a:extLst>
                <a:ext uri="{FF2B5EF4-FFF2-40B4-BE49-F238E27FC236}">
                  <a16:creationId xmlns:a16="http://schemas.microsoft.com/office/drawing/2014/main" id="{2F8EC5F9-ACA2-2E26-74E1-7C680AE11B9B}"/>
                </a:ext>
              </a:extLst>
            </p:cNvPr>
            <p:cNvSpPr/>
            <p:nvPr/>
          </p:nvSpPr>
          <p:spPr>
            <a:xfrm>
              <a:off x="826875" y="4130775"/>
              <a:ext cx="151550" cy="160750"/>
            </a:xfrm>
            <a:custGeom>
              <a:avLst/>
              <a:gdLst/>
              <a:ahLst/>
              <a:cxnLst/>
              <a:rect l="l" t="t" r="r" b="b"/>
              <a:pathLst>
                <a:path w="6062" h="6430" extrusionOk="0">
                  <a:moveTo>
                    <a:pt x="1106" y="5180"/>
                  </a:moveTo>
                  <a:cubicBezTo>
                    <a:pt x="1106" y="5180"/>
                    <a:pt x="1" y="1495"/>
                    <a:pt x="2187" y="747"/>
                  </a:cubicBezTo>
                  <a:cubicBezTo>
                    <a:pt x="4375" y="0"/>
                    <a:pt x="6062" y="2665"/>
                    <a:pt x="5870" y="3430"/>
                  </a:cubicBezTo>
                  <a:cubicBezTo>
                    <a:pt x="5675" y="4198"/>
                    <a:pt x="4550" y="6430"/>
                    <a:pt x="1106" y="51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534;p73">
              <a:extLst>
                <a:ext uri="{FF2B5EF4-FFF2-40B4-BE49-F238E27FC236}">
                  <a16:creationId xmlns:a16="http://schemas.microsoft.com/office/drawing/2014/main" id="{1FE750B0-27DE-4EF2-53FA-D684B37FF22C}"/>
                </a:ext>
              </a:extLst>
            </p:cNvPr>
            <p:cNvSpPr/>
            <p:nvPr/>
          </p:nvSpPr>
          <p:spPr>
            <a:xfrm>
              <a:off x="844075" y="4167575"/>
              <a:ext cx="131125" cy="117925"/>
            </a:xfrm>
            <a:custGeom>
              <a:avLst/>
              <a:gdLst/>
              <a:ahLst/>
              <a:cxnLst/>
              <a:rect l="l" t="t" r="r" b="b"/>
              <a:pathLst>
                <a:path w="5245" h="4717" extrusionOk="0">
                  <a:moveTo>
                    <a:pt x="2294" y="1"/>
                  </a:moveTo>
                  <a:cubicBezTo>
                    <a:pt x="2030" y="1"/>
                    <a:pt x="1753" y="44"/>
                    <a:pt x="1467" y="142"/>
                  </a:cubicBezTo>
                  <a:cubicBezTo>
                    <a:pt x="600" y="438"/>
                    <a:pt x="187" y="1245"/>
                    <a:pt x="93" y="2134"/>
                  </a:cubicBezTo>
                  <a:cubicBezTo>
                    <a:pt x="0" y="3013"/>
                    <a:pt x="161" y="3682"/>
                    <a:pt x="544" y="4119"/>
                  </a:cubicBezTo>
                  <a:cubicBezTo>
                    <a:pt x="891" y="4512"/>
                    <a:pt x="1417" y="4716"/>
                    <a:pt x="2097" y="4716"/>
                  </a:cubicBezTo>
                  <a:cubicBezTo>
                    <a:pt x="2309" y="4716"/>
                    <a:pt x="2536" y="4696"/>
                    <a:pt x="2778" y="4656"/>
                  </a:cubicBezTo>
                  <a:cubicBezTo>
                    <a:pt x="3842" y="4477"/>
                    <a:pt x="4800" y="3678"/>
                    <a:pt x="5078" y="2582"/>
                  </a:cubicBezTo>
                  <a:cubicBezTo>
                    <a:pt x="5245" y="1914"/>
                    <a:pt x="4046" y="1"/>
                    <a:pt x="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35;p73">
              <a:extLst>
                <a:ext uri="{FF2B5EF4-FFF2-40B4-BE49-F238E27FC236}">
                  <a16:creationId xmlns:a16="http://schemas.microsoft.com/office/drawing/2014/main" id="{86A91BD9-2947-B8F1-124E-E4AFB5A05FD3}"/>
                </a:ext>
              </a:extLst>
            </p:cNvPr>
            <p:cNvSpPr/>
            <p:nvPr/>
          </p:nvSpPr>
          <p:spPr>
            <a:xfrm>
              <a:off x="839625" y="4176050"/>
              <a:ext cx="105050" cy="93550"/>
            </a:xfrm>
            <a:custGeom>
              <a:avLst/>
              <a:gdLst/>
              <a:ahLst/>
              <a:cxnLst/>
              <a:rect l="l" t="t" r="r" b="b"/>
              <a:pathLst>
                <a:path w="4202" h="3742" extrusionOk="0">
                  <a:moveTo>
                    <a:pt x="2137" y="1"/>
                  </a:moveTo>
                  <a:cubicBezTo>
                    <a:pt x="1874" y="1"/>
                    <a:pt x="1606" y="58"/>
                    <a:pt x="1350" y="179"/>
                  </a:cubicBezTo>
                  <a:cubicBezTo>
                    <a:pt x="418" y="619"/>
                    <a:pt x="1" y="1732"/>
                    <a:pt x="416" y="2666"/>
                  </a:cubicBezTo>
                  <a:cubicBezTo>
                    <a:pt x="718" y="3344"/>
                    <a:pt x="1372" y="3741"/>
                    <a:pt x="2065" y="3741"/>
                  </a:cubicBezTo>
                  <a:cubicBezTo>
                    <a:pt x="2328" y="3741"/>
                    <a:pt x="2597" y="3684"/>
                    <a:pt x="2855" y="3562"/>
                  </a:cubicBezTo>
                  <a:cubicBezTo>
                    <a:pt x="3783" y="3124"/>
                    <a:pt x="4201" y="2010"/>
                    <a:pt x="3787" y="1076"/>
                  </a:cubicBezTo>
                  <a:cubicBezTo>
                    <a:pt x="3486" y="399"/>
                    <a:pt x="2830" y="1"/>
                    <a:pt x="2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36;p73">
              <a:extLst>
                <a:ext uri="{FF2B5EF4-FFF2-40B4-BE49-F238E27FC236}">
                  <a16:creationId xmlns:a16="http://schemas.microsoft.com/office/drawing/2014/main" id="{47EB83E2-7C80-6364-7B74-C52F479E0D87}"/>
                </a:ext>
              </a:extLst>
            </p:cNvPr>
            <p:cNvSpPr/>
            <p:nvPr/>
          </p:nvSpPr>
          <p:spPr>
            <a:xfrm>
              <a:off x="858200" y="4192825"/>
              <a:ext cx="66500" cy="59575"/>
            </a:xfrm>
            <a:custGeom>
              <a:avLst/>
              <a:gdLst/>
              <a:ahLst/>
              <a:cxnLst/>
              <a:rect l="l" t="t" r="r" b="b"/>
              <a:pathLst>
                <a:path w="2660" h="2383" extrusionOk="0">
                  <a:moveTo>
                    <a:pt x="1350" y="1"/>
                  </a:moveTo>
                  <a:cubicBezTo>
                    <a:pt x="1184" y="1"/>
                    <a:pt x="1015" y="37"/>
                    <a:pt x="853" y="113"/>
                  </a:cubicBezTo>
                  <a:cubicBezTo>
                    <a:pt x="262" y="392"/>
                    <a:pt x="1" y="1102"/>
                    <a:pt x="262" y="1696"/>
                  </a:cubicBezTo>
                  <a:cubicBezTo>
                    <a:pt x="454" y="2128"/>
                    <a:pt x="871" y="2382"/>
                    <a:pt x="1311" y="2382"/>
                  </a:cubicBezTo>
                  <a:cubicBezTo>
                    <a:pt x="1476" y="2382"/>
                    <a:pt x="1646" y="2346"/>
                    <a:pt x="1807" y="2269"/>
                  </a:cubicBezTo>
                  <a:cubicBezTo>
                    <a:pt x="2396" y="1990"/>
                    <a:pt x="2660" y="1282"/>
                    <a:pt x="2396" y="685"/>
                  </a:cubicBezTo>
                  <a:cubicBezTo>
                    <a:pt x="2206" y="253"/>
                    <a:pt x="1790" y="1"/>
                    <a:pt x="135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37;p73">
              <a:extLst>
                <a:ext uri="{FF2B5EF4-FFF2-40B4-BE49-F238E27FC236}">
                  <a16:creationId xmlns:a16="http://schemas.microsoft.com/office/drawing/2014/main" id="{E3F02104-D53C-B4EA-6BA8-6CA80F82885C}"/>
                </a:ext>
              </a:extLst>
            </p:cNvPr>
            <p:cNvSpPr/>
            <p:nvPr/>
          </p:nvSpPr>
          <p:spPr>
            <a:xfrm>
              <a:off x="844350" y="4167550"/>
              <a:ext cx="131525" cy="111875"/>
            </a:xfrm>
            <a:custGeom>
              <a:avLst/>
              <a:gdLst/>
              <a:ahLst/>
              <a:cxnLst/>
              <a:rect l="l" t="t" r="r" b="b"/>
              <a:pathLst>
                <a:path w="5261" h="4475" extrusionOk="0">
                  <a:moveTo>
                    <a:pt x="2285" y="0"/>
                  </a:moveTo>
                  <a:cubicBezTo>
                    <a:pt x="2021" y="0"/>
                    <a:pt x="1744" y="44"/>
                    <a:pt x="1457" y="142"/>
                  </a:cubicBezTo>
                  <a:cubicBezTo>
                    <a:pt x="179" y="579"/>
                    <a:pt x="1" y="1934"/>
                    <a:pt x="75" y="2989"/>
                  </a:cubicBezTo>
                  <a:cubicBezTo>
                    <a:pt x="140" y="2579"/>
                    <a:pt x="254" y="2145"/>
                    <a:pt x="449" y="1752"/>
                  </a:cubicBezTo>
                  <a:cubicBezTo>
                    <a:pt x="781" y="1081"/>
                    <a:pt x="1398" y="715"/>
                    <a:pt x="2116" y="715"/>
                  </a:cubicBezTo>
                  <a:cubicBezTo>
                    <a:pt x="2765" y="715"/>
                    <a:pt x="3497" y="1014"/>
                    <a:pt x="4174" y="1658"/>
                  </a:cubicBezTo>
                  <a:cubicBezTo>
                    <a:pt x="5260" y="2688"/>
                    <a:pt x="4049" y="3938"/>
                    <a:pt x="3413" y="4475"/>
                  </a:cubicBezTo>
                  <a:cubicBezTo>
                    <a:pt x="4499" y="4028"/>
                    <a:pt x="4953" y="3040"/>
                    <a:pt x="5068" y="2582"/>
                  </a:cubicBezTo>
                  <a:cubicBezTo>
                    <a:pt x="5235" y="1914"/>
                    <a:pt x="4036" y="0"/>
                    <a:pt x="22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38;p73">
              <a:extLst>
                <a:ext uri="{FF2B5EF4-FFF2-40B4-BE49-F238E27FC236}">
                  <a16:creationId xmlns:a16="http://schemas.microsoft.com/office/drawing/2014/main" id="{C27BDB7E-E4DA-9D08-8D65-DB6F34EC3A62}"/>
                </a:ext>
              </a:extLst>
            </p:cNvPr>
            <p:cNvSpPr/>
            <p:nvPr/>
          </p:nvSpPr>
          <p:spPr>
            <a:xfrm>
              <a:off x="843750" y="4160275"/>
              <a:ext cx="133125" cy="128275"/>
            </a:xfrm>
            <a:custGeom>
              <a:avLst/>
              <a:gdLst/>
              <a:ahLst/>
              <a:cxnLst/>
              <a:rect l="l" t="t" r="r" b="b"/>
              <a:pathLst>
                <a:path w="5325" h="5131" extrusionOk="0">
                  <a:moveTo>
                    <a:pt x="2433" y="0"/>
                  </a:moveTo>
                  <a:cubicBezTo>
                    <a:pt x="2303" y="0"/>
                    <a:pt x="2182" y="3"/>
                    <a:pt x="2058" y="3"/>
                  </a:cubicBezTo>
                  <a:cubicBezTo>
                    <a:pt x="1892" y="30"/>
                    <a:pt x="1729" y="46"/>
                    <a:pt x="1574" y="91"/>
                  </a:cubicBezTo>
                  <a:cubicBezTo>
                    <a:pt x="1497" y="120"/>
                    <a:pt x="1420" y="148"/>
                    <a:pt x="1344" y="174"/>
                  </a:cubicBezTo>
                  <a:lnTo>
                    <a:pt x="1232" y="219"/>
                  </a:lnTo>
                  <a:lnTo>
                    <a:pt x="1127" y="279"/>
                  </a:lnTo>
                  <a:cubicBezTo>
                    <a:pt x="1057" y="320"/>
                    <a:pt x="990" y="362"/>
                    <a:pt x="922" y="400"/>
                  </a:cubicBezTo>
                  <a:cubicBezTo>
                    <a:pt x="860" y="451"/>
                    <a:pt x="799" y="504"/>
                    <a:pt x="741" y="557"/>
                  </a:cubicBezTo>
                  <a:cubicBezTo>
                    <a:pt x="712" y="584"/>
                    <a:pt x="684" y="611"/>
                    <a:pt x="654" y="635"/>
                  </a:cubicBezTo>
                  <a:cubicBezTo>
                    <a:pt x="628" y="668"/>
                    <a:pt x="604" y="698"/>
                    <a:pt x="579" y="727"/>
                  </a:cubicBezTo>
                  <a:cubicBezTo>
                    <a:pt x="530" y="790"/>
                    <a:pt x="480" y="847"/>
                    <a:pt x="438" y="910"/>
                  </a:cubicBezTo>
                  <a:cubicBezTo>
                    <a:pt x="271" y="1167"/>
                    <a:pt x="164" y="1439"/>
                    <a:pt x="103" y="1688"/>
                  </a:cubicBezTo>
                  <a:cubicBezTo>
                    <a:pt x="42" y="1937"/>
                    <a:pt x="16" y="2164"/>
                    <a:pt x="11" y="2349"/>
                  </a:cubicBezTo>
                  <a:cubicBezTo>
                    <a:pt x="1" y="2534"/>
                    <a:pt x="15" y="2678"/>
                    <a:pt x="21" y="2776"/>
                  </a:cubicBezTo>
                  <a:cubicBezTo>
                    <a:pt x="23" y="2874"/>
                    <a:pt x="32" y="2924"/>
                    <a:pt x="32" y="2924"/>
                  </a:cubicBezTo>
                  <a:cubicBezTo>
                    <a:pt x="32" y="2924"/>
                    <a:pt x="39" y="2713"/>
                    <a:pt x="113" y="2371"/>
                  </a:cubicBezTo>
                  <a:cubicBezTo>
                    <a:pt x="144" y="2201"/>
                    <a:pt x="207" y="2004"/>
                    <a:pt x="288" y="1792"/>
                  </a:cubicBezTo>
                  <a:cubicBezTo>
                    <a:pt x="376" y="1581"/>
                    <a:pt x="502" y="1371"/>
                    <a:pt x="663" y="1176"/>
                  </a:cubicBezTo>
                  <a:cubicBezTo>
                    <a:pt x="704" y="1130"/>
                    <a:pt x="754" y="1090"/>
                    <a:pt x="798" y="1046"/>
                  </a:cubicBezTo>
                  <a:lnTo>
                    <a:pt x="868" y="981"/>
                  </a:lnTo>
                  <a:lnTo>
                    <a:pt x="946" y="930"/>
                  </a:lnTo>
                  <a:cubicBezTo>
                    <a:pt x="998" y="894"/>
                    <a:pt x="1050" y="858"/>
                    <a:pt x="1105" y="820"/>
                  </a:cubicBezTo>
                  <a:cubicBezTo>
                    <a:pt x="1164" y="794"/>
                    <a:pt x="1225" y="767"/>
                    <a:pt x="1285" y="742"/>
                  </a:cubicBezTo>
                  <a:lnTo>
                    <a:pt x="1376" y="702"/>
                  </a:lnTo>
                  <a:lnTo>
                    <a:pt x="1474" y="678"/>
                  </a:lnTo>
                  <a:cubicBezTo>
                    <a:pt x="1539" y="662"/>
                    <a:pt x="1605" y="646"/>
                    <a:pt x="1673" y="631"/>
                  </a:cubicBezTo>
                  <a:cubicBezTo>
                    <a:pt x="1810" y="612"/>
                    <a:pt x="1952" y="604"/>
                    <a:pt x="2096" y="591"/>
                  </a:cubicBezTo>
                  <a:cubicBezTo>
                    <a:pt x="2241" y="599"/>
                    <a:pt x="2388" y="611"/>
                    <a:pt x="2537" y="619"/>
                  </a:cubicBezTo>
                  <a:cubicBezTo>
                    <a:pt x="2616" y="633"/>
                    <a:pt x="2698" y="646"/>
                    <a:pt x="2778" y="661"/>
                  </a:cubicBezTo>
                  <a:lnTo>
                    <a:pt x="2997" y="710"/>
                  </a:lnTo>
                  <a:cubicBezTo>
                    <a:pt x="3297" y="789"/>
                    <a:pt x="3596" y="917"/>
                    <a:pt x="3867" y="1099"/>
                  </a:cubicBezTo>
                  <a:cubicBezTo>
                    <a:pt x="4141" y="1273"/>
                    <a:pt x="4383" y="1509"/>
                    <a:pt x="4561" y="1786"/>
                  </a:cubicBezTo>
                  <a:cubicBezTo>
                    <a:pt x="4644" y="1927"/>
                    <a:pt x="4719" y="2075"/>
                    <a:pt x="4765" y="2228"/>
                  </a:cubicBezTo>
                  <a:cubicBezTo>
                    <a:pt x="4810" y="2380"/>
                    <a:pt x="4836" y="2539"/>
                    <a:pt x="4836" y="2696"/>
                  </a:cubicBezTo>
                  <a:cubicBezTo>
                    <a:pt x="4828" y="3005"/>
                    <a:pt x="4739" y="3311"/>
                    <a:pt x="4587" y="3561"/>
                  </a:cubicBezTo>
                  <a:cubicBezTo>
                    <a:pt x="4438" y="3813"/>
                    <a:pt x="4255" y="4028"/>
                    <a:pt x="4065" y="4199"/>
                  </a:cubicBezTo>
                  <a:cubicBezTo>
                    <a:pt x="3875" y="4371"/>
                    <a:pt x="3687" y="4512"/>
                    <a:pt x="3517" y="4628"/>
                  </a:cubicBezTo>
                  <a:cubicBezTo>
                    <a:pt x="3427" y="4685"/>
                    <a:pt x="3347" y="4736"/>
                    <a:pt x="3270" y="4784"/>
                  </a:cubicBezTo>
                  <a:cubicBezTo>
                    <a:pt x="3192" y="4828"/>
                    <a:pt x="3121" y="4870"/>
                    <a:pt x="3057" y="4907"/>
                  </a:cubicBezTo>
                  <a:cubicBezTo>
                    <a:pt x="2927" y="4984"/>
                    <a:pt x="2822" y="5033"/>
                    <a:pt x="2754" y="5073"/>
                  </a:cubicBezTo>
                  <a:cubicBezTo>
                    <a:pt x="2682" y="5110"/>
                    <a:pt x="2644" y="5130"/>
                    <a:pt x="2644" y="5130"/>
                  </a:cubicBezTo>
                  <a:cubicBezTo>
                    <a:pt x="2644" y="5130"/>
                    <a:pt x="2687" y="5123"/>
                    <a:pt x="2764" y="5106"/>
                  </a:cubicBezTo>
                  <a:cubicBezTo>
                    <a:pt x="2840" y="5089"/>
                    <a:pt x="2956" y="5076"/>
                    <a:pt x="3098" y="5032"/>
                  </a:cubicBezTo>
                  <a:cubicBezTo>
                    <a:pt x="3169" y="5012"/>
                    <a:pt x="3248" y="4989"/>
                    <a:pt x="3333" y="4964"/>
                  </a:cubicBezTo>
                  <a:cubicBezTo>
                    <a:pt x="3418" y="4935"/>
                    <a:pt x="3509" y="4898"/>
                    <a:pt x="3608" y="4863"/>
                  </a:cubicBezTo>
                  <a:cubicBezTo>
                    <a:pt x="3704" y="4821"/>
                    <a:pt x="3804" y="4771"/>
                    <a:pt x="3915" y="4722"/>
                  </a:cubicBezTo>
                  <a:cubicBezTo>
                    <a:pt x="4020" y="4662"/>
                    <a:pt x="4132" y="4601"/>
                    <a:pt x="4243" y="4522"/>
                  </a:cubicBezTo>
                  <a:cubicBezTo>
                    <a:pt x="4469" y="4373"/>
                    <a:pt x="4704" y="4172"/>
                    <a:pt x="4907" y="3885"/>
                  </a:cubicBezTo>
                  <a:cubicBezTo>
                    <a:pt x="5114" y="3604"/>
                    <a:pt x="5284" y="3210"/>
                    <a:pt x="5312" y="2746"/>
                  </a:cubicBezTo>
                  <a:cubicBezTo>
                    <a:pt x="5324" y="2514"/>
                    <a:pt x="5297" y="2273"/>
                    <a:pt x="5239" y="2044"/>
                  </a:cubicBezTo>
                  <a:cubicBezTo>
                    <a:pt x="5181" y="1815"/>
                    <a:pt x="5084" y="1601"/>
                    <a:pt x="4970" y="1409"/>
                  </a:cubicBezTo>
                  <a:cubicBezTo>
                    <a:pt x="4735" y="1026"/>
                    <a:pt x="4430" y="726"/>
                    <a:pt x="4103" y="511"/>
                  </a:cubicBezTo>
                  <a:cubicBezTo>
                    <a:pt x="3773" y="299"/>
                    <a:pt x="3423" y="158"/>
                    <a:pt x="3077" y="77"/>
                  </a:cubicBezTo>
                  <a:cubicBezTo>
                    <a:pt x="2988" y="58"/>
                    <a:pt x="2899" y="41"/>
                    <a:pt x="2811" y="24"/>
                  </a:cubicBezTo>
                  <a:cubicBezTo>
                    <a:pt x="2728" y="16"/>
                    <a:pt x="2647" y="9"/>
                    <a:pt x="2566" y="1"/>
                  </a:cubicBezTo>
                  <a:cubicBezTo>
                    <a:pt x="2520" y="1"/>
                    <a:pt x="2476" y="0"/>
                    <a:pt x="243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39;p73">
              <a:extLst>
                <a:ext uri="{FF2B5EF4-FFF2-40B4-BE49-F238E27FC236}">
                  <a16:creationId xmlns:a16="http://schemas.microsoft.com/office/drawing/2014/main" id="{BE41F509-3B5B-7D5C-CEAC-E2FD5964735C}"/>
                </a:ext>
              </a:extLst>
            </p:cNvPr>
            <p:cNvSpPr/>
            <p:nvPr/>
          </p:nvSpPr>
          <p:spPr>
            <a:xfrm>
              <a:off x="847175" y="4233388"/>
              <a:ext cx="36175" cy="37175"/>
            </a:xfrm>
            <a:custGeom>
              <a:avLst/>
              <a:gdLst/>
              <a:ahLst/>
              <a:cxnLst/>
              <a:rect l="l" t="t" r="r" b="b"/>
              <a:pathLst>
                <a:path w="1447" h="1487" extrusionOk="0">
                  <a:moveTo>
                    <a:pt x="722" y="0"/>
                  </a:moveTo>
                  <a:cubicBezTo>
                    <a:pt x="323" y="0"/>
                    <a:pt x="0" y="333"/>
                    <a:pt x="0" y="743"/>
                  </a:cubicBezTo>
                  <a:cubicBezTo>
                    <a:pt x="0" y="1152"/>
                    <a:pt x="325" y="1486"/>
                    <a:pt x="723" y="1486"/>
                  </a:cubicBezTo>
                  <a:cubicBezTo>
                    <a:pt x="724" y="1486"/>
                    <a:pt x="725" y="1486"/>
                    <a:pt x="726" y="1486"/>
                  </a:cubicBezTo>
                  <a:cubicBezTo>
                    <a:pt x="1125" y="1486"/>
                    <a:pt x="1447" y="1155"/>
                    <a:pt x="1447" y="745"/>
                  </a:cubicBezTo>
                  <a:cubicBezTo>
                    <a:pt x="1447" y="333"/>
                    <a:pt x="1123" y="0"/>
                    <a:pt x="725" y="0"/>
                  </a:cubicBezTo>
                  <a:cubicBezTo>
                    <a:pt x="724" y="0"/>
                    <a:pt x="723" y="0"/>
                    <a:pt x="722"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40;p73">
              <a:extLst>
                <a:ext uri="{FF2B5EF4-FFF2-40B4-BE49-F238E27FC236}">
                  <a16:creationId xmlns:a16="http://schemas.microsoft.com/office/drawing/2014/main" id="{6A30097D-CF6E-78A2-B3AF-5B3C4C87238A}"/>
                </a:ext>
              </a:extLst>
            </p:cNvPr>
            <p:cNvSpPr/>
            <p:nvPr/>
          </p:nvSpPr>
          <p:spPr>
            <a:xfrm>
              <a:off x="904850" y="4192150"/>
              <a:ext cx="22525" cy="23125"/>
            </a:xfrm>
            <a:custGeom>
              <a:avLst/>
              <a:gdLst/>
              <a:ahLst/>
              <a:cxnLst/>
              <a:rect l="l" t="t" r="r" b="b"/>
              <a:pathLst>
                <a:path w="901" h="925" extrusionOk="0">
                  <a:moveTo>
                    <a:pt x="449" y="0"/>
                  </a:moveTo>
                  <a:cubicBezTo>
                    <a:pt x="201" y="0"/>
                    <a:pt x="1" y="208"/>
                    <a:pt x="1" y="462"/>
                  </a:cubicBezTo>
                  <a:cubicBezTo>
                    <a:pt x="1" y="716"/>
                    <a:pt x="203" y="924"/>
                    <a:pt x="449" y="924"/>
                  </a:cubicBezTo>
                  <a:cubicBezTo>
                    <a:pt x="450" y="924"/>
                    <a:pt x="451" y="924"/>
                    <a:pt x="452" y="924"/>
                  </a:cubicBezTo>
                  <a:cubicBezTo>
                    <a:pt x="700" y="924"/>
                    <a:pt x="900" y="717"/>
                    <a:pt x="900" y="463"/>
                  </a:cubicBezTo>
                  <a:cubicBezTo>
                    <a:pt x="900" y="207"/>
                    <a:pt x="698" y="0"/>
                    <a:pt x="452" y="0"/>
                  </a:cubicBezTo>
                  <a:cubicBezTo>
                    <a:pt x="451" y="0"/>
                    <a:pt x="450" y="0"/>
                    <a:pt x="4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41;p73">
              <a:extLst>
                <a:ext uri="{FF2B5EF4-FFF2-40B4-BE49-F238E27FC236}">
                  <a16:creationId xmlns:a16="http://schemas.microsoft.com/office/drawing/2014/main" id="{DA4DD612-4A9C-D977-865D-38D65EE038DD}"/>
                </a:ext>
              </a:extLst>
            </p:cNvPr>
            <p:cNvSpPr/>
            <p:nvPr/>
          </p:nvSpPr>
          <p:spPr>
            <a:xfrm>
              <a:off x="570950" y="4138425"/>
              <a:ext cx="150525" cy="152650"/>
            </a:xfrm>
            <a:custGeom>
              <a:avLst/>
              <a:gdLst/>
              <a:ahLst/>
              <a:cxnLst/>
              <a:rect l="l" t="t" r="r" b="b"/>
              <a:pathLst>
                <a:path w="6021" h="6106" extrusionOk="0">
                  <a:moveTo>
                    <a:pt x="4948" y="4867"/>
                  </a:moveTo>
                  <a:cubicBezTo>
                    <a:pt x="4948" y="4867"/>
                    <a:pt x="6020" y="1507"/>
                    <a:pt x="3838" y="753"/>
                  </a:cubicBezTo>
                  <a:cubicBezTo>
                    <a:pt x="1653" y="0"/>
                    <a:pt x="1" y="2336"/>
                    <a:pt x="188" y="3105"/>
                  </a:cubicBezTo>
                  <a:cubicBezTo>
                    <a:pt x="381" y="3872"/>
                    <a:pt x="1499" y="6105"/>
                    <a:pt x="4948" y="486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42;p73">
              <a:extLst>
                <a:ext uri="{FF2B5EF4-FFF2-40B4-BE49-F238E27FC236}">
                  <a16:creationId xmlns:a16="http://schemas.microsoft.com/office/drawing/2014/main" id="{3BB0A3EA-AD7B-109F-5CC2-489438415093}"/>
                </a:ext>
              </a:extLst>
            </p:cNvPr>
            <p:cNvSpPr/>
            <p:nvPr/>
          </p:nvSpPr>
          <p:spPr>
            <a:xfrm>
              <a:off x="574100" y="4167200"/>
              <a:ext cx="131075" cy="117950"/>
            </a:xfrm>
            <a:custGeom>
              <a:avLst/>
              <a:gdLst/>
              <a:ahLst/>
              <a:cxnLst/>
              <a:rect l="l" t="t" r="r" b="b"/>
              <a:pathLst>
                <a:path w="5243" h="4718" extrusionOk="0">
                  <a:moveTo>
                    <a:pt x="2949" y="1"/>
                  </a:moveTo>
                  <a:cubicBezTo>
                    <a:pt x="1201" y="1"/>
                    <a:pt x="0" y="1906"/>
                    <a:pt x="163" y="2573"/>
                  </a:cubicBezTo>
                  <a:cubicBezTo>
                    <a:pt x="438" y="3672"/>
                    <a:pt x="1393" y="4472"/>
                    <a:pt x="2459" y="4655"/>
                  </a:cubicBezTo>
                  <a:cubicBezTo>
                    <a:pt x="2705" y="4697"/>
                    <a:pt x="2936" y="4718"/>
                    <a:pt x="3152" y="4718"/>
                  </a:cubicBezTo>
                  <a:cubicBezTo>
                    <a:pt x="3826" y="4718"/>
                    <a:pt x="4349" y="4516"/>
                    <a:pt x="4694" y="4124"/>
                  </a:cubicBezTo>
                  <a:cubicBezTo>
                    <a:pt x="5079" y="3689"/>
                    <a:pt x="5242" y="3021"/>
                    <a:pt x="5151" y="2139"/>
                  </a:cubicBezTo>
                  <a:cubicBezTo>
                    <a:pt x="5059" y="1249"/>
                    <a:pt x="4647" y="443"/>
                    <a:pt x="3783" y="144"/>
                  </a:cubicBezTo>
                  <a:cubicBezTo>
                    <a:pt x="3494" y="45"/>
                    <a:pt x="3215"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43;p73">
              <a:extLst>
                <a:ext uri="{FF2B5EF4-FFF2-40B4-BE49-F238E27FC236}">
                  <a16:creationId xmlns:a16="http://schemas.microsoft.com/office/drawing/2014/main" id="{37C35FF7-7111-E567-8397-8C130E53052B}"/>
                </a:ext>
              </a:extLst>
            </p:cNvPr>
            <p:cNvSpPr/>
            <p:nvPr/>
          </p:nvSpPr>
          <p:spPr>
            <a:xfrm>
              <a:off x="604625" y="4177788"/>
              <a:ext cx="105025" cy="93550"/>
            </a:xfrm>
            <a:custGeom>
              <a:avLst/>
              <a:gdLst/>
              <a:ahLst/>
              <a:cxnLst/>
              <a:rect l="l" t="t" r="r" b="b"/>
              <a:pathLst>
                <a:path w="4201" h="3742" extrusionOk="0">
                  <a:moveTo>
                    <a:pt x="2065" y="0"/>
                  </a:moveTo>
                  <a:cubicBezTo>
                    <a:pt x="1375" y="0"/>
                    <a:pt x="720" y="395"/>
                    <a:pt x="419" y="1070"/>
                  </a:cubicBezTo>
                  <a:cubicBezTo>
                    <a:pt x="0" y="2004"/>
                    <a:pt x="416" y="3118"/>
                    <a:pt x="1344" y="3561"/>
                  </a:cubicBezTo>
                  <a:cubicBezTo>
                    <a:pt x="1601" y="3683"/>
                    <a:pt x="1871" y="3742"/>
                    <a:pt x="2136" y="3742"/>
                  </a:cubicBezTo>
                  <a:cubicBezTo>
                    <a:pt x="2827" y="3742"/>
                    <a:pt x="3481" y="3346"/>
                    <a:pt x="3782" y="2671"/>
                  </a:cubicBezTo>
                  <a:cubicBezTo>
                    <a:pt x="4201" y="1739"/>
                    <a:pt x="3786" y="623"/>
                    <a:pt x="2856" y="180"/>
                  </a:cubicBezTo>
                  <a:cubicBezTo>
                    <a:pt x="2599" y="58"/>
                    <a:pt x="2329" y="0"/>
                    <a:pt x="2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44;p73">
              <a:extLst>
                <a:ext uri="{FF2B5EF4-FFF2-40B4-BE49-F238E27FC236}">
                  <a16:creationId xmlns:a16="http://schemas.microsoft.com/office/drawing/2014/main" id="{FD79ADCB-B1C5-B0E1-7C88-D026213F567E}"/>
                </a:ext>
              </a:extLst>
            </p:cNvPr>
            <p:cNvSpPr/>
            <p:nvPr/>
          </p:nvSpPr>
          <p:spPr>
            <a:xfrm>
              <a:off x="624575" y="4192700"/>
              <a:ext cx="67225" cy="59875"/>
            </a:xfrm>
            <a:custGeom>
              <a:avLst/>
              <a:gdLst/>
              <a:ahLst/>
              <a:cxnLst/>
              <a:rect l="l" t="t" r="r" b="b"/>
              <a:pathLst>
                <a:path w="2689" h="2395" extrusionOk="0">
                  <a:moveTo>
                    <a:pt x="1320" y="0"/>
                  </a:moveTo>
                  <a:cubicBezTo>
                    <a:pt x="878" y="0"/>
                    <a:pt x="460" y="252"/>
                    <a:pt x="268" y="684"/>
                  </a:cubicBezTo>
                  <a:cubicBezTo>
                    <a:pt x="1" y="1284"/>
                    <a:pt x="265" y="1995"/>
                    <a:pt x="860" y="2280"/>
                  </a:cubicBezTo>
                  <a:cubicBezTo>
                    <a:pt x="1024" y="2357"/>
                    <a:pt x="1196" y="2394"/>
                    <a:pt x="1364" y="2394"/>
                  </a:cubicBezTo>
                  <a:cubicBezTo>
                    <a:pt x="1807" y="2394"/>
                    <a:pt x="2228" y="2141"/>
                    <a:pt x="2421" y="1708"/>
                  </a:cubicBezTo>
                  <a:cubicBezTo>
                    <a:pt x="2688" y="1110"/>
                    <a:pt x="2422" y="397"/>
                    <a:pt x="1827" y="115"/>
                  </a:cubicBezTo>
                  <a:cubicBezTo>
                    <a:pt x="1662" y="37"/>
                    <a:pt x="1489" y="0"/>
                    <a:pt x="132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45;p73">
              <a:extLst>
                <a:ext uri="{FF2B5EF4-FFF2-40B4-BE49-F238E27FC236}">
                  <a16:creationId xmlns:a16="http://schemas.microsoft.com/office/drawing/2014/main" id="{23E1A4B7-F83B-93C4-95F6-B3868709CE30}"/>
                </a:ext>
              </a:extLst>
            </p:cNvPr>
            <p:cNvSpPr/>
            <p:nvPr/>
          </p:nvSpPr>
          <p:spPr>
            <a:xfrm>
              <a:off x="573325" y="4167225"/>
              <a:ext cx="131550" cy="111750"/>
            </a:xfrm>
            <a:custGeom>
              <a:avLst/>
              <a:gdLst/>
              <a:ahLst/>
              <a:cxnLst/>
              <a:rect l="l" t="t" r="r" b="b"/>
              <a:pathLst>
                <a:path w="5262" h="4470" extrusionOk="0">
                  <a:moveTo>
                    <a:pt x="2980" y="0"/>
                  </a:moveTo>
                  <a:cubicBezTo>
                    <a:pt x="1231" y="0"/>
                    <a:pt x="30" y="1906"/>
                    <a:pt x="193" y="2573"/>
                  </a:cubicBezTo>
                  <a:cubicBezTo>
                    <a:pt x="308" y="3032"/>
                    <a:pt x="760" y="4021"/>
                    <a:pt x="1844" y="4469"/>
                  </a:cubicBezTo>
                  <a:cubicBezTo>
                    <a:pt x="1208" y="3933"/>
                    <a:pt x="1" y="2680"/>
                    <a:pt x="1090" y="1649"/>
                  </a:cubicBezTo>
                  <a:cubicBezTo>
                    <a:pt x="1767" y="1009"/>
                    <a:pt x="2496" y="712"/>
                    <a:pt x="3144" y="712"/>
                  </a:cubicBezTo>
                  <a:cubicBezTo>
                    <a:pt x="3864" y="712"/>
                    <a:pt x="4483" y="1081"/>
                    <a:pt x="4814" y="1755"/>
                  </a:cubicBezTo>
                  <a:cubicBezTo>
                    <a:pt x="5009" y="2148"/>
                    <a:pt x="5120" y="2582"/>
                    <a:pt x="5186" y="2993"/>
                  </a:cubicBezTo>
                  <a:cubicBezTo>
                    <a:pt x="5262" y="1940"/>
                    <a:pt x="5088" y="583"/>
                    <a:pt x="3813" y="143"/>
                  </a:cubicBezTo>
                  <a:cubicBezTo>
                    <a:pt x="3524" y="44"/>
                    <a:pt x="3246" y="0"/>
                    <a:pt x="298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46;p73">
              <a:extLst>
                <a:ext uri="{FF2B5EF4-FFF2-40B4-BE49-F238E27FC236}">
                  <a16:creationId xmlns:a16="http://schemas.microsoft.com/office/drawing/2014/main" id="{43CE34E3-14BC-B9FE-F5B6-D0848439EA33}"/>
                </a:ext>
              </a:extLst>
            </p:cNvPr>
            <p:cNvSpPr/>
            <p:nvPr/>
          </p:nvSpPr>
          <p:spPr>
            <a:xfrm>
              <a:off x="572550" y="4159775"/>
              <a:ext cx="133050" cy="128300"/>
            </a:xfrm>
            <a:custGeom>
              <a:avLst/>
              <a:gdLst/>
              <a:ahLst/>
              <a:cxnLst/>
              <a:rect l="l" t="t" r="r" b="b"/>
              <a:pathLst>
                <a:path w="5322" h="5132" extrusionOk="0">
                  <a:moveTo>
                    <a:pt x="2868" y="1"/>
                  </a:moveTo>
                  <a:cubicBezTo>
                    <a:pt x="2834" y="1"/>
                    <a:pt x="2799" y="1"/>
                    <a:pt x="2763" y="2"/>
                  </a:cubicBezTo>
                  <a:cubicBezTo>
                    <a:pt x="2684" y="7"/>
                    <a:pt x="2601" y="16"/>
                    <a:pt x="2520" y="23"/>
                  </a:cubicBezTo>
                  <a:cubicBezTo>
                    <a:pt x="2430" y="40"/>
                    <a:pt x="2342" y="57"/>
                    <a:pt x="2252" y="76"/>
                  </a:cubicBezTo>
                  <a:cubicBezTo>
                    <a:pt x="1905" y="157"/>
                    <a:pt x="1555" y="296"/>
                    <a:pt x="1225" y="507"/>
                  </a:cubicBezTo>
                  <a:cubicBezTo>
                    <a:pt x="897" y="723"/>
                    <a:pt x="591" y="1022"/>
                    <a:pt x="356" y="1404"/>
                  </a:cubicBezTo>
                  <a:cubicBezTo>
                    <a:pt x="243" y="1599"/>
                    <a:pt x="144" y="1809"/>
                    <a:pt x="86" y="2040"/>
                  </a:cubicBezTo>
                  <a:cubicBezTo>
                    <a:pt x="26" y="2269"/>
                    <a:pt x="1" y="2510"/>
                    <a:pt x="11" y="2740"/>
                  </a:cubicBezTo>
                  <a:cubicBezTo>
                    <a:pt x="38" y="3203"/>
                    <a:pt x="207" y="3600"/>
                    <a:pt x="413" y="3879"/>
                  </a:cubicBezTo>
                  <a:cubicBezTo>
                    <a:pt x="617" y="4168"/>
                    <a:pt x="852" y="4369"/>
                    <a:pt x="1077" y="4520"/>
                  </a:cubicBezTo>
                  <a:cubicBezTo>
                    <a:pt x="1185" y="4599"/>
                    <a:pt x="1297" y="4659"/>
                    <a:pt x="1403" y="4720"/>
                  </a:cubicBezTo>
                  <a:cubicBezTo>
                    <a:pt x="1512" y="4770"/>
                    <a:pt x="1612" y="4823"/>
                    <a:pt x="1710" y="4863"/>
                  </a:cubicBezTo>
                  <a:cubicBezTo>
                    <a:pt x="1808" y="4898"/>
                    <a:pt x="1898" y="4937"/>
                    <a:pt x="1983" y="4966"/>
                  </a:cubicBezTo>
                  <a:cubicBezTo>
                    <a:pt x="2069" y="4989"/>
                    <a:pt x="2147" y="5012"/>
                    <a:pt x="2218" y="5033"/>
                  </a:cubicBezTo>
                  <a:cubicBezTo>
                    <a:pt x="2361" y="5079"/>
                    <a:pt x="2477" y="5090"/>
                    <a:pt x="2553" y="5109"/>
                  </a:cubicBezTo>
                  <a:cubicBezTo>
                    <a:pt x="2628" y="5125"/>
                    <a:pt x="2671" y="5132"/>
                    <a:pt x="2671" y="5132"/>
                  </a:cubicBezTo>
                  <a:cubicBezTo>
                    <a:pt x="2671" y="5132"/>
                    <a:pt x="2634" y="5110"/>
                    <a:pt x="2563" y="5073"/>
                  </a:cubicBezTo>
                  <a:cubicBezTo>
                    <a:pt x="2493" y="5033"/>
                    <a:pt x="2388" y="4984"/>
                    <a:pt x="2258" y="4908"/>
                  </a:cubicBezTo>
                  <a:cubicBezTo>
                    <a:pt x="2194" y="4870"/>
                    <a:pt x="2123" y="4830"/>
                    <a:pt x="2045" y="4784"/>
                  </a:cubicBezTo>
                  <a:cubicBezTo>
                    <a:pt x="1968" y="4734"/>
                    <a:pt x="1887" y="4683"/>
                    <a:pt x="1798" y="4626"/>
                  </a:cubicBezTo>
                  <a:cubicBezTo>
                    <a:pt x="1628" y="4510"/>
                    <a:pt x="1440" y="4369"/>
                    <a:pt x="1253" y="4196"/>
                  </a:cubicBezTo>
                  <a:cubicBezTo>
                    <a:pt x="1064" y="4023"/>
                    <a:pt x="880" y="3808"/>
                    <a:pt x="731" y="3557"/>
                  </a:cubicBezTo>
                  <a:cubicBezTo>
                    <a:pt x="580" y="3307"/>
                    <a:pt x="493" y="3001"/>
                    <a:pt x="485" y="2690"/>
                  </a:cubicBezTo>
                  <a:cubicBezTo>
                    <a:pt x="485" y="2535"/>
                    <a:pt x="513" y="2377"/>
                    <a:pt x="557" y="2225"/>
                  </a:cubicBezTo>
                  <a:cubicBezTo>
                    <a:pt x="606" y="2071"/>
                    <a:pt x="680" y="1923"/>
                    <a:pt x="764" y="1784"/>
                  </a:cubicBezTo>
                  <a:cubicBezTo>
                    <a:pt x="941" y="1506"/>
                    <a:pt x="1185" y="1271"/>
                    <a:pt x="1460" y="1098"/>
                  </a:cubicBezTo>
                  <a:cubicBezTo>
                    <a:pt x="1730" y="915"/>
                    <a:pt x="2029" y="789"/>
                    <a:pt x="2329" y="710"/>
                  </a:cubicBezTo>
                  <a:lnTo>
                    <a:pt x="2549" y="661"/>
                  </a:lnTo>
                  <a:cubicBezTo>
                    <a:pt x="2628" y="646"/>
                    <a:pt x="2709" y="634"/>
                    <a:pt x="2788" y="619"/>
                  </a:cubicBezTo>
                  <a:cubicBezTo>
                    <a:pt x="2937" y="611"/>
                    <a:pt x="3085" y="602"/>
                    <a:pt x="3229" y="592"/>
                  </a:cubicBezTo>
                  <a:cubicBezTo>
                    <a:pt x="3373" y="606"/>
                    <a:pt x="3515" y="614"/>
                    <a:pt x="3653" y="634"/>
                  </a:cubicBezTo>
                  <a:cubicBezTo>
                    <a:pt x="3720" y="649"/>
                    <a:pt x="3786" y="666"/>
                    <a:pt x="3852" y="682"/>
                  </a:cubicBezTo>
                  <a:lnTo>
                    <a:pt x="3951" y="706"/>
                  </a:lnTo>
                  <a:lnTo>
                    <a:pt x="4039" y="747"/>
                  </a:lnTo>
                  <a:cubicBezTo>
                    <a:pt x="4102" y="774"/>
                    <a:pt x="4160" y="802"/>
                    <a:pt x="4218" y="827"/>
                  </a:cubicBezTo>
                  <a:cubicBezTo>
                    <a:pt x="4274" y="866"/>
                    <a:pt x="4325" y="901"/>
                    <a:pt x="4379" y="937"/>
                  </a:cubicBezTo>
                  <a:lnTo>
                    <a:pt x="4457" y="988"/>
                  </a:lnTo>
                  <a:lnTo>
                    <a:pt x="4524" y="1053"/>
                  </a:lnTo>
                  <a:cubicBezTo>
                    <a:pt x="4568" y="1100"/>
                    <a:pt x="4620" y="1139"/>
                    <a:pt x="4660" y="1186"/>
                  </a:cubicBezTo>
                  <a:cubicBezTo>
                    <a:pt x="4818" y="1379"/>
                    <a:pt x="4944" y="1593"/>
                    <a:pt x="5031" y="1802"/>
                  </a:cubicBezTo>
                  <a:cubicBezTo>
                    <a:pt x="5115" y="2013"/>
                    <a:pt x="5176" y="2212"/>
                    <a:pt x="5208" y="2383"/>
                  </a:cubicBezTo>
                  <a:cubicBezTo>
                    <a:pt x="5282" y="2726"/>
                    <a:pt x="5286" y="2937"/>
                    <a:pt x="5286" y="2937"/>
                  </a:cubicBezTo>
                  <a:cubicBezTo>
                    <a:pt x="5286" y="2937"/>
                    <a:pt x="5293" y="2887"/>
                    <a:pt x="5300" y="2780"/>
                  </a:cubicBezTo>
                  <a:cubicBezTo>
                    <a:pt x="5306" y="2682"/>
                    <a:pt x="5321" y="2538"/>
                    <a:pt x="5311" y="2353"/>
                  </a:cubicBezTo>
                  <a:cubicBezTo>
                    <a:pt x="5306" y="2168"/>
                    <a:pt x="5283" y="1942"/>
                    <a:pt x="5220" y="1693"/>
                  </a:cubicBezTo>
                  <a:cubicBezTo>
                    <a:pt x="5161" y="1442"/>
                    <a:pt x="5054" y="1169"/>
                    <a:pt x="4887" y="911"/>
                  </a:cubicBezTo>
                  <a:cubicBezTo>
                    <a:pt x="4845" y="848"/>
                    <a:pt x="4795" y="792"/>
                    <a:pt x="4748" y="730"/>
                  </a:cubicBezTo>
                  <a:cubicBezTo>
                    <a:pt x="4722" y="699"/>
                    <a:pt x="4698" y="669"/>
                    <a:pt x="4672" y="638"/>
                  </a:cubicBezTo>
                  <a:cubicBezTo>
                    <a:pt x="4644" y="612"/>
                    <a:pt x="4615" y="585"/>
                    <a:pt x="4587" y="560"/>
                  </a:cubicBezTo>
                  <a:cubicBezTo>
                    <a:pt x="4529" y="505"/>
                    <a:pt x="4467" y="454"/>
                    <a:pt x="4406" y="403"/>
                  </a:cubicBezTo>
                  <a:cubicBezTo>
                    <a:pt x="4338" y="363"/>
                    <a:pt x="4271" y="322"/>
                    <a:pt x="4201" y="282"/>
                  </a:cubicBezTo>
                  <a:lnTo>
                    <a:pt x="4096" y="221"/>
                  </a:lnTo>
                  <a:lnTo>
                    <a:pt x="3983" y="177"/>
                  </a:lnTo>
                  <a:cubicBezTo>
                    <a:pt x="3909" y="150"/>
                    <a:pt x="3832" y="121"/>
                    <a:pt x="3756" y="93"/>
                  </a:cubicBezTo>
                  <a:cubicBezTo>
                    <a:pt x="3602" y="49"/>
                    <a:pt x="3438" y="33"/>
                    <a:pt x="3272" y="6"/>
                  </a:cubicBezTo>
                  <a:cubicBezTo>
                    <a:pt x="3138" y="5"/>
                    <a:pt x="3009" y="1"/>
                    <a:pt x="286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47;p73">
              <a:extLst>
                <a:ext uri="{FF2B5EF4-FFF2-40B4-BE49-F238E27FC236}">
                  <a16:creationId xmlns:a16="http://schemas.microsoft.com/office/drawing/2014/main" id="{BB5C481F-4508-8032-8A92-8E63658298FA}"/>
                </a:ext>
              </a:extLst>
            </p:cNvPr>
            <p:cNvSpPr/>
            <p:nvPr/>
          </p:nvSpPr>
          <p:spPr>
            <a:xfrm>
              <a:off x="602025" y="4230925"/>
              <a:ext cx="36200" cy="37200"/>
            </a:xfrm>
            <a:custGeom>
              <a:avLst/>
              <a:gdLst/>
              <a:ahLst/>
              <a:cxnLst/>
              <a:rect l="l" t="t" r="r" b="b"/>
              <a:pathLst>
                <a:path w="1448" h="1488" extrusionOk="0">
                  <a:moveTo>
                    <a:pt x="722" y="1"/>
                  </a:moveTo>
                  <a:cubicBezTo>
                    <a:pt x="323" y="1"/>
                    <a:pt x="0" y="334"/>
                    <a:pt x="0" y="744"/>
                  </a:cubicBezTo>
                  <a:cubicBezTo>
                    <a:pt x="0" y="1153"/>
                    <a:pt x="325" y="1487"/>
                    <a:pt x="723" y="1487"/>
                  </a:cubicBezTo>
                  <a:cubicBezTo>
                    <a:pt x="724" y="1487"/>
                    <a:pt x="725" y="1487"/>
                    <a:pt x="726" y="1487"/>
                  </a:cubicBezTo>
                  <a:cubicBezTo>
                    <a:pt x="1125" y="1487"/>
                    <a:pt x="1448" y="1156"/>
                    <a:pt x="1448" y="745"/>
                  </a:cubicBezTo>
                  <a:cubicBezTo>
                    <a:pt x="1448" y="336"/>
                    <a:pt x="1123" y="1"/>
                    <a:pt x="725" y="1"/>
                  </a:cubicBezTo>
                  <a:cubicBezTo>
                    <a:pt x="724" y="1"/>
                    <a:pt x="723" y="1"/>
                    <a:pt x="72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548;p73">
              <a:extLst>
                <a:ext uri="{FF2B5EF4-FFF2-40B4-BE49-F238E27FC236}">
                  <a16:creationId xmlns:a16="http://schemas.microsoft.com/office/drawing/2014/main" id="{593908A6-CA0A-D755-3179-0A62661A7BD3}"/>
                </a:ext>
              </a:extLst>
            </p:cNvPr>
            <p:cNvSpPr/>
            <p:nvPr/>
          </p:nvSpPr>
          <p:spPr>
            <a:xfrm>
              <a:off x="670450" y="4199375"/>
              <a:ext cx="22525" cy="23075"/>
            </a:xfrm>
            <a:custGeom>
              <a:avLst/>
              <a:gdLst/>
              <a:ahLst/>
              <a:cxnLst/>
              <a:rect l="l" t="t" r="r" b="b"/>
              <a:pathLst>
                <a:path w="901" h="923" extrusionOk="0">
                  <a:moveTo>
                    <a:pt x="445" y="0"/>
                  </a:moveTo>
                  <a:cubicBezTo>
                    <a:pt x="198" y="0"/>
                    <a:pt x="0" y="209"/>
                    <a:pt x="0" y="460"/>
                  </a:cubicBezTo>
                  <a:cubicBezTo>
                    <a:pt x="0" y="715"/>
                    <a:pt x="201" y="923"/>
                    <a:pt x="449" y="923"/>
                  </a:cubicBezTo>
                  <a:cubicBezTo>
                    <a:pt x="451" y="923"/>
                    <a:pt x="452" y="923"/>
                    <a:pt x="454" y="923"/>
                  </a:cubicBezTo>
                  <a:cubicBezTo>
                    <a:pt x="701" y="923"/>
                    <a:pt x="899" y="715"/>
                    <a:pt x="899" y="463"/>
                  </a:cubicBezTo>
                  <a:cubicBezTo>
                    <a:pt x="900" y="208"/>
                    <a:pt x="699" y="0"/>
                    <a:pt x="450" y="0"/>
                  </a:cubicBezTo>
                  <a:cubicBezTo>
                    <a:pt x="449" y="0"/>
                    <a:pt x="447" y="0"/>
                    <a:pt x="44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549;p73">
              <a:extLst>
                <a:ext uri="{FF2B5EF4-FFF2-40B4-BE49-F238E27FC236}">
                  <a16:creationId xmlns:a16="http://schemas.microsoft.com/office/drawing/2014/main" id="{A6789CCA-4A66-30BB-67AF-51F76DE65640}"/>
                </a:ext>
              </a:extLst>
            </p:cNvPr>
            <p:cNvSpPr/>
            <p:nvPr/>
          </p:nvSpPr>
          <p:spPr>
            <a:xfrm>
              <a:off x="717850" y="4284450"/>
              <a:ext cx="104050" cy="46575"/>
            </a:xfrm>
            <a:custGeom>
              <a:avLst/>
              <a:gdLst/>
              <a:ahLst/>
              <a:cxnLst/>
              <a:rect l="l" t="t" r="r" b="b"/>
              <a:pathLst>
                <a:path w="4162" h="1863" extrusionOk="0">
                  <a:moveTo>
                    <a:pt x="618" y="4"/>
                  </a:moveTo>
                  <a:cubicBezTo>
                    <a:pt x="618" y="4"/>
                    <a:pt x="1153" y="498"/>
                    <a:pt x="2221" y="590"/>
                  </a:cubicBezTo>
                  <a:cubicBezTo>
                    <a:pt x="3289" y="683"/>
                    <a:pt x="3766" y="1"/>
                    <a:pt x="3766" y="1"/>
                  </a:cubicBezTo>
                  <a:cubicBezTo>
                    <a:pt x="3766" y="1"/>
                    <a:pt x="4161" y="409"/>
                    <a:pt x="3922" y="772"/>
                  </a:cubicBezTo>
                  <a:cubicBezTo>
                    <a:pt x="3684" y="1135"/>
                    <a:pt x="2695" y="1772"/>
                    <a:pt x="2418" y="1816"/>
                  </a:cubicBezTo>
                  <a:cubicBezTo>
                    <a:pt x="2141" y="1863"/>
                    <a:pt x="0" y="967"/>
                    <a:pt x="618" y="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550;p73">
              <a:extLst>
                <a:ext uri="{FF2B5EF4-FFF2-40B4-BE49-F238E27FC236}">
                  <a16:creationId xmlns:a16="http://schemas.microsoft.com/office/drawing/2014/main" id="{1AB3025C-B299-C0A5-264C-2DC95D0CB66F}"/>
                </a:ext>
              </a:extLst>
            </p:cNvPr>
            <p:cNvSpPr/>
            <p:nvPr/>
          </p:nvSpPr>
          <p:spPr>
            <a:xfrm>
              <a:off x="766000" y="4283575"/>
              <a:ext cx="25725" cy="11375"/>
            </a:xfrm>
            <a:custGeom>
              <a:avLst/>
              <a:gdLst/>
              <a:ahLst/>
              <a:cxnLst/>
              <a:rect l="l" t="t" r="r" b="b"/>
              <a:pathLst>
                <a:path w="1029" h="455" extrusionOk="0">
                  <a:moveTo>
                    <a:pt x="508" y="0"/>
                  </a:moveTo>
                  <a:cubicBezTo>
                    <a:pt x="228" y="0"/>
                    <a:pt x="0" y="101"/>
                    <a:pt x="0" y="227"/>
                  </a:cubicBezTo>
                  <a:cubicBezTo>
                    <a:pt x="0" y="350"/>
                    <a:pt x="230" y="454"/>
                    <a:pt x="514" y="454"/>
                  </a:cubicBezTo>
                  <a:cubicBezTo>
                    <a:pt x="516" y="454"/>
                    <a:pt x="518" y="454"/>
                    <a:pt x="520" y="454"/>
                  </a:cubicBezTo>
                  <a:cubicBezTo>
                    <a:pt x="801" y="454"/>
                    <a:pt x="1028" y="354"/>
                    <a:pt x="1028" y="228"/>
                  </a:cubicBezTo>
                  <a:cubicBezTo>
                    <a:pt x="1028" y="104"/>
                    <a:pt x="799" y="0"/>
                    <a:pt x="514" y="0"/>
                  </a:cubicBezTo>
                  <a:cubicBezTo>
                    <a:pt x="512" y="0"/>
                    <a:pt x="510" y="0"/>
                    <a:pt x="508"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551;p73">
              <a:extLst>
                <a:ext uri="{FF2B5EF4-FFF2-40B4-BE49-F238E27FC236}">
                  <a16:creationId xmlns:a16="http://schemas.microsoft.com/office/drawing/2014/main" id="{53A4C074-6B83-893A-B167-09955A51E625}"/>
                </a:ext>
              </a:extLst>
            </p:cNvPr>
            <p:cNvSpPr/>
            <p:nvPr/>
          </p:nvSpPr>
          <p:spPr>
            <a:xfrm>
              <a:off x="744150" y="4298325"/>
              <a:ext cx="20050" cy="15050"/>
            </a:xfrm>
            <a:custGeom>
              <a:avLst/>
              <a:gdLst/>
              <a:ahLst/>
              <a:cxnLst/>
              <a:rect l="l" t="t" r="r" b="b"/>
              <a:pathLst>
                <a:path w="802" h="602" extrusionOk="0">
                  <a:moveTo>
                    <a:pt x="270" y="1"/>
                  </a:moveTo>
                  <a:cubicBezTo>
                    <a:pt x="267" y="1"/>
                    <a:pt x="264" y="1"/>
                    <a:pt x="261" y="1"/>
                  </a:cubicBezTo>
                  <a:cubicBezTo>
                    <a:pt x="120" y="1"/>
                    <a:pt x="0" y="74"/>
                    <a:pt x="9" y="119"/>
                  </a:cubicBezTo>
                  <a:cubicBezTo>
                    <a:pt x="19" y="165"/>
                    <a:pt x="130" y="186"/>
                    <a:pt x="221" y="240"/>
                  </a:cubicBezTo>
                  <a:cubicBezTo>
                    <a:pt x="314" y="291"/>
                    <a:pt x="385" y="361"/>
                    <a:pt x="385" y="361"/>
                  </a:cubicBezTo>
                  <a:cubicBezTo>
                    <a:pt x="385" y="361"/>
                    <a:pt x="474" y="394"/>
                    <a:pt x="561" y="456"/>
                  </a:cubicBezTo>
                  <a:cubicBezTo>
                    <a:pt x="642" y="512"/>
                    <a:pt x="713" y="602"/>
                    <a:pt x="754" y="602"/>
                  </a:cubicBezTo>
                  <a:cubicBezTo>
                    <a:pt x="757" y="602"/>
                    <a:pt x="759" y="601"/>
                    <a:pt x="762" y="600"/>
                  </a:cubicBezTo>
                  <a:cubicBezTo>
                    <a:pt x="802" y="586"/>
                    <a:pt x="790" y="432"/>
                    <a:pt x="718" y="294"/>
                  </a:cubicBezTo>
                  <a:cubicBezTo>
                    <a:pt x="648" y="158"/>
                    <a:pt x="531" y="62"/>
                    <a:pt x="531" y="62"/>
                  </a:cubicBezTo>
                  <a:cubicBezTo>
                    <a:pt x="531" y="62"/>
                    <a:pt x="403" y="1"/>
                    <a:pt x="2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552;p73">
              <a:extLst>
                <a:ext uri="{FF2B5EF4-FFF2-40B4-BE49-F238E27FC236}">
                  <a16:creationId xmlns:a16="http://schemas.microsoft.com/office/drawing/2014/main" id="{5C1EF81A-1A39-8351-1867-9A7B0E42BA33}"/>
                </a:ext>
              </a:extLst>
            </p:cNvPr>
            <p:cNvSpPr/>
            <p:nvPr/>
          </p:nvSpPr>
          <p:spPr>
            <a:xfrm>
              <a:off x="791325" y="4296725"/>
              <a:ext cx="17750" cy="14050"/>
            </a:xfrm>
            <a:custGeom>
              <a:avLst/>
              <a:gdLst/>
              <a:ahLst/>
              <a:cxnLst/>
              <a:rect l="l" t="t" r="r" b="b"/>
              <a:pathLst>
                <a:path w="710" h="562" extrusionOk="0">
                  <a:moveTo>
                    <a:pt x="555" y="1"/>
                  </a:moveTo>
                  <a:cubicBezTo>
                    <a:pt x="528" y="1"/>
                    <a:pt x="498" y="3"/>
                    <a:pt x="469" y="8"/>
                  </a:cubicBezTo>
                  <a:cubicBezTo>
                    <a:pt x="354" y="25"/>
                    <a:pt x="246" y="85"/>
                    <a:pt x="246" y="85"/>
                  </a:cubicBezTo>
                  <a:cubicBezTo>
                    <a:pt x="246" y="85"/>
                    <a:pt x="155" y="173"/>
                    <a:pt x="92" y="288"/>
                  </a:cubicBezTo>
                  <a:cubicBezTo>
                    <a:pt x="28" y="402"/>
                    <a:pt x="1" y="533"/>
                    <a:pt x="35" y="556"/>
                  </a:cubicBezTo>
                  <a:cubicBezTo>
                    <a:pt x="40" y="560"/>
                    <a:pt x="46" y="561"/>
                    <a:pt x="53" y="561"/>
                  </a:cubicBezTo>
                  <a:cubicBezTo>
                    <a:pt x="95" y="561"/>
                    <a:pt x="167" y="505"/>
                    <a:pt x="240" y="462"/>
                  </a:cubicBezTo>
                  <a:cubicBezTo>
                    <a:pt x="324" y="409"/>
                    <a:pt x="407" y="372"/>
                    <a:pt x="407" y="372"/>
                  </a:cubicBezTo>
                  <a:cubicBezTo>
                    <a:pt x="407" y="372"/>
                    <a:pt x="471" y="301"/>
                    <a:pt x="546" y="234"/>
                  </a:cubicBezTo>
                  <a:cubicBezTo>
                    <a:pt x="620" y="165"/>
                    <a:pt x="710" y="105"/>
                    <a:pt x="704" y="56"/>
                  </a:cubicBezTo>
                  <a:cubicBezTo>
                    <a:pt x="700" y="21"/>
                    <a:pt x="635" y="1"/>
                    <a:pt x="55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553;p73">
              <a:extLst>
                <a:ext uri="{FF2B5EF4-FFF2-40B4-BE49-F238E27FC236}">
                  <a16:creationId xmlns:a16="http://schemas.microsoft.com/office/drawing/2014/main" id="{4964220C-598F-0BA8-7694-8D03DF2C90F2}"/>
                </a:ext>
              </a:extLst>
            </p:cNvPr>
            <p:cNvSpPr/>
            <p:nvPr/>
          </p:nvSpPr>
          <p:spPr>
            <a:xfrm>
              <a:off x="729850" y="4278050"/>
              <a:ext cx="24100" cy="36275"/>
            </a:xfrm>
            <a:custGeom>
              <a:avLst/>
              <a:gdLst/>
              <a:ahLst/>
              <a:cxnLst/>
              <a:rect l="l" t="t" r="r" b="b"/>
              <a:pathLst>
                <a:path w="964" h="1451" extrusionOk="0">
                  <a:moveTo>
                    <a:pt x="554" y="0"/>
                  </a:moveTo>
                  <a:cubicBezTo>
                    <a:pt x="528" y="0"/>
                    <a:pt x="483" y="12"/>
                    <a:pt x="427" y="36"/>
                  </a:cubicBezTo>
                  <a:cubicBezTo>
                    <a:pt x="343" y="73"/>
                    <a:pt x="229" y="137"/>
                    <a:pt x="138" y="261"/>
                  </a:cubicBezTo>
                  <a:cubicBezTo>
                    <a:pt x="47" y="384"/>
                    <a:pt x="0" y="554"/>
                    <a:pt x="17" y="700"/>
                  </a:cubicBezTo>
                  <a:cubicBezTo>
                    <a:pt x="35" y="845"/>
                    <a:pt x="98" y="925"/>
                    <a:pt x="96" y="925"/>
                  </a:cubicBezTo>
                  <a:cubicBezTo>
                    <a:pt x="96" y="925"/>
                    <a:pt x="96" y="924"/>
                    <a:pt x="96" y="924"/>
                  </a:cubicBezTo>
                  <a:lnTo>
                    <a:pt x="96" y="924"/>
                  </a:lnTo>
                  <a:cubicBezTo>
                    <a:pt x="96" y="924"/>
                    <a:pt x="153" y="997"/>
                    <a:pt x="235" y="1053"/>
                  </a:cubicBezTo>
                  <a:cubicBezTo>
                    <a:pt x="311" y="1105"/>
                    <a:pt x="409" y="1169"/>
                    <a:pt x="508" y="1236"/>
                  </a:cubicBezTo>
                  <a:cubicBezTo>
                    <a:pt x="683" y="1348"/>
                    <a:pt x="863" y="1451"/>
                    <a:pt x="922" y="1451"/>
                  </a:cubicBezTo>
                  <a:cubicBezTo>
                    <a:pt x="931" y="1451"/>
                    <a:pt x="937" y="1449"/>
                    <a:pt x="940" y="1444"/>
                  </a:cubicBezTo>
                  <a:cubicBezTo>
                    <a:pt x="964" y="1404"/>
                    <a:pt x="800" y="1218"/>
                    <a:pt x="631" y="1040"/>
                  </a:cubicBezTo>
                  <a:cubicBezTo>
                    <a:pt x="545" y="953"/>
                    <a:pt x="463" y="866"/>
                    <a:pt x="399" y="802"/>
                  </a:cubicBezTo>
                  <a:cubicBezTo>
                    <a:pt x="339" y="741"/>
                    <a:pt x="328" y="711"/>
                    <a:pt x="328" y="711"/>
                  </a:cubicBezTo>
                  <a:cubicBezTo>
                    <a:pt x="328" y="710"/>
                    <a:pt x="302" y="691"/>
                    <a:pt x="286" y="641"/>
                  </a:cubicBezTo>
                  <a:cubicBezTo>
                    <a:pt x="268" y="593"/>
                    <a:pt x="271" y="492"/>
                    <a:pt x="311" y="399"/>
                  </a:cubicBezTo>
                  <a:cubicBezTo>
                    <a:pt x="394" y="208"/>
                    <a:pt x="608" y="55"/>
                    <a:pt x="580" y="9"/>
                  </a:cubicBezTo>
                  <a:cubicBezTo>
                    <a:pt x="576" y="3"/>
                    <a:pt x="568" y="0"/>
                    <a:pt x="55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554;p73">
              <a:extLst>
                <a:ext uri="{FF2B5EF4-FFF2-40B4-BE49-F238E27FC236}">
                  <a16:creationId xmlns:a16="http://schemas.microsoft.com/office/drawing/2014/main" id="{FFE3C3E1-693D-98FC-9BF1-444AA436C892}"/>
                </a:ext>
              </a:extLst>
            </p:cNvPr>
            <p:cNvSpPr/>
            <p:nvPr/>
          </p:nvSpPr>
          <p:spPr>
            <a:xfrm>
              <a:off x="803125" y="4277850"/>
              <a:ext cx="17575" cy="33150"/>
            </a:xfrm>
            <a:custGeom>
              <a:avLst/>
              <a:gdLst/>
              <a:ahLst/>
              <a:cxnLst/>
              <a:rect l="l" t="t" r="r" b="b"/>
              <a:pathLst>
                <a:path w="703" h="1326" extrusionOk="0">
                  <a:moveTo>
                    <a:pt x="186" y="1"/>
                  </a:moveTo>
                  <a:cubicBezTo>
                    <a:pt x="181" y="1"/>
                    <a:pt x="177" y="3"/>
                    <a:pt x="174" y="6"/>
                  </a:cubicBezTo>
                  <a:cubicBezTo>
                    <a:pt x="142" y="37"/>
                    <a:pt x="235" y="224"/>
                    <a:pt x="305" y="419"/>
                  </a:cubicBezTo>
                  <a:cubicBezTo>
                    <a:pt x="322" y="466"/>
                    <a:pt x="339" y="514"/>
                    <a:pt x="355" y="561"/>
                  </a:cubicBezTo>
                  <a:cubicBezTo>
                    <a:pt x="369" y="606"/>
                    <a:pt x="386" y="651"/>
                    <a:pt x="383" y="665"/>
                  </a:cubicBezTo>
                  <a:cubicBezTo>
                    <a:pt x="389" y="739"/>
                    <a:pt x="392" y="786"/>
                    <a:pt x="392" y="786"/>
                  </a:cubicBezTo>
                  <a:cubicBezTo>
                    <a:pt x="390" y="786"/>
                    <a:pt x="401" y="807"/>
                    <a:pt x="401" y="834"/>
                  </a:cubicBezTo>
                  <a:cubicBezTo>
                    <a:pt x="404" y="863"/>
                    <a:pt x="367" y="932"/>
                    <a:pt x="299" y="998"/>
                  </a:cubicBezTo>
                  <a:cubicBezTo>
                    <a:pt x="167" y="1125"/>
                    <a:pt x="0" y="1274"/>
                    <a:pt x="31" y="1317"/>
                  </a:cubicBezTo>
                  <a:cubicBezTo>
                    <a:pt x="36" y="1322"/>
                    <a:pt x="46" y="1325"/>
                    <a:pt x="60" y="1325"/>
                  </a:cubicBezTo>
                  <a:cubicBezTo>
                    <a:pt x="120" y="1325"/>
                    <a:pt x="260" y="1276"/>
                    <a:pt x="413" y="1201"/>
                  </a:cubicBezTo>
                  <a:cubicBezTo>
                    <a:pt x="505" y="1153"/>
                    <a:pt x="612" y="1068"/>
                    <a:pt x="659" y="938"/>
                  </a:cubicBezTo>
                  <a:cubicBezTo>
                    <a:pt x="703" y="808"/>
                    <a:pt x="681" y="719"/>
                    <a:pt x="683" y="719"/>
                  </a:cubicBezTo>
                  <a:cubicBezTo>
                    <a:pt x="683" y="719"/>
                    <a:pt x="683" y="719"/>
                    <a:pt x="683" y="719"/>
                  </a:cubicBezTo>
                  <a:cubicBezTo>
                    <a:pt x="682" y="712"/>
                    <a:pt x="676" y="685"/>
                    <a:pt x="645" y="575"/>
                  </a:cubicBezTo>
                  <a:cubicBezTo>
                    <a:pt x="624" y="511"/>
                    <a:pt x="597" y="471"/>
                    <a:pt x="572" y="427"/>
                  </a:cubicBezTo>
                  <a:cubicBezTo>
                    <a:pt x="545" y="383"/>
                    <a:pt x="515" y="336"/>
                    <a:pt x="484" y="292"/>
                  </a:cubicBezTo>
                  <a:cubicBezTo>
                    <a:pt x="372" y="130"/>
                    <a:pt x="234" y="1"/>
                    <a:pt x="1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8555;p73">
              <a:extLst>
                <a:ext uri="{FF2B5EF4-FFF2-40B4-BE49-F238E27FC236}">
                  <a16:creationId xmlns:a16="http://schemas.microsoft.com/office/drawing/2014/main" id="{A72C579C-AD7A-F8B3-045D-41FA638AEE8F}"/>
                </a:ext>
              </a:extLst>
            </p:cNvPr>
            <p:cNvSpPr/>
            <p:nvPr/>
          </p:nvSpPr>
          <p:spPr>
            <a:xfrm>
              <a:off x="753400" y="4272925"/>
              <a:ext cx="47000" cy="9325"/>
            </a:xfrm>
            <a:custGeom>
              <a:avLst/>
              <a:gdLst/>
              <a:ahLst/>
              <a:cxnLst/>
              <a:rect l="l" t="t" r="r" b="b"/>
              <a:pathLst>
                <a:path w="1880" h="373" extrusionOk="0">
                  <a:moveTo>
                    <a:pt x="937" y="1"/>
                  </a:moveTo>
                  <a:cubicBezTo>
                    <a:pt x="937" y="1"/>
                    <a:pt x="689" y="22"/>
                    <a:pt x="453" y="100"/>
                  </a:cubicBezTo>
                  <a:cubicBezTo>
                    <a:pt x="215" y="177"/>
                    <a:pt x="1" y="310"/>
                    <a:pt x="15" y="354"/>
                  </a:cubicBezTo>
                  <a:cubicBezTo>
                    <a:pt x="19" y="367"/>
                    <a:pt x="45" y="373"/>
                    <a:pt x="85" y="373"/>
                  </a:cubicBezTo>
                  <a:cubicBezTo>
                    <a:pt x="174" y="373"/>
                    <a:pt x="332" y="348"/>
                    <a:pt x="489" y="339"/>
                  </a:cubicBezTo>
                  <a:cubicBezTo>
                    <a:pt x="555" y="335"/>
                    <a:pt x="622" y="334"/>
                    <a:pt x="682" y="334"/>
                  </a:cubicBezTo>
                  <a:cubicBezTo>
                    <a:pt x="828" y="334"/>
                    <a:pt x="940" y="342"/>
                    <a:pt x="940" y="342"/>
                  </a:cubicBezTo>
                  <a:cubicBezTo>
                    <a:pt x="940" y="342"/>
                    <a:pt x="1106" y="325"/>
                    <a:pt x="1300" y="325"/>
                  </a:cubicBezTo>
                  <a:cubicBezTo>
                    <a:pt x="1330" y="325"/>
                    <a:pt x="1361" y="326"/>
                    <a:pt x="1393" y="327"/>
                  </a:cubicBezTo>
                  <a:cubicBezTo>
                    <a:pt x="1540" y="331"/>
                    <a:pt x="1689" y="350"/>
                    <a:pt x="1779" y="350"/>
                  </a:cubicBezTo>
                  <a:cubicBezTo>
                    <a:pt x="1828" y="350"/>
                    <a:pt x="1860" y="345"/>
                    <a:pt x="1865" y="328"/>
                  </a:cubicBezTo>
                  <a:cubicBezTo>
                    <a:pt x="1879" y="284"/>
                    <a:pt x="1660" y="157"/>
                    <a:pt x="1423" y="89"/>
                  </a:cubicBezTo>
                  <a:cubicBezTo>
                    <a:pt x="1186" y="15"/>
                    <a:pt x="937" y="1"/>
                    <a:pt x="93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8556;p73">
              <a:extLst>
                <a:ext uri="{FF2B5EF4-FFF2-40B4-BE49-F238E27FC236}">
                  <a16:creationId xmlns:a16="http://schemas.microsoft.com/office/drawing/2014/main" id="{C392D302-3E5F-02A9-32EA-CD4AC1617D54}"/>
                </a:ext>
              </a:extLst>
            </p:cNvPr>
            <p:cNvSpPr/>
            <p:nvPr/>
          </p:nvSpPr>
          <p:spPr>
            <a:xfrm>
              <a:off x="566775" y="4272525"/>
              <a:ext cx="19975" cy="12875"/>
            </a:xfrm>
            <a:custGeom>
              <a:avLst/>
              <a:gdLst/>
              <a:ahLst/>
              <a:cxnLst/>
              <a:rect l="l" t="t" r="r" b="b"/>
              <a:pathLst>
                <a:path w="799" h="515" extrusionOk="0">
                  <a:moveTo>
                    <a:pt x="266" y="0"/>
                  </a:moveTo>
                  <a:cubicBezTo>
                    <a:pt x="161" y="0"/>
                    <a:pt x="78" y="38"/>
                    <a:pt x="49" y="108"/>
                  </a:cubicBezTo>
                  <a:cubicBezTo>
                    <a:pt x="1" y="223"/>
                    <a:pt x="122" y="384"/>
                    <a:pt x="317" y="468"/>
                  </a:cubicBezTo>
                  <a:cubicBezTo>
                    <a:pt x="392" y="499"/>
                    <a:pt x="468" y="515"/>
                    <a:pt x="535" y="515"/>
                  </a:cubicBezTo>
                  <a:cubicBezTo>
                    <a:pt x="640" y="515"/>
                    <a:pt x="724" y="477"/>
                    <a:pt x="753" y="407"/>
                  </a:cubicBezTo>
                  <a:cubicBezTo>
                    <a:pt x="798" y="291"/>
                    <a:pt x="680" y="129"/>
                    <a:pt x="485" y="48"/>
                  </a:cubicBezTo>
                  <a:cubicBezTo>
                    <a:pt x="409" y="16"/>
                    <a:pt x="333" y="0"/>
                    <a:pt x="266"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8557;p73">
              <a:extLst>
                <a:ext uri="{FF2B5EF4-FFF2-40B4-BE49-F238E27FC236}">
                  <a16:creationId xmlns:a16="http://schemas.microsoft.com/office/drawing/2014/main" id="{C0A7E729-343E-B31B-F553-048AC3A660CD}"/>
                </a:ext>
              </a:extLst>
            </p:cNvPr>
            <p:cNvSpPr/>
            <p:nvPr/>
          </p:nvSpPr>
          <p:spPr>
            <a:xfrm>
              <a:off x="966700" y="4273300"/>
              <a:ext cx="20000" cy="12650"/>
            </a:xfrm>
            <a:custGeom>
              <a:avLst/>
              <a:gdLst/>
              <a:ahLst/>
              <a:cxnLst/>
              <a:rect l="l" t="t" r="r" b="b"/>
              <a:pathLst>
                <a:path w="800" h="506" extrusionOk="0">
                  <a:moveTo>
                    <a:pt x="528" y="0"/>
                  </a:moveTo>
                  <a:cubicBezTo>
                    <a:pt x="465" y="0"/>
                    <a:pt x="395" y="13"/>
                    <a:pt x="324" y="40"/>
                  </a:cubicBezTo>
                  <a:cubicBezTo>
                    <a:pt x="126" y="112"/>
                    <a:pt x="1" y="269"/>
                    <a:pt x="41" y="387"/>
                  </a:cubicBezTo>
                  <a:cubicBezTo>
                    <a:pt x="69" y="463"/>
                    <a:pt x="161" y="505"/>
                    <a:pt x="276" y="505"/>
                  </a:cubicBezTo>
                  <a:cubicBezTo>
                    <a:pt x="338" y="505"/>
                    <a:pt x="407" y="493"/>
                    <a:pt x="476" y="467"/>
                  </a:cubicBezTo>
                  <a:cubicBezTo>
                    <a:pt x="673" y="394"/>
                    <a:pt x="799" y="238"/>
                    <a:pt x="758" y="119"/>
                  </a:cubicBezTo>
                  <a:cubicBezTo>
                    <a:pt x="732" y="42"/>
                    <a:pt x="642" y="0"/>
                    <a:pt x="528"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8558;p73">
              <a:extLst>
                <a:ext uri="{FF2B5EF4-FFF2-40B4-BE49-F238E27FC236}">
                  <a16:creationId xmlns:a16="http://schemas.microsoft.com/office/drawing/2014/main" id="{FE8B0FED-DE16-C38E-7BEF-EEA4E9AC16E5}"/>
                </a:ext>
              </a:extLst>
            </p:cNvPr>
            <p:cNvSpPr/>
            <p:nvPr/>
          </p:nvSpPr>
          <p:spPr>
            <a:xfrm>
              <a:off x="783075" y="4436975"/>
              <a:ext cx="19150" cy="11425"/>
            </a:xfrm>
            <a:custGeom>
              <a:avLst/>
              <a:gdLst/>
              <a:ahLst/>
              <a:cxnLst/>
              <a:rect l="l" t="t" r="r" b="b"/>
              <a:pathLst>
                <a:path w="766" h="457" extrusionOk="0">
                  <a:moveTo>
                    <a:pt x="388" y="1"/>
                  </a:moveTo>
                  <a:cubicBezTo>
                    <a:pt x="385" y="1"/>
                    <a:pt x="382" y="1"/>
                    <a:pt x="379" y="1"/>
                  </a:cubicBezTo>
                  <a:cubicBezTo>
                    <a:pt x="170" y="5"/>
                    <a:pt x="1" y="110"/>
                    <a:pt x="2" y="236"/>
                  </a:cubicBezTo>
                  <a:cubicBezTo>
                    <a:pt x="3" y="360"/>
                    <a:pt x="170" y="456"/>
                    <a:pt x="373" y="456"/>
                  </a:cubicBezTo>
                  <a:cubicBezTo>
                    <a:pt x="378" y="456"/>
                    <a:pt x="382" y="456"/>
                    <a:pt x="386" y="456"/>
                  </a:cubicBezTo>
                  <a:cubicBezTo>
                    <a:pt x="596" y="453"/>
                    <a:pt x="765" y="348"/>
                    <a:pt x="764" y="221"/>
                  </a:cubicBezTo>
                  <a:cubicBezTo>
                    <a:pt x="762" y="96"/>
                    <a:pt x="595" y="1"/>
                    <a:pt x="38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559;p73">
              <a:extLst>
                <a:ext uri="{FF2B5EF4-FFF2-40B4-BE49-F238E27FC236}">
                  <a16:creationId xmlns:a16="http://schemas.microsoft.com/office/drawing/2014/main" id="{AE83203F-FD36-605E-E964-BBF73BB0F961}"/>
                </a:ext>
              </a:extLst>
            </p:cNvPr>
            <p:cNvSpPr/>
            <p:nvPr/>
          </p:nvSpPr>
          <p:spPr>
            <a:xfrm>
              <a:off x="553175" y="4074575"/>
              <a:ext cx="2650" cy="13725"/>
            </a:xfrm>
            <a:custGeom>
              <a:avLst/>
              <a:gdLst/>
              <a:ahLst/>
              <a:cxnLst/>
              <a:rect l="l" t="t" r="r" b="b"/>
              <a:pathLst>
                <a:path w="106" h="549" extrusionOk="0">
                  <a:moveTo>
                    <a:pt x="21" y="1"/>
                  </a:moveTo>
                  <a:cubicBezTo>
                    <a:pt x="10" y="1"/>
                    <a:pt x="1" y="8"/>
                    <a:pt x="1" y="23"/>
                  </a:cubicBezTo>
                  <a:cubicBezTo>
                    <a:pt x="5" y="183"/>
                    <a:pt x="10" y="345"/>
                    <a:pt x="15" y="504"/>
                  </a:cubicBezTo>
                  <a:cubicBezTo>
                    <a:pt x="16" y="534"/>
                    <a:pt x="39" y="548"/>
                    <a:pt x="61" y="548"/>
                  </a:cubicBezTo>
                  <a:cubicBezTo>
                    <a:pt x="84" y="548"/>
                    <a:pt x="106" y="533"/>
                    <a:pt x="102" y="504"/>
                  </a:cubicBezTo>
                  <a:cubicBezTo>
                    <a:pt x="82" y="345"/>
                    <a:pt x="62" y="183"/>
                    <a:pt x="45" y="23"/>
                  </a:cubicBezTo>
                  <a:cubicBezTo>
                    <a:pt x="44" y="9"/>
                    <a:pt x="32" y="1"/>
                    <a:pt x="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8560;p73">
              <a:extLst>
                <a:ext uri="{FF2B5EF4-FFF2-40B4-BE49-F238E27FC236}">
                  <a16:creationId xmlns:a16="http://schemas.microsoft.com/office/drawing/2014/main" id="{A1F08535-D3D6-7225-84FD-74CE53B72C8D}"/>
                </a:ext>
              </a:extLst>
            </p:cNvPr>
            <p:cNvSpPr/>
            <p:nvPr/>
          </p:nvSpPr>
          <p:spPr>
            <a:xfrm>
              <a:off x="848050" y="4151300"/>
              <a:ext cx="35275" cy="35300"/>
            </a:xfrm>
            <a:custGeom>
              <a:avLst/>
              <a:gdLst/>
              <a:ahLst/>
              <a:cxnLst/>
              <a:rect l="l" t="t" r="r" b="b"/>
              <a:pathLst>
                <a:path w="1411" h="1412" extrusionOk="0">
                  <a:moveTo>
                    <a:pt x="1395" y="1"/>
                  </a:moveTo>
                  <a:cubicBezTo>
                    <a:pt x="1350" y="1"/>
                    <a:pt x="1127" y="73"/>
                    <a:pt x="926" y="197"/>
                  </a:cubicBezTo>
                  <a:cubicBezTo>
                    <a:pt x="700" y="329"/>
                    <a:pt x="512" y="513"/>
                    <a:pt x="512" y="513"/>
                  </a:cubicBezTo>
                  <a:cubicBezTo>
                    <a:pt x="512" y="513"/>
                    <a:pt x="333" y="704"/>
                    <a:pt x="204" y="930"/>
                  </a:cubicBezTo>
                  <a:cubicBezTo>
                    <a:pt x="72" y="1156"/>
                    <a:pt x="1" y="1405"/>
                    <a:pt x="19" y="1411"/>
                  </a:cubicBezTo>
                  <a:cubicBezTo>
                    <a:pt x="20" y="1411"/>
                    <a:pt x="20" y="1411"/>
                    <a:pt x="20" y="1411"/>
                  </a:cubicBezTo>
                  <a:cubicBezTo>
                    <a:pt x="40" y="1411"/>
                    <a:pt x="142" y="1183"/>
                    <a:pt x="287" y="984"/>
                  </a:cubicBezTo>
                  <a:cubicBezTo>
                    <a:pt x="434" y="779"/>
                    <a:pt x="613" y="610"/>
                    <a:pt x="613" y="610"/>
                  </a:cubicBezTo>
                  <a:cubicBezTo>
                    <a:pt x="613" y="610"/>
                    <a:pt x="781" y="426"/>
                    <a:pt x="982" y="279"/>
                  </a:cubicBezTo>
                  <a:cubicBezTo>
                    <a:pt x="1181" y="128"/>
                    <a:pt x="1410" y="23"/>
                    <a:pt x="1403" y="3"/>
                  </a:cubicBezTo>
                  <a:cubicBezTo>
                    <a:pt x="1402" y="2"/>
                    <a:pt x="1400" y="1"/>
                    <a:pt x="139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561;p73">
              <a:extLst>
                <a:ext uri="{FF2B5EF4-FFF2-40B4-BE49-F238E27FC236}">
                  <a16:creationId xmlns:a16="http://schemas.microsoft.com/office/drawing/2014/main" id="{36081FBA-6DF9-C7E7-0914-504C8BBC578C}"/>
                </a:ext>
              </a:extLst>
            </p:cNvPr>
            <p:cNvSpPr/>
            <p:nvPr/>
          </p:nvSpPr>
          <p:spPr>
            <a:xfrm>
              <a:off x="845275" y="4145800"/>
              <a:ext cx="28575" cy="34800"/>
            </a:xfrm>
            <a:custGeom>
              <a:avLst/>
              <a:gdLst/>
              <a:ahLst/>
              <a:cxnLst/>
              <a:rect l="l" t="t" r="r" b="b"/>
              <a:pathLst>
                <a:path w="1143" h="1392" extrusionOk="0">
                  <a:moveTo>
                    <a:pt x="1127" y="0"/>
                  </a:moveTo>
                  <a:cubicBezTo>
                    <a:pt x="1088" y="0"/>
                    <a:pt x="889" y="80"/>
                    <a:pt x="713" y="209"/>
                  </a:cubicBezTo>
                  <a:cubicBezTo>
                    <a:pt x="519" y="346"/>
                    <a:pt x="364" y="529"/>
                    <a:pt x="364" y="529"/>
                  </a:cubicBezTo>
                  <a:cubicBezTo>
                    <a:pt x="364" y="529"/>
                    <a:pt x="220" y="720"/>
                    <a:pt x="129" y="939"/>
                  </a:cubicBezTo>
                  <a:cubicBezTo>
                    <a:pt x="35" y="1156"/>
                    <a:pt x="1" y="1389"/>
                    <a:pt x="21" y="1392"/>
                  </a:cubicBezTo>
                  <a:cubicBezTo>
                    <a:pt x="21" y="1392"/>
                    <a:pt x="21" y="1392"/>
                    <a:pt x="21" y="1392"/>
                  </a:cubicBezTo>
                  <a:cubicBezTo>
                    <a:pt x="42" y="1392"/>
                    <a:pt x="109" y="1175"/>
                    <a:pt x="220" y="982"/>
                  </a:cubicBezTo>
                  <a:cubicBezTo>
                    <a:pt x="331" y="784"/>
                    <a:pt x="476" y="616"/>
                    <a:pt x="476" y="616"/>
                  </a:cubicBezTo>
                  <a:cubicBezTo>
                    <a:pt x="476" y="616"/>
                    <a:pt x="609" y="435"/>
                    <a:pt x="778" y="286"/>
                  </a:cubicBezTo>
                  <a:cubicBezTo>
                    <a:pt x="943" y="135"/>
                    <a:pt x="1142" y="21"/>
                    <a:pt x="1134" y="3"/>
                  </a:cubicBezTo>
                  <a:cubicBezTo>
                    <a:pt x="1133" y="1"/>
                    <a:pt x="1131" y="0"/>
                    <a:pt x="11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562;p73">
              <a:extLst>
                <a:ext uri="{FF2B5EF4-FFF2-40B4-BE49-F238E27FC236}">
                  <a16:creationId xmlns:a16="http://schemas.microsoft.com/office/drawing/2014/main" id="{66C4A633-B71C-83BA-C75F-0D45EB248A88}"/>
                </a:ext>
              </a:extLst>
            </p:cNvPr>
            <p:cNvSpPr/>
            <p:nvPr/>
          </p:nvSpPr>
          <p:spPr>
            <a:xfrm>
              <a:off x="675400" y="4148275"/>
              <a:ext cx="29975" cy="46700"/>
            </a:xfrm>
            <a:custGeom>
              <a:avLst/>
              <a:gdLst/>
              <a:ahLst/>
              <a:cxnLst/>
              <a:rect l="l" t="t" r="r" b="b"/>
              <a:pathLst>
                <a:path w="1199" h="1868" extrusionOk="0">
                  <a:moveTo>
                    <a:pt x="14" y="1"/>
                  </a:moveTo>
                  <a:cubicBezTo>
                    <a:pt x="13" y="1"/>
                    <a:pt x="12" y="1"/>
                    <a:pt x="12" y="2"/>
                  </a:cubicBezTo>
                  <a:cubicBezTo>
                    <a:pt x="0" y="16"/>
                    <a:pt x="207" y="207"/>
                    <a:pt x="378" y="423"/>
                  </a:cubicBezTo>
                  <a:cubicBezTo>
                    <a:pt x="551" y="638"/>
                    <a:pt x="688" y="877"/>
                    <a:pt x="688" y="877"/>
                  </a:cubicBezTo>
                  <a:cubicBezTo>
                    <a:pt x="688" y="877"/>
                    <a:pt x="843" y="1105"/>
                    <a:pt x="961" y="1355"/>
                  </a:cubicBezTo>
                  <a:cubicBezTo>
                    <a:pt x="1081" y="1603"/>
                    <a:pt x="1161" y="1868"/>
                    <a:pt x="1181" y="1868"/>
                  </a:cubicBezTo>
                  <a:cubicBezTo>
                    <a:pt x="1181" y="1868"/>
                    <a:pt x="1182" y="1868"/>
                    <a:pt x="1182" y="1868"/>
                  </a:cubicBezTo>
                  <a:cubicBezTo>
                    <a:pt x="1199" y="1865"/>
                    <a:pt x="1153" y="1583"/>
                    <a:pt x="1051" y="1317"/>
                  </a:cubicBezTo>
                  <a:cubicBezTo>
                    <a:pt x="954" y="1049"/>
                    <a:pt x="807" y="802"/>
                    <a:pt x="807" y="802"/>
                  </a:cubicBezTo>
                  <a:cubicBezTo>
                    <a:pt x="807" y="802"/>
                    <a:pt x="651" y="563"/>
                    <a:pt x="452" y="358"/>
                  </a:cubicBezTo>
                  <a:cubicBezTo>
                    <a:pt x="265" y="160"/>
                    <a:pt x="44" y="1"/>
                    <a:pt x="1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563;p73">
              <a:extLst>
                <a:ext uri="{FF2B5EF4-FFF2-40B4-BE49-F238E27FC236}">
                  <a16:creationId xmlns:a16="http://schemas.microsoft.com/office/drawing/2014/main" id="{F6C9F5F0-F7FD-A7D8-A93F-0F700C4C3AD4}"/>
                </a:ext>
              </a:extLst>
            </p:cNvPr>
            <p:cNvSpPr/>
            <p:nvPr/>
          </p:nvSpPr>
          <p:spPr>
            <a:xfrm>
              <a:off x="686750" y="4148800"/>
              <a:ext cx="15825" cy="22275"/>
            </a:xfrm>
            <a:custGeom>
              <a:avLst/>
              <a:gdLst/>
              <a:ahLst/>
              <a:cxnLst/>
              <a:rect l="l" t="t" r="r" b="b"/>
              <a:pathLst>
                <a:path w="633" h="891" extrusionOk="0">
                  <a:moveTo>
                    <a:pt x="19" y="0"/>
                  </a:moveTo>
                  <a:cubicBezTo>
                    <a:pt x="17" y="0"/>
                    <a:pt x="16" y="1"/>
                    <a:pt x="15" y="2"/>
                  </a:cubicBezTo>
                  <a:cubicBezTo>
                    <a:pt x="0" y="16"/>
                    <a:pt x="86" y="122"/>
                    <a:pt x="161" y="231"/>
                  </a:cubicBezTo>
                  <a:cubicBezTo>
                    <a:pt x="238" y="339"/>
                    <a:pt x="304" y="453"/>
                    <a:pt x="304" y="453"/>
                  </a:cubicBezTo>
                  <a:cubicBezTo>
                    <a:pt x="304" y="453"/>
                    <a:pt x="383" y="559"/>
                    <a:pt x="456" y="670"/>
                  </a:cubicBezTo>
                  <a:cubicBezTo>
                    <a:pt x="529" y="776"/>
                    <a:pt x="593" y="891"/>
                    <a:pt x="614" y="891"/>
                  </a:cubicBezTo>
                  <a:cubicBezTo>
                    <a:pt x="614" y="891"/>
                    <a:pt x="615" y="891"/>
                    <a:pt x="615" y="890"/>
                  </a:cubicBezTo>
                  <a:cubicBezTo>
                    <a:pt x="632" y="883"/>
                    <a:pt x="600" y="749"/>
                    <a:pt x="546" y="623"/>
                  </a:cubicBezTo>
                  <a:cubicBezTo>
                    <a:pt x="491" y="495"/>
                    <a:pt x="420" y="375"/>
                    <a:pt x="420" y="375"/>
                  </a:cubicBezTo>
                  <a:cubicBezTo>
                    <a:pt x="420" y="375"/>
                    <a:pt x="335" y="264"/>
                    <a:pt x="238" y="167"/>
                  </a:cubicBezTo>
                  <a:cubicBezTo>
                    <a:pt x="147" y="77"/>
                    <a:pt x="45"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564;p73">
              <a:extLst>
                <a:ext uri="{FF2B5EF4-FFF2-40B4-BE49-F238E27FC236}">
                  <a16:creationId xmlns:a16="http://schemas.microsoft.com/office/drawing/2014/main" id="{9C462FC9-C225-2579-AD56-E6F2D127B949}"/>
                </a:ext>
              </a:extLst>
            </p:cNvPr>
            <p:cNvSpPr/>
            <p:nvPr/>
          </p:nvSpPr>
          <p:spPr>
            <a:xfrm>
              <a:off x="502525" y="4508725"/>
              <a:ext cx="570600" cy="204750"/>
            </a:xfrm>
            <a:custGeom>
              <a:avLst/>
              <a:gdLst/>
              <a:ahLst/>
              <a:cxnLst/>
              <a:rect l="l" t="t" r="r" b="b"/>
              <a:pathLst>
                <a:path w="22824" h="8190" extrusionOk="0">
                  <a:moveTo>
                    <a:pt x="14322" y="496"/>
                  </a:moveTo>
                  <a:cubicBezTo>
                    <a:pt x="13979" y="1097"/>
                    <a:pt x="13038" y="2390"/>
                    <a:pt x="11289" y="2390"/>
                  </a:cubicBezTo>
                  <a:cubicBezTo>
                    <a:pt x="11198" y="2390"/>
                    <a:pt x="11106" y="2386"/>
                    <a:pt x="11011" y="2379"/>
                  </a:cubicBezTo>
                  <a:cubicBezTo>
                    <a:pt x="8995" y="2225"/>
                    <a:pt x="8441" y="984"/>
                    <a:pt x="8303" y="519"/>
                  </a:cubicBezTo>
                  <a:cubicBezTo>
                    <a:pt x="7349" y="772"/>
                    <a:pt x="3584" y="0"/>
                    <a:pt x="1585" y="2537"/>
                  </a:cubicBezTo>
                  <a:cubicBezTo>
                    <a:pt x="1002" y="3274"/>
                    <a:pt x="463" y="4792"/>
                    <a:pt x="0" y="6639"/>
                  </a:cubicBezTo>
                  <a:cubicBezTo>
                    <a:pt x="1623" y="7472"/>
                    <a:pt x="3602" y="7755"/>
                    <a:pt x="5406" y="7947"/>
                  </a:cubicBezTo>
                  <a:cubicBezTo>
                    <a:pt x="7142" y="8132"/>
                    <a:pt x="8887" y="8190"/>
                    <a:pt x="10632" y="8190"/>
                  </a:cubicBezTo>
                  <a:cubicBezTo>
                    <a:pt x="10919" y="8190"/>
                    <a:pt x="11207" y="8188"/>
                    <a:pt x="11495" y="8185"/>
                  </a:cubicBezTo>
                  <a:cubicBezTo>
                    <a:pt x="15358" y="8148"/>
                    <a:pt x="19363" y="7849"/>
                    <a:pt x="22824" y="6339"/>
                  </a:cubicBezTo>
                  <a:cubicBezTo>
                    <a:pt x="22378" y="4629"/>
                    <a:pt x="21866" y="3236"/>
                    <a:pt x="21318" y="2538"/>
                  </a:cubicBezTo>
                  <a:cubicBezTo>
                    <a:pt x="19439" y="154"/>
                    <a:pt x="15623" y="645"/>
                    <a:pt x="14322" y="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565;p73">
              <a:extLst>
                <a:ext uri="{FF2B5EF4-FFF2-40B4-BE49-F238E27FC236}">
                  <a16:creationId xmlns:a16="http://schemas.microsoft.com/office/drawing/2014/main" id="{0D7FBD44-1768-F5A3-243A-9158CB6D2526}"/>
                </a:ext>
              </a:extLst>
            </p:cNvPr>
            <p:cNvSpPr/>
            <p:nvPr/>
          </p:nvSpPr>
          <p:spPr>
            <a:xfrm>
              <a:off x="502525" y="4508800"/>
              <a:ext cx="257300" cy="204700"/>
            </a:xfrm>
            <a:custGeom>
              <a:avLst/>
              <a:gdLst/>
              <a:ahLst/>
              <a:cxnLst/>
              <a:rect l="l" t="t" r="r" b="b"/>
              <a:pathLst>
                <a:path w="10292" h="8188" extrusionOk="0">
                  <a:moveTo>
                    <a:pt x="8303" y="518"/>
                  </a:moveTo>
                  <a:cubicBezTo>
                    <a:pt x="7349" y="770"/>
                    <a:pt x="3584" y="0"/>
                    <a:pt x="1585" y="2535"/>
                  </a:cubicBezTo>
                  <a:cubicBezTo>
                    <a:pt x="1002" y="3274"/>
                    <a:pt x="463" y="4790"/>
                    <a:pt x="0" y="6639"/>
                  </a:cubicBezTo>
                  <a:cubicBezTo>
                    <a:pt x="1623" y="7470"/>
                    <a:pt x="3602" y="7754"/>
                    <a:pt x="5406" y="7946"/>
                  </a:cubicBezTo>
                  <a:cubicBezTo>
                    <a:pt x="7029" y="8120"/>
                    <a:pt x="8660" y="8179"/>
                    <a:pt x="10292" y="8188"/>
                  </a:cubicBezTo>
                  <a:cubicBezTo>
                    <a:pt x="10283" y="7224"/>
                    <a:pt x="10232" y="2568"/>
                    <a:pt x="10030" y="2265"/>
                  </a:cubicBezTo>
                  <a:cubicBezTo>
                    <a:pt x="10030" y="2265"/>
                    <a:pt x="9977" y="2219"/>
                    <a:pt x="9892" y="2141"/>
                  </a:cubicBezTo>
                  <a:cubicBezTo>
                    <a:pt x="8776" y="1717"/>
                    <a:pt x="8410" y="881"/>
                    <a:pt x="8303" y="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566;p73">
              <a:extLst>
                <a:ext uri="{FF2B5EF4-FFF2-40B4-BE49-F238E27FC236}">
                  <a16:creationId xmlns:a16="http://schemas.microsoft.com/office/drawing/2014/main" id="{47CFCAA4-6458-DA40-EF34-8F504C6F244A}"/>
                </a:ext>
              </a:extLst>
            </p:cNvPr>
            <p:cNvSpPr/>
            <p:nvPr/>
          </p:nvSpPr>
          <p:spPr>
            <a:xfrm>
              <a:off x="818350" y="4512575"/>
              <a:ext cx="254775" cy="200175"/>
            </a:xfrm>
            <a:custGeom>
              <a:avLst/>
              <a:gdLst/>
              <a:ahLst/>
              <a:cxnLst/>
              <a:rect l="l" t="t" r="r" b="b"/>
              <a:pathLst>
                <a:path w="10191" h="8007" extrusionOk="0">
                  <a:moveTo>
                    <a:pt x="1687" y="342"/>
                  </a:moveTo>
                  <a:cubicBezTo>
                    <a:pt x="1445" y="766"/>
                    <a:pt x="908" y="1529"/>
                    <a:pt x="0" y="1945"/>
                  </a:cubicBezTo>
                  <a:lnTo>
                    <a:pt x="284" y="8007"/>
                  </a:lnTo>
                  <a:cubicBezTo>
                    <a:pt x="3696" y="7906"/>
                    <a:pt x="7153" y="7513"/>
                    <a:pt x="10191" y="6186"/>
                  </a:cubicBezTo>
                  <a:cubicBezTo>
                    <a:pt x="9745" y="4475"/>
                    <a:pt x="9233" y="3082"/>
                    <a:pt x="8683" y="2384"/>
                  </a:cubicBezTo>
                  <a:cubicBezTo>
                    <a:pt x="6804" y="0"/>
                    <a:pt x="2988" y="491"/>
                    <a:pt x="1687" y="3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567;p73">
              <a:extLst>
                <a:ext uri="{FF2B5EF4-FFF2-40B4-BE49-F238E27FC236}">
                  <a16:creationId xmlns:a16="http://schemas.microsoft.com/office/drawing/2014/main" id="{918B460F-BDBC-DAC4-E38A-33A736EA0AA8}"/>
                </a:ext>
              </a:extLst>
            </p:cNvPr>
            <p:cNvSpPr/>
            <p:nvPr/>
          </p:nvSpPr>
          <p:spPr>
            <a:xfrm>
              <a:off x="584200" y="4540675"/>
              <a:ext cx="406025" cy="172850"/>
            </a:xfrm>
            <a:custGeom>
              <a:avLst/>
              <a:gdLst/>
              <a:ahLst/>
              <a:cxnLst/>
              <a:rect l="l" t="t" r="r" b="b"/>
              <a:pathLst>
                <a:path w="16241" h="6914" extrusionOk="0">
                  <a:moveTo>
                    <a:pt x="484" y="1"/>
                  </a:moveTo>
                  <a:lnTo>
                    <a:pt x="0" y="6381"/>
                  </a:lnTo>
                  <a:cubicBezTo>
                    <a:pt x="719" y="6510"/>
                    <a:pt x="1443" y="6598"/>
                    <a:pt x="2141" y="6671"/>
                  </a:cubicBezTo>
                  <a:cubicBezTo>
                    <a:pt x="3890" y="6857"/>
                    <a:pt x="5650" y="6914"/>
                    <a:pt x="7408" y="6914"/>
                  </a:cubicBezTo>
                  <a:cubicBezTo>
                    <a:pt x="7682" y="6914"/>
                    <a:pt x="7955" y="6913"/>
                    <a:pt x="8229" y="6910"/>
                  </a:cubicBezTo>
                  <a:cubicBezTo>
                    <a:pt x="10908" y="6884"/>
                    <a:pt x="13655" y="6732"/>
                    <a:pt x="16240" y="6137"/>
                  </a:cubicBezTo>
                  <a:lnTo>
                    <a:pt x="15396" y="453"/>
                  </a:lnTo>
                  <a:cubicBezTo>
                    <a:pt x="15396" y="453"/>
                    <a:pt x="13423" y="6247"/>
                    <a:pt x="7930" y="6247"/>
                  </a:cubicBezTo>
                  <a:cubicBezTo>
                    <a:pt x="7696" y="6247"/>
                    <a:pt x="7455" y="6236"/>
                    <a:pt x="7207" y="6214"/>
                  </a:cubicBezTo>
                  <a:cubicBezTo>
                    <a:pt x="1162" y="5676"/>
                    <a:pt x="484" y="1"/>
                    <a:pt x="48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8568;p73">
              <a:extLst>
                <a:ext uri="{FF2B5EF4-FFF2-40B4-BE49-F238E27FC236}">
                  <a16:creationId xmlns:a16="http://schemas.microsoft.com/office/drawing/2014/main" id="{CD26787B-D620-8E53-CB51-3EDD2D84C7B7}"/>
                </a:ext>
              </a:extLst>
            </p:cNvPr>
            <p:cNvSpPr/>
            <p:nvPr/>
          </p:nvSpPr>
          <p:spPr>
            <a:xfrm>
              <a:off x="502525" y="4536975"/>
              <a:ext cx="119700" cy="167950"/>
            </a:xfrm>
            <a:custGeom>
              <a:avLst/>
              <a:gdLst/>
              <a:ahLst/>
              <a:cxnLst/>
              <a:rect l="l" t="t" r="r" b="b"/>
              <a:pathLst>
                <a:path w="4788" h="6718" extrusionOk="0">
                  <a:moveTo>
                    <a:pt x="3479" y="1"/>
                  </a:moveTo>
                  <a:cubicBezTo>
                    <a:pt x="2780" y="290"/>
                    <a:pt x="2118" y="731"/>
                    <a:pt x="1585" y="1408"/>
                  </a:cubicBezTo>
                  <a:cubicBezTo>
                    <a:pt x="1002" y="2147"/>
                    <a:pt x="463" y="3663"/>
                    <a:pt x="0" y="5512"/>
                  </a:cubicBezTo>
                  <a:cubicBezTo>
                    <a:pt x="1365" y="6211"/>
                    <a:pt x="2979" y="6521"/>
                    <a:pt x="4531" y="6718"/>
                  </a:cubicBezTo>
                  <a:cubicBezTo>
                    <a:pt x="4676" y="5956"/>
                    <a:pt x="4787" y="5015"/>
                    <a:pt x="4756" y="3959"/>
                  </a:cubicBezTo>
                  <a:cubicBezTo>
                    <a:pt x="4702" y="1954"/>
                    <a:pt x="3905" y="590"/>
                    <a:pt x="3479"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8569;p73">
              <a:extLst>
                <a:ext uri="{FF2B5EF4-FFF2-40B4-BE49-F238E27FC236}">
                  <a16:creationId xmlns:a16="http://schemas.microsoft.com/office/drawing/2014/main" id="{16D9A80A-E55C-0C3C-CEF3-E93030F3EC6C}"/>
                </a:ext>
              </a:extLst>
            </p:cNvPr>
            <p:cNvSpPr/>
            <p:nvPr/>
          </p:nvSpPr>
          <p:spPr>
            <a:xfrm>
              <a:off x="502525" y="4536975"/>
              <a:ext cx="119700" cy="167950"/>
            </a:xfrm>
            <a:custGeom>
              <a:avLst/>
              <a:gdLst/>
              <a:ahLst/>
              <a:cxnLst/>
              <a:rect l="l" t="t" r="r" b="b"/>
              <a:pathLst>
                <a:path w="4788" h="6718" extrusionOk="0">
                  <a:moveTo>
                    <a:pt x="3479" y="1"/>
                  </a:moveTo>
                  <a:cubicBezTo>
                    <a:pt x="2780" y="290"/>
                    <a:pt x="2118" y="731"/>
                    <a:pt x="1585" y="1408"/>
                  </a:cubicBezTo>
                  <a:cubicBezTo>
                    <a:pt x="1002" y="2147"/>
                    <a:pt x="463" y="3663"/>
                    <a:pt x="0" y="5512"/>
                  </a:cubicBezTo>
                  <a:cubicBezTo>
                    <a:pt x="1365" y="6211"/>
                    <a:pt x="2979" y="6521"/>
                    <a:pt x="4531" y="6718"/>
                  </a:cubicBezTo>
                  <a:cubicBezTo>
                    <a:pt x="4676" y="5956"/>
                    <a:pt x="4787" y="5015"/>
                    <a:pt x="4756" y="3959"/>
                  </a:cubicBezTo>
                  <a:cubicBezTo>
                    <a:pt x="4702" y="1954"/>
                    <a:pt x="3905" y="590"/>
                    <a:pt x="3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8570;p73">
              <a:extLst>
                <a:ext uri="{FF2B5EF4-FFF2-40B4-BE49-F238E27FC236}">
                  <a16:creationId xmlns:a16="http://schemas.microsoft.com/office/drawing/2014/main" id="{5720C4FD-2B04-ECCB-E4B9-509B37691BD4}"/>
                </a:ext>
              </a:extLst>
            </p:cNvPr>
            <p:cNvSpPr/>
            <p:nvPr/>
          </p:nvSpPr>
          <p:spPr>
            <a:xfrm>
              <a:off x="935400" y="4533775"/>
              <a:ext cx="137775" cy="166175"/>
            </a:xfrm>
            <a:custGeom>
              <a:avLst/>
              <a:gdLst/>
              <a:ahLst/>
              <a:cxnLst/>
              <a:rect l="l" t="t" r="r" b="b"/>
              <a:pathLst>
                <a:path w="5511" h="6647" extrusionOk="0">
                  <a:moveTo>
                    <a:pt x="1702" y="0"/>
                  </a:moveTo>
                  <a:cubicBezTo>
                    <a:pt x="1281" y="729"/>
                    <a:pt x="0" y="3331"/>
                    <a:pt x="1039" y="6647"/>
                  </a:cubicBezTo>
                  <a:cubicBezTo>
                    <a:pt x="2589" y="6369"/>
                    <a:pt x="4095" y="5956"/>
                    <a:pt x="5510" y="5338"/>
                  </a:cubicBezTo>
                  <a:cubicBezTo>
                    <a:pt x="5063" y="3627"/>
                    <a:pt x="4551" y="2234"/>
                    <a:pt x="4003" y="1536"/>
                  </a:cubicBezTo>
                  <a:cubicBezTo>
                    <a:pt x="3391" y="759"/>
                    <a:pt x="2572" y="289"/>
                    <a:pt x="1702"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8571;p73">
              <a:extLst>
                <a:ext uri="{FF2B5EF4-FFF2-40B4-BE49-F238E27FC236}">
                  <a16:creationId xmlns:a16="http://schemas.microsoft.com/office/drawing/2014/main" id="{9CB6618B-06AB-F725-AAD5-20EDF42C7B88}"/>
                </a:ext>
              </a:extLst>
            </p:cNvPr>
            <p:cNvSpPr/>
            <p:nvPr/>
          </p:nvSpPr>
          <p:spPr>
            <a:xfrm>
              <a:off x="935400" y="4533775"/>
              <a:ext cx="137775" cy="166175"/>
            </a:xfrm>
            <a:custGeom>
              <a:avLst/>
              <a:gdLst/>
              <a:ahLst/>
              <a:cxnLst/>
              <a:rect l="l" t="t" r="r" b="b"/>
              <a:pathLst>
                <a:path w="5511" h="6647" extrusionOk="0">
                  <a:moveTo>
                    <a:pt x="1702" y="0"/>
                  </a:moveTo>
                  <a:cubicBezTo>
                    <a:pt x="1281" y="729"/>
                    <a:pt x="0" y="3331"/>
                    <a:pt x="1039" y="6647"/>
                  </a:cubicBezTo>
                  <a:cubicBezTo>
                    <a:pt x="2589" y="6369"/>
                    <a:pt x="4095" y="5956"/>
                    <a:pt x="5510" y="5338"/>
                  </a:cubicBezTo>
                  <a:cubicBezTo>
                    <a:pt x="5063" y="3627"/>
                    <a:pt x="4551" y="2234"/>
                    <a:pt x="4003" y="1536"/>
                  </a:cubicBezTo>
                  <a:cubicBezTo>
                    <a:pt x="3391" y="759"/>
                    <a:pt x="2572" y="289"/>
                    <a:pt x="1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572;p73">
              <a:extLst>
                <a:ext uri="{FF2B5EF4-FFF2-40B4-BE49-F238E27FC236}">
                  <a16:creationId xmlns:a16="http://schemas.microsoft.com/office/drawing/2014/main" id="{97D55AE5-3363-4C53-AC5C-68353CB390BA}"/>
                </a:ext>
              </a:extLst>
            </p:cNvPr>
            <p:cNvSpPr/>
            <p:nvPr/>
          </p:nvSpPr>
          <p:spPr>
            <a:xfrm>
              <a:off x="502525" y="4536975"/>
              <a:ext cx="119700" cy="167950"/>
            </a:xfrm>
            <a:custGeom>
              <a:avLst/>
              <a:gdLst/>
              <a:ahLst/>
              <a:cxnLst/>
              <a:rect l="l" t="t" r="r" b="b"/>
              <a:pathLst>
                <a:path w="4788" h="6718" extrusionOk="0">
                  <a:moveTo>
                    <a:pt x="3479" y="1"/>
                  </a:moveTo>
                  <a:cubicBezTo>
                    <a:pt x="3439" y="16"/>
                    <a:pt x="3401" y="36"/>
                    <a:pt x="3361" y="52"/>
                  </a:cubicBezTo>
                  <a:cubicBezTo>
                    <a:pt x="3710" y="1346"/>
                    <a:pt x="4638" y="5452"/>
                    <a:pt x="2384" y="5579"/>
                  </a:cubicBezTo>
                  <a:cubicBezTo>
                    <a:pt x="2336" y="5582"/>
                    <a:pt x="2290" y="5583"/>
                    <a:pt x="2244" y="5583"/>
                  </a:cubicBezTo>
                  <a:cubicBezTo>
                    <a:pt x="884" y="5583"/>
                    <a:pt x="613" y="4391"/>
                    <a:pt x="648" y="3310"/>
                  </a:cubicBezTo>
                  <a:lnTo>
                    <a:pt x="648" y="3310"/>
                  </a:lnTo>
                  <a:cubicBezTo>
                    <a:pt x="420" y="3956"/>
                    <a:pt x="202" y="4702"/>
                    <a:pt x="0" y="5512"/>
                  </a:cubicBezTo>
                  <a:cubicBezTo>
                    <a:pt x="1365" y="6211"/>
                    <a:pt x="2979" y="6521"/>
                    <a:pt x="4531" y="6718"/>
                  </a:cubicBezTo>
                  <a:cubicBezTo>
                    <a:pt x="4676" y="5956"/>
                    <a:pt x="4787" y="5015"/>
                    <a:pt x="4756" y="3959"/>
                  </a:cubicBezTo>
                  <a:cubicBezTo>
                    <a:pt x="4702" y="1954"/>
                    <a:pt x="3905" y="590"/>
                    <a:pt x="347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573;p73">
              <a:extLst>
                <a:ext uri="{FF2B5EF4-FFF2-40B4-BE49-F238E27FC236}">
                  <a16:creationId xmlns:a16="http://schemas.microsoft.com/office/drawing/2014/main" id="{D631CCA4-CF70-68A5-276A-0560045BC35E}"/>
                </a:ext>
              </a:extLst>
            </p:cNvPr>
            <p:cNvSpPr/>
            <p:nvPr/>
          </p:nvSpPr>
          <p:spPr>
            <a:xfrm>
              <a:off x="935400" y="4533775"/>
              <a:ext cx="137775" cy="166175"/>
            </a:xfrm>
            <a:custGeom>
              <a:avLst/>
              <a:gdLst/>
              <a:ahLst/>
              <a:cxnLst/>
              <a:rect l="l" t="t" r="r" b="b"/>
              <a:pathLst>
                <a:path w="5511" h="6647" extrusionOk="0">
                  <a:moveTo>
                    <a:pt x="1702" y="0"/>
                  </a:moveTo>
                  <a:cubicBezTo>
                    <a:pt x="1281" y="729"/>
                    <a:pt x="0" y="3331"/>
                    <a:pt x="1039" y="6647"/>
                  </a:cubicBezTo>
                  <a:cubicBezTo>
                    <a:pt x="2589" y="6369"/>
                    <a:pt x="4095" y="5956"/>
                    <a:pt x="5510" y="5338"/>
                  </a:cubicBezTo>
                  <a:cubicBezTo>
                    <a:pt x="5319" y="4605"/>
                    <a:pt x="5117" y="3933"/>
                    <a:pt x="4904" y="3346"/>
                  </a:cubicBezTo>
                  <a:cubicBezTo>
                    <a:pt x="4580" y="4405"/>
                    <a:pt x="4037" y="5472"/>
                    <a:pt x="3167" y="5472"/>
                  </a:cubicBezTo>
                  <a:cubicBezTo>
                    <a:pt x="2934" y="5472"/>
                    <a:pt x="2677" y="5395"/>
                    <a:pt x="2394" y="5220"/>
                  </a:cubicBezTo>
                  <a:cubicBezTo>
                    <a:pt x="326" y="3939"/>
                    <a:pt x="1580" y="853"/>
                    <a:pt x="1935" y="84"/>
                  </a:cubicBezTo>
                  <a:cubicBezTo>
                    <a:pt x="1856" y="56"/>
                    <a:pt x="1779" y="28"/>
                    <a:pt x="170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8574;p73">
              <a:extLst>
                <a:ext uri="{FF2B5EF4-FFF2-40B4-BE49-F238E27FC236}">
                  <a16:creationId xmlns:a16="http://schemas.microsoft.com/office/drawing/2014/main" id="{85549FBD-8C14-5D44-C4C6-A2145965186F}"/>
                </a:ext>
              </a:extLst>
            </p:cNvPr>
            <p:cNvSpPr/>
            <p:nvPr/>
          </p:nvSpPr>
          <p:spPr>
            <a:xfrm>
              <a:off x="664175" y="4479750"/>
              <a:ext cx="98350" cy="116050"/>
            </a:xfrm>
            <a:custGeom>
              <a:avLst/>
              <a:gdLst/>
              <a:ahLst/>
              <a:cxnLst/>
              <a:rect l="l" t="t" r="r" b="b"/>
              <a:pathLst>
                <a:path w="3934" h="4642" extrusionOk="0">
                  <a:moveTo>
                    <a:pt x="1941" y="1"/>
                  </a:moveTo>
                  <a:cubicBezTo>
                    <a:pt x="1620" y="1"/>
                    <a:pt x="1205" y="68"/>
                    <a:pt x="1029" y="385"/>
                  </a:cubicBezTo>
                  <a:cubicBezTo>
                    <a:pt x="723" y="934"/>
                    <a:pt x="1" y="2033"/>
                    <a:pt x="166" y="3367"/>
                  </a:cubicBezTo>
                  <a:cubicBezTo>
                    <a:pt x="166" y="3367"/>
                    <a:pt x="789" y="2833"/>
                    <a:pt x="1425" y="2833"/>
                  </a:cubicBezTo>
                  <a:cubicBezTo>
                    <a:pt x="1573" y="2833"/>
                    <a:pt x="1721" y="2862"/>
                    <a:pt x="1863" y="2933"/>
                  </a:cubicBezTo>
                  <a:cubicBezTo>
                    <a:pt x="2260" y="3132"/>
                    <a:pt x="2623" y="3403"/>
                    <a:pt x="2936" y="3723"/>
                  </a:cubicBezTo>
                  <a:cubicBezTo>
                    <a:pt x="3244" y="4038"/>
                    <a:pt x="3407" y="4339"/>
                    <a:pt x="3698" y="4641"/>
                  </a:cubicBezTo>
                  <a:cubicBezTo>
                    <a:pt x="3934" y="4308"/>
                    <a:pt x="3725" y="3699"/>
                    <a:pt x="3560" y="3396"/>
                  </a:cubicBezTo>
                  <a:cubicBezTo>
                    <a:pt x="3417" y="3137"/>
                    <a:pt x="3205" y="3137"/>
                    <a:pt x="3027" y="2905"/>
                  </a:cubicBezTo>
                  <a:cubicBezTo>
                    <a:pt x="2886" y="2719"/>
                    <a:pt x="2724" y="2571"/>
                    <a:pt x="2620" y="2342"/>
                  </a:cubicBezTo>
                  <a:cubicBezTo>
                    <a:pt x="2459" y="1991"/>
                    <a:pt x="2381" y="1606"/>
                    <a:pt x="2352" y="1222"/>
                  </a:cubicBezTo>
                  <a:cubicBezTo>
                    <a:pt x="2338" y="1055"/>
                    <a:pt x="2466" y="126"/>
                    <a:pt x="2395" y="53"/>
                  </a:cubicBezTo>
                  <a:cubicBezTo>
                    <a:pt x="2381" y="39"/>
                    <a:pt x="2372" y="31"/>
                    <a:pt x="2367" y="31"/>
                  </a:cubicBezTo>
                  <a:cubicBezTo>
                    <a:pt x="2365" y="31"/>
                    <a:pt x="2364" y="33"/>
                    <a:pt x="2364" y="38"/>
                  </a:cubicBezTo>
                  <a:cubicBezTo>
                    <a:pt x="2364" y="38"/>
                    <a:pt x="2178" y="1"/>
                    <a:pt x="1941"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8575;p73">
              <a:extLst>
                <a:ext uri="{FF2B5EF4-FFF2-40B4-BE49-F238E27FC236}">
                  <a16:creationId xmlns:a16="http://schemas.microsoft.com/office/drawing/2014/main" id="{4BE38610-B07D-5BA8-BAC8-4FBD89A1BACD}"/>
                </a:ext>
              </a:extLst>
            </p:cNvPr>
            <p:cNvSpPr/>
            <p:nvPr/>
          </p:nvSpPr>
          <p:spPr>
            <a:xfrm>
              <a:off x="664175" y="4479750"/>
              <a:ext cx="98350" cy="116050"/>
            </a:xfrm>
            <a:custGeom>
              <a:avLst/>
              <a:gdLst/>
              <a:ahLst/>
              <a:cxnLst/>
              <a:rect l="l" t="t" r="r" b="b"/>
              <a:pathLst>
                <a:path w="3934" h="4642" extrusionOk="0">
                  <a:moveTo>
                    <a:pt x="1941" y="1"/>
                  </a:moveTo>
                  <a:cubicBezTo>
                    <a:pt x="1620" y="1"/>
                    <a:pt x="1205" y="68"/>
                    <a:pt x="1029" y="385"/>
                  </a:cubicBezTo>
                  <a:cubicBezTo>
                    <a:pt x="723" y="934"/>
                    <a:pt x="1" y="2033"/>
                    <a:pt x="166" y="3367"/>
                  </a:cubicBezTo>
                  <a:cubicBezTo>
                    <a:pt x="166" y="3367"/>
                    <a:pt x="789" y="2833"/>
                    <a:pt x="1425" y="2833"/>
                  </a:cubicBezTo>
                  <a:cubicBezTo>
                    <a:pt x="1573" y="2833"/>
                    <a:pt x="1721" y="2862"/>
                    <a:pt x="1863" y="2933"/>
                  </a:cubicBezTo>
                  <a:cubicBezTo>
                    <a:pt x="2260" y="3132"/>
                    <a:pt x="2623" y="3403"/>
                    <a:pt x="2936" y="3723"/>
                  </a:cubicBezTo>
                  <a:cubicBezTo>
                    <a:pt x="3244" y="4038"/>
                    <a:pt x="3407" y="4339"/>
                    <a:pt x="3698" y="4641"/>
                  </a:cubicBezTo>
                  <a:cubicBezTo>
                    <a:pt x="3934" y="4308"/>
                    <a:pt x="3725" y="3699"/>
                    <a:pt x="3560" y="3396"/>
                  </a:cubicBezTo>
                  <a:cubicBezTo>
                    <a:pt x="3417" y="3137"/>
                    <a:pt x="3205" y="3137"/>
                    <a:pt x="3027" y="2905"/>
                  </a:cubicBezTo>
                  <a:cubicBezTo>
                    <a:pt x="2886" y="2719"/>
                    <a:pt x="2724" y="2571"/>
                    <a:pt x="2620" y="2342"/>
                  </a:cubicBezTo>
                  <a:cubicBezTo>
                    <a:pt x="2459" y="1991"/>
                    <a:pt x="2381" y="1606"/>
                    <a:pt x="2352" y="1222"/>
                  </a:cubicBezTo>
                  <a:cubicBezTo>
                    <a:pt x="2338" y="1055"/>
                    <a:pt x="2466" y="126"/>
                    <a:pt x="2395" y="53"/>
                  </a:cubicBezTo>
                  <a:cubicBezTo>
                    <a:pt x="2381" y="39"/>
                    <a:pt x="2372" y="31"/>
                    <a:pt x="2367" y="31"/>
                  </a:cubicBezTo>
                  <a:cubicBezTo>
                    <a:pt x="2365" y="31"/>
                    <a:pt x="2364" y="33"/>
                    <a:pt x="2364" y="38"/>
                  </a:cubicBezTo>
                  <a:cubicBezTo>
                    <a:pt x="2364" y="38"/>
                    <a:pt x="2178" y="1"/>
                    <a:pt x="1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8576;p73">
              <a:extLst>
                <a:ext uri="{FF2B5EF4-FFF2-40B4-BE49-F238E27FC236}">
                  <a16:creationId xmlns:a16="http://schemas.microsoft.com/office/drawing/2014/main" id="{E815D413-D363-CFDC-8074-5FA4924AABC9}"/>
                </a:ext>
              </a:extLst>
            </p:cNvPr>
            <p:cNvSpPr/>
            <p:nvPr/>
          </p:nvSpPr>
          <p:spPr>
            <a:xfrm>
              <a:off x="812575" y="4471775"/>
              <a:ext cx="94575" cy="119125"/>
            </a:xfrm>
            <a:custGeom>
              <a:avLst/>
              <a:gdLst/>
              <a:ahLst/>
              <a:cxnLst/>
              <a:rect l="l" t="t" r="r" b="b"/>
              <a:pathLst>
                <a:path w="3783" h="4765" extrusionOk="0">
                  <a:moveTo>
                    <a:pt x="1711" y="1"/>
                  </a:moveTo>
                  <a:cubicBezTo>
                    <a:pt x="1459" y="1"/>
                    <a:pt x="1262" y="36"/>
                    <a:pt x="1262" y="36"/>
                  </a:cubicBezTo>
                  <a:cubicBezTo>
                    <a:pt x="1262" y="32"/>
                    <a:pt x="1260" y="30"/>
                    <a:pt x="1257" y="30"/>
                  </a:cubicBezTo>
                  <a:cubicBezTo>
                    <a:pt x="1251" y="30"/>
                    <a:pt x="1240" y="38"/>
                    <a:pt x="1226" y="52"/>
                  </a:cubicBezTo>
                  <a:cubicBezTo>
                    <a:pt x="1149" y="123"/>
                    <a:pt x="1286" y="1041"/>
                    <a:pt x="1272" y="1211"/>
                  </a:cubicBezTo>
                  <a:cubicBezTo>
                    <a:pt x="1242" y="1589"/>
                    <a:pt x="1158" y="1968"/>
                    <a:pt x="987" y="2315"/>
                  </a:cubicBezTo>
                  <a:cubicBezTo>
                    <a:pt x="878" y="2543"/>
                    <a:pt x="702" y="2687"/>
                    <a:pt x="553" y="2871"/>
                  </a:cubicBezTo>
                  <a:cubicBezTo>
                    <a:pt x="365" y="3098"/>
                    <a:pt x="328" y="3157"/>
                    <a:pt x="176" y="3411"/>
                  </a:cubicBezTo>
                  <a:cubicBezTo>
                    <a:pt x="1" y="3710"/>
                    <a:pt x="43" y="4435"/>
                    <a:pt x="295" y="4764"/>
                  </a:cubicBezTo>
                  <a:cubicBezTo>
                    <a:pt x="296" y="4764"/>
                    <a:pt x="296" y="4765"/>
                    <a:pt x="297" y="4765"/>
                  </a:cubicBezTo>
                  <a:cubicBezTo>
                    <a:pt x="324" y="4765"/>
                    <a:pt x="496" y="4217"/>
                    <a:pt x="513" y="4162"/>
                  </a:cubicBezTo>
                  <a:cubicBezTo>
                    <a:pt x="586" y="3893"/>
                    <a:pt x="685" y="3584"/>
                    <a:pt x="919" y="3407"/>
                  </a:cubicBezTo>
                  <a:cubicBezTo>
                    <a:pt x="1176" y="3211"/>
                    <a:pt x="1498" y="3033"/>
                    <a:pt x="1796" y="2896"/>
                  </a:cubicBezTo>
                  <a:cubicBezTo>
                    <a:pt x="1947" y="2826"/>
                    <a:pt x="2105" y="2797"/>
                    <a:pt x="2263" y="2797"/>
                  </a:cubicBezTo>
                  <a:cubicBezTo>
                    <a:pt x="2941" y="2797"/>
                    <a:pt x="3605" y="3325"/>
                    <a:pt x="3605" y="3325"/>
                  </a:cubicBezTo>
                  <a:cubicBezTo>
                    <a:pt x="3783" y="2009"/>
                    <a:pt x="3011" y="922"/>
                    <a:pt x="2685" y="379"/>
                  </a:cubicBezTo>
                  <a:cubicBezTo>
                    <a:pt x="2497" y="67"/>
                    <a:pt x="2053" y="1"/>
                    <a:pt x="1711"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8577;p73">
              <a:extLst>
                <a:ext uri="{FF2B5EF4-FFF2-40B4-BE49-F238E27FC236}">
                  <a16:creationId xmlns:a16="http://schemas.microsoft.com/office/drawing/2014/main" id="{6B029EDC-206F-A0EA-935F-735C3D2D9D2A}"/>
                </a:ext>
              </a:extLst>
            </p:cNvPr>
            <p:cNvSpPr/>
            <p:nvPr/>
          </p:nvSpPr>
          <p:spPr>
            <a:xfrm>
              <a:off x="812575" y="4471775"/>
              <a:ext cx="94575" cy="119125"/>
            </a:xfrm>
            <a:custGeom>
              <a:avLst/>
              <a:gdLst/>
              <a:ahLst/>
              <a:cxnLst/>
              <a:rect l="l" t="t" r="r" b="b"/>
              <a:pathLst>
                <a:path w="3783" h="4765" extrusionOk="0">
                  <a:moveTo>
                    <a:pt x="1711" y="1"/>
                  </a:moveTo>
                  <a:cubicBezTo>
                    <a:pt x="1459" y="1"/>
                    <a:pt x="1262" y="36"/>
                    <a:pt x="1262" y="36"/>
                  </a:cubicBezTo>
                  <a:cubicBezTo>
                    <a:pt x="1262" y="32"/>
                    <a:pt x="1260" y="30"/>
                    <a:pt x="1257" y="30"/>
                  </a:cubicBezTo>
                  <a:cubicBezTo>
                    <a:pt x="1251" y="30"/>
                    <a:pt x="1240" y="38"/>
                    <a:pt x="1226" y="52"/>
                  </a:cubicBezTo>
                  <a:cubicBezTo>
                    <a:pt x="1149" y="123"/>
                    <a:pt x="1286" y="1041"/>
                    <a:pt x="1272" y="1211"/>
                  </a:cubicBezTo>
                  <a:cubicBezTo>
                    <a:pt x="1242" y="1589"/>
                    <a:pt x="1158" y="1968"/>
                    <a:pt x="987" y="2315"/>
                  </a:cubicBezTo>
                  <a:cubicBezTo>
                    <a:pt x="878" y="2543"/>
                    <a:pt x="702" y="2687"/>
                    <a:pt x="553" y="2871"/>
                  </a:cubicBezTo>
                  <a:cubicBezTo>
                    <a:pt x="365" y="3098"/>
                    <a:pt x="328" y="3157"/>
                    <a:pt x="176" y="3411"/>
                  </a:cubicBezTo>
                  <a:cubicBezTo>
                    <a:pt x="1" y="3710"/>
                    <a:pt x="43" y="4435"/>
                    <a:pt x="295" y="4764"/>
                  </a:cubicBezTo>
                  <a:cubicBezTo>
                    <a:pt x="296" y="4764"/>
                    <a:pt x="296" y="4765"/>
                    <a:pt x="297" y="4765"/>
                  </a:cubicBezTo>
                  <a:cubicBezTo>
                    <a:pt x="324" y="4765"/>
                    <a:pt x="496" y="4217"/>
                    <a:pt x="513" y="4162"/>
                  </a:cubicBezTo>
                  <a:cubicBezTo>
                    <a:pt x="586" y="3893"/>
                    <a:pt x="685" y="3584"/>
                    <a:pt x="919" y="3407"/>
                  </a:cubicBezTo>
                  <a:cubicBezTo>
                    <a:pt x="1176" y="3211"/>
                    <a:pt x="1498" y="3033"/>
                    <a:pt x="1796" y="2896"/>
                  </a:cubicBezTo>
                  <a:cubicBezTo>
                    <a:pt x="1947" y="2826"/>
                    <a:pt x="2105" y="2797"/>
                    <a:pt x="2263" y="2797"/>
                  </a:cubicBezTo>
                  <a:cubicBezTo>
                    <a:pt x="2941" y="2797"/>
                    <a:pt x="3605" y="3325"/>
                    <a:pt x="3605" y="3325"/>
                  </a:cubicBezTo>
                  <a:cubicBezTo>
                    <a:pt x="3783" y="2009"/>
                    <a:pt x="3011" y="922"/>
                    <a:pt x="2685" y="379"/>
                  </a:cubicBezTo>
                  <a:cubicBezTo>
                    <a:pt x="2497" y="67"/>
                    <a:pt x="205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8578;p73">
              <a:extLst>
                <a:ext uri="{FF2B5EF4-FFF2-40B4-BE49-F238E27FC236}">
                  <a16:creationId xmlns:a16="http://schemas.microsoft.com/office/drawing/2014/main" id="{C860D7E0-9B09-88AD-68AD-F5D318CBD08E}"/>
                </a:ext>
              </a:extLst>
            </p:cNvPr>
            <p:cNvSpPr/>
            <p:nvPr/>
          </p:nvSpPr>
          <p:spPr>
            <a:xfrm>
              <a:off x="674500" y="4491700"/>
              <a:ext cx="14150" cy="27975"/>
            </a:xfrm>
            <a:custGeom>
              <a:avLst/>
              <a:gdLst/>
              <a:ahLst/>
              <a:cxnLst/>
              <a:rect l="l" t="t" r="r" b="b"/>
              <a:pathLst>
                <a:path w="566" h="1119" extrusionOk="0">
                  <a:moveTo>
                    <a:pt x="566" y="1"/>
                  </a:moveTo>
                  <a:lnTo>
                    <a:pt x="566" y="1"/>
                  </a:lnTo>
                  <a:cubicBezTo>
                    <a:pt x="562" y="4"/>
                    <a:pt x="559" y="5"/>
                    <a:pt x="556" y="10"/>
                  </a:cubicBezTo>
                  <a:cubicBezTo>
                    <a:pt x="401" y="281"/>
                    <a:pt x="176" y="661"/>
                    <a:pt x="1" y="1118"/>
                  </a:cubicBezTo>
                  <a:lnTo>
                    <a:pt x="566" y="1"/>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8579;p73">
              <a:extLst>
                <a:ext uri="{FF2B5EF4-FFF2-40B4-BE49-F238E27FC236}">
                  <a16:creationId xmlns:a16="http://schemas.microsoft.com/office/drawing/2014/main" id="{02D0B9D1-C8DD-37F7-61B5-7910B29D258C}"/>
                </a:ext>
              </a:extLst>
            </p:cNvPr>
            <p:cNvSpPr/>
            <p:nvPr/>
          </p:nvSpPr>
          <p:spPr>
            <a:xfrm>
              <a:off x="688700" y="4479750"/>
              <a:ext cx="73800" cy="116050"/>
            </a:xfrm>
            <a:custGeom>
              <a:avLst/>
              <a:gdLst/>
              <a:ahLst/>
              <a:cxnLst/>
              <a:rect l="l" t="t" r="r" b="b"/>
              <a:pathLst>
                <a:path w="2952" h="4642" extrusionOk="0">
                  <a:moveTo>
                    <a:pt x="958" y="1"/>
                  </a:moveTo>
                  <a:cubicBezTo>
                    <a:pt x="637" y="1"/>
                    <a:pt x="223" y="68"/>
                    <a:pt x="48" y="384"/>
                  </a:cubicBezTo>
                  <a:lnTo>
                    <a:pt x="1" y="478"/>
                  </a:lnTo>
                  <a:cubicBezTo>
                    <a:pt x="88" y="396"/>
                    <a:pt x="178" y="345"/>
                    <a:pt x="268" y="345"/>
                  </a:cubicBezTo>
                  <a:cubicBezTo>
                    <a:pt x="306" y="345"/>
                    <a:pt x="344" y="354"/>
                    <a:pt x="382" y="374"/>
                  </a:cubicBezTo>
                  <a:cubicBezTo>
                    <a:pt x="929" y="657"/>
                    <a:pt x="946" y="1881"/>
                    <a:pt x="1023" y="2144"/>
                  </a:cubicBezTo>
                  <a:cubicBezTo>
                    <a:pt x="1061" y="2281"/>
                    <a:pt x="870" y="2593"/>
                    <a:pt x="677" y="2859"/>
                  </a:cubicBezTo>
                  <a:cubicBezTo>
                    <a:pt x="745" y="2877"/>
                    <a:pt x="815" y="2899"/>
                    <a:pt x="880" y="2933"/>
                  </a:cubicBezTo>
                  <a:cubicBezTo>
                    <a:pt x="1278" y="3132"/>
                    <a:pt x="1641" y="3401"/>
                    <a:pt x="1954" y="3722"/>
                  </a:cubicBezTo>
                  <a:cubicBezTo>
                    <a:pt x="2261" y="4038"/>
                    <a:pt x="2425" y="4339"/>
                    <a:pt x="2715" y="4641"/>
                  </a:cubicBezTo>
                  <a:cubicBezTo>
                    <a:pt x="2952" y="4308"/>
                    <a:pt x="2742" y="3699"/>
                    <a:pt x="2576" y="3396"/>
                  </a:cubicBezTo>
                  <a:cubicBezTo>
                    <a:pt x="2433" y="3137"/>
                    <a:pt x="2223" y="3137"/>
                    <a:pt x="2045" y="2903"/>
                  </a:cubicBezTo>
                  <a:cubicBezTo>
                    <a:pt x="1904" y="2719"/>
                    <a:pt x="1742" y="2571"/>
                    <a:pt x="1636" y="2341"/>
                  </a:cubicBezTo>
                  <a:cubicBezTo>
                    <a:pt x="1477" y="1991"/>
                    <a:pt x="1399" y="1606"/>
                    <a:pt x="1370" y="1222"/>
                  </a:cubicBezTo>
                  <a:cubicBezTo>
                    <a:pt x="1357" y="1057"/>
                    <a:pt x="1485" y="127"/>
                    <a:pt x="1414" y="53"/>
                  </a:cubicBezTo>
                  <a:cubicBezTo>
                    <a:pt x="1400" y="39"/>
                    <a:pt x="1390" y="31"/>
                    <a:pt x="1385" y="31"/>
                  </a:cubicBezTo>
                  <a:cubicBezTo>
                    <a:pt x="1383" y="31"/>
                    <a:pt x="1381" y="33"/>
                    <a:pt x="1381" y="38"/>
                  </a:cubicBezTo>
                  <a:cubicBezTo>
                    <a:pt x="1381" y="38"/>
                    <a:pt x="1195" y="1"/>
                    <a:pt x="9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8580;p73">
              <a:extLst>
                <a:ext uri="{FF2B5EF4-FFF2-40B4-BE49-F238E27FC236}">
                  <a16:creationId xmlns:a16="http://schemas.microsoft.com/office/drawing/2014/main" id="{C10E8847-7A1A-3FDB-F2CD-E9A26FB0A8BC}"/>
                </a:ext>
              </a:extLst>
            </p:cNvPr>
            <p:cNvSpPr/>
            <p:nvPr/>
          </p:nvSpPr>
          <p:spPr>
            <a:xfrm>
              <a:off x="812550" y="4471750"/>
              <a:ext cx="62825" cy="118975"/>
            </a:xfrm>
            <a:custGeom>
              <a:avLst/>
              <a:gdLst/>
              <a:ahLst/>
              <a:cxnLst/>
              <a:rect l="l" t="t" r="r" b="b"/>
              <a:pathLst>
                <a:path w="2513" h="4759" extrusionOk="0">
                  <a:moveTo>
                    <a:pt x="1707" y="1"/>
                  </a:moveTo>
                  <a:cubicBezTo>
                    <a:pt x="1457" y="1"/>
                    <a:pt x="1263" y="36"/>
                    <a:pt x="1263" y="36"/>
                  </a:cubicBezTo>
                  <a:cubicBezTo>
                    <a:pt x="1263" y="32"/>
                    <a:pt x="1262" y="30"/>
                    <a:pt x="1259" y="30"/>
                  </a:cubicBezTo>
                  <a:cubicBezTo>
                    <a:pt x="1254" y="30"/>
                    <a:pt x="1243" y="38"/>
                    <a:pt x="1227" y="52"/>
                  </a:cubicBezTo>
                  <a:cubicBezTo>
                    <a:pt x="1150" y="124"/>
                    <a:pt x="1287" y="1041"/>
                    <a:pt x="1273" y="1205"/>
                  </a:cubicBezTo>
                  <a:cubicBezTo>
                    <a:pt x="1242" y="1585"/>
                    <a:pt x="1158" y="1965"/>
                    <a:pt x="988" y="2309"/>
                  </a:cubicBezTo>
                  <a:cubicBezTo>
                    <a:pt x="877" y="2537"/>
                    <a:pt x="703" y="2684"/>
                    <a:pt x="554" y="2864"/>
                  </a:cubicBezTo>
                  <a:cubicBezTo>
                    <a:pt x="366" y="3094"/>
                    <a:pt x="328" y="3151"/>
                    <a:pt x="177" y="3405"/>
                  </a:cubicBezTo>
                  <a:cubicBezTo>
                    <a:pt x="0" y="3704"/>
                    <a:pt x="43" y="4429"/>
                    <a:pt x="296" y="4758"/>
                  </a:cubicBezTo>
                  <a:cubicBezTo>
                    <a:pt x="297" y="4758"/>
                    <a:pt x="297" y="4759"/>
                    <a:pt x="298" y="4759"/>
                  </a:cubicBezTo>
                  <a:cubicBezTo>
                    <a:pt x="325" y="4759"/>
                    <a:pt x="500" y="4213"/>
                    <a:pt x="513" y="4157"/>
                  </a:cubicBezTo>
                  <a:cubicBezTo>
                    <a:pt x="587" y="3888"/>
                    <a:pt x="688" y="3580"/>
                    <a:pt x="918" y="3402"/>
                  </a:cubicBezTo>
                  <a:cubicBezTo>
                    <a:pt x="1177" y="3206"/>
                    <a:pt x="1499" y="3028"/>
                    <a:pt x="1797" y="2890"/>
                  </a:cubicBezTo>
                  <a:cubicBezTo>
                    <a:pt x="1947" y="2820"/>
                    <a:pt x="2105" y="2792"/>
                    <a:pt x="2262" y="2792"/>
                  </a:cubicBezTo>
                  <a:cubicBezTo>
                    <a:pt x="2346" y="2792"/>
                    <a:pt x="2430" y="2800"/>
                    <a:pt x="2513" y="2815"/>
                  </a:cubicBezTo>
                  <a:cubicBezTo>
                    <a:pt x="2090" y="2480"/>
                    <a:pt x="1565" y="1925"/>
                    <a:pt x="1565" y="1260"/>
                  </a:cubicBezTo>
                  <a:cubicBezTo>
                    <a:pt x="1565" y="657"/>
                    <a:pt x="1866" y="269"/>
                    <a:pt x="2140" y="43"/>
                  </a:cubicBezTo>
                  <a:cubicBezTo>
                    <a:pt x="1994" y="11"/>
                    <a:pt x="1842" y="1"/>
                    <a:pt x="170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8581;p73">
              <a:extLst>
                <a:ext uri="{FF2B5EF4-FFF2-40B4-BE49-F238E27FC236}">
                  <a16:creationId xmlns:a16="http://schemas.microsoft.com/office/drawing/2014/main" id="{24AB8AE8-82FA-8791-881D-2927886FF211}"/>
                </a:ext>
              </a:extLst>
            </p:cNvPr>
            <p:cNvSpPr/>
            <p:nvPr/>
          </p:nvSpPr>
          <p:spPr>
            <a:xfrm>
              <a:off x="734400" y="4602100"/>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5"/>
                    <a:pt x="544" y="0"/>
                    <a:pt x="349"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8582;p73">
              <a:extLst>
                <a:ext uri="{FF2B5EF4-FFF2-40B4-BE49-F238E27FC236}">
                  <a16:creationId xmlns:a16="http://schemas.microsoft.com/office/drawing/2014/main" id="{32815ADD-27D4-34AF-B483-DCE7F30E607F}"/>
                </a:ext>
              </a:extLst>
            </p:cNvPr>
            <p:cNvSpPr/>
            <p:nvPr/>
          </p:nvSpPr>
          <p:spPr>
            <a:xfrm>
              <a:off x="732550" y="4600675"/>
              <a:ext cx="17450" cy="26350"/>
            </a:xfrm>
            <a:custGeom>
              <a:avLst/>
              <a:gdLst/>
              <a:ahLst/>
              <a:cxnLst/>
              <a:rect l="l" t="t" r="r" b="b"/>
              <a:pathLst>
                <a:path w="698" h="1054" extrusionOk="0">
                  <a:moveTo>
                    <a:pt x="349" y="1"/>
                  </a:moveTo>
                  <a:cubicBezTo>
                    <a:pt x="157" y="1"/>
                    <a:pt x="0" y="235"/>
                    <a:pt x="0" y="527"/>
                  </a:cubicBezTo>
                  <a:cubicBezTo>
                    <a:pt x="0" y="818"/>
                    <a:pt x="157" y="1054"/>
                    <a:pt x="349" y="1054"/>
                  </a:cubicBezTo>
                  <a:cubicBezTo>
                    <a:pt x="541" y="1054"/>
                    <a:pt x="698" y="819"/>
                    <a:pt x="698" y="527"/>
                  </a:cubicBezTo>
                  <a:cubicBezTo>
                    <a:pt x="698" y="237"/>
                    <a:pt x="541"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8583;p73">
              <a:extLst>
                <a:ext uri="{FF2B5EF4-FFF2-40B4-BE49-F238E27FC236}">
                  <a16:creationId xmlns:a16="http://schemas.microsoft.com/office/drawing/2014/main" id="{6CC17887-F7F9-DAF5-3D6B-EB119937D983}"/>
                </a:ext>
              </a:extLst>
            </p:cNvPr>
            <p:cNvSpPr/>
            <p:nvPr/>
          </p:nvSpPr>
          <p:spPr>
            <a:xfrm>
              <a:off x="732750" y="4604650"/>
              <a:ext cx="17250" cy="22425"/>
            </a:xfrm>
            <a:custGeom>
              <a:avLst/>
              <a:gdLst/>
              <a:ahLst/>
              <a:cxnLst/>
              <a:rect l="l" t="t" r="r" b="b"/>
              <a:pathLst>
                <a:path w="690" h="897" extrusionOk="0">
                  <a:moveTo>
                    <a:pt x="590" y="1"/>
                  </a:moveTo>
                  <a:lnTo>
                    <a:pt x="590" y="1"/>
                  </a:lnTo>
                  <a:cubicBezTo>
                    <a:pt x="593" y="29"/>
                    <a:pt x="595" y="58"/>
                    <a:pt x="595" y="88"/>
                  </a:cubicBezTo>
                  <a:cubicBezTo>
                    <a:pt x="595" y="380"/>
                    <a:pt x="435" y="614"/>
                    <a:pt x="237" y="614"/>
                  </a:cubicBezTo>
                  <a:cubicBezTo>
                    <a:pt x="148" y="614"/>
                    <a:pt x="64" y="563"/>
                    <a:pt x="1" y="479"/>
                  </a:cubicBezTo>
                  <a:lnTo>
                    <a:pt x="1" y="479"/>
                  </a:lnTo>
                  <a:cubicBezTo>
                    <a:pt x="35" y="717"/>
                    <a:pt x="173" y="896"/>
                    <a:pt x="341" y="896"/>
                  </a:cubicBezTo>
                  <a:cubicBezTo>
                    <a:pt x="533" y="896"/>
                    <a:pt x="690" y="660"/>
                    <a:pt x="690" y="370"/>
                  </a:cubicBezTo>
                  <a:cubicBezTo>
                    <a:pt x="690" y="224"/>
                    <a:pt x="650" y="95"/>
                    <a:pt x="5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8584;p73">
              <a:extLst>
                <a:ext uri="{FF2B5EF4-FFF2-40B4-BE49-F238E27FC236}">
                  <a16:creationId xmlns:a16="http://schemas.microsoft.com/office/drawing/2014/main" id="{A64770BE-6C0B-1EA2-EEAE-637088F058A3}"/>
                </a:ext>
              </a:extLst>
            </p:cNvPr>
            <p:cNvSpPr/>
            <p:nvPr/>
          </p:nvSpPr>
          <p:spPr>
            <a:xfrm>
              <a:off x="735350" y="4676975"/>
              <a:ext cx="17475" cy="26350"/>
            </a:xfrm>
            <a:custGeom>
              <a:avLst/>
              <a:gdLst/>
              <a:ahLst/>
              <a:cxnLst/>
              <a:rect l="l" t="t" r="r" b="b"/>
              <a:pathLst>
                <a:path w="699" h="1054" extrusionOk="0">
                  <a:moveTo>
                    <a:pt x="351" y="0"/>
                  </a:moveTo>
                  <a:cubicBezTo>
                    <a:pt x="351" y="0"/>
                    <a:pt x="350" y="0"/>
                    <a:pt x="350" y="0"/>
                  </a:cubicBezTo>
                  <a:cubicBezTo>
                    <a:pt x="157" y="0"/>
                    <a:pt x="1" y="235"/>
                    <a:pt x="1" y="527"/>
                  </a:cubicBezTo>
                  <a:cubicBezTo>
                    <a:pt x="1" y="817"/>
                    <a:pt x="157" y="1054"/>
                    <a:pt x="350" y="1054"/>
                  </a:cubicBezTo>
                  <a:cubicBezTo>
                    <a:pt x="542" y="1054"/>
                    <a:pt x="698" y="819"/>
                    <a:pt x="698" y="527"/>
                  </a:cubicBezTo>
                  <a:cubicBezTo>
                    <a:pt x="698" y="236"/>
                    <a:pt x="544" y="0"/>
                    <a:pt x="35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585;p73">
              <a:extLst>
                <a:ext uri="{FF2B5EF4-FFF2-40B4-BE49-F238E27FC236}">
                  <a16:creationId xmlns:a16="http://schemas.microsoft.com/office/drawing/2014/main" id="{17B162B0-4EB4-9FDC-9014-2FC52A9463B5}"/>
                </a:ext>
              </a:extLst>
            </p:cNvPr>
            <p:cNvSpPr/>
            <p:nvPr/>
          </p:nvSpPr>
          <p:spPr>
            <a:xfrm>
              <a:off x="733475" y="4675550"/>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5"/>
                    <a:pt x="541"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586;p73">
              <a:extLst>
                <a:ext uri="{FF2B5EF4-FFF2-40B4-BE49-F238E27FC236}">
                  <a16:creationId xmlns:a16="http://schemas.microsoft.com/office/drawing/2014/main" id="{226C9E43-E2A7-57E6-8422-EDBAF71A0682}"/>
                </a:ext>
              </a:extLst>
            </p:cNvPr>
            <p:cNvSpPr/>
            <p:nvPr/>
          </p:nvSpPr>
          <p:spPr>
            <a:xfrm>
              <a:off x="733675" y="4679475"/>
              <a:ext cx="17250" cy="22425"/>
            </a:xfrm>
            <a:custGeom>
              <a:avLst/>
              <a:gdLst/>
              <a:ahLst/>
              <a:cxnLst/>
              <a:rect l="l" t="t" r="r" b="b"/>
              <a:pathLst>
                <a:path w="690" h="897" extrusionOk="0">
                  <a:moveTo>
                    <a:pt x="590" y="0"/>
                  </a:moveTo>
                  <a:lnTo>
                    <a:pt x="590" y="0"/>
                  </a:lnTo>
                  <a:cubicBezTo>
                    <a:pt x="595" y="29"/>
                    <a:pt x="596" y="57"/>
                    <a:pt x="596" y="87"/>
                  </a:cubicBezTo>
                  <a:cubicBezTo>
                    <a:pt x="596" y="379"/>
                    <a:pt x="435" y="614"/>
                    <a:pt x="239" y="614"/>
                  </a:cubicBezTo>
                  <a:cubicBezTo>
                    <a:pt x="148" y="614"/>
                    <a:pt x="64" y="562"/>
                    <a:pt x="1" y="478"/>
                  </a:cubicBezTo>
                  <a:lnTo>
                    <a:pt x="1" y="478"/>
                  </a:lnTo>
                  <a:cubicBezTo>
                    <a:pt x="35" y="717"/>
                    <a:pt x="175" y="897"/>
                    <a:pt x="341" y="897"/>
                  </a:cubicBezTo>
                  <a:cubicBezTo>
                    <a:pt x="533" y="897"/>
                    <a:pt x="690" y="661"/>
                    <a:pt x="690" y="370"/>
                  </a:cubicBezTo>
                  <a:cubicBezTo>
                    <a:pt x="690" y="226"/>
                    <a:pt x="653" y="97"/>
                    <a:pt x="5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587;p73">
              <a:extLst>
                <a:ext uri="{FF2B5EF4-FFF2-40B4-BE49-F238E27FC236}">
                  <a16:creationId xmlns:a16="http://schemas.microsoft.com/office/drawing/2014/main" id="{BCF124A3-C24B-0D73-B778-ED7B7C9C8C81}"/>
                </a:ext>
              </a:extLst>
            </p:cNvPr>
            <p:cNvSpPr/>
            <p:nvPr/>
          </p:nvSpPr>
          <p:spPr>
            <a:xfrm>
              <a:off x="725150" y="4565025"/>
              <a:ext cx="3575" cy="147125"/>
            </a:xfrm>
            <a:custGeom>
              <a:avLst/>
              <a:gdLst/>
              <a:ahLst/>
              <a:cxnLst/>
              <a:rect l="l" t="t" r="r" b="b"/>
              <a:pathLst>
                <a:path w="143" h="5885" extrusionOk="0">
                  <a:moveTo>
                    <a:pt x="71" y="0"/>
                  </a:moveTo>
                  <a:cubicBezTo>
                    <a:pt x="33" y="0"/>
                    <a:pt x="0" y="3344"/>
                    <a:pt x="0" y="3344"/>
                  </a:cubicBezTo>
                  <a:cubicBezTo>
                    <a:pt x="0" y="3344"/>
                    <a:pt x="15" y="4890"/>
                    <a:pt x="36" y="5879"/>
                  </a:cubicBezTo>
                  <a:cubicBezTo>
                    <a:pt x="41" y="5879"/>
                    <a:pt x="45" y="5879"/>
                    <a:pt x="50" y="5879"/>
                  </a:cubicBezTo>
                  <a:cubicBezTo>
                    <a:pt x="71" y="5879"/>
                    <a:pt x="88" y="5881"/>
                    <a:pt x="107" y="5885"/>
                  </a:cubicBezTo>
                  <a:cubicBezTo>
                    <a:pt x="128" y="4895"/>
                    <a:pt x="143" y="3344"/>
                    <a:pt x="143" y="3344"/>
                  </a:cubicBezTo>
                  <a:cubicBezTo>
                    <a:pt x="143" y="3344"/>
                    <a:pt x="111" y="0"/>
                    <a:pt x="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588;p73">
              <a:extLst>
                <a:ext uri="{FF2B5EF4-FFF2-40B4-BE49-F238E27FC236}">
                  <a16:creationId xmlns:a16="http://schemas.microsoft.com/office/drawing/2014/main" id="{34A3B75C-4E2F-94FF-5451-896E74ECE5C3}"/>
                </a:ext>
              </a:extLst>
            </p:cNvPr>
            <p:cNvSpPr/>
            <p:nvPr/>
          </p:nvSpPr>
          <p:spPr>
            <a:xfrm>
              <a:off x="844975" y="4551950"/>
              <a:ext cx="4525" cy="156975"/>
            </a:xfrm>
            <a:custGeom>
              <a:avLst/>
              <a:gdLst/>
              <a:ahLst/>
              <a:cxnLst/>
              <a:rect l="l" t="t" r="r" b="b"/>
              <a:pathLst>
                <a:path w="181" h="6279" extrusionOk="0">
                  <a:moveTo>
                    <a:pt x="36" y="1"/>
                  </a:moveTo>
                  <a:cubicBezTo>
                    <a:pt x="30" y="1"/>
                    <a:pt x="24" y="51"/>
                    <a:pt x="21" y="136"/>
                  </a:cubicBezTo>
                  <a:cubicBezTo>
                    <a:pt x="17" y="222"/>
                    <a:pt x="14" y="345"/>
                    <a:pt x="9" y="492"/>
                  </a:cubicBezTo>
                  <a:cubicBezTo>
                    <a:pt x="3" y="788"/>
                    <a:pt x="0" y="1179"/>
                    <a:pt x="1" y="1572"/>
                  </a:cubicBezTo>
                  <a:lnTo>
                    <a:pt x="19" y="3142"/>
                  </a:lnTo>
                  <a:cubicBezTo>
                    <a:pt x="19" y="3142"/>
                    <a:pt x="47" y="3925"/>
                    <a:pt x="78" y="4710"/>
                  </a:cubicBezTo>
                  <a:cubicBezTo>
                    <a:pt x="93" y="5101"/>
                    <a:pt x="104" y="5494"/>
                    <a:pt x="115" y="5787"/>
                  </a:cubicBezTo>
                  <a:cubicBezTo>
                    <a:pt x="125" y="6083"/>
                    <a:pt x="135" y="6278"/>
                    <a:pt x="145" y="6278"/>
                  </a:cubicBezTo>
                  <a:cubicBezTo>
                    <a:pt x="151" y="6278"/>
                    <a:pt x="157" y="6231"/>
                    <a:pt x="159" y="6143"/>
                  </a:cubicBezTo>
                  <a:cubicBezTo>
                    <a:pt x="164" y="6059"/>
                    <a:pt x="167" y="5935"/>
                    <a:pt x="172" y="5787"/>
                  </a:cubicBezTo>
                  <a:cubicBezTo>
                    <a:pt x="178" y="5493"/>
                    <a:pt x="181" y="5101"/>
                    <a:pt x="179" y="4708"/>
                  </a:cubicBezTo>
                  <a:lnTo>
                    <a:pt x="161" y="3138"/>
                  </a:lnTo>
                  <a:cubicBezTo>
                    <a:pt x="161" y="3138"/>
                    <a:pt x="132" y="2355"/>
                    <a:pt x="103" y="1571"/>
                  </a:cubicBezTo>
                  <a:cubicBezTo>
                    <a:pt x="88" y="1179"/>
                    <a:pt x="75" y="787"/>
                    <a:pt x="66" y="492"/>
                  </a:cubicBezTo>
                  <a:cubicBezTo>
                    <a:pt x="54" y="197"/>
                    <a:pt x="46" y="1"/>
                    <a:pt x="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589;p73">
              <a:extLst>
                <a:ext uri="{FF2B5EF4-FFF2-40B4-BE49-F238E27FC236}">
                  <a16:creationId xmlns:a16="http://schemas.microsoft.com/office/drawing/2014/main" id="{C5FD72A7-CC0F-F3F2-E801-F5287B60466C}"/>
                </a:ext>
              </a:extLst>
            </p:cNvPr>
            <p:cNvSpPr/>
            <p:nvPr/>
          </p:nvSpPr>
          <p:spPr>
            <a:xfrm>
              <a:off x="825250" y="4608300"/>
              <a:ext cx="15575" cy="3575"/>
            </a:xfrm>
            <a:custGeom>
              <a:avLst/>
              <a:gdLst/>
              <a:ahLst/>
              <a:cxnLst/>
              <a:rect l="l" t="t" r="r" b="b"/>
              <a:pathLst>
                <a:path w="623" h="143" extrusionOk="0">
                  <a:moveTo>
                    <a:pt x="312" y="0"/>
                  </a:moveTo>
                  <a:cubicBezTo>
                    <a:pt x="312" y="0"/>
                    <a:pt x="0" y="33"/>
                    <a:pt x="0" y="71"/>
                  </a:cubicBezTo>
                  <a:cubicBezTo>
                    <a:pt x="0" y="111"/>
                    <a:pt x="312" y="143"/>
                    <a:pt x="312" y="143"/>
                  </a:cubicBezTo>
                  <a:cubicBezTo>
                    <a:pt x="312" y="143"/>
                    <a:pt x="623" y="111"/>
                    <a:pt x="623" y="71"/>
                  </a:cubicBezTo>
                  <a:cubicBezTo>
                    <a:pt x="623" y="34"/>
                    <a:pt x="312" y="0"/>
                    <a:pt x="3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90;p73">
              <a:extLst>
                <a:ext uri="{FF2B5EF4-FFF2-40B4-BE49-F238E27FC236}">
                  <a16:creationId xmlns:a16="http://schemas.microsoft.com/office/drawing/2014/main" id="{C43B6091-90C7-1B75-9788-487AE3E6B82E}"/>
                </a:ext>
              </a:extLst>
            </p:cNvPr>
            <p:cNvSpPr/>
            <p:nvPr/>
          </p:nvSpPr>
          <p:spPr>
            <a:xfrm>
              <a:off x="829225" y="4687050"/>
              <a:ext cx="15625" cy="3575"/>
            </a:xfrm>
            <a:custGeom>
              <a:avLst/>
              <a:gdLst/>
              <a:ahLst/>
              <a:cxnLst/>
              <a:rect l="l" t="t" r="r" b="b"/>
              <a:pathLst>
                <a:path w="625" h="143" extrusionOk="0">
                  <a:moveTo>
                    <a:pt x="313" y="0"/>
                  </a:moveTo>
                  <a:cubicBezTo>
                    <a:pt x="313" y="0"/>
                    <a:pt x="1" y="32"/>
                    <a:pt x="1" y="71"/>
                  </a:cubicBezTo>
                  <a:cubicBezTo>
                    <a:pt x="1" y="110"/>
                    <a:pt x="313" y="143"/>
                    <a:pt x="313" y="143"/>
                  </a:cubicBezTo>
                  <a:cubicBezTo>
                    <a:pt x="313" y="143"/>
                    <a:pt x="624" y="110"/>
                    <a:pt x="624" y="71"/>
                  </a:cubicBezTo>
                  <a:cubicBezTo>
                    <a:pt x="624" y="32"/>
                    <a:pt x="313" y="0"/>
                    <a:pt x="313"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591;p73">
              <a:extLst>
                <a:ext uri="{FF2B5EF4-FFF2-40B4-BE49-F238E27FC236}">
                  <a16:creationId xmlns:a16="http://schemas.microsoft.com/office/drawing/2014/main" id="{25C981C3-04E9-4035-207E-4EC8E03A8F87}"/>
                </a:ext>
              </a:extLst>
            </p:cNvPr>
            <p:cNvSpPr/>
            <p:nvPr/>
          </p:nvSpPr>
          <p:spPr>
            <a:xfrm>
              <a:off x="675925" y="4493675"/>
              <a:ext cx="17225" cy="59225"/>
            </a:xfrm>
            <a:custGeom>
              <a:avLst/>
              <a:gdLst/>
              <a:ahLst/>
              <a:cxnLst/>
              <a:rect l="l" t="t" r="r" b="b"/>
              <a:pathLst>
                <a:path w="689" h="2369" extrusionOk="0">
                  <a:moveTo>
                    <a:pt x="670" y="0"/>
                  </a:moveTo>
                  <a:cubicBezTo>
                    <a:pt x="648" y="0"/>
                    <a:pt x="477" y="331"/>
                    <a:pt x="349" y="679"/>
                  </a:cubicBezTo>
                  <a:cubicBezTo>
                    <a:pt x="216" y="1032"/>
                    <a:pt x="126" y="1401"/>
                    <a:pt x="126" y="1401"/>
                  </a:cubicBezTo>
                  <a:cubicBezTo>
                    <a:pt x="126" y="1401"/>
                    <a:pt x="90" y="1569"/>
                    <a:pt x="60" y="1781"/>
                  </a:cubicBezTo>
                  <a:cubicBezTo>
                    <a:pt x="46" y="1886"/>
                    <a:pt x="32" y="2003"/>
                    <a:pt x="23" y="2114"/>
                  </a:cubicBezTo>
                  <a:cubicBezTo>
                    <a:pt x="23" y="2151"/>
                    <a:pt x="1" y="2272"/>
                    <a:pt x="29" y="2316"/>
                  </a:cubicBezTo>
                  <a:cubicBezTo>
                    <a:pt x="41" y="2342"/>
                    <a:pt x="60" y="2365"/>
                    <a:pt x="90" y="2369"/>
                  </a:cubicBezTo>
                  <a:cubicBezTo>
                    <a:pt x="110" y="2363"/>
                    <a:pt x="119" y="2350"/>
                    <a:pt x="140" y="2342"/>
                  </a:cubicBezTo>
                  <a:cubicBezTo>
                    <a:pt x="181" y="2278"/>
                    <a:pt x="218" y="2244"/>
                    <a:pt x="240" y="2227"/>
                  </a:cubicBezTo>
                  <a:cubicBezTo>
                    <a:pt x="267" y="2205"/>
                    <a:pt x="294" y="2188"/>
                    <a:pt x="318" y="2174"/>
                  </a:cubicBezTo>
                  <a:cubicBezTo>
                    <a:pt x="369" y="2148"/>
                    <a:pt x="416" y="2133"/>
                    <a:pt x="453" y="2127"/>
                  </a:cubicBezTo>
                  <a:cubicBezTo>
                    <a:pt x="530" y="2110"/>
                    <a:pt x="570" y="2117"/>
                    <a:pt x="571" y="2108"/>
                  </a:cubicBezTo>
                  <a:cubicBezTo>
                    <a:pt x="571" y="2106"/>
                    <a:pt x="548" y="2093"/>
                    <a:pt x="493" y="2093"/>
                  </a:cubicBezTo>
                  <a:cubicBezTo>
                    <a:pt x="479" y="2093"/>
                    <a:pt x="464" y="2094"/>
                    <a:pt x="446" y="2096"/>
                  </a:cubicBezTo>
                  <a:cubicBezTo>
                    <a:pt x="406" y="2097"/>
                    <a:pt x="352" y="2107"/>
                    <a:pt x="294" y="2131"/>
                  </a:cubicBezTo>
                  <a:cubicBezTo>
                    <a:pt x="240" y="2150"/>
                    <a:pt x="153" y="2215"/>
                    <a:pt x="137" y="2236"/>
                  </a:cubicBezTo>
                  <a:cubicBezTo>
                    <a:pt x="130" y="2242"/>
                    <a:pt x="126" y="2251"/>
                    <a:pt x="119" y="2252"/>
                  </a:cubicBezTo>
                  <a:cubicBezTo>
                    <a:pt x="109" y="2246"/>
                    <a:pt x="105" y="2232"/>
                    <a:pt x="105" y="2222"/>
                  </a:cubicBezTo>
                  <a:cubicBezTo>
                    <a:pt x="107" y="2192"/>
                    <a:pt x="112" y="2197"/>
                    <a:pt x="122" y="2128"/>
                  </a:cubicBezTo>
                  <a:cubicBezTo>
                    <a:pt x="139" y="2020"/>
                    <a:pt x="159" y="1905"/>
                    <a:pt x="180" y="1802"/>
                  </a:cubicBezTo>
                  <a:cubicBezTo>
                    <a:pt x="221" y="1596"/>
                    <a:pt x="264" y="1432"/>
                    <a:pt x="264" y="1432"/>
                  </a:cubicBezTo>
                  <a:cubicBezTo>
                    <a:pt x="264" y="1432"/>
                    <a:pt x="335" y="1068"/>
                    <a:pt x="443" y="712"/>
                  </a:cubicBezTo>
                  <a:cubicBezTo>
                    <a:pt x="549" y="356"/>
                    <a:pt x="688" y="9"/>
                    <a:pt x="671" y="0"/>
                  </a:cubicBezTo>
                  <a:cubicBezTo>
                    <a:pt x="671" y="0"/>
                    <a:pt x="671" y="0"/>
                    <a:pt x="6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592;p73">
              <a:extLst>
                <a:ext uri="{FF2B5EF4-FFF2-40B4-BE49-F238E27FC236}">
                  <a16:creationId xmlns:a16="http://schemas.microsoft.com/office/drawing/2014/main" id="{E089F3A4-070D-7CF7-B13D-E7A580C2E8FD}"/>
                </a:ext>
              </a:extLst>
            </p:cNvPr>
            <p:cNvSpPr/>
            <p:nvPr/>
          </p:nvSpPr>
          <p:spPr>
            <a:xfrm>
              <a:off x="868675" y="4483700"/>
              <a:ext cx="29200" cy="52825"/>
            </a:xfrm>
            <a:custGeom>
              <a:avLst/>
              <a:gdLst/>
              <a:ahLst/>
              <a:cxnLst/>
              <a:rect l="l" t="t" r="r" b="b"/>
              <a:pathLst>
                <a:path w="1168" h="2113" extrusionOk="0">
                  <a:moveTo>
                    <a:pt x="9" y="1"/>
                  </a:moveTo>
                  <a:cubicBezTo>
                    <a:pt x="6" y="1"/>
                    <a:pt x="5" y="1"/>
                    <a:pt x="4" y="2"/>
                  </a:cubicBezTo>
                  <a:cubicBezTo>
                    <a:pt x="0" y="11"/>
                    <a:pt x="74" y="52"/>
                    <a:pt x="154" y="144"/>
                  </a:cubicBezTo>
                  <a:cubicBezTo>
                    <a:pt x="235" y="237"/>
                    <a:pt x="313" y="384"/>
                    <a:pt x="390" y="533"/>
                  </a:cubicBezTo>
                  <a:cubicBezTo>
                    <a:pt x="544" y="829"/>
                    <a:pt x="676" y="1138"/>
                    <a:pt x="676" y="1138"/>
                  </a:cubicBezTo>
                  <a:cubicBezTo>
                    <a:pt x="676" y="1138"/>
                    <a:pt x="676" y="1137"/>
                    <a:pt x="676" y="1137"/>
                  </a:cubicBezTo>
                  <a:cubicBezTo>
                    <a:pt x="682" y="1137"/>
                    <a:pt x="1035" y="1900"/>
                    <a:pt x="1015" y="1900"/>
                  </a:cubicBezTo>
                  <a:cubicBezTo>
                    <a:pt x="1014" y="1900"/>
                    <a:pt x="1012" y="1898"/>
                    <a:pt x="1008" y="1892"/>
                  </a:cubicBezTo>
                  <a:cubicBezTo>
                    <a:pt x="985" y="1868"/>
                    <a:pt x="961" y="1851"/>
                    <a:pt x="935" y="1840"/>
                  </a:cubicBezTo>
                  <a:cubicBezTo>
                    <a:pt x="914" y="1831"/>
                    <a:pt x="880" y="1821"/>
                    <a:pt x="859" y="1821"/>
                  </a:cubicBezTo>
                  <a:cubicBezTo>
                    <a:pt x="857" y="1821"/>
                    <a:pt x="855" y="1821"/>
                    <a:pt x="853" y="1821"/>
                  </a:cubicBezTo>
                  <a:cubicBezTo>
                    <a:pt x="806" y="1823"/>
                    <a:pt x="793" y="1836"/>
                    <a:pt x="793" y="1837"/>
                  </a:cubicBezTo>
                  <a:cubicBezTo>
                    <a:pt x="793" y="1843"/>
                    <a:pt x="810" y="1838"/>
                    <a:pt x="853" y="1845"/>
                  </a:cubicBezTo>
                  <a:cubicBezTo>
                    <a:pt x="875" y="1851"/>
                    <a:pt x="891" y="1854"/>
                    <a:pt x="932" y="1880"/>
                  </a:cubicBezTo>
                  <a:cubicBezTo>
                    <a:pt x="969" y="1901"/>
                    <a:pt x="1024" y="1961"/>
                    <a:pt x="1126" y="2086"/>
                  </a:cubicBezTo>
                  <a:cubicBezTo>
                    <a:pt x="1133" y="2087"/>
                    <a:pt x="1140" y="2089"/>
                    <a:pt x="1149" y="2096"/>
                  </a:cubicBezTo>
                  <a:cubicBezTo>
                    <a:pt x="1153" y="2100"/>
                    <a:pt x="1156" y="2102"/>
                    <a:pt x="1162" y="2107"/>
                  </a:cubicBezTo>
                  <a:cubicBezTo>
                    <a:pt x="1163" y="2108"/>
                    <a:pt x="1166" y="2112"/>
                    <a:pt x="1167" y="2112"/>
                  </a:cubicBezTo>
                  <a:cubicBezTo>
                    <a:pt x="1168" y="2112"/>
                    <a:pt x="1168" y="2112"/>
                    <a:pt x="1167" y="2110"/>
                  </a:cubicBezTo>
                  <a:lnTo>
                    <a:pt x="1162" y="2092"/>
                  </a:lnTo>
                  <a:cubicBezTo>
                    <a:pt x="1145" y="2032"/>
                    <a:pt x="1125" y="1965"/>
                    <a:pt x="1103" y="1892"/>
                  </a:cubicBezTo>
                  <a:cubicBezTo>
                    <a:pt x="1080" y="1823"/>
                    <a:pt x="1056" y="1747"/>
                    <a:pt x="1032" y="1672"/>
                  </a:cubicBezTo>
                  <a:cubicBezTo>
                    <a:pt x="1011" y="1615"/>
                    <a:pt x="991" y="1555"/>
                    <a:pt x="971" y="1498"/>
                  </a:cubicBezTo>
                  <a:cubicBezTo>
                    <a:pt x="890" y="1273"/>
                    <a:pt x="804" y="1077"/>
                    <a:pt x="804" y="1077"/>
                  </a:cubicBezTo>
                  <a:cubicBezTo>
                    <a:pt x="804" y="1077"/>
                    <a:pt x="656" y="771"/>
                    <a:pt x="477" y="483"/>
                  </a:cubicBezTo>
                  <a:cubicBezTo>
                    <a:pt x="389" y="338"/>
                    <a:pt x="293" y="193"/>
                    <a:pt x="194" y="106"/>
                  </a:cubicBezTo>
                  <a:cubicBezTo>
                    <a:pt x="108" y="29"/>
                    <a:pt x="29"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593;p73">
              <a:extLst>
                <a:ext uri="{FF2B5EF4-FFF2-40B4-BE49-F238E27FC236}">
                  <a16:creationId xmlns:a16="http://schemas.microsoft.com/office/drawing/2014/main" id="{E99569BC-4B39-D606-070F-22B31E309FA2}"/>
                </a:ext>
              </a:extLst>
            </p:cNvPr>
            <p:cNvSpPr/>
            <p:nvPr/>
          </p:nvSpPr>
          <p:spPr>
            <a:xfrm>
              <a:off x="526075" y="4565700"/>
              <a:ext cx="36725" cy="66400"/>
            </a:xfrm>
            <a:custGeom>
              <a:avLst/>
              <a:gdLst/>
              <a:ahLst/>
              <a:cxnLst/>
              <a:rect l="l" t="t" r="r" b="b"/>
              <a:pathLst>
                <a:path w="1469" h="2656" extrusionOk="0">
                  <a:moveTo>
                    <a:pt x="1460" y="1"/>
                  </a:moveTo>
                  <a:cubicBezTo>
                    <a:pt x="1444" y="1"/>
                    <a:pt x="1359" y="39"/>
                    <a:pt x="1253" y="123"/>
                  </a:cubicBezTo>
                  <a:cubicBezTo>
                    <a:pt x="1136" y="211"/>
                    <a:pt x="1004" y="360"/>
                    <a:pt x="900" y="524"/>
                  </a:cubicBezTo>
                  <a:cubicBezTo>
                    <a:pt x="793" y="688"/>
                    <a:pt x="708" y="863"/>
                    <a:pt x="647" y="994"/>
                  </a:cubicBezTo>
                  <a:cubicBezTo>
                    <a:pt x="588" y="1126"/>
                    <a:pt x="549" y="1213"/>
                    <a:pt x="549" y="1213"/>
                  </a:cubicBezTo>
                  <a:cubicBezTo>
                    <a:pt x="549" y="1213"/>
                    <a:pt x="1" y="2641"/>
                    <a:pt x="36" y="2655"/>
                  </a:cubicBezTo>
                  <a:cubicBezTo>
                    <a:pt x="36" y="2655"/>
                    <a:pt x="37" y="2655"/>
                    <a:pt x="37" y="2655"/>
                  </a:cubicBezTo>
                  <a:cubicBezTo>
                    <a:pt x="81" y="2655"/>
                    <a:pt x="681" y="1267"/>
                    <a:pt x="681" y="1267"/>
                  </a:cubicBezTo>
                  <a:cubicBezTo>
                    <a:pt x="681" y="1267"/>
                    <a:pt x="717" y="1179"/>
                    <a:pt x="768" y="1047"/>
                  </a:cubicBezTo>
                  <a:cubicBezTo>
                    <a:pt x="820" y="914"/>
                    <a:pt x="894" y="741"/>
                    <a:pt x="986" y="577"/>
                  </a:cubicBezTo>
                  <a:cubicBezTo>
                    <a:pt x="1077" y="413"/>
                    <a:pt x="1188" y="261"/>
                    <a:pt x="1290" y="164"/>
                  </a:cubicBezTo>
                  <a:cubicBezTo>
                    <a:pt x="1390" y="64"/>
                    <a:pt x="1468" y="12"/>
                    <a:pt x="1462" y="2"/>
                  </a:cubicBezTo>
                  <a:cubicBezTo>
                    <a:pt x="1462" y="1"/>
                    <a:pt x="1461" y="1"/>
                    <a:pt x="14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594;p73">
              <a:extLst>
                <a:ext uri="{FF2B5EF4-FFF2-40B4-BE49-F238E27FC236}">
                  <a16:creationId xmlns:a16="http://schemas.microsoft.com/office/drawing/2014/main" id="{D7A29036-E0EA-DAA3-9CA7-597C0071491F}"/>
                </a:ext>
              </a:extLst>
            </p:cNvPr>
            <p:cNvSpPr/>
            <p:nvPr/>
          </p:nvSpPr>
          <p:spPr>
            <a:xfrm>
              <a:off x="567925" y="4556450"/>
              <a:ext cx="9500" cy="5525"/>
            </a:xfrm>
            <a:custGeom>
              <a:avLst/>
              <a:gdLst/>
              <a:ahLst/>
              <a:cxnLst/>
              <a:rect l="l" t="t" r="r" b="b"/>
              <a:pathLst>
                <a:path w="380" h="221" extrusionOk="0">
                  <a:moveTo>
                    <a:pt x="228" y="160"/>
                  </a:moveTo>
                  <a:cubicBezTo>
                    <a:pt x="228" y="160"/>
                    <a:pt x="228" y="160"/>
                    <a:pt x="228" y="160"/>
                  </a:cubicBezTo>
                  <a:cubicBezTo>
                    <a:pt x="228" y="160"/>
                    <a:pt x="228" y="160"/>
                    <a:pt x="228" y="160"/>
                  </a:cubicBezTo>
                  <a:close/>
                  <a:moveTo>
                    <a:pt x="327" y="1"/>
                  </a:moveTo>
                  <a:cubicBezTo>
                    <a:pt x="263" y="1"/>
                    <a:pt x="155" y="32"/>
                    <a:pt x="157" y="37"/>
                  </a:cubicBezTo>
                  <a:cubicBezTo>
                    <a:pt x="157" y="37"/>
                    <a:pt x="157" y="37"/>
                    <a:pt x="157" y="37"/>
                  </a:cubicBezTo>
                  <a:cubicBezTo>
                    <a:pt x="147" y="37"/>
                    <a:pt x="1" y="186"/>
                    <a:pt x="33" y="217"/>
                  </a:cubicBezTo>
                  <a:cubicBezTo>
                    <a:pt x="36" y="219"/>
                    <a:pt x="41" y="220"/>
                    <a:pt x="47" y="220"/>
                  </a:cubicBezTo>
                  <a:cubicBezTo>
                    <a:pt x="93" y="220"/>
                    <a:pt x="216" y="159"/>
                    <a:pt x="227" y="159"/>
                  </a:cubicBezTo>
                  <a:cubicBezTo>
                    <a:pt x="228" y="159"/>
                    <a:pt x="228" y="159"/>
                    <a:pt x="228" y="160"/>
                  </a:cubicBezTo>
                  <a:lnTo>
                    <a:pt x="228" y="160"/>
                  </a:lnTo>
                  <a:cubicBezTo>
                    <a:pt x="225" y="153"/>
                    <a:pt x="379" y="51"/>
                    <a:pt x="372" y="17"/>
                  </a:cubicBezTo>
                  <a:cubicBezTo>
                    <a:pt x="369" y="5"/>
                    <a:pt x="351" y="1"/>
                    <a:pt x="32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8595;p73">
              <a:extLst>
                <a:ext uri="{FF2B5EF4-FFF2-40B4-BE49-F238E27FC236}">
                  <a16:creationId xmlns:a16="http://schemas.microsoft.com/office/drawing/2014/main" id="{1B28A7D0-5298-94FA-EB75-9108F0D3C2FC}"/>
                </a:ext>
              </a:extLst>
            </p:cNvPr>
            <p:cNvSpPr/>
            <p:nvPr/>
          </p:nvSpPr>
          <p:spPr>
            <a:xfrm>
              <a:off x="609950" y="4537950"/>
              <a:ext cx="12550" cy="5500"/>
            </a:xfrm>
            <a:custGeom>
              <a:avLst/>
              <a:gdLst/>
              <a:ahLst/>
              <a:cxnLst/>
              <a:rect l="l" t="t" r="r" b="b"/>
              <a:pathLst>
                <a:path w="502" h="220" extrusionOk="0">
                  <a:moveTo>
                    <a:pt x="328" y="0"/>
                  </a:moveTo>
                  <a:cubicBezTo>
                    <a:pt x="268" y="0"/>
                    <a:pt x="216" y="11"/>
                    <a:pt x="216" y="11"/>
                  </a:cubicBezTo>
                  <a:cubicBezTo>
                    <a:pt x="216" y="11"/>
                    <a:pt x="149" y="43"/>
                    <a:pt x="93" y="93"/>
                  </a:cubicBezTo>
                  <a:cubicBezTo>
                    <a:pt x="36" y="140"/>
                    <a:pt x="1" y="204"/>
                    <a:pt x="15" y="216"/>
                  </a:cubicBezTo>
                  <a:cubicBezTo>
                    <a:pt x="17" y="218"/>
                    <a:pt x="20" y="219"/>
                    <a:pt x="25" y="219"/>
                  </a:cubicBezTo>
                  <a:cubicBezTo>
                    <a:pt x="47" y="219"/>
                    <a:pt x="95" y="194"/>
                    <a:pt x="144" y="178"/>
                  </a:cubicBezTo>
                  <a:cubicBezTo>
                    <a:pt x="203" y="157"/>
                    <a:pt x="260" y="145"/>
                    <a:pt x="260" y="145"/>
                  </a:cubicBezTo>
                  <a:cubicBezTo>
                    <a:pt x="260" y="145"/>
                    <a:pt x="314" y="118"/>
                    <a:pt x="372" y="101"/>
                  </a:cubicBezTo>
                  <a:cubicBezTo>
                    <a:pt x="429" y="81"/>
                    <a:pt x="495" y="73"/>
                    <a:pt x="499" y="53"/>
                  </a:cubicBezTo>
                  <a:cubicBezTo>
                    <a:pt x="502" y="36"/>
                    <a:pt x="435" y="6"/>
                    <a:pt x="362" y="1"/>
                  </a:cubicBezTo>
                  <a:cubicBezTo>
                    <a:pt x="351" y="1"/>
                    <a:pt x="339" y="0"/>
                    <a:pt x="3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8596;p73">
              <a:extLst>
                <a:ext uri="{FF2B5EF4-FFF2-40B4-BE49-F238E27FC236}">
                  <a16:creationId xmlns:a16="http://schemas.microsoft.com/office/drawing/2014/main" id="{A1EBA882-3D9C-CA64-E5DA-5F47543E09C7}"/>
                </a:ext>
              </a:extLst>
            </p:cNvPr>
            <p:cNvSpPr/>
            <p:nvPr/>
          </p:nvSpPr>
          <p:spPr>
            <a:xfrm>
              <a:off x="986450" y="4552225"/>
              <a:ext cx="56975" cy="69825"/>
            </a:xfrm>
            <a:custGeom>
              <a:avLst/>
              <a:gdLst/>
              <a:ahLst/>
              <a:cxnLst/>
              <a:rect l="l" t="t" r="r" b="b"/>
              <a:pathLst>
                <a:path w="2279" h="2793" extrusionOk="0">
                  <a:moveTo>
                    <a:pt x="9" y="1"/>
                  </a:moveTo>
                  <a:cubicBezTo>
                    <a:pt x="6" y="1"/>
                    <a:pt x="4" y="1"/>
                    <a:pt x="4" y="3"/>
                  </a:cubicBezTo>
                  <a:cubicBezTo>
                    <a:pt x="1" y="14"/>
                    <a:pt x="105" y="64"/>
                    <a:pt x="251" y="152"/>
                  </a:cubicBezTo>
                  <a:cubicBezTo>
                    <a:pt x="396" y="242"/>
                    <a:pt x="581" y="374"/>
                    <a:pt x="751" y="528"/>
                  </a:cubicBezTo>
                  <a:cubicBezTo>
                    <a:pt x="1091" y="833"/>
                    <a:pt x="1346" y="1211"/>
                    <a:pt x="1346" y="1211"/>
                  </a:cubicBezTo>
                  <a:cubicBezTo>
                    <a:pt x="1346" y="1211"/>
                    <a:pt x="1618" y="1574"/>
                    <a:pt x="1836" y="1980"/>
                  </a:cubicBezTo>
                  <a:cubicBezTo>
                    <a:pt x="2055" y="2378"/>
                    <a:pt x="2245" y="2793"/>
                    <a:pt x="2269" y="2793"/>
                  </a:cubicBezTo>
                  <a:cubicBezTo>
                    <a:pt x="2269" y="2793"/>
                    <a:pt x="2269" y="2793"/>
                    <a:pt x="2270" y="2793"/>
                  </a:cubicBezTo>
                  <a:cubicBezTo>
                    <a:pt x="2278" y="2790"/>
                    <a:pt x="2241" y="2679"/>
                    <a:pt x="2176" y="2515"/>
                  </a:cubicBezTo>
                  <a:cubicBezTo>
                    <a:pt x="2115" y="2354"/>
                    <a:pt x="2023" y="2142"/>
                    <a:pt x="1924" y="1931"/>
                  </a:cubicBezTo>
                  <a:cubicBezTo>
                    <a:pt x="1824" y="1722"/>
                    <a:pt x="1712" y="1519"/>
                    <a:pt x="1619" y="1369"/>
                  </a:cubicBezTo>
                  <a:cubicBezTo>
                    <a:pt x="1527" y="1221"/>
                    <a:pt x="1460" y="1126"/>
                    <a:pt x="1460" y="1126"/>
                  </a:cubicBezTo>
                  <a:cubicBezTo>
                    <a:pt x="1460" y="1126"/>
                    <a:pt x="1184" y="743"/>
                    <a:pt x="815" y="450"/>
                  </a:cubicBezTo>
                  <a:cubicBezTo>
                    <a:pt x="477" y="163"/>
                    <a:pt x="61"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8597;p73">
              <a:extLst>
                <a:ext uri="{FF2B5EF4-FFF2-40B4-BE49-F238E27FC236}">
                  <a16:creationId xmlns:a16="http://schemas.microsoft.com/office/drawing/2014/main" id="{93C3CBD1-D94D-58A0-AAB0-D6FEA21B5C26}"/>
                </a:ext>
              </a:extLst>
            </p:cNvPr>
            <p:cNvSpPr/>
            <p:nvPr/>
          </p:nvSpPr>
          <p:spPr>
            <a:xfrm>
              <a:off x="1043900" y="4631000"/>
              <a:ext cx="7600" cy="10550"/>
            </a:xfrm>
            <a:custGeom>
              <a:avLst/>
              <a:gdLst/>
              <a:ahLst/>
              <a:cxnLst/>
              <a:rect l="l" t="t" r="r" b="b"/>
              <a:pathLst>
                <a:path w="304" h="422" extrusionOk="0">
                  <a:moveTo>
                    <a:pt x="39" y="0"/>
                  </a:moveTo>
                  <a:cubicBezTo>
                    <a:pt x="36" y="0"/>
                    <a:pt x="35" y="1"/>
                    <a:pt x="33" y="2"/>
                  </a:cubicBezTo>
                  <a:cubicBezTo>
                    <a:pt x="0" y="22"/>
                    <a:pt x="90" y="245"/>
                    <a:pt x="90" y="245"/>
                  </a:cubicBezTo>
                  <a:cubicBezTo>
                    <a:pt x="90" y="245"/>
                    <a:pt x="223" y="421"/>
                    <a:pt x="265" y="421"/>
                  </a:cubicBezTo>
                  <a:cubicBezTo>
                    <a:pt x="267" y="421"/>
                    <a:pt x="269" y="421"/>
                    <a:pt x="271" y="420"/>
                  </a:cubicBezTo>
                  <a:cubicBezTo>
                    <a:pt x="303" y="400"/>
                    <a:pt x="214" y="175"/>
                    <a:pt x="214" y="175"/>
                  </a:cubicBezTo>
                  <a:cubicBezTo>
                    <a:pt x="214" y="175"/>
                    <a:pt x="81" y="0"/>
                    <a:pt x="3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8598;p73">
              <a:extLst>
                <a:ext uri="{FF2B5EF4-FFF2-40B4-BE49-F238E27FC236}">
                  <a16:creationId xmlns:a16="http://schemas.microsoft.com/office/drawing/2014/main" id="{AB27A974-B0A1-A628-54E7-EEDC3EBC5321}"/>
                </a:ext>
              </a:extLst>
            </p:cNvPr>
            <p:cNvSpPr/>
            <p:nvPr/>
          </p:nvSpPr>
          <p:spPr>
            <a:xfrm>
              <a:off x="760900" y="4574025"/>
              <a:ext cx="46925" cy="8300"/>
            </a:xfrm>
            <a:custGeom>
              <a:avLst/>
              <a:gdLst/>
              <a:ahLst/>
              <a:cxnLst/>
              <a:rect l="l" t="t" r="r" b="b"/>
              <a:pathLst>
                <a:path w="1877" h="332" extrusionOk="0">
                  <a:moveTo>
                    <a:pt x="1859" y="1"/>
                  </a:moveTo>
                  <a:cubicBezTo>
                    <a:pt x="1818" y="1"/>
                    <a:pt x="1618" y="86"/>
                    <a:pt x="1407" y="130"/>
                  </a:cubicBezTo>
                  <a:cubicBezTo>
                    <a:pt x="1177" y="181"/>
                    <a:pt x="945" y="188"/>
                    <a:pt x="945" y="188"/>
                  </a:cubicBezTo>
                  <a:cubicBezTo>
                    <a:pt x="945" y="188"/>
                    <a:pt x="825" y="202"/>
                    <a:pt x="671" y="202"/>
                  </a:cubicBezTo>
                  <a:cubicBezTo>
                    <a:pt x="610" y="202"/>
                    <a:pt x="544" y="200"/>
                    <a:pt x="478" y="194"/>
                  </a:cubicBezTo>
                  <a:cubicBezTo>
                    <a:pt x="271" y="178"/>
                    <a:pt x="67" y="124"/>
                    <a:pt x="19" y="124"/>
                  </a:cubicBezTo>
                  <a:cubicBezTo>
                    <a:pt x="12" y="124"/>
                    <a:pt x="9" y="125"/>
                    <a:pt x="8" y="127"/>
                  </a:cubicBezTo>
                  <a:cubicBezTo>
                    <a:pt x="1" y="146"/>
                    <a:pt x="224" y="248"/>
                    <a:pt x="465" y="294"/>
                  </a:cubicBezTo>
                  <a:cubicBezTo>
                    <a:pt x="635" y="327"/>
                    <a:pt x="808" y="332"/>
                    <a:pt x="895" y="332"/>
                  </a:cubicBezTo>
                  <a:cubicBezTo>
                    <a:pt x="933" y="332"/>
                    <a:pt x="955" y="331"/>
                    <a:pt x="955" y="331"/>
                  </a:cubicBezTo>
                  <a:cubicBezTo>
                    <a:pt x="955" y="331"/>
                    <a:pt x="1202" y="308"/>
                    <a:pt x="1436" y="227"/>
                  </a:cubicBezTo>
                  <a:cubicBezTo>
                    <a:pt x="1671" y="151"/>
                    <a:pt x="1877" y="19"/>
                    <a:pt x="1866" y="3"/>
                  </a:cubicBezTo>
                  <a:cubicBezTo>
                    <a:pt x="1865" y="2"/>
                    <a:pt x="1862" y="1"/>
                    <a:pt x="18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8599;p73">
              <a:extLst>
                <a:ext uri="{FF2B5EF4-FFF2-40B4-BE49-F238E27FC236}">
                  <a16:creationId xmlns:a16="http://schemas.microsoft.com/office/drawing/2014/main" id="{105F3A0E-3B28-AE65-FECD-58BCB90A5562}"/>
                </a:ext>
              </a:extLst>
            </p:cNvPr>
            <p:cNvSpPr/>
            <p:nvPr/>
          </p:nvSpPr>
          <p:spPr>
            <a:xfrm>
              <a:off x="507675" y="3903750"/>
              <a:ext cx="506200" cy="324550"/>
            </a:xfrm>
            <a:custGeom>
              <a:avLst/>
              <a:gdLst/>
              <a:ahLst/>
              <a:cxnLst/>
              <a:rect l="l" t="t" r="r" b="b"/>
              <a:pathLst>
                <a:path w="20248" h="12982" extrusionOk="0">
                  <a:moveTo>
                    <a:pt x="20083" y="7525"/>
                  </a:moveTo>
                  <a:cubicBezTo>
                    <a:pt x="19913" y="6078"/>
                    <a:pt x="19016" y="4594"/>
                    <a:pt x="18066" y="3547"/>
                  </a:cubicBezTo>
                  <a:cubicBezTo>
                    <a:pt x="16051" y="1323"/>
                    <a:pt x="13025" y="375"/>
                    <a:pt x="10180" y="234"/>
                  </a:cubicBezTo>
                  <a:cubicBezTo>
                    <a:pt x="5485" y="1"/>
                    <a:pt x="1" y="4674"/>
                    <a:pt x="1004" y="9898"/>
                  </a:cubicBezTo>
                  <a:cubicBezTo>
                    <a:pt x="1185" y="10839"/>
                    <a:pt x="1490" y="11757"/>
                    <a:pt x="1595" y="12714"/>
                  </a:cubicBezTo>
                  <a:cubicBezTo>
                    <a:pt x="1602" y="12778"/>
                    <a:pt x="1608" y="12845"/>
                    <a:pt x="1615" y="12909"/>
                  </a:cubicBezTo>
                  <a:cubicBezTo>
                    <a:pt x="1635" y="12934"/>
                    <a:pt x="1652" y="12958"/>
                    <a:pt x="1672" y="12981"/>
                  </a:cubicBezTo>
                  <a:cubicBezTo>
                    <a:pt x="1672" y="12981"/>
                    <a:pt x="2312" y="11731"/>
                    <a:pt x="1709" y="10366"/>
                  </a:cubicBezTo>
                  <a:cubicBezTo>
                    <a:pt x="1709" y="10366"/>
                    <a:pt x="3253" y="8319"/>
                    <a:pt x="2235" y="7030"/>
                  </a:cubicBezTo>
                  <a:cubicBezTo>
                    <a:pt x="2235" y="7030"/>
                    <a:pt x="4607" y="6879"/>
                    <a:pt x="5700" y="5589"/>
                  </a:cubicBezTo>
                  <a:cubicBezTo>
                    <a:pt x="5700" y="5589"/>
                    <a:pt x="8901" y="7181"/>
                    <a:pt x="11950" y="4640"/>
                  </a:cubicBezTo>
                  <a:cubicBezTo>
                    <a:pt x="11950" y="4640"/>
                    <a:pt x="13044" y="7065"/>
                    <a:pt x="16130" y="5248"/>
                  </a:cubicBezTo>
                  <a:cubicBezTo>
                    <a:pt x="16130" y="5248"/>
                    <a:pt x="16507" y="7028"/>
                    <a:pt x="18767" y="7407"/>
                  </a:cubicBezTo>
                  <a:cubicBezTo>
                    <a:pt x="18767" y="7407"/>
                    <a:pt x="18127" y="9416"/>
                    <a:pt x="19784" y="10516"/>
                  </a:cubicBezTo>
                  <a:cubicBezTo>
                    <a:pt x="19784" y="10516"/>
                    <a:pt x="19520" y="12174"/>
                    <a:pt x="19656" y="12981"/>
                  </a:cubicBezTo>
                  <a:cubicBezTo>
                    <a:pt x="19670" y="12578"/>
                    <a:pt x="19698" y="12177"/>
                    <a:pt x="19751" y="11768"/>
                  </a:cubicBezTo>
                  <a:cubicBezTo>
                    <a:pt x="19933" y="10365"/>
                    <a:pt x="20248" y="8949"/>
                    <a:pt x="20083" y="752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8600;p73">
              <a:extLst>
                <a:ext uri="{FF2B5EF4-FFF2-40B4-BE49-F238E27FC236}">
                  <a16:creationId xmlns:a16="http://schemas.microsoft.com/office/drawing/2014/main" id="{23D4EC9B-9095-AB49-DC57-D5BD3E346567}"/>
                </a:ext>
              </a:extLst>
            </p:cNvPr>
            <p:cNvSpPr/>
            <p:nvPr/>
          </p:nvSpPr>
          <p:spPr>
            <a:xfrm>
              <a:off x="481125" y="3790250"/>
              <a:ext cx="600725" cy="436850"/>
            </a:xfrm>
            <a:custGeom>
              <a:avLst/>
              <a:gdLst/>
              <a:ahLst/>
              <a:cxnLst/>
              <a:rect l="l" t="t" r="r" b="b"/>
              <a:pathLst>
                <a:path w="24029" h="17474" extrusionOk="0">
                  <a:moveTo>
                    <a:pt x="8159" y="0"/>
                  </a:moveTo>
                  <a:cubicBezTo>
                    <a:pt x="7723" y="0"/>
                    <a:pt x="7295" y="84"/>
                    <a:pt x="6892" y="279"/>
                  </a:cubicBezTo>
                  <a:cubicBezTo>
                    <a:pt x="4621" y="1375"/>
                    <a:pt x="5611" y="2857"/>
                    <a:pt x="5611" y="2857"/>
                  </a:cubicBezTo>
                  <a:cubicBezTo>
                    <a:pt x="5611" y="2857"/>
                    <a:pt x="4904" y="2539"/>
                    <a:pt x="4023" y="2539"/>
                  </a:cubicBezTo>
                  <a:cubicBezTo>
                    <a:pt x="3263" y="2539"/>
                    <a:pt x="2374" y="2775"/>
                    <a:pt x="1695" y="3653"/>
                  </a:cubicBezTo>
                  <a:cubicBezTo>
                    <a:pt x="226" y="5547"/>
                    <a:pt x="1656" y="6646"/>
                    <a:pt x="1656" y="6646"/>
                  </a:cubicBezTo>
                  <a:cubicBezTo>
                    <a:pt x="1656" y="6646"/>
                    <a:pt x="75" y="7063"/>
                    <a:pt x="38" y="8618"/>
                  </a:cubicBezTo>
                  <a:cubicBezTo>
                    <a:pt x="1" y="10172"/>
                    <a:pt x="1468" y="10969"/>
                    <a:pt x="1468" y="10969"/>
                  </a:cubicBezTo>
                  <a:cubicBezTo>
                    <a:pt x="1468" y="10969"/>
                    <a:pt x="1130" y="15251"/>
                    <a:pt x="2673" y="17071"/>
                  </a:cubicBezTo>
                  <a:cubicBezTo>
                    <a:pt x="2673" y="17071"/>
                    <a:pt x="3313" y="15820"/>
                    <a:pt x="2710" y="14457"/>
                  </a:cubicBezTo>
                  <a:cubicBezTo>
                    <a:pt x="2710" y="14457"/>
                    <a:pt x="4254" y="12410"/>
                    <a:pt x="3236" y="11120"/>
                  </a:cubicBezTo>
                  <a:cubicBezTo>
                    <a:pt x="3236" y="11120"/>
                    <a:pt x="5609" y="10969"/>
                    <a:pt x="6701" y="9678"/>
                  </a:cubicBezTo>
                  <a:cubicBezTo>
                    <a:pt x="6701" y="9678"/>
                    <a:pt x="7692" y="10171"/>
                    <a:pt x="9096" y="10171"/>
                  </a:cubicBezTo>
                  <a:cubicBezTo>
                    <a:pt x="10216" y="10171"/>
                    <a:pt x="11598" y="9857"/>
                    <a:pt x="12951" y="8730"/>
                  </a:cubicBezTo>
                  <a:cubicBezTo>
                    <a:pt x="12951" y="8730"/>
                    <a:pt x="13529" y="10013"/>
                    <a:pt x="15033" y="10013"/>
                  </a:cubicBezTo>
                  <a:cubicBezTo>
                    <a:pt x="15596" y="10013"/>
                    <a:pt x="16290" y="9833"/>
                    <a:pt x="17132" y="9336"/>
                  </a:cubicBezTo>
                  <a:cubicBezTo>
                    <a:pt x="17138" y="9336"/>
                    <a:pt x="17515" y="11119"/>
                    <a:pt x="19774" y="11497"/>
                  </a:cubicBezTo>
                  <a:cubicBezTo>
                    <a:pt x="19774" y="11497"/>
                    <a:pt x="19133" y="13506"/>
                    <a:pt x="20790" y="14606"/>
                  </a:cubicBezTo>
                  <a:cubicBezTo>
                    <a:pt x="20790" y="14606"/>
                    <a:pt x="20406" y="17022"/>
                    <a:pt x="20804" y="17443"/>
                  </a:cubicBezTo>
                  <a:cubicBezTo>
                    <a:pt x="20824" y="17463"/>
                    <a:pt x="20844" y="17473"/>
                    <a:pt x="20866" y="17473"/>
                  </a:cubicBezTo>
                  <a:cubicBezTo>
                    <a:pt x="21293" y="17473"/>
                    <a:pt x="22138" y="13671"/>
                    <a:pt x="21994" y="11725"/>
                  </a:cubicBezTo>
                  <a:cubicBezTo>
                    <a:pt x="21994" y="11725"/>
                    <a:pt x="24029" y="11534"/>
                    <a:pt x="23876" y="10132"/>
                  </a:cubicBezTo>
                  <a:cubicBezTo>
                    <a:pt x="23733" y="8800"/>
                    <a:pt x="23114" y="8767"/>
                    <a:pt x="23053" y="8767"/>
                  </a:cubicBezTo>
                  <a:cubicBezTo>
                    <a:pt x="23049" y="8767"/>
                    <a:pt x="23048" y="8767"/>
                    <a:pt x="23048" y="8767"/>
                  </a:cubicBezTo>
                  <a:cubicBezTo>
                    <a:pt x="23048" y="8767"/>
                    <a:pt x="24027" y="8425"/>
                    <a:pt x="23838" y="6759"/>
                  </a:cubicBezTo>
                  <a:cubicBezTo>
                    <a:pt x="23715" y="5671"/>
                    <a:pt x="22710" y="5163"/>
                    <a:pt x="21608" y="5163"/>
                  </a:cubicBezTo>
                  <a:cubicBezTo>
                    <a:pt x="21022" y="5163"/>
                    <a:pt x="20408" y="5307"/>
                    <a:pt x="19885" y="5584"/>
                  </a:cubicBezTo>
                  <a:cubicBezTo>
                    <a:pt x="19885" y="5584"/>
                    <a:pt x="20675" y="4258"/>
                    <a:pt x="19659" y="4068"/>
                  </a:cubicBezTo>
                  <a:cubicBezTo>
                    <a:pt x="19575" y="4053"/>
                    <a:pt x="19496" y="4045"/>
                    <a:pt x="19423" y="4045"/>
                  </a:cubicBezTo>
                  <a:cubicBezTo>
                    <a:pt x="18600" y="4045"/>
                    <a:pt x="18377" y="4941"/>
                    <a:pt x="18377" y="4941"/>
                  </a:cubicBezTo>
                  <a:cubicBezTo>
                    <a:pt x="18377" y="4941"/>
                    <a:pt x="16970" y="1604"/>
                    <a:pt x="15233" y="1604"/>
                  </a:cubicBezTo>
                  <a:cubicBezTo>
                    <a:pt x="15127" y="1604"/>
                    <a:pt x="15020" y="1617"/>
                    <a:pt x="14913" y="1643"/>
                  </a:cubicBezTo>
                  <a:cubicBezTo>
                    <a:pt x="13030" y="2098"/>
                    <a:pt x="13709" y="3008"/>
                    <a:pt x="13709" y="3008"/>
                  </a:cubicBezTo>
                  <a:cubicBezTo>
                    <a:pt x="13709" y="3008"/>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8601;p73">
              <a:extLst>
                <a:ext uri="{FF2B5EF4-FFF2-40B4-BE49-F238E27FC236}">
                  <a16:creationId xmlns:a16="http://schemas.microsoft.com/office/drawing/2014/main" id="{8B444508-B3A5-D288-3CC4-7ABA2E8E9B56}"/>
                </a:ext>
              </a:extLst>
            </p:cNvPr>
            <p:cNvSpPr/>
            <p:nvPr/>
          </p:nvSpPr>
          <p:spPr>
            <a:xfrm>
              <a:off x="481125" y="3790250"/>
              <a:ext cx="600725" cy="436850"/>
            </a:xfrm>
            <a:custGeom>
              <a:avLst/>
              <a:gdLst/>
              <a:ahLst/>
              <a:cxnLst/>
              <a:rect l="l" t="t" r="r" b="b"/>
              <a:pathLst>
                <a:path w="24029" h="17474" extrusionOk="0">
                  <a:moveTo>
                    <a:pt x="8159" y="0"/>
                  </a:moveTo>
                  <a:cubicBezTo>
                    <a:pt x="7723" y="0"/>
                    <a:pt x="7295" y="84"/>
                    <a:pt x="6892" y="279"/>
                  </a:cubicBezTo>
                  <a:cubicBezTo>
                    <a:pt x="4621" y="1375"/>
                    <a:pt x="5611" y="2857"/>
                    <a:pt x="5611" y="2857"/>
                  </a:cubicBezTo>
                  <a:cubicBezTo>
                    <a:pt x="5611" y="2857"/>
                    <a:pt x="4904" y="2539"/>
                    <a:pt x="4023" y="2539"/>
                  </a:cubicBezTo>
                  <a:cubicBezTo>
                    <a:pt x="3263" y="2539"/>
                    <a:pt x="2374" y="2775"/>
                    <a:pt x="1695" y="3653"/>
                  </a:cubicBezTo>
                  <a:cubicBezTo>
                    <a:pt x="226" y="5547"/>
                    <a:pt x="1656" y="6646"/>
                    <a:pt x="1656" y="6646"/>
                  </a:cubicBezTo>
                  <a:cubicBezTo>
                    <a:pt x="1656" y="6646"/>
                    <a:pt x="75" y="7063"/>
                    <a:pt x="38" y="8618"/>
                  </a:cubicBezTo>
                  <a:cubicBezTo>
                    <a:pt x="1" y="10172"/>
                    <a:pt x="1468" y="10969"/>
                    <a:pt x="1468" y="10969"/>
                  </a:cubicBezTo>
                  <a:cubicBezTo>
                    <a:pt x="1468" y="10969"/>
                    <a:pt x="1130" y="15251"/>
                    <a:pt x="2673" y="17071"/>
                  </a:cubicBezTo>
                  <a:cubicBezTo>
                    <a:pt x="2673" y="17071"/>
                    <a:pt x="3313" y="15820"/>
                    <a:pt x="2710" y="14457"/>
                  </a:cubicBezTo>
                  <a:cubicBezTo>
                    <a:pt x="2710" y="14457"/>
                    <a:pt x="4254" y="12410"/>
                    <a:pt x="3236" y="11120"/>
                  </a:cubicBezTo>
                  <a:cubicBezTo>
                    <a:pt x="3236" y="11120"/>
                    <a:pt x="5609" y="10969"/>
                    <a:pt x="6701" y="9678"/>
                  </a:cubicBezTo>
                  <a:cubicBezTo>
                    <a:pt x="6701" y="9678"/>
                    <a:pt x="7692" y="10171"/>
                    <a:pt x="9096" y="10171"/>
                  </a:cubicBezTo>
                  <a:cubicBezTo>
                    <a:pt x="10216" y="10171"/>
                    <a:pt x="11598" y="9857"/>
                    <a:pt x="12951" y="8730"/>
                  </a:cubicBezTo>
                  <a:cubicBezTo>
                    <a:pt x="12951" y="8730"/>
                    <a:pt x="13529" y="10013"/>
                    <a:pt x="15033" y="10013"/>
                  </a:cubicBezTo>
                  <a:cubicBezTo>
                    <a:pt x="15596" y="10013"/>
                    <a:pt x="16290" y="9833"/>
                    <a:pt x="17132" y="9336"/>
                  </a:cubicBezTo>
                  <a:cubicBezTo>
                    <a:pt x="17138" y="9336"/>
                    <a:pt x="17515" y="11119"/>
                    <a:pt x="19774" y="11497"/>
                  </a:cubicBezTo>
                  <a:cubicBezTo>
                    <a:pt x="19774" y="11497"/>
                    <a:pt x="19133" y="13506"/>
                    <a:pt x="20790" y="14606"/>
                  </a:cubicBezTo>
                  <a:cubicBezTo>
                    <a:pt x="20790" y="14606"/>
                    <a:pt x="20406" y="17022"/>
                    <a:pt x="20804" y="17443"/>
                  </a:cubicBezTo>
                  <a:cubicBezTo>
                    <a:pt x="20824" y="17463"/>
                    <a:pt x="20844" y="17473"/>
                    <a:pt x="20866" y="17473"/>
                  </a:cubicBezTo>
                  <a:cubicBezTo>
                    <a:pt x="21293" y="17473"/>
                    <a:pt x="22138" y="13671"/>
                    <a:pt x="21994" y="11725"/>
                  </a:cubicBezTo>
                  <a:cubicBezTo>
                    <a:pt x="21994" y="11725"/>
                    <a:pt x="24029" y="11534"/>
                    <a:pt x="23876" y="10132"/>
                  </a:cubicBezTo>
                  <a:cubicBezTo>
                    <a:pt x="23733" y="8800"/>
                    <a:pt x="23114" y="8767"/>
                    <a:pt x="23053" y="8767"/>
                  </a:cubicBezTo>
                  <a:cubicBezTo>
                    <a:pt x="23049" y="8767"/>
                    <a:pt x="23048" y="8767"/>
                    <a:pt x="23048" y="8767"/>
                  </a:cubicBezTo>
                  <a:cubicBezTo>
                    <a:pt x="23048" y="8767"/>
                    <a:pt x="24027" y="8425"/>
                    <a:pt x="23838" y="6759"/>
                  </a:cubicBezTo>
                  <a:cubicBezTo>
                    <a:pt x="23715" y="5671"/>
                    <a:pt x="22710" y="5163"/>
                    <a:pt x="21608" y="5163"/>
                  </a:cubicBezTo>
                  <a:cubicBezTo>
                    <a:pt x="21022" y="5163"/>
                    <a:pt x="20408" y="5307"/>
                    <a:pt x="19885" y="5584"/>
                  </a:cubicBezTo>
                  <a:cubicBezTo>
                    <a:pt x="19885" y="5584"/>
                    <a:pt x="20675" y="4258"/>
                    <a:pt x="19659" y="4068"/>
                  </a:cubicBezTo>
                  <a:cubicBezTo>
                    <a:pt x="19575" y="4053"/>
                    <a:pt x="19496" y="4045"/>
                    <a:pt x="19423" y="4045"/>
                  </a:cubicBezTo>
                  <a:cubicBezTo>
                    <a:pt x="18600" y="4045"/>
                    <a:pt x="18377" y="4941"/>
                    <a:pt x="18377" y="4941"/>
                  </a:cubicBezTo>
                  <a:cubicBezTo>
                    <a:pt x="18377" y="4941"/>
                    <a:pt x="16970" y="1604"/>
                    <a:pt x="15233" y="1604"/>
                  </a:cubicBezTo>
                  <a:cubicBezTo>
                    <a:pt x="15127" y="1604"/>
                    <a:pt x="15020" y="1617"/>
                    <a:pt x="14913" y="1643"/>
                  </a:cubicBezTo>
                  <a:cubicBezTo>
                    <a:pt x="13030" y="2098"/>
                    <a:pt x="13709" y="3008"/>
                    <a:pt x="13709" y="3008"/>
                  </a:cubicBezTo>
                  <a:cubicBezTo>
                    <a:pt x="13709" y="3008"/>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8602;p73">
              <a:extLst>
                <a:ext uri="{FF2B5EF4-FFF2-40B4-BE49-F238E27FC236}">
                  <a16:creationId xmlns:a16="http://schemas.microsoft.com/office/drawing/2014/main" id="{154DABF2-24E2-A0EA-52AF-A3EBEEFC0F22}"/>
                </a:ext>
              </a:extLst>
            </p:cNvPr>
            <p:cNvSpPr/>
            <p:nvPr/>
          </p:nvSpPr>
          <p:spPr>
            <a:xfrm>
              <a:off x="509425" y="4064400"/>
              <a:ext cx="525175" cy="162700"/>
            </a:xfrm>
            <a:custGeom>
              <a:avLst/>
              <a:gdLst/>
              <a:ahLst/>
              <a:cxnLst/>
              <a:rect l="l" t="t" r="r" b="b"/>
              <a:pathLst>
                <a:path w="21007" h="6508" extrusionOk="0">
                  <a:moveTo>
                    <a:pt x="341" y="0"/>
                  </a:moveTo>
                  <a:cubicBezTo>
                    <a:pt x="341" y="0"/>
                    <a:pt x="0" y="4283"/>
                    <a:pt x="1545" y="6104"/>
                  </a:cubicBezTo>
                  <a:cubicBezTo>
                    <a:pt x="1545" y="6104"/>
                    <a:pt x="2185" y="4853"/>
                    <a:pt x="1582" y="3486"/>
                  </a:cubicBezTo>
                  <a:cubicBezTo>
                    <a:pt x="1582" y="3486"/>
                    <a:pt x="3106" y="1465"/>
                    <a:pt x="2127" y="175"/>
                  </a:cubicBezTo>
                  <a:lnTo>
                    <a:pt x="2127" y="175"/>
                  </a:lnTo>
                  <a:cubicBezTo>
                    <a:pt x="1835" y="254"/>
                    <a:pt x="1579" y="284"/>
                    <a:pt x="1359" y="284"/>
                  </a:cubicBezTo>
                  <a:cubicBezTo>
                    <a:pt x="680" y="284"/>
                    <a:pt x="341" y="0"/>
                    <a:pt x="341" y="0"/>
                  </a:cubicBezTo>
                  <a:close/>
                  <a:moveTo>
                    <a:pt x="18642" y="531"/>
                  </a:moveTo>
                  <a:cubicBezTo>
                    <a:pt x="18642" y="531"/>
                    <a:pt x="18001" y="2540"/>
                    <a:pt x="19658" y="3640"/>
                  </a:cubicBezTo>
                  <a:cubicBezTo>
                    <a:pt x="19658" y="3640"/>
                    <a:pt x="19274" y="6056"/>
                    <a:pt x="19672" y="6477"/>
                  </a:cubicBezTo>
                  <a:cubicBezTo>
                    <a:pt x="19692" y="6497"/>
                    <a:pt x="19712" y="6507"/>
                    <a:pt x="19734" y="6507"/>
                  </a:cubicBezTo>
                  <a:cubicBezTo>
                    <a:pt x="20161" y="6507"/>
                    <a:pt x="21006" y="2705"/>
                    <a:pt x="20864" y="759"/>
                  </a:cubicBezTo>
                  <a:lnTo>
                    <a:pt x="20864" y="759"/>
                  </a:lnTo>
                  <a:cubicBezTo>
                    <a:pt x="20570" y="807"/>
                    <a:pt x="20304" y="826"/>
                    <a:pt x="20066" y="826"/>
                  </a:cubicBezTo>
                  <a:cubicBezTo>
                    <a:pt x="19133" y="826"/>
                    <a:pt x="18642" y="531"/>
                    <a:pt x="18642" y="53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8603;p73">
              <a:extLst>
                <a:ext uri="{FF2B5EF4-FFF2-40B4-BE49-F238E27FC236}">
                  <a16:creationId xmlns:a16="http://schemas.microsoft.com/office/drawing/2014/main" id="{2E64FA97-FA62-551F-630D-AC1C7B4755ED}"/>
                </a:ext>
              </a:extLst>
            </p:cNvPr>
            <p:cNvSpPr/>
            <p:nvPr/>
          </p:nvSpPr>
          <p:spPr>
            <a:xfrm>
              <a:off x="509450" y="4064475"/>
              <a:ext cx="62800" cy="152575"/>
            </a:xfrm>
            <a:custGeom>
              <a:avLst/>
              <a:gdLst/>
              <a:ahLst/>
              <a:cxnLst/>
              <a:rect l="l" t="t" r="r" b="b"/>
              <a:pathLst>
                <a:path w="2512" h="6103" extrusionOk="0">
                  <a:moveTo>
                    <a:pt x="340" y="0"/>
                  </a:moveTo>
                  <a:cubicBezTo>
                    <a:pt x="340" y="0"/>
                    <a:pt x="1" y="4282"/>
                    <a:pt x="1544" y="6102"/>
                  </a:cubicBezTo>
                  <a:cubicBezTo>
                    <a:pt x="1544" y="6101"/>
                    <a:pt x="1760" y="5671"/>
                    <a:pt x="1821" y="5046"/>
                  </a:cubicBezTo>
                  <a:lnTo>
                    <a:pt x="1821" y="5046"/>
                  </a:lnTo>
                  <a:cubicBezTo>
                    <a:pt x="1760" y="5051"/>
                    <a:pt x="1700" y="5058"/>
                    <a:pt x="1636" y="5068"/>
                  </a:cubicBezTo>
                  <a:cubicBezTo>
                    <a:pt x="1626" y="5069"/>
                    <a:pt x="1616" y="5070"/>
                    <a:pt x="1606" y="5070"/>
                  </a:cubicBezTo>
                  <a:cubicBezTo>
                    <a:pt x="841" y="5070"/>
                    <a:pt x="658" y="970"/>
                    <a:pt x="1524" y="887"/>
                  </a:cubicBezTo>
                  <a:cubicBezTo>
                    <a:pt x="1544" y="885"/>
                    <a:pt x="1563" y="884"/>
                    <a:pt x="1583" y="884"/>
                  </a:cubicBezTo>
                  <a:cubicBezTo>
                    <a:pt x="2039" y="884"/>
                    <a:pt x="2256" y="1409"/>
                    <a:pt x="2362" y="1875"/>
                  </a:cubicBezTo>
                  <a:cubicBezTo>
                    <a:pt x="2507" y="1307"/>
                    <a:pt x="2512" y="683"/>
                    <a:pt x="2126" y="174"/>
                  </a:cubicBezTo>
                  <a:cubicBezTo>
                    <a:pt x="1834" y="253"/>
                    <a:pt x="1578" y="282"/>
                    <a:pt x="1357" y="282"/>
                  </a:cubicBezTo>
                  <a:cubicBezTo>
                    <a:pt x="679" y="282"/>
                    <a:pt x="340" y="0"/>
                    <a:pt x="34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8604;p73">
              <a:extLst>
                <a:ext uri="{FF2B5EF4-FFF2-40B4-BE49-F238E27FC236}">
                  <a16:creationId xmlns:a16="http://schemas.microsoft.com/office/drawing/2014/main" id="{F221C188-185C-17AB-0665-469DAE5E4D20}"/>
                </a:ext>
              </a:extLst>
            </p:cNvPr>
            <p:cNvSpPr/>
            <p:nvPr/>
          </p:nvSpPr>
          <p:spPr>
            <a:xfrm>
              <a:off x="967100" y="4077675"/>
              <a:ext cx="67500" cy="149425"/>
            </a:xfrm>
            <a:custGeom>
              <a:avLst/>
              <a:gdLst/>
              <a:ahLst/>
              <a:cxnLst/>
              <a:rect l="l" t="t" r="r" b="b"/>
              <a:pathLst>
                <a:path w="2700" h="5977" extrusionOk="0">
                  <a:moveTo>
                    <a:pt x="335" y="0"/>
                  </a:moveTo>
                  <a:cubicBezTo>
                    <a:pt x="335" y="0"/>
                    <a:pt x="0" y="1052"/>
                    <a:pt x="443" y="2050"/>
                  </a:cubicBezTo>
                  <a:cubicBezTo>
                    <a:pt x="494" y="1584"/>
                    <a:pt x="655" y="717"/>
                    <a:pt x="1133" y="717"/>
                  </a:cubicBezTo>
                  <a:cubicBezTo>
                    <a:pt x="1252" y="717"/>
                    <a:pt x="1390" y="770"/>
                    <a:pt x="1550" y="896"/>
                  </a:cubicBezTo>
                  <a:cubicBezTo>
                    <a:pt x="2586" y="1706"/>
                    <a:pt x="1929" y="4680"/>
                    <a:pt x="1616" y="4680"/>
                  </a:cubicBezTo>
                  <a:cubicBezTo>
                    <a:pt x="1613" y="4680"/>
                    <a:pt x="1610" y="4680"/>
                    <a:pt x="1607" y="4679"/>
                  </a:cubicBezTo>
                  <a:cubicBezTo>
                    <a:pt x="1296" y="4622"/>
                    <a:pt x="1720" y="2732"/>
                    <a:pt x="1720" y="2732"/>
                  </a:cubicBezTo>
                  <a:lnTo>
                    <a:pt x="1720" y="2732"/>
                  </a:lnTo>
                  <a:cubicBezTo>
                    <a:pt x="1720" y="2732"/>
                    <a:pt x="1533" y="2813"/>
                    <a:pt x="1328" y="3091"/>
                  </a:cubicBezTo>
                  <a:cubicBezTo>
                    <a:pt x="1337" y="3096"/>
                    <a:pt x="1344" y="3103"/>
                    <a:pt x="1353" y="3109"/>
                  </a:cubicBezTo>
                  <a:cubicBezTo>
                    <a:pt x="1353" y="3109"/>
                    <a:pt x="968" y="5525"/>
                    <a:pt x="1367" y="5946"/>
                  </a:cubicBezTo>
                  <a:cubicBezTo>
                    <a:pt x="1386" y="5966"/>
                    <a:pt x="1407" y="5976"/>
                    <a:pt x="1428" y="5976"/>
                  </a:cubicBezTo>
                  <a:cubicBezTo>
                    <a:pt x="1854" y="5976"/>
                    <a:pt x="2699" y="2174"/>
                    <a:pt x="2557" y="228"/>
                  </a:cubicBezTo>
                  <a:lnTo>
                    <a:pt x="2557" y="228"/>
                  </a:lnTo>
                  <a:cubicBezTo>
                    <a:pt x="2263" y="276"/>
                    <a:pt x="1997" y="295"/>
                    <a:pt x="1759" y="295"/>
                  </a:cubicBezTo>
                  <a:cubicBezTo>
                    <a:pt x="826" y="295"/>
                    <a:pt x="335" y="0"/>
                    <a:pt x="33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8605;p73">
              <a:extLst>
                <a:ext uri="{FF2B5EF4-FFF2-40B4-BE49-F238E27FC236}">
                  <a16:creationId xmlns:a16="http://schemas.microsoft.com/office/drawing/2014/main" id="{B78DC356-C014-9B96-921D-FC669A3008E9}"/>
                </a:ext>
              </a:extLst>
            </p:cNvPr>
            <p:cNvSpPr/>
            <p:nvPr/>
          </p:nvSpPr>
          <p:spPr>
            <a:xfrm>
              <a:off x="483700" y="3828675"/>
              <a:ext cx="594125" cy="261650"/>
            </a:xfrm>
            <a:custGeom>
              <a:avLst/>
              <a:gdLst/>
              <a:ahLst/>
              <a:cxnLst/>
              <a:rect l="l" t="t" r="r" b="b"/>
              <a:pathLst>
                <a:path w="23765" h="10466" extrusionOk="0">
                  <a:moveTo>
                    <a:pt x="15080" y="1"/>
                  </a:moveTo>
                  <a:cubicBezTo>
                    <a:pt x="14757" y="1"/>
                    <a:pt x="14446" y="81"/>
                    <a:pt x="14218" y="177"/>
                  </a:cubicBezTo>
                  <a:cubicBezTo>
                    <a:pt x="13906" y="309"/>
                    <a:pt x="13729" y="457"/>
                    <a:pt x="13729" y="457"/>
                  </a:cubicBezTo>
                  <a:cubicBezTo>
                    <a:pt x="13729" y="457"/>
                    <a:pt x="13685" y="493"/>
                    <a:pt x="13613" y="564"/>
                  </a:cubicBezTo>
                  <a:cubicBezTo>
                    <a:pt x="13543" y="635"/>
                    <a:pt x="13439" y="746"/>
                    <a:pt x="13365" y="916"/>
                  </a:cubicBezTo>
                  <a:cubicBezTo>
                    <a:pt x="13288" y="1086"/>
                    <a:pt x="13271" y="1306"/>
                    <a:pt x="13301" y="1514"/>
                  </a:cubicBezTo>
                  <a:cubicBezTo>
                    <a:pt x="13331" y="1721"/>
                    <a:pt x="13392" y="1931"/>
                    <a:pt x="13472" y="2134"/>
                  </a:cubicBezTo>
                  <a:cubicBezTo>
                    <a:pt x="13631" y="2541"/>
                    <a:pt x="13886" y="2903"/>
                    <a:pt x="14114" y="3131"/>
                  </a:cubicBezTo>
                  <a:cubicBezTo>
                    <a:pt x="14327" y="3347"/>
                    <a:pt x="14504" y="3459"/>
                    <a:pt x="14532" y="3459"/>
                  </a:cubicBezTo>
                  <a:cubicBezTo>
                    <a:pt x="14533" y="3459"/>
                    <a:pt x="14534" y="3459"/>
                    <a:pt x="14535" y="3458"/>
                  </a:cubicBezTo>
                  <a:cubicBezTo>
                    <a:pt x="14549" y="3442"/>
                    <a:pt x="14390" y="3301"/>
                    <a:pt x="14196" y="3058"/>
                  </a:cubicBezTo>
                  <a:cubicBezTo>
                    <a:pt x="14001" y="2816"/>
                    <a:pt x="13786" y="2456"/>
                    <a:pt x="13660" y="2067"/>
                  </a:cubicBezTo>
                  <a:cubicBezTo>
                    <a:pt x="13534" y="1680"/>
                    <a:pt x="13472" y="1256"/>
                    <a:pt x="13601" y="1024"/>
                  </a:cubicBezTo>
                  <a:cubicBezTo>
                    <a:pt x="13661" y="904"/>
                    <a:pt x="13744" y="819"/>
                    <a:pt x="13805" y="765"/>
                  </a:cubicBezTo>
                  <a:cubicBezTo>
                    <a:pt x="13865" y="709"/>
                    <a:pt x="13906" y="681"/>
                    <a:pt x="13906" y="681"/>
                  </a:cubicBezTo>
                  <a:cubicBezTo>
                    <a:pt x="13906" y="681"/>
                    <a:pt x="13941" y="648"/>
                    <a:pt x="14013" y="598"/>
                  </a:cubicBezTo>
                  <a:cubicBezTo>
                    <a:pt x="14084" y="548"/>
                    <a:pt x="14188" y="482"/>
                    <a:pt x="14323" y="417"/>
                  </a:cubicBezTo>
                  <a:cubicBezTo>
                    <a:pt x="14542" y="313"/>
                    <a:pt x="14850" y="218"/>
                    <a:pt x="15177" y="218"/>
                  </a:cubicBezTo>
                  <a:cubicBezTo>
                    <a:pt x="15249" y="218"/>
                    <a:pt x="15321" y="223"/>
                    <a:pt x="15393" y="232"/>
                  </a:cubicBezTo>
                  <a:cubicBezTo>
                    <a:pt x="15803" y="244"/>
                    <a:pt x="16203" y="380"/>
                    <a:pt x="16458" y="546"/>
                  </a:cubicBezTo>
                  <a:cubicBezTo>
                    <a:pt x="16708" y="705"/>
                    <a:pt x="16816" y="889"/>
                    <a:pt x="16840" y="889"/>
                  </a:cubicBezTo>
                  <a:cubicBezTo>
                    <a:pt x="16841" y="889"/>
                    <a:pt x="16842" y="889"/>
                    <a:pt x="16842" y="889"/>
                  </a:cubicBezTo>
                  <a:cubicBezTo>
                    <a:pt x="16857" y="886"/>
                    <a:pt x="16781" y="667"/>
                    <a:pt x="16521" y="454"/>
                  </a:cubicBezTo>
                  <a:cubicBezTo>
                    <a:pt x="16267" y="247"/>
                    <a:pt x="15849" y="70"/>
                    <a:pt x="15413" y="32"/>
                  </a:cubicBezTo>
                  <a:cubicBezTo>
                    <a:pt x="15303" y="10"/>
                    <a:pt x="15191" y="1"/>
                    <a:pt x="15080" y="1"/>
                  </a:cubicBezTo>
                  <a:close/>
                  <a:moveTo>
                    <a:pt x="19301" y="2331"/>
                  </a:moveTo>
                  <a:cubicBezTo>
                    <a:pt x="19244" y="2331"/>
                    <a:pt x="19196" y="2337"/>
                    <a:pt x="19158" y="2343"/>
                  </a:cubicBezTo>
                  <a:cubicBezTo>
                    <a:pt x="19090" y="2353"/>
                    <a:pt x="19053" y="2366"/>
                    <a:pt x="19053" y="2366"/>
                  </a:cubicBezTo>
                  <a:cubicBezTo>
                    <a:pt x="19053" y="2366"/>
                    <a:pt x="19016" y="2379"/>
                    <a:pt x="18953" y="2407"/>
                  </a:cubicBezTo>
                  <a:cubicBezTo>
                    <a:pt x="18891" y="2436"/>
                    <a:pt x="18808" y="2483"/>
                    <a:pt x="18723" y="2554"/>
                  </a:cubicBezTo>
                  <a:cubicBezTo>
                    <a:pt x="18548" y="2696"/>
                    <a:pt x="18374" y="2916"/>
                    <a:pt x="18235" y="3159"/>
                  </a:cubicBezTo>
                  <a:cubicBezTo>
                    <a:pt x="18094" y="3401"/>
                    <a:pt x="18015" y="3683"/>
                    <a:pt x="18021" y="3896"/>
                  </a:cubicBezTo>
                  <a:cubicBezTo>
                    <a:pt x="18025" y="4107"/>
                    <a:pt x="18089" y="4232"/>
                    <a:pt x="18107" y="4232"/>
                  </a:cubicBezTo>
                  <a:cubicBezTo>
                    <a:pt x="18107" y="4232"/>
                    <a:pt x="18108" y="4232"/>
                    <a:pt x="18108" y="4232"/>
                  </a:cubicBezTo>
                  <a:cubicBezTo>
                    <a:pt x="18129" y="4225"/>
                    <a:pt x="18099" y="4093"/>
                    <a:pt x="18129" y="3903"/>
                  </a:cubicBezTo>
                  <a:cubicBezTo>
                    <a:pt x="18156" y="3713"/>
                    <a:pt x="18255" y="3475"/>
                    <a:pt x="18404" y="3264"/>
                  </a:cubicBezTo>
                  <a:cubicBezTo>
                    <a:pt x="18549" y="3055"/>
                    <a:pt x="18733" y="2862"/>
                    <a:pt x="18879" y="2760"/>
                  </a:cubicBezTo>
                  <a:cubicBezTo>
                    <a:pt x="19029" y="2655"/>
                    <a:pt x="19137" y="2634"/>
                    <a:pt x="19137" y="2634"/>
                  </a:cubicBezTo>
                  <a:cubicBezTo>
                    <a:pt x="19137" y="2634"/>
                    <a:pt x="19164" y="2624"/>
                    <a:pt x="19210" y="2612"/>
                  </a:cubicBezTo>
                  <a:cubicBezTo>
                    <a:pt x="19244" y="2605"/>
                    <a:pt x="19290" y="2598"/>
                    <a:pt x="19343" y="2598"/>
                  </a:cubicBezTo>
                  <a:cubicBezTo>
                    <a:pt x="19362" y="2598"/>
                    <a:pt x="19382" y="2599"/>
                    <a:pt x="19403" y="2601"/>
                  </a:cubicBezTo>
                  <a:cubicBezTo>
                    <a:pt x="19558" y="2608"/>
                    <a:pt x="19752" y="2756"/>
                    <a:pt x="19837" y="2985"/>
                  </a:cubicBezTo>
                  <a:cubicBezTo>
                    <a:pt x="19928" y="3207"/>
                    <a:pt x="19903" y="3475"/>
                    <a:pt x="19872" y="3669"/>
                  </a:cubicBezTo>
                  <a:cubicBezTo>
                    <a:pt x="19839" y="3864"/>
                    <a:pt x="19812" y="3997"/>
                    <a:pt x="19832" y="4003"/>
                  </a:cubicBezTo>
                  <a:cubicBezTo>
                    <a:pt x="19832" y="4003"/>
                    <a:pt x="19832" y="4003"/>
                    <a:pt x="19833" y="4003"/>
                  </a:cubicBezTo>
                  <a:cubicBezTo>
                    <a:pt x="19852" y="4003"/>
                    <a:pt x="19913" y="3885"/>
                    <a:pt x="19983" y="3697"/>
                  </a:cubicBezTo>
                  <a:cubicBezTo>
                    <a:pt x="20044" y="3505"/>
                    <a:pt x="20114" y="3217"/>
                    <a:pt x="20030" y="2924"/>
                  </a:cubicBezTo>
                  <a:cubicBezTo>
                    <a:pt x="19990" y="2780"/>
                    <a:pt x="19914" y="2644"/>
                    <a:pt x="19809" y="2538"/>
                  </a:cubicBezTo>
                  <a:cubicBezTo>
                    <a:pt x="19706" y="2432"/>
                    <a:pt x="19570" y="2366"/>
                    <a:pt x="19449" y="2345"/>
                  </a:cubicBezTo>
                  <a:cubicBezTo>
                    <a:pt x="19395" y="2335"/>
                    <a:pt x="19346" y="2331"/>
                    <a:pt x="19301" y="2331"/>
                  </a:cubicBezTo>
                  <a:close/>
                  <a:moveTo>
                    <a:pt x="3904" y="1172"/>
                  </a:moveTo>
                  <a:cubicBezTo>
                    <a:pt x="3736" y="1172"/>
                    <a:pt x="3559" y="1182"/>
                    <a:pt x="3384" y="1200"/>
                  </a:cubicBezTo>
                  <a:cubicBezTo>
                    <a:pt x="2992" y="1240"/>
                    <a:pt x="2602" y="1340"/>
                    <a:pt x="2325" y="1458"/>
                  </a:cubicBezTo>
                  <a:cubicBezTo>
                    <a:pt x="2044" y="1575"/>
                    <a:pt x="1876" y="1693"/>
                    <a:pt x="1876" y="1693"/>
                  </a:cubicBezTo>
                  <a:cubicBezTo>
                    <a:pt x="1876" y="1693"/>
                    <a:pt x="1834" y="1721"/>
                    <a:pt x="1764" y="1778"/>
                  </a:cubicBezTo>
                  <a:cubicBezTo>
                    <a:pt x="1693" y="1835"/>
                    <a:pt x="1596" y="1921"/>
                    <a:pt x="1495" y="2034"/>
                  </a:cubicBezTo>
                  <a:cubicBezTo>
                    <a:pt x="1290" y="2259"/>
                    <a:pt x="1065" y="2628"/>
                    <a:pt x="1025" y="3044"/>
                  </a:cubicBezTo>
                  <a:cubicBezTo>
                    <a:pt x="981" y="3464"/>
                    <a:pt x="1148" y="3854"/>
                    <a:pt x="1294" y="4103"/>
                  </a:cubicBezTo>
                  <a:cubicBezTo>
                    <a:pt x="1439" y="4348"/>
                    <a:pt x="1566" y="4493"/>
                    <a:pt x="1586" y="4493"/>
                  </a:cubicBezTo>
                  <a:cubicBezTo>
                    <a:pt x="1586" y="4493"/>
                    <a:pt x="1587" y="4493"/>
                    <a:pt x="1587" y="4493"/>
                  </a:cubicBezTo>
                  <a:cubicBezTo>
                    <a:pt x="1606" y="4480"/>
                    <a:pt x="1508" y="4312"/>
                    <a:pt x="1394" y="4053"/>
                  </a:cubicBezTo>
                  <a:cubicBezTo>
                    <a:pt x="1280" y="3797"/>
                    <a:pt x="1162" y="3427"/>
                    <a:pt x="1226" y="3071"/>
                  </a:cubicBezTo>
                  <a:cubicBezTo>
                    <a:pt x="1283" y="2713"/>
                    <a:pt x="1499" y="2403"/>
                    <a:pt x="1688" y="2212"/>
                  </a:cubicBezTo>
                  <a:cubicBezTo>
                    <a:pt x="1784" y="2117"/>
                    <a:pt x="1872" y="2046"/>
                    <a:pt x="1936" y="1999"/>
                  </a:cubicBezTo>
                  <a:cubicBezTo>
                    <a:pt x="1999" y="1952"/>
                    <a:pt x="2037" y="1928"/>
                    <a:pt x="2037" y="1928"/>
                  </a:cubicBezTo>
                  <a:cubicBezTo>
                    <a:pt x="2037" y="1928"/>
                    <a:pt x="2182" y="1817"/>
                    <a:pt x="2431" y="1697"/>
                  </a:cubicBezTo>
                  <a:cubicBezTo>
                    <a:pt x="2681" y="1576"/>
                    <a:pt x="3038" y="1462"/>
                    <a:pt x="3412" y="1398"/>
                  </a:cubicBezTo>
                  <a:cubicBezTo>
                    <a:pt x="3698" y="1349"/>
                    <a:pt x="3989" y="1320"/>
                    <a:pt x="4235" y="1320"/>
                  </a:cubicBezTo>
                  <a:cubicBezTo>
                    <a:pt x="4310" y="1320"/>
                    <a:pt x="4382" y="1323"/>
                    <a:pt x="4447" y="1328"/>
                  </a:cubicBezTo>
                  <a:cubicBezTo>
                    <a:pt x="4695" y="1346"/>
                    <a:pt x="4865" y="1400"/>
                    <a:pt x="4908" y="1400"/>
                  </a:cubicBezTo>
                  <a:cubicBezTo>
                    <a:pt x="4914" y="1400"/>
                    <a:pt x="4917" y="1399"/>
                    <a:pt x="4918" y="1397"/>
                  </a:cubicBezTo>
                  <a:cubicBezTo>
                    <a:pt x="4925" y="1383"/>
                    <a:pt x="4755" y="1277"/>
                    <a:pt x="4461" y="1220"/>
                  </a:cubicBezTo>
                  <a:cubicBezTo>
                    <a:pt x="4301" y="1187"/>
                    <a:pt x="4109" y="1172"/>
                    <a:pt x="3904" y="1172"/>
                  </a:cubicBezTo>
                  <a:close/>
                  <a:moveTo>
                    <a:pt x="4812" y="3035"/>
                  </a:moveTo>
                  <a:cubicBezTo>
                    <a:pt x="4751" y="3035"/>
                    <a:pt x="4678" y="3057"/>
                    <a:pt x="4609" y="3098"/>
                  </a:cubicBezTo>
                  <a:cubicBezTo>
                    <a:pt x="4434" y="3192"/>
                    <a:pt x="4192" y="3321"/>
                    <a:pt x="4004" y="3542"/>
                  </a:cubicBezTo>
                  <a:cubicBezTo>
                    <a:pt x="3912" y="3653"/>
                    <a:pt x="3841" y="3790"/>
                    <a:pt x="3809" y="3931"/>
                  </a:cubicBezTo>
                  <a:cubicBezTo>
                    <a:pt x="3778" y="4070"/>
                    <a:pt x="3791" y="4208"/>
                    <a:pt x="3814" y="4316"/>
                  </a:cubicBezTo>
                  <a:cubicBezTo>
                    <a:pt x="3836" y="4426"/>
                    <a:pt x="3872" y="4514"/>
                    <a:pt x="3900" y="4571"/>
                  </a:cubicBezTo>
                  <a:cubicBezTo>
                    <a:pt x="3928" y="4629"/>
                    <a:pt x="3947" y="4659"/>
                    <a:pt x="3947" y="4659"/>
                  </a:cubicBezTo>
                  <a:cubicBezTo>
                    <a:pt x="3947" y="4659"/>
                    <a:pt x="4021" y="4787"/>
                    <a:pt x="4172" y="4937"/>
                  </a:cubicBezTo>
                  <a:cubicBezTo>
                    <a:pt x="4326" y="5088"/>
                    <a:pt x="4551" y="5256"/>
                    <a:pt x="4816" y="5355"/>
                  </a:cubicBezTo>
                  <a:cubicBezTo>
                    <a:pt x="4967" y="5414"/>
                    <a:pt x="5129" y="5441"/>
                    <a:pt x="5276" y="5441"/>
                  </a:cubicBezTo>
                  <a:cubicBezTo>
                    <a:pt x="5386" y="5441"/>
                    <a:pt x="5488" y="5426"/>
                    <a:pt x="5573" y="5400"/>
                  </a:cubicBezTo>
                  <a:cubicBezTo>
                    <a:pt x="5777" y="5341"/>
                    <a:pt x="5878" y="5237"/>
                    <a:pt x="5868" y="5226"/>
                  </a:cubicBezTo>
                  <a:cubicBezTo>
                    <a:pt x="5866" y="5223"/>
                    <a:pt x="5863" y="5222"/>
                    <a:pt x="5858" y="5222"/>
                  </a:cubicBezTo>
                  <a:cubicBezTo>
                    <a:pt x="5825" y="5222"/>
                    <a:pt x="5715" y="5274"/>
                    <a:pt x="5549" y="5291"/>
                  </a:cubicBezTo>
                  <a:cubicBezTo>
                    <a:pt x="5510" y="5296"/>
                    <a:pt x="5469" y="5299"/>
                    <a:pt x="5427" y="5299"/>
                  </a:cubicBezTo>
                  <a:cubicBezTo>
                    <a:pt x="5260" y="5299"/>
                    <a:pt x="5066" y="5260"/>
                    <a:pt x="4891" y="5170"/>
                  </a:cubicBezTo>
                  <a:cubicBezTo>
                    <a:pt x="4671" y="5062"/>
                    <a:pt x="4477" y="4893"/>
                    <a:pt x="4360" y="4758"/>
                  </a:cubicBezTo>
                  <a:cubicBezTo>
                    <a:pt x="4241" y="4621"/>
                    <a:pt x="4187" y="4514"/>
                    <a:pt x="4187" y="4514"/>
                  </a:cubicBezTo>
                  <a:cubicBezTo>
                    <a:pt x="4187" y="4514"/>
                    <a:pt x="4169" y="4489"/>
                    <a:pt x="4147" y="4444"/>
                  </a:cubicBezTo>
                  <a:cubicBezTo>
                    <a:pt x="4120" y="4400"/>
                    <a:pt x="4087" y="4333"/>
                    <a:pt x="4064" y="4252"/>
                  </a:cubicBezTo>
                  <a:cubicBezTo>
                    <a:pt x="4011" y="4090"/>
                    <a:pt x="4020" y="3857"/>
                    <a:pt x="4162" y="3661"/>
                  </a:cubicBezTo>
                  <a:cubicBezTo>
                    <a:pt x="4298" y="3464"/>
                    <a:pt x="4513" y="3308"/>
                    <a:pt x="4668" y="3187"/>
                  </a:cubicBezTo>
                  <a:cubicBezTo>
                    <a:pt x="4740" y="3129"/>
                    <a:pt x="4810" y="3099"/>
                    <a:pt x="4856" y="3095"/>
                  </a:cubicBezTo>
                  <a:cubicBezTo>
                    <a:pt x="4858" y="3095"/>
                    <a:pt x="4860" y="3095"/>
                    <a:pt x="4862" y="3095"/>
                  </a:cubicBezTo>
                  <a:cubicBezTo>
                    <a:pt x="4899" y="3095"/>
                    <a:pt x="4923" y="3114"/>
                    <a:pt x="4933" y="3114"/>
                  </a:cubicBezTo>
                  <a:cubicBezTo>
                    <a:pt x="4935" y="3114"/>
                    <a:pt x="4936" y="3113"/>
                    <a:pt x="4937" y="3112"/>
                  </a:cubicBezTo>
                  <a:cubicBezTo>
                    <a:pt x="4941" y="3109"/>
                    <a:pt x="4934" y="3062"/>
                    <a:pt x="4863" y="3041"/>
                  </a:cubicBezTo>
                  <a:cubicBezTo>
                    <a:pt x="4847" y="3037"/>
                    <a:pt x="4830" y="3035"/>
                    <a:pt x="4812" y="3035"/>
                  </a:cubicBezTo>
                  <a:close/>
                  <a:moveTo>
                    <a:pt x="7812" y="1175"/>
                  </a:moveTo>
                  <a:cubicBezTo>
                    <a:pt x="7707" y="1175"/>
                    <a:pt x="7574" y="1197"/>
                    <a:pt x="7438" y="1266"/>
                  </a:cubicBezTo>
                  <a:cubicBezTo>
                    <a:pt x="7260" y="1354"/>
                    <a:pt x="7078" y="1508"/>
                    <a:pt x="6949" y="1726"/>
                  </a:cubicBezTo>
                  <a:cubicBezTo>
                    <a:pt x="6816" y="1941"/>
                    <a:pt x="6759" y="2218"/>
                    <a:pt x="6780" y="2486"/>
                  </a:cubicBezTo>
                  <a:cubicBezTo>
                    <a:pt x="6797" y="2753"/>
                    <a:pt x="6894" y="3015"/>
                    <a:pt x="7038" y="3226"/>
                  </a:cubicBezTo>
                  <a:cubicBezTo>
                    <a:pt x="7182" y="3439"/>
                    <a:pt x="7377" y="3592"/>
                    <a:pt x="7557" y="3689"/>
                  </a:cubicBezTo>
                  <a:cubicBezTo>
                    <a:pt x="7922" y="3881"/>
                    <a:pt x="8225" y="3862"/>
                    <a:pt x="8209" y="3868"/>
                  </a:cubicBezTo>
                  <a:lnTo>
                    <a:pt x="8226" y="3868"/>
                  </a:lnTo>
                  <a:cubicBezTo>
                    <a:pt x="8226" y="3868"/>
                    <a:pt x="8226" y="3868"/>
                    <a:pt x="8227" y="3868"/>
                  </a:cubicBezTo>
                  <a:cubicBezTo>
                    <a:pt x="8227" y="3868"/>
                    <a:pt x="8229" y="3866"/>
                    <a:pt x="8229" y="3866"/>
                  </a:cubicBezTo>
                  <a:cubicBezTo>
                    <a:pt x="8230" y="3866"/>
                    <a:pt x="8230" y="3868"/>
                    <a:pt x="8228" y="3878"/>
                  </a:cubicBezTo>
                  <a:cubicBezTo>
                    <a:pt x="8188" y="4009"/>
                    <a:pt x="8162" y="4188"/>
                    <a:pt x="8191" y="4389"/>
                  </a:cubicBezTo>
                  <a:cubicBezTo>
                    <a:pt x="8219" y="4588"/>
                    <a:pt x="8303" y="4809"/>
                    <a:pt x="8454" y="4995"/>
                  </a:cubicBezTo>
                  <a:cubicBezTo>
                    <a:pt x="8602" y="5183"/>
                    <a:pt x="8807" y="5333"/>
                    <a:pt x="9025" y="5429"/>
                  </a:cubicBezTo>
                  <a:cubicBezTo>
                    <a:pt x="9318" y="5564"/>
                    <a:pt x="9626" y="5606"/>
                    <a:pt x="9897" y="5606"/>
                  </a:cubicBezTo>
                  <a:cubicBezTo>
                    <a:pt x="10038" y="5606"/>
                    <a:pt x="10168" y="5594"/>
                    <a:pt x="10282" y="5579"/>
                  </a:cubicBezTo>
                  <a:cubicBezTo>
                    <a:pt x="10618" y="5533"/>
                    <a:pt x="10830" y="5464"/>
                    <a:pt x="10826" y="5448"/>
                  </a:cubicBezTo>
                  <a:cubicBezTo>
                    <a:pt x="10824" y="5444"/>
                    <a:pt x="10812" y="5442"/>
                    <a:pt x="10792" y="5442"/>
                  </a:cubicBezTo>
                  <a:cubicBezTo>
                    <a:pt x="10718" y="5442"/>
                    <a:pt x="10527" y="5465"/>
                    <a:pt x="10269" y="5476"/>
                  </a:cubicBezTo>
                  <a:cubicBezTo>
                    <a:pt x="10225" y="5478"/>
                    <a:pt x="10179" y="5479"/>
                    <a:pt x="10131" y="5479"/>
                  </a:cubicBezTo>
                  <a:cubicBezTo>
                    <a:pt x="9822" y="5479"/>
                    <a:pt x="9439" y="5436"/>
                    <a:pt x="9106" y="5259"/>
                  </a:cubicBezTo>
                  <a:cubicBezTo>
                    <a:pt x="8914" y="5162"/>
                    <a:pt x="8746" y="5021"/>
                    <a:pt x="8629" y="4859"/>
                  </a:cubicBezTo>
                  <a:cubicBezTo>
                    <a:pt x="8512" y="4701"/>
                    <a:pt x="8453" y="4517"/>
                    <a:pt x="8437" y="4358"/>
                  </a:cubicBezTo>
                  <a:cubicBezTo>
                    <a:pt x="8420" y="4195"/>
                    <a:pt x="8447" y="4059"/>
                    <a:pt x="8481" y="3963"/>
                  </a:cubicBezTo>
                  <a:cubicBezTo>
                    <a:pt x="8505" y="3912"/>
                    <a:pt x="8530" y="3864"/>
                    <a:pt x="8551" y="3819"/>
                  </a:cubicBezTo>
                  <a:cubicBezTo>
                    <a:pt x="8581" y="3770"/>
                    <a:pt x="8608" y="3727"/>
                    <a:pt x="8632" y="3689"/>
                  </a:cubicBezTo>
                  <a:cubicBezTo>
                    <a:pt x="8679" y="3615"/>
                    <a:pt x="8710" y="3563"/>
                    <a:pt x="8726" y="3535"/>
                  </a:cubicBezTo>
                  <a:lnTo>
                    <a:pt x="8726" y="3535"/>
                  </a:lnTo>
                  <a:cubicBezTo>
                    <a:pt x="8509" y="3561"/>
                    <a:pt x="8364" y="3582"/>
                    <a:pt x="8304" y="3582"/>
                  </a:cubicBezTo>
                  <a:cubicBezTo>
                    <a:pt x="8299" y="3582"/>
                    <a:pt x="8294" y="3582"/>
                    <a:pt x="8290" y="3582"/>
                  </a:cubicBezTo>
                  <a:cubicBezTo>
                    <a:pt x="8232" y="3583"/>
                    <a:pt x="8225" y="3583"/>
                    <a:pt x="8225" y="3583"/>
                  </a:cubicBezTo>
                  <a:cubicBezTo>
                    <a:pt x="8223" y="3583"/>
                    <a:pt x="8220" y="3583"/>
                    <a:pt x="8215" y="3583"/>
                  </a:cubicBezTo>
                  <a:cubicBezTo>
                    <a:pt x="8195" y="3583"/>
                    <a:pt x="8148" y="3582"/>
                    <a:pt x="8064" y="3572"/>
                  </a:cubicBezTo>
                  <a:cubicBezTo>
                    <a:pt x="7967" y="3558"/>
                    <a:pt x="7826" y="3528"/>
                    <a:pt x="7673" y="3454"/>
                  </a:cubicBezTo>
                  <a:cubicBezTo>
                    <a:pt x="7520" y="3380"/>
                    <a:pt x="7355" y="3259"/>
                    <a:pt x="7227" y="3086"/>
                  </a:cubicBezTo>
                  <a:cubicBezTo>
                    <a:pt x="7098" y="2916"/>
                    <a:pt x="7004" y="2695"/>
                    <a:pt x="6978" y="2464"/>
                  </a:cubicBezTo>
                  <a:cubicBezTo>
                    <a:pt x="6948" y="2231"/>
                    <a:pt x="6982" y="1995"/>
                    <a:pt x="7086" y="1802"/>
                  </a:cubicBezTo>
                  <a:cubicBezTo>
                    <a:pt x="7186" y="1606"/>
                    <a:pt x="7338" y="1454"/>
                    <a:pt x="7490" y="1363"/>
                  </a:cubicBezTo>
                  <a:cubicBezTo>
                    <a:pt x="7664" y="1256"/>
                    <a:pt x="7823" y="1237"/>
                    <a:pt x="7930" y="1237"/>
                  </a:cubicBezTo>
                  <a:cubicBezTo>
                    <a:pt x="7987" y="1237"/>
                    <a:pt x="8029" y="1243"/>
                    <a:pt x="8051" y="1243"/>
                  </a:cubicBezTo>
                  <a:cubicBezTo>
                    <a:pt x="8062" y="1243"/>
                    <a:pt x="8068" y="1241"/>
                    <a:pt x="8068" y="1237"/>
                  </a:cubicBezTo>
                  <a:cubicBezTo>
                    <a:pt x="8070" y="1233"/>
                    <a:pt x="8014" y="1195"/>
                    <a:pt x="7900" y="1180"/>
                  </a:cubicBezTo>
                  <a:cubicBezTo>
                    <a:pt x="7874" y="1177"/>
                    <a:pt x="7844" y="1175"/>
                    <a:pt x="7812" y="1175"/>
                  </a:cubicBezTo>
                  <a:close/>
                  <a:moveTo>
                    <a:pt x="20243" y="4480"/>
                  </a:moveTo>
                  <a:cubicBezTo>
                    <a:pt x="20201" y="4480"/>
                    <a:pt x="20158" y="4483"/>
                    <a:pt x="20116" y="4489"/>
                  </a:cubicBezTo>
                  <a:cubicBezTo>
                    <a:pt x="19943" y="4510"/>
                    <a:pt x="19779" y="4560"/>
                    <a:pt x="19614" y="4618"/>
                  </a:cubicBezTo>
                  <a:cubicBezTo>
                    <a:pt x="19285" y="4736"/>
                    <a:pt x="18988" y="4917"/>
                    <a:pt x="18788" y="5081"/>
                  </a:cubicBezTo>
                  <a:cubicBezTo>
                    <a:pt x="18589" y="5243"/>
                    <a:pt x="18482" y="5378"/>
                    <a:pt x="18495" y="5391"/>
                  </a:cubicBezTo>
                  <a:cubicBezTo>
                    <a:pt x="18496" y="5392"/>
                    <a:pt x="18497" y="5392"/>
                    <a:pt x="18499" y="5392"/>
                  </a:cubicBezTo>
                  <a:cubicBezTo>
                    <a:pt x="18526" y="5392"/>
                    <a:pt x="18653" y="5292"/>
                    <a:pt x="18852" y="5170"/>
                  </a:cubicBezTo>
                  <a:cubicBezTo>
                    <a:pt x="19064" y="5041"/>
                    <a:pt x="19361" y="4896"/>
                    <a:pt x="19677" y="4809"/>
                  </a:cubicBezTo>
                  <a:cubicBezTo>
                    <a:pt x="19833" y="4766"/>
                    <a:pt x="19995" y="4730"/>
                    <a:pt x="20138" y="4722"/>
                  </a:cubicBezTo>
                  <a:cubicBezTo>
                    <a:pt x="20156" y="4721"/>
                    <a:pt x="20173" y="4720"/>
                    <a:pt x="20191" y="4720"/>
                  </a:cubicBezTo>
                  <a:cubicBezTo>
                    <a:pt x="20309" y="4720"/>
                    <a:pt x="20409" y="4746"/>
                    <a:pt x="20481" y="4792"/>
                  </a:cubicBezTo>
                  <a:cubicBezTo>
                    <a:pt x="20647" y="4897"/>
                    <a:pt x="20625" y="5022"/>
                    <a:pt x="20631" y="5022"/>
                  </a:cubicBezTo>
                  <a:cubicBezTo>
                    <a:pt x="20631" y="5022"/>
                    <a:pt x="20632" y="5022"/>
                    <a:pt x="20632" y="5022"/>
                  </a:cubicBezTo>
                  <a:lnTo>
                    <a:pt x="20632" y="5022"/>
                  </a:lnTo>
                  <a:cubicBezTo>
                    <a:pt x="20632" y="5022"/>
                    <a:pt x="20637" y="5044"/>
                    <a:pt x="20630" y="5115"/>
                  </a:cubicBezTo>
                  <a:cubicBezTo>
                    <a:pt x="20626" y="5133"/>
                    <a:pt x="20623" y="5155"/>
                    <a:pt x="20616" y="5179"/>
                  </a:cubicBezTo>
                  <a:cubicBezTo>
                    <a:pt x="20612" y="5193"/>
                    <a:pt x="20609" y="5199"/>
                    <a:pt x="20602" y="5223"/>
                  </a:cubicBezTo>
                  <a:cubicBezTo>
                    <a:pt x="20589" y="5257"/>
                    <a:pt x="20573" y="5291"/>
                    <a:pt x="20558" y="5328"/>
                  </a:cubicBezTo>
                  <a:cubicBezTo>
                    <a:pt x="20486" y="5472"/>
                    <a:pt x="20353" y="5686"/>
                    <a:pt x="20233" y="5895"/>
                  </a:cubicBezTo>
                  <a:cubicBezTo>
                    <a:pt x="20353" y="5832"/>
                    <a:pt x="20555" y="5720"/>
                    <a:pt x="20733" y="5633"/>
                  </a:cubicBezTo>
                  <a:cubicBezTo>
                    <a:pt x="20778" y="5612"/>
                    <a:pt x="20820" y="5596"/>
                    <a:pt x="20864" y="5582"/>
                  </a:cubicBezTo>
                  <a:cubicBezTo>
                    <a:pt x="20886" y="5572"/>
                    <a:pt x="20906" y="5565"/>
                    <a:pt x="20929" y="5560"/>
                  </a:cubicBezTo>
                  <a:lnTo>
                    <a:pt x="20963" y="5550"/>
                  </a:lnTo>
                  <a:cubicBezTo>
                    <a:pt x="21007" y="5539"/>
                    <a:pt x="21053" y="5528"/>
                    <a:pt x="21103" y="5521"/>
                  </a:cubicBezTo>
                  <a:cubicBezTo>
                    <a:pt x="21163" y="5512"/>
                    <a:pt x="21228" y="5507"/>
                    <a:pt x="21294" y="5507"/>
                  </a:cubicBezTo>
                  <a:cubicBezTo>
                    <a:pt x="21442" y="5507"/>
                    <a:pt x="21596" y="5532"/>
                    <a:pt x="21722" y="5596"/>
                  </a:cubicBezTo>
                  <a:cubicBezTo>
                    <a:pt x="21813" y="5641"/>
                    <a:pt x="21890" y="5710"/>
                    <a:pt x="21928" y="5785"/>
                  </a:cubicBezTo>
                  <a:cubicBezTo>
                    <a:pt x="21970" y="5864"/>
                    <a:pt x="21978" y="5952"/>
                    <a:pt x="21971" y="6020"/>
                  </a:cubicBezTo>
                  <a:cubicBezTo>
                    <a:pt x="21955" y="6167"/>
                    <a:pt x="21863" y="6225"/>
                    <a:pt x="21874" y="6239"/>
                  </a:cubicBezTo>
                  <a:cubicBezTo>
                    <a:pt x="21874" y="6241"/>
                    <a:pt x="21876" y="6242"/>
                    <a:pt x="21880" y="6242"/>
                  </a:cubicBezTo>
                  <a:cubicBezTo>
                    <a:pt x="21905" y="6242"/>
                    <a:pt x="22010" y="6195"/>
                    <a:pt x="22059" y="6041"/>
                  </a:cubicBezTo>
                  <a:cubicBezTo>
                    <a:pt x="22084" y="5958"/>
                    <a:pt x="22089" y="5848"/>
                    <a:pt x="22048" y="5738"/>
                  </a:cubicBezTo>
                  <a:cubicBezTo>
                    <a:pt x="22005" y="5623"/>
                    <a:pt x="21917" y="5526"/>
                    <a:pt x="21807" y="5456"/>
                  </a:cubicBezTo>
                  <a:cubicBezTo>
                    <a:pt x="21619" y="5337"/>
                    <a:pt x="21393" y="5298"/>
                    <a:pt x="21187" y="5298"/>
                  </a:cubicBezTo>
                  <a:cubicBezTo>
                    <a:pt x="21152" y="5298"/>
                    <a:pt x="21118" y="5299"/>
                    <a:pt x="21084" y="5301"/>
                  </a:cubicBezTo>
                  <a:cubicBezTo>
                    <a:pt x="21025" y="5306"/>
                    <a:pt x="20968" y="5314"/>
                    <a:pt x="20915" y="5323"/>
                  </a:cubicBezTo>
                  <a:lnTo>
                    <a:pt x="20875" y="5330"/>
                  </a:lnTo>
                  <a:lnTo>
                    <a:pt x="20861" y="5330"/>
                  </a:lnTo>
                  <a:cubicBezTo>
                    <a:pt x="20852" y="5330"/>
                    <a:pt x="20851" y="5328"/>
                    <a:pt x="20852" y="5324"/>
                  </a:cubicBezTo>
                  <a:cubicBezTo>
                    <a:pt x="20858" y="5317"/>
                    <a:pt x="20861" y="5313"/>
                    <a:pt x="20865" y="5308"/>
                  </a:cubicBezTo>
                  <a:lnTo>
                    <a:pt x="20867" y="5307"/>
                  </a:lnTo>
                  <a:cubicBezTo>
                    <a:pt x="20868" y="5298"/>
                    <a:pt x="20879" y="5273"/>
                    <a:pt x="20882" y="5257"/>
                  </a:cubicBezTo>
                  <a:cubicBezTo>
                    <a:pt x="20894" y="5222"/>
                    <a:pt x="20901" y="5190"/>
                    <a:pt x="20906" y="5160"/>
                  </a:cubicBezTo>
                  <a:cubicBezTo>
                    <a:pt x="20923" y="5045"/>
                    <a:pt x="20915" y="4997"/>
                    <a:pt x="20915" y="4997"/>
                  </a:cubicBezTo>
                  <a:cubicBezTo>
                    <a:pt x="20915" y="4997"/>
                    <a:pt x="20914" y="4941"/>
                    <a:pt x="20875" y="4849"/>
                  </a:cubicBezTo>
                  <a:cubicBezTo>
                    <a:pt x="20839" y="4753"/>
                    <a:pt x="20747" y="4635"/>
                    <a:pt x="20609" y="4564"/>
                  </a:cubicBezTo>
                  <a:cubicBezTo>
                    <a:pt x="20504" y="4507"/>
                    <a:pt x="20374" y="4480"/>
                    <a:pt x="20243" y="4480"/>
                  </a:cubicBezTo>
                  <a:close/>
                  <a:moveTo>
                    <a:pt x="16263" y="4615"/>
                  </a:moveTo>
                  <a:cubicBezTo>
                    <a:pt x="16106" y="4615"/>
                    <a:pt x="15955" y="4666"/>
                    <a:pt x="15853" y="4768"/>
                  </a:cubicBezTo>
                  <a:cubicBezTo>
                    <a:pt x="15758" y="4857"/>
                    <a:pt x="15719" y="4955"/>
                    <a:pt x="15698" y="5021"/>
                  </a:cubicBezTo>
                  <a:cubicBezTo>
                    <a:pt x="15677" y="5086"/>
                    <a:pt x="15671" y="5125"/>
                    <a:pt x="15671" y="5125"/>
                  </a:cubicBezTo>
                  <a:cubicBezTo>
                    <a:pt x="15671" y="5125"/>
                    <a:pt x="15660" y="5177"/>
                    <a:pt x="15668" y="5291"/>
                  </a:cubicBezTo>
                  <a:cubicBezTo>
                    <a:pt x="15670" y="5320"/>
                    <a:pt x="15672" y="5351"/>
                    <a:pt x="15679" y="5387"/>
                  </a:cubicBezTo>
                  <a:cubicBezTo>
                    <a:pt x="15684" y="5404"/>
                    <a:pt x="15687" y="5422"/>
                    <a:pt x="15692" y="5442"/>
                  </a:cubicBezTo>
                  <a:cubicBezTo>
                    <a:pt x="15695" y="5449"/>
                    <a:pt x="15695" y="5450"/>
                    <a:pt x="15695" y="5450"/>
                  </a:cubicBezTo>
                  <a:cubicBezTo>
                    <a:pt x="15695" y="5450"/>
                    <a:pt x="15695" y="5450"/>
                    <a:pt x="15695" y="5450"/>
                  </a:cubicBezTo>
                  <a:cubicBezTo>
                    <a:pt x="15696" y="5450"/>
                    <a:pt x="15696" y="5450"/>
                    <a:pt x="15697" y="5451"/>
                  </a:cubicBezTo>
                  <a:cubicBezTo>
                    <a:pt x="15697" y="5454"/>
                    <a:pt x="15708" y="5468"/>
                    <a:pt x="15711" y="5471"/>
                  </a:cubicBezTo>
                  <a:cubicBezTo>
                    <a:pt x="15711" y="5472"/>
                    <a:pt x="15707" y="5472"/>
                    <a:pt x="15697" y="5475"/>
                  </a:cubicBezTo>
                  <a:cubicBezTo>
                    <a:pt x="15714" y="5476"/>
                    <a:pt x="15576" y="5475"/>
                    <a:pt x="15497" y="5506"/>
                  </a:cubicBezTo>
                  <a:cubicBezTo>
                    <a:pt x="15317" y="5556"/>
                    <a:pt x="15143" y="5733"/>
                    <a:pt x="15134" y="5926"/>
                  </a:cubicBezTo>
                  <a:cubicBezTo>
                    <a:pt x="15116" y="6113"/>
                    <a:pt x="15207" y="6268"/>
                    <a:pt x="15298" y="6339"/>
                  </a:cubicBezTo>
                  <a:cubicBezTo>
                    <a:pt x="15362" y="6389"/>
                    <a:pt x="15419" y="6402"/>
                    <a:pt x="15449" y="6402"/>
                  </a:cubicBezTo>
                  <a:cubicBezTo>
                    <a:pt x="15462" y="6402"/>
                    <a:pt x="15470" y="6400"/>
                    <a:pt x="15470" y="6396"/>
                  </a:cubicBezTo>
                  <a:cubicBezTo>
                    <a:pt x="15476" y="6380"/>
                    <a:pt x="15412" y="6357"/>
                    <a:pt x="15356" y="6285"/>
                  </a:cubicBezTo>
                  <a:cubicBezTo>
                    <a:pt x="15301" y="6212"/>
                    <a:pt x="15255" y="6081"/>
                    <a:pt x="15287" y="5953"/>
                  </a:cubicBezTo>
                  <a:cubicBezTo>
                    <a:pt x="15312" y="5825"/>
                    <a:pt x="15429" y="5735"/>
                    <a:pt x="15554" y="5713"/>
                  </a:cubicBezTo>
                  <a:cubicBezTo>
                    <a:pt x="15584" y="5706"/>
                    <a:pt x="15614" y="5704"/>
                    <a:pt x="15644" y="5704"/>
                  </a:cubicBezTo>
                  <a:cubicBezTo>
                    <a:pt x="15664" y="5707"/>
                    <a:pt x="15726" y="5701"/>
                    <a:pt x="15805" y="5740"/>
                  </a:cubicBezTo>
                  <a:cubicBezTo>
                    <a:pt x="15949" y="5807"/>
                    <a:pt x="16239" y="5989"/>
                    <a:pt x="16401" y="6083"/>
                  </a:cubicBezTo>
                  <a:cubicBezTo>
                    <a:pt x="16317" y="5967"/>
                    <a:pt x="16242" y="5858"/>
                    <a:pt x="16171" y="5758"/>
                  </a:cubicBezTo>
                  <a:cubicBezTo>
                    <a:pt x="16091" y="5641"/>
                    <a:pt x="16013" y="5545"/>
                    <a:pt x="15986" y="5476"/>
                  </a:cubicBezTo>
                  <a:cubicBezTo>
                    <a:pt x="15976" y="5442"/>
                    <a:pt x="15960" y="5401"/>
                    <a:pt x="15956" y="5380"/>
                  </a:cubicBezTo>
                  <a:cubicBezTo>
                    <a:pt x="15954" y="5365"/>
                    <a:pt x="15950" y="5353"/>
                    <a:pt x="15949" y="5341"/>
                  </a:cubicBezTo>
                  <a:cubicBezTo>
                    <a:pt x="15946" y="5316"/>
                    <a:pt x="15943" y="5294"/>
                    <a:pt x="15943" y="5276"/>
                  </a:cubicBezTo>
                  <a:cubicBezTo>
                    <a:pt x="15943" y="5199"/>
                    <a:pt x="15953" y="5166"/>
                    <a:pt x="15953" y="5166"/>
                  </a:cubicBezTo>
                  <a:cubicBezTo>
                    <a:pt x="15953" y="5166"/>
                    <a:pt x="15953" y="5166"/>
                    <a:pt x="15953" y="5166"/>
                  </a:cubicBezTo>
                  <a:cubicBezTo>
                    <a:pt x="15954" y="5166"/>
                    <a:pt x="15954" y="5050"/>
                    <a:pt x="16038" y="4951"/>
                  </a:cubicBezTo>
                  <a:cubicBezTo>
                    <a:pt x="16085" y="4889"/>
                    <a:pt x="16194" y="4844"/>
                    <a:pt x="16318" y="4844"/>
                  </a:cubicBezTo>
                  <a:cubicBezTo>
                    <a:pt x="16395" y="4844"/>
                    <a:pt x="16477" y="4862"/>
                    <a:pt x="16553" y="4903"/>
                  </a:cubicBezTo>
                  <a:cubicBezTo>
                    <a:pt x="16754" y="5007"/>
                    <a:pt x="16921" y="5207"/>
                    <a:pt x="17027" y="5363"/>
                  </a:cubicBezTo>
                  <a:cubicBezTo>
                    <a:pt x="17134" y="5508"/>
                    <a:pt x="17214" y="5608"/>
                    <a:pt x="17235" y="5608"/>
                  </a:cubicBezTo>
                  <a:cubicBezTo>
                    <a:pt x="17237" y="5608"/>
                    <a:pt x="17237" y="5608"/>
                    <a:pt x="17238" y="5607"/>
                  </a:cubicBezTo>
                  <a:cubicBezTo>
                    <a:pt x="17255" y="5599"/>
                    <a:pt x="17207" y="5479"/>
                    <a:pt x="17120" y="5301"/>
                  </a:cubicBezTo>
                  <a:cubicBezTo>
                    <a:pt x="17037" y="5128"/>
                    <a:pt x="16897" y="4888"/>
                    <a:pt x="16652" y="4729"/>
                  </a:cubicBezTo>
                  <a:cubicBezTo>
                    <a:pt x="16538" y="4653"/>
                    <a:pt x="16398" y="4615"/>
                    <a:pt x="16263" y="4615"/>
                  </a:cubicBezTo>
                  <a:close/>
                  <a:moveTo>
                    <a:pt x="18912" y="6498"/>
                  </a:moveTo>
                  <a:cubicBezTo>
                    <a:pt x="18876" y="6498"/>
                    <a:pt x="18839" y="6499"/>
                    <a:pt x="18803" y="6503"/>
                  </a:cubicBezTo>
                  <a:cubicBezTo>
                    <a:pt x="18519" y="6518"/>
                    <a:pt x="18280" y="6668"/>
                    <a:pt x="18299" y="6702"/>
                  </a:cubicBezTo>
                  <a:cubicBezTo>
                    <a:pt x="18303" y="6710"/>
                    <a:pt x="18317" y="6712"/>
                    <a:pt x="18340" y="6712"/>
                  </a:cubicBezTo>
                  <a:cubicBezTo>
                    <a:pt x="18400" y="6712"/>
                    <a:pt x="18520" y="6692"/>
                    <a:pt x="18654" y="6692"/>
                  </a:cubicBezTo>
                  <a:cubicBezTo>
                    <a:pt x="18702" y="6692"/>
                    <a:pt x="18753" y="6695"/>
                    <a:pt x="18803" y="6702"/>
                  </a:cubicBezTo>
                  <a:cubicBezTo>
                    <a:pt x="19045" y="6725"/>
                    <a:pt x="19252" y="6836"/>
                    <a:pt x="19252" y="6836"/>
                  </a:cubicBezTo>
                  <a:cubicBezTo>
                    <a:pt x="19252" y="6836"/>
                    <a:pt x="19477" y="6907"/>
                    <a:pt x="19657" y="7064"/>
                  </a:cubicBezTo>
                  <a:cubicBezTo>
                    <a:pt x="19743" y="7138"/>
                    <a:pt x="19810" y="7233"/>
                    <a:pt x="19835" y="7313"/>
                  </a:cubicBezTo>
                  <a:cubicBezTo>
                    <a:pt x="19862" y="7391"/>
                    <a:pt x="19846" y="7455"/>
                    <a:pt x="19864" y="7464"/>
                  </a:cubicBezTo>
                  <a:cubicBezTo>
                    <a:pt x="19866" y="7464"/>
                    <a:pt x="19867" y="7465"/>
                    <a:pt x="19869" y="7465"/>
                  </a:cubicBezTo>
                  <a:cubicBezTo>
                    <a:pt x="19889" y="7465"/>
                    <a:pt x="19942" y="7408"/>
                    <a:pt x="19946" y="7300"/>
                  </a:cubicBezTo>
                  <a:cubicBezTo>
                    <a:pt x="19953" y="7185"/>
                    <a:pt x="19893" y="7041"/>
                    <a:pt x="19805" y="6927"/>
                  </a:cubicBezTo>
                  <a:cubicBezTo>
                    <a:pt x="19715" y="6814"/>
                    <a:pt x="19607" y="6722"/>
                    <a:pt x="19516" y="6664"/>
                  </a:cubicBezTo>
                  <a:cubicBezTo>
                    <a:pt x="19427" y="6604"/>
                    <a:pt x="19362" y="6574"/>
                    <a:pt x="19362" y="6574"/>
                  </a:cubicBezTo>
                  <a:cubicBezTo>
                    <a:pt x="19362" y="6574"/>
                    <a:pt x="19294" y="6547"/>
                    <a:pt x="19188" y="6525"/>
                  </a:cubicBezTo>
                  <a:cubicBezTo>
                    <a:pt x="19112" y="6510"/>
                    <a:pt x="19014" y="6498"/>
                    <a:pt x="18912" y="6498"/>
                  </a:cubicBezTo>
                  <a:close/>
                  <a:moveTo>
                    <a:pt x="21994" y="6820"/>
                  </a:moveTo>
                  <a:cubicBezTo>
                    <a:pt x="21844" y="6820"/>
                    <a:pt x="21740" y="6842"/>
                    <a:pt x="21742" y="6863"/>
                  </a:cubicBezTo>
                  <a:cubicBezTo>
                    <a:pt x="21743" y="6901"/>
                    <a:pt x="22066" y="6935"/>
                    <a:pt x="22353" y="7065"/>
                  </a:cubicBezTo>
                  <a:cubicBezTo>
                    <a:pt x="22640" y="7187"/>
                    <a:pt x="22879" y="7385"/>
                    <a:pt x="22879" y="7385"/>
                  </a:cubicBezTo>
                  <a:cubicBezTo>
                    <a:pt x="22879" y="7385"/>
                    <a:pt x="23141" y="7553"/>
                    <a:pt x="23346" y="7789"/>
                  </a:cubicBezTo>
                  <a:cubicBezTo>
                    <a:pt x="23555" y="8016"/>
                    <a:pt x="23686" y="8308"/>
                    <a:pt x="23726" y="8308"/>
                  </a:cubicBezTo>
                  <a:cubicBezTo>
                    <a:pt x="23726" y="8308"/>
                    <a:pt x="23727" y="8308"/>
                    <a:pt x="23728" y="8308"/>
                  </a:cubicBezTo>
                  <a:cubicBezTo>
                    <a:pt x="23765" y="8298"/>
                    <a:pt x="23698" y="7960"/>
                    <a:pt x="23507" y="7668"/>
                  </a:cubicBezTo>
                  <a:cubicBezTo>
                    <a:pt x="23323" y="7375"/>
                    <a:pt x="23046" y="7156"/>
                    <a:pt x="23046" y="7156"/>
                  </a:cubicBezTo>
                  <a:cubicBezTo>
                    <a:pt x="23046" y="7156"/>
                    <a:pt x="22753" y="6958"/>
                    <a:pt x="22417" y="6874"/>
                  </a:cubicBezTo>
                  <a:cubicBezTo>
                    <a:pt x="22266" y="6834"/>
                    <a:pt x="22115" y="6820"/>
                    <a:pt x="21994" y="6820"/>
                  </a:cubicBezTo>
                  <a:close/>
                  <a:moveTo>
                    <a:pt x="13819" y="6586"/>
                  </a:moveTo>
                  <a:cubicBezTo>
                    <a:pt x="13788" y="6586"/>
                    <a:pt x="13575" y="6747"/>
                    <a:pt x="13245" y="6962"/>
                  </a:cubicBezTo>
                  <a:cubicBezTo>
                    <a:pt x="13125" y="7041"/>
                    <a:pt x="12988" y="7125"/>
                    <a:pt x="12840" y="7210"/>
                  </a:cubicBezTo>
                  <a:lnTo>
                    <a:pt x="12840" y="7210"/>
                  </a:lnTo>
                  <a:cubicBezTo>
                    <a:pt x="12836" y="7208"/>
                    <a:pt x="12834" y="7206"/>
                    <a:pt x="12831" y="7206"/>
                  </a:cubicBezTo>
                  <a:cubicBezTo>
                    <a:pt x="12830" y="7206"/>
                    <a:pt x="12829" y="7207"/>
                    <a:pt x="12828" y="7207"/>
                  </a:cubicBezTo>
                  <a:cubicBezTo>
                    <a:pt x="12826" y="7208"/>
                    <a:pt x="12825" y="7212"/>
                    <a:pt x="12826" y="7218"/>
                  </a:cubicBezTo>
                  <a:lnTo>
                    <a:pt x="12826" y="7218"/>
                  </a:lnTo>
                  <a:cubicBezTo>
                    <a:pt x="12554" y="7373"/>
                    <a:pt x="12245" y="7532"/>
                    <a:pt x="11927" y="7670"/>
                  </a:cubicBezTo>
                  <a:cubicBezTo>
                    <a:pt x="11429" y="7888"/>
                    <a:pt x="10910" y="8049"/>
                    <a:pt x="10514" y="8141"/>
                  </a:cubicBezTo>
                  <a:cubicBezTo>
                    <a:pt x="10120" y="8235"/>
                    <a:pt x="9850" y="8273"/>
                    <a:pt x="9850" y="8273"/>
                  </a:cubicBezTo>
                  <a:cubicBezTo>
                    <a:pt x="9850" y="8273"/>
                    <a:pt x="9586" y="8326"/>
                    <a:pt x="9181" y="8372"/>
                  </a:cubicBezTo>
                  <a:cubicBezTo>
                    <a:pt x="8977" y="8392"/>
                    <a:pt x="8737" y="8408"/>
                    <a:pt x="8481" y="8408"/>
                  </a:cubicBezTo>
                  <a:cubicBezTo>
                    <a:pt x="8231" y="8408"/>
                    <a:pt x="7966" y="8393"/>
                    <a:pt x="7702" y="8350"/>
                  </a:cubicBezTo>
                  <a:cubicBezTo>
                    <a:pt x="7438" y="8309"/>
                    <a:pt x="7177" y="8239"/>
                    <a:pt x="6942" y="8151"/>
                  </a:cubicBezTo>
                  <a:cubicBezTo>
                    <a:pt x="6706" y="8060"/>
                    <a:pt x="6490" y="7960"/>
                    <a:pt x="6362" y="7818"/>
                  </a:cubicBezTo>
                  <a:cubicBezTo>
                    <a:pt x="6231" y="7678"/>
                    <a:pt x="6206" y="7505"/>
                    <a:pt x="6228" y="7397"/>
                  </a:cubicBezTo>
                  <a:cubicBezTo>
                    <a:pt x="6249" y="7284"/>
                    <a:pt x="6305" y="7236"/>
                    <a:pt x="6295" y="7227"/>
                  </a:cubicBezTo>
                  <a:cubicBezTo>
                    <a:pt x="6294" y="7227"/>
                    <a:pt x="6294" y="7227"/>
                    <a:pt x="6293" y="7227"/>
                  </a:cubicBezTo>
                  <a:cubicBezTo>
                    <a:pt x="6281" y="7227"/>
                    <a:pt x="6215" y="7265"/>
                    <a:pt x="6174" y="7382"/>
                  </a:cubicBezTo>
                  <a:cubicBezTo>
                    <a:pt x="6128" y="7501"/>
                    <a:pt x="6134" y="7711"/>
                    <a:pt x="6278" y="7889"/>
                  </a:cubicBezTo>
                  <a:cubicBezTo>
                    <a:pt x="6417" y="8068"/>
                    <a:pt x="6645" y="8189"/>
                    <a:pt x="6881" y="8296"/>
                  </a:cubicBezTo>
                  <a:cubicBezTo>
                    <a:pt x="7122" y="8404"/>
                    <a:pt x="7392" y="8490"/>
                    <a:pt x="7668" y="8545"/>
                  </a:cubicBezTo>
                  <a:cubicBezTo>
                    <a:pt x="8030" y="8621"/>
                    <a:pt x="8399" y="8646"/>
                    <a:pt x="8727" y="8646"/>
                  </a:cubicBezTo>
                  <a:cubicBezTo>
                    <a:pt x="8899" y="8646"/>
                    <a:pt x="9060" y="8639"/>
                    <a:pt x="9203" y="8629"/>
                  </a:cubicBezTo>
                  <a:cubicBezTo>
                    <a:pt x="9621" y="8597"/>
                    <a:pt x="9897" y="8551"/>
                    <a:pt x="9897" y="8551"/>
                  </a:cubicBezTo>
                  <a:cubicBezTo>
                    <a:pt x="9897" y="8551"/>
                    <a:pt x="10174" y="8503"/>
                    <a:pt x="10576" y="8393"/>
                  </a:cubicBezTo>
                  <a:cubicBezTo>
                    <a:pt x="10981" y="8282"/>
                    <a:pt x="11509" y="8096"/>
                    <a:pt x="12010" y="7849"/>
                  </a:cubicBezTo>
                  <a:cubicBezTo>
                    <a:pt x="12321" y="7697"/>
                    <a:pt x="12621" y="7522"/>
                    <a:pt x="12883" y="7351"/>
                  </a:cubicBezTo>
                  <a:lnTo>
                    <a:pt x="12883" y="7351"/>
                  </a:lnTo>
                  <a:cubicBezTo>
                    <a:pt x="12914" y="7408"/>
                    <a:pt x="12959" y="7479"/>
                    <a:pt x="13018" y="7557"/>
                  </a:cubicBezTo>
                  <a:cubicBezTo>
                    <a:pt x="13163" y="7754"/>
                    <a:pt x="13402" y="7976"/>
                    <a:pt x="13682" y="8145"/>
                  </a:cubicBezTo>
                  <a:cubicBezTo>
                    <a:pt x="13960" y="8312"/>
                    <a:pt x="14270" y="8426"/>
                    <a:pt x="14511" y="8477"/>
                  </a:cubicBezTo>
                  <a:cubicBezTo>
                    <a:pt x="14751" y="8533"/>
                    <a:pt x="14917" y="8541"/>
                    <a:pt x="14917" y="8541"/>
                  </a:cubicBezTo>
                  <a:cubicBezTo>
                    <a:pt x="14917" y="8541"/>
                    <a:pt x="14950" y="8543"/>
                    <a:pt x="15010" y="8543"/>
                  </a:cubicBezTo>
                  <a:cubicBezTo>
                    <a:pt x="15082" y="8543"/>
                    <a:pt x="15192" y="8540"/>
                    <a:pt x="15326" y="8527"/>
                  </a:cubicBezTo>
                  <a:cubicBezTo>
                    <a:pt x="15570" y="8505"/>
                    <a:pt x="15889" y="8439"/>
                    <a:pt x="16191" y="8325"/>
                  </a:cubicBezTo>
                  <a:cubicBezTo>
                    <a:pt x="16803" y="8104"/>
                    <a:pt x="17295" y="7688"/>
                    <a:pt x="17271" y="7660"/>
                  </a:cubicBezTo>
                  <a:cubicBezTo>
                    <a:pt x="17270" y="7658"/>
                    <a:pt x="17268" y="7658"/>
                    <a:pt x="17265" y="7658"/>
                  </a:cubicBezTo>
                  <a:cubicBezTo>
                    <a:pt x="17201" y="7658"/>
                    <a:pt x="16695" y="7982"/>
                    <a:pt x="16126" y="8134"/>
                  </a:cubicBezTo>
                  <a:cubicBezTo>
                    <a:pt x="15833" y="8218"/>
                    <a:pt x="15533" y="8262"/>
                    <a:pt x="15307" y="8268"/>
                  </a:cubicBezTo>
                  <a:cubicBezTo>
                    <a:pt x="15258" y="8270"/>
                    <a:pt x="15214" y="8270"/>
                    <a:pt x="15173" y="8270"/>
                  </a:cubicBezTo>
                  <a:cubicBezTo>
                    <a:pt x="15024" y="8270"/>
                    <a:pt x="14932" y="8261"/>
                    <a:pt x="14932" y="8261"/>
                  </a:cubicBezTo>
                  <a:cubicBezTo>
                    <a:pt x="14932" y="8261"/>
                    <a:pt x="14786" y="8259"/>
                    <a:pt x="14562" y="8224"/>
                  </a:cubicBezTo>
                  <a:cubicBezTo>
                    <a:pt x="14340" y="8189"/>
                    <a:pt x="14048" y="8105"/>
                    <a:pt x="13778" y="7970"/>
                  </a:cubicBezTo>
                  <a:cubicBezTo>
                    <a:pt x="13507" y="7835"/>
                    <a:pt x="13264" y="7650"/>
                    <a:pt x="13102" y="7486"/>
                  </a:cubicBezTo>
                  <a:cubicBezTo>
                    <a:pt x="13036" y="7421"/>
                    <a:pt x="12981" y="7361"/>
                    <a:pt x="12939" y="7314"/>
                  </a:cubicBezTo>
                  <a:lnTo>
                    <a:pt x="12939" y="7314"/>
                  </a:lnTo>
                  <a:cubicBezTo>
                    <a:pt x="13075" y="7223"/>
                    <a:pt x="13199" y="7134"/>
                    <a:pt x="13308" y="7049"/>
                  </a:cubicBezTo>
                  <a:cubicBezTo>
                    <a:pt x="13637" y="6796"/>
                    <a:pt x="13833" y="6599"/>
                    <a:pt x="13822" y="6587"/>
                  </a:cubicBezTo>
                  <a:cubicBezTo>
                    <a:pt x="13821" y="6586"/>
                    <a:pt x="13820" y="6586"/>
                    <a:pt x="13819" y="6586"/>
                  </a:cubicBezTo>
                  <a:close/>
                  <a:moveTo>
                    <a:pt x="1818" y="5075"/>
                  </a:moveTo>
                  <a:cubicBezTo>
                    <a:pt x="1728" y="5075"/>
                    <a:pt x="1625" y="5084"/>
                    <a:pt x="1513" y="5109"/>
                  </a:cubicBezTo>
                  <a:cubicBezTo>
                    <a:pt x="1106" y="5192"/>
                    <a:pt x="580" y="5521"/>
                    <a:pt x="298" y="6077"/>
                  </a:cubicBezTo>
                  <a:cubicBezTo>
                    <a:pt x="10" y="6625"/>
                    <a:pt x="0" y="7291"/>
                    <a:pt x="107" y="7741"/>
                  </a:cubicBezTo>
                  <a:cubicBezTo>
                    <a:pt x="157" y="7969"/>
                    <a:pt x="228" y="8151"/>
                    <a:pt x="285" y="8273"/>
                  </a:cubicBezTo>
                  <a:cubicBezTo>
                    <a:pt x="342" y="8397"/>
                    <a:pt x="383" y="8461"/>
                    <a:pt x="383" y="8461"/>
                  </a:cubicBezTo>
                  <a:cubicBezTo>
                    <a:pt x="383" y="8461"/>
                    <a:pt x="423" y="8528"/>
                    <a:pt x="498" y="8636"/>
                  </a:cubicBezTo>
                  <a:cubicBezTo>
                    <a:pt x="575" y="8743"/>
                    <a:pt x="696" y="8888"/>
                    <a:pt x="860" y="9038"/>
                  </a:cubicBezTo>
                  <a:cubicBezTo>
                    <a:pt x="1185" y="9340"/>
                    <a:pt x="1707" y="9626"/>
                    <a:pt x="2266" y="9691"/>
                  </a:cubicBezTo>
                  <a:cubicBezTo>
                    <a:pt x="2420" y="9711"/>
                    <a:pt x="2573" y="9719"/>
                    <a:pt x="2723" y="9719"/>
                  </a:cubicBezTo>
                  <a:cubicBezTo>
                    <a:pt x="3112" y="9719"/>
                    <a:pt x="3476" y="9663"/>
                    <a:pt x="3765" y="9606"/>
                  </a:cubicBezTo>
                  <a:cubicBezTo>
                    <a:pt x="4168" y="9520"/>
                    <a:pt x="4424" y="9421"/>
                    <a:pt x="4419" y="9401"/>
                  </a:cubicBezTo>
                  <a:cubicBezTo>
                    <a:pt x="4418" y="9398"/>
                    <a:pt x="4412" y="9396"/>
                    <a:pt x="4401" y="9396"/>
                  </a:cubicBezTo>
                  <a:cubicBezTo>
                    <a:pt x="4336" y="9396"/>
                    <a:pt x="4093" y="9447"/>
                    <a:pt x="3750" y="9485"/>
                  </a:cubicBezTo>
                  <a:cubicBezTo>
                    <a:pt x="3529" y="9508"/>
                    <a:pt x="3266" y="9531"/>
                    <a:pt x="2987" y="9531"/>
                  </a:cubicBezTo>
                  <a:cubicBezTo>
                    <a:pt x="2761" y="9531"/>
                    <a:pt x="2525" y="9516"/>
                    <a:pt x="2295" y="9475"/>
                  </a:cubicBezTo>
                  <a:cubicBezTo>
                    <a:pt x="1778" y="9385"/>
                    <a:pt x="1313" y="9102"/>
                    <a:pt x="1029" y="8821"/>
                  </a:cubicBezTo>
                  <a:cubicBezTo>
                    <a:pt x="743" y="8540"/>
                    <a:pt x="619" y="8295"/>
                    <a:pt x="619" y="8295"/>
                  </a:cubicBezTo>
                  <a:cubicBezTo>
                    <a:pt x="619" y="8295"/>
                    <a:pt x="582" y="8238"/>
                    <a:pt x="531" y="8133"/>
                  </a:cubicBezTo>
                  <a:cubicBezTo>
                    <a:pt x="480" y="8027"/>
                    <a:pt x="410" y="7871"/>
                    <a:pt x="360" y="7670"/>
                  </a:cubicBezTo>
                  <a:cubicBezTo>
                    <a:pt x="254" y="7276"/>
                    <a:pt x="239" y="6682"/>
                    <a:pt x="474" y="6181"/>
                  </a:cubicBezTo>
                  <a:cubicBezTo>
                    <a:pt x="701" y="5677"/>
                    <a:pt x="1166" y="5340"/>
                    <a:pt x="1540" y="5227"/>
                  </a:cubicBezTo>
                  <a:cubicBezTo>
                    <a:pt x="1743" y="5162"/>
                    <a:pt x="1916" y="5152"/>
                    <a:pt x="2033" y="5152"/>
                  </a:cubicBezTo>
                  <a:cubicBezTo>
                    <a:pt x="2084" y="5152"/>
                    <a:pt x="2125" y="5154"/>
                    <a:pt x="2153" y="5154"/>
                  </a:cubicBezTo>
                  <a:cubicBezTo>
                    <a:pt x="2180" y="5154"/>
                    <a:pt x="2195" y="5152"/>
                    <a:pt x="2195" y="5145"/>
                  </a:cubicBezTo>
                  <a:cubicBezTo>
                    <a:pt x="2197" y="5138"/>
                    <a:pt x="2133" y="5109"/>
                    <a:pt x="2013" y="5091"/>
                  </a:cubicBezTo>
                  <a:cubicBezTo>
                    <a:pt x="1959" y="5082"/>
                    <a:pt x="1893" y="5075"/>
                    <a:pt x="1818" y="5075"/>
                  </a:cubicBezTo>
                  <a:close/>
                  <a:moveTo>
                    <a:pt x="20743" y="8120"/>
                  </a:moveTo>
                  <a:cubicBezTo>
                    <a:pt x="20741" y="8120"/>
                    <a:pt x="20739" y="8120"/>
                    <a:pt x="20738" y="8121"/>
                  </a:cubicBezTo>
                  <a:cubicBezTo>
                    <a:pt x="20726" y="8135"/>
                    <a:pt x="20857" y="8266"/>
                    <a:pt x="21056" y="8453"/>
                  </a:cubicBezTo>
                  <a:cubicBezTo>
                    <a:pt x="21155" y="8545"/>
                    <a:pt x="21278" y="8651"/>
                    <a:pt x="21390" y="8769"/>
                  </a:cubicBezTo>
                  <a:cubicBezTo>
                    <a:pt x="21501" y="8887"/>
                    <a:pt x="21604" y="9029"/>
                    <a:pt x="21634" y="9180"/>
                  </a:cubicBezTo>
                  <a:cubicBezTo>
                    <a:pt x="21665" y="9330"/>
                    <a:pt x="21627" y="9486"/>
                    <a:pt x="21548" y="9613"/>
                  </a:cubicBezTo>
                  <a:cubicBezTo>
                    <a:pt x="21470" y="9741"/>
                    <a:pt x="21363" y="9841"/>
                    <a:pt x="21264" y="9912"/>
                  </a:cubicBezTo>
                  <a:cubicBezTo>
                    <a:pt x="21165" y="9984"/>
                    <a:pt x="21070" y="10027"/>
                    <a:pt x="21002" y="10056"/>
                  </a:cubicBezTo>
                  <a:cubicBezTo>
                    <a:pt x="20932" y="10084"/>
                    <a:pt x="20894" y="10097"/>
                    <a:pt x="20894" y="10097"/>
                  </a:cubicBezTo>
                  <a:cubicBezTo>
                    <a:pt x="20894" y="10097"/>
                    <a:pt x="20738" y="10168"/>
                    <a:pt x="20488" y="10198"/>
                  </a:cubicBezTo>
                  <a:cubicBezTo>
                    <a:pt x="20434" y="10205"/>
                    <a:pt x="20375" y="10209"/>
                    <a:pt x="20313" y="10209"/>
                  </a:cubicBezTo>
                  <a:cubicBezTo>
                    <a:pt x="20089" y="10209"/>
                    <a:pt x="19820" y="10162"/>
                    <a:pt x="19563" y="10063"/>
                  </a:cubicBezTo>
                  <a:cubicBezTo>
                    <a:pt x="19234" y="9940"/>
                    <a:pt x="18924" y="9752"/>
                    <a:pt x="18693" y="9610"/>
                  </a:cubicBezTo>
                  <a:cubicBezTo>
                    <a:pt x="18477" y="9475"/>
                    <a:pt x="18328" y="9382"/>
                    <a:pt x="18299" y="9382"/>
                  </a:cubicBezTo>
                  <a:cubicBezTo>
                    <a:pt x="18297" y="9382"/>
                    <a:pt x="18295" y="9383"/>
                    <a:pt x="18294" y="9384"/>
                  </a:cubicBezTo>
                  <a:cubicBezTo>
                    <a:pt x="18283" y="9399"/>
                    <a:pt x="18415" y="9526"/>
                    <a:pt x="18623" y="9704"/>
                  </a:cubicBezTo>
                  <a:cubicBezTo>
                    <a:pt x="18838" y="9875"/>
                    <a:pt x="19137" y="10095"/>
                    <a:pt x="19480" y="10252"/>
                  </a:cubicBezTo>
                  <a:cubicBezTo>
                    <a:pt x="19780" y="10393"/>
                    <a:pt x="20119" y="10465"/>
                    <a:pt x="20396" y="10465"/>
                  </a:cubicBezTo>
                  <a:cubicBezTo>
                    <a:pt x="20435" y="10465"/>
                    <a:pt x="20472" y="10464"/>
                    <a:pt x="20508" y="10461"/>
                  </a:cubicBezTo>
                  <a:cubicBezTo>
                    <a:pt x="20654" y="10451"/>
                    <a:pt x="20774" y="10426"/>
                    <a:pt x="20858" y="10404"/>
                  </a:cubicBezTo>
                  <a:cubicBezTo>
                    <a:pt x="20942" y="10383"/>
                    <a:pt x="20988" y="10366"/>
                    <a:pt x="20988" y="10366"/>
                  </a:cubicBezTo>
                  <a:cubicBezTo>
                    <a:pt x="20988" y="10366"/>
                    <a:pt x="21035" y="10350"/>
                    <a:pt x="21113" y="10312"/>
                  </a:cubicBezTo>
                  <a:cubicBezTo>
                    <a:pt x="21188" y="10275"/>
                    <a:pt x="21301" y="10218"/>
                    <a:pt x="21419" y="10124"/>
                  </a:cubicBezTo>
                  <a:cubicBezTo>
                    <a:pt x="21536" y="10031"/>
                    <a:pt x="21661" y="9900"/>
                    <a:pt x="21750" y="9732"/>
                  </a:cubicBezTo>
                  <a:cubicBezTo>
                    <a:pt x="21842" y="9563"/>
                    <a:pt x="21886" y="9338"/>
                    <a:pt x="21826" y="9135"/>
                  </a:cubicBezTo>
                  <a:cubicBezTo>
                    <a:pt x="21768" y="8930"/>
                    <a:pt x="21628" y="8776"/>
                    <a:pt x="21499" y="8659"/>
                  </a:cubicBezTo>
                  <a:cubicBezTo>
                    <a:pt x="21366" y="8540"/>
                    <a:pt x="21235" y="8451"/>
                    <a:pt x="21124" y="8369"/>
                  </a:cubicBezTo>
                  <a:cubicBezTo>
                    <a:pt x="20918" y="8217"/>
                    <a:pt x="20771" y="8120"/>
                    <a:pt x="20743" y="812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8606;p73">
              <a:extLst>
                <a:ext uri="{FF2B5EF4-FFF2-40B4-BE49-F238E27FC236}">
                  <a16:creationId xmlns:a16="http://schemas.microsoft.com/office/drawing/2014/main" id="{69B7B9CC-997C-C5D4-526D-14BBAF991EA8}"/>
                </a:ext>
              </a:extLst>
            </p:cNvPr>
            <p:cNvSpPr/>
            <p:nvPr/>
          </p:nvSpPr>
          <p:spPr>
            <a:xfrm>
              <a:off x="532200" y="4070975"/>
              <a:ext cx="39550" cy="88100"/>
            </a:xfrm>
            <a:custGeom>
              <a:avLst/>
              <a:gdLst/>
              <a:ahLst/>
              <a:cxnLst/>
              <a:rect l="l" t="t" r="r" b="b"/>
              <a:pathLst>
                <a:path w="1582" h="3524" extrusionOk="0">
                  <a:moveTo>
                    <a:pt x="1241" y="0"/>
                  </a:moveTo>
                  <a:cubicBezTo>
                    <a:pt x="1240" y="0"/>
                    <a:pt x="1239" y="0"/>
                    <a:pt x="1239" y="1"/>
                  </a:cubicBezTo>
                  <a:cubicBezTo>
                    <a:pt x="1219" y="12"/>
                    <a:pt x="1270" y="127"/>
                    <a:pt x="1316" y="305"/>
                  </a:cubicBezTo>
                  <a:cubicBezTo>
                    <a:pt x="1361" y="483"/>
                    <a:pt x="1388" y="725"/>
                    <a:pt x="1373" y="966"/>
                  </a:cubicBezTo>
                  <a:cubicBezTo>
                    <a:pt x="1355" y="1206"/>
                    <a:pt x="1297" y="1441"/>
                    <a:pt x="1237" y="1609"/>
                  </a:cubicBezTo>
                  <a:cubicBezTo>
                    <a:pt x="1176" y="1778"/>
                    <a:pt x="1123" y="1885"/>
                    <a:pt x="1123" y="1885"/>
                  </a:cubicBezTo>
                  <a:cubicBezTo>
                    <a:pt x="1123" y="1885"/>
                    <a:pt x="1078" y="1998"/>
                    <a:pt x="997" y="2160"/>
                  </a:cubicBezTo>
                  <a:cubicBezTo>
                    <a:pt x="914" y="2321"/>
                    <a:pt x="786" y="2529"/>
                    <a:pt x="641" y="2729"/>
                  </a:cubicBezTo>
                  <a:cubicBezTo>
                    <a:pt x="351" y="3129"/>
                    <a:pt x="0" y="3492"/>
                    <a:pt x="29" y="3522"/>
                  </a:cubicBezTo>
                  <a:cubicBezTo>
                    <a:pt x="30" y="3523"/>
                    <a:pt x="31" y="3524"/>
                    <a:pt x="33" y="3524"/>
                  </a:cubicBezTo>
                  <a:cubicBezTo>
                    <a:pt x="84" y="3524"/>
                    <a:pt x="466" y="3222"/>
                    <a:pt x="800" y="2853"/>
                  </a:cubicBezTo>
                  <a:cubicBezTo>
                    <a:pt x="971" y="2662"/>
                    <a:pt x="1126" y="2453"/>
                    <a:pt x="1227" y="2285"/>
                  </a:cubicBezTo>
                  <a:cubicBezTo>
                    <a:pt x="1330" y="2119"/>
                    <a:pt x="1384" y="1998"/>
                    <a:pt x="1384" y="1998"/>
                  </a:cubicBezTo>
                  <a:cubicBezTo>
                    <a:pt x="1384" y="1998"/>
                    <a:pt x="1437" y="1877"/>
                    <a:pt x="1488" y="1685"/>
                  </a:cubicBezTo>
                  <a:cubicBezTo>
                    <a:pt x="1541" y="1494"/>
                    <a:pt x="1582" y="1230"/>
                    <a:pt x="1573" y="967"/>
                  </a:cubicBezTo>
                  <a:cubicBezTo>
                    <a:pt x="1566" y="704"/>
                    <a:pt x="1504" y="445"/>
                    <a:pt x="1420" y="268"/>
                  </a:cubicBezTo>
                  <a:cubicBezTo>
                    <a:pt x="1342" y="97"/>
                    <a:pt x="1260" y="0"/>
                    <a:pt x="12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8607;p73">
              <a:extLst>
                <a:ext uri="{FF2B5EF4-FFF2-40B4-BE49-F238E27FC236}">
                  <a16:creationId xmlns:a16="http://schemas.microsoft.com/office/drawing/2014/main" id="{4C068194-8FDB-F526-9E1D-38C3ED55ED95}"/>
                </a:ext>
              </a:extLst>
            </p:cNvPr>
            <p:cNvSpPr/>
            <p:nvPr/>
          </p:nvSpPr>
          <p:spPr>
            <a:xfrm>
              <a:off x="971600" y="4084325"/>
              <a:ext cx="45125" cy="77275"/>
            </a:xfrm>
            <a:custGeom>
              <a:avLst/>
              <a:gdLst/>
              <a:ahLst/>
              <a:cxnLst/>
              <a:rect l="l" t="t" r="r" b="b"/>
              <a:pathLst>
                <a:path w="1805" h="3091" extrusionOk="0">
                  <a:moveTo>
                    <a:pt x="186" y="0"/>
                  </a:moveTo>
                  <a:cubicBezTo>
                    <a:pt x="143" y="0"/>
                    <a:pt x="1" y="469"/>
                    <a:pt x="61" y="957"/>
                  </a:cubicBezTo>
                  <a:cubicBezTo>
                    <a:pt x="84" y="1202"/>
                    <a:pt x="153" y="1442"/>
                    <a:pt x="216" y="1615"/>
                  </a:cubicBezTo>
                  <a:cubicBezTo>
                    <a:pt x="277" y="1787"/>
                    <a:pt x="331" y="1898"/>
                    <a:pt x="331" y="1898"/>
                  </a:cubicBezTo>
                  <a:cubicBezTo>
                    <a:pt x="331" y="1898"/>
                    <a:pt x="387" y="2007"/>
                    <a:pt x="488" y="2163"/>
                  </a:cubicBezTo>
                  <a:cubicBezTo>
                    <a:pt x="589" y="2315"/>
                    <a:pt x="740" y="2513"/>
                    <a:pt x="923" y="2681"/>
                  </a:cubicBezTo>
                  <a:cubicBezTo>
                    <a:pt x="1106" y="2849"/>
                    <a:pt x="1322" y="2978"/>
                    <a:pt x="1499" y="3037"/>
                  </a:cubicBezTo>
                  <a:cubicBezTo>
                    <a:pt x="1617" y="3077"/>
                    <a:pt x="1711" y="3091"/>
                    <a:pt x="1761" y="3091"/>
                  </a:cubicBezTo>
                  <a:cubicBezTo>
                    <a:pt x="1786" y="3091"/>
                    <a:pt x="1799" y="3087"/>
                    <a:pt x="1800" y="3082"/>
                  </a:cubicBezTo>
                  <a:cubicBezTo>
                    <a:pt x="1805" y="3061"/>
                    <a:pt x="1692" y="3022"/>
                    <a:pt x="1544" y="2937"/>
                  </a:cubicBezTo>
                  <a:cubicBezTo>
                    <a:pt x="1393" y="2852"/>
                    <a:pt x="1215" y="2711"/>
                    <a:pt x="1066" y="2540"/>
                  </a:cubicBezTo>
                  <a:cubicBezTo>
                    <a:pt x="761" y="2200"/>
                    <a:pt x="586" y="1773"/>
                    <a:pt x="586" y="1773"/>
                  </a:cubicBezTo>
                  <a:cubicBezTo>
                    <a:pt x="586" y="1773"/>
                    <a:pt x="529" y="1673"/>
                    <a:pt x="458" y="1516"/>
                  </a:cubicBezTo>
                  <a:cubicBezTo>
                    <a:pt x="387" y="1360"/>
                    <a:pt x="304" y="1149"/>
                    <a:pt x="259" y="926"/>
                  </a:cubicBezTo>
                  <a:cubicBezTo>
                    <a:pt x="153" y="480"/>
                    <a:pt x="223" y="8"/>
                    <a:pt x="188" y="0"/>
                  </a:cubicBezTo>
                  <a:cubicBezTo>
                    <a:pt x="187" y="0"/>
                    <a:pt x="186" y="0"/>
                    <a:pt x="18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8608;p73">
              <a:extLst>
                <a:ext uri="{FF2B5EF4-FFF2-40B4-BE49-F238E27FC236}">
                  <a16:creationId xmlns:a16="http://schemas.microsoft.com/office/drawing/2014/main" id="{0E33B10D-2B3C-912D-F123-72B835A8DC9D}"/>
                </a:ext>
              </a:extLst>
            </p:cNvPr>
            <p:cNvSpPr/>
            <p:nvPr/>
          </p:nvSpPr>
          <p:spPr>
            <a:xfrm>
              <a:off x="517850" y="4064400"/>
              <a:ext cx="100" cy="275"/>
            </a:xfrm>
            <a:custGeom>
              <a:avLst/>
              <a:gdLst/>
              <a:ahLst/>
              <a:cxnLst/>
              <a:rect l="l" t="t" r="r" b="b"/>
              <a:pathLst>
                <a:path w="4" h="11" extrusionOk="0">
                  <a:moveTo>
                    <a:pt x="4" y="0"/>
                  </a:moveTo>
                  <a:cubicBezTo>
                    <a:pt x="4" y="0"/>
                    <a:pt x="1" y="5"/>
                    <a:pt x="4" y="10"/>
                  </a:cubicBezTo>
                  <a:lnTo>
                    <a:pt x="4"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8609;p73">
              <a:extLst>
                <a:ext uri="{FF2B5EF4-FFF2-40B4-BE49-F238E27FC236}">
                  <a16:creationId xmlns:a16="http://schemas.microsoft.com/office/drawing/2014/main" id="{64A1D0B1-7778-31B2-BDCD-391E8EE28659}"/>
                </a:ext>
              </a:extLst>
            </p:cNvPr>
            <p:cNvSpPr/>
            <p:nvPr/>
          </p:nvSpPr>
          <p:spPr>
            <a:xfrm>
              <a:off x="517675" y="4067550"/>
              <a:ext cx="25" cy="250"/>
            </a:xfrm>
            <a:custGeom>
              <a:avLst/>
              <a:gdLst/>
              <a:ahLst/>
              <a:cxnLst/>
              <a:rect l="l" t="t" r="r" b="b"/>
              <a:pathLst>
                <a:path w="1" h="10" extrusionOk="0">
                  <a:moveTo>
                    <a:pt x="1" y="1"/>
                  </a:moveTo>
                  <a:lnTo>
                    <a:pt x="1" y="1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8610;p73">
              <a:extLst>
                <a:ext uri="{FF2B5EF4-FFF2-40B4-BE49-F238E27FC236}">
                  <a16:creationId xmlns:a16="http://schemas.microsoft.com/office/drawing/2014/main" id="{80C847AD-D079-82D6-EF6C-14814738D420}"/>
                </a:ext>
              </a:extLst>
            </p:cNvPr>
            <p:cNvSpPr/>
            <p:nvPr/>
          </p:nvSpPr>
          <p:spPr>
            <a:xfrm>
              <a:off x="517825" y="4065000"/>
              <a:ext cx="50" cy="300"/>
            </a:xfrm>
            <a:custGeom>
              <a:avLst/>
              <a:gdLst/>
              <a:ahLst/>
              <a:cxnLst/>
              <a:rect l="l" t="t" r="r" b="b"/>
              <a:pathLst>
                <a:path w="2" h="12" extrusionOk="0">
                  <a:moveTo>
                    <a:pt x="2" y="0"/>
                  </a:moveTo>
                  <a:cubicBezTo>
                    <a:pt x="0" y="3"/>
                    <a:pt x="0" y="8"/>
                    <a:pt x="2" y="12"/>
                  </a:cubicBezTo>
                  <a:lnTo>
                    <a:pt x="2"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8611;p73">
              <a:extLst>
                <a:ext uri="{FF2B5EF4-FFF2-40B4-BE49-F238E27FC236}">
                  <a16:creationId xmlns:a16="http://schemas.microsoft.com/office/drawing/2014/main" id="{81FD6B59-483D-AED2-6AE2-55DFC95830C0}"/>
                </a:ext>
              </a:extLst>
            </p:cNvPr>
            <p:cNvSpPr/>
            <p:nvPr/>
          </p:nvSpPr>
          <p:spPr>
            <a:xfrm>
              <a:off x="517750" y="4066000"/>
              <a:ext cx="50" cy="450"/>
            </a:xfrm>
            <a:custGeom>
              <a:avLst/>
              <a:gdLst/>
              <a:ahLst/>
              <a:cxnLst/>
              <a:rect l="l" t="t" r="r" b="b"/>
              <a:pathLst>
                <a:path w="2" h="18" extrusionOk="0">
                  <a:moveTo>
                    <a:pt x="2" y="1"/>
                  </a:moveTo>
                  <a:lnTo>
                    <a:pt x="2" y="1"/>
                  </a:lnTo>
                  <a:cubicBezTo>
                    <a:pt x="2" y="6"/>
                    <a:pt x="2" y="12"/>
                    <a:pt x="0" y="17"/>
                  </a:cubicBezTo>
                  <a:cubicBezTo>
                    <a:pt x="2" y="13"/>
                    <a:pt x="2" y="7"/>
                    <a:pt x="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8612;p73">
              <a:extLst>
                <a:ext uri="{FF2B5EF4-FFF2-40B4-BE49-F238E27FC236}">
                  <a16:creationId xmlns:a16="http://schemas.microsoft.com/office/drawing/2014/main" id="{9B482919-CC86-13D2-8E01-82889BB1D4A9}"/>
                </a:ext>
              </a:extLst>
            </p:cNvPr>
            <p:cNvSpPr/>
            <p:nvPr/>
          </p:nvSpPr>
          <p:spPr>
            <a:xfrm>
              <a:off x="563025" y="4069450"/>
              <a:ext cx="3075" cy="4925"/>
            </a:xfrm>
            <a:custGeom>
              <a:avLst/>
              <a:gdLst/>
              <a:ahLst/>
              <a:cxnLst/>
              <a:rect l="l" t="t" r="r" b="b"/>
              <a:pathLst>
                <a:path w="123" h="197" extrusionOk="0">
                  <a:moveTo>
                    <a:pt x="0" y="0"/>
                  </a:moveTo>
                  <a:cubicBezTo>
                    <a:pt x="47" y="64"/>
                    <a:pt x="87" y="130"/>
                    <a:pt x="122" y="197"/>
                  </a:cubicBezTo>
                  <a:cubicBezTo>
                    <a:pt x="87" y="130"/>
                    <a:pt x="48" y="64"/>
                    <a:pt x="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8613;p73">
              <a:extLst>
                <a:ext uri="{FF2B5EF4-FFF2-40B4-BE49-F238E27FC236}">
                  <a16:creationId xmlns:a16="http://schemas.microsoft.com/office/drawing/2014/main" id="{80330CF2-67EE-9955-A9BA-C0C0654F7E7F}"/>
                </a:ext>
              </a:extLst>
            </p:cNvPr>
            <p:cNvSpPr/>
            <p:nvPr/>
          </p:nvSpPr>
          <p:spPr>
            <a:xfrm>
              <a:off x="974350" y="4081800"/>
              <a:ext cx="75" cy="175"/>
            </a:xfrm>
            <a:custGeom>
              <a:avLst/>
              <a:gdLst/>
              <a:ahLst/>
              <a:cxnLst/>
              <a:rect l="l" t="t" r="r" b="b"/>
              <a:pathLst>
                <a:path w="3" h="7" extrusionOk="0">
                  <a:moveTo>
                    <a:pt x="2" y="0"/>
                  </a:moveTo>
                  <a:cubicBezTo>
                    <a:pt x="2" y="0"/>
                    <a:pt x="2" y="2"/>
                    <a:pt x="1" y="6"/>
                  </a:cubicBezTo>
                  <a:cubicBezTo>
                    <a:pt x="2" y="5"/>
                    <a:pt x="2" y="2"/>
                    <a:pt x="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8614;p73">
              <a:extLst>
                <a:ext uri="{FF2B5EF4-FFF2-40B4-BE49-F238E27FC236}">
                  <a16:creationId xmlns:a16="http://schemas.microsoft.com/office/drawing/2014/main" id="{D0994BC1-F64A-5FE0-9F4C-4CEAD263E37A}"/>
                </a:ext>
              </a:extLst>
            </p:cNvPr>
            <p:cNvSpPr/>
            <p:nvPr/>
          </p:nvSpPr>
          <p:spPr>
            <a:xfrm>
              <a:off x="973775" y="4084825"/>
              <a:ext cx="75" cy="125"/>
            </a:xfrm>
            <a:custGeom>
              <a:avLst/>
              <a:gdLst/>
              <a:ahLst/>
              <a:cxnLst/>
              <a:rect l="l" t="t" r="r" b="b"/>
              <a:pathLst>
                <a:path w="3" h="5" extrusionOk="0">
                  <a:moveTo>
                    <a:pt x="2" y="0"/>
                  </a:moveTo>
                  <a:cubicBezTo>
                    <a:pt x="2" y="2"/>
                    <a:pt x="1" y="2"/>
                    <a:pt x="2" y="5"/>
                  </a:cubicBezTo>
                  <a:lnTo>
                    <a:pt x="2"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8615;p73">
              <a:extLst>
                <a:ext uri="{FF2B5EF4-FFF2-40B4-BE49-F238E27FC236}">
                  <a16:creationId xmlns:a16="http://schemas.microsoft.com/office/drawing/2014/main" id="{168A4570-8A81-BED3-23D1-D05A413A7454}"/>
                </a:ext>
              </a:extLst>
            </p:cNvPr>
            <p:cNvSpPr/>
            <p:nvPr/>
          </p:nvSpPr>
          <p:spPr>
            <a:xfrm>
              <a:off x="481025" y="3863475"/>
              <a:ext cx="600850" cy="221600"/>
            </a:xfrm>
            <a:custGeom>
              <a:avLst/>
              <a:gdLst/>
              <a:ahLst/>
              <a:cxnLst/>
              <a:rect l="l" t="t" r="r" b="b"/>
              <a:pathLst>
                <a:path w="24034" h="8864" extrusionOk="0">
                  <a:moveTo>
                    <a:pt x="2510" y="1"/>
                  </a:moveTo>
                  <a:lnTo>
                    <a:pt x="2510" y="1"/>
                  </a:lnTo>
                  <a:cubicBezTo>
                    <a:pt x="2221" y="170"/>
                    <a:pt x="1943" y="403"/>
                    <a:pt x="1694" y="725"/>
                  </a:cubicBezTo>
                  <a:cubicBezTo>
                    <a:pt x="227" y="2620"/>
                    <a:pt x="1657" y="3720"/>
                    <a:pt x="1657" y="3720"/>
                  </a:cubicBezTo>
                  <a:cubicBezTo>
                    <a:pt x="1657" y="3720"/>
                    <a:pt x="76" y="4136"/>
                    <a:pt x="39" y="5691"/>
                  </a:cubicBezTo>
                  <a:cubicBezTo>
                    <a:pt x="0" y="7244"/>
                    <a:pt x="1469" y="8042"/>
                    <a:pt x="1469" y="8042"/>
                  </a:cubicBezTo>
                  <a:cubicBezTo>
                    <a:pt x="1469" y="8042"/>
                    <a:pt x="1808" y="8325"/>
                    <a:pt x="2486" y="8325"/>
                  </a:cubicBezTo>
                  <a:cubicBezTo>
                    <a:pt x="2706" y="8325"/>
                    <a:pt x="2963" y="8295"/>
                    <a:pt x="3256" y="8215"/>
                  </a:cubicBezTo>
                  <a:cubicBezTo>
                    <a:pt x="3250" y="8208"/>
                    <a:pt x="3244" y="8200"/>
                    <a:pt x="3239" y="8192"/>
                  </a:cubicBezTo>
                  <a:cubicBezTo>
                    <a:pt x="3239" y="8192"/>
                    <a:pt x="5612" y="8042"/>
                    <a:pt x="6703" y="6752"/>
                  </a:cubicBezTo>
                  <a:cubicBezTo>
                    <a:pt x="6703" y="6752"/>
                    <a:pt x="7693" y="7244"/>
                    <a:pt x="9097" y="7244"/>
                  </a:cubicBezTo>
                  <a:cubicBezTo>
                    <a:pt x="10217" y="7244"/>
                    <a:pt x="11600" y="6930"/>
                    <a:pt x="12954" y="5802"/>
                  </a:cubicBezTo>
                  <a:cubicBezTo>
                    <a:pt x="12954" y="5802"/>
                    <a:pt x="13532" y="7086"/>
                    <a:pt x="15036" y="7086"/>
                  </a:cubicBezTo>
                  <a:cubicBezTo>
                    <a:pt x="15600" y="7086"/>
                    <a:pt x="16293" y="6906"/>
                    <a:pt x="17134" y="6410"/>
                  </a:cubicBezTo>
                  <a:cubicBezTo>
                    <a:pt x="17134" y="6410"/>
                    <a:pt x="17512" y="8191"/>
                    <a:pt x="19771" y="8570"/>
                  </a:cubicBezTo>
                  <a:cubicBezTo>
                    <a:pt x="19771" y="8570"/>
                    <a:pt x="20262" y="8864"/>
                    <a:pt x="21197" y="8864"/>
                  </a:cubicBezTo>
                  <a:cubicBezTo>
                    <a:pt x="21434" y="8864"/>
                    <a:pt x="21699" y="8845"/>
                    <a:pt x="21993" y="8797"/>
                  </a:cubicBezTo>
                  <a:cubicBezTo>
                    <a:pt x="22000" y="8796"/>
                    <a:pt x="24034" y="8605"/>
                    <a:pt x="23883" y="7203"/>
                  </a:cubicBezTo>
                  <a:cubicBezTo>
                    <a:pt x="23740" y="5871"/>
                    <a:pt x="23120" y="5838"/>
                    <a:pt x="23058" y="5838"/>
                  </a:cubicBezTo>
                  <a:cubicBezTo>
                    <a:pt x="23055" y="5838"/>
                    <a:pt x="23053" y="5838"/>
                    <a:pt x="23053" y="5838"/>
                  </a:cubicBezTo>
                  <a:cubicBezTo>
                    <a:pt x="23053" y="5838"/>
                    <a:pt x="24033" y="5496"/>
                    <a:pt x="23843" y="3830"/>
                  </a:cubicBezTo>
                  <a:cubicBezTo>
                    <a:pt x="23818" y="3592"/>
                    <a:pt x="23744" y="3383"/>
                    <a:pt x="23640" y="3200"/>
                  </a:cubicBezTo>
                  <a:cubicBezTo>
                    <a:pt x="23634" y="4802"/>
                    <a:pt x="21971" y="5449"/>
                    <a:pt x="21848" y="5471"/>
                  </a:cubicBezTo>
                  <a:cubicBezTo>
                    <a:pt x="21697" y="5496"/>
                    <a:pt x="23504" y="6311"/>
                    <a:pt x="23166" y="7138"/>
                  </a:cubicBezTo>
                  <a:cubicBezTo>
                    <a:pt x="23090" y="7324"/>
                    <a:pt x="22931" y="7396"/>
                    <a:pt x="22729" y="7396"/>
                  </a:cubicBezTo>
                  <a:cubicBezTo>
                    <a:pt x="22033" y="7396"/>
                    <a:pt x="20831" y="6534"/>
                    <a:pt x="20831" y="6534"/>
                  </a:cubicBezTo>
                  <a:lnTo>
                    <a:pt x="20831" y="6534"/>
                  </a:lnTo>
                  <a:cubicBezTo>
                    <a:pt x="20831" y="6534"/>
                    <a:pt x="21886" y="7475"/>
                    <a:pt x="20831" y="7815"/>
                  </a:cubicBezTo>
                  <a:cubicBezTo>
                    <a:pt x="20747" y="7842"/>
                    <a:pt x="20657" y="7855"/>
                    <a:pt x="20565" y="7855"/>
                  </a:cubicBezTo>
                  <a:cubicBezTo>
                    <a:pt x="19500" y="7855"/>
                    <a:pt x="17993" y="6189"/>
                    <a:pt x="18270" y="5670"/>
                  </a:cubicBezTo>
                  <a:cubicBezTo>
                    <a:pt x="18390" y="5446"/>
                    <a:pt x="18672" y="5379"/>
                    <a:pt x="18969" y="5379"/>
                  </a:cubicBezTo>
                  <a:cubicBezTo>
                    <a:pt x="19423" y="5379"/>
                    <a:pt x="19912" y="5536"/>
                    <a:pt x="19912" y="5536"/>
                  </a:cubicBezTo>
                  <a:cubicBezTo>
                    <a:pt x="19912" y="5536"/>
                    <a:pt x="18685" y="4805"/>
                    <a:pt x="18797" y="4464"/>
                  </a:cubicBezTo>
                  <a:cubicBezTo>
                    <a:pt x="18910" y="4126"/>
                    <a:pt x="20588" y="3401"/>
                    <a:pt x="20588" y="3401"/>
                  </a:cubicBezTo>
                  <a:cubicBezTo>
                    <a:pt x="20526" y="3347"/>
                    <a:pt x="20436" y="3324"/>
                    <a:pt x="20327" y="3324"/>
                  </a:cubicBezTo>
                  <a:cubicBezTo>
                    <a:pt x="19736" y="3324"/>
                    <a:pt x="18602" y="4000"/>
                    <a:pt x="18602" y="4000"/>
                  </a:cubicBezTo>
                  <a:lnTo>
                    <a:pt x="19664" y="2995"/>
                  </a:lnTo>
                  <a:lnTo>
                    <a:pt x="19664" y="2995"/>
                  </a:lnTo>
                  <a:cubicBezTo>
                    <a:pt x="19664" y="2995"/>
                    <a:pt x="19582" y="3017"/>
                    <a:pt x="19456" y="3017"/>
                  </a:cubicBezTo>
                  <a:cubicBezTo>
                    <a:pt x="19250" y="3017"/>
                    <a:pt x="18928" y="2960"/>
                    <a:pt x="18648" y="2657"/>
                  </a:cubicBezTo>
                  <a:cubicBezTo>
                    <a:pt x="18441" y="2433"/>
                    <a:pt x="18771" y="1786"/>
                    <a:pt x="19187" y="1146"/>
                  </a:cubicBezTo>
                  <a:lnTo>
                    <a:pt x="19187" y="1146"/>
                  </a:lnTo>
                  <a:cubicBezTo>
                    <a:pt x="18562" y="1297"/>
                    <a:pt x="18383" y="2012"/>
                    <a:pt x="18383" y="2012"/>
                  </a:cubicBezTo>
                  <a:cubicBezTo>
                    <a:pt x="18383" y="2012"/>
                    <a:pt x="18000" y="1105"/>
                    <a:pt x="17391" y="240"/>
                  </a:cubicBezTo>
                  <a:lnTo>
                    <a:pt x="17391" y="240"/>
                  </a:lnTo>
                  <a:lnTo>
                    <a:pt x="17705" y="2734"/>
                  </a:lnTo>
                  <a:lnTo>
                    <a:pt x="16875" y="2056"/>
                  </a:lnTo>
                  <a:lnTo>
                    <a:pt x="16875" y="2056"/>
                  </a:lnTo>
                  <a:lnTo>
                    <a:pt x="17628" y="3713"/>
                  </a:lnTo>
                  <a:cubicBezTo>
                    <a:pt x="17222" y="3230"/>
                    <a:pt x="16899" y="3086"/>
                    <a:pt x="16659" y="3086"/>
                  </a:cubicBezTo>
                  <a:cubicBezTo>
                    <a:pt x="16298" y="3086"/>
                    <a:pt x="16121" y="3411"/>
                    <a:pt x="16121" y="3411"/>
                  </a:cubicBezTo>
                  <a:cubicBezTo>
                    <a:pt x="16173" y="3353"/>
                    <a:pt x="16241" y="3327"/>
                    <a:pt x="16320" y="3327"/>
                  </a:cubicBezTo>
                  <a:cubicBezTo>
                    <a:pt x="16702" y="3327"/>
                    <a:pt x="17333" y="3930"/>
                    <a:pt x="17552" y="4427"/>
                  </a:cubicBezTo>
                  <a:cubicBezTo>
                    <a:pt x="17768" y="4924"/>
                    <a:pt x="17220" y="5983"/>
                    <a:pt x="16009" y="5983"/>
                  </a:cubicBezTo>
                  <a:cubicBezTo>
                    <a:pt x="15750" y="5983"/>
                    <a:pt x="15461" y="5934"/>
                    <a:pt x="15142" y="5821"/>
                  </a:cubicBezTo>
                  <a:cubicBezTo>
                    <a:pt x="13334" y="5180"/>
                    <a:pt x="14764" y="3675"/>
                    <a:pt x="14764" y="3674"/>
                  </a:cubicBezTo>
                  <a:lnTo>
                    <a:pt x="14764" y="3674"/>
                  </a:lnTo>
                  <a:cubicBezTo>
                    <a:pt x="14764" y="3675"/>
                    <a:pt x="13107" y="4880"/>
                    <a:pt x="9604" y="5182"/>
                  </a:cubicBezTo>
                  <a:cubicBezTo>
                    <a:pt x="9205" y="5216"/>
                    <a:pt x="8858" y="5231"/>
                    <a:pt x="8557" y="5231"/>
                  </a:cubicBezTo>
                  <a:cubicBezTo>
                    <a:pt x="6216" y="5231"/>
                    <a:pt x="6629" y="4315"/>
                    <a:pt x="6629" y="4315"/>
                  </a:cubicBezTo>
                  <a:lnTo>
                    <a:pt x="6629" y="4315"/>
                  </a:lnTo>
                  <a:cubicBezTo>
                    <a:pt x="6629" y="4315"/>
                    <a:pt x="4479" y="5507"/>
                    <a:pt x="3092" y="5507"/>
                  </a:cubicBezTo>
                  <a:cubicBezTo>
                    <a:pt x="2634" y="5507"/>
                    <a:pt x="2259" y="5377"/>
                    <a:pt x="2072" y="5031"/>
                  </a:cubicBezTo>
                  <a:cubicBezTo>
                    <a:pt x="1454" y="3885"/>
                    <a:pt x="2818" y="3784"/>
                    <a:pt x="3324" y="3784"/>
                  </a:cubicBezTo>
                  <a:cubicBezTo>
                    <a:pt x="3433" y="3784"/>
                    <a:pt x="3502" y="3788"/>
                    <a:pt x="3502" y="3788"/>
                  </a:cubicBezTo>
                  <a:cubicBezTo>
                    <a:pt x="1906" y="1992"/>
                    <a:pt x="2103" y="726"/>
                    <a:pt x="251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8616;p73">
              <a:extLst>
                <a:ext uri="{FF2B5EF4-FFF2-40B4-BE49-F238E27FC236}">
                  <a16:creationId xmlns:a16="http://schemas.microsoft.com/office/drawing/2014/main" id="{69DCFDEF-CCAA-AF0C-CD4F-415923D85904}"/>
                </a:ext>
              </a:extLst>
            </p:cNvPr>
            <p:cNvSpPr/>
            <p:nvPr/>
          </p:nvSpPr>
          <p:spPr>
            <a:xfrm>
              <a:off x="975325" y="4078100"/>
              <a:ext cx="25" cy="100"/>
            </a:xfrm>
            <a:custGeom>
              <a:avLst/>
              <a:gdLst/>
              <a:ahLst/>
              <a:cxnLst/>
              <a:rect l="l" t="t" r="r" b="b"/>
              <a:pathLst>
                <a:path w="1" h="4" extrusionOk="0">
                  <a:moveTo>
                    <a:pt x="0" y="0"/>
                  </a:moveTo>
                  <a:lnTo>
                    <a:pt x="0" y="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8617;p73">
              <a:extLst>
                <a:ext uri="{FF2B5EF4-FFF2-40B4-BE49-F238E27FC236}">
                  <a16:creationId xmlns:a16="http://schemas.microsoft.com/office/drawing/2014/main" id="{026233EB-C16B-078F-CB10-73DF096E54EA}"/>
                </a:ext>
              </a:extLst>
            </p:cNvPr>
            <p:cNvSpPr/>
            <p:nvPr/>
          </p:nvSpPr>
          <p:spPr>
            <a:xfrm>
              <a:off x="974925" y="4079525"/>
              <a:ext cx="25" cy="125"/>
            </a:xfrm>
            <a:custGeom>
              <a:avLst/>
              <a:gdLst/>
              <a:ahLst/>
              <a:cxnLst/>
              <a:rect l="l" t="t" r="r" b="b"/>
              <a:pathLst>
                <a:path w="1" h="5" extrusionOk="0">
                  <a:moveTo>
                    <a:pt x="0" y="0"/>
                  </a:moveTo>
                  <a:lnTo>
                    <a:pt x="0" y="5"/>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8618;p73">
              <a:extLst>
                <a:ext uri="{FF2B5EF4-FFF2-40B4-BE49-F238E27FC236}">
                  <a16:creationId xmlns:a16="http://schemas.microsoft.com/office/drawing/2014/main" id="{3800200F-56AC-6C38-7B49-28DD5398C647}"/>
                </a:ext>
              </a:extLst>
            </p:cNvPr>
            <p:cNvSpPr/>
            <p:nvPr/>
          </p:nvSpPr>
          <p:spPr>
            <a:xfrm>
              <a:off x="630975" y="3806700"/>
              <a:ext cx="93100" cy="52075"/>
            </a:xfrm>
            <a:custGeom>
              <a:avLst/>
              <a:gdLst/>
              <a:ahLst/>
              <a:cxnLst/>
              <a:rect l="l" t="t" r="r" b="b"/>
              <a:pathLst>
                <a:path w="3724" h="2083" extrusionOk="0">
                  <a:moveTo>
                    <a:pt x="2376" y="1"/>
                  </a:moveTo>
                  <a:cubicBezTo>
                    <a:pt x="2008" y="1"/>
                    <a:pt x="1636" y="73"/>
                    <a:pt x="1362" y="163"/>
                  </a:cubicBezTo>
                  <a:cubicBezTo>
                    <a:pt x="673" y="390"/>
                    <a:pt x="1" y="1158"/>
                    <a:pt x="337" y="1900"/>
                  </a:cubicBezTo>
                  <a:cubicBezTo>
                    <a:pt x="391" y="2019"/>
                    <a:pt x="527" y="2082"/>
                    <a:pt x="660" y="2082"/>
                  </a:cubicBezTo>
                  <a:cubicBezTo>
                    <a:pt x="760" y="2082"/>
                    <a:pt x="858" y="2047"/>
                    <a:pt x="919" y="1974"/>
                  </a:cubicBezTo>
                  <a:cubicBezTo>
                    <a:pt x="1057" y="1810"/>
                    <a:pt x="1141" y="1630"/>
                    <a:pt x="1333" y="1524"/>
                  </a:cubicBezTo>
                  <a:cubicBezTo>
                    <a:pt x="1570" y="1396"/>
                    <a:pt x="1839" y="1366"/>
                    <a:pt x="2103" y="1366"/>
                  </a:cubicBezTo>
                  <a:cubicBezTo>
                    <a:pt x="2109" y="1366"/>
                    <a:pt x="2116" y="1366"/>
                    <a:pt x="2122" y="1366"/>
                  </a:cubicBezTo>
                  <a:cubicBezTo>
                    <a:pt x="2594" y="1366"/>
                    <a:pt x="3090" y="1333"/>
                    <a:pt x="3515" y="1106"/>
                  </a:cubicBezTo>
                  <a:cubicBezTo>
                    <a:pt x="3698" y="1009"/>
                    <a:pt x="3723" y="784"/>
                    <a:pt x="3645" y="613"/>
                  </a:cubicBezTo>
                  <a:cubicBezTo>
                    <a:pt x="3430" y="151"/>
                    <a:pt x="2906" y="1"/>
                    <a:pt x="2376"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8619;p73">
              <a:extLst>
                <a:ext uri="{FF2B5EF4-FFF2-40B4-BE49-F238E27FC236}">
                  <a16:creationId xmlns:a16="http://schemas.microsoft.com/office/drawing/2014/main" id="{9AAE2559-7DAC-2EDC-8FF4-5244E2ACC71D}"/>
                </a:ext>
              </a:extLst>
            </p:cNvPr>
            <p:cNvSpPr/>
            <p:nvPr/>
          </p:nvSpPr>
          <p:spPr>
            <a:xfrm>
              <a:off x="733125" y="3834225"/>
              <a:ext cx="18625" cy="13925"/>
            </a:xfrm>
            <a:custGeom>
              <a:avLst/>
              <a:gdLst/>
              <a:ahLst/>
              <a:cxnLst/>
              <a:rect l="l" t="t" r="r" b="b"/>
              <a:pathLst>
                <a:path w="745" h="557" extrusionOk="0">
                  <a:moveTo>
                    <a:pt x="297" y="1"/>
                  </a:moveTo>
                  <a:cubicBezTo>
                    <a:pt x="237" y="1"/>
                    <a:pt x="176" y="17"/>
                    <a:pt x="111" y="60"/>
                  </a:cubicBezTo>
                  <a:cubicBezTo>
                    <a:pt x="49" y="103"/>
                    <a:pt x="0" y="187"/>
                    <a:pt x="29" y="264"/>
                  </a:cubicBezTo>
                  <a:cubicBezTo>
                    <a:pt x="61" y="352"/>
                    <a:pt x="93" y="422"/>
                    <a:pt x="178" y="472"/>
                  </a:cubicBezTo>
                  <a:cubicBezTo>
                    <a:pt x="256" y="517"/>
                    <a:pt x="346" y="530"/>
                    <a:pt x="433" y="550"/>
                  </a:cubicBezTo>
                  <a:cubicBezTo>
                    <a:pt x="454" y="555"/>
                    <a:pt x="475" y="557"/>
                    <a:pt x="494" y="557"/>
                  </a:cubicBezTo>
                  <a:cubicBezTo>
                    <a:pt x="582" y="557"/>
                    <a:pt x="652" y="512"/>
                    <a:pt x="709" y="437"/>
                  </a:cubicBezTo>
                  <a:cubicBezTo>
                    <a:pt x="735" y="402"/>
                    <a:pt x="740" y="358"/>
                    <a:pt x="742" y="315"/>
                  </a:cubicBezTo>
                  <a:cubicBezTo>
                    <a:pt x="745" y="237"/>
                    <a:pt x="696" y="139"/>
                    <a:pt x="621" y="104"/>
                  </a:cubicBezTo>
                  <a:cubicBezTo>
                    <a:pt x="509" y="53"/>
                    <a:pt x="405" y="1"/>
                    <a:pt x="29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8620;p73">
              <a:extLst>
                <a:ext uri="{FF2B5EF4-FFF2-40B4-BE49-F238E27FC236}">
                  <a16:creationId xmlns:a16="http://schemas.microsoft.com/office/drawing/2014/main" id="{6475F574-EFC5-E451-0AFF-E238A9D2460C}"/>
                </a:ext>
              </a:extLst>
            </p:cNvPr>
            <p:cNvSpPr/>
            <p:nvPr/>
          </p:nvSpPr>
          <p:spPr>
            <a:xfrm>
              <a:off x="831025" y="3850200"/>
              <a:ext cx="30400" cy="45950"/>
            </a:xfrm>
            <a:custGeom>
              <a:avLst/>
              <a:gdLst/>
              <a:ahLst/>
              <a:cxnLst/>
              <a:rect l="l" t="t" r="r" b="b"/>
              <a:pathLst>
                <a:path w="1216" h="1838" extrusionOk="0">
                  <a:moveTo>
                    <a:pt x="807" y="1"/>
                  </a:moveTo>
                  <a:cubicBezTo>
                    <a:pt x="778" y="1"/>
                    <a:pt x="749" y="4"/>
                    <a:pt x="722" y="11"/>
                  </a:cubicBezTo>
                  <a:cubicBezTo>
                    <a:pt x="0" y="183"/>
                    <a:pt x="50" y="1337"/>
                    <a:pt x="511" y="1747"/>
                  </a:cubicBezTo>
                  <a:cubicBezTo>
                    <a:pt x="580" y="1808"/>
                    <a:pt x="672" y="1837"/>
                    <a:pt x="763" y="1837"/>
                  </a:cubicBezTo>
                  <a:cubicBezTo>
                    <a:pt x="948" y="1837"/>
                    <a:pt x="1129" y="1717"/>
                    <a:pt x="1113" y="1498"/>
                  </a:cubicBezTo>
                  <a:cubicBezTo>
                    <a:pt x="1099" y="1312"/>
                    <a:pt x="1072" y="1098"/>
                    <a:pt x="1095" y="913"/>
                  </a:cubicBezTo>
                  <a:cubicBezTo>
                    <a:pt x="1106" y="828"/>
                    <a:pt x="1143" y="756"/>
                    <a:pt x="1170" y="675"/>
                  </a:cubicBezTo>
                  <a:cubicBezTo>
                    <a:pt x="1216" y="533"/>
                    <a:pt x="1206" y="416"/>
                    <a:pt x="1177" y="270"/>
                  </a:cubicBezTo>
                  <a:cubicBezTo>
                    <a:pt x="1143" y="99"/>
                    <a:pt x="969" y="1"/>
                    <a:pt x="80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8621;p73">
              <a:extLst>
                <a:ext uri="{FF2B5EF4-FFF2-40B4-BE49-F238E27FC236}">
                  <a16:creationId xmlns:a16="http://schemas.microsoft.com/office/drawing/2014/main" id="{67652DBF-1E00-D701-82CA-65A736911F4E}"/>
                </a:ext>
              </a:extLst>
            </p:cNvPr>
            <p:cNvSpPr/>
            <p:nvPr/>
          </p:nvSpPr>
          <p:spPr>
            <a:xfrm>
              <a:off x="864250" y="3852250"/>
              <a:ext cx="12875" cy="8475"/>
            </a:xfrm>
            <a:custGeom>
              <a:avLst/>
              <a:gdLst/>
              <a:ahLst/>
              <a:cxnLst/>
              <a:rect l="l" t="t" r="r" b="b"/>
              <a:pathLst>
                <a:path w="515" h="339" extrusionOk="0">
                  <a:moveTo>
                    <a:pt x="207" y="1"/>
                  </a:moveTo>
                  <a:cubicBezTo>
                    <a:pt x="0" y="1"/>
                    <a:pt x="0" y="338"/>
                    <a:pt x="209" y="338"/>
                  </a:cubicBezTo>
                  <a:cubicBezTo>
                    <a:pt x="224" y="338"/>
                    <a:pt x="240" y="336"/>
                    <a:pt x="257" y="333"/>
                  </a:cubicBezTo>
                  <a:cubicBezTo>
                    <a:pt x="322" y="319"/>
                    <a:pt x="385" y="311"/>
                    <a:pt x="440" y="270"/>
                  </a:cubicBezTo>
                  <a:cubicBezTo>
                    <a:pt x="514" y="213"/>
                    <a:pt x="514" y="126"/>
                    <a:pt x="440" y="69"/>
                  </a:cubicBezTo>
                  <a:cubicBezTo>
                    <a:pt x="385" y="28"/>
                    <a:pt x="322" y="21"/>
                    <a:pt x="257" y="7"/>
                  </a:cubicBezTo>
                  <a:cubicBezTo>
                    <a:pt x="239" y="3"/>
                    <a:pt x="222" y="1"/>
                    <a:pt x="20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8622;p73">
              <a:extLst>
                <a:ext uri="{FF2B5EF4-FFF2-40B4-BE49-F238E27FC236}">
                  <a16:creationId xmlns:a16="http://schemas.microsoft.com/office/drawing/2014/main" id="{50A84762-BD58-99B1-19A6-18FFAC2F8299}"/>
                </a:ext>
              </a:extLst>
            </p:cNvPr>
            <p:cNvSpPr/>
            <p:nvPr/>
          </p:nvSpPr>
          <p:spPr>
            <a:xfrm>
              <a:off x="1004625" y="3933225"/>
              <a:ext cx="45950" cy="19475"/>
            </a:xfrm>
            <a:custGeom>
              <a:avLst/>
              <a:gdLst/>
              <a:ahLst/>
              <a:cxnLst/>
              <a:rect l="l" t="t" r="r" b="b"/>
              <a:pathLst>
                <a:path w="1838" h="779" extrusionOk="0">
                  <a:moveTo>
                    <a:pt x="841" y="0"/>
                  </a:moveTo>
                  <a:cubicBezTo>
                    <a:pt x="616" y="0"/>
                    <a:pt x="412" y="55"/>
                    <a:pt x="193" y="171"/>
                  </a:cubicBezTo>
                  <a:cubicBezTo>
                    <a:pt x="0" y="276"/>
                    <a:pt x="76" y="612"/>
                    <a:pt x="298" y="612"/>
                  </a:cubicBezTo>
                  <a:cubicBezTo>
                    <a:pt x="303" y="612"/>
                    <a:pt x="309" y="612"/>
                    <a:pt x="314" y="611"/>
                  </a:cubicBezTo>
                  <a:cubicBezTo>
                    <a:pt x="402" y="604"/>
                    <a:pt x="495" y="599"/>
                    <a:pt x="588" y="599"/>
                  </a:cubicBezTo>
                  <a:cubicBezTo>
                    <a:pt x="735" y="599"/>
                    <a:pt x="884" y="611"/>
                    <a:pt x="1017" y="641"/>
                  </a:cubicBezTo>
                  <a:cubicBezTo>
                    <a:pt x="1195" y="681"/>
                    <a:pt x="1356" y="779"/>
                    <a:pt x="1532" y="779"/>
                  </a:cubicBezTo>
                  <a:cubicBezTo>
                    <a:pt x="1574" y="779"/>
                    <a:pt x="1616" y="773"/>
                    <a:pt x="1659" y="761"/>
                  </a:cubicBezTo>
                  <a:cubicBezTo>
                    <a:pt x="1782" y="725"/>
                    <a:pt x="1837" y="607"/>
                    <a:pt x="1815" y="486"/>
                  </a:cubicBezTo>
                  <a:cubicBezTo>
                    <a:pt x="1756" y="170"/>
                    <a:pt x="1375" y="66"/>
                    <a:pt x="1099" y="22"/>
                  </a:cubicBezTo>
                  <a:cubicBezTo>
                    <a:pt x="1009" y="8"/>
                    <a:pt x="924" y="0"/>
                    <a:pt x="8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8623;p73">
              <a:extLst>
                <a:ext uri="{FF2B5EF4-FFF2-40B4-BE49-F238E27FC236}">
                  <a16:creationId xmlns:a16="http://schemas.microsoft.com/office/drawing/2014/main" id="{2E26E62A-E5C2-0A68-9949-A8FF47180A08}"/>
                </a:ext>
              </a:extLst>
            </p:cNvPr>
            <p:cNvSpPr/>
            <p:nvPr/>
          </p:nvSpPr>
          <p:spPr>
            <a:xfrm>
              <a:off x="1025750" y="4007575"/>
              <a:ext cx="40575" cy="36275"/>
            </a:xfrm>
            <a:custGeom>
              <a:avLst/>
              <a:gdLst/>
              <a:ahLst/>
              <a:cxnLst/>
              <a:rect l="l" t="t" r="r" b="b"/>
              <a:pathLst>
                <a:path w="1623" h="1451" extrusionOk="0">
                  <a:moveTo>
                    <a:pt x="220" y="1"/>
                  </a:moveTo>
                  <a:cubicBezTo>
                    <a:pt x="152" y="1"/>
                    <a:pt x="87" y="18"/>
                    <a:pt x="24" y="66"/>
                  </a:cubicBezTo>
                  <a:cubicBezTo>
                    <a:pt x="0" y="85"/>
                    <a:pt x="0" y="128"/>
                    <a:pt x="14" y="155"/>
                  </a:cubicBezTo>
                  <a:cubicBezTo>
                    <a:pt x="86" y="295"/>
                    <a:pt x="258" y="316"/>
                    <a:pt x="339" y="443"/>
                  </a:cubicBezTo>
                  <a:cubicBezTo>
                    <a:pt x="387" y="515"/>
                    <a:pt x="393" y="612"/>
                    <a:pt x="434" y="689"/>
                  </a:cubicBezTo>
                  <a:cubicBezTo>
                    <a:pt x="473" y="760"/>
                    <a:pt x="527" y="820"/>
                    <a:pt x="567" y="891"/>
                  </a:cubicBezTo>
                  <a:cubicBezTo>
                    <a:pt x="666" y="1062"/>
                    <a:pt x="698" y="1251"/>
                    <a:pt x="871" y="1372"/>
                  </a:cubicBezTo>
                  <a:cubicBezTo>
                    <a:pt x="948" y="1425"/>
                    <a:pt x="1031" y="1451"/>
                    <a:pt x="1112" y="1451"/>
                  </a:cubicBezTo>
                  <a:cubicBezTo>
                    <a:pt x="1254" y="1451"/>
                    <a:pt x="1387" y="1371"/>
                    <a:pt x="1455" y="1219"/>
                  </a:cubicBezTo>
                  <a:cubicBezTo>
                    <a:pt x="1623" y="847"/>
                    <a:pt x="1260" y="299"/>
                    <a:pt x="914" y="144"/>
                  </a:cubicBezTo>
                  <a:cubicBezTo>
                    <a:pt x="762" y="74"/>
                    <a:pt x="580" y="74"/>
                    <a:pt x="417" y="34"/>
                  </a:cubicBezTo>
                  <a:cubicBezTo>
                    <a:pt x="349" y="16"/>
                    <a:pt x="283" y="1"/>
                    <a:pt x="220"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8624;p73">
              <a:extLst>
                <a:ext uri="{FF2B5EF4-FFF2-40B4-BE49-F238E27FC236}">
                  <a16:creationId xmlns:a16="http://schemas.microsoft.com/office/drawing/2014/main" id="{3105D15A-4772-A5AE-8252-AFB8DCFDB6C4}"/>
                </a:ext>
              </a:extLst>
            </p:cNvPr>
            <p:cNvSpPr/>
            <p:nvPr/>
          </p:nvSpPr>
          <p:spPr>
            <a:xfrm>
              <a:off x="1040200" y="4055050"/>
              <a:ext cx="14025" cy="8225"/>
            </a:xfrm>
            <a:custGeom>
              <a:avLst/>
              <a:gdLst/>
              <a:ahLst/>
              <a:cxnLst/>
              <a:rect l="l" t="t" r="r" b="b"/>
              <a:pathLst>
                <a:path w="561" h="329" extrusionOk="0">
                  <a:moveTo>
                    <a:pt x="382" y="1"/>
                  </a:moveTo>
                  <a:cubicBezTo>
                    <a:pt x="304" y="1"/>
                    <a:pt x="240" y="35"/>
                    <a:pt x="169" y="68"/>
                  </a:cubicBezTo>
                  <a:cubicBezTo>
                    <a:pt x="134" y="85"/>
                    <a:pt x="93" y="95"/>
                    <a:pt x="64" y="124"/>
                  </a:cubicBezTo>
                  <a:cubicBezTo>
                    <a:pt x="39" y="149"/>
                    <a:pt x="36" y="182"/>
                    <a:pt x="17" y="211"/>
                  </a:cubicBezTo>
                  <a:cubicBezTo>
                    <a:pt x="0" y="245"/>
                    <a:pt x="17" y="280"/>
                    <a:pt x="50" y="292"/>
                  </a:cubicBezTo>
                  <a:cubicBezTo>
                    <a:pt x="88" y="306"/>
                    <a:pt x="105" y="329"/>
                    <a:pt x="148" y="329"/>
                  </a:cubicBezTo>
                  <a:cubicBezTo>
                    <a:pt x="149" y="329"/>
                    <a:pt x="151" y="329"/>
                    <a:pt x="152" y="329"/>
                  </a:cubicBezTo>
                  <a:cubicBezTo>
                    <a:pt x="188" y="329"/>
                    <a:pt x="232" y="310"/>
                    <a:pt x="265" y="302"/>
                  </a:cubicBezTo>
                  <a:cubicBezTo>
                    <a:pt x="350" y="279"/>
                    <a:pt x="416" y="260"/>
                    <a:pt x="483" y="201"/>
                  </a:cubicBezTo>
                  <a:cubicBezTo>
                    <a:pt x="561" y="128"/>
                    <a:pt x="497" y="7"/>
                    <a:pt x="400" y="1"/>
                  </a:cubicBezTo>
                  <a:cubicBezTo>
                    <a:pt x="394" y="1"/>
                    <a:pt x="388" y="1"/>
                    <a:pt x="38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8625;p73">
              <a:extLst>
                <a:ext uri="{FF2B5EF4-FFF2-40B4-BE49-F238E27FC236}">
                  <a16:creationId xmlns:a16="http://schemas.microsoft.com/office/drawing/2014/main" id="{CF634210-286C-291F-56FF-13EE1BC99CF2}"/>
                </a:ext>
              </a:extLst>
            </p:cNvPr>
            <p:cNvSpPr/>
            <p:nvPr/>
          </p:nvSpPr>
          <p:spPr>
            <a:xfrm>
              <a:off x="992050" y="4107300"/>
              <a:ext cx="15350" cy="25225"/>
            </a:xfrm>
            <a:custGeom>
              <a:avLst/>
              <a:gdLst/>
              <a:ahLst/>
              <a:cxnLst/>
              <a:rect l="l" t="t" r="r" b="b"/>
              <a:pathLst>
                <a:path w="614" h="1009" extrusionOk="0">
                  <a:moveTo>
                    <a:pt x="219" y="0"/>
                  </a:moveTo>
                  <a:cubicBezTo>
                    <a:pt x="193" y="0"/>
                    <a:pt x="167" y="12"/>
                    <a:pt x="154" y="35"/>
                  </a:cubicBezTo>
                  <a:cubicBezTo>
                    <a:pt x="117" y="109"/>
                    <a:pt x="56" y="187"/>
                    <a:pt x="31" y="266"/>
                  </a:cubicBezTo>
                  <a:cubicBezTo>
                    <a:pt x="0" y="363"/>
                    <a:pt x="33" y="483"/>
                    <a:pt x="61" y="576"/>
                  </a:cubicBezTo>
                  <a:cubicBezTo>
                    <a:pt x="124" y="775"/>
                    <a:pt x="214" y="949"/>
                    <a:pt x="426" y="1003"/>
                  </a:cubicBezTo>
                  <a:cubicBezTo>
                    <a:pt x="439" y="1007"/>
                    <a:pt x="451" y="1008"/>
                    <a:pt x="463" y="1008"/>
                  </a:cubicBezTo>
                  <a:cubicBezTo>
                    <a:pt x="550" y="1008"/>
                    <a:pt x="614" y="924"/>
                    <a:pt x="595" y="835"/>
                  </a:cubicBezTo>
                  <a:cubicBezTo>
                    <a:pt x="562" y="688"/>
                    <a:pt x="476" y="587"/>
                    <a:pt x="430" y="451"/>
                  </a:cubicBezTo>
                  <a:cubicBezTo>
                    <a:pt x="409" y="390"/>
                    <a:pt x="403" y="324"/>
                    <a:pt x="380" y="266"/>
                  </a:cubicBezTo>
                  <a:cubicBezTo>
                    <a:pt x="347" y="187"/>
                    <a:pt x="303" y="140"/>
                    <a:pt x="291" y="54"/>
                  </a:cubicBezTo>
                  <a:cubicBezTo>
                    <a:pt x="285" y="18"/>
                    <a:pt x="252" y="0"/>
                    <a:pt x="21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8626;p73">
              <a:extLst>
                <a:ext uri="{FF2B5EF4-FFF2-40B4-BE49-F238E27FC236}">
                  <a16:creationId xmlns:a16="http://schemas.microsoft.com/office/drawing/2014/main" id="{85A55079-F385-A1D1-7BF4-85DB09352F12}"/>
                </a:ext>
              </a:extLst>
            </p:cNvPr>
            <p:cNvSpPr/>
            <p:nvPr/>
          </p:nvSpPr>
          <p:spPr>
            <a:xfrm>
              <a:off x="541950" y="4088550"/>
              <a:ext cx="12900" cy="38475"/>
            </a:xfrm>
            <a:custGeom>
              <a:avLst/>
              <a:gdLst/>
              <a:ahLst/>
              <a:cxnLst/>
              <a:rect l="l" t="t" r="r" b="b"/>
              <a:pathLst>
                <a:path w="516" h="1539" extrusionOk="0">
                  <a:moveTo>
                    <a:pt x="333" y="1"/>
                  </a:moveTo>
                  <a:cubicBezTo>
                    <a:pt x="283" y="1"/>
                    <a:pt x="231" y="34"/>
                    <a:pt x="235" y="93"/>
                  </a:cubicBezTo>
                  <a:cubicBezTo>
                    <a:pt x="265" y="555"/>
                    <a:pt x="133" y="983"/>
                    <a:pt x="19" y="1423"/>
                  </a:cubicBezTo>
                  <a:cubicBezTo>
                    <a:pt x="0" y="1494"/>
                    <a:pt x="53" y="1538"/>
                    <a:pt x="109" y="1538"/>
                  </a:cubicBezTo>
                  <a:cubicBezTo>
                    <a:pt x="140" y="1538"/>
                    <a:pt x="172" y="1525"/>
                    <a:pt x="194" y="1495"/>
                  </a:cubicBezTo>
                  <a:cubicBezTo>
                    <a:pt x="503" y="1075"/>
                    <a:pt x="516" y="567"/>
                    <a:pt x="422" y="69"/>
                  </a:cubicBezTo>
                  <a:cubicBezTo>
                    <a:pt x="413" y="22"/>
                    <a:pt x="374" y="1"/>
                    <a:pt x="333"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8627;p73">
              <a:extLst>
                <a:ext uri="{FF2B5EF4-FFF2-40B4-BE49-F238E27FC236}">
                  <a16:creationId xmlns:a16="http://schemas.microsoft.com/office/drawing/2014/main" id="{7F606E26-C038-8357-DF9F-123AB7C8B22F}"/>
                </a:ext>
              </a:extLst>
            </p:cNvPr>
            <p:cNvSpPr/>
            <p:nvPr/>
          </p:nvSpPr>
          <p:spPr>
            <a:xfrm>
              <a:off x="503725" y="3989675"/>
              <a:ext cx="71975" cy="51200"/>
            </a:xfrm>
            <a:custGeom>
              <a:avLst/>
              <a:gdLst/>
              <a:ahLst/>
              <a:cxnLst/>
              <a:rect l="l" t="t" r="r" b="b"/>
              <a:pathLst>
                <a:path w="2879" h="2048" extrusionOk="0">
                  <a:moveTo>
                    <a:pt x="357" y="0"/>
                  </a:moveTo>
                  <a:cubicBezTo>
                    <a:pt x="331" y="0"/>
                    <a:pt x="305" y="12"/>
                    <a:pt x="294" y="36"/>
                  </a:cubicBezTo>
                  <a:cubicBezTo>
                    <a:pt x="1" y="653"/>
                    <a:pt x="113" y="1160"/>
                    <a:pt x="651" y="1611"/>
                  </a:cubicBezTo>
                  <a:cubicBezTo>
                    <a:pt x="1020" y="1919"/>
                    <a:pt x="1420" y="2048"/>
                    <a:pt x="1837" y="2048"/>
                  </a:cubicBezTo>
                  <a:cubicBezTo>
                    <a:pt x="2108" y="2048"/>
                    <a:pt x="2386" y="1994"/>
                    <a:pt x="2668" y="1899"/>
                  </a:cubicBezTo>
                  <a:cubicBezTo>
                    <a:pt x="2879" y="1828"/>
                    <a:pt x="2856" y="1567"/>
                    <a:pt x="2668" y="1490"/>
                  </a:cubicBezTo>
                  <a:cubicBezTo>
                    <a:pt x="2221" y="1305"/>
                    <a:pt x="1753" y="1201"/>
                    <a:pt x="1309" y="1022"/>
                  </a:cubicBezTo>
                  <a:cubicBezTo>
                    <a:pt x="964" y="883"/>
                    <a:pt x="485" y="434"/>
                    <a:pt x="428" y="54"/>
                  </a:cubicBezTo>
                  <a:cubicBezTo>
                    <a:pt x="424" y="19"/>
                    <a:pt x="390" y="0"/>
                    <a:pt x="35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8628;p73">
              <a:extLst>
                <a:ext uri="{FF2B5EF4-FFF2-40B4-BE49-F238E27FC236}">
                  <a16:creationId xmlns:a16="http://schemas.microsoft.com/office/drawing/2014/main" id="{F2700ACE-BE2D-8578-7B21-51F879C4EF0D}"/>
                </a:ext>
              </a:extLst>
            </p:cNvPr>
            <p:cNvSpPr/>
            <p:nvPr/>
          </p:nvSpPr>
          <p:spPr>
            <a:xfrm>
              <a:off x="587325" y="4020400"/>
              <a:ext cx="16825" cy="13425"/>
            </a:xfrm>
            <a:custGeom>
              <a:avLst/>
              <a:gdLst/>
              <a:ahLst/>
              <a:cxnLst/>
              <a:rect l="l" t="t" r="r" b="b"/>
              <a:pathLst>
                <a:path w="673" h="537" extrusionOk="0">
                  <a:moveTo>
                    <a:pt x="395" y="1"/>
                  </a:moveTo>
                  <a:cubicBezTo>
                    <a:pt x="222" y="1"/>
                    <a:pt x="33" y="132"/>
                    <a:pt x="9" y="297"/>
                  </a:cubicBezTo>
                  <a:cubicBezTo>
                    <a:pt x="0" y="348"/>
                    <a:pt x="3" y="412"/>
                    <a:pt x="50" y="449"/>
                  </a:cubicBezTo>
                  <a:cubicBezTo>
                    <a:pt x="123" y="508"/>
                    <a:pt x="185" y="536"/>
                    <a:pt x="262" y="536"/>
                  </a:cubicBezTo>
                  <a:cubicBezTo>
                    <a:pt x="295" y="536"/>
                    <a:pt x="330" y="531"/>
                    <a:pt x="370" y="520"/>
                  </a:cubicBezTo>
                  <a:cubicBezTo>
                    <a:pt x="501" y="486"/>
                    <a:pt x="615" y="422"/>
                    <a:pt x="649" y="284"/>
                  </a:cubicBezTo>
                  <a:cubicBezTo>
                    <a:pt x="672" y="187"/>
                    <a:pt x="634" y="99"/>
                    <a:pt x="551" y="45"/>
                  </a:cubicBezTo>
                  <a:cubicBezTo>
                    <a:pt x="505" y="15"/>
                    <a:pt x="451" y="1"/>
                    <a:pt x="395"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8629;p73">
              <a:extLst>
                <a:ext uri="{FF2B5EF4-FFF2-40B4-BE49-F238E27FC236}">
                  <a16:creationId xmlns:a16="http://schemas.microsoft.com/office/drawing/2014/main" id="{E3604C4D-2D01-AC63-45AA-EAC5A070A4C9}"/>
                </a:ext>
              </a:extLst>
            </p:cNvPr>
            <p:cNvSpPr/>
            <p:nvPr/>
          </p:nvSpPr>
          <p:spPr>
            <a:xfrm>
              <a:off x="523125" y="3888675"/>
              <a:ext cx="20375" cy="40150"/>
            </a:xfrm>
            <a:custGeom>
              <a:avLst/>
              <a:gdLst/>
              <a:ahLst/>
              <a:cxnLst/>
              <a:rect l="l" t="t" r="r" b="b"/>
              <a:pathLst>
                <a:path w="815" h="1606" extrusionOk="0">
                  <a:moveTo>
                    <a:pt x="695" y="0"/>
                  </a:moveTo>
                  <a:cubicBezTo>
                    <a:pt x="693" y="0"/>
                    <a:pt x="691" y="0"/>
                    <a:pt x="689" y="0"/>
                  </a:cubicBezTo>
                  <a:cubicBezTo>
                    <a:pt x="0" y="33"/>
                    <a:pt x="8" y="1068"/>
                    <a:pt x="198" y="1516"/>
                  </a:cubicBezTo>
                  <a:cubicBezTo>
                    <a:pt x="226" y="1579"/>
                    <a:pt x="279" y="1605"/>
                    <a:pt x="335" y="1605"/>
                  </a:cubicBezTo>
                  <a:cubicBezTo>
                    <a:pt x="446" y="1605"/>
                    <a:pt x="569" y="1503"/>
                    <a:pt x="528" y="1375"/>
                  </a:cubicBezTo>
                  <a:cubicBezTo>
                    <a:pt x="457" y="1153"/>
                    <a:pt x="456" y="923"/>
                    <a:pt x="541" y="705"/>
                  </a:cubicBezTo>
                  <a:cubicBezTo>
                    <a:pt x="615" y="514"/>
                    <a:pt x="761" y="352"/>
                    <a:pt x="800" y="147"/>
                  </a:cubicBezTo>
                  <a:cubicBezTo>
                    <a:pt x="814" y="80"/>
                    <a:pt x="771" y="0"/>
                    <a:pt x="69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8630;p73">
              <a:extLst>
                <a:ext uri="{FF2B5EF4-FFF2-40B4-BE49-F238E27FC236}">
                  <a16:creationId xmlns:a16="http://schemas.microsoft.com/office/drawing/2014/main" id="{9FFD6345-DF7D-D518-B0CF-1FE6265B087F}"/>
                </a:ext>
              </a:extLst>
            </p:cNvPr>
            <p:cNvSpPr/>
            <p:nvPr/>
          </p:nvSpPr>
          <p:spPr>
            <a:xfrm>
              <a:off x="716350" y="3910300"/>
              <a:ext cx="57925" cy="46750"/>
            </a:xfrm>
            <a:custGeom>
              <a:avLst/>
              <a:gdLst/>
              <a:ahLst/>
              <a:cxnLst/>
              <a:rect l="l" t="t" r="r" b="b"/>
              <a:pathLst>
                <a:path w="2317" h="1870" extrusionOk="0">
                  <a:moveTo>
                    <a:pt x="515" y="0"/>
                  </a:moveTo>
                  <a:cubicBezTo>
                    <a:pt x="476" y="0"/>
                    <a:pt x="439" y="14"/>
                    <a:pt x="412" y="42"/>
                  </a:cubicBezTo>
                  <a:cubicBezTo>
                    <a:pt x="1" y="473"/>
                    <a:pt x="95" y="1068"/>
                    <a:pt x="522" y="1464"/>
                  </a:cubicBezTo>
                  <a:cubicBezTo>
                    <a:pt x="762" y="1687"/>
                    <a:pt x="1172" y="1870"/>
                    <a:pt x="1547" y="1870"/>
                  </a:cubicBezTo>
                  <a:cubicBezTo>
                    <a:pt x="1835" y="1870"/>
                    <a:pt x="2103" y="1761"/>
                    <a:pt x="2255" y="1480"/>
                  </a:cubicBezTo>
                  <a:cubicBezTo>
                    <a:pt x="2317" y="1362"/>
                    <a:pt x="2298" y="1231"/>
                    <a:pt x="2210" y="1132"/>
                  </a:cubicBezTo>
                  <a:cubicBezTo>
                    <a:pt x="1957" y="853"/>
                    <a:pt x="1538" y="858"/>
                    <a:pt x="1206" y="734"/>
                  </a:cubicBezTo>
                  <a:cubicBezTo>
                    <a:pt x="983" y="651"/>
                    <a:pt x="708" y="342"/>
                    <a:pt x="661" y="108"/>
                  </a:cubicBezTo>
                  <a:cubicBezTo>
                    <a:pt x="646" y="39"/>
                    <a:pt x="580" y="0"/>
                    <a:pt x="51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8631;p73">
              <a:extLst>
                <a:ext uri="{FF2B5EF4-FFF2-40B4-BE49-F238E27FC236}">
                  <a16:creationId xmlns:a16="http://schemas.microsoft.com/office/drawing/2014/main" id="{027FC730-4DC8-8F2C-1F7A-3BACBE5D4514}"/>
                </a:ext>
              </a:extLst>
            </p:cNvPr>
            <p:cNvSpPr/>
            <p:nvPr/>
          </p:nvSpPr>
          <p:spPr>
            <a:xfrm>
              <a:off x="811525" y="3920325"/>
              <a:ext cx="36700" cy="31800"/>
            </a:xfrm>
            <a:custGeom>
              <a:avLst/>
              <a:gdLst/>
              <a:ahLst/>
              <a:cxnLst/>
              <a:rect l="l" t="t" r="r" b="b"/>
              <a:pathLst>
                <a:path w="1468" h="1272" extrusionOk="0">
                  <a:moveTo>
                    <a:pt x="221" y="0"/>
                  </a:moveTo>
                  <a:cubicBezTo>
                    <a:pt x="109" y="0"/>
                    <a:pt x="22" y="110"/>
                    <a:pt x="14" y="216"/>
                  </a:cubicBezTo>
                  <a:cubicBezTo>
                    <a:pt x="0" y="400"/>
                    <a:pt x="4" y="531"/>
                    <a:pt x="121" y="684"/>
                  </a:cubicBezTo>
                  <a:cubicBezTo>
                    <a:pt x="211" y="805"/>
                    <a:pt x="309" y="916"/>
                    <a:pt x="423" y="1015"/>
                  </a:cubicBezTo>
                  <a:cubicBezTo>
                    <a:pt x="590" y="1158"/>
                    <a:pt x="811" y="1272"/>
                    <a:pt x="1025" y="1272"/>
                  </a:cubicBezTo>
                  <a:cubicBezTo>
                    <a:pt x="1149" y="1272"/>
                    <a:pt x="1270" y="1234"/>
                    <a:pt x="1378" y="1141"/>
                  </a:cubicBezTo>
                  <a:cubicBezTo>
                    <a:pt x="1449" y="1080"/>
                    <a:pt x="1468" y="971"/>
                    <a:pt x="1446" y="884"/>
                  </a:cubicBezTo>
                  <a:cubicBezTo>
                    <a:pt x="1384" y="625"/>
                    <a:pt x="1113" y="478"/>
                    <a:pt x="894" y="354"/>
                  </a:cubicBezTo>
                  <a:cubicBezTo>
                    <a:pt x="800" y="302"/>
                    <a:pt x="722" y="240"/>
                    <a:pt x="642" y="172"/>
                  </a:cubicBezTo>
                  <a:cubicBezTo>
                    <a:pt x="522" y="68"/>
                    <a:pt x="421" y="61"/>
                    <a:pt x="282" y="11"/>
                  </a:cubicBezTo>
                  <a:cubicBezTo>
                    <a:pt x="261" y="4"/>
                    <a:pt x="240" y="0"/>
                    <a:pt x="22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8632;p73">
              <a:extLst>
                <a:ext uri="{FF2B5EF4-FFF2-40B4-BE49-F238E27FC236}">
                  <a16:creationId xmlns:a16="http://schemas.microsoft.com/office/drawing/2014/main" id="{D7682365-73B3-2032-9F61-B61927CAAFC5}"/>
                </a:ext>
              </a:extLst>
            </p:cNvPr>
            <p:cNvSpPr/>
            <p:nvPr/>
          </p:nvSpPr>
          <p:spPr>
            <a:xfrm>
              <a:off x="712550" y="3990325"/>
              <a:ext cx="80150" cy="25525"/>
            </a:xfrm>
            <a:custGeom>
              <a:avLst/>
              <a:gdLst/>
              <a:ahLst/>
              <a:cxnLst/>
              <a:rect l="l" t="t" r="r" b="b"/>
              <a:pathLst>
                <a:path w="3206" h="1021" extrusionOk="0">
                  <a:moveTo>
                    <a:pt x="2913" y="0"/>
                  </a:moveTo>
                  <a:cubicBezTo>
                    <a:pt x="2893" y="0"/>
                    <a:pt x="2872" y="3"/>
                    <a:pt x="2850" y="8"/>
                  </a:cubicBezTo>
                  <a:cubicBezTo>
                    <a:pt x="1935" y="227"/>
                    <a:pt x="1012" y="447"/>
                    <a:pt x="96" y="676"/>
                  </a:cubicBezTo>
                  <a:cubicBezTo>
                    <a:pt x="0" y="699"/>
                    <a:pt x="10" y="831"/>
                    <a:pt x="96" y="859"/>
                  </a:cubicBezTo>
                  <a:cubicBezTo>
                    <a:pt x="428" y="968"/>
                    <a:pt x="768" y="1020"/>
                    <a:pt x="1105" y="1020"/>
                  </a:cubicBezTo>
                  <a:cubicBezTo>
                    <a:pt x="1786" y="1020"/>
                    <a:pt x="2455" y="807"/>
                    <a:pt x="3021" y="414"/>
                  </a:cubicBezTo>
                  <a:cubicBezTo>
                    <a:pt x="3206" y="285"/>
                    <a:pt x="3123" y="0"/>
                    <a:pt x="291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8633;p73">
              <a:extLst>
                <a:ext uri="{FF2B5EF4-FFF2-40B4-BE49-F238E27FC236}">
                  <a16:creationId xmlns:a16="http://schemas.microsoft.com/office/drawing/2014/main" id="{A71C9EAE-C03D-60AA-F901-8FF2AFFAAA4F}"/>
                </a:ext>
              </a:extLst>
            </p:cNvPr>
            <p:cNvSpPr/>
            <p:nvPr/>
          </p:nvSpPr>
          <p:spPr>
            <a:xfrm>
              <a:off x="800100" y="3978225"/>
              <a:ext cx="18300" cy="14175"/>
            </a:xfrm>
            <a:custGeom>
              <a:avLst/>
              <a:gdLst/>
              <a:ahLst/>
              <a:cxnLst/>
              <a:rect l="l" t="t" r="r" b="b"/>
              <a:pathLst>
                <a:path w="732" h="567" extrusionOk="0">
                  <a:moveTo>
                    <a:pt x="487" y="0"/>
                  </a:moveTo>
                  <a:cubicBezTo>
                    <a:pt x="467" y="0"/>
                    <a:pt x="446" y="4"/>
                    <a:pt x="426" y="13"/>
                  </a:cubicBezTo>
                  <a:cubicBezTo>
                    <a:pt x="295" y="67"/>
                    <a:pt x="115" y="145"/>
                    <a:pt x="54" y="284"/>
                  </a:cubicBezTo>
                  <a:cubicBezTo>
                    <a:pt x="0" y="417"/>
                    <a:pt x="78" y="566"/>
                    <a:pt x="218" y="566"/>
                  </a:cubicBezTo>
                  <a:cubicBezTo>
                    <a:pt x="234" y="566"/>
                    <a:pt x="250" y="565"/>
                    <a:pt x="268" y="561"/>
                  </a:cubicBezTo>
                  <a:cubicBezTo>
                    <a:pt x="367" y="536"/>
                    <a:pt x="446" y="468"/>
                    <a:pt x="545" y="441"/>
                  </a:cubicBezTo>
                  <a:cubicBezTo>
                    <a:pt x="661" y="411"/>
                    <a:pt x="732" y="283"/>
                    <a:pt x="700" y="166"/>
                  </a:cubicBezTo>
                  <a:cubicBezTo>
                    <a:pt x="677" y="81"/>
                    <a:pt x="583" y="0"/>
                    <a:pt x="48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8634;p73">
              <a:extLst>
                <a:ext uri="{FF2B5EF4-FFF2-40B4-BE49-F238E27FC236}">
                  <a16:creationId xmlns:a16="http://schemas.microsoft.com/office/drawing/2014/main" id="{EE70E821-BDFF-EA18-144D-A9CD16846864}"/>
                </a:ext>
              </a:extLst>
            </p:cNvPr>
            <p:cNvSpPr/>
            <p:nvPr/>
          </p:nvSpPr>
          <p:spPr>
            <a:xfrm>
              <a:off x="843350" y="3996550"/>
              <a:ext cx="59300" cy="27350"/>
            </a:xfrm>
            <a:custGeom>
              <a:avLst/>
              <a:gdLst/>
              <a:ahLst/>
              <a:cxnLst/>
              <a:rect l="l" t="t" r="r" b="b"/>
              <a:pathLst>
                <a:path w="2372" h="1094" extrusionOk="0">
                  <a:moveTo>
                    <a:pt x="2070" y="1"/>
                  </a:moveTo>
                  <a:cubicBezTo>
                    <a:pt x="2067" y="1"/>
                    <a:pt x="2063" y="1"/>
                    <a:pt x="2059" y="1"/>
                  </a:cubicBezTo>
                  <a:cubicBezTo>
                    <a:pt x="1721" y="21"/>
                    <a:pt x="1396" y="107"/>
                    <a:pt x="1056" y="126"/>
                  </a:cubicBezTo>
                  <a:cubicBezTo>
                    <a:pt x="1034" y="128"/>
                    <a:pt x="1013" y="128"/>
                    <a:pt x="991" y="128"/>
                  </a:cubicBezTo>
                  <a:cubicBezTo>
                    <a:pt x="852" y="128"/>
                    <a:pt x="714" y="107"/>
                    <a:pt x="576" y="101"/>
                  </a:cubicBezTo>
                  <a:cubicBezTo>
                    <a:pt x="555" y="100"/>
                    <a:pt x="536" y="99"/>
                    <a:pt x="518" y="99"/>
                  </a:cubicBezTo>
                  <a:cubicBezTo>
                    <a:pt x="355" y="99"/>
                    <a:pt x="268" y="138"/>
                    <a:pt x="103" y="200"/>
                  </a:cubicBezTo>
                  <a:cubicBezTo>
                    <a:pt x="51" y="219"/>
                    <a:pt x="1" y="269"/>
                    <a:pt x="4" y="333"/>
                  </a:cubicBezTo>
                  <a:cubicBezTo>
                    <a:pt x="39" y="895"/>
                    <a:pt x="556" y="1073"/>
                    <a:pt x="1057" y="1092"/>
                  </a:cubicBezTo>
                  <a:cubicBezTo>
                    <a:pt x="1081" y="1093"/>
                    <a:pt x="1106" y="1093"/>
                    <a:pt x="1130" y="1093"/>
                  </a:cubicBezTo>
                  <a:cubicBezTo>
                    <a:pt x="1651" y="1093"/>
                    <a:pt x="2133" y="843"/>
                    <a:pt x="2316" y="336"/>
                  </a:cubicBezTo>
                  <a:cubicBezTo>
                    <a:pt x="2371" y="183"/>
                    <a:pt x="2230" y="1"/>
                    <a:pt x="207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8635;p73">
              <a:extLst>
                <a:ext uri="{FF2B5EF4-FFF2-40B4-BE49-F238E27FC236}">
                  <a16:creationId xmlns:a16="http://schemas.microsoft.com/office/drawing/2014/main" id="{D8821CB9-DE30-71F4-E92A-D5992A7E2C7D}"/>
                </a:ext>
              </a:extLst>
            </p:cNvPr>
            <p:cNvSpPr/>
            <p:nvPr/>
          </p:nvSpPr>
          <p:spPr>
            <a:xfrm>
              <a:off x="959025" y="4015125"/>
              <a:ext cx="53050" cy="43650"/>
            </a:xfrm>
            <a:custGeom>
              <a:avLst/>
              <a:gdLst/>
              <a:ahLst/>
              <a:cxnLst/>
              <a:rect l="l" t="t" r="r" b="b"/>
              <a:pathLst>
                <a:path w="2122" h="1746" extrusionOk="0">
                  <a:moveTo>
                    <a:pt x="402" y="0"/>
                  </a:moveTo>
                  <a:cubicBezTo>
                    <a:pt x="266" y="0"/>
                    <a:pt x="143" y="42"/>
                    <a:pt x="54" y="149"/>
                  </a:cubicBezTo>
                  <a:cubicBezTo>
                    <a:pt x="24" y="185"/>
                    <a:pt x="0" y="238"/>
                    <a:pt x="19" y="283"/>
                  </a:cubicBezTo>
                  <a:cubicBezTo>
                    <a:pt x="154" y="608"/>
                    <a:pt x="605" y="657"/>
                    <a:pt x="873" y="840"/>
                  </a:cubicBezTo>
                  <a:cubicBezTo>
                    <a:pt x="1219" y="1075"/>
                    <a:pt x="1441" y="1440"/>
                    <a:pt x="1768" y="1697"/>
                  </a:cubicBezTo>
                  <a:cubicBezTo>
                    <a:pt x="1811" y="1730"/>
                    <a:pt x="1859" y="1745"/>
                    <a:pt x="1906" y="1745"/>
                  </a:cubicBezTo>
                  <a:cubicBezTo>
                    <a:pt x="2001" y="1745"/>
                    <a:pt x="2088" y="1679"/>
                    <a:pt x="2094" y="1561"/>
                  </a:cubicBezTo>
                  <a:cubicBezTo>
                    <a:pt x="2121" y="1023"/>
                    <a:pt x="1741" y="643"/>
                    <a:pt x="1324" y="366"/>
                  </a:cubicBezTo>
                  <a:cubicBezTo>
                    <a:pt x="1120" y="229"/>
                    <a:pt x="723" y="0"/>
                    <a:pt x="40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8636;p73">
              <a:extLst>
                <a:ext uri="{FF2B5EF4-FFF2-40B4-BE49-F238E27FC236}">
                  <a16:creationId xmlns:a16="http://schemas.microsoft.com/office/drawing/2014/main" id="{64C5DD31-36EC-7B87-E192-12319A5F78B6}"/>
                </a:ext>
              </a:extLst>
            </p:cNvPr>
            <p:cNvSpPr/>
            <p:nvPr/>
          </p:nvSpPr>
          <p:spPr>
            <a:xfrm>
              <a:off x="575500" y="4131625"/>
              <a:ext cx="133400" cy="54400"/>
            </a:xfrm>
            <a:custGeom>
              <a:avLst/>
              <a:gdLst/>
              <a:ahLst/>
              <a:cxnLst/>
              <a:rect l="l" t="t" r="r" b="b"/>
              <a:pathLst>
                <a:path w="5336" h="2176" extrusionOk="0">
                  <a:moveTo>
                    <a:pt x="4539" y="0"/>
                  </a:moveTo>
                  <a:cubicBezTo>
                    <a:pt x="4518" y="0"/>
                    <a:pt x="4497" y="2"/>
                    <a:pt x="4477" y="4"/>
                  </a:cubicBezTo>
                  <a:cubicBezTo>
                    <a:pt x="4433" y="9"/>
                    <a:pt x="4086" y="161"/>
                    <a:pt x="4099" y="184"/>
                  </a:cubicBezTo>
                  <a:cubicBezTo>
                    <a:pt x="4193" y="355"/>
                    <a:pt x="4291" y="534"/>
                    <a:pt x="4295" y="730"/>
                  </a:cubicBezTo>
                  <a:cubicBezTo>
                    <a:pt x="4212" y="617"/>
                    <a:pt x="3988" y="318"/>
                    <a:pt x="3830" y="318"/>
                  </a:cubicBezTo>
                  <a:cubicBezTo>
                    <a:pt x="3829" y="318"/>
                    <a:pt x="3828" y="318"/>
                    <a:pt x="3827" y="318"/>
                  </a:cubicBezTo>
                  <a:cubicBezTo>
                    <a:pt x="3687" y="320"/>
                    <a:pt x="3431" y="584"/>
                    <a:pt x="3300" y="652"/>
                  </a:cubicBezTo>
                  <a:cubicBezTo>
                    <a:pt x="2893" y="860"/>
                    <a:pt x="2388" y="1054"/>
                    <a:pt x="1948" y="1139"/>
                  </a:cubicBezTo>
                  <a:cubicBezTo>
                    <a:pt x="1564" y="1214"/>
                    <a:pt x="1178" y="1175"/>
                    <a:pt x="791" y="1216"/>
                  </a:cubicBezTo>
                  <a:cubicBezTo>
                    <a:pt x="744" y="1221"/>
                    <a:pt x="687" y="1231"/>
                    <a:pt x="627" y="1247"/>
                  </a:cubicBezTo>
                  <a:cubicBezTo>
                    <a:pt x="339" y="1328"/>
                    <a:pt x="1" y="1532"/>
                    <a:pt x="416" y="1765"/>
                  </a:cubicBezTo>
                  <a:cubicBezTo>
                    <a:pt x="910" y="2042"/>
                    <a:pt x="1473" y="2175"/>
                    <a:pt x="2069" y="2175"/>
                  </a:cubicBezTo>
                  <a:cubicBezTo>
                    <a:pt x="2396" y="2175"/>
                    <a:pt x="2733" y="2135"/>
                    <a:pt x="3074" y="2057"/>
                  </a:cubicBezTo>
                  <a:cubicBezTo>
                    <a:pt x="3481" y="1965"/>
                    <a:pt x="3892" y="1849"/>
                    <a:pt x="4271" y="1663"/>
                  </a:cubicBezTo>
                  <a:cubicBezTo>
                    <a:pt x="4623" y="1489"/>
                    <a:pt x="5033" y="1186"/>
                    <a:pt x="5206" y="823"/>
                  </a:cubicBezTo>
                  <a:cubicBezTo>
                    <a:pt x="5336" y="548"/>
                    <a:pt x="5144" y="254"/>
                    <a:pt x="4909" y="111"/>
                  </a:cubicBezTo>
                  <a:cubicBezTo>
                    <a:pt x="4806" y="50"/>
                    <a:pt x="4666" y="0"/>
                    <a:pt x="453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8637;p73">
              <a:extLst>
                <a:ext uri="{FF2B5EF4-FFF2-40B4-BE49-F238E27FC236}">
                  <a16:creationId xmlns:a16="http://schemas.microsoft.com/office/drawing/2014/main" id="{FBC8AF31-18CF-744E-6421-EC2B7A334A03}"/>
                </a:ext>
              </a:extLst>
            </p:cNvPr>
            <p:cNvSpPr/>
            <p:nvPr/>
          </p:nvSpPr>
          <p:spPr>
            <a:xfrm>
              <a:off x="575500" y="4131625"/>
              <a:ext cx="133400" cy="54400"/>
            </a:xfrm>
            <a:custGeom>
              <a:avLst/>
              <a:gdLst/>
              <a:ahLst/>
              <a:cxnLst/>
              <a:rect l="l" t="t" r="r" b="b"/>
              <a:pathLst>
                <a:path w="5336" h="2176" extrusionOk="0">
                  <a:moveTo>
                    <a:pt x="4539" y="0"/>
                  </a:moveTo>
                  <a:cubicBezTo>
                    <a:pt x="4518" y="0"/>
                    <a:pt x="4497" y="2"/>
                    <a:pt x="4477" y="4"/>
                  </a:cubicBezTo>
                  <a:cubicBezTo>
                    <a:pt x="4433" y="9"/>
                    <a:pt x="4086" y="161"/>
                    <a:pt x="4099" y="184"/>
                  </a:cubicBezTo>
                  <a:cubicBezTo>
                    <a:pt x="4193" y="355"/>
                    <a:pt x="4291" y="534"/>
                    <a:pt x="4295" y="730"/>
                  </a:cubicBezTo>
                  <a:cubicBezTo>
                    <a:pt x="4212" y="617"/>
                    <a:pt x="3988" y="318"/>
                    <a:pt x="3830" y="318"/>
                  </a:cubicBezTo>
                  <a:cubicBezTo>
                    <a:pt x="3829" y="318"/>
                    <a:pt x="3828" y="318"/>
                    <a:pt x="3827" y="318"/>
                  </a:cubicBezTo>
                  <a:cubicBezTo>
                    <a:pt x="3687" y="320"/>
                    <a:pt x="3431" y="584"/>
                    <a:pt x="3300" y="652"/>
                  </a:cubicBezTo>
                  <a:cubicBezTo>
                    <a:pt x="2893" y="860"/>
                    <a:pt x="2388" y="1054"/>
                    <a:pt x="1948" y="1139"/>
                  </a:cubicBezTo>
                  <a:cubicBezTo>
                    <a:pt x="1564" y="1214"/>
                    <a:pt x="1178" y="1175"/>
                    <a:pt x="791" y="1216"/>
                  </a:cubicBezTo>
                  <a:cubicBezTo>
                    <a:pt x="744" y="1221"/>
                    <a:pt x="687" y="1231"/>
                    <a:pt x="627" y="1247"/>
                  </a:cubicBezTo>
                  <a:cubicBezTo>
                    <a:pt x="339" y="1328"/>
                    <a:pt x="1" y="1532"/>
                    <a:pt x="416" y="1765"/>
                  </a:cubicBezTo>
                  <a:cubicBezTo>
                    <a:pt x="910" y="2042"/>
                    <a:pt x="1473" y="2175"/>
                    <a:pt x="2069" y="2175"/>
                  </a:cubicBezTo>
                  <a:cubicBezTo>
                    <a:pt x="2396" y="2175"/>
                    <a:pt x="2733" y="2135"/>
                    <a:pt x="3074" y="2057"/>
                  </a:cubicBezTo>
                  <a:cubicBezTo>
                    <a:pt x="3481" y="1965"/>
                    <a:pt x="3892" y="1849"/>
                    <a:pt x="4271" y="1663"/>
                  </a:cubicBezTo>
                  <a:cubicBezTo>
                    <a:pt x="4623" y="1489"/>
                    <a:pt x="5033" y="1186"/>
                    <a:pt x="5206" y="823"/>
                  </a:cubicBezTo>
                  <a:cubicBezTo>
                    <a:pt x="5336" y="548"/>
                    <a:pt x="5144" y="254"/>
                    <a:pt x="4909" y="111"/>
                  </a:cubicBezTo>
                  <a:cubicBezTo>
                    <a:pt x="4806" y="50"/>
                    <a:pt x="4666" y="0"/>
                    <a:pt x="453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8638;p73">
              <a:extLst>
                <a:ext uri="{FF2B5EF4-FFF2-40B4-BE49-F238E27FC236}">
                  <a16:creationId xmlns:a16="http://schemas.microsoft.com/office/drawing/2014/main" id="{905E61B8-0FBF-6AE5-6A26-0D553517A92E}"/>
                </a:ext>
              </a:extLst>
            </p:cNvPr>
            <p:cNvSpPr/>
            <p:nvPr/>
          </p:nvSpPr>
          <p:spPr>
            <a:xfrm>
              <a:off x="579375" y="4134750"/>
              <a:ext cx="128075" cy="51275"/>
            </a:xfrm>
            <a:custGeom>
              <a:avLst/>
              <a:gdLst/>
              <a:ahLst/>
              <a:cxnLst/>
              <a:rect l="l" t="t" r="r" b="b"/>
              <a:pathLst>
                <a:path w="5123" h="2051" extrusionOk="0">
                  <a:moveTo>
                    <a:pt x="4029" y="0"/>
                  </a:moveTo>
                  <a:cubicBezTo>
                    <a:pt x="3978" y="26"/>
                    <a:pt x="3938" y="49"/>
                    <a:pt x="3942" y="56"/>
                  </a:cubicBezTo>
                  <a:cubicBezTo>
                    <a:pt x="3950" y="69"/>
                    <a:pt x="3955" y="82"/>
                    <a:pt x="3962" y="94"/>
                  </a:cubicBezTo>
                  <a:cubicBezTo>
                    <a:pt x="4012" y="154"/>
                    <a:pt x="4055" y="210"/>
                    <a:pt x="4080" y="247"/>
                  </a:cubicBezTo>
                  <a:cubicBezTo>
                    <a:pt x="4079" y="161"/>
                    <a:pt x="4058" y="80"/>
                    <a:pt x="4029" y="0"/>
                  </a:cubicBezTo>
                  <a:close/>
                  <a:moveTo>
                    <a:pt x="5020" y="259"/>
                  </a:moveTo>
                  <a:cubicBezTo>
                    <a:pt x="5013" y="287"/>
                    <a:pt x="5006" y="314"/>
                    <a:pt x="4994" y="339"/>
                  </a:cubicBezTo>
                  <a:cubicBezTo>
                    <a:pt x="4821" y="702"/>
                    <a:pt x="4411" y="1007"/>
                    <a:pt x="4059" y="1179"/>
                  </a:cubicBezTo>
                  <a:cubicBezTo>
                    <a:pt x="3680" y="1367"/>
                    <a:pt x="3269" y="1482"/>
                    <a:pt x="2862" y="1575"/>
                  </a:cubicBezTo>
                  <a:cubicBezTo>
                    <a:pt x="2521" y="1653"/>
                    <a:pt x="2184" y="1693"/>
                    <a:pt x="1857" y="1693"/>
                  </a:cubicBezTo>
                  <a:cubicBezTo>
                    <a:pt x="1261" y="1693"/>
                    <a:pt x="698" y="1560"/>
                    <a:pt x="204" y="1283"/>
                  </a:cubicBezTo>
                  <a:cubicBezTo>
                    <a:pt x="192" y="1276"/>
                    <a:pt x="180" y="1269"/>
                    <a:pt x="169" y="1262"/>
                  </a:cubicBezTo>
                  <a:lnTo>
                    <a:pt x="169" y="1262"/>
                  </a:lnTo>
                  <a:cubicBezTo>
                    <a:pt x="35" y="1361"/>
                    <a:pt x="1" y="1496"/>
                    <a:pt x="259" y="1640"/>
                  </a:cubicBezTo>
                  <a:cubicBezTo>
                    <a:pt x="753" y="1917"/>
                    <a:pt x="1316" y="2050"/>
                    <a:pt x="1912" y="2050"/>
                  </a:cubicBezTo>
                  <a:cubicBezTo>
                    <a:pt x="2239" y="2050"/>
                    <a:pt x="2576" y="2010"/>
                    <a:pt x="2918" y="1932"/>
                  </a:cubicBezTo>
                  <a:cubicBezTo>
                    <a:pt x="3325" y="1840"/>
                    <a:pt x="3737" y="1724"/>
                    <a:pt x="4115" y="1538"/>
                  </a:cubicBezTo>
                  <a:cubicBezTo>
                    <a:pt x="4465" y="1364"/>
                    <a:pt x="4876" y="1061"/>
                    <a:pt x="5048" y="696"/>
                  </a:cubicBezTo>
                  <a:cubicBezTo>
                    <a:pt x="5122" y="547"/>
                    <a:pt x="5095" y="393"/>
                    <a:pt x="5020" y="259"/>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8639;p73">
              <a:extLst>
                <a:ext uri="{FF2B5EF4-FFF2-40B4-BE49-F238E27FC236}">
                  <a16:creationId xmlns:a16="http://schemas.microsoft.com/office/drawing/2014/main" id="{C20927D1-E560-EBC0-E74C-B5932293E76F}"/>
                </a:ext>
              </a:extLst>
            </p:cNvPr>
            <p:cNvSpPr/>
            <p:nvPr/>
          </p:nvSpPr>
          <p:spPr>
            <a:xfrm>
              <a:off x="599075" y="4133850"/>
              <a:ext cx="102575" cy="52100"/>
            </a:xfrm>
            <a:custGeom>
              <a:avLst/>
              <a:gdLst/>
              <a:ahLst/>
              <a:cxnLst/>
              <a:rect l="l" t="t" r="r" b="b"/>
              <a:pathLst>
                <a:path w="4103" h="2084" extrusionOk="0">
                  <a:moveTo>
                    <a:pt x="3281" y="1"/>
                  </a:moveTo>
                  <a:cubicBezTo>
                    <a:pt x="3245" y="16"/>
                    <a:pt x="3207" y="32"/>
                    <a:pt x="3171" y="51"/>
                  </a:cubicBezTo>
                  <a:cubicBezTo>
                    <a:pt x="3176" y="52"/>
                    <a:pt x="3179" y="55"/>
                    <a:pt x="3183" y="58"/>
                  </a:cubicBezTo>
                  <a:cubicBezTo>
                    <a:pt x="3455" y="230"/>
                    <a:pt x="3644" y="482"/>
                    <a:pt x="3644" y="482"/>
                  </a:cubicBezTo>
                  <a:cubicBezTo>
                    <a:pt x="3644" y="482"/>
                    <a:pt x="3811" y="674"/>
                    <a:pt x="3946" y="920"/>
                  </a:cubicBezTo>
                  <a:cubicBezTo>
                    <a:pt x="4006" y="965"/>
                    <a:pt x="4060" y="1006"/>
                    <a:pt x="4087" y="1030"/>
                  </a:cubicBezTo>
                  <a:cubicBezTo>
                    <a:pt x="4092" y="1027"/>
                    <a:pt x="4097" y="1021"/>
                    <a:pt x="4102" y="1016"/>
                  </a:cubicBezTo>
                  <a:lnTo>
                    <a:pt x="4081" y="963"/>
                  </a:lnTo>
                  <a:cubicBezTo>
                    <a:pt x="4018" y="814"/>
                    <a:pt x="3943" y="667"/>
                    <a:pt x="3875" y="565"/>
                  </a:cubicBezTo>
                  <a:cubicBezTo>
                    <a:pt x="3808" y="459"/>
                    <a:pt x="3755" y="395"/>
                    <a:pt x="3755" y="395"/>
                  </a:cubicBezTo>
                  <a:cubicBezTo>
                    <a:pt x="3755" y="395"/>
                    <a:pt x="3560" y="160"/>
                    <a:pt x="3281" y="1"/>
                  </a:cubicBezTo>
                  <a:close/>
                  <a:moveTo>
                    <a:pt x="2412" y="628"/>
                  </a:moveTo>
                  <a:cubicBezTo>
                    <a:pt x="2411" y="628"/>
                    <a:pt x="2410" y="628"/>
                    <a:pt x="2410" y="629"/>
                  </a:cubicBezTo>
                  <a:cubicBezTo>
                    <a:pt x="2377" y="651"/>
                    <a:pt x="2830" y="1315"/>
                    <a:pt x="2830" y="1315"/>
                  </a:cubicBezTo>
                  <a:cubicBezTo>
                    <a:pt x="2830" y="1315"/>
                    <a:pt x="2978" y="1498"/>
                    <a:pt x="3119" y="1663"/>
                  </a:cubicBezTo>
                  <a:cubicBezTo>
                    <a:pt x="3149" y="1653"/>
                    <a:pt x="3177" y="1639"/>
                    <a:pt x="3206" y="1626"/>
                  </a:cubicBezTo>
                  <a:cubicBezTo>
                    <a:pt x="3089" y="1440"/>
                    <a:pt x="2948" y="1235"/>
                    <a:pt x="2948" y="1235"/>
                  </a:cubicBezTo>
                  <a:cubicBezTo>
                    <a:pt x="2948" y="1235"/>
                    <a:pt x="2461" y="628"/>
                    <a:pt x="2412" y="628"/>
                  </a:cubicBezTo>
                  <a:close/>
                  <a:moveTo>
                    <a:pt x="2087" y="687"/>
                  </a:moveTo>
                  <a:cubicBezTo>
                    <a:pt x="2078" y="690"/>
                    <a:pt x="2068" y="695"/>
                    <a:pt x="2060" y="700"/>
                  </a:cubicBezTo>
                  <a:cubicBezTo>
                    <a:pt x="2083" y="772"/>
                    <a:pt x="2154" y="923"/>
                    <a:pt x="2239" y="1070"/>
                  </a:cubicBezTo>
                  <a:cubicBezTo>
                    <a:pt x="2352" y="1266"/>
                    <a:pt x="2487" y="1450"/>
                    <a:pt x="2487" y="1450"/>
                  </a:cubicBezTo>
                  <a:cubicBezTo>
                    <a:pt x="2487" y="1450"/>
                    <a:pt x="2635" y="1625"/>
                    <a:pt x="2800" y="1783"/>
                  </a:cubicBezTo>
                  <a:cubicBezTo>
                    <a:pt x="2836" y="1773"/>
                    <a:pt x="2870" y="1760"/>
                    <a:pt x="2904" y="1747"/>
                  </a:cubicBezTo>
                  <a:cubicBezTo>
                    <a:pt x="2894" y="1737"/>
                    <a:pt x="2885" y="1727"/>
                    <a:pt x="2877" y="1718"/>
                  </a:cubicBezTo>
                  <a:cubicBezTo>
                    <a:pt x="2733" y="1547"/>
                    <a:pt x="2601" y="1366"/>
                    <a:pt x="2601" y="1366"/>
                  </a:cubicBezTo>
                  <a:cubicBezTo>
                    <a:pt x="2601" y="1366"/>
                    <a:pt x="2457" y="1198"/>
                    <a:pt x="2323" y="1016"/>
                  </a:cubicBezTo>
                  <a:cubicBezTo>
                    <a:pt x="2225" y="885"/>
                    <a:pt x="2135" y="745"/>
                    <a:pt x="2087" y="687"/>
                  </a:cubicBezTo>
                  <a:close/>
                  <a:moveTo>
                    <a:pt x="1704" y="848"/>
                  </a:moveTo>
                  <a:cubicBezTo>
                    <a:pt x="1684" y="855"/>
                    <a:pt x="1667" y="859"/>
                    <a:pt x="1647" y="866"/>
                  </a:cubicBezTo>
                  <a:cubicBezTo>
                    <a:pt x="1663" y="956"/>
                    <a:pt x="1690" y="1068"/>
                    <a:pt x="1731" y="1177"/>
                  </a:cubicBezTo>
                  <a:cubicBezTo>
                    <a:pt x="1818" y="1414"/>
                    <a:pt x="1964" y="1626"/>
                    <a:pt x="1964" y="1626"/>
                  </a:cubicBezTo>
                  <a:cubicBezTo>
                    <a:pt x="1964" y="1626"/>
                    <a:pt x="2088" y="1789"/>
                    <a:pt x="2259" y="1937"/>
                  </a:cubicBezTo>
                  <a:cubicBezTo>
                    <a:pt x="2297" y="1925"/>
                    <a:pt x="2339" y="1917"/>
                    <a:pt x="2380" y="1905"/>
                  </a:cubicBezTo>
                  <a:cubicBezTo>
                    <a:pt x="2209" y="1739"/>
                    <a:pt x="2080" y="1547"/>
                    <a:pt x="2080" y="1547"/>
                  </a:cubicBezTo>
                  <a:cubicBezTo>
                    <a:pt x="2080" y="1547"/>
                    <a:pt x="1929" y="1356"/>
                    <a:pt x="1822" y="1135"/>
                  </a:cubicBezTo>
                  <a:cubicBezTo>
                    <a:pt x="1772" y="1036"/>
                    <a:pt x="1732" y="930"/>
                    <a:pt x="1704" y="848"/>
                  </a:cubicBezTo>
                  <a:close/>
                  <a:moveTo>
                    <a:pt x="54" y="1113"/>
                  </a:moveTo>
                  <a:cubicBezTo>
                    <a:pt x="37" y="1114"/>
                    <a:pt x="21" y="1114"/>
                    <a:pt x="3" y="1115"/>
                  </a:cubicBezTo>
                  <a:cubicBezTo>
                    <a:pt x="0" y="1187"/>
                    <a:pt x="3" y="1286"/>
                    <a:pt x="19" y="1386"/>
                  </a:cubicBezTo>
                  <a:cubicBezTo>
                    <a:pt x="46" y="1571"/>
                    <a:pt x="114" y="1746"/>
                    <a:pt x="114" y="1746"/>
                  </a:cubicBezTo>
                  <a:cubicBezTo>
                    <a:pt x="114" y="1746"/>
                    <a:pt x="165" y="1856"/>
                    <a:pt x="245" y="1975"/>
                  </a:cubicBezTo>
                  <a:cubicBezTo>
                    <a:pt x="296" y="1989"/>
                    <a:pt x="345" y="2004"/>
                    <a:pt x="396" y="2014"/>
                  </a:cubicBezTo>
                  <a:cubicBezTo>
                    <a:pt x="394" y="2012"/>
                    <a:pt x="394" y="2011"/>
                    <a:pt x="393" y="2009"/>
                  </a:cubicBezTo>
                  <a:cubicBezTo>
                    <a:pt x="302" y="1856"/>
                    <a:pt x="243" y="1690"/>
                    <a:pt x="243" y="1690"/>
                  </a:cubicBezTo>
                  <a:cubicBezTo>
                    <a:pt x="243" y="1690"/>
                    <a:pt x="165" y="1534"/>
                    <a:pt x="115" y="1363"/>
                  </a:cubicBezTo>
                  <a:cubicBezTo>
                    <a:pt x="87" y="1272"/>
                    <a:pt x="68" y="1179"/>
                    <a:pt x="54" y="1113"/>
                  </a:cubicBezTo>
                  <a:close/>
                  <a:moveTo>
                    <a:pt x="602" y="1091"/>
                  </a:moveTo>
                  <a:cubicBezTo>
                    <a:pt x="584" y="1093"/>
                    <a:pt x="562" y="1094"/>
                    <a:pt x="542" y="1094"/>
                  </a:cubicBezTo>
                  <a:cubicBezTo>
                    <a:pt x="542" y="1169"/>
                    <a:pt x="548" y="1259"/>
                    <a:pt x="565" y="1350"/>
                  </a:cubicBezTo>
                  <a:cubicBezTo>
                    <a:pt x="601" y="1555"/>
                    <a:pt x="695" y="1745"/>
                    <a:pt x="695" y="1745"/>
                  </a:cubicBezTo>
                  <a:cubicBezTo>
                    <a:pt x="695" y="1745"/>
                    <a:pt x="800" y="1925"/>
                    <a:pt x="951" y="2072"/>
                  </a:cubicBezTo>
                  <a:cubicBezTo>
                    <a:pt x="954" y="2075"/>
                    <a:pt x="957" y="2076"/>
                    <a:pt x="958" y="2078"/>
                  </a:cubicBezTo>
                  <a:cubicBezTo>
                    <a:pt x="1004" y="2080"/>
                    <a:pt x="1048" y="2083"/>
                    <a:pt x="1092" y="2083"/>
                  </a:cubicBezTo>
                  <a:cubicBezTo>
                    <a:pt x="1070" y="2059"/>
                    <a:pt x="1049" y="2034"/>
                    <a:pt x="1028" y="2006"/>
                  </a:cubicBezTo>
                  <a:cubicBezTo>
                    <a:pt x="905" y="1854"/>
                    <a:pt x="821" y="1676"/>
                    <a:pt x="821" y="1676"/>
                  </a:cubicBezTo>
                  <a:cubicBezTo>
                    <a:pt x="821" y="1676"/>
                    <a:pt x="720" y="1508"/>
                    <a:pt x="662" y="1322"/>
                  </a:cubicBezTo>
                  <a:cubicBezTo>
                    <a:pt x="635" y="1242"/>
                    <a:pt x="616" y="1160"/>
                    <a:pt x="602" y="109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8640;p73">
              <a:extLst>
                <a:ext uri="{FF2B5EF4-FFF2-40B4-BE49-F238E27FC236}">
                  <a16:creationId xmlns:a16="http://schemas.microsoft.com/office/drawing/2014/main" id="{16DEC65F-4812-750C-C2AF-C127C437B63F}"/>
                </a:ext>
              </a:extLst>
            </p:cNvPr>
            <p:cNvSpPr/>
            <p:nvPr/>
          </p:nvSpPr>
          <p:spPr>
            <a:xfrm>
              <a:off x="836500" y="4127050"/>
              <a:ext cx="131250" cy="58950"/>
            </a:xfrm>
            <a:custGeom>
              <a:avLst/>
              <a:gdLst/>
              <a:ahLst/>
              <a:cxnLst/>
              <a:rect l="l" t="t" r="r" b="b"/>
              <a:pathLst>
                <a:path w="5250" h="2358" extrusionOk="0">
                  <a:moveTo>
                    <a:pt x="797" y="0"/>
                  </a:moveTo>
                  <a:cubicBezTo>
                    <a:pt x="680" y="0"/>
                    <a:pt x="554" y="35"/>
                    <a:pt x="457" y="85"/>
                  </a:cubicBezTo>
                  <a:cubicBezTo>
                    <a:pt x="212" y="210"/>
                    <a:pt x="0" y="491"/>
                    <a:pt x="111" y="774"/>
                  </a:cubicBezTo>
                  <a:cubicBezTo>
                    <a:pt x="256" y="1148"/>
                    <a:pt x="645" y="1483"/>
                    <a:pt x="981" y="1678"/>
                  </a:cubicBezTo>
                  <a:cubicBezTo>
                    <a:pt x="1345" y="1891"/>
                    <a:pt x="1748" y="2035"/>
                    <a:pt x="2148" y="2159"/>
                  </a:cubicBezTo>
                  <a:cubicBezTo>
                    <a:pt x="2579" y="2290"/>
                    <a:pt x="3007" y="2358"/>
                    <a:pt x="3420" y="2358"/>
                  </a:cubicBezTo>
                  <a:cubicBezTo>
                    <a:pt x="3915" y="2358"/>
                    <a:pt x="4388" y="2260"/>
                    <a:pt x="4820" y="2056"/>
                  </a:cubicBezTo>
                  <a:cubicBezTo>
                    <a:pt x="5250" y="1854"/>
                    <a:pt x="4927" y="1627"/>
                    <a:pt x="4645" y="1527"/>
                  </a:cubicBezTo>
                  <a:cubicBezTo>
                    <a:pt x="4588" y="1507"/>
                    <a:pt x="4531" y="1491"/>
                    <a:pt x="4484" y="1483"/>
                  </a:cubicBezTo>
                  <a:cubicBezTo>
                    <a:pt x="4101" y="1414"/>
                    <a:pt x="3715" y="1424"/>
                    <a:pt x="3337" y="1322"/>
                  </a:cubicBezTo>
                  <a:cubicBezTo>
                    <a:pt x="2904" y="1205"/>
                    <a:pt x="2413" y="975"/>
                    <a:pt x="2022" y="738"/>
                  </a:cubicBezTo>
                  <a:cubicBezTo>
                    <a:pt x="1895" y="661"/>
                    <a:pt x="1659" y="381"/>
                    <a:pt x="1522" y="368"/>
                  </a:cubicBezTo>
                  <a:cubicBezTo>
                    <a:pt x="1518" y="368"/>
                    <a:pt x="1514" y="368"/>
                    <a:pt x="1510" y="368"/>
                  </a:cubicBezTo>
                  <a:cubicBezTo>
                    <a:pt x="1353" y="368"/>
                    <a:pt x="1115" y="641"/>
                    <a:pt x="1025" y="747"/>
                  </a:cubicBezTo>
                  <a:cubicBezTo>
                    <a:pt x="1044" y="552"/>
                    <a:pt x="1153" y="380"/>
                    <a:pt x="1260" y="216"/>
                  </a:cubicBezTo>
                  <a:cubicBezTo>
                    <a:pt x="1274" y="195"/>
                    <a:pt x="940" y="18"/>
                    <a:pt x="896" y="10"/>
                  </a:cubicBezTo>
                  <a:cubicBezTo>
                    <a:pt x="864" y="3"/>
                    <a:pt x="831" y="0"/>
                    <a:pt x="79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8641;p73">
              <a:extLst>
                <a:ext uri="{FF2B5EF4-FFF2-40B4-BE49-F238E27FC236}">
                  <a16:creationId xmlns:a16="http://schemas.microsoft.com/office/drawing/2014/main" id="{27874679-E1AF-77F2-06A8-632EF3A6361B}"/>
                </a:ext>
              </a:extLst>
            </p:cNvPr>
            <p:cNvSpPr/>
            <p:nvPr/>
          </p:nvSpPr>
          <p:spPr>
            <a:xfrm>
              <a:off x="836500" y="4127050"/>
              <a:ext cx="131250" cy="58950"/>
            </a:xfrm>
            <a:custGeom>
              <a:avLst/>
              <a:gdLst/>
              <a:ahLst/>
              <a:cxnLst/>
              <a:rect l="l" t="t" r="r" b="b"/>
              <a:pathLst>
                <a:path w="5250" h="2358" extrusionOk="0">
                  <a:moveTo>
                    <a:pt x="797" y="0"/>
                  </a:moveTo>
                  <a:cubicBezTo>
                    <a:pt x="680" y="0"/>
                    <a:pt x="554" y="35"/>
                    <a:pt x="457" y="85"/>
                  </a:cubicBezTo>
                  <a:cubicBezTo>
                    <a:pt x="212" y="210"/>
                    <a:pt x="0" y="491"/>
                    <a:pt x="111" y="774"/>
                  </a:cubicBezTo>
                  <a:cubicBezTo>
                    <a:pt x="256" y="1148"/>
                    <a:pt x="645" y="1483"/>
                    <a:pt x="981" y="1678"/>
                  </a:cubicBezTo>
                  <a:cubicBezTo>
                    <a:pt x="1345" y="1891"/>
                    <a:pt x="1748" y="2035"/>
                    <a:pt x="2148" y="2159"/>
                  </a:cubicBezTo>
                  <a:cubicBezTo>
                    <a:pt x="2579" y="2290"/>
                    <a:pt x="3007" y="2358"/>
                    <a:pt x="3420" y="2358"/>
                  </a:cubicBezTo>
                  <a:cubicBezTo>
                    <a:pt x="3915" y="2358"/>
                    <a:pt x="4388" y="2260"/>
                    <a:pt x="4820" y="2056"/>
                  </a:cubicBezTo>
                  <a:cubicBezTo>
                    <a:pt x="5250" y="1854"/>
                    <a:pt x="4927" y="1627"/>
                    <a:pt x="4645" y="1527"/>
                  </a:cubicBezTo>
                  <a:cubicBezTo>
                    <a:pt x="4588" y="1507"/>
                    <a:pt x="4531" y="1491"/>
                    <a:pt x="4484" y="1483"/>
                  </a:cubicBezTo>
                  <a:cubicBezTo>
                    <a:pt x="4101" y="1414"/>
                    <a:pt x="3715" y="1424"/>
                    <a:pt x="3337" y="1322"/>
                  </a:cubicBezTo>
                  <a:cubicBezTo>
                    <a:pt x="2904" y="1205"/>
                    <a:pt x="2413" y="975"/>
                    <a:pt x="2022" y="738"/>
                  </a:cubicBezTo>
                  <a:cubicBezTo>
                    <a:pt x="1895" y="661"/>
                    <a:pt x="1659" y="381"/>
                    <a:pt x="1522" y="368"/>
                  </a:cubicBezTo>
                  <a:cubicBezTo>
                    <a:pt x="1518" y="368"/>
                    <a:pt x="1514" y="368"/>
                    <a:pt x="1510" y="368"/>
                  </a:cubicBezTo>
                  <a:cubicBezTo>
                    <a:pt x="1353" y="368"/>
                    <a:pt x="1115" y="641"/>
                    <a:pt x="1025" y="747"/>
                  </a:cubicBezTo>
                  <a:cubicBezTo>
                    <a:pt x="1044" y="552"/>
                    <a:pt x="1153" y="380"/>
                    <a:pt x="1260" y="216"/>
                  </a:cubicBezTo>
                  <a:cubicBezTo>
                    <a:pt x="1274" y="195"/>
                    <a:pt x="940" y="18"/>
                    <a:pt x="896" y="10"/>
                  </a:cubicBezTo>
                  <a:cubicBezTo>
                    <a:pt x="864" y="3"/>
                    <a:pt x="831" y="0"/>
                    <a:pt x="79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8642;p73">
              <a:extLst>
                <a:ext uri="{FF2B5EF4-FFF2-40B4-BE49-F238E27FC236}">
                  <a16:creationId xmlns:a16="http://schemas.microsoft.com/office/drawing/2014/main" id="{8A3F93AD-5B64-90B9-85D6-A372B03613E8}"/>
                </a:ext>
              </a:extLst>
            </p:cNvPr>
            <p:cNvSpPr/>
            <p:nvPr/>
          </p:nvSpPr>
          <p:spPr>
            <a:xfrm>
              <a:off x="837700" y="4130875"/>
              <a:ext cx="126000" cy="55125"/>
            </a:xfrm>
            <a:custGeom>
              <a:avLst/>
              <a:gdLst/>
              <a:ahLst/>
              <a:cxnLst/>
              <a:rect l="l" t="t" r="r" b="b"/>
              <a:pathLst>
                <a:path w="5040" h="2205" extrusionOk="0">
                  <a:moveTo>
                    <a:pt x="1128" y="0"/>
                  </a:moveTo>
                  <a:cubicBezTo>
                    <a:pt x="1092" y="77"/>
                    <a:pt x="1067" y="157"/>
                    <a:pt x="1060" y="242"/>
                  </a:cubicBezTo>
                  <a:cubicBezTo>
                    <a:pt x="1090" y="207"/>
                    <a:pt x="1135" y="153"/>
                    <a:pt x="1189" y="97"/>
                  </a:cubicBezTo>
                  <a:cubicBezTo>
                    <a:pt x="1198" y="86"/>
                    <a:pt x="1205" y="74"/>
                    <a:pt x="1212" y="61"/>
                  </a:cubicBezTo>
                  <a:cubicBezTo>
                    <a:pt x="1216" y="56"/>
                    <a:pt x="1181" y="29"/>
                    <a:pt x="1128" y="0"/>
                  </a:cubicBezTo>
                  <a:close/>
                  <a:moveTo>
                    <a:pt x="122" y="187"/>
                  </a:moveTo>
                  <a:cubicBezTo>
                    <a:pt x="38" y="315"/>
                    <a:pt x="1" y="466"/>
                    <a:pt x="60" y="621"/>
                  </a:cubicBezTo>
                  <a:cubicBezTo>
                    <a:pt x="207" y="995"/>
                    <a:pt x="594" y="1330"/>
                    <a:pt x="932" y="1525"/>
                  </a:cubicBezTo>
                  <a:cubicBezTo>
                    <a:pt x="1296" y="1738"/>
                    <a:pt x="1697" y="1882"/>
                    <a:pt x="2099" y="2006"/>
                  </a:cubicBezTo>
                  <a:cubicBezTo>
                    <a:pt x="2530" y="2137"/>
                    <a:pt x="2958" y="2205"/>
                    <a:pt x="3371" y="2205"/>
                  </a:cubicBezTo>
                  <a:cubicBezTo>
                    <a:pt x="3865" y="2205"/>
                    <a:pt x="4339" y="2107"/>
                    <a:pt x="4771" y="1903"/>
                  </a:cubicBezTo>
                  <a:cubicBezTo>
                    <a:pt x="5040" y="1777"/>
                    <a:pt x="5014" y="1640"/>
                    <a:pt x="4890" y="1532"/>
                  </a:cubicBezTo>
                  <a:lnTo>
                    <a:pt x="4890" y="1532"/>
                  </a:lnTo>
                  <a:cubicBezTo>
                    <a:pt x="4877" y="1539"/>
                    <a:pt x="4867" y="1545"/>
                    <a:pt x="4853" y="1552"/>
                  </a:cubicBezTo>
                  <a:cubicBezTo>
                    <a:pt x="4420" y="1755"/>
                    <a:pt x="3947" y="1853"/>
                    <a:pt x="3452" y="1853"/>
                  </a:cubicBezTo>
                  <a:cubicBezTo>
                    <a:pt x="3039" y="1853"/>
                    <a:pt x="2611" y="1784"/>
                    <a:pt x="2180" y="1653"/>
                  </a:cubicBezTo>
                  <a:cubicBezTo>
                    <a:pt x="1780" y="1530"/>
                    <a:pt x="1377" y="1387"/>
                    <a:pt x="1013" y="1173"/>
                  </a:cubicBezTo>
                  <a:cubicBezTo>
                    <a:pt x="677" y="977"/>
                    <a:pt x="287" y="642"/>
                    <a:pt x="143" y="269"/>
                  </a:cubicBezTo>
                  <a:cubicBezTo>
                    <a:pt x="132" y="242"/>
                    <a:pt x="127" y="214"/>
                    <a:pt x="122" y="187"/>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8643;p73">
              <a:extLst>
                <a:ext uri="{FF2B5EF4-FFF2-40B4-BE49-F238E27FC236}">
                  <a16:creationId xmlns:a16="http://schemas.microsoft.com/office/drawing/2014/main" id="{057BC8DE-E459-251F-D90B-3F0655611870}"/>
                </a:ext>
              </a:extLst>
            </p:cNvPr>
            <p:cNvSpPr/>
            <p:nvPr/>
          </p:nvSpPr>
          <p:spPr>
            <a:xfrm>
              <a:off x="842675" y="4129875"/>
              <a:ext cx="102050" cy="56000"/>
            </a:xfrm>
            <a:custGeom>
              <a:avLst/>
              <a:gdLst/>
              <a:ahLst/>
              <a:cxnLst/>
              <a:rect l="l" t="t" r="r" b="b"/>
              <a:pathLst>
                <a:path w="4082" h="2240" extrusionOk="0">
                  <a:moveTo>
                    <a:pt x="892" y="0"/>
                  </a:moveTo>
                  <a:cubicBezTo>
                    <a:pt x="602" y="140"/>
                    <a:pt x="391" y="361"/>
                    <a:pt x="391" y="361"/>
                  </a:cubicBezTo>
                  <a:cubicBezTo>
                    <a:pt x="391" y="361"/>
                    <a:pt x="335" y="420"/>
                    <a:pt x="260" y="520"/>
                  </a:cubicBezTo>
                  <a:cubicBezTo>
                    <a:pt x="186" y="618"/>
                    <a:pt x="99" y="758"/>
                    <a:pt x="25" y="903"/>
                  </a:cubicBezTo>
                  <a:cubicBezTo>
                    <a:pt x="17" y="919"/>
                    <a:pt x="9" y="937"/>
                    <a:pt x="1" y="954"/>
                  </a:cubicBezTo>
                  <a:cubicBezTo>
                    <a:pt x="7" y="960"/>
                    <a:pt x="9" y="966"/>
                    <a:pt x="15" y="971"/>
                  </a:cubicBezTo>
                  <a:cubicBezTo>
                    <a:pt x="45" y="946"/>
                    <a:pt x="101" y="910"/>
                    <a:pt x="163" y="872"/>
                  </a:cubicBezTo>
                  <a:cubicBezTo>
                    <a:pt x="316" y="634"/>
                    <a:pt x="495" y="454"/>
                    <a:pt x="495" y="454"/>
                  </a:cubicBezTo>
                  <a:cubicBezTo>
                    <a:pt x="495" y="454"/>
                    <a:pt x="701" y="214"/>
                    <a:pt x="985" y="63"/>
                  </a:cubicBezTo>
                  <a:cubicBezTo>
                    <a:pt x="990" y="62"/>
                    <a:pt x="993" y="60"/>
                    <a:pt x="997" y="57"/>
                  </a:cubicBezTo>
                  <a:cubicBezTo>
                    <a:pt x="962" y="36"/>
                    <a:pt x="928" y="19"/>
                    <a:pt x="892" y="0"/>
                  </a:cubicBezTo>
                  <a:close/>
                  <a:moveTo>
                    <a:pt x="1712" y="689"/>
                  </a:moveTo>
                  <a:cubicBezTo>
                    <a:pt x="1664" y="689"/>
                    <a:pt x="1138" y="1254"/>
                    <a:pt x="1138" y="1254"/>
                  </a:cubicBezTo>
                  <a:cubicBezTo>
                    <a:pt x="1138" y="1254"/>
                    <a:pt x="983" y="1449"/>
                    <a:pt x="851" y="1627"/>
                  </a:cubicBezTo>
                  <a:cubicBezTo>
                    <a:pt x="879" y="1643"/>
                    <a:pt x="906" y="1657"/>
                    <a:pt x="935" y="1672"/>
                  </a:cubicBezTo>
                  <a:cubicBezTo>
                    <a:pt x="1086" y="1516"/>
                    <a:pt x="1246" y="1344"/>
                    <a:pt x="1246" y="1344"/>
                  </a:cubicBezTo>
                  <a:cubicBezTo>
                    <a:pt x="1246" y="1344"/>
                    <a:pt x="1745" y="714"/>
                    <a:pt x="1715" y="689"/>
                  </a:cubicBezTo>
                  <a:cubicBezTo>
                    <a:pt x="1714" y="689"/>
                    <a:pt x="1713" y="689"/>
                    <a:pt x="1712" y="689"/>
                  </a:cubicBezTo>
                  <a:close/>
                  <a:moveTo>
                    <a:pt x="2032" y="772"/>
                  </a:moveTo>
                  <a:cubicBezTo>
                    <a:pt x="1981" y="829"/>
                    <a:pt x="1880" y="958"/>
                    <a:pt x="1773" y="1082"/>
                  </a:cubicBezTo>
                  <a:cubicBezTo>
                    <a:pt x="1629" y="1253"/>
                    <a:pt x="1473" y="1412"/>
                    <a:pt x="1473" y="1412"/>
                  </a:cubicBezTo>
                  <a:cubicBezTo>
                    <a:pt x="1473" y="1412"/>
                    <a:pt x="1330" y="1583"/>
                    <a:pt x="1171" y="1743"/>
                  </a:cubicBezTo>
                  <a:cubicBezTo>
                    <a:pt x="1162" y="1751"/>
                    <a:pt x="1154" y="1763"/>
                    <a:pt x="1143" y="1771"/>
                  </a:cubicBezTo>
                  <a:cubicBezTo>
                    <a:pt x="1177" y="1784"/>
                    <a:pt x="1209" y="1800"/>
                    <a:pt x="1242" y="1812"/>
                  </a:cubicBezTo>
                  <a:cubicBezTo>
                    <a:pt x="1420" y="1667"/>
                    <a:pt x="1581" y="1502"/>
                    <a:pt x="1581" y="1502"/>
                  </a:cubicBezTo>
                  <a:cubicBezTo>
                    <a:pt x="1581" y="1502"/>
                    <a:pt x="1729" y="1330"/>
                    <a:pt x="1854" y="1142"/>
                  </a:cubicBezTo>
                  <a:cubicBezTo>
                    <a:pt x="1950" y="1003"/>
                    <a:pt x="2031" y="857"/>
                    <a:pt x="2059" y="786"/>
                  </a:cubicBezTo>
                  <a:cubicBezTo>
                    <a:pt x="2051" y="780"/>
                    <a:pt x="2042" y="776"/>
                    <a:pt x="2032" y="772"/>
                  </a:cubicBezTo>
                  <a:close/>
                  <a:moveTo>
                    <a:pt x="2407" y="956"/>
                  </a:moveTo>
                  <a:cubicBezTo>
                    <a:pt x="2371" y="1038"/>
                    <a:pt x="2324" y="1139"/>
                    <a:pt x="2267" y="1233"/>
                  </a:cubicBezTo>
                  <a:cubicBezTo>
                    <a:pt x="2145" y="1445"/>
                    <a:pt x="1981" y="1625"/>
                    <a:pt x="1981" y="1625"/>
                  </a:cubicBezTo>
                  <a:cubicBezTo>
                    <a:pt x="1981" y="1625"/>
                    <a:pt x="1839" y="1808"/>
                    <a:pt x="1655" y="1963"/>
                  </a:cubicBezTo>
                  <a:cubicBezTo>
                    <a:pt x="1695" y="1978"/>
                    <a:pt x="1735" y="1990"/>
                    <a:pt x="1775" y="2002"/>
                  </a:cubicBezTo>
                  <a:cubicBezTo>
                    <a:pt x="1955" y="1867"/>
                    <a:pt x="2091" y="1714"/>
                    <a:pt x="2091" y="1714"/>
                  </a:cubicBezTo>
                  <a:cubicBezTo>
                    <a:pt x="2091" y="1714"/>
                    <a:pt x="2253" y="1515"/>
                    <a:pt x="2357" y="1282"/>
                  </a:cubicBezTo>
                  <a:cubicBezTo>
                    <a:pt x="2404" y="1176"/>
                    <a:pt x="2439" y="1068"/>
                    <a:pt x="2462" y="980"/>
                  </a:cubicBezTo>
                  <a:cubicBezTo>
                    <a:pt x="2442" y="973"/>
                    <a:pt x="2424" y="966"/>
                    <a:pt x="2407" y="956"/>
                  </a:cubicBezTo>
                  <a:close/>
                  <a:moveTo>
                    <a:pt x="4032" y="1341"/>
                  </a:moveTo>
                  <a:cubicBezTo>
                    <a:pt x="4014" y="1407"/>
                    <a:pt x="3988" y="1498"/>
                    <a:pt x="3952" y="1585"/>
                  </a:cubicBezTo>
                  <a:cubicBezTo>
                    <a:pt x="3890" y="1751"/>
                    <a:pt x="3802" y="1902"/>
                    <a:pt x="3802" y="1902"/>
                  </a:cubicBezTo>
                  <a:cubicBezTo>
                    <a:pt x="3802" y="1902"/>
                    <a:pt x="3730" y="2063"/>
                    <a:pt x="3631" y="2208"/>
                  </a:cubicBezTo>
                  <a:cubicBezTo>
                    <a:pt x="3629" y="2211"/>
                    <a:pt x="3629" y="2212"/>
                    <a:pt x="3626" y="2214"/>
                  </a:cubicBezTo>
                  <a:cubicBezTo>
                    <a:pt x="3679" y="2208"/>
                    <a:pt x="3729" y="2197"/>
                    <a:pt x="3780" y="2187"/>
                  </a:cubicBezTo>
                  <a:cubicBezTo>
                    <a:pt x="3868" y="2076"/>
                    <a:pt x="3928" y="1969"/>
                    <a:pt x="3928" y="1969"/>
                  </a:cubicBezTo>
                  <a:cubicBezTo>
                    <a:pt x="3928" y="1969"/>
                    <a:pt x="4008" y="1800"/>
                    <a:pt x="4046" y="1616"/>
                  </a:cubicBezTo>
                  <a:cubicBezTo>
                    <a:pt x="4071" y="1519"/>
                    <a:pt x="4081" y="1418"/>
                    <a:pt x="4082" y="1347"/>
                  </a:cubicBezTo>
                  <a:cubicBezTo>
                    <a:pt x="4066" y="1346"/>
                    <a:pt x="4049" y="1343"/>
                    <a:pt x="4032" y="1341"/>
                  </a:cubicBezTo>
                  <a:close/>
                  <a:moveTo>
                    <a:pt x="3487" y="1280"/>
                  </a:moveTo>
                  <a:cubicBezTo>
                    <a:pt x="3468" y="1347"/>
                    <a:pt x="3444" y="1430"/>
                    <a:pt x="3412" y="1508"/>
                  </a:cubicBezTo>
                  <a:cubicBezTo>
                    <a:pt x="3339" y="1691"/>
                    <a:pt x="3226" y="1849"/>
                    <a:pt x="3226" y="1849"/>
                  </a:cubicBezTo>
                  <a:cubicBezTo>
                    <a:pt x="3226" y="1849"/>
                    <a:pt x="3131" y="2019"/>
                    <a:pt x="2999" y="2164"/>
                  </a:cubicBezTo>
                  <a:cubicBezTo>
                    <a:pt x="2977" y="2190"/>
                    <a:pt x="2953" y="2212"/>
                    <a:pt x="2929" y="2235"/>
                  </a:cubicBezTo>
                  <a:cubicBezTo>
                    <a:pt x="2975" y="2237"/>
                    <a:pt x="3019" y="2237"/>
                    <a:pt x="3063" y="2239"/>
                  </a:cubicBezTo>
                  <a:cubicBezTo>
                    <a:pt x="3064" y="2235"/>
                    <a:pt x="3068" y="2234"/>
                    <a:pt x="3070" y="2232"/>
                  </a:cubicBezTo>
                  <a:cubicBezTo>
                    <a:pt x="3231" y="2099"/>
                    <a:pt x="3347" y="1923"/>
                    <a:pt x="3347" y="1923"/>
                  </a:cubicBezTo>
                  <a:cubicBezTo>
                    <a:pt x="3347" y="1923"/>
                    <a:pt x="3454" y="1743"/>
                    <a:pt x="3505" y="1542"/>
                  </a:cubicBezTo>
                  <a:cubicBezTo>
                    <a:pt x="3531" y="1451"/>
                    <a:pt x="3541" y="1363"/>
                    <a:pt x="3547" y="1287"/>
                  </a:cubicBezTo>
                  <a:cubicBezTo>
                    <a:pt x="3527" y="1286"/>
                    <a:pt x="3505" y="1282"/>
                    <a:pt x="3487" y="12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8644;p73">
              <a:extLst>
                <a:ext uri="{FF2B5EF4-FFF2-40B4-BE49-F238E27FC236}">
                  <a16:creationId xmlns:a16="http://schemas.microsoft.com/office/drawing/2014/main" id="{420F63E4-6DC9-080D-E856-1CF34C70596B}"/>
                </a:ext>
              </a:extLst>
            </p:cNvPr>
            <p:cNvSpPr/>
            <p:nvPr/>
          </p:nvSpPr>
          <p:spPr>
            <a:xfrm>
              <a:off x="540700" y="4271075"/>
              <a:ext cx="136025" cy="90500"/>
            </a:xfrm>
            <a:custGeom>
              <a:avLst/>
              <a:gdLst/>
              <a:ahLst/>
              <a:cxnLst/>
              <a:rect l="l" t="t" r="r" b="b"/>
              <a:pathLst>
                <a:path w="5441" h="3620" extrusionOk="0">
                  <a:moveTo>
                    <a:pt x="1457" y="1"/>
                  </a:moveTo>
                  <a:cubicBezTo>
                    <a:pt x="1457" y="1"/>
                    <a:pt x="1" y="372"/>
                    <a:pt x="1162" y="2171"/>
                  </a:cubicBezTo>
                  <a:cubicBezTo>
                    <a:pt x="2097" y="3619"/>
                    <a:pt x="2729" y="3413"/>
                    <a:pt x="3212" y="3380"/>
                  </a:cubicBezTo>
                  <a:cubicBezTo>
                    <a:pt x="4090" y="3320"/>
                    <a:pt x="5440" y="2658"/>
                    <a:pt x="5441" y="1453"/>
                  </a:cubicBezTo>
                  <a:cubicBezTo>
                    <a:pt x="5441" y="248"/>
                    <a:pt x="3275" y="3"/>
                    <a:pt x="145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8645;p73">
              <a:extLst>
                <a:ext uri="{FF2B5EF4-FFF2-40B4-BE49-F238E27FC236}">
                  <a16:creationId xmlns:a16="http://schemas.microsoft.com/office/drawing/2014/main" id="{5B1CC32B-3D36-C9F3-4D16-063AA7A60612}"/>
                </a:ext>
              </a:extLst>
            </p:cNvPr>
            <p:cNvSpPr/>
            <p:nvPr/>
          </p:nvSpPr>
          <p:spPr>
            <a:xfrm>
              <a:off x="852550" y="4249825"/>
              <a:ext cx="146875" cy="111125"/>
            </a:xfrm>
            <a:custGeom>
              <a:avLst/>
              <a:gdLst/>
              <a:ahLst/>
              <a:cxnLst/>
              <a:rect l="l" t="t" r="r" b="b"/>
              <a:pathLst>
                <a:path w="5875" h="4445" extrusionOk="0">
                  <a:moveTo>
                    <a:pt x="1202" y="1369"/>
                  </a:moveTo>
                  <a:cubicBezTo>
                    <a:pt x="1202" y="1369"/>
                    <a:pt x="0" y="2295"/>
                    <a:pt x="1750" y="3485"/>
                  </a:cubicBezTo>
                  <a:cubicBezTo>
                    <a:pt x="3159" y="4445"/>
                    <a:pt x="3663" y="4002"/>
                    <a:pt x="4096" y="3779"/>
                  </a:cubicBezTo>
                  <a:cubicBezTo>
                    <a:pt x="4883" y="3373"/>
                    <a:pt x="5875" y="2224"/>
                    <a:pt x="5421" y="1113"/>
                  </a:cubicBezTo>
                  <a:cubicBezTo>
                    <a:pt x="4967" y="1"/>
                    <a:pt x="2876" y="644"/>
                    <a:pt x="1202" y="136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8646;p73">
              <a:extLst>
                <a:ext uri="{FF2B5EF4-FFF2-40B4-BE49-F238E27FC236}">
                  <a16:creationId xmlns:a16="http://schemas.microsoft.com/office/drawing/2014/main" id="{5E1FEC75-6499-E24C-DCB4-9F2184DBA9A8}"/>
                </a:ext>
              </a:extLst>
            </p:cNvPr>
            <p:cNvSpPr/>
            <p:nvPr/>
          </p:nvSpPr>
          <p:spPr>
            <a:xfrm>
              <a:off x="714600" y="4340850"/>
              <a:ext cx="129525" cy="39950"/>
            </a:xfrm>
            <a:custGeom>
              <a:avLst/>
              <a:gdLst/>
              <a:ahLst/>
              <a:cxnLst/>
              <a:rect l="l" t="t" r="r" b="b"/>
              <a:pathLst>
                <a:path w="5181" h="1598" extrusionOk="0">
                  <a:moveTo>
                    <a:pt x="3812" y="0"/>
                  </a:moveTo>
                  <a:cubicBezTo>
                    <a:pt x="3704" y="0"/>
                    <a:pt x="3595" y="20"/>
                    <a:pt x="3490" y="62"/>
                  </a:cubicBezTo>
                  <a:cubicBezTo>
                    <a:pt x="3363" y="108"/>
                    <a:pt x="3242" y="219"/>
                    <a:pt x="3184" y="284"/>
                  </a:cubicBezTo>
                  <a:cubicBezTo>
                    <a:pt x="3120" y="354"/>
                    <a:pt x="3090" y="371"/>
                    <a:pt x="3077" y="371"/>
                  </a:cubicBezTo>
                  <a:cubicBezTo>
                    <a:pt x="3072" y="373"/>
                    <a:pt x="3066" y="373"/>
                    <a:pt x="3058" y="373"/>
                  </a:cubicBezTo>
                  <a:cubicBezTo>
                    <a:pt x="3020" y="373"/>
                    <a:pt x="2952" y="358"/>
                    <a:pt x="2898" y="334"/>
                  </a:cubicBezTo>
                  <a:cubicBezTo>
                    <a:pt x="2832" y="307"/>
                    <a:pt x="2787" y="284"/>
                    <a:pt x="2787" y="284"/>
                  </a:cubicBezTo>
                  <a:cubicBezTo>
                    <a:pt x="2787" y="284"/>
                    <a:pt x="2740" y="264"/>
                    <a:pt x="2654" y="230"/>
                  </a:cubicBezTo>
                  <a:cubicBezTo>
                    <a:pt x="2566" y="199"/>
                    <a:pt x="2441" y="149"/>
                    <a:pt x="2278" y="101"/>
                  </a:cubicBezTo>
                  <a:cubicBezTo>
                    <a:pt x="2116" y="55"/>
                    <a:pt x="1917" y="7"/>
                    <a:pt x="1689" y="7"/>
                  </a:cubicBezTo>
                  <a:cubicBezTo>
                    <a:pt x="1682" y="7"/>
                    <a:pt x="1674" y="6"/>
                    <a:pt x="1667" y="6"/>
                  </a:cubicBezTo>
                  <a:cubicBezTo>
                    <a:pt x="1446" y="6"/>
                    <a:pt x="1204" y="67"/>
                    <a:pt x="1004" y="180"/>
                  </a:cubicBezTo>
                  <a:cubicBezTo>
                    <a:pt x="586" y="415"/>
                    <a:pt x="334" y="795"/>
                    <a:pt x="186" y="1077"/>
                  </a:cubicBezTo>
                  <a:cubicBezTo>
                    <a:pt x="39" y="1368"/>
                    <a:pt x="1" y="1581"/>
                    <a:pt x="35" y="1594"/>
                  </a:cubicBezTo>
                  <a:cubicBezTo>
                    <a:pt x="36" y="1594"/>
                    <a:pt x="38" y="1595"/>
                    <a:pt x="39" y="1595"/>
                  </a:cubicBezTo>
                  <a:cubicBezTo>
                    <a:pt x="79" y="1595"/>
                    <a:pt x="182" y="1420"/>
                    <a:pt x="365" y="1194"/>
                  </a:cubicBezTo>
                  <a:cubicBezTo>
                    <a:pt x="555" y="962"/>
                    <a:pt x="839" y="664"/>
                    <a:pt x="1175" y="532"/>
                  </a:cubicBezTo>
                  <a:cubicBezTo>
                    <a:pt x="1300" y="479"/>
                    <a:pt x="1427" y="458"/>
                    <a:pt x="1551" y="458"/>
                  </a:cubicBezTo>
                  <a:cubicBezTo>
                    <a:pt x="1755" y="458"/>
                    <a:pt x="1952" y="515"/>
                    <a:pt x="2118" y="582"/>
                  </a:cubicBezTo>
                  <a:cubicBezTo>
                    <a:pt x="2250" y="633"/>
                    <a:pt x="2362" y="686"/>
                    <a:pt x="2441" y="726"/>
                  </a:cubicBezTo>
                  <a:cubicBezTo>
                    <a:pt x="2522" y="764"/>
                    <a:pt x="2569" y="788"/>
                    <a:pt x="2569" y="788"/>
                  </a:cubicBezTo>
                  <a:cubicBezTo>
                    <a:pt x="2569" y="788"/>
                    <a:pt x="2619" y="810"/>
                    <a:pt x="2725" y="842"/>
                  </a:cubicBezTo>
                  <a:cubicBezTo>
                    <a:pt x="2778" y="859"/>
                    <a:pt x="2848" y="878"/>
                    <a:pt x="2939" y="888"/>
                  </a:cubicBezTo>
                  <a:cubicBezTo>
                    <a:pt x="2962" y="890"/>
                    <a:pt x="2988" y="892"/>
                    <a:pt x="3015" y="892"/>
                  </a:cubicBezTo>
                  <a:cubicBezTo>
                    <a:pt x="3093" y="892"/>
                    <a:pt x="3186" y="879"/>
                    <a:pt x="3281" y="835"/>
                  </a:cubicBezTo>
                  <a:cubicBezTo>
                    <a:pt x="3413" y="775"/>
                    <a:pt x="3501" y="664"/>
                    <a:pt x="3551" y="600"/>
                  </a:cubicBezTo>
                  <a:cubicBezTo>
                    <a:pt x="3607" y="532"/>
                    <a:pt x="3625" y="508"/>
                    <a:pt x="3679" y="476"/>
                  </a:cubicBezTo>
                  <a:cubicBezTo>
                    <a:pt x="3732" y="444"/>
                    <a:pt x="3807" y="426"/>
                    <a:pt x="3888" y="426"/>
                  </a:cubicBezTo>
                  <a:cubicBezTo>
                    <a:pt x="3955" y="426"/>
                    <a:pt x="4027" y="438"/>
                    <a:pt x="4093" y="464"/>
                  </a:cubicBezTo>
                  <a:cubicBezTo>
                    <a:pt x="4243" y="519"/>
                    <a:pt x="4385" y="640"/>
                    <a:pt x="4500" y="777"/>
                  </a:cubicBezTo>
                  <a:cubicBezTo>
                    <a:pt x="4617" y="912"/>
                    <a:pt x="4711" y="1066"/>
                    <a:pt x="4798" y="1195"/>
                  </a:cubicBezTo>
                  <a:cubicBezTo>
                    <a:pt x="4956" y="1442"/>
                    <a:pt x="5098" y="1598"/>
                    <a:pt x="5143" y="1598"/>
                  </a:cubicBezTo>
                  <a:cubicBezTo>
                    <a:pt x="5146" y="1598"/>
                    <a:pt x="5149" y="1597"/>
                    <a:pt x="5151" y="1595"/>
                  </a:cubicBezTo>
                  <a:cubicBezTo>
                    <a:pt x="5181" y="1572"/>
                    <a:pt x="5097" y="1389"/>
                    <a:pt x="4986" y="1098"/>
                  </a:cubicBezTo>
                  <a:cubicBezTo>
                    <a:pt x="4929" y="953"/>
                    <a:pt x="4861" y="778"/>
                    <a:pt x="4750" y="599"/>
                  </a:cubicBezTo>
                  <a:cubicBezTo>
                    <a:pt x="4641" y="421"/>
                    <a:pt x="4485" y="233"/>
                    <a:pt x="4257" y="112"/>
                  </a:cubicBezTo>
                  <a:cubicBezTo>
                    <a:pt x="4121" y="41"/>
                    <a:pt x="3968" y="0"/>
                    <a:pt x="38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8647;p73">
              <a:extLst>
                <a:ext uri="{FF2B5EF4-FFF2-40B4-BE49-F238E27FC236}">
                  <a16:creationId xmlns:a16="http://schemas.microsoft.com/office/drawing/2014/main" id="{C8C7FB65-B55C-E247-1830-77010160BC7D}"/>
                </a:ext>
              </a:extLst>
            </p:cNvPr>
            <p:cNvSpPr/>
            <p:nvPr/>
          </p:nvSpPr>
          <p:spPr>
            <a:xfrm>
              <a:off x="761275" y="4368950"/>
              <a:ext cx="42050" cy="15475"/>
            </a:xfrm>
            <a:custGeom>
              <a:avLst/>
              <a:gdLst/>
              <a:ahLst/>
              <a:cxnLst/>
              <a:rect l="l" t="t" r="r" b="b"/>
              <a:pathLst>
                <a:path w="1682" h="619" extrusionOk="0">
                  <a:moveTo>
                    <a:pt x="916" y="0"/>
                  </a:moveTo>
                  <a:cubicBezTo>
                    <a:pt x="911" y="0"/>
                    <a:pt x="907" y="0"/>
                    <a:pt x="903" y="0"/>
                  </a:cubicBezTo>
                  <a:cubicBezTo>
                    <a:pt x="809" y="2"/>
                    <a:pt x="746" y="13"/>
                    <a:pt x="746" y="13"/>
                  </a:cubicBezTo>
                  <a:cubicBezTo>
                    <a:pt x="746" y="13"/>
                    <a:pt x="683" y="23"/>
                    <a:pt x="595" y="57"/>
                  </a:cubicBezTo>
                  <a:cubicBezTo>
                    <a:pt x="508" y="88"/>
                    <a:pt x="396" y="148"/>
                    <a:pt x="299" y="226"/>
                  </a:cubicBezTo>
                  <a:cubicBezTo>
                    <a:pt x="100" y="379"/>
                    <a:pt x="0" y="611"/>
                    <a:pt x="20" y="618"/>
                  </a:cubicBezTo>
                  <a:cubicBezTo>
                    <a:pt x="20" y="618"/>
                    <a:pt x="21" y="618"/>
                    <a:pt x="21" y="618"/>
                  </a:cubicBezTo>
                  <a:cubicBezTo>
                    <a:pt x="41" y="618"/>
                    <a:pt x="166" y="423"/>
                    <a:pt x="359" y="306"/>
                  </a:cubicBezTo>
                  <a:cubicBezTo>
                    <a:pt x="453" y="245"/>
                    <a:pt x="555" y="202"/>
                    <a:pt x="636" y="179"/>
                  </a:cubicBezTo>
                  <a:cubicBezTo>
                    <a:pt x="716" y="157"/>
                    <a:pt x="770" y="151"/>
                    <a:pt x="770" y="151"/>
                  </a:cubicBezTo>
                  <a:cubicBezTo>
                    <a:pt x="770" y="151"/>
                    <a:pt x="824" y="137"/>
                    <a:pt x="908" y="130"/>
                  </a:cubicBezTo>
                  <a:cubicBezTo>
                    <a:pt x="939" y="127"/>
                    <a:pt x="973" y="126"/>
                    <a:pt x="1009" y="126"/>
                  </a:cubicBezTo>
                  <a:cubicBezTo>
                    <a:pt x="1073" y="126"/>
                    <a:pt x="1145" y="130"/>
                    <a:pt x="1217" y="141"/>
                  </a:cubicBezTo>
                  <a:cubicBezTo>
                    <a:pt x="1422" y="168"/>
                    <a:pt x="1620" y="239"/>
                    <a:pt x="1666" y="239"/>
                  </a:cubicBezTo>
                  <a:cubicBezTo>
                    <a:pt x="1671" y="239"/>
                    <a:pt x="1674" y="238"/>
                    <a:pt x="1676" y="236"/>
                  </a:cubicBezTo>
                  <a:cubicBezTo>
                    <a:pt x="1681" y="221"/>
                    <a:pt x="1473" y="100"/>
                    <a:pt x="1237" y="43"/>
                  </a:cubicBezTo>
                  <a:cubicBezTo>
                    <a:pt x="1126" y="14"/>
                    <a:pt x="1008" y="0"/>
                    <a:pt x="9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8648;p73">
              <a:extLst>
                <a:ext uri="{FF2B5EF4-FFF2-40B4-BE49-F238E27FC236}">
                  <a16:creationId xmlns:a16="http://schemas.microsoft.com/office/drawing/2014/main" id="{DB5EC9B9-67BB-8A72-CC52-F657724E6D78}"/>
                </a:ext>
              </a:extLst>
            </p:cNvPr>
            <p:cNvSpPr/>
            <p:nvPr/>
          </p:nvSpPr>
          <p:spPr>
            <a:xfrm>
              <a:off x="848025" y="4372925"/>
              <a:ext cx="6050" cy="14600"/>
            </a:xfrm>
            <a:custGeom>
              <a:avLst/>
              <a:gdLst/>
              <a:ahLst/>
              <a:cxnLst/>
              <a:rect l="l" t="t" r="r" b="b"/>
              <a:pathLst>
                <a:path w="242" h="584" extrusionOk="0">
                  <a:moveTo>
                    <a:pt x="22" y="0"/>
                  </a:moveTo>
                  <a:cubicBezTo>
                    <a:pt x="16" y="0"/>
                    <a:pt x="12" y="2"/>
                    <a:pt x="10" y="5"/>
                  </a:cubicBezTo>
                  <a:cubicBezTo>
                    <a:pt x="0" y="20"/>
                    <a:pt x="57" y="79"/>
                    <a:pt x="80" y="150"/>
                  </a:cubicBezTo>
                  <a:cubicBezTo>
                    <a:pt x="107" y="221"/>
                    <a:pt x="100" y="289"/>
                    <a:pt x="100" y="289"/>
                  </a:cubicBezTo>
                  <a:cubicBezTo>
                    <a:pt x="100" y="289"/>
                    <a:pt x="113" y="355"/>
                    <a:pt x="92" y="428"/>
                  </a:cubicBezTo>
                  <a:cubicBezTo>
                    <a:pt x="73" y="502"/>
                    <a:pt x="22" y="563"/>
                    <a:pt x="32" y="580"/>
                  </a:cubicBezTo>
                  <a:cubicBezTo>
                    <a:pt x="33" y="582"/>
                    <a:pt x="37" y="584"/>
                    <a:pt x="41" y="584"/>
                  </a:cubicBezTo>
                  <a:cubicBezTo>
                    <a:pt x="67" y="584"/>
                    <a:pt x="136" y="542"/>
                    <a:pt x="181" y="470"/>
                  </a:cubicBezTo>
                  <a:cubicBezTo>
                    <a:pt x="237" y="391"/>
                    <a:pt x="241" y="284"/>
                    <a:pt x="241" y="284"/>
                  </a:cubicBezTo>
                  <a:cubicBezTo>
                    <a:pt x="241" y="284"/>
                    <a:pt x="230" y="178"/>
                    <a:pt x="167" y="103"/>
                  </a:cubicBezTo>
                  <a:cubicBezTo>
                    <a:pt x="120" y="36"/>
                    <a:pt x="51" y="0"/>
                    <a:pt x="2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8649;p73">
              <a:extLst>
                <a:ext uri="{FF2B5EF4-FFF2-40B4-BE49-F238E27FC236}">
                  <a16:creationId xmlns:a16="http://schemas.microsoft.com/office/drawing/2014/main" id="{79A5F9DE-DFE7-B2C2-077A-753450D04FBD}"/>
                </a:ext>
              </a:extLst>
            </p:cNvPr>
            <p:cNvSpPr/>
            <p:nvPr/>
          </p:nvSpPr>
          <p:spPr>
            <a:xfrm>
              <a:off x="703750" y="4376575"/>
              <a:ext cx="11750" cy="13750"/>
            </a:xfrm>
            <a:custGeom>
              <a:avLst/>
              <a:gdLst/>
              <a:ahLst/>
              <a:cxnLst/>
              <a:rect l="l" t="t" r="r" b="b"/>
              <a:pathLst>
                <a:path w="470" h="550" extrusionOk="0">
                  <a:moveTo>
                    <a:pt x="64" y="1"/>
                  </a:moveTo>
                  <a:cubicBezTo>
                    <a:pt x="45" y="1"/>
                    <a:pt x="0" y="94"/>
                    <a:pt x="19" y="196"/>
                  </a:cubicBezTo>
                  <a:cubicBezTo>
                    <a:pt x="34" y="303"/>
                    <a:pt x="100" y="391"/>
                    <a:pt x="100" y="391"/>
                  </a:cubicBezTo>
                  <a:cubicBezTo>
                    <a:pt x="100" y="391"/>
                    <a:pt x="177" y="467"/>
                    <a:pt x="270" y="505"/>
                  </a:cubicBezTo>
                  <a:cubicBezTo>
                    <a:pt x="335" y="534"/>
                    <a:pt x="403" y="549"/>
                    <a:pt x="438" y="549"/>
                  </a:cubicBezTo>
                  <a:cubicBezTo>
                    <a:pt x="451" y="549"/>
                    <a:pt x="460" y="547"/>
                    <a:pt x="462" y="542"/>
                  </a:cubicBezTo>
                  <a:cubicBezTo>
                    <a:pt x="469" y="522"/>
                    <a:pt x="388" y="474"/>
                    <a:pt x="321" y="420"/>
                  </a:cubicBezTo>
                  <a:cubicBezTo>
                    <a:pt x="251" y="364"/>
                    <a:pt x="207" y="299"/>
                    <a:pt x="207" y="299"/>
                  </a:cubicBezTo>
                  <a:cubicBezTo>
                    <a:pt x="207" y="299"/>
                    <a:pt x="149" y="245"/>
                    <a:pt x="115" y="171"/>
                  </a:cubicBezTo>
                  <a:cubicBezTo>
                    <a:pt x="78" y="95"/>
                    <a:pt x="85" y="8"/>
                    <a:pt x="66" y="1"/>
                  </a:cubicBezTo>
                  <a:cubicBezTo>
                    <a:pt x="66" y="1"/>
                    <a:pt x="65" y="1"/>
                    <a:pt x="6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8650;p73">
              <a:extLst>
                <a:ext uri="{FF2B5EF4-FFF2-40B4-BE49-F238E27FC236}">
                  <a16:creationId xmlns:a16="http://schemas.microsoft.com/office/drawing/2014/main" id="{445DE9A0-E4D5-E749-4599-9E507F348F2E}"/>
                </a:ext>
              </a:extLst>
            </p:cNvPr>
            <p:cNvSpPr/>
            <p:nvPr/>
          </p:nvSpPr>
          <p:spPr>
            <a:xfrm>
              <a:off x="873300" y="4228525"/>
              <a:ext cx="94400" cy="34675"/>
            </a:xfrm>
            <a:custGeom>
              <a:avLst/>
              <a:gdLst/>
              <a:ahLst/>
              <a:cxnLst/>
              <a:rect l="l" t="t" r="r" b="b"/>
              <a:pathLst>
                <a:path w="3776" h="1387" extrusionOk="0">
                  <a:moveTo>
                    <a:pt x="1298" y="1"/>
                  </a:moveTo>
                  <a:cubicBezTo>
                    <a:pt x="393" y="1"/>
                    <a:pt x="0" y="960"/>
                    <a:pt x="0" y="960"/>
                  </a:cubicBezTo>
                  <a:lnTo>
                    <a:pt x="60" y="1089"/>
                  </a:lnTo>
                  <a:cubicBezTo>
                    <a:pt x="119" y="1077"/>
                    <a:pt x="209" y="1072"/>
                    <a:pt x="322" y="1072"/>
                  </a:cubicBezTo>
                  <a:cubicBezTo>
                    <a:pt x="1201" y="1072"/>
                    <a:pt x="3465" y="1387"/>
                    <a:pt x="3465" y="1387"/>
                  </a:cubicBezTo>
                  <a:cubicBezTo>
                    <a:pt x="3465" y="1387"/>
                    <a:pt x="3775" y="1162"/>
                    <a:pt x="3550" y="624"/>
                  </a:cubicBezTo>
                  <a:cubicBezTo>
                    <a:pt x="3472" y="439"/>
                    <a:pt x="3359" y="383"/>
                    <a:pt x="3231" y="383"/>
                  </a:cubicBezTo>
                  <a:cubicBezTo>
                    <a:pt x="3038" y="383"/>
                    <a:pt x="2811" y="508"/>
                    <a:pt x="2612" y="508"/>
                  </a:cubicBezTo>
                  <a:cubicBezTo>
                    <a:pt x="2580" y="508"/>
                    <a:pt x="2548" y="505"/>
                    <a:pt x="2518" y="497"/>
                  </a:cubicBezTo>
                  <a:cubicBezTo>
                    <a:pt x="2320" y="450"/>
                    <a:pt x="2181" y="242"/>
                    <a:pt x="1999" y="151"/>
                  </a:cubicBezTo>
                  <a:cubicBezTo>
                    <a:pt x="1804" y="54"/>
                    <a:pt x="1590" y="16"/>
                    <a:pt x="1375" y="3"/>
                  </a:cubicBezTo>
                  <a:cubicBezTo>
                    <a:pt x="1349" y="1"/>
                    <a:pt x="1323" y="1"/>
                    <a:pt x="1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8651;p73">
              <a:extLst>
                <a:ext uri="{FF2B5EF4-FFF2-40B4-BE49-F238E27FC236}">
                  <a16:creationId xmlns:a16="http://schemas.microsoft.com/office/drawing/2014/main" id="{CC3EAF00-262F-88AC-AAD7-A4D4F6A45228}"/>
                </a:ext>
              </a:extLst>
            </p:cNvPr>
            <p:cNvSpPr/>
            <p:nvPr/>
          </p:nvSpPr>
          <p:spPr>
            <a:xfrm>
              <a:off x="584200" y="4228525"/>
              <a:ext cx="94425" cy="34675"/>
            </a:xfrm>
            <a:custGeom>
              <a:avLst/>
              <a:gdLst/>
              <a:ahLst/>
              <a:cxnLst/>
              <a:rect l="l" t="t" r="r" b="b"/>
              <a:pathLst>
                <a:path w="3777" h="1387" extrusionOk="0">
                  <a:moveTo>
                    <a:pt x="2477" y="1"/>
                  </a:moveTo>
                  <a:cubicBezTo>
                    <a:pt x="2452" y="1"/>
                    <a:pt x="2426" y="1"/>
                    <a:pt x="2400" y="3"/>
                  </a:cubicBezTo>
                  <a:cubicBezTo>
                    <a:pt x="2185" y="16"/>
                    <a:pt x="1972" y="54"/>
                    <a:pt x="1778" y="151"/>
                  </a:cubicBezTo>
                  <a:cubicBezTo>
                    <a:pt x="1594" y="242"/>
                    <a:pt x="1456" y="450"/>
                    <a:pt x="1258" y="497"/>
                  </a:cubicBezTo>
                  <a:cubicBezTo>
                    <a:pt x="1228" y="505"/>
                    <a:pt x="1197" y="508"/>
                    <a:pt x="1165" y="508"/>
                  </a:cubicBezTo>
                  <a:cubicBezTo>
                    <a:pt x="966" y="508"/>
                    <a:pt x="738" y="383"/>
                    <a:pt x="546" y="383"/>
                  </a:cubicBezTo>
                  <a:cubicBezTo>
                    <a:pt x="417" y="383"/>
                    <a:pt x="304" y="439"/>
                    <a:pt x="226" y="624"/>
                  </a:cubicBezTo>
                  <a:cubicBezTo>
                    <a:pt x="0" y="1162"/>
                    <a:pt x="312" y="1387"/>
                    <a:pt x="312" y="1387"/>
                  </a:cubicBezTo>
                  <a:cubicBezTo>
                    <a:pt x="312" y="1387"/>
                    <a:pt x="2576" y="1072"/>
                    <a:pt x="3454" y="1072"/>
                  </a:cubicBezTo>
                  <a:cubicBezTo>
                    <a:pt x="3566" y="1072"/>
                    <a:pt x="3656" y="1077"/>
                    <a:pt x="3715" y="1089"/>
                  </a:cubicBezTo>
                  <a:lnTo>
                    <a:pt x="3776" y="960"/>
                  </a:lnTo>
                  <a:cubicBezTo>
                    <a:pt x="3776" y="960"/>
                    <a:pt x="3382"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8652;p73">
              <a:extLst>
                <a:ext uri="{FF2B5EF4-FFF2-40B4-BE49-F238E27FC236}">
                  <a16:creationId xmlns:a16="http://schemas.microsoft.com/office/drawing/2014/main" id="{7312D420-52CE-9112-6E6E-425BF83F8C36}"/>
                </a:ext>
              </a:extLst>
            </p:cNvPr>
            <p:cNvSpPr/>
            <p:nvPr/>
          </p:nvSpPr>
          <p:spPr>
            <a:xfrm>
              <a:off x="849225" y="4246550"/>
              <a:ext cx="114975" cy="43250"/>
            </a:xfrm>
            <a:custGeom>
              <a:avLst/>
              <a:gdLst/>
              <a:ahLst/>
              <a:cxnLst/>
              <a:rect l="l" t="t" r="r" b="b"/>
              <a:pathLst>
                <a:path w="4599" h="1730" extrusionOk="0">
                  <a:moveTo>
                    <a:pt x="2207" y="1"/>
                  </a:moveTo>
                  <a:cubicBezTo>
                    <a:pt x="668" y="1"/>
                    <a:pt x="0" y="1086"/>
                    <a:pt x="51" y="1117"/>
                  </a:cubicBezTo>
                  <a:cubicBezTo>
                    <a:pt x="777" y="1569"/>
                    <a:pt x="1459" y="1730"/>
                    <a:pt x="2064" y="1730"/>
                  </a:cubicBezTo>
                  <a:cubicBezTo>
                    <a:pt x="3575" y="1730"/>
                    <a:pt x="4598" y="721"/>
                    <a:pt x="4597" y="721"/>
                  </a:cubicBezTo>
                  <a:cubicBezTo>
                    <a:pt x="3642" y="189"/>
                    <a:pt x="2849" y="1"/>
                    <a:pt x="220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8653;p73">
              <a:extLst>
                <a:ext uri="{FF2B5EF4-FFF2-40B4-BE49-F238E27FC236}">
                  <a16:creationId xmlns:a16="http://schemas.microsoft.com/office/drawing/2014/main" id="{65591AFD-E73E-2024-9B0F-96DCAD484060}"/>
                </a:ext>
              </a:extLst>
            </p:cNvPr>
            <p:cNvSpPr/>
            <p:nvPr/>
          </p:nvSpPr>
          <p:spPr>
            <a:xfrm>
              <a:off x="584900" y="4246550"/>
              <a:ext cx="114975" cy="43250"/>
            </a:xfrm>
            <a:custGeom>
              <a:avLst/>
              <a:gdLst/>
              <a:ahLst/>
              <a:cxnLst/>
              <a:rect l="l" t="t" r="r" b="b"/>
              <a:pathLst>
                <a:path w="4599" h="1730" extrusionOk="0">
                  <a:moveTo>
                    <a:pt x="2392" y="1"/>
                  </a:moveTo>
                  <a:cubicBezTo>
                    <a:pt x="1750" y="1"/>
                    <a:pt x="957" y="189"/>
                    <a:pt x="0" y="721"/>
                  </a:cubicBezTo>
                  <a:cubicBezTo>
                    <a:pt x="0" y="721"/>
                    <a:pt x="1024" y="1730"/>
                    <a:pt x="2535" y="1730"/>
                  </a:cubicBezTo>
                  <a:cubicBezTo>
                    <a:pt x="3140" y="1730"/>
                    <a:pt x="3822" y="1569"/>
                    <a:pt x="4548" y="1117"/>
                  </a:cubicBezTo>
                  <a:cubicBezTo>
                    <a:pt x="4599" y="1086"/>
                    <a:pt x="3931" y="1"/>
                    <a:pt x="2392"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8654;p73">
              <a:extLst>
                <a:ext uri="{FF2B5EF4-FFF2-40B4-BE49-F238E27FC236}">
                  <a16:creationId xmlns:a16="http://schemas.microsoft.com/office/drawing/2014/main" id="{5C20AC45-0D6F-1621-643C-986A56888A23}"/>
                </a:ext>
              </a:extLst>
            </p:cNvPr>
            <p:cNvSpPr/>
            <p:nvPr/>
          </p:nvSpPr>
          <p:spPr>
            <a:xfrm>
              <a:off x="848775" y="4246350"/>
              <a:ext cx="56800" cy="28475"/>
            </a:xfrm>
            <a:custGeom>
              <a:avLst/>
              <a:gdLst/>
              <a:ahLst/>
              <a:cxnLst/>
              <a:rect l="l" t="t" r="r" b="b"/>
              <a:pathLst>
                <a:path w="2272" h="1139" extrusionOk="0">
                  <a:moveTo>
                    <a:pt x="2060" y="0"/>
                  </a:moveTo>
                  <a:cubicBezTo>
                    <a:pt x="1937" y="0"/>
                    <a:pt x="1775" y="11"/>
                    <a:pt x="1613" y="43"/>
                  </a:cubicBezTo>
                  <a:cubicBezTo>
                    <a:pt x="1283" y="103"/>
                    <a:pt x="980" y="248"/>
                    <a:pt x="980" y="248"/>
                  </a:cubicBezTo>
                  <a:cubicBezTo>
                    <a:pt x="980" y="248"/>
                    <a:pt x="681" y="402"/>
                    <a:pt x="433" y="627"/>
                  </a:cubicBezTo>
                  <a:cubicBezTo>
                    <a:pt x="180" y="847"/>
                    <a:pt x="0" y="1126"/>
                    <a:pt x="16" y="1138"/>
                  </a:cubicBezTo>
                  <a:cubicBezTo>
                    <a:pt x="16" y="1138"/>
                    <a:pt x="17" y="1138"/>
                    <a:pt x="17" y="1138"/>
                  </a:cubicBezTo>
                  <a:cubicBezTo>
                    <a:pt x="43" y="1138"/>
                    <a:pt x="245" y="891"/>
                    <a:pt x="497" y="704"/>
                  </a:cubicBezTo>
                  <a:cubicBezTo>
                    <a:pt x="752" y="506"/>
                    <a:pt x="1044" y="373"/>
                    <a:pt x="1044" y="373"/>
                  </a:cubicBezTo>
                  <a:cubicBezTo>
                    <a:pt x="1044" y="373"/>
                    <a:pt x="1324" y="222"/>
                    <a:pt x="1636" y="138"/>
                  </a:cubicBezTo>
                  <a:cubicBezTo>
                    <a:pt x="1945" y="52"/>
                    <a:pt x="2271" y="42"/>
                    <a:pt x="2271" y="22"/>
                  </a:cubicBezTo>
                  <a:cubicBezTo>
                    <a:pt x="2271" y="12"/>
                    <a:pt x="2187" y="0"/>
                    <a:pt x="206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8655;p73">
              <a:extLst>
                <a:ext uri="{FF2B5EF4-FFF2-40B4-BE49-F238E27FC236}">
                  <a16:creationId xmlns:a16="http://schemas.microsoft.com/office/drawing/2014/main" id="{4E12F944-34C5-DE0D-8607-2E6AC2084A28}"/>
                </a:ext>
              </a:extLst>
            </p:cNvPr>
            <p:cNvSpPr/>
            <p:nvPr/>
          </p:nvSpPr>
          <p:spPr>
            <a:xfrm>
              <a:off x="854275" y="4263225"/>
              <a:ext cx="29500" cy="11050"/>
            </a:xfrm>
            <a:custGeom>
              <a:avLst/>
              <a:gdLst/>
              <a:ahLst/>
              <a:cxnLst/>
              <a:rect l="l" t="t" r="r" b="b"/>
              <a:pathLst>
                <a:path w="1180" h="442" extrusionOk="0">
                  <a:moveTo>
                    <a:pt x="1093" y="1"/>
                  </a:moveTo>
                  <a:cubicBezTo>
                    <a:pt x="1032" y="1"/>
                    <a:pt x="944" y="7"/>
                    <a:pt x="856" y="21"/>
                  </a:cubicBezTo>
                  <a:cubicBezTo>
                    <a:pt x="698" y="46"/>
                    <a:pt x="546" y="94"/>
                    <a:pt x="546" y="94"/>
                  </a:cubicBezTo>
                  <a:cubicBezTo>
                    <a:pt x="546" y="94"/>
                    <a:pt x="398" y="157"/>
                    <a:pt x="261" y="239"/>
                  </a:cubicBezTo>
                  <a:cubicBezTo>
                    <a:pt x="123" y="322"/>
                    <a:pt x="1" y="423"/>
                    <a:pt x="12" y="438"/>
                  </a:cubicBezTo>
                  <a:cubicBezTo>
                    <a:pt x="13" y="440"/>
                    <a:pt x="16" y="441"/>
                    <a:pt x="20" y="441"/>
                  </a:cubicBezTo>
                  <a:cubicBezTo>
                    <a:pt x="52" y="441"/>
                    <a:pt x="177" y="380"/>
                    <a:pt x="306" y="329"/>
                  </a:cubicBezTo>
                  <a:cubicBezTo>
                    <a:pt x="449" y="272"/>
                    <a:pt x="596" y="228"/>
                    <a:pt x="596" y="228"/>
                  </a:cubicBezTo>
                  <a:cubicBezTo>
                    <a:pt x="596" y="228"/>
                    <a:pt x="735" y="167"/>
                    <a:pt x="882" y="118"/>
                  </a:cubicBezTo>
                  <a:cubicBezTo>
                    <a:pt x="1027" y="68"/>
                    <a:pt x="1180" y="33"/>
                    <a:pt x="1177" y="14"/>
                  </a:cubicBezTo>
                  <a:cubicBezTo>
                    <a:pt x="1176" y="5"/>
                    <a:pt x="1143" y="1"/>
                    <a:pt x="109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8656;p73">
              <a:extLst>
                <a:ext uri="{FF2B5EF4-FFF2-40B4-BE49-F238E27FC236}">
                  <a16:creationId xmlns:a16="http://schemas.microsoft.com/office/drawing/2014/main" id="{3877A390-B7E3-BA9E-FB33-D0434EFC5C60}"/>
                </a:ext>
              </a:extLst>
            </p:cNvPr>
            <p:cNvSpPr/>
            <p:nvPr/>
          </p:nvSpPr>
          <p:spPr>
            <a:xfrm>
              <a:off x="625675" y="4246275"/>
              <a:ext cx="72050" cy="24525"/>
            </a:xfrm>
            <a:custGeom>
              <a:avLst/>
              <a:gdLst/>
              <a:ahLst/>
              <a:cxnLst/>
              <a:rect l="l" t="t" r="r" b="b"/>
              <a:pathLst>
                <a:path w="2882" h="981" extrusionOk="0">
                  <a:moveTo>
                    <a:pt x="667" y="1"/>
                  </a:moveTo>
                  <a:cubicBezTo>
                    <a:pt x="315" y="1"/>
                    <a:pt x="1" y="26"/>
                    <a:pt x="1" y="42"/>
                  </a:cubicBezTo>
                  <a:cubicBezTo>
                    <a:pt x="1" y="63"/>
                    <a:pt x="395" y="69"/>
                    <a:pt x="782" y="102"/>
                  </a:cubicBezTo>
                  <a:cubicBezTo>
                    <a:pt x="976" y="117"/>
                    <a:pt x="1168" y="144"/>
                    <a:pt x="1310" y="173"/>
                  </a:cubicBezTo>
                  <a:cubicBezTo>
                    <a:pt x="1453" y="201"/>
                    <a:pt x="1545" y="225"/>
                    <a:pt x="1545" y="225"/>
                  </a:cubicBezTo>
                  <a:cubicBezTo>
                    <a:pt x="1545" y="225"/>
                    <a:pt x="1927" y="301"/>
                    <a:pt x="2263" y="493"/>
                  </a:cubicBezTo>
                  <a:cubicBezTo>
                    <a:pt x="2601" y="669"/>
                    <a:pt x="2839" y="980"/>
                    <a:pt x="2860" y="980"/>
                  </a:cubicBezTo>
                  <a:cubicBezTo>
                    <a:pt x="2860" y="980"/>
                    <a:pt x="2860" y="980"/>
                    <a:pt x="2860" y="980"/>
                  </a:cubicBezTo>
                  <a:cubicBezTo>
                    <a:pt x="2882" y="971"/>
                    <a:pt x="2664" y="618"/>
                    <a:pt x="2314" y="408"/>
                  </a:cubicBezTo>
                  <a:cubicBezTo>
                    <a:pt x="1977" y="183"/>
                    <a:pt x="1579" y="89"/>
                    <a:pt x="1579" y="89"/>
                  </a:cubicBezTo>
                  <a:cubicBezTo>
                    <a:pt x="1579" y="89"/>
                    <a:pt x="1481" y="66"/>
                    <a:pt x="1335" y="45"/>
                  </a:cubicBezTo>
                  <a:cubicBezTo>
                    <a:pt x="1187" y="20"/>
                    <a:pt x="987" y="5"/>
                    <a:pt x="789" y="2"/>
                  </a:cubicBezTo>
                  <a:cubicBezTo>
                    <a:pt x="748" y="1"/>
                    <a:pt x="707" y="1"/>
                    <a:pt x="66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8657;p73">
              <a:extLst>
                <a:ext uri="{FF2B5EF4-FFF2-40B4-BE49-F238E27FC236}">
                  <a16:creationId xmlns:a16="http://schemas.microsoft.com/office/drawing/2014/main" id="{025C55F4-0BEF-1613-69D7-25802BD55E7D}"/>
                </a:ext>
              </a:extLst>
            </p:cNvPr>
            <p:cNvSpPr/>
            <p:nvPr/>
          </p:nvSpPr>
          <p:spPr>
            <a:xfrm>
              <a:off x="661725" y="4262325"/>
              <a:ext cx="29700" cy="11325"/>
            </a:xfrm>
            <a:custGeom>
              <a:avLst/>
              <a:gdLst/>
              <a:ahLst/>
              <a:cxnLst/>
              <a:rect l="l" t="t" r="r" b="b"/>
              <a:pathLst>
                <a:path w="1188" h="453" extrusionOk="0">
                  <a:moveTo>
                    <a:pt x="373" y="1"/>
                  </a:moveTo>
                  <a:cubicBezTo>
                    <a:pt x="358" y="1"/>
                    <a:pt x="343" y="1"/>
                    <a:pt x="328" y="2"/>
                  </a:cubicBezTo>
                  <a:cubicBezTo>
                    <a:pt x="157" y="8"/>
                    <a:pt x="1" y="69"/>
                    <a:pt x="8" y="87"/>
                  </a:cubicBezTo>
                  <a:cubicBezTo>
                    <a:pt x="10" y="93"/>
                    <a:pt x="28" y="95"/>
                    <a:pt x="56" y="95"/>
                  </a:cubicBezTo>
                  <a:cubicBezTo>
                    <a:pt x="86" y="95"/>
                    <a:pt x="127" y="93"/>
                    <a:pt x="173" y="93"/>
                  </a:cubicBezTo>
                  <a:cubicBezTo>
                    <a:pt x="220" y="93"/>
                    <a:pt x="271" y="95"/>
                    <a:pt x="322" y="102"/>
                  </a:cubicBezTo>
                  <a:cubicBezTo>
                    <a:pt x="476" y="117"/>
                    <a:pt x="618" y="173"/>
                    <a:pt x="618" y="173"/>
                  </a:cubicBezTo>
                  <a:cubicBezTo>
                    <a:pt x="618" y="173"/>
                    <a:pt x="765" y="208"/>
                    <a:pt x="903" y="282"/>
                  </a:cubicBezTo>
                  <a:cubicBezTo>
                    <a:pt x="1033" y="350"/>
                    <a:pt x="1143" y="453"/>
                    <a:pt x="1167" y="453"/>
                  </a:cubicBezTo>
                  <a:cubicBezTo>
                    <a:pt x="1169" y="453"/>
                    <a:pt x="1170" y="452"/>
                    <a:pt x="1171" y="452"/>
                  </a:cubicBezTo>
                  <a:cubicBezTo>
                    <a:pt x="1188" y="442"/>
                    <a:pt x="1093" y="301"/>
                    <a:pt x="957" y="200"/>
                  </a:cubicBezTo>
                  <a:cubicBezTo>
                    <a:pt x="825" y="96"/>
                    <a:pt x="663" y="37"/>
                    <a:pt x="663" y="37"/>
                  </a:cubicBezTo>
                  <a:cubicBezTo>
                    <a:pt x="663" y="37"/>
                    <a:pt x="525" y="1"/>
                    <a:pt x="37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8658;p73">
              <a:extLst>
                <a:ext uri="{FF2B5EF4-FFF2-40B4-BE49-F238E27FC236}">
                  <a16:creationId xmlns:a16="http://schemas.microsoft.com/office/drawing/2014/main" id="{B9D797AC-B949-660E-E037-3B3377468937}"/>
                </a:ext>
              </a:extLst>
            </p:cNvPr>
            <p:cNvSpPr/>
            <p:nvPr/>
          </p:nvSpPr>
          <p:spPr>
            <a:xfrm>
              <a:off x="562625" y="4257825"/>
              <a:ext cx="38600" cy="113625"/>
            </a:xfrm>
            <a:custGeom>
              <a:avLst/>
              <a:gdLst/>
              <a:ahLst/>
              <a:cxnLst/>
              <a:rect l="l" t="t" r="r" b="b"/>
              <a:pathLst>
                <a:path w="1544" h="4545" extrusionOk="0">
                  <a:moveTo>
                    <a:pt x="1378" y="0"/>
                  </a:moveTo>
                  <a:cubicBezTo>
                    <a:pt x="327" y="0"/>
                    <a:pt x="64" y="1837"/>
                    <a:pt x="0" y="2946"/>
                  </a:cubicBezTo>
                  <a:cubicBezTo>
                    <a:pt x="177" y="3523"/>
                    <a:pt x="422" y="4065"/>
                    <a:pt x="772" y="4545"/>
                  </a:cubicBezTo>
                  <a:cubicBezTo>
                    <a:pt x="77" y="1766"/>
                    <a:pt x="1543" y="13"/>
                    <a:pt x="1488" y="7"/>
                  </a:cubicBezTo>
                  <a:cubicBezTo>
                    <a:pt x="1450" y="2"/>
                    <a:pt x="1414" y="0"/>
                    <a:pt x="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8659;p73">
              <a:extLst>
                <a:ext uri="{FF2B5EF4-FFF2-40B4-BE49-F238E27FC236}">
                  <a16:creationId xmlns:a16="http://schemas.microsoft.com/office/drawing/2014/main" id="{CF9310D4-1045-2DC9-EC22-3BDBA6564178}"/>
                </a:ext>
              </a:extLst>
            </p:cNvPr>
            <p:cNvSpPr/>
            <p:nvPr/>
          </p:nvSpPr>
          <p:spPr>
            <a:xfrm>
              <a:off x="936175" y="4252575"/>
              <a:ext cx="53400" cy="117750"/>
            </a:xfrm>
            <a:custGeom>
              <a:avLst/>
              <a:gdLst/>
              <a:ahLst/>
              <a:cxnLst/>
              <a:rect l="l" t="t" r="r" b="b"/>
              <a:pathLst>
                <a:path w="2136" h="4710" extrusionOk="0">
                  <a:moveTo>
                    <a:pt x="119" y="0"/>
                  </a:moveTo>
                  <a:cubicBezTo>
                    <a:pt x="114" y="0"/>
                    <a:pt x="108" y="0"/>
                    <a:pt x="103" y="0"/>
                  </a:cubicBezTo>
                  <a:cubicBezTo>
                    <a:pt x="0" y="2"/>
                    <a:pt x="780" y="170"/>
                    <a:pt x="1260" y="2203"/>
                  </a:cubicBezTo>
                  <a:cubicBezTo>
                    <a:pt x="1472" y="3101"/>
                    <a:pt x="1464" y="3993"/>
                    <a:pt x="1388" y="4709"/>
                  </a:cubicBezTo>
                  <a:cubicBezTo>
                    <a:pt x="1765" y="3996"/>
                    <a:pt x="1972" y="3212"/>
                    <a:pt x="2136" y="2423"/>
                  </a:cubicBezTo>
                  <a:cubicBezTo>
                    <a:pt x="1715" y="1220"/>
                    <a:pt x="1058"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8660;p73">
              <a:extLst>
                <a:ext uri="{FF2B5EF4-FFF2-40B4-BE49-F238E27FC236}">
                  <a16:creationId xmlns:a16="http://schemas.microsoft.com/office/drawing/2014/main" id="{8EC220A9-6C07-A169-FB1E-4144A3B11293}"/>
                </a:ext>
              </a:extLst>
            </p:cNvPr>
            <p:cNvSpPr/>
            <p:nvPr/>
          </p:nvSpPr>
          <p:spPr>
            <a:xfrm>
              <a:off x="762550" y="4261475"/>
              <a:ext cx="26950" cy="6825"/>
            </a:xfrm>
            <a:custGeom>
              <a:avLst/>
              <a:gdLst/>
              <a:ahLst/>
              <a:cxnLst/>
              <a:rect l="l" t="t" r="r" b="b"/>
              <a:pathLst>
                <a:path w="1078" h="273" extrusionOk="0">
                  <a:moveTo>
                    <a:pt x="534" y="0"/>
                  </a:moveTo>
                  <a:cubicBezTo>
                    <a:pt x="534" y="0"/>
                    <a:pt x="378" y="9"/>
                    <a:pt x="241" y="79"/>
                  </a:cubicBezTo>
                  <a:cubicBezTo>
                    <a:pt x="103" y="144"/>
                    <a:pt x="0" y="258"/>
                    <a:pt x="15" y="271"/>
                  </a:cubicBezTo>
                  <a:cubicBezTo>
                    <a:pt x="16" y="272"/>
                    <a:pt x="18" y="273"/>
                    <a:pt x="21" y="273"/>
                  </a:cubicBezTo>
                  <a:cubicBezTo>
                    <a:pt x="50" y="273"/>
                    <a:pt x="158" y="204"/>
                    <a:pt x="276" y="173"/>
                  </a:cubicBezTo>
                  <a:cubicBezTo>
                    <a:pt x="370" y="146"/>
                    <a:pt x="465" y="142"/>
                    <a:pt x="511" y="142"/>
                  </a:cubicBezTo>
                  <a:cubicBezTo>
                    <a:pt x="528" y="142"/>
                    <a:pt x="538" y="143"/>
                    <a:pt x="538" y="143"/>
                  </a:cubicBezTo>
                  <a:cubicBezTo>
                    <a:pt x="538" y="143"/>
                    <a:pt x="563" y="140"/>
                    <a:pt x="603" y="140"/>
                  </a:cubicBezTo>
                  <a:cubicBezTo>
                    <a:pt x="653" y="140"/>
                    <a:pt x="726" y="144"/>
                    <a:pt x="800" y="163"/>
                  </a:cubicBezTo>
                  <a:cubicBezTo>
                    <a:pt x="919" y="188"/>
                    <a:pt x="1029" y="252"/>
                    <a:pt x="1059" y="252"/>
                  </a:cubicBezTo>
                  <a:cubicBezTo>
                    <a:pt x="1062" y="252"/>
                    <a:pt x="1064" y="251"/>
                    <a:pt x="1065" y="249"/>
                  </a:cubicBezTo>
                  <a:cubicBezTo>
                    <a:pt x="1078" y="235"/>
                    <a:pt x="974" y="127"/>
                    <a:pt x="832" y="66"/>
                  </a:cubicBezTo>
                  <a:cubicBezTo>
                    <a:pt x="694" y="3"/>
                    <a:pt x="534" y="0"/>
                    <a:pt x="53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8661;p73">
            <a:extLst>
              <a:ext uri="{FF2B5EF4-FFF2-40B4-BE49-F238E27FC236}">
                <a16:creationId xmlns:a16="http://schemas.microsoft.com/office/drawing/2014/main" id="{49DF6550-79DC-80C2-39DE-5C63E1BCCFFC}"/>
              </a:ext>
            </a:extLst>
          </p:cNvPr>
          <p:cNvGrpSpPr/>
          <p:nvPr/>
        </p:nvGrpSpPr>
        <p:grpSpPr>
          <a:xfrm rot="-331768">
            <a:off x="7567398" y="173901"/>
            <a:ext cx="1218428" cy="1520000"/>
            <a:chOff x="5552100" y="4183700"/>
            <a:chExt cx="556950" cy="694800"/>
          </a:xfrm>
        </p:grpSpPr>
        <p:sp>
          <p:nvSpPr>
            <p:cNvPr id="157" name="Google Shape;8662;p73">
              <a:extLst>
                <a:ext uri="{FF2B5EF4-FFF2-40B4-BE49-F238E27FC236}">
                  <a16:creationId xmlns:a16="http://schemas.microsoft.com/office/drawing/2014/main" id="{B5C8B92D-7D0E-B50A-D7D4-F17CBAFBDD5C}"/>
                </a:ext>
              </a:extLst>
            </p:cNvPr>
            <p:cNvSpPr/>
            <p:nvPr/>
          </p:nvSpPr>
          <p:spPr>
            <a:xfrm>
              <a:off x="5552100" y="4183700"/>
              <a:ext cx="556950" cy="694800"/>
            </a:xfrm>
            <a:custGeom>
              <a:avLst/>
              <a:gdLst/>
              <a:ahLst/>
              <a:cxnLst/>
              <a:rect l="l" t="t" r="r" b="b"/>
              <a:pathLst>
                <a:path w="22278" h="27792" extrusionOk="0">
                  <a:moveTo>
                    <a:pt x="11635" y="0"/>
                  </a:moveTo>
                  <a:cubicBezTo>
                    <a:pt x="11544" y="0"/>
                    <a:pt x="11452" y="2"/>
                    <a:pt x="11360" y="5"/>
                  </a:cubicBezTo>
                  <a:cubicBezTo>
                    <a:pt x="10599" y="31"/>
                    <a:pt x="9840" y="153"/>
                    <a:pt x="9112" y="372"/>
                  </a:cubicBezTo>
                  <a:cubicBezTo>
                    <a:pt x="8489" y="559"/>
                    <a:pt x="7917" y="919"/>
                    <a:pt x="7290" y="1075"/>
                  </a:cubicBezTo>
                  <a:cubicBezTo>
                    <a:pt x="6281" y="1324"/>
                    <a:pt x="5353" y="1265"/>
                    <a:pt x="4377" y="1725"/>
                  </a:cubicBezTo>
                  <a:cubicBezTo>
                    <a:pt x="3535" y="2123"/>
                    <a:pt x="2785" y="2709"/>
                    <a:pt x="2189" y="3427"/>
                  </a:cubicBezTo>
                  <a:cubicBezTo>
                    <a:pt x="822" y="5076"/>
                    <a:pt x="617" y="7053"/>
                    <a:pt x="381" y="9077"/>
                  </a:cubicBezTo>
                  <a:cubicBezTo>
                    <a:pt x="328" y="9543"/>
                    <a:pt x="347" y="10135"/>
                    <a:pt x="371" y="10813"/>
                  </a:cubicBezTo>
                  <a:cubicBezTo>
                    <a:pt x="387" y="11281"/>
                    <a:pt x="416" y="12061"/>
                    <a:pt x="372" y="12289"/>
                  </a:cubicBezTo>
                  <a:lnTo>
                    <a:pt x="319" y="12551"/>
                  </a:lnTo>
                  <a:cubicBezTo>
                    <a:pt x="178" y="13228"/>
                    <a:pt x="21" y="13997"/>
                    <a:pt x="13" y="14807"/>
                  </a:cubicBezTo>
                  <a:cubicBezTo>
                    <a:pt x="0" y="15902"/>
                    <a:pt x="260" y="16918"/>
                    <a:pt x="493" y="17813"/>
                  </a:cubicBezTo>
                  <a:cubicBezTo>
                    <a:pt x="670" y="18511"/>
                    <a:pt x="893" y="19236"/>
                    <a:pt x="845" y="19964"/>
                  </a:cubicBezTo>
                  <a:cubicBezTo>
                    <a:pt x="798" y="20688"/>
                    <a:pt x="664" y="21376"/>
                    <a:pt x="703" y="22111"/>
                  </a:cubicBezTo>
                  <a:cubicBezTo>
                    <a:pt x="733" y="22707"/>
                    <a:pt x="911" y="23322"/>
                    <a:pt x="797" y="23916"/>
                  </a:cubicBezTo>
                  <a:cubicBezTo>
                    <a:pt x="715" y="24335"/>
                    <a:pt x="226" y="25240"/>
                    <a:pt x="719" y="25574"/>
                  </a:cubicBezTo>
                  <a:cubicBezTo>
                    <a:pt x="2105" y="26512"/>
                    <a:pt x="3729" y="27060"/>
                    <a:pt x="5377" y="27359"/>
                  </a:cubicBezTo>
                  <a:cubicBezTo>
                    <a:pt x="6379" y="27540"/>
                    <a:pt x="7430" y="27567"/>
                    <a:pt x="8443" y="27642"/>
                  </a:cubicBezTo>
                  <a:cubicBezTo>
                    <a:pt x="8645" y="27657"/>
                    <a:pt x="8846" y="27672"/>
                    <a:pt x="9048" y="27686"/>
                  </a:cubicBezTo>
                  <a:cubicBezTo>
                    <a:pt x="9895" y="27745"/>
                    <a:pt x="10731" y="27792"/>
                    <a:pt x="11570" y="27792"/>
                  </a:cubicBezTo>
                  <a:cubicBezTo>
                    <a:pt x="12088" y="27792"/>
                    <a:pt x="12607" y="27774"/>
                    <a:pt x="13130" y="27731"/>
                  </a:cubicBezTo>
                  <a:cubicBezTo>
                    <a:pt x="14501" y="27616"/>
                    <a:pt x="15864" y="27384"/>
                    <a:pt x="17200" y="27049"/>
                  </a:cubicBezTo>
                  <a:cubicBezTo>
                    <a:pt x="17829" y="26890"/>
                    <a:pt x="18450" y="26699"/>
                    <a:pt x="19059" y="26477"/>
                  </a:cubicBezTo>
                  <a:cubicBezTo>
                    <a:pt x="19668" y="26255"/>
                    <a:pt x="20267" y="25999"/>
                    <a:pt x="20847" y="25709"/>
                  </a:cubicBezTo>
                  <a:cubicBezTo>
                    <a:pt x="21200" y="25536"/>
                    <a:pt x="21554" y="25342"/>
                    <a:pt x="21807" y="25042"/>
                  </a:cubicBezTo>
                  <a:cubicBezTo>
                    <a:pt x="22277" y="24483"/>
                    <a:pt x="22054" y="24003"/>
                    <a:pt x="21760" y="23442"/>
                  </a:cubicBezTo>
                  <a:cubicBezTo>
                    <a:pt x="21496" y="22949"/>
                    <a:pt x="21414" y="22380"/>
                    <a:pt x="21349" y="21825"/>
                  </a:cubicBezTo>
                  <a:cubicBezTo>
                    <a:pt x="20931" y="18368"/>
                    <a:pt x="21198" y="14914"/>
                    <a:pt x="20912" y="11457"/>
                  </a:cubicBezTo>
                  <a:cubicBezTo>
                    <a:pt x="20659" y="8389"/>
                    <a:pt x="20366" y="5373"/>
                    <a:pt x="18215" y="3002"/>
                  </a:cubicBezTo>
                  <a:cubicBezTo>
                    <a:pt x="16541" y="1156"/>
                    <a:pt x="14135" y="0"/>
                    <a:pt x="11635"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8663;p73">
              <a:extLst>
                <a:ext uri="{FF2B5EF4-FFF2-40B4-BE49-F238E27FC236}">
                  <a16:creationId xmlns:a16="http://schemas.microsoft.com/office/drawing/2014/main" id="{99541719-356D-CEFF-1306-123F5F78197E}"/>
                </a:ext>
              </a:extLst>
            </p:cNvPr>
            <p:cNvSpPr/>
            <p:nvPr/>
          </p:nvSpPr>
          <p:spPr>
            <a:xfrm>
              <a:off x="5593300" y="4329200"/>
              <a:ext cx="469425" cy="512000"/>
            </a:xfrm>
            <a:custGeom>
              <a:avLst/>
              <a:gdLst/>
              <a:ahLst/>
              <a:cxnLst/>
              <a:rect l="l" t="t" r="r" b="b"/>
              <a:pathLst>
                <a:path w="18777" h="20480" extrusionOk="0">
                  <a:moveTo>
                    <a:pt x="9571" y="0"/>
                  </a:moveTo>
                  <a:cubicBezTo>
                    <a:pt x="7135" y="0"/>
                    <a:pt x="4527" y="378"/>
                    <a:pt x="2537" y="1705"/>
                  </a:cubicBezTo>
                  <a:cubicBezTo>
                    <a:pt x="2004" y="2061"/>
                    <a:pt x="1561" y="2490"/>
                    <a:pt x="1186" y="3009"/>
                  </a:cubicBezTo>
                  <a:cubicBezTo>
                    <a:pt x="1086" y="3149"/>
                    <a:pt x="1012" y="3286"/>
                    <a:pt x="955" y="3423"/>
                  </a:cubicBezTo>
                  <a:cubicBezTo>
                    <a:pt x="928" y="3491"/>
                    <a:pt x="892" y="3516"/>
                    <a:pt x="852" y="3516"/>
                  </a:cubicBezTo>
                  <a:cubicBezTo>
                    <a:pt x="729" y="3516"/>
                    <a:pt x="565" y="3283"/>
                    <a:pt x="464" y="3283"/>
                  </a:cubicBezTo>
                  <a:cubicBezTo>
                    <a:pt x="424" y="3283"/>
                    <a:pt x="393" y="3319"/>
                    <a:pt x="379" y="3420"/>
                  </a:cubicBezTo>
                  <a:cubicBezTo>
                    <a:pt x="275" y="4165"/>
                    <a:pt x="495" y="6064"/>
                    <a:pt x="346" y="6802"/>
                  </a:cubicBezTo>
                  <a:cubicBezTo>
                    <a:pt x="197" y="7539"/>
                    <a:pt x="23" y="8278"/>
                    <a:pt x="16" y="9029"/>
                  </a:cubicBezTo>
                  <a:cubicBezTo>
                    <a:pt x="1" y="10565"/>
                    <a:pt x="660" y="11994"/>
                    <a:pt x="836" y="13504"/>
                  </a:cubicBezTo>
                  <a:cubicBezTo>
                    <a:pt x="922" y="14240"/>
                    <a:pt x="767" y="14948"/>
                    <a:pt x="699" y="15683"/>
                  </a:cubicBezTo>
                  <a:cubicBezTo>
                    <a:pt x="636" y="16362"/>
                    <a:pt x="561" y="17045"/>
                    <a:pt x="415" y="17713"/>
                  </a:cubicBezTo>
                  <a:lnTo>
                    <a:pt x="945" y="17076"/>
                  </a:lnTo>
                  <a:lnTo>
                    <a:pt x="662" y="18880"/>
                  </a:lnTo>
                  <a:cubicBezTo>
                    <a:pt x="662" y="18880"/>
                    <a:pt x="3308" y="20480"/>
                    <a:pt x="8688" y="20480"/>
                  </a:cubicBezTo>
                  <a:cubicBezTo>
                    <a:pt x="8950" y="20480"/>
                    <a:pt x="9219" y="20476"/>
                    <a:pt x="9494" y="20468"/>
                  </a:cubicBezTo>
                  <a:cubicBezTo>
                    <a:pt x="15415" y="20296"/>
                    <a:pt x="18776" y="18173"/>
                    <a:pt x="18776" y="18173"/>
                  </a:cubicBezTo>
                  <a:cubicBezTo>
                    <a:pt x="18776" y="18173"/>
                    <a:pt x="17892" y="16368"/>
                    <a:pt x="17892" y="16298"/>
                  </a:cubicBezTo>
                  <a:cubicBezTo>
                    <a:pt x="17892" y="16294"/>
                    <a:pt x="17894" y="16292"/>
                    <a:pt x="17897" y="16292"/>
                  </a:cubicBezTo>
                  <a:cubicBezTo>
                    <a:pt x="17949" y="16292"/>
                    <a:pt x="18423" y="16828"/>
                    <a:pt x="18423" y="16828"/>
                  </a:cubicBezTo>
                  <a:cubicBezTo>
                    <a:pt x="18190" y="15409"/>
                    <a:pt x="17988" y="14032"/>
                    <a:pt x="17944" y="12601"/>
                  </a:cubicBezTo>
                  <a:cubicBezTo>
                    <a:pt x="17902" y="11190"/>
                    <a:pt x="18008" y="9748"/>
                    <a:pt x="18024" y="8359"/>
                  </a:cubicBezTo>
                  <a:cubicBezTo>
                    <a:pt x="18035" y="7379"/>
                    <a:pt x="17716" y="3846"/>
                    <a:pt x="17502" y="2889"/>
                  </a:cubicBezTo>
                  <a:cubicBezTo>
                    <a:pt x="17241" y="1727"/>
                    <a:pt x="17240" y="2095"/>
                    <a:pt x="16830" y="980"/>
                  </a:cubicBezTo>
                  <a:cubicBezTo>
                    <a:pt x="16733" y="717"/>
                    <a:pt x="16562" y="643"/>
                    <a:pt x="16351" y="643"/>
                  </a:cubicBezTo>
                  <a:cubicBezTo>
                    <a:pt x="16078" y="643"/>
                    <a:pt x="15738" y="767"/>
                    <a:pt x="15406" y="767"/>
                  </a:cubicBezTo>
                  <a:cubicBezTo>
                    <a:pt x="15299" y="767"/>
                    <a:pt x="15193" y="754"/>
                    <a:pt x="15090" y="720"/>
                  </a:cubicBezTo>
                  <a:cubicBezTo>
                    <a:pt x="13845" y="305"/>
                    <a:pt x="12511" y="133"/>
                    <a:pt x="11208" y="53"/>
                  </a:cubicBezTo>
                  <a:cubicBezTo>
                    <a:pt x="10678" y="20"/>
                    <a:pt x="10129" y="0"/>
                    <a:pt x="9571"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8664;p73">
              <a:extLst>
                <a:ext uri="{FF2B5EF4-FFF2-40B4-BE49-F238E27FC236}">
                  <a16:creationId xmlns:a16="http://schemas.microsoft.com/office/drawing/2014/main" id="{BF175EFA-8230-58BD-190B-23A056EE2E4A}"/>
                </a:ext>
              </a:extLst>
            </p:cNvPr>
            <p:cNvSpPr/>
            <p:nvPr/>
          </p:nvSpPr>
          <p:spPr>
            <a:xfrm>
              <a:off x="5606675" y="4411450"/>
              <a:ext cx="456025" cy="429725"/>
            </a:xfrm>
            <a:custGeom>
              <a:avLst/>
              <a:gdLst/>
              <a:ahLst/>
              <a:cxnLst/>
              <a:rect l="l" t="t" r="r" b="b"/>
              <a:pathLst>
                <a:path w="18241" h="17189" extrusionOk="0">
                  <a:moveTo>
                    <a:pt x="8262" y="1"/>
                  </a:moveTo>
                  <a:cubicBezTo>
                    <a:pt x="4249" y="1"/>
                    <a:pt x="303" y="955"/>
                    <a:pt x="373" y="4268"/>
                  </a:cubicBezTo>
                  <a:cubicBezTo>
                    <a:pt x="377" y="4374"/>
                    <a:pt x="56" y="5825"/>
                    <a:pt x="338" y="6674"/>
                  </a:cubicBezTo>
                  <a:cubicBezTo>
                    <a:pt x="338" y="6674"/>
                    <a:pt x="478" y="6003"/>
                    <a:pt x="658" y="6003"/>
                  </a:cubicBezTo>
                  <a:cubicBezTo>
                    <a:pt x="680" y="6003"/>
                    <a:pt x="704" y="6014"/>
                    <a:pt x="727" y="6038"/>
                  </a:cubicBezTo>
                  <a:cubicBezTo>
                    <a:pt x="938" y="6248"/>
                    <a:pt x="1329" y="7771"/>
                    <a:pt x="1682" y="8585"/>
                  </a:cubicBezTo>
                  <a:cubicBezTo>
                    <a:pt x="2036" y="9399"/>
                    <a:pt x="2496" y="10956"/>
                    <a:pt x="2248" y="12441"/>
                  </a:cubicBezTo>
                  <a:cubicBezTo>
                    <a:pt x="2055" y="13599"/>
                    <a:pt x="1517" y="14264"/>
                    <a:pt x="1273" y="14264"/>
                  </a:cubicBezTo>
                  <a:cubicBezTo>
                    <a:pt x="1204" y="14264"/>
                    <a:pt x="1159" y="14211"/>
                    <a:pt x="1151" y="14102"/>
                  </a:cubicBezTo>
                  <a:cubicBezTo>
                    <a:pt x="1116" y="13607"/>
                    <a:pt x="1119" y="12732"/>
                    <a:pt x="1119" y="12732"/>
                  </a:cubicBezTo>
                  <a:lnTo>
                    <a:pt x="1119" y="12732"/>
                  </a:lnTo>
                  <a:cubicBezTo>
                    <a:pt x="1119" y="12732"/>
                    <a:pt x="83" y="13424"/>
                    <a:pt x="33" y="14064"/>
                  </a:cubicBezTo>
                  <a:cubicBezTo>
                    <a:pt x="29" y="14120"/>
                    <a:pt x="17" y="14190"/>
                    <a:pt x="1" y="14274"/>
                  </a:cubicBezTo>
                  <a:lnTo>
                    <a:pt x="409" y="13785"/>
                  </a:lnTo>
                  <a:lnTo>
                    <a:pt x="126" y="15588"/>
                  </a:lnTo>
                  <a:cubicBezTo>
                    <a:pt x="126" y="15588"/>
                    <a:pt x="2772" y="17189"/>
                    <a:pt x="8152" y="17189"/>
                  </a:cubicBezTo>
                  <a:cubicBezTo>
                    <a:pt x="8414" y="17189"/>
                    <a:pt x="8683" y="17185"/>
                    <a:pt x="8958" y="17177"/>
                  </a:cubicBezTo>
                  <a:cubicBezTo>
                    <a:pt x="14879" y="17004"/>
                    <a:pt x="18240" y="14882"/>
                    <a:pt x="18240" y="14882"/>
                  </a:cubicBezTo>
                  <a:cubicBezTo>
                    <a:pt x="18240" y="14882"/>
                    <a:pt x="18225" y="14851"/>
                    <a:pt x="18201" y="14797"/>
                  </a:cubicBezTo>
                  <a:cubicBezTo>
                    <a:pt x="18070" y="14820"/>
                    <a:pt x="17931" y="14835"/>
                    <a:pt x="17788" y="14835"/>
                  </a:cubicBezTo>
                  <a:cubicBezTo>
                    <a:pt x="17311" y="14835"/>
                    <a:pt x="16796" y="14670"/>
                    <a:pt x="16437" y="14103"/>
                  </a:cubicBezTo>
                  <a:cubicBezTo>
                    <a:pt x="15587" y="12758"/>
                    <a:pt x="15093" y="10034"/>
                    <a:pt x="15305" y="8867"/>
                  </a:cubicBezTo>
                  <a:cubicBezTo>
                    <a:pt x="15352" y="8605"/>
                    <a:pt x="15430" y="8504"/>
                    <a:pt x="15523" y="8504"/>
                  </a:cubicBezTo>
                  <a:cubicBezTo>
                    <a:pt x="15841" y="8504"/>
                    <a:pt x="16331" y="9717"/>
                    <a:pt x="16331" y="9717"/>
                  </a:cubicBezTo>
                  <a:cubicBezTo>
                    <a:pt x="16331" y="9717"/>
                    <a:pt x="16437" y="6850"/>
                    <a:pt x="16578" y="5966"/>
                  </a:cubicBezTo>
                  <a:cubicBezTo>
                    <a:pt x="16720" y="5082"/>
                    <a:pt x="17144" y="2464"/>
                    <a:pt x="16542" y="1438"/>
                  </a:cubicBezTo>
                  <a:cubicBezTo>
                    <a:pt x="16243" y="929"/>
                    <a:pt x="12220" y="1"/>
                    <a:pt x="826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8665;p73">
              <a:extLst>
                <a:ext uri="{FF2B5EF4-FFF2-40B4-BE49-F238E27FC236}">
                  <a16:creationId xmlns:a16="http://schemas.microsoft.com/office/drawing/2014/main" id="{61E84D6B-90A1-3DCA-2BBC-4F6626A4F29C}"/>
                </a:ext>
              </a:extLst>
            </p:cNvPr>
            <p:cNvSpPr/>
            <p:nvPr/>
          </p:nvSpPr>
          <p:spPr>
            <a:xfrm>
              <a:off x="5609800" y="4484725"/>
              <a:ext cx="27400" cy="174275"/>
            </a:xfrm>
            <a:custGeom>
              <a:avLst/>
              <a:gdLst/>
              <a:ahLst/>
              <a:cxnLst/>
              <a:rect l="l" t="t" r="r" b="b"/>
              <a:pathLst>
                <a:path w="1096" h="6971" extrusionOk="0">
                  <a:moveTo>
                    <a:pt x="91" y="1"/>
                  </a:moveTo>
                  <a:cubicBezTo>
                    <a:pt x="91" y="1"/>
                    <a:pt x="91" y="1"/>
                    <a:pt x="91" y="1"/>
                  </a:cubicBezTo>
                  <a:cubicBezTo>
                    <a:pt x="75" y="7"/>
                    <a:pt x="163" y="215"/>
                    <a:pt x="198" y="543"/>
                  </a:cubicBezTo>
                  <a:cubicBezTo>
                    <a:pt x="236" y="873"/>
                    <a:pt x="195" y="1314"/>
                    <a:pt x="129" y="1756"/>
                  </a:cubicBezTo>
                  <a:cubicBezTo>
                    <a:pt x="64" y="2197"/>
                    <a:pt x="0" y="2645"/>
                    <a:pt x="11" y="2988"/>
                  </a:cubicBezTo>
                  <a:cubicBezTo>
                    <a:pt x="12" y="3161"/>
                    <a:pt x="34" y="3304"/>
                    <a:pt x="44" y="3403"/>
                  </a:cubicBezTo>
                  <a:cubicBezTo>
                    <a:pt x="61" y="3502"/>
                    <a:pt x="72" y="3557"/>
                    <a:pt x="72" y="3557"/>
                  </a:cubicBezTo>
                  <a:cubicBezTo>
                    <a:pt x="72" y="3557"/>
                    <a:pt x="114" y="3784"/>
                    <a:pt x="225" y="4105"/>
                  </a:cubicBezTo>
                  <a:cubicBezTo>
                    <a:pt x="332" y="4428"/>
                    <a:pt x="510" y="4839"/>
                    <a:pt x="675" y="5251"/>
                  </a:cubicBezTo>
                  <a:cubicBezTo>
                    <a:pt x="843" y="5664"/>
                    <a:pt x="972" y="6088"/>
                    <a:pt x="1016" y="6417"/>
                  </a:cubicBezTo>
                  <a:cubicBezTo>
                    <a:pt x="1061" y="6746"/>
                    <a:pt x="1039" y="6970"/>
                    <a:pt x="1056" y="6971"/>
                  </a:cubicBezTo>
                  <a:cubicBezTo>
                    <a:pt x="1063" y="6971"/>
                    <a:pt x="1071" y="6917"/>
                    <a:pt x="1083" y="6816"/>
                  </a:cubicBezTo>
                  <a:cubicBezTo>
                    <a:pt x="1088" y="6767"/>
                    <a:pt x="1094" y="6709"/>
                    <a:pt x="1092" y="6640"/>
                  </a:cubicBezTo>
                  <a:cubicBezTo>
                    <a:pt x="1089" y="6571"/>
                    <a:pt x="1096" y="6493"/>
                    <a:pt x="1084" y="6409"/>
                  </a:cubicBezTo>
                  <a:cubicBezTo>
                    <a:pt x="1060" y="6071"/>
                    <a:pt x="946" y="5628"/>
                    <a:pt x="792" y="5208"/>
                  </a:cubicBezTo>
                  <a:cubicBezTo>
                    <a:pt x="641" y="4786"/>
                    <a:pt x="475" y="4371"/>
                    <a:pt x="380" y="4054"/>
                  </a:cubicBezTo>
                  <a:cubicBezTo>
                    <a:pt x="279" y="3738"/>
                    <a:pt x="245" y="3523"/>
                    <a:pt x="245" y="3523"/>
                  </a:cubicBezTo>
                  <a:cubicBezTo>
                    <a:pt x="245" y="3523"/>
                    <a:pt x="233" y="3470"/>
                    <a:pt x="214" y="3376"/>
                  </a:cubicBezTo>
                  <a:cubicBezTo>
                    <a:pt x="204" y="3281"/>
                    <a:pt x="178" y="3148"/>
                    <a:pt x="173" y="2985"/>
                  </a:cubicBezTo>
                  <a:cubicBezTo>
                    <a:pt x="155" y="2657"/>
                    <a:pt x="203" y="2216"/>
                    <a:pt x="253" y="1771"/>
                  </a:cubicBezTo>
                  <a:cubicBezTo>
                    <a:pt x="304" y="1327"/>
                    <a:pt x="326" y="870"/>
                    <a:pt x="267" y="534"/>
                  </a:cubicBezTo>
                  <a:cubicBezTo>
                    <a:pt x="237" y="366"/>
                    <a:pt x="197" y="231"/>
                    <a:pt x="160" y="138"/>
                  </a:cubicBezTo>
                  <a:cubicBezTo>
                    <a:pt x="122" y="51"/>
                    <a:pt x="98" y="1"/>
                    <a:pt x="9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8666;p73">
              <a:extLst>
                <a:ext uri="{FF2B5EF4-FFF2-40B4-BE49-F238E27FC236}">
                  <a16:creationId xmlns:a16="http://schemas.microsoft.com/office/drawing/2014/main" id="{A18EEC39-A0D8-DB42-1CFC-3A85AACBCF08}"/>
                </a:ext>
              </a:extLst>
            </p:cNvPr>
            <p:cNvSpPr/>
            <p:nvPr/>
          </p:nvSpPr>
          <p:spPr>
            <a:xfrm>
              <a:off x="5607350" y="4676800"/>
              <a:ext cx="48325" cy="86250"/>
            </a:xfrm>
            <a:custGeom>
              <a:avLst/>
              <a:gdLst/>
              <a:ahLst/>
              <a:cxnLst/>
              <a:rect l="l" t="t" r="r" b="b"/>
              <a:pathLst>
                <a:path w="1933" h="3450" extrusionOk="0">
                  <a:moveTo>
                    <a:pt x="1865" y="1"/>
                  </a:moveTo>
                  <a:cubicBezTo>
                    <a:pt x="1865" y="1"/>
                    <a:pt x="1865" y="1"/>
                    <a:pt x="1865" y="1"/>
                  </a:cubicBezTo>
                  <a:cubicBezTo>
                    <a:pt x="1851" y="3"/>
                    <a:pt x="1859" y="131"/>
                    <a:pt x="1852" y="319"/>
                  </a:cubicBezTo>
                  <a:cubicBezTo>
                    <a:pt x="1843" y="508"/>
                    <a:pt x="1809" y="757"/>
                    <a:pt x="1737" y="997"/>
                  </a:cubicBezTo>
                  <a:cubicBezTo>
                    <a:pt x="1666" y="1236"/>
                    <a:pt x="1560" y="1462"/>
                    <a:pt x="1463" y="1620"/>
                  </a:cubicBezTo>
                  <a:cubicBezTo>
                    <a:pt x="1368" y="1778"/>
                    <a:pt x="1289" y="1875"/>
                    <a:pt x="1289" y="1875"/>
                  </a:cubicBezTo>
                  <a:cubicBezTo>
                    <a:pt x="1289" y="1875"/>
                    <a:pt x="1219" y="1975"/>
                    <a:pt x="1097" y="2118"/>
                  </a:cubicBezTo>
                  <a:cubicBezTo>
                    <a:pt x="974" y="2261"/>
                    <a:pt x="796" y="2440"/>
                    <a:pt x="616" y="2623"/>
                  </a:cubicBezTo>
                  <a:cubicBezTo>
                    <a:pt x="437" y="2807"/>
                    <a:pt x="264" y="3001"/>
                    <a:pt x="158" y="3163"/>
                  </a:cubicBezTo>
                  <a:cubicBezTo>
                    <a:pt x="48" y="3325"/>
                    <a:pt x="0" y="3444"/>
                    <a:pt x="10" y="3450"/>
                  </a:cubicBezTo>
                  <a:cubicBezTo>
                    <a:pt x="10" y="3450"/>
                    <a:pt x="11" y="3450"/>
                    <a:pt x="11" y="3450"/>
                  </a:cubicBezTo>
                  <a:cubicBezTo>
                    <a:pt x="25" y="3450"/>
                    <a:pt x="93" y="3344"/>
                    <a:pt x="212" y="3205"/>
                  </a:cubicBezTo>
                  <a:cubicBezTo>
                    <a:pt x="334" y="3060"/>
                    <a:pt x="513" y="2884"/>
                    <a:pt x="702" y="2713"/>
                  </a:cubicBezTo>
                  <a:cubicBezTo>
                    <a:pt x="892" y="2543"/>
                    <a:pt x="1082" y="2371"/>
                    <a:pt x="1217" y="2229"/>
                  </a:cubicBezTo>
                  <a:cubicBezTo>
                    <a:pt x="1351" y="2086"/>
                    <a:pt x="1431" y="1981"/>
                    <a:pt x="1431" y="1981"/>
                  </a:cubicBezTo>
                  <a:cubicBezTo>
                    <a:pt x="1431" y="1981"/>
                    <a:pt x="1511" y="1876"/>
                    <a:pt x="1604" y="1701"/>
                  </a:cubicBezTo>
                  <a:cubicBezTo>
                    <a:pt x="1700" y="1529"/>
                    <a:pt x="1799" y="1284"/>
                    <a:pt x="1857" y="1029"/>
                  </a:cubicBezTo>
                  <a:cubicBezTo>
                    <a:pt x="1917" y="774"/>
                    <a:pt x="1933" y="512"/>
                    <a:pt x="1920" y="319"/>
                  </a:cubicBezTo>
                  <a:cubicBezTo>
                    <a:pt x="1907" y="125"/>
                    <a:pt x="1876" y="1"/>
                    <a:pt x="186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8667;p73">
              <a:extLst>
                <a:ext uri="{FF2B5EF4-FFF2-40B4-BE49-F238E27FC236}">
                  <a16:creationId xmlns:a16="http://schemas.microsoft.com/office/drawing/2014/main" id="{662FDB3F-DBA0-98C1-2E72-FC21E87B6F87}"/>
                </a:ext>
              </a:extLst>
            </p:cNvPr>
            <p:cNvSpPr/>
            <p:nvPr/>
          </p:nvSpPr>
          <p:spPr>
            <a:xfrm>
              <a:off x="5644750" y="4542450"/>
              <a:ext cx="35150" cy="250250"/>
            </a:xfrm>
            <a:custGeom>
              <a:avLst/>
              <a:gdLst/>
              <a:ahLst/>
              <a:cxnLst/>
              <a:rect l="l" t="t" r="r" b="b"/>
              <a:pathLst>
                <a:path w="1406" h="10010" extrusionOk="0">
                  <a:moveTo>
                    <a:pt x="129" y="1"/>
                  </a:moveTo>
                  <a:cubicBezTo>
                    <a:pt x="125" y="1"/>
                    <a:pt x="118" y="20"/>
                    <a:pt x="107" y="55"/>
                  </a:cubicBezTo>
                  <a:cubicBezTo>
                    <a:pt x="95" y="91"/>
                    <a:pt x="77" y="144"/>
                    <a:pt x="64" y="215"/>
                  </a:cubicBezTo>
                  <a:cubicBezTo>
                    <a:pt x="33" y="355"/>
                    <a:pt x="4" y="559"/>
                    <a:pt x="5" y="804"/>
                  </a:cubicBezTo>
                  <a:cubicBezTo>
                    <a:pt x="0" y="1296"/>
                    <a:pt x="143" y="1945"/>
                    <a:pt x="367" y="2557"/>
                  </a:cubicBezTo>
                  <a:cubicBezTo>
                    <a:pt x="587" y="3169"/>
                    <a:pt x="842" y="3765"/>
                    <a:pt x="979" y="4225"/>
                  </a:cubicBezTo>
                  <a:cubicBezTo>
                    <a:pt x="1050" y="4455"/>
                    <a:pt x="1096" y="4650"/>
                    <a:pt x="1124" y="4786"/>
                  </a:cubicBezTo>
                  <a:cubicBezTo>
                    <a:pt x="1147" y="4923"/>
                    <a:pt x="1160" y="5002"/>
                    <a:pt x="1160" y="5002"/>
                  </a:cubicBezTo>
                  <a:cubicBezTo>
                    <a:pt x="1160" y="5002"/>
                    <a:pt x="1165" y="5020"/>
                    <a:pt x="1171" y="5057"/>
                  </a:cubicBezTo>
                  <a:cubicBezTo>
                    <a:pt x="1179" y="5093"/>
                    <a:pt x="1186" y="5148"/>
                    <a:pt x="1193" y="5217"/>
                  </a:cubicBezTo>
                  <a:cubicBezTo>
                    <a:pt x="1202" y="5286"/>
                    <a:pt x="1214" y="5370"/>
                    <a:pt x="1221" y="5467"/>
                  </a:cubicBezTo>
                  <a:cubicBezTo>
                    <a:pt x="1226" y="5565"/>
                    <a:pt x="1235" y="5674"/>
                    <a:pt x="1239" y="5795"/>
                  </a:cubicBezTo>
                  <a:cubicBezTo>
                    <a:pt x="1250" y="6272"/>
                    <a:pt x="1195" y="6915"/>
                    <a:pt x="1049" y="7543"/>
                  </a:cubicBezTo>
                  <a:cubicBezTo>
                    <a:pt x="911" y="8173"/>
                    <a:pt x="704" y="8786"/>
                    <a:pt x="544" y="9243"/>
                  </a:cubicBezTo>
                  <a:cubicBezTo>
                    <a:pt x="463" y="9473"/>
                    <a:pt x="393" y="9663"/>
                    <a:pt x="345" y="9796"/>
                  </a:cubicBezTo>
                  <a:cubicBezTo>
                    <a:pt x="296" y="9930"/>
                    <a:pt x="272" y="10006"/>
                    <a:pt x="277" y="10010"/>
                  </a:cubicBezTo>
                  <a:cubicBezTo>
                    <a:pt x="277" y="10010"/>
                    <a:pt x="277" y="10010"/>
                    <a:pt x="277" y="10010"/>
                  </a:cubicBezTo>
                  <a:cubicBezTo>
                    <a:pt x="285" y="10010"/>
                    <a:pt x="321" y="9937"/>
                    <a:pt x="378" y="9808"/>
                  </a:cubicBezTo>
                  <a:cubicBezTo>
                    <a:pt x="437" y="9679"/>
                    <a:pt x="518" y="9494"/>
                    <a:pt x="609" y="9268"/>
                  </a:cubicBezTo>
                  <a:cubicBezTo>
                    <a:pt x="790" y="8816"/>
                    <a:pt x="1017" y="8205"/>
                    <a:pt x="1171" y="7571"/>
                  </a:cubicBezTo>
                  <a:cubicBezTo>
                    <a:pt x="1335" y="6938"/>
                    <a:pt x="1405" y="6283"/>
                    <a:pt x="1402" y="5790"/>
                  </a:cubicBezTo>
                  <a:cubicBezTo>
                    <a:pt x="1401" y="5668"/>
                    <a:pt x="1394" y="5554"/>
                    <a:pt x="1391" y="5455"/>
                  </a:cubicBezTo>
                  <a:cubicBezTo>
                    <a:pt x="1385" y="5355"/>
                    <a:pt x="1374" y="5268"/>
                    <a:pt x="1367" y="5196"/>
                  </a:cubicBezTo>
                  <a:cubicBezTo>
                    <a:pt x="1359" y="5124"/>
                    <a:pt x="1353" y="5067"/>
                    <a:pt x="1346" y="5030"/>
                  </a:cubicBezTo>
                  <a:cubicBezTo>
                    <a:pt x="1340" y="4991"/>
                    <a:pt x="1336" y="4971"/>
                    <a:pt x="1336" y="4971"/>
                  </a:cubicBezTo>
                  <a:cubicBezTo>
                    <a:pt x="1336" y="4971"/>
                    <a:pt x="1321" y="4890"/>
                    <a:pt x="1295" y="4748"/>
                  </a:cubicBezTo>
                  <a:cubicBezTo>
                    <a:pt x="1264" y="4608"/>
                    <a:pt x="1214" y="4407"/>
                    <a:pt x="1136" y="4174"/>
                  </a:cubicBezTo>
                  <a:cubicBezTo>
                    <a:pt x="987" y="3706"/>
                    <a:pt x="719" y="3113"/>
                    <a:pt x="485" y="2513"/>
                  </a:cubicBezTo>
                  <a:cubicBezTo>
                    <a:pt x="249" y="1913"/>
                    <a:pt x="92" y="1284"/>
                    <a:pt x="76" y="803"/>
                  </a:cubicBezTo>
                  <a:cubicBezTo>
                    <a:pt x="52" y="319"/>
                    <a:pt x="148" y="4"/>
                    <a:pt x="129" y="1"/>
                  </a:cubicBezTo>
                  <a:cubicBezTo>
                    <a:pt x="129" y="1"/>
                    <a:pt x="129" y="1"/>
                    <a:pt x="12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8668;p73">
              <a:extLst>
                <a:ext uri="{FF2B5EF4-FFF2-40B4-BE49-F238E27FC236}">
                  <a16:creationId xmlns:a16="http://schemas.microsoft.com/office/drawing/2014/main" id="{5E6D8901-2C9A-B98C-EACF-8FF3481A13C9}"/>
                </a:ext>
              </a:extLst>
            </p:cNvPr>
            <p:cNvSpPr/>
            <p:nvPr/>
          </p:nvSpPr>
          <p:spPr>
            <a:xfrm>
              <a:off x="5689350" y="4616900"/>
              <a:ext cx="16550" cy="95350"/>
            </a:xfrm>
            <a:custGeom>
              <a:avLst/>
              <a:gdLst/>
              <a:ahLst/>
              <a:cxnLst/>
              <a:rect l="l" t="t" r="r" b="b"/>
              <a:pathLst>
                <a:path w="662" h="3814" extrusionOk="0">
                  <a:moveTo>
                    <a:pt x="26" y="0"/>
                  </a:moveTo>
                  <a:cubicBezTo>
                    <a:pt x="26" y="0"/>
                    <a:pt x="25" y="0"/>
                    <a:pt x="25" y="1"/>
                  </a:cubicBezTo>
                  <a:cubicBezTo>
                    <a:pt x="1" y="7"/>
                    <a:pt x="111" y="481"/>
                    <a:pt x="225" y="954"/>
                  </a:cubicBezTo>
                  <a:cubicBezTo>
                    <a:pt x="282" y="1190"/>
                    <a:pt x="337" y="1426"/>
                    <a:pt x="373" y="1603"/>
                  </a:cubicBezTo>
                  <a:cubicBezTo>
                    <a:pt x="407" y="1780"/>
                    <a:pt x="425" y="1898"/>
                    <a:pt x="425" y="1898"/>
                  </a:cubicBezTo>
                  <a:cubicBezTo>
                    <a:pt x="425" y="1898"/>
                    <a:pt x="524" y="2367"/>
                    <a:pt x="519" y="2850"/>
                  </a:cubicBezTo>
                  <a:cubicBezTo>
                    <a:pt x="526" y="3330"/>
                    <a:pt x="428" y="3808"/>
                    <a:pt x="451" y="3814"/>
                  </a:cubicBezTo>
                  <a:cubicBezTo>
                    <a:pt x="452" y="3814"/>
                    <a:pt x="452" y="3814"/>
                    <a:pt x="452" y="3814"/>
                  </a:cubicBezTo>
                  <a:cubicBezTo>
                    <a:pt x="477" y="3814"/>
                    <a:pt x="618" y="3343"/>
                    <a:pt x="645" y="2855"/>
                  </a:cubicBezTo>
                  <a:cubicBezTo>
                    <a:pt x="661" y="2609"/>
                    <a:pt x="655" y="2361"/>
                    <a:pt x="638" y="2175"/>
                  </a:cubicBezTo>
                  <a:cubicBezTo>
                    <a:pt x="622" y="1991"/>
                    <a:pt x="601" y="1868"/>
                    <a:pt x="601" y="1868"/>
                  </a:cubicBezTo>
                  <a:cubicBezTo>
                    <a:pt x="601" y="1868"/>
                    <a:pt x="577" y="1746"/>
                    <a:pt x="532" y="1567"/>
                  </a:cubicBezTo>
                  <a:cubicBezTo>
                    <a:pt x="489" y="1389"/>
                    <a:pt x="420" y="1152"/>
                    <a:pt x="346" y="921"/>
                  </a:cubicBezTo>
                  <a:cubicBezTo>
                    <a:pt x="202" y="460"/>
                    <a:pt x="51" y="0"/>
                    <a:pt x="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8669;p73">
              <a:extLst>
                <a:ext uri="{FF2B5EF4-FFF2-40B4-BE49-F238E27FC236}">
                  <a16:creationId xmlns:a16="http://schemas.microsoft.com/office/drawing/2014/main" id="{4CAE6FE0-73A9-70B8-8293-009FA830E45B}"/>
                </a:ext>
              </a:extLst>
            </p:cNvPr>
            <p:cNvSpPr/>
            <p:nvPr/>
          </p:nvSpPr>
          <p:spPr>
            <a:xfrm>
              <a:off x="5729975" y="4635550"/>
              <a:ext cx="20800" cy="108375"/>
            </a:xfrm>
            <a:custGeom>
              <a:avLst/>
              <a:gdLst/>
              <a:ahLst/>
              <a:cxnLst/>
              <a:rect l="l" t="t" r="r" b="b"/>
              <a:pathLst>
                <a:path w="832" h="4335" extrusionOk="0">
                  <a:moveTo>
                    <a:pt x="485" y="0"/>
                  </a:moveTo>
                  <a:cubicBezTo>
                    <a:pt x="485" y="0"/>
                    <a:pt x="485" y="0"/>
                    <a:pt x="484" y="0"/>
                  </a:cubicBezTo>
                  <a:cubicBezTo>
                    <a:pt x="470" y="5"/>
                    <a:pt x="515" y="138"/>
                    <a:pt x="561" y="341"/>
                  </a:cubicBezTo>
                  <a:cubicBezTo>
                    <a:pt x="609" y="544"/>
                    <a:pt x="655" y="818"/>
                    <a:pt x="671" y="1094"/>
                  </a:cubicBezTo>
                  <a:cubicBezTo>
                    <a:pt x="687" y="1369"/>
                    <a:pt x="677" y="1645"/>
                    <a:pt x="656" y="1852"/>
                  </a:cubicBezTo>
                  <a:cubicBezTo>
                    <a:pt x="637" y="2058"/>
                    <a:pt x="613" y="2194"/>
                    <a:pt x="613" y="2194"/>
                  </a:cubicBezTo>
                  <a:cubicBezTo>
                    <a:pt x="613" y="2194"/>
                    <a:pt x="598" y="2332"/>
                    <a:pt x="561" y="2535"/>
                  </a:cubicBezTo>
                  <a:cubicBezTo>
                    <a:pt x="526" y="2739"/>
                    <a:pt x="462" y="3009"/>
                    <a:pt x="383" y="3276"/>
                  </a:cubicBezTo>
                  <a:cubicBezTo>
                    <a:pt x="228" y="3809"/>
                    <a:pt x="1" y="4324"/>
                    <a:pt x="25" y="4335"/>
                  </a:cubicBezTo>
                  <a:cubicBezTo>
                    <a:pt x="25" y="4335"/>
                    <a:pt x="26" y="4335"/>
                    <a:pt x="26" y="4335"/>
                  </a:cubicBezTo>
                  <a:cubicBezTo>
                    <a:pt x="50" y="4335"/>
                    <a:pt x="315" y="3842"/>
                    <a:pt x="502" y="3315"/>
                  </a:cubicBezTo>
                  <a:cubicBezTo>
                    <a:pt x="597" y="3049"/>
                    <a:pt x="676" y="2776"/>
                    <a:pt x="721" y="2568"/>
                  </a:cubicBezTo>
                  <a:cubicBezTo>
                    <a:pt x="768" y="2360"/>
                    <a:pt x="789" y="2220"/>
                    <a:pt x="789" y="2220"/>
                  </a:cubicBezTo>
                  <a:cubicBezTo>
                    <a:pt x="789" y="2220"/>
                    <a:pt x="808" y="2078"/>
                    <a:pt x="820" y="1865"/>
                  </a:cubicBezTo>
                  <a:cubicBezTo>
                    <a:pt x="832" y="1652"/>
                    <a:pt x="830" y="1365"/>
                    <a:pt x="795" y="1083"/>
                  </a:cubicBezTo>
                  <a:cubicBezTo>
                    <a:pt x="762" y="801"/>
                    <a:pt x="698" y="523"/>
                    <a:pt x="628" y="323"/>
                  </a:cubicBezTo>
                  <a:cubicBezTo>
                    <a:pt x="561" y="125"/>
                    <a:pt x="497" y="0"/>
                    <a:pt x="4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8670;p73">
              <a:extLst>
                <a:ext uri="{FF2B5EF4-FFF2-40B4-BE49-F238E27FC236}">
                  <a16:creationId xmlns:a16="http://schemas.microsoft.com/office/drawing/2014/main" id="{C94F4654-8B5C-307D-FE88-91EB7A42BB61}"/>
                </a:ext>
              </a:extLst>
            </p:cNvPr>
            <p:cNvSpPr/>
            <p:nvPr/>
          </p:nvSpPr>
          <p:spPr>
            <a:xfrm>
              <a:off x="5760775" y="4639025"/>
              <a:ext cx="11025" cy="79075"/>
            </a:xfrm>
            <a:custGeom>
              <a:avLst/>
              <a:gdLst/>
              <a:ahLst/>
              <a:cxnLst/>
              <a:rect l="l" t="t" r="r" b="b"/>
              <a:pathLst>
                <a:path w="441" h="3163" extrusionOk="0">
                  <a:moveTo>
                    <a:pt x="415" y="1"/>
                  </a:moveTo>
                  <a:cubicBezTo>
                    <a:pt x="391" y="1"/>
                    <a:pt x="248" y="372"/>
                    <a:pt x="157" y="763"/>
                  </a:cubicBezTo>
                  <a:cubicBezTo>
                    <a:pt x="63" y="1157"/>
                    <a:pt x="24" y="1561"/>
                    <a:pt x="24" y="1561"/>
                  </a:cubicBezTo>
                  <a:cubicBezTo>
                    <a:pt x="24" y="1561"/>
                    <a:pt x="0" y="1967"/>
                    <a:pt x="34" y="2369"/>
                  </a:cubicBezTo>
                  <a:cubicBezTo>
                    <a:pt x="63" y="2772"/>
                    <a:pt x="149" y="3162"/>
                    <a:pt x="174" y="3162"/>
                  </a:cubicBezTo>
                  <a:cubicBezTo>
                    <a:pt x="174" y="3162"/>
                    <a:pt x="174" y="3162"/>
                    <a:pt x="174" y="3162"/>
                  </a:cubicBezTo>
                  <a:cubicBezTo>
                    <a:pt x="200" y="3158"/>
                    <a:pt x="157" y="2760"/>
                    <a:pt x="158" y="2364"/>
                  </a:cubicBezTo>
                  <a:cubicBezTo>
                    <a:pt x="158" y="1967"/>
                    <a:pt x="200" y="1575"/>
                    <a:pt x="200" y="1575"/>
                  </a:cubicBezTo>
                  <a:cubicBezTo>
                    <a:pt x="200" y="1575"/>
                    <a:pt x="218" y="1178"/>
                    <a:pt x="279" y="787"/>
                  </a:cubicBezTo>
                  <a:cubicBezTo>
                    <a:pt x="338" y="395"/>
                    <a:pt x="440" y="9"/>
                    <a:pt x="416" y="1"/>
                  </a:cubicBezTo>
                  <a:cubicBezTo>
                    <a:pt x="416" y="1"/>
                    <a:pt x="415" y="1"/>
                    <a:pt x="4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8671;p73">
              <a:extLst>
                <a:ext uri="{FF2B5EF4-FFF2-40B4-BE49-F238E27FC236}">
                  <a16:creationId xmlns:a16="http://schemas.microsoft.com/office/drawing/2014/main" id="{E0AC10B0-EAC4-054C-8C3C-769B1C8EE7D3}"/>
                </a:ext>
              </a:extLst>
            </p:cNvPr>
            <p:cNvSpPr/>
            <p:nvPr/>
          </p:nvSpPr>
          <p:spPr>
            <a:xfrm>
              <a:off x="5873450" y="4624625"/>
              <a:ext cx="18400" cy="111175"/>
            </a:xfrm>
            <a:custGeom>
              <a:avLst/>
              <a:gdLst/>
              <a:ahLst/>
              <a:cxnLst/>
              <a:rect l="l" t="t" r="r" b="b"/>
              <a:pathLst>
                <a:path w="736" h="4447" extrusionOk="0">
                  <a:moveTo>
                    <a:pt x="132" y="0"/>
                  </a:moveTo>
                  <a:cubicBezTo>
                    <a:pt x="121" y="0"/>
                    <a:pt x="68" y="135"/>
                    <a:pt x="36" y="345"/>
                  </a:cubicBezTo>
                  <a:cubicBezTo>
                    <a:pt x="3" y="558"/>
                    <a:pt x="0" y="845"/>
                    <a:pt x="16" y="1129"/>
                  </a:cubicBezTo>
                  <a:cubicBezTo>
                    <a:pt x="46" y="1696"/>
                    <a:pt x="125" y="2259"/>
                    <a:pt x="125" y="2259"/>
                  </a:cubicBezTo>
                  <a:cubicBezTo>
                    <a:pt x="125" y="2259"/>
                    <a:pt x="219" y="2820"/>
                    <a:pt x="362" y="3368"/>
                  </a:cubicBezTo>
                  <a:cubicBezTo>
                    <a:pt x="502" y="3915"/>
                    <a:pt x="688" y="4447"/>
                    <a:pt x="712" y="4447"/>
                  </a:cubicBezTo>
                  <a:cubicBezTo>
                    <a:pt x="713" y="4447"/>
                    <a:pt x="713" y="4447"/>
                    <a:pt x="713" y="4447"/>
                  </a:cubicBezTo>
                  <a:cubicBezTo>
                    <a:pt x="735" y="4439"/>
                    <a:pt x="592" y="3894"/>
                    <a:pt x="483" y="3341"/>
                  </a:cubicBezTo>
                  <a:cubicBezTo>
                    <a:pt x="371" y="2788"/>
                    <a:pt x="297" y="2232"/>
                    <a:pt x="297" y="2232"/>
                  </a:cubicBezTo>
                  <a:cubicBezTo>
                    <a:pt x="297" y="2232"/>
                    <a:pt x="200" y="1678"/>
                    <a:pt x="141" y="1118"/>
                  </a:cubicBezTo>
                  <a:cubicBezTo>
                    <a:pt x="109" y="838"/>
                    <a:pt x="93" y="560"/>
                    <a:pt x="105" y="351"/>
                  </a:cubicBezTo>
                  <a:cubicBezTo>
                    <a:pt x="115" y="142"/>
                    <a:pt x="146" y="5"/>
                    <a:pt x="132" y="1"/>
                  </a:cubicBezTo>
                  <a:cubicBezTo>
                    <a:pt x="132" y="0"/>
                    <a:pt x="132" y="0"/>
                    <a:pt x="1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8672;p73">
              <a:extLst>
                <a:ext uri="{FF2B5EF4-FFF2-40B4-BE49-F238E27FC236}">
                  <a16:creationId xmlns:a16="http://schemas.microsoft.com/office/drawing/2014/main" id="{8DBE10B3-BBCF-01B7-9775-E9D748E770FD}"/>
                </a:ext>
              </a:extLst>
            </p:cNvPr>
            <p:cNvSpPr/>
            <p:nvPr/>
          </p:nvSpPr>
          <p:spPr>
            <a:xfrm>
              <a:off x="5897250" y="4636850"/>
              <a:ext cx="12175" cy="103575"/>
            </a:xfrm>
            <a:custGeom>
              <a:avLst/>
              <a:gdLst/>
              <a:ahLst/>
              <a:cxnLst/>
              <a:rect l="l" t="t" r="r" b="b"/>
              <a:pathLst>
                <a:path w="487" h="4143" extrusionOk="0">
                  <a:moveTo>
                    <a:pt x="25" y="0"/>
                  </a:moveTo>
                  <a:cubicBezTo>
                    <a:pt x="25" y="0"/>
                    <a:pt x="24" y="0"/>
                    <a:pt x="24" y="1"/>
                  </a:cubicBezTo>
                  <a:cubicBezTo>
                    <a:pt x="1" y="8"/>
                    <a:pt x="133" y="514"/>
                    <a:pt x="203" y="1030"/>
                  </a:cubicBezTo>
                  <a:cubicBezTo>
                    <a:pt x="278" y="1545"/>
                    <a:pt x="291" y="2063"/>
                    <a:pt x="291" y="2063"/>
                  </a:cubicBezTo>
                  <a:cubicBezTo>
                    <a:pt x="291" y="2063"/>
                    <a:pt x="330" y="2581"/>
                    <a:pt x="305" y="3101"/>
                  </a:cubicBezTo>
                  <a:cubicBezTo>
                    <a:pt x="285" y="3620"/>
                    <a:pt x="203" y="4137"/>
                    <a:pt x="229" y="4142"/>
                  </a:cubicBezTo>
                  <a:cubicBezTo>
                    <a:pt x="229" y="4142"/>
                    <a:pt x="229" y="4142"/>
                    <a:pt x="229" y="4142"/>
                  </a:cubicBezTo>
                  <a:cubicBezTo>
                    <a:pt x="253" y="4142"/>
                    <a:pt x="379" y="3632"/>
                    <a:pt x="430" y="3111"/>
                  </a:cubicBezTo>
                  <a:cubicBezTo>
                    <a:pt x="487" y="2585"/>
                    <a:pt x="468" y="2056"/>
                    <a:pt x="468" y="2056"/>
                  </a:cubicBezTo>
                  <a:cubicBezTo>
                    <a:pt x="468" y="2056"/>
                    <a:pt x="435" y="1525"/>
                    <a:pt x="327" y="1008"/>
                  </a:cubicBezTo>
                  <a:cubicBezTo>
                    <a:pt x="224" y="494"/>
                    <a:pt x="51" y="0"/>
                    <a:pt x="2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8673;p73">
              <a:extLst>
                <a:ext uri="{FF2B5EF4-FFF2-40B4-BE49-F238E27FC236}">
                  <a16:creationId xmlns:a16="http://schemas.microsoft.com/office/drawing/2014/main" id="{73FC3AC0-3716-E651-7D46-95B45ED27082}"/>
                </a:ext>
              </a:extLst>
            </p:cNvPr>
            <p:cNvSpPr/>
            <p:nvPr/>
          </p:nvSpPr>
          <p:spPr>
            <a:xfrm>
              <a:off x="6015150" y="4436250"/>
              <a:ext cx="11100" cy="186150"/>
            </a:xfrm>
            <a:custGeom>
              <a:avLst/>
              <a:gdLst/>
              <a:ahLst/>
              <a:cxnLst/>
              <a:rect l="l" t="t" r="r" b="b"/>
              <a:pathLst>
                <a:path w="444" h="7446" extrusionOk="0">
                  <a:moveTo>
                    <a:pt x="270" y="1"/>
                  </a:moveTo>
                  <a:cubicBezTo>
                    <a:pt x="257" y="1"/>
                    <a:pt x="261" y="235"/>
                    <a:pt x="270" y="583"/>
                  </a:cubicBezTo>
                  <a:cubicBezTo>
                    <a:pt x="277" y="933"/>
                    <a:pt x="284" y="1398"/>
                    <a:pt x="286" y="1865"/>
                  </a:cubicBezTo>
                  <a:cubicBezTo>
                    <a:pt x="286" y="2797"/>
                    <a:pt x="243" y="3726"/>
                    <a:pt x="243" y="3726"/>
                  </a:cubicBezTo>
                  <a:cubicBezTo>
                    <a:pt x="243" y="3726"/>
                    <a:pt x="222" y="4658"/>
                    <a:pt x="158" y="5587"/>
                  </a:cubicBezTo>
                  <a:cubicBezTo>
                    <a:pt x="124" y="6052"/>
                    <a:pt x="86" y="6517"/>
                    <a:pt x="54" y="6864"/>
                  </a:cubicBezTo>
                  <a:cubicBezTo>
                    <a:pt x="22" y="7212"/>
                    <a:pt x="0" y="7445"/>
                    <a:pt x="14" y="7446"/>
                  </a:cubicBezTo>
                  <a:cubicBezTo>
                    <a:pt x="21" y="7446"/>
                    <a:pt x="35" y="7390"/>
                    <a:pt x="54" y="7289"/>
                  </a:cubicBezTo>
                  <a:cubicBezTo>
                    <a:pt x="72" y="7188"/>
                    <a:pt x="98" y="7044"/>
                    <a:pt x="123" y="6871"/>
                  </a:cubicBezTo>
                  <a:cubicBezTo>
                    <a:pt x="176" y="6524"/>
                    <a:pt x="234" y="6061"/>
                    <a:pt x="283" y="5596"/>
                  </a:cubicBezTo>
                  <a:cubicBezTo>
                    <a:pt x="381" y="4667"/>
                    <a:pt x="420" y="3732"/>
                    <a:pt x="420" y="3732"/>
                  </a:cubicBezTo>
                  <a:cubicBezTo>
                    <a:pt x="420" y="3732"/>
                    <a:pt x="444" y="2797"/>
                    <a:pt x="411" y="1862"/>
                  </a:cubicBezTo>
                  <a:cubicBezTo>
                    <a:pt x="395" y="1394"/>
                    <a:pt x="368" y="929"/>
                    <a:pt x="339" y="579"/>
                  </a:cubicBezTo>
                  <a:cubicBezTo>
                    <a:pt x="325" y="405"/>
                    <a:pt x="308" y="259"/>
                    <a:pt x="298" y="158"/>
                  </a:cubicBezTo>
                  <a:cubicBezTo>
                    <a:pt x="286" y="57"/>
                    <a:pt x="276" y="1"/>
                    <a:pt x="2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8674;p73">
              <a:extLst>
                <a:ext uri="{FF2B5EF4-FFF2-40B4-BE49-F238E27FC236}">
                  <a16:creationId xmlns:a16="http://schemas.microsoft.com/office/drawing/2014/main" id="{312D965E-E83D-05EA-2294-7851F226338A}"/>
                </a:ext>
              </a:extLst>
            </p:cNvPr>
            <p:cNvSpPr/>
            <p:nvPr/>
          </p:nvSpPr>
          <p:spPr>
            <a:xfrm>
              <a:off x="6021350" y="4661225"/>
              <a:ext cx="27725" cy="80350"/>
            </a:xfrm>
            <a:custGeom>
              <a:avLst/>
              <a:gdLst/>
              <a:ahLst/>
              <a:cxnLst/>
              <a:rect l="l" t="t" r="r" b="b"/>
              <a:pathLst>
                <a:path w="1109" h="3214" extrusionOk="0">
                  <a:moveTo>
                    <a:pt x="32" y="0"/>
                  </a:moveTo>
                  <a:cubicBezTo>
                    <a:pt x="32" y="0"/>
                    <a:pt x="32" y="0"/>
                    <a:pt x="32" y="0"/>
                  </a:cubicBezTo>
                  <a:cubicBezTo>
                    <a:pt x="7" y="2"/>
                    <a:pt x="1" y="435"/>
                    <a:pt x="42" y="871"/>
                  </a:cubicBezTo>
                  <a:cubicBezTo>
                    <a:pt x="64" y="1088"/>
                    <a:pt x="93" y="1306"/>
                    <a:pt x="129" y="1467"/>
                  </a:cubicBezTo>
                  <a:cubicBezTo>
                    <a:pt x="143" y="1548"/>
                    <a:pt x="161" y="1615"/>
                    <a:pt x="171" y="1660"/>
                  </a:cubicBezTo>
                  <a:cubicBezTo>
                    <a:pt x="182" y="1707"/>
                    <a:pt x="188" y="1734"/>
                    <a:pt x="188" y="1734"/>
                  </a:cubicBezTo>
                  <a:cubicBezTo>
                    <a:pt x="188" y="1734"/>
                    <a:pt x="221" y="1839"/>
                    <a:pt x="278" y="1995"/>
                  </a:cubicBezTo>
                  <a:cubicBezTo>
                    <a:pt x="336" y="2149"/>
                    <a:pt x="424" y="2352"/>
                    <a:pt x="534" y="2544"/>
                  </a:cubicBezTo>
                  <a:cubicBezTo>
                    <a:pt x="647" y="2733"/>
                    <a:pt x="778" y="2911"/>
                    <a:pt x="891" y="3032"/>
                  </a:cubicBezTo>
                  <a:cubicBezTo>
                    <a:pt x="999" y="3147"/>
                    <a:pt x="1083" y="3213"/>
                    <a:pt x="1097" y="3213"/>
                  </a:cubicBezTo>
                  <a:cubicBezTo>
                    <a:pt x="1097" y="3213"/>
                    <a:pt x="1098" y="3213"/>
                    <a:pt x="1098" y="3213"/>
                  </a:cubicBezTo>
                  <a:cubicBezTo>
                    <a:pt x="1109" y="3203"/>
                    <a:pt x="1040" y="3119"/>
                    <a:pt x="948" y="2987"/>
                  </a:cubicBezTo>
                  <a:cubicBezTo>
                    <a:pt x="853" y="2857"/>
                    <a:pt x="742" y="2675"/>
                    <a:pt x="647" y="2484"/>
                  </a:cubicBezTo>
                  <a:cubicBezTo>
                    <a:pt x="461" y="2102"/>
                    <a:pt x="362" y="1686"/>
                    <a:pt x="362" y="1686"/>
                  </a:cubicBezTo>
                  <a:cubicBezTo>
                    <a:pt x="362" y="1686"/>
                    <a:pt x="354" y="1660"/>
                    <a:pt x="342" y="1616"/>
                  </a:cubicBezTo>
                  <a:cubicBezTo>
                    <a:pt x="328" y="1571"/>
                    <a:pt x="309" y="1508"/>
                    <a:pt x="289" y="1429"/>
                  </a:cubicBezTo>
                  <a:cubicBezTo>
                    <a:pt x="247" y="1275"/>
                    <a:pt x="204" y="1066"/>
                    <a:pt x="167" y="854"/>
                  </a:cubicBezTo>
                  <a:cubicBezTo>
                    <a:pt x="94" y="431"/>
                    <a:pt x="56" y="0"/>
                    <a:pt x="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8675;p73">
              <a:extLst>
                <a:ext uri="{FF2B5EF4-FFF2-40B4-BE49-F238E27FC236}">
                  <a16:creationId xmlns:a16="http://schemas.microsoft.com/office/drawing/2014/main" id="{455026EF-3532-573A-B56E-4AD72856DBBB}"/>
                </a:ext>
              </a:extLst>
            </p:cNvPr>
            <p:cNvSpPr/>
            <p:nvPr/>
          </p:nvSpPr>
          <p:spPr>
            <a:xfrm>
              <a:off x="5984900" y="4553175"/>
              <a:ext cx="61525" cy="248375"/>
            </a:xfrm>
            <a:custGeom>
              <a:avLst/>
              <a:gdLst/>
              <a:ahLst/>
              <a:cxnLst/>
              <a:rect l="l" t="t" r="r" b="b"/>
              <a:pathLst>
                <a:path w="2461" h="9935" extrusionOk="0">
                  <a:moveTo>
                    <a:pt x="686" y="1"/>
                  </a:moveTo>
                  <a:cubicBezTo>
                    <a:pt x="680" y="1"/>
                    <a:pt x="649" y="78"/>
                    <a:pt x="603" y="214"/>
                  </a:cubicBezTo>
                  <a:cubicBezTo>
                    <a:pt x="557" y="350"/>
                    <a:pt x="494" y="550"/>
                    <a:pt x="431" y="790"/>
                  </a:cubicBezTo>
                  <a:cubicBezTo>
                    <a:pt x="297" y="1270"/>
                    <a:pt x="161" y="1924"/>
                    <a:pt x="85" y="2586"/>
                  </a:cubicBezTo>
                  <a:cubicBezTo>
                    <a:pt x="11" y="3247"/>
                    <a:pt x="0" y="3917"/>
                    <a:pt x="31" y="4417"/>
                  </a:cubicBezTo>
                  <a:cubicBezTo>
                    <a:pt x="36" y="4542"/>
                    <a:pt x="46" y="4657"/>
                    <a:pt x="54" y="4758"/>
                  </a:cubicBezTo>
                  <a:cubicBezTo>
                    <a:pt x="63" y="4859"/>
                    <a:pt x="73" y="4948"/>
                    <a:pt x="81" y="5020"/>
                  </a:cubicBezTo>
                  <a:cubicBezTo>
                    <a:pt x="99" y="5165"/>
                    <a:pt x="110" y="5248"/>
                    <a:pt x="110" y="5248"/>
                  </a:cubicBezTo>
                  <a:cubicBezTo>
                    <a:pt x="110" y="5248"/>
                    <a:pt x="124" y="5330"/>
                    <a:pt x="149" y="5474"/>
                  </a:cubicBezTo>
                  <a:cubicBezTo>
                    <a:pt x="160" y="5547"/>
                    <a:pt x="179" y="5633"/>
                    <a:pt x="200" y="5733"/>
                  </a:cubicBezTo>
                  <a:cubicBezTo>
                    <a:pt x="222" y="5832"/>
                    <a:pt x="245" y="5944"/>
                    <a:pt x="277" y="6066"/>
                  </a:cubicBezTo>
                  <a:cubicBezTo>
                    <a:pt x="335" y="6310"/>
                    <a:pt x="421" y="6589"/>
                    <a:pt x="522" y="6886"/>
                  </a:cubicBezTo>
                  <a:cubicBezTo>
                    <a:pt x="628" y="7182"/>
                    <a:pt x="755" y="7491"/>
                    <a:pt x="899" y="7792"/>
                  </a:cubicBezTo>
                  <a:cubicBezTo>
                    <a:pt x="1047" y="8091"/>
                    <a:pt x="1209" y="8382"/>
                    <a:pt x="1379" y="8645"/>
                  </a:cubicBezTo>
                  <a:cubicBezTo>
                    <a:pt x="1550" y="8905"/>
                    <a:pt x="1721" y="9144"/>
                    <a:pt x="1882" y="9334"/>
                  </a:cubicBezTo>
                  <a:cubicBezTo>
                    <a:pt x="1959" y="9431"/>
                    <a:pt x="2035" y="9517"/>
                    <a:pt x="2104" y="9591"/>
                  </a:cubicBezTo>
                  <a:cubicBezTo>
                    <a:pt x="2173" y="9667"/>
                    <a:pt x="2232" y="9732"/>
                    <a:pt x="2285" y="9782"/>
                  </a:cubicBezTo>
                  <a:cubicBezTo>
                    <a:pt x="2386" y="9879"/>
                    <a:pt x="2446" y="9934"/>
                    <a:pt x="2454" y="9934"/>
                  </a:cubicBezTo>
                  <a:cubicBezTo>
                    <a:pt x="2455" y="9934"/>
                    <a:pt x="2455" y="9934"/>
                    <a:pt x="2455" y="9934"/>
                  </a:cubicBezTo>
                  <a:cubicBezTo>
                    <a:pt x="2460" y="9931"/>
                    <a:pt x="2407" y="9867"/>
                    <a:pt x="2311" y="9758"/>
                  </a:cubicBezTo>
                  <a:cubicBezTo>
                    <a:pt x="2262" y="9705"/>
                    <a:pt x="2206" y="9638"/>
                    <a:pt x="2143" y="9559"/>
                  </a:cubicBezTo>
                  <a:cubicBezTo>
                    <a:pt x="2078" y="9481"/>
                    <a:pt x="2007" y="9394"/>
                    <a:pt x="1934" y="9294"/>
                  </a:cubicBezTo>
                  <a:cubicBezTo>
                    <a:pt x="1783" y="9098"/>
                    <a:pt x="1623" y="8857"/>
                    <a:pt x="1460" y="8595"/>
                  </a:cubicBezTo>
                  <a:cubicBezTo>
                    <a:pt x="1301" y="8330"/>
                    <a:pt x="1149" y="8038"/>
                    <a:pt x="1010" y="7739"/>
                  </a:cubicBezTo>
                  <a:cubicBezTo>
                    <a:pt x="875" y="7440"/>
                    <a:pt x="755" y="7132"/>
                    <a:pt x="659" y="6841"/>
                  </a:cubicBezTo>
                  <a:cubicBezTo>
                    <a:pt x="565" y="6546"/>
                    <a:pt x="485" y="6271"/>
                    <a:pt x="433" y="6029"/>
                  </a:cubicBezTo>
                  <a:cubicBezTo>
                    <a:pt x="404" y="5910"/>
                    <a:pt x="383" y="5799"/>
                    <a:pt x="363" y="5701"/>
                  </a:cubicBezTo>
                  <a:cubicBezTo>
                    <a:pt x="345" y="5603"/>
                    <a:pt x="329" y="5517"/>
                    <a:pt x="319" y="5447"/>
                  </a:cubicBezTo>
                  <a:cubicBezTo>
                    <a:pt x="297" y="5305"/>
                    <a:pt x="283" y="5224"/>
                    <a:pt x="283" y="5224"/>
                  </a:cubicBezTo>
                  <a:cubicBezTo>
                    <a:pt x="283" y="5224"/>
                    <a:pt x="273" y="5143"/>
                    <a:pt x="254" y="5000"/>
                  </a:cubicBezTo>
                  <a:cubicBezTo>
                    <a:pt x="243" y="4930"/>
                    <a:pt x="233" y="4843"/>
                    <a:pt x="223" y="4743"/>
                  </a:cubicBezTo>
                  <a:cubicBezTo>
                    <a:pt x="211" y="4643"/>
                    <a:pt x="200" y="4530"/>
                    <a:pt x="192" y="4408"/>
                  </a:cubicBezTo>
                  <a:cubicBezTo>
                    <a:pt x="154" y="3917"/>
                    <a:pt x="150" y="3256"/>
                    <a:pt x="209" y="2599"/>
                  </a:cubicBezTo>
                  <a:cubicBezTo>
                    <a:pt x="270" y="1942"/>
                    <a:pt x="385" y="1291"/>
                    <a:pt x="497" y="807"/>
                  </a:cubicBezTo>
                  <a:cubicBezTo>
                    <a:pt x="552" y="566"/>
                    <a:pt x="602" y="364"/>
                    <a:pt x="638" y="225"/>
                  </a:cubicBezTo>
                  <a:cubicBezTo>
                    <a:pt x="675" y="83"/>
                    <a:pt x="692" y="2"/>
                    <a:pt x="686" y="1"/>
                  </a:cubicBezTo>
                  <a:cubicBezTo>
                    <a:pt x="686" y="1"/>
                    <a:pt x="686" y="1"/>
                    <a:pt x="6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8676;p73">
              <a:extLst>
                <a:ext uri="{FF2B5EF4-FFF2-40B4-BE49-F238E27FC236}">
                  <a16:creationId xmlns:a16="http://schemas.microsoft.com/office/drawing/2014/main" id="{E9595215-9456-7BA8-1E3F-20EBB599FF35}"/>
                </a:ext>
              </a:extLst>
            </p:cNvPr>
            <p:cNvSpPr/>
            <p:nvPr/>
          </p:nvSpPr>
          <p:spPr>
            <a:xfrm>
              <a:off x="5950750" y="4589350"/>
              <a:ext cx="9150" cy="110900"/>
            </a:xfrm>
            <a:custGeom>
              <a:avLst/>
              <a:gdLst/>
              <a:ahLst/>
              <a:cxnLst/>
              <a:rect l="l" t="t" r="r" b="b"/>
              <a:pathLst>
                <a:path w="366" h="4436" extrusionOk="0">
                  <a:moveTo>
                    <a:pt x="342" y="1"/>
                  </a:moveTo>
                  <a:cubicBezTo>
                    <a:pt x="318" y="1"/>
                    <a:pt x="173" y="541"/>
                    <a:pt x="96" y="1094"/>
                  </a:cubicBezTo>
                  <a:cubicBezTo>
                    <a:pt x="13" y="1651"/>
                    <a:pt x="0" y="2215"/>
                    <a:pt x="0" y="2215"/>
                  </a:cubicBezTo>
                  <a:cubicBezTo>
                    <a:pt x="0" y="2215"/>
                    <a:pt x="1" y="2778"/>
                    <a:pt x="72" y="3336"/>
                  </a:cubicBezTo>
                  <a:cubicBezTo>
                    <a:pt x="138" y="3892"/>
                    <a:pt x="271" y="4435"/>
                    <a:pt x="295" y="4435"/>
                  </a:cubicBezTo>
                  <a:cubicBezTo>
                    <a:pt x="295" y="4435"/>
                    <a:pt x="295" y="4435"/>
                    <a:pt x="295" y="4435"/>
                  </a:cubicBezTo>
                  <a:cubicBezTo>
                    <a:pt x="320" y="4430"/>
                    <a:pt x="230" y="3879"/>
                    <a:pt x="197" y="3325"/>
                  </a:cubicBezTo>
                  <a:cubicBezTo>
                    <a:pt x="160" y="2771"/>
                    <a:pt x="177" y="2217"/>
                    <a:pt x="177" y="2217"/>
                  </a:cubicBezTo>
                  <a:cubicBezTo>
                    <a:pt x="177" y="2217"/>
                    <a:pt x="171" y="1663"/>
                    <a:pt x="220" y="1109"/>
                  </a:cubicBezTo>
                  <a:cubicBezTo>
                    <a:pt x="264" y="555"/>
                    <a:pt x="366" y="6"/>
                    <a:pt x="342" y="1"/>
                  </a:cubicBezTo>
                  <a:cubicBezTo>
                    <a:pt x="342" y="1"/>
                    <a:pt x="342" y="1"/>
                    <a:pt x="34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8677;p73">
              <a:extLst>
                <a:ext uri="{FF2B5EF4-FFF2-40B4-BE49-F238E27FC236}">
                  <a16:creationId xmlns:a16="http://schemas.microsoft.com/office/drawing/2014/main" id="{037F7EEB-9E51-35FD-08F3-85785C99AD0C}"/>
                </a:ext>
              </a:extLst>
            </p:cNvPr>
            <p:cNvSpPr/>
            <p:nvPr/>
          </p:nvSpPr>
          <p:spPr>
            <a:xfrm>
              <a:off x="5972200" y="4690800"/>
              <a:ext cx="36000" cy="118450"/>
            </a:xfrm>
            <a:custGeom>
              <a:avLst/>
              <a:gdLst/>
              <a:ahLst/>
              <a:cxnLst/>
              <a:rect l="l" t="t" r="r" b="b"/>
              <a:pathLst>
                <a:path w="1440" h="4738" extrusionOk="0">
                  <a:moveTo>
                    <a:pt x="32" y="0"/>
                  </a:moveTo>
                  <a:cubicBezTo>
                    <a:pt x="21" y="0"/>
                    <a:pt x="8" y="157"/>
                    <a:pt x="5" y="394"/>
                  </a:cubicBezTo>
                  <a:cubicBezTo>
                    <a:pt x="1" y="631"/>
                    <a:pt x="12" y="948"/>
                    <a:pt x="37" y="1264"/>
                  </a:cubicBezTo>
                  <a:cubicBezTo>
                    <a:pt x="66" y="1579"/>
                    <a:pt x="107" y="1895"/>
                    <a:pt x="154" y="2129"/>
                  </a:cubicBezTo>
                  <a:cubicBezTo>
                    <a:pt x="172" y="2247"/>
                    <a:pt x="198" y="2344"/>
                    <a:pt x="213" y="2412"/>
                  </a:cubicBezTo>
                  <a:cubicBezTo>
                    <a:pt x="227" y="2479"/>
                    <a:pt x="236" y="2519"/>
                    <a:pt x="236" y="2519"/>
                  </a:cubicBezTo>
                  <a:cubicBezTo>
                    <a:pt x="236" y="2519"/>
                    <a:pt x="280" y="2673"/>
                    <a:pt x="355" y="2899"/>
                  </a:cubicBezTo>
                  <a:cubicBezTo>
                    <a:pt x="431" y="3126"/>
                    <a:pt x="551" y="3422"/>
                    <a:pt x="695" y="3707"/>
                  </a:cubicBezTo>
                  <a:cubicBezTo>
                    <a:pt x="843" y="3988"/>
                    <a:pt x="1013" y="4258"/>
                    <a:pt x="1162" y="4444"/>
                  </a:cubicBezTo>
                  <a:cubicBezTo>
                    <a:pt x="1304" y="4627"/>
                    <a:pt x="1414" y="4737"/>
                    <a:pt x="1428" y="4737"/>
                  </a:cubicBezTo>
                  <a:cubicBezTo>
                    <a:pt x="1428" y="4737"/>
                    <a:pt x="1428" y="4737"/>
                    <a:pt x="1429" y="4737"/>
                  </a:cubicBezTo>
                  <a:cubicBezTo>
                    <a:pt x="1439" y="4728"/>
                    <a:pt x="1346" y="4602"/>
                    <a:pt x="1220" y="4406"/>
                  </a:cubicBezTo>
                  <a:cubicBezTo>
                    <a:pt x="1090" y="4210"/>
                    <a:pt x="940" y="3935"/>
                    <a:pt x="807" y="3653"/>
                  </a:cubicBezTo>
                  <a:cubicBezTo>
                    <a:pt x="682" y="3368"/>
                    <a:pt x="577" y="3074"/>
                    <a:pt x="511" y="2850"/>
                  </a:cubicBezTo>
                  <a:cubicBezTo>
                    <a:pt x="445" y="2624"/>
                    <a:pt x="408" y="2474"/>
                    <a:pt x="408" y="2474"/>
                  </a:cubicBezTo>
                  <a:cubicBezTo>
                    <a:pt x="408" y="2474"/>
                    <a:pt x="399" y="2437"/>
                    <a:pt x="381" y="2371"/>
                  </a:cubicBezTo>
                  <a:cubicBezTo>
                    <a:pt x="365" y="2304"/>
                    <a:pt x="337" y="2211"/>
                    <a:pt x="314" y="2096"/>
                  </a:cubicBezTo>
                  <a:cubicBezTo>
                    <a:pt x="259" y="1868"/>
                    <a:pt x="204" y="1561"/>
                    <a:pt x="161" y="1250"/>
                  </a:cubicBezTo>
                  <a:cubicBezTo>
                    <a:pt x="76" y="630"/>
                    <a:pt x="56" y="0"/>
                    <a:pt x="3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8678;p73">
              <a:extLst>
                <a:ext uri="{FF2B5EF4-FFF2-40B4-BE49-F238E27FC236}">
                  <a16:creationId xmlns:a16="http://schemas.microsoft.com/office/drawing/2014/main" id="{597EE51A-6864-816A-A940-5678477AC6BE}"/>
                </a:ext>
              </a:extLst>
            </p:cNvPr>
            <p:cNvSpPr/>
            <p:nvPr/>
          </p:nvSpPr>
          <p:spPr>
            <a:xfrm>
              <a:off x="5650850" y="4646425"/>
              <a:ext cx="356950" cy="194550"/>
            </a:xfrm>
            <a:custGeom>
              <a:avLst/>
              <a:gdLst/>
              <a:ahLst/>
              <a:cxnLst/>
              <a:rect l="l" t="t" r="r" b="b"/>
              <a:pathLst>
                <a:path w="14278" h="7782" extrusionOk="0">
                  <a:moveTo>
                    <a:pt x="7134" y="0"/>
                  </a:moveTo>
                  <a:lnTo>
                    <a:pt x="7134" y="12"/>
                  </a:lnTo>
                  <a:cubicBezTo>
                    <a:pt x="6861" y="70"/>
                    <a:pt x="5583" y="343"/>
                    <a:pt x="5478" y="444"/>
                  </a:cubicBezTo>
                  <a:cubicBezTo>
                    <a:pt x="5478" y="444"/>
                    <a:pt x="5603" y="2184"/>
                    <a:pt x="5307" y="2523"/>
                  </a:cubicBezTo>
                  <a:cubicBezTo>
                    <a:pt x="5012" y="2863"/>
                    <a:pt x="2349" y="2085"/>
                    <a:pt x="991" y="3951"/>
                  </a:cubicBezTo>
                  <a:cubicBezTo>
                    <a:pt x="628" y="4450"/>
                    <a:pt x="289" y="5478"/>
                    <a:pt x="0" y="6731"/>
                  </a:cubicBezTo>
                  <a:cubicBezTo>
                    <a:pt x="1019" y="7294"/>
                    <a:pt x="2256" y="7486"/>
                    <a:pt x="3384" y="7616"/>
                  </a:cubicBezTo>
                  <a:cubicBezTo>
                    <a:pt x="4485" y="7743"/>
                    <a:pt x="5593" y="7781"/>
                    <a:pt x="6700" y="7781"/>
                  </a:cubicBezTo>
                  <a:cubicBezTo>
                    <a:pt x="6864" y="7781"/>
                    <a:pt x="7028" y="7781"/>
                    <a:pt x="7192" y="7779"/>
                  </a:cubicBezTo>
                  <a:cubicBezTo>
                    <a:pt x="9607" y="7753"/>
                    <a:pt x="12113" y="7551"/>
                    <a:pt x="14277" y="6527"/>
                  </a:cubicBezTo>
                  <a:cubicBezTo>
                    <a:pt x="13999" y="5367"/>
                    <a:pt x="13677" y="4424"/>
                    <a:pt x="13334" y="3951"/>
                  </a:cubicBezTo>
                  <a:cubicBezTo>
                    <a:pt x="11977" y="2085"/>
                    <a:pt x="8998" y="2820"/>
                    <a:pt x="8702" y="2480"/>
                  </a:cubicBezTo>
                  <a:cubicBezTo>
                    <a:pt x="8407" y="2142"/>
                    <a:pt x="8504" y="359"/>
                    <a:pt x="8504" y="359"/>
                  </a:cubicBezTo>
                  <a:cubicBezTo>
                    <a:pt x="8398" y="258"/>
                    <a:pt x="7465" y="69"/>
                    <a:pt x="7191" y="12"/>
                  </a:cubicBezTo>
                  <a:lnTo>
                    <a:pt x="7191" y="0"/>
                  </a:lnTo>
                  <a:cubicBezTo>
                    <a:pt x="7191" y="0"/>
                    <a:pt x="7180" y="2"/>
                    <a:pt x="7162" y="5"/>
                  </a:cubicBezTo>
                  <a:cubicBezTo>
                    <a:pt x="7146" y="1"/>
                    <a:pt x="7134" y="0"/>
                    <a:pt x="7134"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8679;p73">
              <a:extLst>
                <a:ext uri="{FF2B5EF4-FFF2-40B4-BE49-F238E27FC236}">
                  <a16:creationId xmlns:a16="http://schemas.microsoft.com/office/drawing/2014/main" id="{4749661E-3B4A-7ADB-6B99-FBCA68AA8F73}"/>
                </a:ext>
              </a:extLst>
            </p:cNvPr>
            <p:cNvSpPr/>
            <p:nvPr/>
          </p:nvSpPr>
          <p:spPr>
            <a:xfrm>
              <a:off x="5650950" y="4718800"/>
              <a:ext cx="304925" cy="122400"/>
            </a:xfrm>
            <a:custGeom>
              <a:avLst/>
              <a:gdLst/>
              <a:ahLst/>
              <a:cxnLst/>
              <a:rect l="l" t="t" r="r" b="b"/>
              <a:pathLst>
                <a:path w="12197" h="4896" extrusionOk="0">
                  <a:moveTo>
                    <a:pt x="3380" y="4721"/>
                  </a:moveTo>
                  <a:cubicBezTo>
                    <a:pt x="4644" y="4867"/>
                    <a:pt x="5917" y="4896"/>
                    <a:pt x="7188" y="4884"/>
                  </a:cubicBezTo>
                  <a:cubicBezTo>
                    <a:pt x="8862" y="4867"/>
                    <a:pt x="10580" y="4764"/>
                    <a:pt x="12197" y="4362"/>
                  </a:cubicBezTo>
                  <a:cubicBezTo>
                    <a:pt x="11718" y="4119"/>
                    <a:pt x="11023" y="3819"/>
                    <a:pt x="10806" y="3999"/>
                  </a:cubicBezTo>
                  <a:cubicBezTo>
                    <a:pt x="10466" y="4281"/>
                    <a:pt x="3962" y="4167"/>
                    <a:pt x="3962" y="4167"/>
                  </a:cubicBezTo>
                  <a:cubicBezTo>
                    <a:pt x="3962" y="4167"/>
                    <a:pt x="3331" y="867"/>
                    <a:pt x="2431" y="1"/>
                  </a:cubicBezTo>
                  <a:cubicBezTo>
                    <a:pt x="1899" y="190"/>
                    <a:pt x="1388" y="507"/>
                    <a:pt x="989" y="1056"/>
                  </a:cubicBezTo>
                  <a:cubicBezTo>
                    <a:pt x="626" y="1555"/>
                    <a:pt x="289" y="2584"/>
                    <a:pt x="0" y="3836"/>
                  </a:cubicBezTo>
                  <a:cubicBezTo>
                    <a:pt x="1015" y="4399"/>
                    <a:pt x="2252" y="4591"/>
                    <a:pt x="3380" y="472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8680;p73">
              <a:extLst>
                <a:ext uri="{FF2B5EF4-FFF2-40B4-BE49-F238E27FC236}">
                  <a16:creationId xmlns:a16="http://schemas.microsoft.com/office/drawing/2014/main" id="{39615D7F-F5F1-BCF9-74C9-277B65CAE8CD}"/>
                </a:ext>
              </a:extLst>
            </p:cNvPr>
            <p:cNvSpPr/>
            <p:nvPr/>
          </p:nvSpPr>
          <p:spPr>
            <a:xfrm>
              <a:off x="5845925" y="4754325"/>
              <a:ext cx="550" cy="1075"/>
            </a:xfrm>
            <a:custGeom>
              <a:avLst/>
              <a:gdLst/>
              <a:ahLst/>
              <a:cxnLst/>
              <a:rect l="l" t="t" r="r" b="b"/>
              <a:pathLst>
                <a:path w="22" h="43" extrusionOk="0">
                  <a:moveTo>
                    <a:pt x="22" y="0"/>
                  </a:moveTo>
                  <a:cubicBezTo>
                    <a:pt x="6" y="27"/>
                    <a:pt x="1" y="43"/>
                    <a:pt x="1" y="43"/>
                  </a:cubicBezTo>
                  <a:cubicBezTo>
                    <a:pt x="1" y="43"/>
                    <a:pt x="8" y="28"/>
                    <a:pt x="2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8681;p73">
              <a:extLst>
                <a:ext uri="{FF2B5EF4-FFF2-40B4-BE49-F238E27FC236}">
                  <a16:creationId xmlns:a16="http://schemas.microsoft.com/office/drawing/2014/main" id="{8B328C8F-5201-9F75-E4E7-3B35D98A29DD}"/>
                </a:ext>
              </a:extLst>
            </p:cNvPr>
            <p:cNvSpPr/>
            <p:nvPr/>
          </p:nvSpPr>
          <p:spPr>
            <a:xfrm>
              <a:off x="5684725" y="4646350"/>
              <a:ext cx="309625" cy="164975"/>
            </a:xfrm>
            <a:custGeom>
              <a:avLst/>
              <a:gdLst/>
              <a:ahLst/>
              <a:cxnLst/>
              <a:rect l="l" t="t" r="r" b="b"/>
              <a:pathLst>
                <a:path w="12385" h="6599" extrusionOk="0">
                  <a:moveTo>
                    <a:pt x="6119" y="5961"/>
                  </a:moveTo>
                  <a:cubicBezTo>
                    <a:pt x="4422" y="6598"/>
                    <a:pt x="12229" y="4985"/>
                    <a:pt x="12229" y="4985"/>
                  </a:cubicBezTo>
                  <a:lnTo>
                    <a:pt x="12384" y="4736"/>
                  </a:lnTo>
                  <a:cubicBezTo>
                    <a:pt x="12255" y="4410"/>
                    <a:pt x="12120" y="4142"/>
                    <a:pt x="11982" y="3953"/>
                  </a:cubicBezTo>
                  <a:cubicBezTo>
                    <a:pt x="10625" y="2087"/>
                    <a:pt x="7645" y="2822"/>
                    <a:pt x="7350" y="2482"/>
                  </a:cubicBezTo>
                  <a:cubicBezTo>
                    <a:pt x="7054" y="2143"/>
                    <a:pt x="7152" y="361"/>
                    <a:pt x="7152" y="361"/>
                  </a:cubicBezTo>
                  <a:cubicBezTo>
                    <a:pt x="7046" y="260"/>
                    <a:pt x="6113" y="70"/>
                    <a:pt x="5838" y="14"/>
                  </a:cubicBezTo>
                  <a:lnTo>
                    <a:pt x="5838" y="1"/>
                  </a:lnTo>
                  <a:cubicBezTo>
                    <a:pt x="5838" y="1"/>
                    <a:pt x="5827" y="4"/>
                    <a:pt x="5810" y="6"/>
                  </a:cubicBezTo>
                  <a:cubicBezTo>
                    <a:pt x="5794" y="3"/>
                    <a:pt x="5783" y="1"/>
                    <a:pt x="5783" y="1"/>
                  </a:cubicBezTo>
                  <a:lnTo>
                    <a:pt x="5783" y="14"/>
                  </a:lnTo>
                  <a:cubicBezTo>
                    <a:pt x="5508" y="72"/>
                    <a:pt x="4230" y="345"/>
                    <a:pt x="4126" y="446"/>
                  </a:cubicBezTo>
                  <a:cubicBezTo>
                    <a:pt x="4126" y="446"/>
                    <a:pt x="4251" y="2185"/>
                    <a:pt x="3955" y="2525"/>
                  </a:cubicBezTo>
                  <a:cubicBezTo>
                    <a:pt x="3687" y="2834"/>
                    <a:pt x="1462" y="2220"/>
                    <a:pt x="40" y="3506"/>
                  </a:cubicBezTo>
                  <a:cubicBezTo>
                    <a:pt x="0" y="4201"/>
                    <a:pt x="196" y="4854"/>
                    <a:pt x="901" y="5325"/>
                  </a:cubicBezTo>
                  <a:cubicBezTo>
                    <a:pt x="2555" y="6428"/>
                    <a:pt x="4719" y="6004"/>
                    <a:pt x="4719" y="6004"/>
                  </a:cubicBezTo>
                  <a:cubicBezTo>
                    <a:pt x="4591" y="6004"/>
                    <a:pt x="2854" y="4646"/>
                    <a:pt x="2895" y="3713"/>
                  </a:cubicBezTo>
                  <a:cubicBezTo>
                    <a:pt x="2938" y="2780"/>
                    <a:pt x="5186" y="4096"/>
                    <a:pt x="5186" y="4096"/>
                  </a:cubicBezTo>
                  <a:cubicBezTo>
                    <a:pt x="5186" y="4096"/>
                    <a:pt x="4761" y="3120"/>
                    <a:pt x="4677" y="2483"/>
                  </a:cubicBezTo>
                  <a:cubicBezTo>
                    <a:pt x="4591" y="1847"/>
                    <a:pt x="4677" y="999"/>
                    <a:pt x="4677" y="999"/>
                  </a:cubicBezTo>
                  <a:cubicBezTo>
                    <a:pt x="4677" y="999"/>
                    <a:pt x="5482" y="1423"/>
                    <a:pt x="5950" y="1295"/>
                  </a:cubicBezTo>
                  <a:cubicBezTo>
                    <a:pt x="6417" y="1168"/>
                    <a:pt x="6755" y="1085"/>
                    <a:pt x="6755" y="1085"/>
                  </a:cubicBezTo>
                  <a:cubicBezTo>
                    <a:pt x="6755" y="1085"/>
                    <a:pt x="6798" y="2738"/>
                    <a:pt x="6841" y="3121"/>
                  </a:cubicBezTo>
                  <a:cubicBezTo>
                    <a:pt x="6878" y="3452"/>
                    <a:pt x="6556" y="4142"/>
                    <a:pt x="6470" y="4320"/>
                  </a:cubicBezTo>
                  <a:cubicBezTo>
                    <a:pt x="6531" y="4214"/>
                    <a:pt x="6761" y="3930"/>
                    <a:pt x="7530" y="3702"/>
                  </a:cubicBezTo>
                  <a:cubicBezTo>
                    <a:pt x="8494" y="3416"/>
                    <a:pt x="7816" y="5326"/>
                    <a:pt x="6119" y="59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8682;p73">
              <a:extLst>
                <a:ext uri="{FF2B5EF4-FFF2-40B4-BE49-F238E27FC236}">
                  <a16:creationId xmlns:a16="http://schemas.microsoft.com/office/drawing/2014/main" id="{7A2748E6-C170-9BB6-7475-255224B818A3}"/>
                </a:ext>
              </a:extLst>
            </p:cNvPr>
            <p:cNvSpPr/>
            <p:nvPr/>
          </p:nvSpPr>
          <p:spPr>
            <a:xfrm>
              <a:off x="5650875" y="4711350"/>
              <a:ext cx="356925" cy="129625"/>
            </a:xfrm>
            <a:custGeom>
              <a:avLst/>
              <a:gdLst/>
              <a:ahLst/>
              <a:cxnLst/>
              <a:rect l="l" t="t" r="r" b="b"/>
              <a:pathLst>
                <a:path w="14277" h="5185" extrusionOk="0">
                  <a:moveTo>
                    <a:pt x="9754" y="1"/>
                  </a:moveTo>
                  <a:lnTo>
                    <a:pt x="9754" y="1"/>
                  </a:lnTo>
                  <a:cubicBezTo>
                    <a:pt x="10356" y="986"/>
                    <a:pt x="10326" y="2766"/>
                    <a:pt x="7726" y="3106"/>
                  </a:cubicBezTo>
                  <a:cubicBezTo>
                    <a:pt x="7434" y="3145"/>
                    <a:pt x="7157" y="3163"/>
                    <a:pt x="6895" y="3163"/>
                  </a:cubicBezTo>
                  <a:cubicBezTo>
                    <a:pt x="4345" y="3163"/>
                    <a:pt x="3244" y="1442"/>
                    <a:pt x="4006" y="38"/>
                  </a:cubicBezTo>
                  <a:lnTo>
                    <a:pt x="4006" y="38"/>
                  </a:lnTo>
                  <a:cubicBezTo>
                    <a:pt x="3051" y="70"/>
                    <a:pt x="1793" y="251"/>
                    <a:pt x="991" y="1353"/>
                  </a:cubicBezTo>
                  <a:cubicBezTo>
                    <a:pt x="628" y="1852"/>
                    <a:pt x="289" y="2880"/>
                    <a:pt x="0" y="4133"/>
                  </a:cubicBezTo>
                  <a:cubicBezTo>
                    <a:pt x="1018" y="4697"/>
                    <a:pt x="2255" y="4889"/>
                    <a:pt x="3383" y="5019"/>
                  </a:cubicBezTo>
                  <a:cubicBezTo>
                    <a:pt x="4484" y="5146"/>
                    <a:pt x="5592" y="5184"/>
                    <a:pt x="6699" y="5184"/>
                  </a:cubicBezTo>
                  <a:cubicBezTo>
                    <a:pt x="6863" y="5184"/>
                    <a:pt x="7027" y="5184"/>
                    <a:pt x="7191" y="5182"/>
                  </a:cubicBezTo>
                  <a:cubicBezTo>
                    <a:pt x="9606" y="5156"/>
                    <a:pt x="12112" y="4954"/>
                    <a:pt x="14276" y="3930"/>
                  </a:cubicBezTo>
                  <a:cubicBezTo>
                    <a:pt x="13998" y="2770"/>
                    <a:pt x="13676" y="1827"/>
                    <a:pt x="13334" y="1354"/>
                  </a:cubicBezTo>
                  <a:cubicBezTo>
                    <a:pt x="12435" y="118"/>
                    <a:pt x="10825" y="24"/>
                    <a:pt x="9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8683;p73">
              <a:extLst>
                <a:ext uri="{FF2B5EF4-FFF2-40B4-BE49-F238E27FC236}">
                  <a16:creationId xmlns:a16="http://schemas.microsoft.com/office/drawing/2014/main" id="{CB59DE90-CAAB-ECE3-CCD7-3E8383B617A5}"/>
                </a:ext>
              </a:extLst>
            </p:cNvPr>
            <p:cNvSpPr/>
            <p:nvPr/>
          </p:nvSpPr>
          <p:spPr>
            <a:xfrm>
              <a:off x="5968775" y="4729850"/>
              <a:ext cx="39050" cy="91275"/>
            </a:xfrm>
            <a:custGeom>
              <a:avLst/>
              <a:gdLst/>
              <a:ahLst/>
              <a:cxnLst/>
              <a:rect l="l" t="t" r="r" b="b"/>
              <a:pathLst>
                <a:path w="1562" h="3651" extrusionOk="0">
                  <a:moveTo>
                    <a:pt x="0" y="0"/>
                  </a:moveTo>
                  <a:lnTo>
                    <a:pt x="0" y="0"/>
                  </a:lnTo>
                  <a:cubicBezTo>
                    <a:pt x="938" y="1219"/>
                    <a:pt x="801" y="3047"/>
                    <a:pt x="409" y="3650"/>
                  </a:cubicBezTo>
                  <a:cubicBezTo>
                    <a:pt x="801" y="3519"/>
                    <a:pt x="1186" y="3367"/>
                    <a:pt x="1561" y="3190"/>
                  </a:cubicBezTo>
                  <a:cubicBezTo>
                    <a:pt x="1283" y="2030"/>
                    <a:pt x="963" y="1087"/>
                    <a:pt x="620" y="614"/>
                  </a:cubicBezTo>
                  <a:cubicBezTo>
                    <a:pt x="438" y="366"/>
                    <a:pt x="228" y="165"/>
                    <a:pt x="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8684;p73">
              <a:extLst>
                <a:ext uri="{FF2B5EF4-FFF2-40B4-BE49-F238E27FC236}">
                  <a16:creationId xmlns:a16="http://schemas.microsoft.com/office/drawing/2014/main" id="{6125E197-B31A-B6FA-DE34-55B129F7D2BE}"/>
                </a:ext>
              </a:extLst>
            </p:cNvPr>
            <p:cNvSpPr/>
            <p:nvPr/>
          </p:nvSpPr>
          <p:spPr>
            <a:xfrm>
              <a:off x="5931000" y="4786925"/>
              <a:ext cx="35550" cy="42325"/>
            </a:xfrm>
            <a:custGeom>
              <a:avLst/>
              <a:gdLst/>
              <a:ahLst/>
              <a:cxnLst/>
              <a:rect l="l" t="t" r="r" b="b"/>
              <a:pathLst>
                <a:path w="1422" h="1693" extrusionOk="0">
                  <a:moveTo>
                    <a:pt x="1" y="0"/>
                  </a:moveTo>
                  <a:cubicBezTo>
                    <a:pt x="1" y="1"/>
                    <a:pt x="408" y="949"/>
                    <a:pt x="759" y="1692"/>
                  </a:cubicBezTo>
                  <a:cubicBezTo>
                    <a:pt x="982" y="1641"/>
                    <a:pt x="1202" y="1585"/>
                    <a:pt x="1422" y="1522"/>
                  </a:cubicBezTo>
                  <a:cubicBezTo>
                    <a:pt x="798" y="1261"/>
                    <a:pt x="1" y="1"/>
                    <a:pt x="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8685;p73">
              <a:extLst>
                <a:ext uri="{FF2B5EF4-FFF2-40B4-BE49-F238E27FC236}">
                  <a16:creationId xmlns:a16="http://schemas.microsoft.com/office/drawing/2014/main" id="{4BDAD3E7-FE33-8516-B6B1-51EC69D75530}"/>
                </a:ext>
              </a:extLst>
            </p:cNvPr>
            <p:cNvSpPr/>
            <p:nvPr/>
          </p:nvSpPr>
          <p:spPr>
            <a:xfrm>
              <a:off x="5650950" y="4742350"/>
              <a:ext cx="59500" cy="88975"/>
            </a:xfrm>
            <a:custGeom>
              <a:avLst/>
              <a:gdLst/>
              <a:ahLst/>
              <a:cxnLst/>
              <a:rect l="l" t="t" r="r" b="b"/>
              <a:pathLst>
                <a:path w="2380" h="3559" extrusionOk="0">
                  <a:moveTo>
                    <a:pt x="1080" y="1"/>
                  </a:moveTo>
                  <a:cubicBezTo>
                    <a:pt x="1050" y="38"/>
                    <a:pt x="1019" y="74"/>
                    <a:pt x="991" y="114"/>
                  </a:cubicBezTo>
                  <a:cubicBezTo>
                    <a:pt x="627" y="613"/>
                    <a:pt x="289" y="1641"/>
                    <a:pt x="0" y="2894"/>
                  </a:cubicBezTo>
                  <a:cubicBezTo>
                    <a:pt x="587" y="3220"/>
                    <a:pt x="1248" y="3421"/>
                    <a:pt x="1920" y="3558"/>
                  </a:cubicBezTo>
                  <a:cubicBezTo>
                    <a:pt x="2213" y="2953"/>
                    <a:pt x="2380" y="2292"/>
                    <a:pt x="2380" y="2292"/>
                  </a:cubicBezTo>
                  <a:lnTo>
                    <a:pt x="2380" y="2292"/>
                  </a:lnTo>
                  <a:cubicBezTo>
                    <a:pt x="2379" y="2292"/>
                    <a:pt x="1651" y="2632"/>
                    <a:pt x="1131" y="2632"/>
                  </a:cubicBezTo>
                  <a:cubicBezTo>
                    <a:pt x="964" y="2632"/>
                    <a:pt x="819" y="2597"/>
                    <a:pt x="726" y="2504"/>
                  </a:cubicBezTo>
                  <a:cubicBezTo>
                    <a:pt x="471" y="2249"/>
                    <a:pt x="819" y="884"/>
                    <a:pt x="108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8686;p73">
              <a:extLst>
                <a:ext uri="{FF2B5EF4-FFF2-40B4-BE49-F238E27FC236}">
                  <a16:creationId xmlns:a16="http://schemas.microsoft.com/office/drawing/2014/main" id="{BDC48E33-475F-0DCC-52DB-E0951E84A7E6}"/>
                </a:ext>
              </a:extLst>
            </p:cNvPr>
            <p:cNvSpPr/>
            <p:nvPr/>
          </p:nvSpPr>
          <p:spPr>
            <a:xfrm>
              <a:off x="5757825" y="4723700"/>
              <a:ext cx="64500" cy="35275"/>
            </a:xfrm>
            <a:custGeom>
              <a:avLst/>
              <a:gdLst/>
              <a:ahLst/>
              <a:cxnLst/>
              <a:rect l="l" t="t" r="r" b="b"/>
              <a:pathLst>
                <a:path w="2580" h="1411" extrusionOk="0">
                  <a:moveTo>
                    <a:pt x="11" y="0"/>
                  </a:moveTo>
                  <a:cubicBezTo>
                    <a:pt x="9" y="0"/>
                    <a:pt x="7" y="1"/>
                    <a:pt x="6" y="2"/>
                  </a:cubicBezTo>
                  <a:cubicBezTo>
                    <a:pt x="0" y="12"/>
                    <a:pt x="65" y="82"/>
                    <a:pt x="185" y="162"/>
                  </a:cubicBezTo>
                  <a:cubicBezTo>
                    <a:pt x="305" y="244"/>
                    <a:pt x="478" y="329"/>
                    <a:pt x="656" y="395"/>
                  </a:cubicBezTo>
                  <a:cubicBezTo>
                    <a:pt x="835" y="462"/>
                    <a:pt x="1016" y="517"/>
                    <a:pt x="1150" y="559"/>
                  </a:cubicBezTo>
                  <a:cubicBezTo>
                    <a:pt x="1283" y="603"/>
                    <a:pt x="1370" y="631"/>
                    <a:pt x="1370" y="631"/>
                  </a:cubicBezTo>
                  <a:cubicBezTo>
                    <a:pt x="1370" y="631"/>
                    <a:pt x="1460" y="654"/>
                    <a:pt x="1591" y="698"/>
                  </a:cubicBezTo>
                  <a:cubicBezTo>
                    <a:pt x="1721" y="742"/>
                    <a:pt x="1891" y="810"/>
                    <a:pt x="2047" y="902"/>
                  </a:cubicBezTo>
                  <a:cubicBezTo>
                    <a:pt x="2204" y="996"/>
                    <a:pt x="2342" y="1116"/>
                    <a:pt x="2426" y="1224"/>
                  </a:cubicBezTo>
                  <a:cubicBezTo>
                    <a:pt x="2511" y="1328"/>
                    <a:pt x="2552" y="1411"/>
                    <a:pt x="2568" y="1411"/>
                  </a:cubicBezTo>
                  <a:cubicBezTo>
                    <a:pt x="2568" y="1411"/>
                    <a:pt x="2568" y="1411"/>
                    <a:pt x="2569" y="1411"/>
                  </a:cubicBezTo>
                  <a:cubicBezTo>
                    <a:pt x="2580" y="1407"/>
                    <a:pt x="2561" y="1310"/>
                    <a:pt x="2487" y="1183"/>
                  </a:cubicBezTo>
                  <a:cubicBezTo>
                    <a:pt x="2416" y="1055"/>
                    <a:pt x="2280" y="907"/>
                    <a:pt x="2120" y="793"/>
                  </a:cubicBezTo>
                  <a:cubicBezTo>
                    <a:pt x="1962" y="677"/>
                    <a:pt x="1786" y="591"/>
                    <a:pt x="1651" y="535"/>
                  </a:cubicBezTo>
                  <a:cubicBezTo>
                    <a:pt x="1517" y="479"/>
                    <a:pt x="1426" y="450"/>
                    <a:pt x="1426" y="450"/>
                  </a:cubicBezTo>
                  <a:lnTo>
                    <a:pt x="698" y="268"/>
                  </a:lnTo>
                  <a:cubicBezTo>
                    <a:pt x="520" y="219"/>
                    <a:pt x="346" y="157"/>
                    <a:pt x="222" y="98"/>
                  </a:cubicBezTo>
                  <a:cubicBezTo>
                    <a:pt x="109" y="45"/>
                    <a:pt x="33" y="0"/>
                    <a:pt x="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8687;p73">
              <a:extLst>
                <a:ext uri="{FF2B5EF4-FFF2-40B4-BE49-F238E27FC236}">
                  <a16:creationId xmlns:a16="http://schemas.microsoft.com/office/drawing/2014/main" id="{556A5BCC-54F9-4BC1-FD1C-C299756F7952}"/>
                </a:ext>
              </a:extLst>
            </p:cNvPr>
            <p:cNvSpPr/>
            <p:nvPr/>
          </p:nvSpPr>
          <p:spPr>
            <a:xfrm>
              <a:off x="5844100" y="4724050"/>
              <a:ext cx="53175" cy="36400"/>
            </a:xfrm>
            <a:custGeom>
              <a:avLst/>
              <a:gdLst/>
              <a:ahLst/>
              <a:cxnLst/>
              <a:rect l="l" t="t" r="r" b="b"/>
              <a:pathLst>
                <a:path w="2127" h="1456" extrusionOk="0">
                  <a:moveTo>
                    <a:pt x="2108" y="1"/>
                  </a:moveTo>
                  <a:cubicBezTo>
                    <a:pt x="2059" y="1"/>
                    <a:pt x="1782" y="138"/>
                    <a:pt x="1506" y="263"/>
                  </a:cubicBezTo>
                  <a:cubicBezTo>
                    <a:pt x="1355" y="329"/>
                    <a:pt x="1205" y="392"/>
                    <a:pt x="1090" y="432"/>
                  </a:cubicBezTo>
                  <a:cubicBezTo>
                    <a:pt x="976" y="473"/>
                    <a:pt x="898" y="496"/>
                    <a:pt x="898" y="496"/>
                  </a:cubicBezTo>
                  <a:cubicBezTo>
                    <a:pt x="898" y="496"/>
                    <a:pt x="826" y="521"/>
                    <a:pt x="704" y="571"/>
                  </a:cubicBezTo>
                  <a:cubicBezTo>
                    <a:pt x="583" y="616"/>
                    <a:pt x="422" y="720"/>
                    <a:pt x="314" y="855"/>
                  </a:cubicBezTo>
                  <a:cubicBezTo>
                    <a:pt x="202" y="990"/>
                    <a:pt x="125" y="1141"/>
                    <a:pt x="75" y="1255"/>
                  </a:cubicBezTo>
                  <a:cubicBezTo>
                    <a:pt x="23" y="1370"/>
                    <a:pt x="0" y="1450"/>
                    <a:pt x="11" y="1455"/>
                  </a:cubicBezTo>
                  <a:cubicBezTo>
                    <a:pt x="11" y="1456"/>
                    <a:pt x="12" y="1456"/>
                    <a:pt x="13" y="1456"/>
                  </a:cubicBezTo>
                  <a:cubicBezTo>
                    <a:pt x="47" y="1456"/>
                    <a:pt x="195" y="1163"/>
                    <a:pt x="411" y="947"/>
                  </a:cubicBezTo>
                  <a:cubicBezTo>
                    <a:pt x="523" y="837"/>
                    <a:pt x="653" y="768"/>
                    <a:pt x="765" y="734"/>
                  </a:cubicBezTo>
                  <a:cubicBezTo>
                    <a:pt x="883" y="700"/>
                    <a:pt x="960" y="675"/>
                    <a:pt x="960" y="675"/>
                  </a:cubicBezTo>
                  <a:cubicBezTo>
                    <a:pt x="960" y="675"/>
                    <a:pt x="1040" y="647"/>
                    <a:pt x="1156" y="594"/>
                  </a:cubicBezTo>
                  <a:cubicBezTo>
                    <a:pt x="1271" y="542"/>
                    <a:pt x="1421" y="466"/>
                    <a:pt x="1566" y="382"/>
                  </a:cubicBezTo>
                  <a:cubicBezTo>
                    <a:pt x="1855" y="215"/>
                    <a:pt x="2127" y="24"/>
                    <a:pt x="2115" y="3"/>
                  </a:cubicBezTo>
                  <a:cubicBezTo>
                    <a:pt x="2114" y="1"/>
                    <a:pt x="2112" y="1"/>
                    <a:pt x="21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8688;p73">
              <a:extLst>
                <a:ext uri="{FF2B5EF4-FFF2-40B4-BE49-F238E27FC236}">
                  <a16:creationId xmlns:a16="http://schemas.microsoft.com/office/drawing/2014/main" id="{5F67FDFF-F8AC-180C-95B3-F19E24CF9A75}"/>
                </a:ext>
              </a:extLst>
            </p:cNvPr>
            <p:cNvSpPr/>
            <p:nvPr/>
          </p:nvSpPr>
          <p:spPr>
            <a:xfrm>
              <a:off x="5675750" y="4725700"/>
              <a:ext cx="50525" cy="64950"/>
            </a:xfrm>
            <a:custGeom>
              <a:avLst/>
              <a:gdLst/>
              <a:ahLst/>
              <a:cxnLst/>
              <a:rect l="l" t="t" r="r" b="b"/>
              <a:pathLst>
                <a:path w="2021" h="2598" extrusionOk="0">
                  <a:moveTo>
                    <a:pt x="1591" y="1"/>
                  </a:moveTo>
                  <a:cubicBezTo>
                    <a:pt x="1152" y="1"/>
                    <a:pt x="723" y="514"/>
                    <a:pt x="522" y="843"/>
                  </a:cubicBezTo>
                  <a:cubicBezTo>
                    <a:pt x="248" y="1290"/>
                    <a:pt x="0" y="1987"/>
                    <a:pt x="168" y="2505"/>
                  </a:cubicBezTo>
                  <a:cubicBezTo>
                    <a:pt x="182" y="2555"/>
                    <a:pt x="234" y="2597"/>
                    <a:pt x="287" y="2597"/>
                  </a:cubicBezTo>
                  <a:cubicBezTo>
                    <a:pt x="306" y="2597"/>
                    <a:pt x="325" y="2591"/>
                    <a:pt x="342" y="2578"/>
                  </a:cubicBezTo>
                  <a:cubicBezTo>
                    <a:pt x="721" y="2293"/>
                    <a:pt x="859" y="1811"/>
                    <a:pt x="1123" y="1430"/>
                  </a:cubicBezTo>
                  <a:cubicBezTo>
                    <a:pt x="1257" y="1238"/>
                    <a:pt x="1393" y="1043"/>
                    <a:pt x="1567" y="885"/>
                  </a:cubicBezTo>
                  <a:cubicBezTo>
                    <a:pt x="1748" y="720"/>
                    <a:pt x="1918" y="623"/>
                    <a:pt x="1982" y="373"/>
                  </a:cubicBezTo>
                  <a:cubicBezTo>
                    <a:pt x="2020" y="219"/>
                    <a:pt x="1931" y="95"/>
                    <a:pt x="1792" y="39"/>
                  </a:cubicBezTo>
                  <a:cubicBezTo>
                    <a:pt x="1725" y="13"/>
                    <a:pt x="1658" y="1"/>
                    <a:pt x="159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8689;p73">
              <a:extLst>
                <a:ext uri="{FF2B5EF4-FFF2-40B4-BE49-F238E27FC236}">
                  <a16:creationId xmlns:a16="http://schemas.microsoft.com/office/drawing/2014/main" id="{CD752C4A-22AA-19DB-207D-43415AEAFD07}"/>
                </a:ext>
              </a:extLst>
            </p:cNvPr>
            <p:cNvSpPr/>
            <p:nvPr/>
          </p:nvSpPr>
          <p:spPr>
            <a:xfrm>
              <a:off x="5732200" y="4727075"/>
              <a:ext cx="10225" cy="7975"/>
            </a:xfrm>
            <a:custGeom>
              <a:avLst/>
              <a:gdLst/>
              <a:ahLst/>
              <a:cxnLst/>
              <a:rect l="l" t="t" r="r" b="b"/>
              <a:pathLst>
                <a:path w="409" h="319" extrusionOk="0">
                  <a:moveTo>
                    <a:pt x="204" y="0"/>
                  </a:moveTo>
                  <a:cubicBezTo>
                    <a:pt x="0" y="0"/>
                    <a:pt x="0" y="319"/>
                    <a:pt x="204" y="319"/>
                  </a:cubicBezTo>
                  <a:cubicBezTo>
                    <a:pt x="408" y="319"/>
                    <a:pt x="408" y="0"/>
                    <a:pt x="20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8690;p73">
              <a:extLst>
                <a:ext uri="{FF2B5EF4-FFF2-40B4-BE49-F238E27FC236}">
                  <a16:creationId xmlns:a16="http://schemas.microsoft.com/office/drawing/2014/main" id="{4A51A817-E318-E1E6-7650-6399BDAEEDF7}"/>
                </a:ext>
              </a:extLst>
            </p:cNvPr>
            <p:cNvSpPr/>
            <p:nvPr/>
          </p:nvSpPr>
          <p:spPr>
            <a:xfrm>
              <a:off x="5910850" y="4723975"/>
              <a:ext cx="62250" cy="43400"/>
            </a:xfrm>
            <a:custGeom>
              <a:avLst/>
              <a:gdLst/>
              <a:ahLst/>
              <a:cxnLst/>
              <a:rect l="l" t="t" r="r" b="b"/>
              <a:pathLst>
                <a:path w="2490" h="1736" extrusionOk="0">
                  <a:moveTo>
                    <a:pt x="293" y="1"/>
                  </a:moveTo>
                  <a:cubicBezTo>
                    <a:pt x="62" y="1"/>
                    <a:pt x="1" y="388"/>
                    <a:pt x="241" y="423"/>
                  </a:cubicBezTo>
                  <a:cubicBezTo>
                    <a:pt x="649" y="484"/>
                    <a:pt x="1024" y="643"/>
                    <a:pt x="1328" y="926"/>
                  </a:cubicBezTo>
                  <a:cubicBezTo>
                    <a:pt x="1589" y="1167"/>
                    <a:pt x="1714" y="1554"/>
                    <a:pt x="2047" y="1711"/>
                  </a:cubicBezTo>
                  <a:cubicBezTo>
                    <a:pt x="2081" y="1727"/>
                    <a:pt x="2118" y="1735"/>
                    <a:pt x="2153" y="1735"/>
                  </a:cubicBezTo>
                  <a:cubicBezTo>
                    <a:pt x="2241" y="1735"/>
                    <a:pt x="2322" y="1685"/>
                    <a:pt x="2351" y="1587"/>
                  </a:cubicBezTo>
                  <a:cubicBezTo>
                    <a:pt x="2489" y="1107"/>
                    <a:pt x="2035" y="713"/>
                    <a:pt x="1685" y="463"/>
                  </a:cubicBezTo>
                  <a:cubicBezTo>
                    <a:pt x="1277" y="170"/>
                    <a:pt x="799" y="17"/>
                    <a:pt x="298" y="1"/>
                  </a:cubicBezTo>
                  <a:cubicBezTo>
                    <a:pt x="297" y="1"/>
                    <a:pt x="295" y="1"/>
                    <a:pt x="29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8691;p73">
              <a:extLst>
                <a:ext uri="{FF2B5EF4-FFF2-40B4-BE49-F238E27FC236}">
                  <a16:creationId xmlns:a16="http://schemas.microsoft.com/office/drawing/2014/main" id="{773074C0-3312-E966-0311-5F988AF28432}"/>
                </a:ext>
              </a:extLst>
            </p:cNvPr>
            <p:cNvSpPr/>
            <p:nvPr/>
          </p:nvSpPr>
          <p:spPr>
            <a:xfrm>
              <a:off x="5969625" y="4774300"/>
              <a:ext cx="11175" cy="12125"/>
            </a:xfrm>
            <a:custGeom>
              <a:avLst/>
              <a:gdLst/>
              <a:ahLst/>
              <a:cxnLst/>
              <a:rect l="l" t="t" r="r" b="b"/>
              <a:pathLst>
                <a:path w="447" h="485" extrusionOk="0">
                  <a:moveTo>
                    <a:pt x="155" y="1"/>
                  </a:moveTo>
                  <a:cubicBezTo>
                    <a:pt x="76" y="1"/>
                    <a:pt x="0" y="86"/>
                    <a:pt x="19" y="175"/>
                  </a:cubicBezTo>
                  <a:cubicBezTo>
                    <a:pt x="46" y="314"/>
                    <a:pt x="103" y="468"/>
                    <a:pt x="263" y="484"/>
                  </a:cubicBezTo>
                  <a:cubicBezTo>
                    <a:pt x="265" y="484"/>
                    <a:pt x="267" y="484"/>
                    <a:pt x="269" y="484"/>
                  </a:cubicBezTo>
                  <a:cubicBezTo>
                    <a:pt x="307" y="484"/>
                    <a:pt x="346" y="457"/>
                    <a:pt x="365" y="425"/>
                  </a:cubicBezTo>
                  <a:cubicBezTo>
                    <a:pt x="447" y="288"/>
                    <a:pt x="333" y="141"/>
                    <a:pt x="243" y="43"/>
                  </a:cubicBezTo>
                  <a:cubicBezTo>
                    <a:pt x="217" y="13"/>
                    <a:pt x="186" y="1"/>
                    <a:pt x="15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8692;p73">
              <a:extLst>
                <a:ext uri="{FF2B5EF4-FFF2-40B4-BE49-F238E27FC236}">
                  <a16:creationId xmlns:a16="http://schemas.microsoft.com/office/drawing/2014/main" id="{D08F1B54-E636-EC79-0DB9-D412AF6A699C}"/>
                </a:ext>
              </a:extLst>
            </p:cNvPr>
            <p:cNvSpPr/>
            <p:nvPr/>
          </p:nvSpPr>
          <p:spPr>
            <a:xfrm>
              <a:off x="5761300" y="4785700"/>
              <a:ext cx="62575" cy="22575"/>
            </a:xfrm>
            <a:custGeom>
              <a:avLst/>
              <a:gdLst/>
              <a:ahLst/>
              <a:cxnLst/>
              <a:rect l="l" t="t" r="r" b="b"/>
              <a:pathLst>
                <a:path w="2503" h="903" extrusionOk="0">
                  <a:moveTo>
                    <a:pt x="12" y="0"/>
                  </a:moveTo>
                  <a:cubicBezTo>
                    <a:pt x="6" y="0"/>
                    <a:pt x="1" y="9"/>
                    <a:pt x="6" y="14"/>
                  </a:cubicBezTo>
                  <a:cubicBezTo>
                    <a:pt x="495" y="519"/>
                    <a:pt x="1129" y="903"/>
                    <a:pt x="1819" y="903"/>
                  </a:cubicBezTo>
                  <a:cubicBezTo>
                    <a:pt x="2008" y="903"/>
                    <a:pt x="2201" y="874"/>
                    <a:pt x="2397" y="811"/>
                  </a:cubicBezTo>
                  <a:cubicBezTo>
                    <a:pt x="2502" y="777"/>
                    <a:pt x="2478" y="632"/>
                    <a:pt x="2371" y="623"/>
                  </a:cubicBezTo>
                  <a:cubicBezTo>
                    <a:pt x="1551" y="558"/>
                    <a:pt x="718" y="483"/>
                    <a:pt x="16" y="1"/>
                  </a:cubicBezTo>
                  <a:cubicBezTo>
                    <a:pt x="14" y="0"/>
                    <a:pt x="13"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8693;p73">
              <a:extLst>
                <a:ext uri="{FF2B5EF4-FFF2-40B4-BE49-F238E27FC236}">
                  <a16:creationId xmlns:a16="http://schemas.microsoft.com/office/drawing/2014/main" id="{E6983101-2839-4EF8-F79F-B09DAFFD8ED4}"/>
                </a:ext>
              </a:extLst>
            </p:cNvPr>
            <p:cNvSpPr/>
            <p:nvPr/>
          </p:nvSpPr>
          <p:spPr>
            <a:xfrm>
              <a:off x="5698525" y="4785950"/>
              <a:ext cx="16100" cy="45500"/>
            </a:xfrm>
            <a:custGeom>
              <a:avLst/>
              <a:gdLst/>
              <a:ahLst/>
              <a:cxnLst/>
              <a:rect l="l" t="t" r="r" b="b"/>
              <a:pathLst>
                <a:path w="644" h="1820" extrusionOk="0">
                  <a:moveTo>
                    <a:pt x="614" y="1"/>
                  </a:moveTo>
                  <a:cubicBezTo>
                    <a:pt x="581" y="1"/>
                    <a:pt x="438" y="188"/>
                    <a:pt x="325" y="397"/>
                  </a:cubicBezTo>
                  <a:cubicBezTo>
                    <a:pt x="205" y="615"/>
                    <a:pt x="119" y="849"/>
                    <a:pt x="119" y="849"/>
                  </a:cubicBezTo>
                  <a:cubicBezTo>
                    <a:pt x="119" y="849"/>
                    <a:pt x="54" y="1090"/>
                    <a:pt x="26" y="1336"/>
                  </a:cubicBezTo>
                  <a:cubicBezTo>
                    <a:pt x="0" y="1548"/>
                    <a:pt x="5" y="1757"/>
                    <a:pt x="23" y="1814"/>
                  </a:cubicBezTo>
                  <a:cubicBezTo>
                    <a:pt x="31" y="1816"/>
                    <a:pt x="38" y="1817"/>
                    <a:pt x="45" y="1820"/>
                  </a:cubicBezTo>
                  <a:cubicBezTo>
                    <a:pt x="74" y="1771"/>
                    <a:pt x="113" y="1564"/>
                    <a:pt x="170" y="1364"/>
                  </a:cubicBezTo>
                  <a:cubicBezTo>
                    <a:pt x="232" y="1134"/>
                    <a:pt x="316" y="913"/>
                    <a:pt x="316" y="913"/>
                  </a:cubicBezTo>
                  <a:cubicBezTo>
                    <a:pt x="316" y="913"/>
                    <a:pt x="375" y="684"/>
                    <a:pt x="458" y="460"/>
                  </a:cubicBezTo>
                  <a:cubicBezTo>
                    <a:pt x="539" y="234"/>
                    <a:pt x="644" y="16"/>
                    <a:pt x="618" y="2"/>
                  </a:cubicBezTo>
                  <a:cubicBezTo>
                    <a:pt x="617" y="1"/>
                    <a:pt x="616" y="1"/>
                    <a:pt x="61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8694;p73">
              <a:extLst>
                <a:ext uri="{FF2B5EF4-FFF2-40B4-BE49-F238E27FC236}">
                  <a16:creationId xmlns:a16="http://schemas.microsoft.com/office/drawing/2014/main" id="{206FAAB7-0335-A021-13E5-710AE121BC54}"/>
                </a:ext>
              </a:extLst>
            </p:cNvPr>
            <p:cNvSpPr/>
            <p:nvPr/>
          </p:nvSpPr>
          <p:spPr>
            <a:xfrm>
              <a:off x="5933600" y="4788350"/>
              <a:ext cx="19500" cy="40700"/>
            </a:xfrm>
            <a:custGeom>
              <a:avLst/>
              <a:gdLst/>
              <a:ahLst/>
              <a:cxnLst/>
              <a:rect l="l" t="t" r="r" b="b"/>
              <a:pathLst>
                <a:path w="780" h="1628" extrusionOk="0">
                  <a:moveTo>
                    <a:pt x="27" y="1"/>
                  </a:moveTo>
                  <a:cubicBezTo>
                    <a:pt x="25" y="1"/>
                    <a:pt x="23" y="1"/>
                    <a:pt x="22" y="2"/>
                  </a:cubicBezTo>
                  <a:cubicBezTo>
                    <a:pt x="0" y="20"/>
                    <a:pt x="143" y="234"/>
                    <a:pt x="251" y="463"/>
                  </a:cubicBezTo>
                  <a:cubicBezTo>
                    <a:pt x="363" y="691"/>
                    <a:pt x="442" y="930"/>
                    <a:pt x="442" y="930"/>
                  </a:cubicBezTo>
                  <a:cubicBezTo>
                    <a:pt x="442" y="930"/>
                    <a:pt x="544" y="1159"/>
                    <a:pt x="615" y="1403"/>
                  </a:cubicBezTo>
                  <a:cubicBezTo>
                    <a:pt x="638" y="1480"/>
                    <a:pt x="657" y="1558"/>
                    <a:pt x="676" y="1628"/>
                  </a:cubicBezTo>
                  <a:cubicBezTo>
                    <a:pt x="710" y="1619"/>
                    <a:pt x="746" y="1612"/>
                    <a:pt x="780" y="1603"/>
                  </a:cubicBezTo>
                  <a:cubicBezTo>
                    <a:pt x="778" y="1532"/>
                    <a:pt x="771" y="1452"/>
                    <a:pt x="759" y="1372"/>
                  </a:cubicBezTo>
                  <a:cubicBezTo>
                    <a:pt x="722" y="1110"/>
                    <a:pt x="635" y="855"/>
                    <a:pt x="635" y="855"/>
                  </a:cubicBezTo>
                  <a:cubicBezTo>
                    <a:pt x="635" y="855"/>
                    <a:pt x="528" y="609"/>
                    <a:pt x="379" y="391"/>
                  </a:cubicBezTo>
                  <a:cubicBezTo>
                    <a:pt x="238" y="180"/>
                    <a:pt x="61" y="1"/>
                    <a:pt x="2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8695;p73">
              <a:extLst>
                <a:ext uri="{FF2B5EF4-FFF2-40B4-BE49-F238E27FC236}">
                  <a16:creationId xmlns:a16="http://schemas.microsoft.com/office/drawing/2014/main" id="{7D475E6B-B1A1-A41A-30E5-F9D9100C7EE2}"/>
                </a:ext>
              </a:extLst>
            </p:cNvPr>
            <p:cNvSpPr/>
            <p:nvPr/>
          </p:nvSpPr>
          <p:spPr>
            <a:xfrm>
              <a:off x="5603050" y="4471925"/>
              <a:ext cx="98575" cy="89200"/>
            </a:xfrm>
            <a:custGeom>
              <a:avLst/>
              <a:gdLst/>
              <a:ahLst/>
              <a:cxnLst/>
              <a:rect l="l" t="t" r="r" b="b"/>
              <a:pathLst>
                <a:path w="3943" h="3568" extrusionOk="0">
                  <a:moveTo>
                    <a:pt x="1750" y="0"/>
                  </a:moveTo>
                  <a:cubicBezTo>
                    <a:pt x="1619" y="0"/>
                    <a:pt x="1474" y="28"/>
                    <a:pt x="1318" y="102"/>
                  </a:cubicBezTo>
                  <a:cubicBezTo>
                    <a:pt x="580" y="455"/>
                    <a:pt x="1" y="2294"/>
                    <a:pt x="2156" y="3389"/>
                  </a:cubicBezTo>
                  <a:cubicBezTo>
                    <a:pt x="2399" y="3513"/>
                    <a:pt x="2593" y="3567"/>
                    <a:pt x="2746" y="3567"/>
                  </a:cubicBezTo>
                  <a:cubicBezTo>
                    <a:pt x="3943" y="3567"/>
                    <a:pt x="2604" y="209"/>
                    <a:pt x="2351" y="209"/>
                  </a:cubicBezTo>
                  <a:cubicBezTo>
                    <a:pt x="2350" y="209"/>
                    <a:pt x="2349" y="209"/>
                    <a:pt x="2348" y="209"/>
                  </a:cubicBezTo>
                  <a:cubicBezTo>
                    <a:pt x="2348" y="209"/>
                    <a:pt x="2109" y="0"/>
                    <a:pt x="1750"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8696;p73">
              <a:extLst>
                <a:ext uri="{FF2B5EF4-FFF2-40B4-BE49-F238E27FC236}">
                  <a16:creationId xmlns:a16="http://schemas.microsoft.com/office/drawing/2014/main" id="{9957991C-41DF-0D3D-DFF8-DAE36215011F}"/>
                </a:ext>
              </a:extLst>
            </p:cNvPr>
            <p:cNvSpPr/>
            <p:nvPr/>
          </p:nvSpPr>
          <p:spPr>
            <a:xfrm>
              <a:off x="5603050" y="4467450"/>
              <a:ext cx="107775" cy="116575"/>
            </a:xfrm>
            <a:custGeom>
              <a:avLst/>
              <a:gdLst/>
              <a:ahLst/>
              <a:cxnLst/>
              <a:rect l="l" t="t" r="r" b="b"/>
              <a:pathLst>
                <a:path w="4311" h="4663" extrusionOk="0">
                  <a:moveTo>
                    <a:pt x="2348" y="388"/>
                  </a:moveTo>
                  <a:cubicBezTo>
                    <a:pt x="2348" y="388"/>
                    <a:pt x="1904" y="0"/>
                    <a:pt x="1318" y="281"/>
                  </a:cubicBezTo>
                  <a:cubicBezTo>
                    <a:pt x="580" y="634"/>
                    <a:pt x="1" y="2473"/>
                    <a:pt x="2156" y="3568"/>
                  </a:cubicBezTo>
                  <a:cubicBezTo>
                    <a:pt x="4310" y="4663"/>
                    <a:pt x="2623" y="354"/>
                    <a:pt x="2348" y="38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8697;p73">
              <a:extLst>
                <a:ext uri="{FF2B5EF4-FFF2-40B4-BE49-F238E27FC236}">
                  <a16:creationId xmlns:a16="http://schemas.microsoft.com/office/drawing/2014/main" id="{96F01EF5-7898-B8A6-AF32-2F36361B6B1C}"/>
                </a:ext>
              </a:extLst>
            </p:cNvPr>
            <p:cNvSpPr/>
            <p:nvPr/>
          </p:nvSpPr>
          <p:spPr>
            <a:xfrm>
              <a:off x="5626500" y="4488250"/>
              <a:ext cx="38850" cy="62900"/>
            </a:xfrm>
            <a:custGeom>
              <a:avLst/>
              <a:gdLst/>
              <a:ahLst/>
              <a:cxnLst/>
              <a:rect l="l" t="t" r="r" b="b"/>
              <a:pathLst>
                <a:path w="1554" h="2516" extrusionOk="0">
                  <a:moveTo>
                    <a:pt x="0" y="662"/>
                  </a:moveTo>
                  <a:cubicBezTo>
                    <a:pt x="0" y="662"/>
                    <a:pt x="448" y="0"/>
                    <a:pt x="1001" y="440"/>
                  </a:cubicBezTo>
                  <a:cubicBezTo>
                    <a:pt x="1554" y="878"/>
                    <a:pt x="1434" y="1306"/>
                    <a:pt x="1434" y="1306"/>
                  </a:cubicBezTo>
                  <a:cubicBezTo>
                    <a:pt x="1434" y="1306"/>
                    <a:pt x="1019" y="1261"/>
                    <a:pt x="1104" y="1567"/>
                  </a:cubicBezTo>
                  <a:cubicBezTo>
                    <a:pt x="1189" y="1873"/>
                    <a:pt x="1487" y="2102"/>
                    <a:pt x="1487" y="2102"/>
                  </a:cubicBezTo>
                  <a:cubicBezTo>
                    <a:pt x="1487" y="2102"/>
                    <a:pt x="320" y="2516"/>
                    <a:pt x="0" y="66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8698;p73">
              <a:extLst>
                <a:ext uri="{FF2B5EF4-FFF2-40B4-BE49-F238E27FC236}">
                  <a16:creationId xmlns:a16="http://schemas.microsoft.com/office/drawing/2014/main" id="{C56A66D0-EF00-0A94-395B-2034CDE622DC}"/>
                </a:ext>
              </a:extLst>
            </p:cNvPr>
            <p:cNvSpPr/>
            <p:nvPr/>
          </p:nvSpPr>
          <p:spPr>
            <a:xfrm>
              <a:off x="5614775" y="4472750"/>
              <a:ext cx="96050" cy="111275"/>
            </a:xfrm>
            <a:custGeom>
              <a:avLst/>
              <a:gdLst/>
              <a:ahLst/>
              <a:cxnLst/>
              <a:rect l="l" t="t" r="r" b="b"/>
              <a:pathLst>
                <a:path w="3842" h="4451" extrusionOk="0">
                  <a:moveTo>
                    <a:pt x="1879" y="176"/>
                  </a:moveTo>
                  <a:cubicBezTo>
                    <a:pt x="1879" y="176"/>
                    <a:pt x="1743" y="57"/>
                    <a:pt x="1523" y="0"/>
                  </a:cubicBezTo>
                  <a:cubicBezTo>
                    <a:pt x="1644" y="487"/>
                    <a:pt x="1540" y="1760"/>
                    <a:pt x="790" y="1540"/>
                  </a:cubicBezTo>
                  <a:cubicBezTo>
                    <a:pt x="309" y="1398"/>
                    <a:pt x="273" y="990"/>
                    <a:pt x="331" y="651"/>
                  </a:cubicBezTo>
                  <a:cubicBezTo>
                    <a:pt x="0" y="1377"/>
                    <a:pt x="124" y="2562"/>
                    <a:pt x="1686" y="3358"/>
                  </a:cubicBezTo>
                  <a:cubicBezTo>
                    <a:pt x="3841" y="4451"/>
                    <a:pt x="2154" y="142"/>
                    <a:pt x="1879" y="17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8699;p73">
              <a:extLst>
                <a:ext uri="{FF2B5EF4-FFF2-40B4-BE49-F238E27FC236}">
                  <a16:creationId xmlns:a16="http://schemas.microsoft.com/office/drawing/2014/main" id="{2C11A390-9A4E-05E6-EB06-5EA5E6A97F9D}"/>
                </a:ext>
              </a:extLst>
            </p:cNvPr>
            <p:cNvSpPr/>
            <p:nvPr/>
          </p:nvSpPr>
          <p:spPr>
            <a:xfrm>
              <a:off x="5632200" y="4478225"/>
              <a:ext cx="14000" cy="9150"/>
            </a:xfrm>
            <a:custGeom>
              <a:avLst/>
              <a:gdLst/>
              <a:ahLst/>
              <a:cxnLst/>
              <a:rect l="l" t="t" r="r" b="b"/>
              <a:pathLst>
                <a:path w="560" h="366" extrusionOk="0">
                  <a:moveTo>
                    <a:pt x="412" y="0"/>
                  </a:moveTo>
                  <a:cubicBezTo>
                    <a:pt x="354" y="0"/>
                    <a:pt x="281" y="20"/>
                    <a:pt x="210" y="59"/>
                  </a:cubicBezTo>
                  <a:cubicBezTo>
                    <a:pt x="77" y="134"/>
                    <a:pt x="0" y="250"/>
                    <a:pt x="39" y="317"/>
                  </a:cubicBezTo>
                  <a:cubicBezTo>
                    <a:pt x="56" y="350"/>
                    <a:pt x="96" y="365"/>
                    <a:pt x="147" y="365"/>
                  </a:cubicBezTo>
                  <a:cubicBezTo>
                    <a:pt x="205" y="365"/>
                    <a:pt x="278" y="345"/>
                    <a:pt x="349" y="305"/>
                  </a:cubicBezTo>
                  <a:cubicBezTo>
                    <a:pt x="482" y="231"/>
                    <a:pt x="560" y="115"/>
                    <a:pt x="521" y="48"/>
                  </a:cubicBezTo>
                  <a:cubicBezTo>
                    <a:pt x="504" y="16"/>
                    <a:pt x="464" y="0"/>
                    <a:pt x="41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8700;p73">
              <a:extLst>
                <a:ext uri="{FF2B5EF4-FFF2-40B4-BE49-F238E27FC236}">
                  <a16:creationId xmlns:a16="http://schemas.microsoft.com/office/drawing/2014/main" id="{1AB33FBC-06E1-2943-32F1-B1C58AB7972D}"/>
                </a:ext>
              </a:extLst>
            </p:cNvPr>
            <p:cNvSpPr/>
            <p:nvPr/>
          </p:nvSpPr>
          <p:spPr>
            <a:xfrm>
              <a:off x="5635500" y="4495025"/>
              <a:ext cx="32700" cy="43625"/>
            </a:xfrm>
            <a:custGeom>
              <a:avLst/>
              <a:gdLst/>
              <a:ahLst/>
              <a:cxnLst/>
              <a:rect l="l" t="t" r="r" b="b"/>
              <a:pathLst>
                <a:path w="1308" h="1745" extrusionOk="0">
                  <a:moveTo>
                    <a:pt x="294" y="0"/>
                  </a:moveTo>
                  <a:cubicBezTo>
                    <a:pt x="267" y="0"/>
                    <a:pt x="241" y="2"/>
                    <a:pt x="217" y="6"/>
                  </a:cubicBezTo>
                  <a:cubicBezTo>
                    <a:pt x="73" y="28"/>
                    <a:pt x="0" y="98"/>
                    <a:pt x="8" y="108"/>
                  </a:cubicBezTo>
                  <a:cubicBezTo>
                    <a:pt x="9" y="109"/>
                    <a:pt x="11" y="110"/>
                    <a:pt x="14" y="110"/>
                  </a:cubicBezTo>
                  <a:cubicBezTo>
                    <a:pt x="35" y="110"/>
                    <a:pt x="103" y="85"/>
                    <a:pt x="199" y="85"/>
                  </a:cubicBezTo>
                  <a:cubicBezTo>
                    <a:pt x="206" y="85"/>
                    <a:pt x="214" y="85"/>
                    <a:pt x="222" y="85"/>
                  </a:cubicBezTo>
                  <a:cubicBezTo>
                    <a:pt x="348" y="86"/>
                    <a:pt x="508" y="146"/>
                    <a:pt x="631" y="256"/>
                  </a:cubicBezTo>
                  <a:cubicBezTo>
                    <a:pt x="759" y="362"/>
                    <a:pt x="847" y="506"/>
                    <a:pt x="903" y="619"/>
                  </a:cubicBezTo>
                  <a:cubicBezTo>
                    <a:pt x="959" y="733"/>
                    <a:pt x="989" y="815"/>
                    <a:pt x="989" y="815"/>
                  </a:cubicBezTo>
                  <a:cubicBezTo>
                    <a:pt x="989" y="815"/>
                    <a:pt x="992" y="820"/>
                    <a:pt x="1003" y="843"/>
                  </a:cubicBezTo>
                  <a:cubicBezTo>
                    <a:pt x="1003" y="843"/>
                    <a:pt x="1004" y="843"/>
                    <a:pt x="1005" y="845"/>
                  </a:cubicBezTo>
                  <a:cubicBezTo>
                    <a:pt x="1007" y="847"/>
                    <a:pt x="1008" y="848"/>
                    <a:pt x="1005" y="850"/>
                  </a:cubicBezTo>
                  <a:cubicBezTo>
                    <a:pt x="1006" y="850"/>
                    <a:pt x="1006" y="850"/>
                    <a:pt x="1006" y="850"/>
                  </a:cubicBezTo>
                  <a:cubicBezTo>
                    <a:pt x="1011" y="850"/>
                    <a:pt x="969" y="858"/>
                    <a:pt x="943" y="867"/>
                  </a:cubicBezTo>
                  <a:cubicBezTo>
                    <a:pt x="911" y="876"/>
                    <a:pt x="877" y="891"/>
                    <a:pt x="844" y="910"/>
                  </a:cubicBezTo>
                  <a:cubicBezTo>
                    <a:pt x="709" y="980"/>
                    <a:pt x="598" y="1178"/>
                    <a:pt x="670" y="1355"/>
                  </a:cubicBezTo>
                  <a:cubicBezTo>
                    <a:pt x="705" y="1439"/>
                    <a:pt x="765" y="1493"/>
                    <a:pt x="815" y="1535"/>
                  </a:cubicBezTo>
                  <a:cubicBezTo>
                    <a:pt x="866" y="1577"/>
                    <a:pt x="911" y="1615"/>
                    <a:pt x="951" y="1648"/>
                  </a:cubicBezTo>
                  <a:cubicBezTo>
                    <a:pt x="1023" y="1708"/>
                    <a:pt x="1076" y="1744"/>
                    <a:pt x="1091" y="1744"/>
                  </a:cubicBezTo>
                  <a:cubicBezTo>
                    <a:pt x="1093" y="1744"/>
                    <a:pt x="1094" y="1744"/>
                    <a:pt x="1095" y="1743"/>
                  </a:cubicBezTo>
                  <a:cubicBezTo>
                    <a:pt x="1103" y="1736"/>
                    <a:pt x="1064" y="1680"/>
                    <a:pt x="999" y="1601"/>
                  </a:cubicBezTo>
                  <a:cubicBezTo>
                    <a:pt x="941" y="1521"/>
                    <a:pt x="821" y="1418"/>
                    <a:pt x="790" y="1316"/>
                  </a:cubicBezTo>
                  <a:cubicBezTo>
                    <a:pt x="762" y="1211"/>
                    <a:pt x="840" y="1097"/>
                    <a:pt x="924" y="1065"/>
                  </a:cubicBezTo>
                  <a:cubicBezTo>
                    <a:pt x="945" y="1055"/>
                    <a:pt x="967" y="1047"/>
                    <a:pt x="988" y="1044"/>
                  </a:cubicBezTo>
                  <a:cubicBezTo>
                    <a:pt x="1013" y="1040"/>
                    <a:pt x="1016" y="1037"/>
                    <a:pt x="1073" y="1036"/>
                  </a:cubicBezTo>
                  <a:cubicBezTo>
                    <a:pt x="1165" y="1040"/>
                    <a:pt x="1261" y="1058"/>
                    <a:pt x="1308" y="1063"/>
                  </a:cubicBezTo>
                  <a:cubicBezTo>
                    <a:pt x="1195" y="779"/>
                    <a:pt x="1176" y="734"/>
                    <a:pt x="1176" y="734"/>
                  </a:cubicBezTo>
                  <a:cubicBezTo>
                    <a:pt x="1176" y="734"/>
                    <a:pt x="1138" y="650"/>
                    <a:pt x="1067" y="528"/>
                  </a:cubicBezTo>
                  <a:cubicBezTo>
                    <a:pt x="997" y="409"/>
                    <a:pt x="879" y="249"/>
                    <a:pt x="717" y="141"/>
                  </a:cubicBezTo>
                  <a:cubicBezTo>
                    <a:pt x="587" y="48"/>
                    <a:pt x="427" y="0"/>
                    <a:pt x="29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8701;p73">
              <a:extLst>
                <a:ext uri="{FF2B5EF4-FFF2-40B4-BE49-F238E27FC236}">
                  <a16:creationId xmlns:a16="http://schemas.microsoft.com/office/drawing/2014/main" id="{275BECC8-F30A-120E-962D-98D23F2633EA}"/>
                </a:ext>
              </a:extLst>
            </p:cNvPr>
            <p:cNvSpPr/>
            <p:nvPr/>
          </p:nvSpPr>
          <p:spPr>
            <a:xfrm>
              <a:off x="5934400" y="4472350"/>
              <a:ext cx="98625" cy="89175"/>
            </a:xfrm>
            <a:custGeom>
              <a:avLst/>
              <a:gdLst/>
              <a:ahLst/>
              <a:cxnLst/>
              <a:rect l="l" t="t" r="r" b="b"/>
              <a:pathLst>
                <a:path w="3945" h="3567" extrusionOk="0">
                  <a:moveTo>
                    <a:pt x="2201" y="0"/>
                  </a:moveTo>
                  <a:cubicBezTo>
                    <a:pt x="1844" y="0"/>
                    <a:pt x="1605" y="208"/>
                    <a:pt x="1605" y="208"/>
                  </a:cubicBezTo>
                  <a:cubicBezTo>
                    <a:pt x="1603" y="208"/>
                    <a:pt x="1602" y="208"/>
                    <a:pt x="1601" y="208"/>
                  </a:cubicBezTo>
                  <a:cubicBezTo>
                    <a:pt x="1348" y="208"/>
                    <a:pt x="0" y="3566"/>
                    <a:pt x="1199" y="3566"/>
                  </a:cubicBezTo>
                  <a:cubicBezTo>
                    <a:pt x="1351" y="3566"/>
                    <a:pt x="1545" y="3512"/>
                    <a:pt x="1787" y="3389"/>
                  </a:cubicBezTo>
                  <a:cubicBezTo>
                    <a:pt x="3944" y="2300"/>
                    <a:pt x="3371" y="458"/>
                    <a:pt x="2634" y="104"/>
                  </a:cubicBezTo>
                  <a:cubicBezTo>
                    <a:pt x="2478" y="28"/>
                    <a:pt x="2331" y="0"/>
                    <a:pt x="2201"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8702;p73">
              <a:extLst>
                <a:ext uri="{FF2B5EF4-FFF2-40B4-BE49-F238E27FC236}">
                  <a16:creationId xmlns:a16="http://schemas.microsoft.com/office/drawing/2014/main" id="{B0BADEA1-6EA1-3210-5B21-E0EF1D9ADA31}"/>
                </a:ext>
              </a:extLst>
            </p:cNvPr>
            <p:cNvSpPr/>
            <p:nvPr/>
          </p:nvSpPr>
          <p:spPr>
            <a:xfrm>
              <a:off x="5925175" y="4467875"/>
              <a:ext cx="107850" cy="116450"/>
            </a:xfrm>
            <a:custGeom>
              <a:avLst/>
              <a:gdLst/>
              <a:ahLst/>
              <a:cxnLst/>
              <a:rect l="l" t="t" r="r" b="b"/>
              <a:pathLst>
                <a:path w="4314" h="4658" extrusionOk="0">
                  <a:moveTo>
                    <a:pt x="1974" y="387"/>
                  </a:moveTo>
                  <a:cubicBezTo>
                    <a:pt x="1974" y="387"/>
                    <a:pt x="2419" y="0"/>
                    <a:pt x="3003" y="283"/>
                  </a:cubicBezTo>
                  <a:cubicBezTo>
                    <a:pt x="3740" y="637"/>
                    <a:pt x="4313" y="2479"/>
                    <a:pt x="2156" y="3568"/>
                  </a:cubicBezTo>
                  <a:cubicBezTo>
                    <a:pt x="0" y="4657"/>
                    <a:pt x="1698" y="353"/>
                    <a:pt x="1974" y="38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8703;p73">
              <a:extLst>
                <a:ext uri="{FF2B5EF4-FFF2-40B4-BE49-F238E27FC236}">
                  <a16:creationId xmlns:a16="http://schemas.microsoft.com/office/drawing/2014/main" id="{93A24918-E793-0CC9-5C88-AF33CF9810EE}"/>
                </a:ext>
              </a:extLst>
            </p:cNvPr>
            <p:cNvSpPr/>
            <p:nvPr/>
          </p:nvSpPr>
          <p:spPr>
            <a:xfrm>
              <a:off x="5970850" y="4488725"/>
              <a:ext cx="38875" cy="62950"/>
            </a:xfrm>
            <a:custGeom>
              <a:avLst/>
              <a:gdLst/>
              <a:ahLst/>
              <a:cxnLst/>
              <a:rect l="l" t="t" r="r" b="b"/>
              <a:pathLst>
                <a:path w="1555" h="2518" extrusionOk="0">
                  <a:moveTo>
                    <a:pt x="1554" y="663"/>
                  </a:moveTo>
                  <a:cubicBezTo>
                    <a:pt x="1554" y="663"/>
                    <a:pt x="1110" y="1"/>
                    <a:pt x="555" y="438"/>
                  </a:cubicBezTo>
                  <a:cubicBezTo>
                    <a:pt x="1" y="875"/>
                    <a:pt x="118" y="1304"/>
                    <a:pt x="118" y="1304"/>
                  </a:cubicBezTo>
                  <a:cubicBezTo>
                    <a:pt x="118" y="1304"/>
                    <a:pt x="533" y="1260"/>
                    <a:pt x="448" y="1567"/>
                  </a:cubicBezTo>
                  <a:cubicBezTo>
                    <a:pt x="361" y="1873"/>
                    <a:pt x="65" y="2101"/>
                    <a:pt x="65" y="2101"/>
                  </a:cubicBezTo>
                  <a:cubicBezTo>
                    <a:pt x="65" y="2101"/>
                    <a:pt x="1228" y="2517"/>
                    <a:pt x="1554" y="66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8704;p73">
              <a:extLst>
                <a:ext uri="{FF2B5EF4-FFF2-40B4-BE49-F238E27FC236}">
                  <a16:creationId xmlns:a16="http://schemas.microsoft.com/office/drawing/2014/main" id="{DF82BBE7-CEF0-8C17-770E-89F795A1D05C}"/>
                </a:ext>
              </a:extLst>
            </p:cNvPr>
            <p:cNvSpPr/>
            <p:nvPr/>
          </p:nvSpPr>
          <p:spPr>
            <a:xfrm>
              <a:off x="5934400" y="4473150"/>
              <a:ext cx="87000" cy="88350"/>
            </a:xfrm>
            <a:custGeom>
              <a:avLst/>
              <a:gdLst/>
              <a:ahLst/>
              <a:cxnLst/>
              <a:rect l="l" t="t" r="r" b="b"/>
              <a:pathLst>
                <a:path w="3480" h="3534" extrusionOk="0">
                  <a:moveTo>
                    <a:pt x="1961" y="0"/>
                  </a:moveTo>
                  <a:lnTo>
                    <a:pt x="1961" y="0"/>
                  </a:lnTo>
                  <a:cubicBezTo>
                    <a:pt x="1741" y="59"/>
                    <a:pt x="1605" y="176"/>
                    <a:pt x="1605" y="176"/>
                  </a:cubicBezTo>
                  <a:cubicBezTo>
                    <a:pt x="1603" y="176"/>
                    <a:pt x="1602" y="176"/>
                    <a:pt x="1601" y="176"/>
                  </a:cubicBezTo>
                  <a:cubicBezTo>
                    <a:pt x="1348" y="176"/>
                    <a:pt x="0" y="3533"/>
                    <a:pt x="1198" y="3533"/>
                  </a:cubicBezTo>
                  <a:cubicBezTo>
                    <a:pt x="1351" y="3533"/>
                    <a:pt x="1544" y="3479"/>
                    <a:pt x="1787" y="3356"/>
                  </a:cubicBezTo>
                  <a:cubicBezTo>
                    <a:pt x="3352" y="2566"/>
                    <a:pt x="3480" y="1381"/>
                    <a:pt x="3151" y="653"/>
                  </a:cubicBezTo>
                  <a:lnTo>
                    <a:pt x="3151" y="653"/>
                  </a:lnTo>
                  <a:cubicBezTo>
                    <a:pt x="3209" y="993"/>
                    <a:pt x="3171" y="1401"/>
                    <a:pt x="2690" y="1541"/>
                  </a:cubicBezTo>
                  <a:cubicBezTo>
                    <a:pt x="2632" y="1558"/>
                    <a:pt x="2577" y="1566"/>
                    <a:pt x="2526" y="1566"/>
                  </a:cubicBezTo>
                  <a:cubicBezTo>
                    <a:pt x="1926" y="1566"/>
                    <a:pt x="1849" y="448"/>
                    <a:pt x="196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8705;p73">
              <a:extLst>
                <a:ext uri="{FF2B5EF4-FFF2-40B4-BE49-F238E27FC236}">
                  <a16:creationId xmlns:a16="http://schemas.microsoft.com/office/drawing/2014/main" id="{40E0E023-6D8B-4A9B-1D88-27037615FFCA}"/>
                </a:ext>
              </a:extLst>
            </p:cNvPr>
            <p:cNvSpPr/>
            <p:nvPr/>
          </p:nvSpPr>
          <p:spPr>
            <a:xfrm>
              <a:off x="5990050" y="4478675"/>
              <a:ext cx="14025" cy="9225"/>
            </a:xfrm>
            <a:custGeom>
              <a:avLst/>
              <a:gdLst/>
              <a:ahLst/>
              <a:cxnLst/>
              <a:rect l="l" t="t" r="r" b="b"/>
              <a:pathLst>
                <a:path w="561" h="369" extrusionOk="0">
                  <a:moveTo>
                    <a:pt x="146" y="1"/>
                  </a:moveTo>
                  <a:cubicBezTo>
                    <a:pt x="96" y="1"/>
                    <a:pt x="57" y="16"/>
                    <a:pt x="39" y="48"/>
                  </a:cubicBezTo>
                  <a:cubicBezTo>
                    <a:pt x="1" y="116"/>
                    <a:pt x="77" y="232"/>
                    <a:pt x="211" y="308"/>
                  </a:cubicBezTo>
                  <a:cubicBezTo>
                    <a:pt x="281" y="348"/>
                    <a:pt x="354" y="368"/>
                    <a:pt x="412" y="368"/>
                  </a:cubicBezTo>
                  <a:cubicBezTo>
                    <a:pt x="463" y="368"/>
                    <a:pt x="503" y="352"/>
                    <a:pt x="521" y="320"/>
                  </a:cubicBezTo>
                  <a:cubicBezTo>
                    <a:pt x="560" y="253"/>
                    <a:pt x="482" y="137"/>
                    <a:pt x="349" y="62"/>
                  </a:cubicBezTo>
                  <a:cubicBezTo>
                    <a:pt x="278" y="21"/>
                    <a:pt x="205" y="1"/>
                    <a:pt x="146"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8706;p73">
              <a:extLst>
                <a:ext uri="{FF2B5EF4-FFF2-40B4-BE49-F238E27FC236}">
                  <a16:creationId xmlns:a16="http://schemas.microsoft.com/office/drawing/2014/main" id="{5A04D3CA-ABE9-8984-5E49-47799401689B}"/>
                </a:ext>
              </a:extLst>
            </p:cNvPr>
            <p:cNvSpPr/>
            <p:nvPr/>
          </p:nvSpPr>
          <p:spPr>
            <a:xfrm>
              <a:off x="5967950" y="4495400"/>
              <a:ext cx="32825" cy="43675"/>
            </a:xfrm>
            <a:custGeom>
              <a:avLst/>
              <a:gdLst/>
              <a:ahLst/>
              <a:cxnLst/>
              <a:rect l="l" t="t" r="r" b="b"/>
              <a:pathLst>
                <a:path w="1313" h="1747" extrusionOk="0">
                  <a:moveTo>
                    <a:pt x="1013" y="1"/>
                  </a:moveTo>
                  <a:cubicBezTo>
                    <a:pt x="882" y="1"/>
                    <a:pt x="723" y="49"/>
                    <a:pt x="593" y="141"/>
                  </a:cubicBezTo>
                  <a:cubicBezTo>
                    <a:pt x="432" y="248"/>
                    <a:pt x="315" y="408"/>
                    <a:pt x="242" y="526"/>
                  </a:cubicBezTo>
                  <a:cubicBezTo>
                    <a:pt x="171" y="648"/>
                    <a:pt x="134" y="732"/>
                    <a:pt x="134" y="732"/>
                  </a:cubicBezTo>
                  <a:cubicBezTo>
                    <a:pt x="134" y="732"/>
                    <a:pt x="114" y="777"/>
                    <a:pt x="0" y="1062"/>
                  </a:cubicBezTo>
                  <a:cubicBezTo>
                    <a:pt x="46" y="1057"/>
                    <a:pt x="143" y="1038"/>
                    <a:pt x="235" y="1034"/>
                  </a:cubicBezTo>
                  <a:cubicBezTo>
                    <a:pt x="291" y="1036"/>
                    <a:pt x="296" y="1038"/>
                    <a:pt x="320" y="1042"/>
                  </a:cubicBezTo>
                  <a:cubicBezTo>
                    <a:pt x="341" y="1046"/>
                    <a:pt x="363" y="1053"/>
                    <a:pt x="384" y="1063"/>
                  </a:cubicBezTo>
                  <a:cubicBezTo>
                    <a:pt x="467" y="1095"/>
                    <a:pt x="546" y="1211"/>
                    <a:pt x="518" y="1315"/>
                  </a:cubicBezTo>
                  <a:cubicBezTo>
                    <a:pt x="487" y="1418"/>
                    <a:pt x="365" y="1521"/>
                    <a:pt x="307" y="1601"/>
                  </a:cubicBezTo>
                  <a:cubicBezTo>
                    <a:pt x="242" y="1681"/>
                    <a:pt x="204" y="1737"/>
                    <a:pt x="212" y="1745"/>
                  </a:cubicBezTo>
                  <a:cubicBezTo>
                    <a:pt x="213" y="1746"/>
                    <a:pt x="215" y="1747"/>
                    <a:pt x="216" y="1747"/>
                  </a:cubicBezTo>
                  <a:cubicBezTo>
                    <a:pt x="232" y="1747"/>
                    <a:pt x="285" y="1710"/>
                    <a:pt x="356" y="1652"/>
                  </a:cubicBezTo>
                  <a:cubicBezTo>
                    <a:pt x="396" y="1619"/>
                    <a:pt x="440" y="1582"/>
                    <a:pt x="492" y="1539"/>
                  </a:cubicBezTo>
                  <a:cubicBezTo>
                    <a:pt x="541" y="1496"/>
                    <a:pt x="602" y="1445"/>
                    <a:pt x="639" y="1359"/>
                  </a:cubicBezTo>
                  <a:cubicBezTo>
                    <a:pt x="710" y="1183"/>
                    <a:pt x="601" y="983"/>
                    <a:pt x="465" y="912"/>
                  </a:cubicBezTo>
                  <a:cubicBezTo>
                    <a:pt x="432" y="892"/>
                    <a:pt x="399" y="879"/>
                    <a:pt x="368" y="868"/>
                  </a:cubicBezTo>
                  <a:cubicBezTo>
                    <a:pt x="340" y="859"/>
                    <a:pt x="295" y="850"/>
                    <a:pt x="305" y="850"/>
                  </a:cubicBezTo>
                  <a:cubicBezTo>
                    <a:pt x="303" y="848"/>
                    <a:pt x="304" y="847"/>
                    <a:pt x="305" y="845"/>
                  </a:cubicBezTo>
                  <a:cubicBezTo>
                    <a:pt x="306" y="843"/>
                    <a:pt x="308" y="843"/>
                    <a:pt x="308" y="843"/>
                  </a:cubicBezTo>
                  <a:cubicBezTo>
                    <a:pt x="319" y="820"/>
                    <a:pt x="321" y="815"/>
                    <a:pt x="321" y="815"/>
                  </a:cubicBezTo>
                  <a:cubicBezTo>
                    <a:pt x="321" y="815"/>
                    <a:pt x="352" y="733"/>
                    <a:pt x="407" y="619"/>
                  </a:cubicBezTo>
                  <a:cubicBezTo>
                    <a:pt x="465" y="506"/>
                    <a:pt x="553" y="362"/>
                    <a:pt x="679" y="257"/>
                  </a:cubicBezTo>
                  <a:cubicBezTo>
                    <a:pt x="805" y="147"/>
                    <a:pt x="965" y="88"/>
                    <a:pt x="1089" y="87"/>
                  </a:cubicBezTo>
                  <a:cubicBezTo>
                    <a:pt x="1097" y="87"/>
                    <a:pt x="1104" y="87"/>
                    <a:pt x="1112" y="87"/>
                  </a:cubicBezTo>
                  <a:cubicBezTo>
                    <a:pt x="1207" y="87"/>
                    <a:pt x="1274" y="112"/>
                    <a:pt x="1297" y="112"/>
                  </a:cubicBezTo>
                  <a:cubicBezTo>
                    <a:pt x="1301" y="112"/>
                    <a:pt x="1304" y="112"/>
                    <a:pt x="1305" y="110"/>
                  </a:cubicBezTo>
                  <a:cubicBezTo>
                    <a:pt x="1312" y="100"/>
                    <a:pt x="1241" y="30"/>
                    <a:pt x="1095" y="7"/>
                  </a:cubicBezTo>
                  <a:cubicBezTo>
                    <a:pt x="1069" y="3"/>
                    <a:pt x="1042" y="1"/>
                    <a:pt x="101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8707;p73">
              <a:extLst>
                <a:ext uri="{FF2B5EF4-FFF2-40B4-BE49-F238E27FC236}">
                  <a16:creationId xmlns:a16="http://schemas.microsoft.com/office/drawing/2014/main" id="{02D296AA-E3E7-AD45-B8AF-40210B08FE5C}"/>
                </a:ext>
              </a:extLst>
            </p:cNvPr>
            <p:cNvSpPr/>
            <p:nvPr/>
          </p:nvSpPr>
          <p:spPr>
            <a:xfrm>
              <a:off x="5634525" y="4296200"/>
              <a:ext cx="353675" cy="381025"/>
            </a:xfrm>
            <a:custGeom>
              <a:avLst/>
              <a:gdLst/>
              <a:ahLst/>
              <a:cxnLst/>
              <a:rect l="l" t="t" r="r" b="b"/>
              <a:pathLst>
                <a:path w="14147" h="15241" extrusionOk="0">
                  <a:moveTo>
                    <a:pt x="6844" y="0"/>
                  </a:moveTo>
                  <a:cubicBezTo>
                    <a:pt x="3627" y="0"/>
                    <a:pt x="1" y="3098"/>
                    <a:pt x="684" y="6552"/>
                  </a:cubicBezTo>
                  <a:cubicBezTo>
                    <a:pt x="861" y="7449"/>
                    <a:pt x="1181" y="8230"/>
                    <a:pt x="1112" y="9191"/>
                  </a:cubicBezTo>
                  <a:cubicBezTo>
                    <a:pt x="1095" y="9439"/>
                    <a:pt x="1064" y="9702"/>
                    <a:pt x="1036" y="9973"/>
                  </a:cubicBezTo>
                  <a:cubicBezTo>
                    <a:pt x="851" y="11690"/>
                    <a:pt x="1865" y="13158"/>
                    <a:pt x="3375" y="13898"/>
                  </a:cubicBezTo>
                  <a:cubicBezTo>
                    <a:pt x="4611" y="14504"/>
                    <a:pt x="6180" y="15238"/>
                    <a:pt x="7589" y="15241"/>
                  </a:cubicBezTo>
                  <a:cubicBezTo>
                    <a:pt x="7590" y="15241"/>
                    <a:pt x="7591" y="15241"/>
                    <a:pt x="7592" y="15241"/>
                  </a:cubicBezTo>
                  <a:cubicBezTo>
                    <a:pt x="8795" y="15241"/>
                    <a:pt x="10103" y="14452"/>
                    <a:pt x="11129" y="13904"/>
                  </a:cubicBezTo>
                  <a:cubicBezTo>
                    <a:pt x="12436" y="13206"/>
                    <a:pt x="13609" y="12384"/>
                    <a:pt x="13842" y="10793"/>
                  </a:cubicBezTo>
                  <a:cubicBezTo>
                    <a:pt x="13930" y="10190"/>
                    <a:pt x="13695" y="9710"/>
                    <a:pt x="13672" y="9120"/>
                  </a:cubicBezTo>
                  <a:cubicBezTo>
                    <a:pt x="13614" y="7730"/>
                    <a:pt x="14146" y="6328"/>
                    <a:pt x="13979" y="4944"/>
                  </a:cubicBezTo>
                  <a:cubicBezTo>
                    <a:pt x="13862" y="3964"/>
                    <a:pt x="13236" y="2960"/>
                    <a:pt x="12575" y="2248"/>
                  </a:cubicBezTo>
                  <a:cubicBezTo>
                    <a:pt x="11170" y="742"/>
                    <a:pt x="9061" y="100"/>
                    <a:pt x="7079" y="6"/>
                  </a:cubicBezTo>
                  <a:cubicBezTo>
                    <a:pt x="7001" y="2"/>
                    <a:pt x="6923" y="0"/>
                    <a:pt x="6844"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8708;p73">
              <a:extLst>
                <a:ext uri="{FF2B5EF4-FFF2-40B4-BE49-F238E27FC236}">
                  <a16:creationId xmlns:a16="http://schemas.microsoft.com/office/drawing/2014/main" id="{08CF0FD8-0E65-83EE-CCAD-97F99EECBE12}"/>
                </a:ext>
              </a:extLst>
            </p:cNvPr>
            <p:cNvSpPr/>
            <p:nvPr/>
          </p:nvSpPr>
          <p:spPr>
            <a:xfrm>
              <a:off x="5658425" y="4551925"/>
              <a:ext cx="322750" cy="125325"/>
            </a:xfrm>
            <a:custGeom>
              <a:avLst/>
              <a:gdLst/>
              <a:ahLst/>
              <a:cxnLst/>
              <a:rect l="l" t="t" r="r" b="b"/>
              <a:pathLst>
                <a:path w="12910" h="5013" extrusionOk="0">
                  <a:moveTo>
                    <a:pt x="64" y="1"/>
                  </a:moveTo>
                  <a:lnTo>
                    <a:pt x="64" y="1"/>
                  </a:lnTo>
                  <a:cubicBezTo>
                    <a:pt x="1" y="1608"/>
                    <a:pt x="985" y="2967"/>
                    <a:pt x="2420" y="3670"/>
                  </a:cubicBezTo>
                  <a:cubicBezTo>
                    <a:pt x="3656" y="4277"/>
                    <a:pt x="5226" y="5011"/>
                    <a:pt x="6634" y="5013"/>
                  </a:cubicBezTo>
                  <a:cubicBezTo>
                    <a:pt x="6635" y="5013"/>
                    <a:pt x="6636" y="5013"/>
                    <a:pt x="6637" y="5013"/>
                  </a:cubicBezTo>
                  <a:cubicBezTo>
                    <a:pt x="7840" y="5013"/>
                    <a:pt x="9148" y="4224"/>
                    <a:pt x="10175" y="3676"/>
                  </a:cubicBezTo>
                  <a:cubicBezTo>
                    <a:pt x="11481" y="2978"/>
                    <a:pt x="12654" y="2156"/>
                    <a:pt x="12888" y="566"/>
                  </a:cubicBezTo>
                  <a:cubicBezTo>
                    <a:pt x="12909" y="424"/>
                    <a:pt x="12910" y="287"/>
                    <a:pt x="12902" y="155"/>
                  </a:cubicBezTo>
                  <a:lnTo>
                    <a:pt x="12902" y="155"/>
                  </a:lnTo>
                  <a:cubicBezTo>
                    <a:pt x="12898" y="209"/>
                    <a:pt x="12895" y="264"/>
                    <a:pt x="12888" y="320"/>
                  </a:cubicBezTo>
                  <a:cubicBezTo>
                    <a:pt x="12654" y="1911"/>
                    <a:pt x="11481" y="2732"/>
                    <a:pt x="10175" y="3431"/>
                  </a:cubicBezTo>
                  <a:cubicBezTo>
                    <a:pt x="9148" y="3979"/>
                    <a:pt x="7840" y="4768"/>
                    <a:pt x="6637" y="4768"/>
                  </a:cubicBezTo>
                  <a:cubicBezTo>
                    <a:pt x="6636" y="4768"/>
                    <a:pt x="6635" y="4768"/>
                    <a:pt x="6634" y="4768"/>
                  </a:cubicBezTo>
                  <a:cubicBezTo>
                    <a:pt x="5226" y="4767"/>
                    <a:pt x="3656" y="4032"/>
                    <a:pt x="2420" y="3425"/>
                  </a:cubicBezTo>
                  <a:cubicBezTo>
                    <a:pt x="1060" y="2758"/>
                    <a:pt x="104" y="1500"/>
                    <a:pt x="64"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8709;p73">
              <a:extLst>
                <a:ext uri="{FF2B5EF4-FFF2-40B4-BE49-F238E27FC236}">
                  <a16:creationId xmlns:a16="http://schemas.microsoft.com/office/drawing/2014/main" id="{CC2232C1-664C-A066-55A7-CC5BD32941D6}"/>
                </a:ext>
              </a:extLst>
            </p:cNvPr>
            <p:cNvSpPr/>
            <p:nvPr/>
          </p:nvSpPr>
          <p:spPr>
            <a:xfrm>
              <a:off x="5657100" y="4541225"/>
              <a:ext cx="94850" cy="61325"/>
            </a:xfrm>
            <a:custGeom>
              <a:avLst/>
              <a:gdLst/>
              <a:ahLst/>
              <a:cxnLst/>
              <a:rect l="l" t="t" r="r" b="b"/>
              <a:pathLst>
                <a:path w="3794" h="2453" extrusionOk="0">
                  <a:moveTo>
                    <a:pt x="1017" y="1"/>
                  </a:moveTo>
                  <a:cubicBezTo>
                    <a:pt x="1017" y="1"/>
                    <a:pt x="1" y="252"/>
                    <a:pt x="810" y="1471"/>
                  </a:cubicBezTo>
                  <a:cubicBezTo>
                    <a:pt x="1462" y="2452"/>
                    <a:pt x="1902" y="2312"/>
                    <a:pt x="2239" y="2290"/>
                  </a:cubicBezTo>
                  <a:cubicBezTo>
                    <a:pt x="2852" y="2250"/>
                    <a:pt x="3792" y="1802"/>
                    <a:pt x="3794" y="985"/>
                  </a:cubicBezTo>
                  <a:cubicBezTo>
                    <a:pt x="3794" y="167"/>
                    <a:pt x="2283" y="2"/>
                    <a:pt x="1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8710;p73">
              <a:extLst>
                <a:ext uri="{FF2B5EF4-FFF2-40B4-BE49-F238E27FC236}">
                  <a16:creationId xmlns:a16="http://schemas.microsoft.com/office/drawing/2014/main" id="{2212E472-1945-63C4-416E-22509D5F49C7}"/>
                </a:ext>
              </a:extLst>
            </p:cNvPr>
            <p:cNvSpPr/>
            <p:nvPr/>
          </p:nvSpPr>
          <p:spPr>
            <a:xfrm>
              <a:off x="5874475" y="4526850"/>
              <a:ext cx="102425" cy="75275"/>
            </a:xfrm>
            <a:custGeom>
              <a:avLst/>
              <a:gdLst/>
              <a:ahLst/>
              <a:cxnLst/>
              <a:rect l="l" t="t" r="r" b="b"/>
              <a:pathLst>
                <a:path w="4097" h="3011" extrusionOk="0">
                  <a:moveTo>
                    <a:pt x="838" y="926"/>
                  </a:moveTo>
                  <a:cubicBezTo>
                    <a:pt x="838" y="926"/>
                    <a:pt x="1" y="1553"/>
                    <a:pt x="1221" y="2360"/>
                  </a:cubicBezTo>
                  <a:cubicBezTo>
                    <a:pt x="2204" y="3010"/>
                    <a:pt x="2554" y="2711"/>
                    <a:pt x="2855" y="2558"/>
                  </a:cubicBezTo>
                  <a:cubicBezTo>
                    <a:pt x="3404" y="2282"/>
                    <a:pt x="4096" y="1505"/>
                    <a:pt x="3779" y="752"/>
                  </a:cubicBezTo>
                  <a:cubicBezTo>
                    <a:pt x="3461" y="0"/>
                    <a:pt x="2005" y="436"/>
                    <a:pt x="838" y="92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8711;p73">
              <a:extLst>
                <a:ext uri="{FF2B5EF4-FFF2-40B4-BE49-F238E27FC236}">
                  <a16:creationId xmlns:a16="http://schemas.microsoft.com/office/drawing/2014/main" id="{40B218F0-EFA5-39C8-9010-715EEB32A2FF}"/>
                </a:ext>
              </a:extLst>
            </p:cNvPr>
            <p:cNvSpPr/>
            <p:nvPr/>
          </p:nvSpPr>
          <p:spPr>
            <a:xfrm>
              <a:off x="5747800" y="4399150"/>
              <a:ext cx="130200" cy="83675"/>
            </a:xfrm>
            <a:custGeom>
              <a:avLst/>
              <a:gdLst/>
              <a:ahLst/>
              <a:cxnLst/>
              <a:rect l="l" t="t" r="r" b="b"/>
              <a:pathLst>
                <a:path w="5208" h="3347" extrusionOk="0">
                  <a:moveTo>
                    <a:pt x="1322" y="139"/>
                  </a:moveTo>
                  <a:cubicBezTo>
                    <a:pt x="1322" y="139"/>
                    <a:pt x="0" y="586"/>
                    <a:pt x="1211" y="2115"/>
                  </a:cubicBezTo>
                  <a:cubicBezTo>
                    <a:pt x="2186" y="3347"/>
                    <a:pt x="2756" y="3112"/>
                    <a:pt x="3199" y="3045"/>
                  </a:cubicBezTo>
                  <a:cubicBezTo>
                    <a:pt x="4009" y="2924"/>
                    <a:pt x="5207" y="2225"/>
                    <a:pt x="5120" y="1139"/>
                  </a:cubicBezTo>
                  <a:cubicBezTo>
                    <a:pt x="5030" y="53"/>
                    <a:pt x="3004" y="0"/>
                    <a:pt x="1322"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8712;p73">
              <a:extLst>
                <a:ext uri="{FF2B5EF4-FFF2-40B4-BE49-F238E27FC236}">
                  <a16:creationId xmlns:a16="http://schemas.microsoft.com/office/drawing/2014/main" id="{1DF9AEF1-5F78-86CC-CD3D-627DE17463E5}"/>
                </a:ext>
              </a:extLst>
            </p:cNvPr>
            <p:cNvSpPr/>
            <p:nvPr/>
          </p:nvSpPr>
          <p:spPr>
            <a:xfrm>
              <a:off x="5857800" y="4450325"/>
              <a:ext cx="104375" cy="104750"/>
            </a:xfrm>
            <a:custGeom>
              <a:avLst/>
              <a:gdLst/>
              <a:ahLst/>
              <a:cxnLst/>
              <a:rect l="l" t="t" r="r" b="b"/>
              <a:pathLst>
                <a:path w="4175" h="4190" extrusionOk="0">
                  <a:moveTo>
                    <a:pt x="722" y="3344"/>
                  </a:moveTo>
                  <a:cubicBezTo>
                    <a:pt x="722" y="3344"/>
                    <a:pt x="1" y="1012"/>
                    <a:pt x="1524" y="506"/>
                  </a:cubicBezTo>
                  <a:cubicBezTo>
                    <a:pt x="3048" y="0"/>
                    <a:pt x="4174" y="1639"/>
                    <a:pt x="4041" y="2160"/>
                  </a:cubicBezTo>
                  <a:cubicBezTo>
                    <a:pt x="3907" y="2679"/>
                    <a:pt x="3124" y="4190"/>
                    <a:pt x="722" y="334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8713;p73">
              <a:extLst>
                <a:ext uri="{FF2B5EF4-FFF2-40B4-BE49-F238E27FC236}">
                  <a16:creationId xmlns:a16="http://schemas.microsoft.com/office/drawing/2014/main" id="{3E4068D9-1532-5594-55FE-E9C2370FF75B}"/>
                </a:ext>
              </a:extLst>
            </p:cNvPr>
            <p:cNvSpPr/>
            <p:nvPr/>
          </p:nvSpPr>
          <p:spPr>
            <a:xfrm>
              <a:off x="5868575" y="4471100"/>
              <a:ext cx="91400" cy="79900"/>
            </a:xfrm>
            <a:custGeom>
              <a:avLst/>
              <a:gdLst/>
              <a:ahLst/>
              <a:cxnLst/>
              <a:rect l="l" t="t" r="r" b="b"/>
              <a:pathLst>
                <a:path w="3656" h="3196" extrusionOk="0">
                  <a:moveTo>
                    <a:pt x="1600" y="0"/>
                  </a:moveTo>
                  <a:cubicBezTo>
                    <a:pt x="1416" y="0"/>
                    <a:pt x="1223" y="30"/>
                    <a:pt x="1023" y="96"/>
                  </a:cubicBezTo>
                  <a:cubicBezTo>
                    <a:pt x="418" y="297"/>
                    <a:pt x="130" y="843"/>
                    <a:pt x="65" y="1446"/>
                  </a:cubicBezTo>
                  <a:cubicBezTo>
                    <a:pt x="0" y="2042"/>
                    <a:pt x="113" y="2494"/>
                    <a:pt x="380" y="2791"/>
                  </a:cubicBezTo>
                  <a:cubicBezTo>
                    <a:pt x="620" y="3057"/>
                    <a:pt x="986" y="3196"/>
                    <a:pt x="1458" y="3196"/>
                  </a:cubicBezTo>
                  <a:cubicBezTo>
                    <a:pt x="1607" y="3196"/>
                    <a:pt x="1767" y="3182"/>
                    <a:pt x="1936" y="3154"/>
                  </a:cubicBezTo>
                  <a:cubicBezTo>
                    <a:pt x="2680" y="3034"/>
                    <a:pt x="3347" y="2492"/>
                    <a:pt x="3540" y="1750"/>
                  </a:cubicBezTo>
                  <a:cubicBezTo>
                    <a:pt x="3655" y="1297"/>
                    <a:pt x="2820" y="0"/>
                    <a:pt x="1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8714;p73">
              <a:extLst>
                <a:ext uri="{FF2B5EF4-FFF2-40B4-BE49-F238E27FC236}">
                  <a16:creationId xmlns:a16="http://schemas.microsoft.com/office/drawing/2014/main" id="{1A42637D-8CBB-0BA9-BFA0-3F47A32BD3A4}"/>
                </a:ext>
              </a:extLst>
            </p:cNvPr>
            <p:cNvSpPr/>
            <p:nvPr/>
          </p:nvSpPr>
          <p:spPr>
            <a:xfrm>
              <a:off x="5874075" y="4467250"/>
              <a:ext cx="73175" cy="63425"/>
            </a:xfrm>
            <a:custGeom>
              <a:avLst/>
              <a:gdLst/>
              <a:ahLst/>
              <a:cxnLst/>
              <a:rect l="l" t="t" r="r" b="b"/>
              <a:pathLst>
                <a:path w="2927" h="2537" extrusionOk="0">
                  <a:moveTo>
                    <a:pt x="1488" y="1"/>
                  </a:moveTo>
                  <a:cubicBezTo>
                    <a:pt x="1305" y="1"/>
                    <a:pt x="1118" y="39"/>
                    <a:pt x="939" y="121"/>
                  </a:cubicBezTo>
                  <a:cubicBezTo>
                    <a:pt x="292" y="421"/>
                    <a:pt x="1" y="1175"/>
                    <a:pt x="290" y="1808"/>
                  </a:cubicBezTo>
                  <a:cubicBezTo>
                    <a:pt x="500" y="2267"/>
                    <a:pt x="956" y="2536"/>
                    <a:pt x="1439" y="2536"/>
                  </a:cubicBezTo>
                  <a:cubicBezTo>
                    <a:pt x="1622" y="2536"/>
                    <a:pt x="1809" y="2497"/>
                    <a:pt x="1988" y="2415"/>
                  </a:cubicBezTo>
                  <a:cubicBezTo>
                    <a:pt x="2636" y="2117"/>
                    <a:pt x="2927" y="1362"/>
                    <a:pt x="2638" y="728"/>
                  </a:cubicBezTo>
                  <a:cubicBezTo>
                    <a:pt x="2428" y="270"/>
                    <a:pt x="1971" y="1"/>
                    <a:pt x="14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8715;p73">
              <a:extLst>
                <a:ext uri="{FF2B5EF4-FFF2-40B4-BE49-F238E27FC236}">
                  <a16:creationId xmlns:a16="http://schemas.microsoft.com/office/drawing/2014/main" id="{796E067D-CF41-AF95-AF50-59521FD5CDE5}"/>
                </a:ext>
              </a:extLst>
            </p:cNvPr>
            <p:cNvSpPr/>
            <p:nvPr/>
          </p:nvSpPr>
          <p:spPr>
            <a:xfrm>
              <a:off x="5888450" y="4477025"/>
              <a:ext cx="45875" cy="39775"/>
            </a:xfrm>
            <a:custGeom>
              <a:avLst/>
              <a:gdLst/>
              <a:ahLst/>
              <a:cxnLst/>
              <a:rect l="l" t="t" r="r" b="b"/>
              <a:pathLst>
                <a:path w="1835" h="1591" extrusionOk="0">
                  <a:moveTo>
                    <a:pt x="932" y="0"/>
                  </a:moveTo>
                  <a:cubicBezTo>
                    <a:pt x="817" y="0"/>
                    <a:pt x="700" y="24"/>
                    <a:pt x="588" y="75"/>
                  </a:cubicBezTo>
                  <a:cubicBezTo>
                    <a:pt x="181" y="263"/>
                    <a:pt x="0" y="736"/>
                    <a:pt x="180" y="1132"/>
                  </a:cubicBezTo>
                  <a:cubicBezTo>
                    <a:pt x="312" y="1421"/>
                    <a:pt x="599" y="1590"/>
                    <a:pt x="903" y="1590"/>
                  </a:cubicBezTo>
                  <a:cubicBezTo>
                    <a:pt x="1017" y="1590"/>
                    <a:pt x="1134" y="1566"/>
                    <a:pt x="1246" y="1515"/>
                  </a:cubicBezTo>
                  <a:cubicBezTo>
                    <a:pt x="1653" y="1327"/>
                    <a:pt x="1835" y="854"/>
                    <a:pt x="1653" y="458"/>
                  </a:cubicBezTo>
                  <a:cubicBezTo>
                    <a:pt x="1521" y="169"/>
                    <a:pt x="1235"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8716;p73">
              <a:extLst>
                <a:ext uri="{FF2B5EF4-FFF2-40B4-BE49-F238E27FC236}">
                  <a16:creationId xmlns:a16="http://schemas.microsoft.com/office/drawing/2014/main" id="{CE268000-F361-1EB2-02CE-7447F19DE8B1}"/>
                </a:ext>
              </a:extLst>
            </p:cNvPr>
            <p:cNvSpPr/>
            <p:nvPr/>
          </p:nvSpPr>
          <p:spPr>
            <a:xfrm>
              <a:off x="5868775" y="4471100"/>
              <a:ext cx="91625" cy="75800"/>
            </a:xfrm>
            <a:custGeom>
              <a:avLst/>
              <a:gdLst/>
              <a:ahLst/>
              <a:cxnLst/>
              <a:rect l="l" t="t" r="r" b="b"/>
              <a:pathLst>
                <a:path w="3665" h="3032" extrusionOk="0">
                  <a:moveTo>
                    <a:pt x="1592" y="0"/>
                  </a:moveTo>
                  <a:cubicBezTo>
                    <a:pt x="1408" y="0"/>
                    <a:pt x="1215" y="30"/>
                    <a:pt x="1015" y="96"/>
                  </a:cubicBezTo>
                  <a:cubicBezTo>
                    <a:pt x="123" y="392"/>
                    <a:pt x="1" y="1310"/>
                    <a:pt x="50" y="2025"/>
                  </a:cubicBezTo>
                  <a:cubicBezTo>
                    <a:pt x="96" y="1746"/>
                    <a:pt x="175" y="1453"/>
                    <a:pt x="311" y="1187"/>
                  </a:cubicBezTo>
                  <a:cubicBezTo>
                    <a:pt x="542" y="733"/>
                    <a:pt x="972" y="485"/>
                    <a:pt x="1472" y="485"/>
                  </a:cubicBezTo>
                  <a:cubicBezTo>
                    <a:pt x="1925" y="485"/>
                    <a:pt x="2435" y="688"/>
                    <a:pt x="2907" y="1123"/>
                  </a:cubicBezTo>
                  <a:cubicBezTo>
                    <a:pt x="3665" y="1822"/>
                    <a:pt x="2822" y="2669"/>
                    <a:pt x="2377" y="3031"/>
                  </a:cubicBezTo>
                  <a:cubicBezTo>
                    <a:pt x="3135" y="2730"/>
                    <a:pt x="3451" y="2061"/>
                    <a:pt x="3532" y="1750"/>
                  </a:cubicBezTo>
                  <a:cubicBezTo>
                    <a:pt x="3647" y="1297"/>
                    <a:pt x="2812" y="0"/>
                    <a:pt x="159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8717;p73">
              <a:extLst>
                <a:ext uri="{FF2B5EF4-FFF2-40B4-BE49-F238E27FC236}">
                  <a16:creationId xmlns:a16="http://schemas.microsoft.com/office/drawing/2014/main" id="{DEE7047D-6DA6-341E-293C-DE7B5240350A}"/>
                </a:ext>
              </a:extLst>
            </p:cNvPr>
            <p:cNvSpPr/>
            <p:nvPr/>
          </p:nvSpPr>
          <p:spPr>
            <a:xfrm>
              <a:off x="5868325" y="4466075"/>
              <a:ext cx="92775" cy="86925"/>
            </a:xfrm>
            <a:custGeom>
              <a:avLst/>
              <a:gdLst/>
              <a:ahLst/>
              <a:cxnLst/>
              <a:rect l="l" t="t" r="r" b="b"/>
              <a:pathLst>
                <a:path w="3711" h="3477" extrusionOk="0">
                  <a:moveTo>
                    <a:pt x="1688" y="1"/>
                  </a:moveTo>
                  <a:cubicBezTo>
                    <a:pt x="1601" y="1"/>
                    <a:pt x="1519" y="3"/>
                    <a:pt x="1434" y="3"/>
                  </a:cubicBezTo>
                  <a:cubicBezTo>
                    <a:pt x="1319" y="21"/>
                    <a:pt x="1205" y="32"/>
                    <a:pt x="1095" y="62"/>
                  </a:cubicBezTo>
                  <a:cubicBezTo>
                    <a:pt x="1042" y="80"/>
                    <a:pt x="988" y="100"/>
                    <a:pt x="935" y="119"/>
                  </a:cubicBezTo>
                  <a:lnTo>
                    <a:pt x="858" y="148"/>
                  </a:lnTo>
                  <a:lnTo>
                    <a:pt x="785" y="189"/>
                  </a:lnTo>
                  <a:cubicBezTo>
                    <a:pt x="737" y="217"/>
                    <a:pt x="689" y="245"/>
                    <a:pt x="642" y="271"/>
                  </a:cubicBezTo>
                  <a:cubicBezTo>
                    <a:pt x="598" y="307"/>
                    <a:pt x="557" y="343"/>
                    <a:pt x="516" y="378"/>
                  </a:cubicBezTo>
                  <a:cubicBezTo>
                    <a:pt x="496" y="397"/>
                    <a:pt x="476" y="414"/>
                    <a:pt x="456" y="431"/>
                  </a:cubicBezTo>
                  <a:cubicBezTo>
                    <a:pt x="439" y="453"/>
                    <a:pt x="421" y="473"/>
                    <a:pt x="404" y="494"/>
                  </a:cubicBezTo>
                  <a:cubicBezTo>
                    <a:pt x="370" y="537"/>
                    <a:pt x="336" y="574"/>
                    <a:pt x="306" y="617"/>
                  </a:cubicBezTo>
                  <a:cubicBezTo>
                    <a:pt x="191" y="791"/>
                    <a:pt x="117" y="975"/>
                    <a:pt x="74" y="1144"/>
                  </a:cubicBezTo>
                  <a:cubicBezTo>
                    <a:pt x="29" y="1314"/>
                    <a:pt x="13" y="1467"/>
                    <a:pt x="8" y="1592"/>
                  </a:cubicBezTo>
                  <a:cubicBezTo>
                    <a:pt x="1" y="1717"/>
                    <a:pt x="11" y="1815"/>
                    <a:pt x="16" y="1882"/>
                  </a:cubicBezTo>
                  <a:cubicBezTo>
                    <a:pt x="18" y="1951"/>
                    <a:pt x="23" y="1985"/>
                    <a:pt x="23" y="1985"/>
                  </a:cubicBezTo>
                  <a:cubicBezTo>
                    <a:pt x="23" y="1985"/>
                    <a:pt x="28" y="1842"/>
                    <a:pt x="79" y="1611"/>
                  </a:cubicBezTo>
                  <a:cubicBezTo>
                    <a:pt x="102" y="1495"/>
                    <a:pt x="144" y="1360"/>
                    <a:pt x="203" y="1218"/>
                  </a:cubicBezTo>
                  <a:cubicBezTo>
                    <a:pt x="264" y="1075"/>
                    <a:pt x="352" y="931"/>
                    <a:pt x="463" y="801"/>
                  </a:cubicBezTo>
                  <a:cubicBezTo>
                    <a:pt x="491" y="770"/>
                    <a:pt x="525" y="742"/>
                    <a:pt x="557" y="713"/>
                  </a:cubicBezTo>
                  <a:lnTo>
                    <a:pt x="605" y="669"/>
                  </a:lnTo>
                  <a:lnTo>
                    <a:pt x="660" y="635"/>
                  </a:lnTo>
                  <a:cubicBezTo>
                    <a:pt x="697" y="610"/>
                    <a:pt x="733" y="587"/>
                    <a:pt x="772" y="561"/>
                  </a:cubicBezTo>
                  <a:cubicBezTo>
                    <a:pt x="813" y="544"/>
                    <a:pt x="854" y="525"/>
                    <a:pt x="897" y="508"/>
                  </a:cubicBezTo>
                  <a:lnTo>
                    <a:pt x="960" y="480"/>
                  </a:lnTo>
                  <a:lnTo>
                    <a:pt x="1028" y="464"/>
                  </a:lnTo>
                  <a:cubicBezTo>
                    <a:pt x="1072" y="454"/>
                    <a:pt x="1119" y="443"/>
                    <a:pt x="1166" y="430"/>
                  </a:cubicBezTo>
                  <a:cubicBezTo>
                    <a:pt x="1262" y="419"/>
                    <a:pt x="1361" y="413"/>
                    <a:pt x="1460" y="404"/>
                  </a:cubicBezTo>
                  <a:cubicBezTo>
                    <a:pt x="1562" y="411"/>
                    <a:pt x="1664" y="417"/>
                    <a:pt x="1768" y="423"/>
                  </a:cubicBezTo>
                  <a:cubicBezTo>
                    <a:pt x="1823" y="432"/>
                    <a:pt x="1880" y="441"/>
                    <a:pt x="1936" y="450"/>
                  </a:cubicBezTo>
                  <a:lnTo>
                    <a:pt x="2089" y="484"/>
                  </a:lnTo>
                  <a:cubicBezTo>
                    <a:pt x="2298" y="537"/>
                    <a:pt x="2507" y="624"/>
                    <a:pt x="2695" y="748"/>
                  </a:cubicBezTo>
                  <a:cubicBezTo>
                    <a:pt x="2885" y="865"/>
                    <a:pt x="3054" y="1025"/>
                    <a:pt x="3178" y="1212"/>
                  </a:cubicBezTo>
                  <a:cubicBezTo>
                    <a:pt x="3236" y="1308"/>
                    <a:pt x="3289" y="1407"/>
                    <a:pt x="3321" y="1511"/>
                  </a:cubicBezTo>
                  <a:cubicBezTo>
                    <a:pt x="3353" y="1614"/>
                    <a:pt x="3370" y="1721"/>
                    <a:pt x="3372" y="1827"/>
                  </a:cubicBezTo>
                  <a:cubicBezTo>
                    <a:pt x="3364" y="2037"/>
                    <a:pt x="3304" y="2245"/>
                    <a:pt x="3198" y="2415"/>
                  </a:cubicBezTo>
                  <a:cubicBezTo>
                    <a:pt x="3093" y="2586"/>
                    <a:pt x="2967" y="2731"/>
                    <a:pt x="2835" y="2847"/>
                  </a:cubicBezTo>
                  <a:cubicBezTo>
                    <a:pt x="2704" y="2964"/>
                    <a:pt x="2573" y="3058"/>
                    <a:pt x="2452" y="3137"/>
                  </a:cubicBezTo>
                  <a:cubicBezTo>
                    <a:pt x="2392" y="3175"/>
                    <a:pt x="2334" y="3210"/>
                    <a:pt x="2282" y="3243"/>
                  </a:cubicBezTo>
                  <a:cubicBezTo>
                    <a:pt x="2227" y="3273"/>
                    <a:pt x="2178" y="3301"/>
                    <a:pt x="2133" y="3326"/>
                  </a:cubicBezTo>
                  <a:cubicBezTo>
                    <a:pt x="2042" y="3377"/>
                    <a:pt x="1969" y="3411"/>
                    <a:pt x="1920" y="3438"/>
                  </a:cubicBezTo>
                  <a:cubicBezTo>
                    <a:pt x="1871" y="3463"/>
                    <a:pt x="1844" y="3476"/>
                    <a:pt x="1844" y="3476"/>
                  </a:cubicBezTo>
                  <a:cubicBezTo>
                    <a:pt x="1844" y="3476"/>
                    <a:pt x="1873" y="3471"/>
                    <a:pt x="1926" y="3461"/>
                  </a:cubicBezTo>
                  <a:cubicBezTo>
                    <a:pt x="1979" y="3450"/>
                    <a:pt x="2061" y="3441"/>
                    <a:pt x="2159" y="3411"/>
                  </a:cubicBezTo>
                  <a:cubicBezTo>
                    <a:pt x="2208" y="3398"/>
                    <a:pt x="2264" y="3382"/>
                    <a:pt x="2323" y="3366"/>
                  </a:cubicBezTo>
                  <a:cubicBezTo>
                    <a:pt x="2383" y="3345"/>
                    <a:pt x="2446" y="3321"/>
                    <a:pt x="2515" y="3296"/>
                  </a:cubicBezTo>
                  <a:cubicBezTo>
                    <a:pt x="2583" y="3270"/>
                    <a:pt x="2654" y="3236"/>
                    <a:pt x="2729" y="3200"/>
                  </a:cubicBezTo>
                  <a:cubicBezTo>
                    <a:pt x="2803" y="3159"/>
                    <a:pt x="2880" y="3119"/>
                    <a:pt x="2957" y="3065"/>
                  </a:cubicBezTo>
                  <a:cubicBezTo>
                    <a:pt x="3114" y="2964"/>
                    <a:pt x="3278" y="2828"/>
                    <a:pt x="3421" y="2631"/>
                  </a:cubicBezTo>
                  <a:cubicBezTo>
                    <a:pt x="3565" y="2443"/>
                    <a:pt x="3683" y="2175"/>
                    <a:pt x="3703" y="1861"/>
                  </a:cubicBezTo>
                  <a:cubicBezTo>
                    <a:pt x="3711" y="1703"/>
                    <a:pt x="3692" y="1542"/>
                    <a:pt x="3652" y="1385"/>
                  </a:cubicBezTo>
                  <a:cubicBezTo>
                    <a:pt x="3611" y="1229"/>
                    <a:pt x="3544" y="1086"/>
                    <a:pt x="3464" y="956"/>
                  </a:cubicBezTo>
                  <a:cubicBezTo>
                    <a:pt x="3300" y="696"/>
                    <a:pt x="3089" y="493"/>
                    <a:pt x="2860" y="346"/>
                  </a:cubicBezTo>
                  <a:cubicBezTo>
                    <a:pt x="2629" y="202"/>
                    <a:pt x="2386" y="108"/>
                    <a:pt x="2144" y="52"/>
                  </a:cubicBezTo>
                  <a:cubicBezTo>
                    <a:pt x="2083" y="40"/>
                    <a:pt x="2021" y="29"/>
                    <a:pt x="1958" y="18"/>
                  </a:cubicBezTo>
                  <a:cubicBezTo>
                    <a:pt x="1901" y="13"/>
                    <a:pt x="1845" y="7"/>
                    <a:pt x="1790" y="2"/>
                  </a:cubicBezTo>
                  <a:cubicBezTo>
                    <a:pt x="1755" y="1"/>
                    <a:pt x="1721" y="1"/>
                    <a:pt x="1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8718;p73">
              <a:extLst>
                <a:ext uri="{FF2B5EF4-FFF2-40B4-BE49-F238E27FC236}">
                  <a16:creationId xmlns:a16="http://schemas.microsoft.com/office/drawing/2014/main" id="{054A802B-7D6B-EE1A-A8BC-FC1788EA7517}"/>
                </a:ext>
              </a:extLst>
            </p:cNvPr>
            <p:cNvSpPr/>
            <p:nvPr/>
          </p:nvSpPr>
          <p:spPr>
            <a:xfrm>
              <a:off x="5878375" y="4501800"/>
              <a:ext cx="25250" cy="25225"/>
            </a:xfrm>
            <a:custGeom>
              <a:avLst/>
              <a:gdLst/>
              <a:ahLst/>
              <a:cxnLst/>
              <a:rect l="l" t="t" r="r" b="b"/>
              <a:pathLst>
                <a:path w="1010" h="1009" extrusionOk="0">
                  <a:moveTo>
                    <a:pt x="505" y="1"/>
                  </a:moveTo>
                  <a:cubicBezTo>
                    <a:pt x="227" y="1"/>
                    <a:pt x="0" y="225"/>
                    <a:pt x="0" y="504"/>
                  </a:cubicBezTo>
                  <a:cubicBezTo>
                    <a:pt x="0" y="783"/>
                    <a:pt x="226" y="1009"/>
                    <a:pt x="504" y="1009"/>
                  </a:cubicBezTo>
                  <a:cubicBezTo>
                    <a:pt x="782" y="1009"/>
                    <a:pt x="1009" y="784"/>
                    <a:pt x="1009" y="506"/>
                  </a:cubicBezTo>
                  <a:cubicBezTo>
                    <a:pt x="1009" y="229"/>
                    <a:pt x="783" y="2"/>
                    <a:pt x="50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8719;p73">
              <a:extLst>
                <a:ext uri="{FF2B5EF4-FFF2-40B4-BE49-F238E27FC236}">
                  <a16:creationId xmlns:a16="http://schemas.microsoft.com/office/drawing/2014/main" id="{9880D626-1CDB-EB94-CEA3-DA43C532D467}"/>
                </a:ext>
              </a:extLst>
            </p:cNvPr>
            <p:cNvSpPr/>
            <p:nvPr/>
          </p:nvSpPr>
          <p:spPr>
            <a:xfrm>
              <a:off x="5918925" y="4480200"/>
              <a:ext cx="15675" cy="15650"/>
            </a:xfrm>
            <a:custGeom>
              <a:avLst/>
              <a:gdLst/>
              <a:ahLst/>
              <a:cxnLst/>
              <a:rect l="l" t="t" r="r" b="b"/>
              <a:pathLst>
                <a:path w="627" h="626" extrusionOk="0">
                  <a:moveTo>
                    <a:pt x="314" y="1"/>
                  </a:moveTo>
                  <a:cubicBezTo>
                    <a:pt x="142" y="1"/>
                    <a:pt x="1" y="140"/>
                    <a:pt x="1" y="313"/>
                  </a:cubicBezTo>
                  <a:cubicBezTo>
                    <a:pt x="1" y="485"/>
                    <a:pt x="141" y="626"/>
                    <a:pt x="314" y="626"/>
                  </a:cubicBezTo>
                  <a:cubicBezTo>
                    <a:pt x="486" y="626"/>
                    <a:pt x="626" y="486"/>
                    <a:pt x="626" y="313"/>
                  </a:cubicBezTo>
                  <a:cubicBezTo>
                    <a:pt x="626" y="140"/>
                    <a:pt x="487" y="1"/>
                    <a:pt x="31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8720;p73">
              <a:extLst>
                <a:ext uri="{FF2B5EF4-FFF2-40B4-BE49-F238E27FC236}">
                  <a16:creationId xmlns:a16="http://schemas.microsoft.com/office/drawing/2014/main" id="{C9B9BC09-9D93-9059-19D1-700C7657D043}"/>
                </a:ext>
              </a:extLst>
            </p:cNvPr>
            <p:cNvSpPr/>
            <p:nvPr/>
          </p:nvSpPr>
          <p:spPr>
            <a:xfrm>
              <a:off x="5936150" y="4463750"/>
              <a:ext cx="20825" cy="16600"/>
            </a:xfrm>
            <a:custGeom>
              <a:avLst/>
              <a:gdLst/>
              <a:ahLst/>
              <a:cxnLst/>
              <a:rect l="l" t="t" r="r" b="b"/>
              <a:pathLst>
                <a:path w="833" h="664" extrusionOk="0">
                  <a:moveTo>
                    <a:pt x="560" y="1"/>
                  </a:moveTo>
                  <a:cubicBezTo>
                    <a:pt x="489" y="1"/>
                    <a:pt x="419" y="33"/>
                    <a:pt x="374" y="108"/>
                  </a:cubicBezTo>
                  <a:cubicBezTo>
                    <a:pt x="331" y="182"/>
                    <a:pt x="261" y="254"/>
                    <a:pt x="207" y="319"/>
                  </a:cubicBezTo>
                  <a:cubicBezTo>
                    <a:pt x="149" y="388"/>
                    <a:pt x="64" y="411"/>
                    <a:pt x="16" y="491"/>
                  </a:cubicBezTo>
                  <a:cubicBezTo>
                    <a:pt x="0" y="518"/>
                    <a:pt x="0" y="551"/>
                    <a:pt x="16" y="578"/>
                  </a:cubicBezTo>
                  <a:lnTo>
                    <a:pt x="422" y="664"/>
                  </a:lnTo>
                  <a:cubicBezTo>
                    <a:pt x="612" y="619"/>
                    <a:pt x="731" y="461"/>
                    <a:pt x="784" y="281"/>
                  </a:cubicBezTo>
                  <a:cubicBezTo>
                    <a:pt x="833" y="120"/>
                    <a:pt x="696"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8721;p73">
              <a:extLst>
                <a:ext uri="{FF2B5EF4-FFF2-40B4-BE49-F238E27FC236}">
                  <a16:creationId xmlns:a16="http://schemas.microsoft.com/office/drawing/2014/main" id="{FD5C386D-C88C-B0DF-3C58-4713DDC9FEBC}"/>
                </a:ext>
              </a:extLst>
            </p:cNvPr>
            <p:cNvSpPr/>
            <p:nvPr/>
          </p:nvSpPr>
          <p:spPr>
            <a:xfrm>
              <a:off x="5948550" y="4477925"/>
              <a:ext cx="22800" cy="15675"/>
            </a:xfrm>
            <a:custGeom>
              <a:avLst/>
              <a:gdLst/>
              <a:ahLst/>
              <a:cxnLst/>
              <a:rect l="l" t="t" r="r" b="b"/>
              <a:pathLst>
                <a:path w="912" h="627" extrusionOk="0">
                  <a:moveTo>
                    <a:pt x="614" y="1"/>
                  </a:moveTo>
                  <a:cubicBezTo>
                    <a:pt x="559" y="1"/>
                    <a:pt x="502" y="22"/>
                    <a:pt x="457" y="72"/>
                  </a:cubicBezTo>
                  <a:cubicBezTo>
                    <a:pt x="398" y="137"/>
                    <a:pt x="315" y="193"/>
                    <a:pt x="249" y="246"/>
                  </a:cubicBezTo>
                  <a:cubicBezTo>
                    <a:pt x="179" y="301"/>
                    <a:pt x="90" y="308"/>
                    <a:pt x="26" y="376"/>
                  </a:cubicBezTo>
                  <a:cubicBezTo>
                    <a:pt x="8" y="397"/>
                    <a:pt x="1" y="430"/>
                    <a:pt x="10" y="460"/>
                  </a:cubicBezTo>
                  <a:cubicBezTo>
                    <a:pt x="58" y="598"/>
                    <a:pt x="228" y="627"/>
                    <a:pt x="360" y="627"/>
                  </a:cubicBezTo>
                  <a:cubicBezTo>
                    <a:pt x="370" y="627"/>
                    <a:pt x="380" y="627"/>
                    <a:pt x="390" y="626"/>
                  </a:cubicBezTo>
                  <a:cubicBezTo>
                    <a:pt x="585" y="621"/>
                    <a:pt x="734" y="492"/>
                    <a:pt x="823" y="326"/>
                  </a:cubicBezTo>
                  <a:cubicBezTo>
                    <a:pt x="911" y="161"/>
                    <a:pt x="765"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8722;p73">
              <a:extLst>
                <a:ext uri="{FF2B5EF4-FFF2-40B4-BE49-F238E27FC236}">
                  <a16:creationId xmlns:a16="http://schemas.microsoft.com/office/drawing/2014/main" id="{75AD5FA0-826A-D563-3DF3-F9BBA68BC365}"/>
                </a:ext>
              </a:extLst>
            </p:cNvPr>
            <p:cNvSpPr/>
            <p:nvPr/>
          </p:nvSpPr>
          <p:spPr>
            <a:xfrm>
              <a:off x="5958550" y="4496025"/>
              <a:ext cx="19025" cy="12325"/>
            </a:xfrm>
            <a:custGeom>
              <a:avLst/>
              <a:gdLst/>
              <a:ahLst/>
              <a:cxnLst/>
              <a:rect l="l" t="t" r="r" b="b"/>
              <a:pathLst>
                <a:path w="761" h="493" extrusionOk="0">
                  <a:moveTo>
                    <a:pt x="513" y="0"/>
                  </a:moveTo>
                  <a:cubicBezTo>
                    <a:pt x="473" y="0"/>
                    <a:pt x="432" y="14"/>
                    <a:pt x="397" y="47"/>
                  </a:cubicBezTo>
                  <a:cubicBezTo>
                    <a:pt x="344" y="95"/>
                    <a:pt x="274" y="135"/>
                    <a:pt x="216" y="172"/>
                  </a:cubicBezTo>
                  <a:cubicBezTo>
                    <a:pt x="154" y="211"/>
                    <a:pt x="82" y="210"/>
                    <a:pt x="26" y="260"/>
                  </a:cubicBezTo>
                  <a:cubicBezTo>
                    <a:pt x="9" y="279"/>
                    <a:pt x="0" y="305"/>
                    <a:pt x="6" y="329"/>
                  </a:cubicBezTo>
                  <a:cubicBezTo>
                    <a:pt x="36" y="452"/>
                    <a:pt x="190" y="484"/>
                    <a:pt x="301" y="492"/>
                  </a:cubicBezTo>
                  <a:cubicBezTo>
                    <a:pt x="309" y="492"/>
                    <a:pt x="317" y="492"/>
                    <a:pt x="325" y="492"/>
                  </a:cubicBezTo>
                  <a:cubicBezTo>
                    <a:pt x="471" y="492"/>
                    <a:pt x="593" y="401"/>
                    <a:pt x="674" y="280"/>
                  </a:cubicBezTo>
                  <a:cubicBezTo>
                    <a:pt x="761" y="147"/>
                    <a:pt x="642" y="0"/>
                    <a:pt x="513"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8723;p73">
              <a:extLst>
                <a:ext uri="{FF2B5EF4-FFF2-40B4-BE49-F238E27FC236}">
                  <a16:creationId xmlns:a16="http://schemas.microsoft.com/office/drawing/2014/main" id="{C960C883-CD66-EBE6-5CFE-7C3241A34C2A}"/>
                </a:ext>
              </a:extLst>
            </p:cNvPr>
            <p:cNvSpPr/>
            <p:nvPr/>
          </p:nvSpPr>
          <p:spPr>
            <a:xfrm>
              <a:off x="5678175" y="4450050"/>
              <a:ext cx="104425" cy="104700"/>
            </a:xfrm>
            <a:custGeom>
              <a:avLst/>
              <a:gdLst/>
              <a:ahLst/>
              <a:cxnLst/>
              <a:rect l="l" t="t" r="r" b="b"/>
              <a:pathLst>
                <a:path w="4177" h="4188" extrusionOk="0">
                  <a:moveTo>
                    <a:pt x="3450" y="3349"/>
                  </a:moveTo>
                  <a:cubicBezTo>
                    <a:pt x="3450" y="3349"/>
                    <a:pt x="4177" y="1021"/>
                    <a:pt x="2654" y="511"/>
                  </a:cubicBezTo>
                  <a:cubicBezTo>
                    <a:pt x="1133" y="0"/>
                    <a:pt x="0" y="1636"/>
                    <a:pt x="132" y="2157"/>
                  </a:cubicBezTo>
                  <a:cubicBezTo>
                    <a:pt x="267" y="2675"/>
                    <a:pt x="1048" y="4188"/>
                    <a:pt x="3450" y="334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8724;p73">
              <a:extLst>
                <a:ext uri="{FF2B5EF4-FFF2-40B4-BE49-F238E27FC236}">
                  <a16:creationId xmlns:a16="http://schemas.microsoft.com/office/drawing/2014/main" id="{80DC14A5-FD3C-FB56-0160-0E5607961DE9}"/>
                </a:ext>
              </a:extLst>
            </p:cNvPr>
            <p:cNvSpPr/>
            <p:nvPr/>
          </p:nvSpPr>
          <p:spPr>
            <a:xfrm>
              <a:off x="5680375" y="4470850"/>
              <a:ext cx="91400" cy="79900"/>
            </a:xfrm>
            <a:custGeom>
              <a:avLst/>
              <a:gdLst/>
              <a:ahLst/>
              <a:cxnLst/>
              <a:rect l="l" t="t" r="r" b="b"/>
              <a:pathLst>
                <a:path w="3656" h="3196" extrusionOk="0">
                  <a:moveTo>
                    <a:pt x="2056" y="0"/>
                  </a:moveTo>
                  <a:cubicBezTo>
                    <a:pt x="838" y="0"/>
                    <a:pt x="0" y="1292"/>
                    <a:pt x="115" y="1744"/>
                  </a:cubicBezTo>
                  <a:cubicBezTo>
                    <a:pt x="307" y="2486"/>
                    <a:pt x="972" y="3029"/>
                    <a:pt x="1714" y="3152"/>
                  </a:cubicBezTo>
                  <a:cubicBezTo>
                    <a:pt x="1887" y="3181"/>
                    <a:pt x="2050" y="3196"/>
                    <a:pt x="2202" y="3196"/>
                  </a:cubicBezTo>
                  <a:cubicBezTo>
                    <a:pt x="2670" y="3196"/>
                    <a:pt x="3033" y="3059"/>
                    <a:pt x="3273" y="2794"/>
                  </a:cubicBezTo>
                  <a:cubicBezTo>
                    <a:pt x="3540" y="2500"/>
                    <a:pt x="3655" y="2047"/>
                    <a:pt x="3591" y="1449"/>
                  </a:cubicBezTo>
                  <a:cubicBezTo>
                    <a:pt x="3527" y="847"/>
                    <a:pt x="3241" y="300"/>
                    <a:pt x="2638" y="98"/>
                  </a:cubicBezTo>
                  <a:cubicBezTo>
                    <a:pt x="2436" y="30"/>
                    <a:pt x="2242" y="0"/>
                    <a:pt x="20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8725;p73">
              <a:extLst>
                <a:ext uri="{FF2B5EF4-FFF2-40B4-BE49-F238E27FC236}">
                  <a16:creationId xmlns:a16="http://schemas.microsoft.com/office/drawing/2014/main" id="{AA76B063-8AD4-E6CD-F33A-1E07BAA49BDE}"/>
                </a:ext>
              </a:extLst>
            </p:cNvPr>
            <p:cNvSpPr/>
            <p:nvPr/>
          </p:nvSpPr>
          <p:spPr>
            <a:xfrm>
              <a:off x="5707450" y="4470875"/>
              <a:ext cx="63200" cy="59575"/>
            </a:xfrm>
            <a:custGeom>
              <a:avLst/>
              <a:gdLst/>
              <a:ahLst/>
              <a:cxnLst/>
              <a:rect l="l" t="t" r="r" b="b"/>
              <a:pathLst>
                <a:path w="2528" h="2383" extrusionOk="0">
                  <a:moveTo>
                    <a:pt x="976" y="1"/>
                  </a:moveTo>
                  <a:cubicBezTo>
                    <a:pt x="923" y="1"/>
                    <a:pt x="870" y="3"/>
                    <a:pt x="819" y="8"/>
                  </a:cubicBezTo>
                  <a:cubicBezTo>
                    <a:pt x="594" y="132"/>
                    <a:pt x="406" y="323"/>
                    <a:pt x="290" y="573"/>
                  </a:cubicBezTo>
                  <a:cubicBezTo>
                    <a:pt x="0" y="1206"/>
                    <a:pt x="289" y="1961"/>
                    <a:pt x="935" y="2261"/>
                  </a:cubicBezTo>
                  <a:cubicBezTo>
                    <a:pt x="1114" y="2343"/>
                    <a:pt x="1301" y="2382"/>
                    <a:pt x="1485" y="2382"/>
                  </a:cubicBezTo>
                  <a:cubicBezTo>
                    <a:pt x="1894" y="2382"/>
                    <a:pt x="2284" y="2189"/>
                    <a:pt x="2522" y="1850"/>
                  </a:cubicBezTo>
                  <a:cubicBezTo>
                    <a:pt x="2528" y="1725"/>
                    <a:pt x="2522" y="1590"/>
                    <a:pt x="2507" y="1448"/>
                  </a:cubicBezTo>
                  <a:cubicBezTo>
                    <a:pt x="2444" y="846"/>
                    <a:pt x="2158" y="300"/>
                    <a:pt x="1555" y="98"/>
                  </a:cubicBezTo>
                  <a:cubicBezTo>
                    <a:pt x="1354" y="31"/>
                    <a:pt x="1161" y="1"/>
                    <a:pt x="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8726;p73">
              <a:extLst>
                <a:ext uri="{FF2B5EF4-FFF2-40B4-BE49-F238E27FC236}">
                  <a16:creationId xmlns:a16="http://schemas.microsoft.com/office/drawing/2014/main" id="{47ABB966-34BF-13F1-3621-E39A1653B380}"/>
                </a:ext>
              </a:extLst>
            </p:cNvPr>
            <p:cNvSpPr/>
            <p:nvPr/>
          </p:nvSpPr>
          <p:spPr>
            <a:xfrm>
              <a:off x="5721350" y="4478300"/>
              <a:ext cx="46825" cy="40600"/>
            </a:xfrm>
            <a:custGeom>
              <a:avLst/>
              <a:gdLst/>
              <a:ahLst/>
              <a:cxnLst/>
              <a:rect l="l" t="t" r="r" b="b"/>
              <a:pathLst>
                <a:path w="1873" h="1624" extrusionOk="0">
                  <a:moveTo>
                    <a:pt x="922" y="1"/>
                  </a:moveTo>
                  <a:cubicBezTo>
                    <a:pt x="614" y="1"/>
                    <a:pt x="321" y="173"/>
                    <a:pt x="187" y="465"/>
                  </a:cubicBezTo>
                  <a:cubicBezTo>
                    <a:pt x="0" y="870"/>
                    <a:pt x="186" y="1353"/>
                    <a:pt x="600" y="1545"/>
                  </a:cubicBezTo>
                  <a:cubicBezTo>
                    <a:pt x="715" y="1598"/>
                    <a:pt x="835" y="1623"/>
                    <a:pt x="952" y="1623"/>
                  </a:cubicBezTo>
                  <a:cubicBezTo>
                    <a:pt x="1260" y="1623"/>
                    <a:pt x="1552" y="1452"/>
                    <a:pt x="1687" y="1159"/>
                  </a:cubicBezTo>
                  <a:cubicBezTo>
                    <a:pt x="1872" y="754"/>
                    <a:pt x="1688" y="270"/>
                    <a:pt x="1274" y="79"/>
                  </a:cubicBezTo>
                  <a:cubicBezTo>
                    <a:pt x="1159" y="26"/>
                    <a:pt x="103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8727;p73">
              <a:extLst>
                <a:ext uri="{FF2B5EF4-FFF2-40B4-BE49-F238E27FC236}">
                  <a16:creationId xmlns:a16="http://schemas.microsoft.com/office/drawing/2014/main" id="{BE846674-80B5-1645-A886-3C592FBC7A14}"/>
                </a:ext>
              </a:extLst>
            </p:cNvPr>
            <p:cNvSpPr/>
            <p:nvPr/>
          </p:nvSpPr>
          <p:spPr>
            <a:xfrm>
              <a:off x="5679875" y="4470875"/>
              <a:ext cx="91675" cy="75725"/>
            </a:xfrm>
            <a:custGeom>
              <a:avLst/>
              <a:gdLst/>
              <a:ahLst/>
              <a:cxnLst/>
              <a:rect l="l" t="t" r="r" b="b"/>
              <a:pathLst>
                <a:path w="3667" h="3029" extrusionOk="0">
                  <a:moveTo>
                    <a:pt x="2076" y="0"/>
                  </a:moveTo>
                  <a:cubicBezTo>
                    <a:pt x="858" y="0"/>
                    <a:pt x="20" y="1292"/>
                    <a:pt x="135" y="1744"/>
                  </a:cubicBezTo>
                  <a:cubicBezTo>
                    <a:pt x="215" y="2055"/>
                    <a:pt x="529" y="2725"/>
                    <a:pt x="1285" y="3029"/>
                  </a:cubicBezTo>
                  <a:cubicBezTo>
                    <a:pt x="842" y="2665"/>
                    <a:pt x="0" y="1815"/>
                    <a:pt x="759" y="1119"/>
                  </a:cubicBezTo>
                  <a:cubicBezTo>
                    <a:pt x="1231" y="686"/>
                    <a:pt x="1740" y="484"/>
                    <a:pt x="2192" y="484"/>
                  </a:cubicBezTo>
                  <a:cubicBezTo>
                    <a:pt x="2693" y="484"/>
                    <a:pt x="3125" y="733"/>
                    <a:pt x="3356" y="1190"/>
                  </a:cubicBezTo>
                  <a:cubicBezTo>
                    <a:pt x="3491" y="1456"/>
                    <a:pt x="3569" y="1750"/>
                    <a:pt x="3613" y="2028"/>
                  </a:cubicBezTo>
                  <a:cubicBezTo>
                    <a:pt x="3667" y="1313"/>
                    <a:pt x="3547" y="396"/>
                    <a:pt x="2658" y="98"/>
                  </a:cubicBezTo>
                  <a:cubicBezTo>
                    <a:pt x="2456" y="30"/>
                    <a:pt x="2262" y="0"/>
                    <a:pt x="207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8728;p73">
              <a:extLst>
                <a:ext uri="{FF2B5EF4-FFF2-40B4-BE49-F238E27FC236}">
                  <a16:creationId xmlns:a16="http://schemas.microsoft.com/office/drawing/2014/main" id="{2F5DEE9D-5318-9D80-E309-6C26296AF5F5}"/>
                </a:ext>
              </a:extLst>
            </p:cNvPr>
            <p:cNvSpPr/>
            <p:nvPr/>
          </p:nvSpPr>
          <p:spPr>
            <a:xfrm>
              <a:off x="5712300" y="4501600"/>
              <a:ext cx="25250" cy="25225"/>
            </a:xfrm>
            <a:custGeom>
              <a:avLst/>
              <a:gdLst/>
              <a:ahLst/>
              <a:cxnLst/>
              <a:rect l="l" t="t" r="r" b="b"/>
              <a:pathLst>
                <a:path w="1010" h="1009" extrusionOk="0">
                  <a:moveTo>
                    <a:pt x="505" y="0"/>
                  </a:moveTo>
                  <a:cubicBezTo>
                    <a:pt x="227" y="0"/>
                    <a:pt x="0" y="226"/>
                    <a:pt x="0" y="504"/>
                  </a:cubicBezTo>
                  <a:cubicBezTo>
                    <a:pt x="0" y="782"/>
                    <a:pt x="226" y="1008"/>
                    <a:pt x="504" y="1008"/>
                  </a:cubicBezTo>
                  <a:cubicBezTo>
                    <a:pt x="782" y="1008"/>
                    <a:pt x="1009" y="783"/>
                    <a:pt x="1009" y="505"/>
                  </a:cubicBezTo>
                  <a:cubicBezTo>
                    <a:pt x="1009" y="227"/>
                    <a:pt x="783" y="0"/>
                    <a:pt x="50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8729;p73">
              <a:extLst>
                <a:ext uri="{FF2B5EF4-FFF2-40B4-BE49-F238E27FC236}">
                  <a16:creationId xmlns:a16="http://schemas.microsoft.com/office/drawing/2014/main" id="{3D4E2182-DC43-9458-EBD8-562FEA9928C6}"/>
                </a:ext>
              </a:extLst>
            </p:cNvPr>
            <p:cNvSpPr/>
            <p:nvPr/>
          </p:nvSpPr>
          <p:spPr>
            <a:xfrm>
              <a:off x="5747300" y="4480050"/>
              <a:ext cx="17900" cy="15700"/>
            </a:xfrm>
            <a:custGeom>
              <a:avLst/>
              <a:gdLst/>
              <a:ahLst/>
              <a:cxnLst/>
              <a:rect l="l" t="t" r="r" b="b"/>
              <a:pathLst>
                <a:path w="716" h="628" extrusionOk="0">
                  <a:moveTo>
                    <a:pt x="357" y="1"/>
                  </a:moveTo>
                  <a:cubicBezTo>
                    <a:pt x="307" y="1"/>
                    <a:pt x="257" y="13"/>
                    <a:pt x="210" y="37"/>
                  </a:cubicBezTo>
                  <a:cubicBezTo>
                    <a:pt x="58" y="118"/>
                    <a:pt x="0" y="308"/>
                    <a:pt x="81" y="460"/>
                  </a:cubicBezTo>
                  <a:cubicBezTo>
                    <a:pt x="137" y="567"/>
                    <a:pt x="246" y="627"/>
                    <a:pt x="358" y="627"/>
                  </a:cubicBezTo>
                  <a:cubicBezTo>
                    <a:pt x="407" y="627"/>
                    <a:pt x="457" y="615"/>
                    <a:pt x="504" y="590"/>
                  </a:cubicBezTo>
                  <a:cubicBezTo>
                    <a:pt x="656" y="509"/>
                    <a:pt x="715" y="320"/>
                    <a:pt x="633" y="166"/>
                  </a:cubicBezTo>
                  <a:cubicBezTo>
                    <a:pt x="577" y="61"/>
                    <a:pt x="469" y="1"/>
                    <a:pt x="357"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730;p73">
              <a:extLst>
                <a:ext uri="{FF2B5EF4-FFF2-40B4-BE49-F238E27FC236}">
                  <a16:creationId xmlns:a16="http://schemas.microsoft.com/office/drawing/2014/main" id="{49F9A015-097D-242C-0FF8-61F5A2066BE6}"/>
                </a:ext>
              </a:extLst>
            </p:cNvPr>
            <p:cNvSpPr/>
            <p:nvPr/>
          </p:nvSpPr>
          <p:spPr>
            <a:xfrm>
              <a:off x="5682850" y="4463425"/>
              <a:ext cx="20800" cy="17150"/>
            </a:xfrm>
            <a:custGeom>
              <a:avLst/>
              <a:gdLst/>
              <a:ahLst/>
              <a:cxnLst/>
              <a:rect l="l" t="t" r="r" b="b"/>
              <a:pathLst>
                <a:path w="832" h="686" extrusionOk="0">
                  <a:moveTo>
                    <a:pt x="273" y="0"/>
                  </a:moveTo>
                  <a:cubicBezTo>
                    <a:pt x="137" y="0"/>
                    <a:pt x="1" y="119"/>
                    <a:pt x="48" y="279"/>
                  </a:cubicBezTo>
                  <a:cubicBezTo>
                    <a:pt x="101" y="461"/>
                    <a:pt x="221" y="618"/>
                    <a:pt x="410" y="663"/>
                  </a:cubicBezTo>
                  <a:cubicBezTo>
                    <a:pt x="461" y="675"/>
                    <a:pt x="522" y="686"/>
                    <a:pt x="581" y="686"/>
                  </a:cubicBezTo>
                  <a:cubicBezTo>
                    <a:pt x="675" y="686"/>
                    <a:pt x="767" y="660"/>
                    <a:pt x="816" y="578"/>
                  </a:cubicBezTo>
                  <a:cubicBezTo>
                    <a:pt x="832" y="552"/>
                    <a:pt x="832" y="518"/>
                    <a:pt x="816" y="493"/>
                  </a:cubicBezTo>
                  <a:cubicBezTo>
                    <a:pt x="768" y="414"/>
                    <a:pt x="683" y="389"/>
                    <a:pt x="626" y="320"/>
                  </a:cubicBezTo>
                  <a:cubicBezTo>
                    <a:pt x="571" y="254"/>
                    <a:pt x="502" y="184"/>
                    <a:pt x="458" y="108"/>
                  </a:cubicBezTo>
                  <a:cubicBezTo>
                    <a:pt x="414" y="33"/>
                    <a:pt x="344"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8731;p73">
              <a:extLst>
                <a:ext uri="{FF2B5EF4-FFF2-40B4-BE49-F238E27FC236}">
                  <a16:creationId xmlns:a16="http://schemas.microsoft.com/office/drawing/2014/main" id="{D1114544-9FDC-15F7-5979-535D4F28F370}"/>
                </a:ext>
              </a:extLst>
            </p:cNvPr>
            <p:cNvSpPr/>
            <p:nvPr/>
          </p:nvSpPr>
          <p:spPr>
            <a:xfrm>
              <a:off x="5668450" y="4477525"/>
              <a:ext cx="22775" cy="15675"/>
            </a:xfrm>
            <a:custGeom>
              <a:avLst/>
              <a:gdLst/>
              <a:ahLst/>
              <a:cxnLst/>
              <a:rect l="l" t="t" r="r" b="b"/>
              <a:pathLst>
                <a:path w="911" h="627" extrusionOk="0">
                  <a:moveTo>
                    <a:pt x="298" y="0"/>
                  </a:moveTo>
                  <a:cubicBezTo>
                    <a:pt x="147" y="0"/>
                    <a:pt x="1" y="159"/>
                    <a:pt x="89" y="324"/>
                  </a:cubicBezTo>
                  <a:cubicBezTo>
                    <a:pt x="176" y="491"/>
                    <a:pt x="325" y="621"/>
                    <a:pt x="520" y="626"/>
                  </a:cubicBezTo>
                  <a:cubicBezTo>
                    <a:pt x="530" y="627"/>
                    <a:pt x="541" y="627"/>
                    <a:pt x="551" y="627"/>
                  </a:cubicBezTo>
                  <a:cubicBezTo>
                    <a:pt x="684" y="627"/>
                    <a:pt x="854" y="599"/>
                    <a:pt x="901" y="461"/>
                  </a:cubicBezTo>
                  <a:cubicBezTo>
                    <a:pt x="910" y="434"/>
                    <a:pt x="904" y="398"/>
                    <a:pt x="883" y="376"/>
                  </a:cubicBezTo>
                  <a:cubicBezTo>
                    <a:pt x="820" y="308"/>
                    <a:pt x="731" y="301"/>
                    <a:pt x="661" y="246"/>
                  </a:cubicBezTo>
                  <a:cubicBezTo>
                    <a:pt x="595" y="193"/>
                    <a:pt x="513" y="137"/>
                    <a:pt x="454" y="72"/>
                  </a:cubicBezTo>
                  <a:cubicBezTo>
                    <a:pt x="409" y="22"/>
                    <a:pt x="353"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8732;p73">
              <a:extLst>
                <a:ext uri="{FF2B5EF4-FFF2-40B4-BE49-F238E27FC236}">
                  <a16:creationId xmlns:a16="http://schemas.microsoft.com/office/drawing/2014/main" id="{9B7EE7EC-FDF6-623A-7DC4-4EA1072586EA}"/>
                </a:ext>
              </a:extLst>
            </p:cNvPr>
            <p:cNvSpPr/>
            <p:nvPr/>
          </p:nvSpPr>
          <p:spPr>
            <a:xfrm>
              <a:off x="5662175" y="4495650"/>
              <a:ext cx="19025" cy="12325"/>
            </a:xfrm>
            <a:custGeom>
              <a:avLst/>
              <a:gdLst/>
              <a:ahLst/>
              <a:cxnLst/>
              <a:rect l="l" t="t" r="r" b="b"/>
              <a:pathLst>
                <a:path w="761" h="493" extrusionOk="0">
                  <a:moveTo>
                    <a:pt x="249" y="1"/>
                  </a:moveTo>
                  <a:cubicBezTo>
                    <a:pt x="120" y="1"/>
                    <a:pt x="0" y="148"/>
                    <a:pt x="87" y="280"/>
                  </a:cubicBezTo>
                  <a:cubicBezTo>
                    <a:pt x="168" y="402"/>
                    <a:pt x="290" y="492"/>
                    <a:pt x="437" y="492"/>
                  </a:cubicBezTo>
                  <a:cubicBezTo>
                    <a:pt x="444" y="492"/>
                    <a:pt x="452" y="492"/>
                    <a:pt x="459" y="492"/>
                  </a:cubicBezTo>
                  <a:cubicBezTo>
                    <a:pt x="570" y="485"/>
                    <a:pt x="726" y="453"/>
                    <a:pt x="755" y="329"/>
                  </a:cubicBezTo>
                  <a:cubicBezTo>
                    <a:pt x="761" y="305"/>
                    <a:pt x="752" y="279"/>
                    <a:pt x="735" y="262"/>
                  </a:cubicBezTo>
                  <a:cubicBezTo>
                    <a:pt x="679" y="210"/>
                    <a:pt x="607" y="211"/>
                    <a:pt x="545" y="172"/>
                  </a:cubicBezTo>
                  <a:cubicBezTo>
                    <a:pt x="489" y="135"/>
                    <a:pt x="418" y="96"/>
                    <a:pt x="365" y="48"/>
                  </a:cubicBezTo>
                  <a:cubicBezTo>
                    <a:pt x="330" y="15"/>
                    <a:pt x="289"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8733;p73">
              <a:extLst>
                <a:ext uri="{FF2B5EF4-FFF2-40B4-BE49-F238E27FC236}">
                  <a16:creationId xmlns:a16="http://schemas.microsoft.com/office/drawing/2014/main" id="{E0825CC2-40BA-29AF-498E-B3F4CFACAA33}"/>
                </a:ext>
              </a:extLst>
            </p:cNvPr>
            <p:cNvSpPr/>
            <p:nvPr/>
          </p:nvSpPr>
          <p:spPr>
            <a:xfrm>
              <a:off x="5780450" y="4556400"/>
              <a:ext cx="64125" cy="27900"/>
            </a:xfrm>
            <a:custGeom>
              <a:avLst/>
              <a:gdLst/>
              <a:ahLst/>
              <a:cxnLst/>
              <a:rect l="l" t="t" r="r" b="b"/>
              <a:pathLst>
                <a:path w="2565" h="1116" extrusionOk="0">
                  <a:moveTo>
                    <a:pt x="380" y="3"/>
                  </a:moveTo>
                  <a:cubicBezTo>
                    <a:pt x="380" y="3"/>
                    <a:pt x="710" y="298"/>
                    <a:pt x="1369" y="354"/>
                  </a:cubicBezTo>
                  <a:cubicBezTo>
                    <a:pt x="2028" y="410"/>
                    <a:pt x="2321" y="1"/>
                    <a:pt x="2321" y="1"/>
                  </a:cubicBezTo>
                  <a:cubicBezTo>
                    <a:pt x="2321" y="1"/>
                    <a:pt x="2564" y="246"/>
                    <a:pt x="2418" y="464"/>
                  </a:cubicBezTo>
                  <a:cubicBezTo>
                    <a:pt x="2271" y="681"/>
                    <a:pt x="1662" y="1062"/>
                    <a:pt x="1490" y="1089"/>
                  </a:cubicBezTo>
                  <a:cubicBezTo>
                    <a:pt x="1320" y="1115"/>
                    <a:pt x="1" y="580"/>
                    <a:pt x="380"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8734;p73">
              <a:extLst>
                <a:ext uri="{FF2B5EF4-FFF2-40B4-BE49-F238E27FC236}">
                  <a16:creationId xmlns:a16="http://schemas.microsoft.com/office/drawing/2014/main" id="{9C5FC347-CF55-2BC3-544D-D4ABEEA9BA12}"/>
                </a:ext>
              </a:extLst>
            </p:cNvPr>
            <p:cNvSpPr/>
            <p:nvPr/>
          </p:nvSpPr>
          <p:spPr>
            <a:xfrm>
              <a:off x="5810100" y="4555850"/>
              <a:ext cx="15875" cy="6850"/>
            </a:xfrm>
            <a:custGeom>
              <a:avLst/>
              <a:gdLst/>
              <a:ahLst/>
              <a:cxnLst/>
              <a:rect l="l" t="t" r="r" b="b"/>
              <a:pathLst>
                <a:path w="635" h="274" extrusionOk="0">
                  <a:moveTo>
                    <a:pt x="317" y="0"/>
                  </a:moveTo>
                  <a:cubicBezTo>
                    <a:pt x="142" y="0"/>
                    <a:pt x="1" y="61"/>
                    <a:pt x="1" y="136"/>
                  </a:cubicBezTo>
                  <a:cubicBezTo>
                    <a:pt x="1" y="211"/>
                    <a:pt x="141" y="273"/>
                    <a:pt x="317" y="273"/>
                  </a:cubicBezTo>
                  <a:cubicBezTo>
                    <a:pt x="492" y="273"/>
                    <a:pt x="634" y="211"/>
                    <a:pt x="634" y="137"/>
                  </a:cubicBezTo>
                  <a:cubicBezTo>
                    <a:pt x="634" y="62"/>
                    <a:pt x="493" y="2"/>
                    <a:pt x="31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735;p73">
              <a:extLst>
                <a:ext uri="{FF2B5EF4-FFF2-40B4-BE49-F238E27FC236}">
                  <a16:creationId xmlns:a16="http://schemas.microsoft.com/office/drawing/2014/main" id="{32D9A4D6-4409-795C-8DF0-059BA084ABCB}"/>
                </a:ext>
              </a:extLst>
            </p:cNvPr>
            <p:cNvSpPr/>
            <p:nvPr/>
          </p:nvSpPr>
          <p:spPr>
            <a:xfrm>
              <a:off x="5796600" y="4564725"/>
              <a:ext cx="12375" cy="9000"/>
            </a:xfrm>
            <a:custGeom>
              <a:avLst/>
              <a:gdLst/>
              <a:ahLst/>
              <a:cxnLst/>
              <a:rect l="l" t="t" r="r" b="b"/>
              <a:pathLst>
                <a:path w="495" h="360" extrusionOk="0">
                  <a:moveTo>
                    <a:pt x="169" y="0"/>
                  </a:moveTo>
                  <a:cubicBezTo>
                    <a:pt x="167" y="0"/>
                    <a:pt x="165" y="0"/>
                    <a:pt x="162" y="0"/>
                  </a:cubicBezTo>
                  <a:cubicBezTo>
                    <a:pt x="75" y="0"/>
                    <a:pt x="0" y="43"/>
                    <a:pt x="8" y="72"/>
                  </a:cubicBezTo>
                  <a:cubicBezTo>
                    <a:pt x="13" y="99"/>
                    <a:pt x="82" y="111"/>
                    <a:pt x="138" y="143"/>
                  </a:cubicBezTo>
                  <a:cubicBezTo>
                    <a:pt x="195" y="174"/>
                    <a:pt x="239" y="214"/>
                    <a:pt x="239" y="214"/>
                  </a:cubicBezTo>
                  <a:cubicBezTo>
                    <a:pt x="239" y="214"/>
                    <a:pt x="293" y="235"/>
                    <a:pt x="347" y="272"/>
                  </a:cubicBezTo>
                  <a:cubicBezTo>
                    <a:pt x="396" y="306"/>
                    <a:pt x="441" y="359"/>
                    <a:pt x="466" y="359"/>
                  </a:cubicBezTo>
                  <a:cubicBezTo>
                    <a:pt x="468" y="359"/>
                    <a:pt x="470" y="359"/>
                    <a:pt x="471" y="358"/>
                  </a:cubicBezTo>
                  <a:cubicBezTo>
                    <a:pt x="495" y="351"/>
                    <a:pt x="488" y="257"/>
                    <a:pt x="442" y="175"/>
                  </a:cubicBezTo>
                  <a:cubicBezTo>
                    <a:pt x="402" y="94"/>
                    <a:pt x="328" y="37"/>
                    <a:pt x="328" y="37"/>
                  </a:cubicBezTo>
                  <a:cubicBezTo>
                    <a:pt x="328" y="37"/>
                    <a:pt x="252" y="0"/>
                    <a:pt x="1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8736;p73">
              <a:extLst>
                <a:ext uri="{FF2B5EF4-FFF2-40B4-BE49-F238E27FC236}">
                  <a16:creationId xmlns:a16="http://schemas.microsoft.com/office/drawing/2014/main" id="{3B556C60-0BE4-C7BC-FAE0-6993577F38FF}"/>
                </a:ext>
              </a:extLst>
            </p:cNvPr>
            <p:cNvSpPr/>
            <p:nvPr/>
          </p:nvSpPr>
          <p:spPr>
            <a:xfrm>
              <a:off x="5825700" y="4563775"/>
              <a:ext cx="10975" cy="8450"/>
            </a:xfrm>
            <a:custGeom>
              <a:avLst/>
              <a:gdLst/>
              <a:ahLst/>
              <a:cxnLst/>
              <a:rect l="l" t="t" r="r" b="b"/>
              <a:pathLst>
                <a:path w="439" h="338" extrusionOk="0">
                  <a:moveTo>
                    <a:pt x="345" y="0"/>
                  </a:moveTo>
                  <a:cubicBezTo>
                    <a:pt x="328" y="0"/>
                    <a:pt x="309" y="2"/>
                    <a:pt x="290" y="5"/>
                  </a:cubicBezTo>
                  <a:cubicBezTo>
                    <a:pt x="219" y="16"/>
                    <a:pt x="151" y="52"/>
                    <a:pt x="151" y="52"/>
                  </a:cubicBezTo>
                  <a:cubicBezTo>
                    <a:pt x="151" y="52"/>
                    <a:pt x="96" y="105"/>
                    <a:pt x="56" y="175"/>
                  </a:cubicBezTo>
                  <a:cubicBezTo>
                    <a:pt x="18" y="243"/>
                    <a:pt x="1" y="320"/>
                    <a:pt x="22" y="334"/>
                  </a:cubicBezTo>
                  <a:cubicBezTo>
                    <a:pt x="25" y="337"/>
                    <a:pt x="29" y="338"/>
                    <a:pt x="33" y="338"/>
                  </a:cubicBezTo>
                  <a:cubicBezTo>
                    <a:pt x="59" y="338"/>
                    <a:pt x="103" y="303"/>
                    <a:pt x="147" y="277"/>
                  </a:cubicBezTo>
                  <a:cubicBezTo>
                    <a:pt x="199" y="246"/>
                    <a:pt x="250" y="224"/>
                    <a:pt x="250" y="224"/>
                  </a:cubicBezTo>
                  <a:cubicBezTo>
                    <a:pt x="250" y="224"/>
                    <a:pt x="289" y="181"/>
                    <a:pt x="337" y="142"/>
                  </a:cubicBezTo>
                  <a:cubicBezTo>
                    <a:pt x="384" y="99"/>
                    <a:pt x="439" y="62"/>
                    <a:pt x="435" y="33"/>
                  </a:cubicBezTo>
                  <a:cubicBezTo>
                    <a:pt x="432" y="13"/>
                    <a:pt x="394" y="0"/>
                    <a:pt x="34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8737;p73">
              <a:extLst>
                <a:ext uri="{FF2B5EF4-FFF2-40B4-BE49-F238E27FC236}">
                  <a16:creationId xmlns:a16="http://schemas.microsoft.com/office/drawing/2014/main" id="{1A0AA405-9D37-E8FA-986C-9FFD2357419A}"/>
                </a:ext>
              </a:extLst>
            </p:cNvPr>
            <p:cNvSpPr/>
            <p:nvPr/>
          </p:nvSpPr>
          <p:spPr>
            <a:xfrm>
              <a:off x="5787775" y="4552550"/>
              <a:ext cx="14925" cy="21750"/>
            </a:xfrm>
            <a:custGeom>
              <a:avLst/>
              <a:gdLst/>
              <a:ahLst/>
              <a:cxnLst/>
              <a:rect l="l" t="t" r="r" b="b"/>
              <a:pathLst>
                <a:path w="597" h="870" extrusionOk="0">
                  <a:moveTo>
                    <a:pt x="343" y="1"/>
                  </a:moveTo>
                  <a:cubicBezTo>
                    <a:pt x="326" y="1"/>
                    <a:pt x="299" y="9"/>
                    <a:pt x="265" y="23"/>
                  </a:cubicBezTo>
                  <a:cubicBezTo>
                    <a:pt x="213" y="45"/>
                    <a:pt x="143" y="85"/>
                    <a:pt x="86" y="157"/>
                  </a:cubicBezTo>
                  <a:cubicBezTo>
                    <a:pt x="30" y="231"/>
                    <a:pt x="1" y="333"/>
                    <a:pt x="11" y="420"/>
                  </a:cubicBezTo>
                  <a:cubicBezTo>
                    <a:pt x="22" y="507"/>
                    <a:pt x="62" y="554"/>
                    <a:pt x="59" y="554"/>
                  </a:cubicBezTo>
                  <a:cubicBezTo>
                    <a:pt x="59" y="554"/>
                    <a:pt x="59" y="554"/>
                    <a:pt x="59" y="554"/>
                  </a:cubicBezTo>
                  <a:lnTo>
                    <a:pt x="59" y="554"/>
                  </a:lnTo>
                  <a:cubicBezTo>
                    <a:pt x="59" y="554"/>
                    <a:pt x="96" y="598"/>
                    <a:pt x="145" y="631"/>
                  </a:cubicBezTo>
                  <a:cubicBezTo>
                    <a:pt x="192" y="663"/>
                    <a:pt x="251" y="703"/>
                    <a:pt x="314" y="741"/>
                  </a:cubicBezTo>
                  <a:cubicBezTo>
                    <a:pt x="421" y="807"/>
                    <a:pt x="530" y="869"/>
                    <a:pt x="568" y="869"/>
                  </a:cubicBezTo>
                  <a:cubicBezTo>
                    <a:pt x="574" y="869"/>
                    <a:pt x="578" y="868"/>
                    <a:pt x="580" y="864"/>
                  </a:cubicBezTo>
                  <a:cubicBezTo>
                    <a:pt x="596" y="842"/>
                    <a:pt x="496" y="730"/>
                    <a:pt x="393" y="624"/>
                  </a:cubicBezTo>
                  <a:cubicBezTo>
                    <a:pt x="341" y="571"/>
                    <a:pt x="287" y="519"/>
                    <a:pt x="249" y="481"/>
                  </a:cubicBezTo>
                  <a:cubicBezTo>
                    <a:pt x="213" y="445"/>
                    <a:pt x="204" y="427"/>
                    <a:pt x="204" y="427"/>
                  </a:cubicBezTo>
                  <a:cubicBezTo>
                    <a:pt x="204" y="425"/>
                    <a:pt x="190" y="415"/>
                    <a:pt x="180" y="385"/>
                  </a:cubicBezTo>
                  <a:cubicBezTo>
                    <a:pt x="169" y="355"/>
                    <a:pt x="170" y="294"/>
                    <a:pt x="194" y="240"/>
                  </a:cubicBezTo>
                  <a:cubicBezTo>
                    <a:pt x="246" y="127"/>
                    <a:pt x="377" y="32"/>
                    <a:pt x="359" y="7"/>
                  </a:cubicBezTo>
                  <a:cubicBezTo>
                    <a:pt x="357" y="3"/>
                    <a:pt x="351" y="1"/>
                    <a:pt x="34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8738;p73">
              <a:extLst>
                <a:ext uri="{FF2B5EF4-FFF2-40B4-BE49-F238E27FC236}">
                  <a16:creationId xmlns:a16="http://schemas.microsoft.com/office/drawing/2014/main" id="{E9871FD4-A001-AED2-5879-5E2973464E3B}"/>
                </a:ext>
              </a:extLst>
            </p:cNvPr>
            <p:cNvSpPr/>
            <p:nvPr/>
          </p:nvSpPr>
          <p:spPr>
            <a:xfrm>
              <a:off x="5832925" y="4552450"/>
              <a:ext cx="10950" cy="19925"/>
            </a:xfrm>
            <a:custGeom>
              <a:avLst/>
              <a:gdLst/>
              <a:ahLst/>
              <a:cxnLst/>
              <a:rect l="l" t="t" r="r" b="b"/>
              <a:pathLst>
                <a:path w="438" h="797" extrusionOk="0">
                  <a:moveTo>
                    <a:pt x="116" y="1"/>
                  </a:moveTo>
                  <a:cubicBezTo>
                    <a:pt x="113" y="1"/>
                    <a:pt x="110" y="1"/>
                    <a:pt x="108" y="3"/>
                  </a:cubicBezTo>
                  <a:cubicBezTo>
                    <a:pt x="90" y="21"/>
                    <a:pt x="148" y="134"/>
                    <a:pt x="190" y="250"/>
                  </a:cubicBezTo>
                  <a:cubicBezTo>
                    <a:pt x="201" y="280"/>
                    <a:pt x="212" y="308"/>
                    <a:pt x="220" y="336"/>
                  </a:cubicBezTo>
                  <a:cubicBezTo>
                    <a:pt x="230" y="363"/>
                    <a:pt x="239" y="389"/>
                    <a:pt x="238" y="399"/>
                  </a:cubicBezTo>
                  <a:cubicBezTo>
                    <a:pt x="241" y="442"/>
                    <a:pt x="244" y="472"/>
                    <a:pt x="244" y="472"/>
                  </a:cubicBezTo>
                  <a:cubicBezTo>
                    <a:pt x="241" y="472"/>
                    <a:pt x="248" y="484"/>
                    <a:pt x="248" y="501"/>
                  </a:cubicBezTo>
                  <a:cubicBezTo>
                    <a:pt x="250" y="518"/>
                    <a:pt x="227" y="559"/>
                    <a:pt x="186" y="600"/>
                  </a:cubicBezTo>
                  <a:cubicBezTo>
                    <a:pt x="103" y="676"/>
                    <a:pt x="1" y="765"/>
                    <a:pt x="21" y="792"/>
                  </a:cubicBezTo>
                  <a:cubicBezTo>
                    <a:pt x="24" y="795"/>
                    <a:pt x="29" y="797"/>
                    <a:pt x="38" y="797"/>
                  </a:cubicBezTo>
                  <a:cubicBezTo>
                    <a:pt x="75" y="797"/>
                    <a:pt x="161" y="767"/>
                    <a:pt x="256" y="722"/>
                  </a:cubicBezTo>
                  <a:cubicBezTo>
                    <a:pt x="313" y="693"/>
                    <a:pt x="380" y="643"/>
                    <a:pt x="408" y="564"/>
                  </a:cubicBezTo>
                  <a:cubicBezTo>
                    <a:pt x="437" y="485"/>
                    <a:pt x="422" y="431"/>
                    <a:pt x="425" y="431"/>
                  </a:cubicBezTo>
                  <a:lnTo>
                    <a:pt x="425" y="431"/>
                  </a:lnTo>
                  <a:cubicBezTo>
                    <a:pt x="425" y="431"/>
                    <a:pt x="425" y="431"/>
                    <a:pt x="425" y="431"/>
                  </a:cubicBezTo>
                  <a:cubicBezTo>
                    <a:pt x="423" y="426"/>
                    <a:pt x="420" y="410"/>
                    <a:pt x="400" y="344"/>
                  </a:cubicBezTo>
                  <a:cubicBezTo>
                    <a:pt x="387" y="305"/>
                    <a:pt x="371" y="281"/>
                    <a:pt x="355" y="256"/>
                  </a:cubicBezTo>
                  <a:cubicBezTo>
                    <a:pt x="339" y="229"/>
                    <a:pt x="320" y="201"/>
                    <a:pt x="300" y="175"/>
                  </a:cubicBezTo>
                  <a:cubicBezTo>
                    <a:pt x="231" y="77"/>
                    <a:pt x="146" y="1"/>
                    <a:pt x="1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8739;p73">
              <a:extLst>
                <a:ext uri="{FF2B5EF4-FFF2-40B4-BE49-F238E27FC236}">
                  <a16:creationId xmlns:a16="http://schemas.microsoft.com/office/drawing/2014/main" id="{6A30D162-BC97-D4BA-8F24-CF70DED2F15E}"/>
                </a:ext>
              </a:extLst>
            </p:cNvPr>
            <p:cNvSpPr/>
            <p:nvPr/>
          </p:nvSpPr>
          <p:spPr>
            <a:xfrm>
              <a:off x="5802325" y="4549500"/>
              <a:ext cx="28975" cy="5575"/>
            </a:xfrm>
            <a:custGeom>
              <a:avLst/>
              <a:gdLst/>
              <a:ahLst/>
              <a:cxnLst/>
              <a:rect l="l" t="t" r="r" b="b"/>
              <a:pathLst>
                <a:path w="1159" h="223" extrusionOk="0">
                  <a:moveTo>
                    <a:pt x="578" y="1"/>
                  </a:moveTo>
                  <a:cubicBezTo>
                    <a:pt x="578" y="1"/>
                    <a:pt x="424" y="15"/>
                    <a:pt x="280" y="61"/>
                  </a:cubicBezTo>
                  <a:cubicBezTo>
                    <a:pt x="133" y="106"/>
                    <a:pt x="0" y="186"/>
                    <a:pt x="10" y="212"/>
                  </a:cubicBezTo>
                  <a:cubicBezTo>
                    <a:pt x="13" y="220"/>
                    <a:pt x="28" y="223"/>
                    <a:pt x="52" y="223"/>
                  </a:cubicBezTo>
                  <a:cubicBezTo>
                    <a:pt x="106" y="223"/>
                    <a:pt x="204" y="208"/>
                    <a:pt x="302" y="203"/>
                  </a:cubicBezTo>
                  <a:cubicBezTo>
                    <a:pt x="345" y="201"/>
                    <a:pt x="387" y="200"/>
                    <a:pt x="426" y="200"/>
                  </a:cubicBezTo>
                  <a:cubicBezTo>
                    <a:pt x="514" y="200"/>
                    <a:pt x="580" y="204"/>
                    <a:pt x="580" y="204"/>
                  </a:cubicBezTo>
                  <a:cubicBezTo>
                    <a:pt x="580" y="204"/>
                    <a:pt x="677" y="195"/>
                    <a:pt x="791" y="195"/>
                  </a:cubicBezTo>
                  <a:cubicBezTo>
                    <a:pt x="813" y="195"/>
                    <a:pt x="835" y="195"/>
                    <a:pt x="858" y="196"/>
                  </a:cubicBezTo>
                  <a:cubicBezTo>
                    <a:pt x="951" y="198"/>
                    <a:pt x="1044" y="209"/>
                    <a:pt x="1100" y="209"/>
                  </a:cubicBezTo>
                  <a:cubicBezTo>
                    <a:pt x="1129" y="209"/>
                    <a:pt x="1147" y="206"/>
                    <a:pt x="1150" y="197"/>
                  </a:cubicBezTo>
                  <a:cubicBezTo>
                    <a:pt x="1159" y="170"/>
                    <a:pt x="1025" y="95"/>
                    <a:pt x="877" y="53"/>
                  </a:cubicBezTo>
                  <a:cubicBezTo>
                    <a:pt x="730" y="9"/>
                    <a:pt x="578" y="1"/>
                    <a:pt x="57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8740;p73">
              <a:extLst>
                <a:ext uri="{FF2B5EF4-FFF2-40B4-BE49-F238E27FC236}">
                  <a16:creationId xmlns:a16="http://schemas.microsoft.com/office/drawing/2014/main" id="{108ECB90-8738-2171-8E79-7E267E3FF806}"/>
                </a:ext>
              </a:extLst>
            </p:cNvPr>
            <p:cNvSpPr/>
            <p:nvPr/>
          </p:nvSpPr>
          <p:spPr>
            <a:xfrm>
              <a:off x="5675350" y="4542175"/>
              <a:ext cx="13875" cy="8775"/>
            </a:xfrm>
            <a:custGeom>
              <a:avLst/>
              <a:gdLst/>
              <a:ahLst/>
              <a:cxnLst/>
              <a:rect l="l" t="t" r="r" b="b"/>
              <a:pathLst>
                <a:path w="555" h="351" extrusionOk="0">
                  <a:moveTo>
                    <a:pt x="184" y="1"/>
                  </a:moveTo>
                  <a:cubicBezTo>
                    <a:pt x="111" y="1"/>
                    <a:pt x="52" y="26"/>
                    <a:pt x="32" y="74"/>
                  </a:cubicBezTo>
                  <a:cubicBezTo>
                    <a:pt x="0" y="153"/>
                    <a:pt x="85" y="262"/>
                    <a:pt x="219" y="318"/>
                  </a:cubicBezTo>
                  <a:cubicBezTo>
                    <a:pt x="271" y="340"/>
                    <a:pt x="324" y="350"/>
                    <a:pt x="371" y="350"/>
                  </a:cubicBezTo>
                  <a:cubicBezTo>
                    <a:pt x="444" y="350"/>
                    <a:pt x="503" y="325"/>
                    <a:pt x="522" y="277"/>
                  </a:cubicBezTo>
                  <a:cubicBezTo>
                    <a:pt x="554" y="198"/>
                    <a:pt x="471" y="89"/>
                    <a:pt x="336" y="33"/>
                  </a:cubicBezTo>
                  <a:cubicBezTo>
                    <a:pt x="284" y="11"/>
                    <a:pt x="231" y="1"/>
                    <a:pt x="184"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8741;p73">
              <a:extLst>
                <a:ext uri="{FF2B5EF4-FFF2-40B4-BE49-F238E27FC236}">
                  <a16:creationId xmlns:a16="http://schemas.microsoft.com/office/drawing/2014/main" id="{55490450-FDC5-6A01-BBA4-7C92BC6BFC32}"/>
                </a:ext>
              </a:extLst>
            </p:cNvPr>
            <p:cNvSpPr/>
            <p:nvPr/>
          </p:nvSpPr>
          <p:spPr>
            <a:xfrm>
              <a:off x="5954025" y="4542725"/>
              <a:ext cx="13975" cy="8575"/>
            </a:xfrm>
            <a:custGeom>
              <a:avLst/>
              <a:gdLst/>
              <a:ahLst/>
              <a:cxnLst/>
              <a:rect l="l" t="t" r="r" b="b"/>
              <a:pathLst>
                <a:path w="559" h="343" extrusionOk="0">
                  <a:moveTo>
                    <a:pt x="367" y="0"/>
                  </a:moveTo>
                  <a:cubicBezTo>
                    <a:pt x="324" y="0"/>
                    <a:pt x="276" y="9"/>
                    <a:pt x="227" y="26"/>
                  </a:cubicBezTo>
                  <a:cubicBezTo>
                    <a:pt x="89" y="76"/>
                    <a:pt x="0" y="181"/>
                    <a:pt x="30" y="261"/>
                  </a:cubicBezTo>
                  <a:cubicBezTo>
                    <a:pt x="49" y="313"/>
                    <a:pt x="113" y="342"/>
                    <a:pt x="193" y="342"/>
                  </a:cubicBezTo>
                  <a:cubicBezTo>
                    <a:pt x="236" y="342"/>
                    <a:pt x="284" y="334"/>
                    <a:pt x="333" y="316"/>
                  </a:cubicBezTo>
                  <a:cubicBezTo>
                    <a:pt x="471" y="266"/>
                    <a:pt x="559" y="160"/>
                    <a:pt x="530" y="80"/>
                  </a:cubicBezTo>
                  <a:cubicBezTo>
                    <a:pt x="510" y="28"/>
                    <a:pt x="447" y="0"/>
                    <a:pt x="36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8742;p73">
              <a:extLst>
                <a:ext uri="{FF2B5EF4-FFF2-40B4-BE49-F238E27FC236}">
                  <a16:creationId xmlns:a16="http://schemas.microsoft.com/office/drawing/2014/main" id="{816FBFC8-1D05-BD47-54F8-7A1592FC9A24}"/>
                </a:ext>
              </a:extLst>
            </p:cNvPr>
            <p:cNvSpPr/>
            <p:nvPr/>
          </p:nvSpPr>
          <p:spPr>
            <a:xfrm>
              <a:off x="5826050" y="4651400"/>
              <a:ext cx="13375" cy="7725"/>
            </a:xfrm>
            <a:custGeom>
              <a:avLst/>
              <a:gdLst/>
              <a:ahLst/>
              <a:cxnLst/>
              <a:rect l="l" t="t" r="r" b="b"/>
              <a:pathLst>
                <a:path w="535" h="309" extrusionOk="0">
                  <a:moveTo>
                    <a:pt x="278" y="0"/>
                  </a:moveTo>
                  <a:cubicBezTo>
                    <a:pt x="274" y="0"/>
                    <a:pt x="269" y="0"/>
                    <a:pt x="265" y="0"/>
                  </a:cubicBezTo>
                  <a:cubicBezTo>
                    <a:pt x="119" y="2"/>
                    <a:pt x="1" y="74"/>
                    <a:pt x="3" y="159"/>
                  </a:cubicBezTo>
                  <a:cubicBezTo>
                    <a:pt x="4" y="243"/>
                    <a:pt x="120" y="308"/>
                    <a:pt x="263" y="308"/>
                  </a:cubicBezTo>
                  <a:cubicBezTo>
                    <a:pt x="266" y="308"/>
                    <a:pt x="268" y="308"/>
                    <a:pt x="270" y="308"/>
                  </a:cubicBezTo>
                  <a:cubicBezTo>
                    <a:pt x="416" y="305"/>
                    <a:pt x="535" y="235"/>
                    <a:pt x="532" y="149"/>
                  </a:cubicBezTo>
                  <a:cubicBezTo>
                    <a:pt x="531" y="67"/>
                    <a:pt x="419" y="0"/>
                    <a:pt x="278"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8743;p73">
              <a:extLst>
                <a:ext uri="{FF2B5EF4-FFF2-40B4-BE49-F238E27FC236}">
                  <a16:creationId xmlns:a16="http://schemas.microsoft.com/office/drawing/2014/main" id="{BCF85264-CC70-28D6-D576-F37A0492BF59}"/>
                </a:ext>
              </a:extLst>
            </p:cNvPr>
            <p:cNvSpPr/>
            <p:nvPr/>
          </p:nvSpPr>
          <p:spPr>
            <a:xfrm>
              <a:off x="5634125" y="4292425"/>
              <a:ext cx="352225" cy="210525"/>
            </a:xfrm>
            <a:custGeom>
              <a:avLst/>
              <a:gdLst/>
              <a:ahLst/>
              <a:cxnLst/>
              <a:rect l="l" t="t" r="r" b="b"/>
              <a:pathLst>
                <a:path w="14089" h="8421" extrusionOk="0">
                  <a:moveTo>
                    <a:pt x="13844" y="7437"/>
                  </a:moveTo>
                  <a:cubicBezTo>
                    <a:pt x="13962" y="6654"/>
                    <a:pt x="14089" y="5872"/>
                    <a:pt x="13995" y="5095"/>
                  </a:cubicBezTo>
                  <a:cubicBezTo>
                    <a:pt x="13878" y="4115"/>
                    <a:pt x="13252" y="3111"/>
                    <a:pt x="12591" y="2399"/>
                  </a:cubicBezTo>
                  <a:cubicBezTo>
                    <a:pt x="11186" y="893"/>
                    <a:pt x="9077" y="251"/>
                    <a:pt x="7095" y="157"/>
                  </a:cubicBezTo>
                  <a:cubicBezTo>
                    <a:pt x="3823" y="0"/>
                    <a:pt x="0" y="3164"/>
                    <a:pt x="699" y="6703"/>
                  </a:cubicBezTo>
                  <a:cubicBezTo>
                    <a:pt x="816" y="7298"/>
                    <a:pt x="996" y="7842"/>
                    <a:pt x="1085" y="8420"/>
                  </a:cubicBezTo>
                  <a:cubicBezTo>
                    <a:pt x="997" y="7721"/>
                    <a:pt x="859" y="6784"/>
                    <a:pt x="686" y="6196"/>
                  </a:cubicBezTo>
                  <a:cubicBezTo>
                    <a:pt x="686" y="6196"/>
                    <a:pt x="1246" y="5677"/>
                    <a:pt x="1397" y="5056"/>
                  </a:cubicBezTo>
                  <a:cubicBezTo>
                    <a:pt x="1397" y="5056"/>
                    <a:pt x="1854" y="4693"/>
                    <a:pt x="2007" y="4381"/>
                  </a:cubicBezTo>
                  <a:cubicBezTo>
                    <a:pt x="2159" y="4071"/>
                    <a:pt x="4852" y="3708"/>
                    <a:pt x="4801" y="1583"/>
                  </a:cubicBezTo>
                  <a:cubicBezTo>
                    <a:pt x="4801" y="1583"/>
                    <a:pt x="6376" y="4123"/>
                    <a:pt x="8662" y="4797"/>
                  </a:cubicBezTo>
                  <a:cubicBezTo>
                    <a:pt x="10948" y="5471"/>
                    <a:pt x="12726" y="4693"/>
                    <a:pt x="12726" y="4849"/>
                  </a:cubicBezTo>
                  <a:cubicBezTo>
                    <a:pt x="12725" y="4978"/>
                    <a:pt x="13702" y="5120"/>
                    <a:pt x="13844" y="743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8744;p73">
              <a:extLst>
                <a:ext uri="{FF2B5EF4-FFF2-40B4-BE49-F238E27FC236}">
                  <a16:creationId xmlns:a16="http://schemas.microsoft.com/office/drawing/2014/main" id="{08357146-522A-1D5A-E6DA-FA6457CFB86E}"/>
                </a:ext>
              </a:extLst>
            </p:cNvPr>
            <p:cNvSpPr/>
            <p:nvPr/>
          </p:nvSpPr>
          <p:spPr>
            <a:xfrm>
              <a:off x="5587225" y="4221100"/>
              <a:ext cx="445800" cy="297100"/>
            </a:xfrm>
            <a:custGeom>
              <a:avLst/>
              <a:gdLst/>
              <a:ahLst/>
              <a:cxnLst/>
              <a:rect l="l" t="t" r="r" b="b"/>
              <a:pathLst>
                <a:path w="17832" h="11884" extrusionOk="0">
                  <a:moveTo>
                    <a:pt x="10651" y="1"/>
                  </a:moveTo>
                  <a:cubicBezTo>
                    <a:pt x="9372" y="1"/>
                    <a:pt x="7915" y="355"/>
                    <a:pt x="6275" y="1218"/>
                  </a:cubicBezTo>
                  <a:cubicBezTo>
                    <a:pt x="6275" y="1218"/>
                    <a:pt x="6086" y="1189"/>
                    <a:pt x="5777" y="1189"/>
                  </a:cubicBezTo>
                  <a:cubicBezTo>
                    <a:pt x="4561" y="1189"/>
                    <a:pt x="1492" y="1635"/>
                    <a:pt x="739" y="6037"/>
                  </a:cubicBezTo>
                  <a:cubicBezTo>
                    <a:pt x="1" y="10352"/>
                    <a:pt x="2993" y="11884"/>
                    <a:pt x="2993" y="11884"/>
                  </a:cubicBezTo>
                  <a:cubicBezTo>
                    <a:pt x="2993" y="11884"/>
                    <a:pt x="2796" y="9769"/>
                    <a:pt x="2491" y="8731"/>
                  </a:cubicBezTo>
                  <a:cubicBezTo>
                    <a:pt x="2491" y="8731"/>
                    <a:pt x="3050" y="8213"/>
                    <a:pt x="3201" y="7591"/>
                  </a:cubicBezTo>
                  <a:cubicBezTo>
                    <a:pt x="3201" y="7591"/>
                    <a:pt x="3659" y="7229"/>
                    <a:pt x="3812" y="6917"/>
                  </a:cubicBezTo>
                  <a:cubicBezTo>
                    <a:pt x="3964" y="6606"/>
                    <a:pt x="6657" y="6242"/>
                    <a:pt x="6606" y="4118"/>
                  </a:cubicBezTo>
                  <a:lnTo>
                    <a:pt x="6606" y="4118"/>
                  </a:lnTo>
                  <a:cubicBezTo>
                    <a:pt x="6606" y="4118"/>
                    <a:pt x="8181" y="6658"/>
                    <a:pt x="10467" y="7331"/>
                  </a:cubicBezTo>
                  <a:cubicBezTo>
                    <a:pt x="11181" y="7542"/>
                    <a:pt x="11845" y="7611"/>
                    <a:pt x="12421" y="7611"/>
                  </a:cubicBezTo>
                  <a:cubicBezTo>
                    <a:pt x="13515" y="7611"/>
                    <a:pt x="14290" y="7362"/>
                    <a:pt x="14484" y="7362"/>
                  </a:cubicBezTo>
                  <a:cubicBezTo>
                    <a:pt x="14515" y="7362"/>
                    <a:pt x="14531" y="7369"/>
                    <a:pt x="14531" y="7383"/>
                  </a:cubicBezTo>
                  <a:cubicBezTo>
                    <a:pt x="14531" y="7539"/>
                    <a:pt x="15927" y="7707"/>
                    <a:pt x="15624" y="11595"/>
                  </a:cubicBezTo>
                  <a:cubicBezTo>
                    <a:pt x="15624" y="11595"/>
                    <a:pt x="17831" y="9353"/>
                    <a:pt x="17781" y="6918"/>
                  </a:cubicBezTo>
                  <a:cubicBezTo>
                    <a:pt x="17741" y="4994"/>
                    <a:pt x="15449" y="1"/>
                    <a:pt x="10651"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8745;p73">
              <a:extLst>
                <a:ext uri="{FF2B5EF4-FFF2-40B4-BE49-F238E27FC236}">
                  <a16:creationId xmlns:a16="http://schemas.microsoft.com/office/drawing/2014/main" id="{B97C85C9-B195-C6F2-B3FD-3B8B231E35BC}"/>
                </a:ext>
              </a:extLst>
            </p:cNvPr>
            <p:cNvSpPr/>
            <p:nvPr/>
          </p:nvSpPr>
          <p:spPr>
            <a:xfrm>
              <a:off x="5698125" y="4348350"/>
              <a:ext cx="200" cy="500"/>
            </a:xfrm>
            <a:custGeom>
              <a:avLst/>
              <a:gdLst/>
              <a:ahLst/>
              <a:cxnLst/>
              <a:rect l="l" t="t" r="r" b="b"/>
              <a:pathLst>
                <a:path w="8" h="20" extrusionOk="0">
                  <a:moveTo>
                    <a:pt x="8" y="1"/>
                  </a:moveTo>
                  <a:cubicBezTo>
                    <a:pt x="8" y="1"/>
                    <a:pt x="5" y="8"/>
                    <a:pt x="0" y="20"/>
                  </a:cubicBezTo>
                  <a:cubicBezTo>
                    <a:pt x="6" y="8"/>
                    <a:pt x="8" y="1"/>
                    <a:pt x="8"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8746;p73">
              <a:extLst>
                <a:ext uri="{FF2B5EF4-FFF2-40B4-BE49-F238E27FC236}">
                  <a16:creationId xmlns:a16="http://schemas.microsoft.com/office/drawing/2014/main" id="{E29EEFB4-A768-3AEA-B14D-7FED4421734F}"/>
                </a:ext>
              </a:extLst>
            </p:cNvPr>
            <p:cNvSpPr/>
            <p:nvPr/>
          </p:nvSpPr>
          <p:spPr>
            <a:xfrm>
              <a:off x="5688550" y="4302550"/>
              <a:ext cx="1125" cy="700"/>
            </a:xfrm>
            <a:custGeom>
              <a:avLst/>
              <a:gdLst/>
              <a:ahLst/>
              <a:cxnLst/>
              <a:rect l="l" t="t" r="r" b="b"/>
              <a:pathLst>
                <a:path w="45" h="28" extrusionOk="0">
                  <a:moveTo>
                    <a:pt x="45" y="1"/>
                  </a:moveTo>
                  <a:lnTo>
                    <a:pt x="45" y="1"/>
                  </a:lnTo>
                  <a:cubicBezTo>
                    <a:pt x="17" y="17"/>
                    <a:pt x="1" y="28"/>
                    <a:pt x="1" y="28"/>
                  </a:cubicBezTo>
                  <a:cubicBezTo>
                    <a:pt x="1" y="28"/>
                    <a:pt x="18" y="18"/>
                    <a:pt x="45"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8747;p73">
              <a:extLst>
                <a:ext uri="{FF2B5EF4-FFF2-40B4-BE49-F238E27FC236}">
                  <a16:creationId xmlns:a16="http://schemas.microsoft.com/office/drawing/2014/main" id="{6D082D0C-6C9F-499A-8882-814F4AD7F729}"/>
                </a:ext>
              </a:extLst>
            </p:cNvPr>
            <p:cNvSpPr/>
            <p:nvPr/>
          </p:nvSpPr>
          <p:spPr>
            <a:xfrm>
              <a:off x="6013150" y="4436450"/>
              <a:ext cx="75" cy="350"/>
            </a:xfrm>
            <a:custGeom>
              <a:avLst/>
              <a:gdLst/>
              <a:ahLst/>
              <a:cxnLst/>
              <a:rect l="l" t="t" r="r" b="b"/>
              <a:pathLst>
                <a:path w="3" h="14" extrusionOk="0">
                  <a:moveTo>
                    <a:pt x="3" y="0"/>
                  </a:moveTo>
                  <a:cubicBezTo>
                    <a:pt x="3" y="9"/>
                    <a:pt x="1" y="14"/>
                    <a:pt x="1" y="14"/>
                  </a:cubicBezTo>
                  <a:cubicBezTo>
                    <a:pt x="1" y="14"/>
                    <a:pt x="3" y="10"/>
                    <a:pt x="3"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8748;p73">
              <a:extLst>
                <a:ext uri="{FF2B5EF4-FFF2-40B4-BE49-F238E27FC236}">
                  <a16:creationId xmlns:a16="http://schemas.microsoft.com/office/drawing/2014/main" id="{40B76D08-D659-C23F-2611-CEFEB17EF2FD}"/>
                </a:ext>
              </a:extLst>
            </p:cNvPr>
            <p:cNvSpPr/>
            <p:nvPr/>
          </p:nvSpPr>
          <p:spPr>
            <a:xfrm>
              <a:off x="5624300" y="4445925"/>
              <a:ext cx="37775" cy="72225"/>
            </a:xfrm>
            <a:custGeom>
              <a:avLst/>
              <a:gdLst/>
              <a:ahLst/>
              <a:cxnLst/>
              <a:rect l="l" t="t" r="r" b="b"/>
              <a:pathLst>
                <a:path w="1511" h="2889" extrusionOk="0">
                  <a:moveTo>
                    <a:pt x="1079" y="0"/>
                  </a:moveTo>
                  <a:cubicBezTo>
                    <a:pt x="809" y="437"/>
                    <a:pt x="167" y="554"/>
                    <a:pt x="167" y="554"/>
                  </a:cubicBezTo>
                  <a:cubicBezTo>
                    <a:pt x="167" y="554"/>
                    <a:pt x="1088" y="1510"/>
                    <a:pt x="1088" y="1970"/>
                  </a:cubicBezTo>
                  <a:cubicBezTo>
                    <a:pt x="1087" y="2049"/>
                    <a:pt x="1051" y="2081"/>
                    <a:pt x="993" y="2081"/>
                  </a:cubicBezTo>
                  <a:cubicBezTo>
                    <a:pt x="775" y="2081"/>
                    <a:pt x="241" y="1637"/>
                    <a:pt x="1" y="1427"/>
                  </a:cubicBezTo>
                  <a:lnTo>
                    <a:pt x="1" y="1427"/>
                  </a:lnTo>
                  <a:cubicBezTo>
                    <a:pt x="679" y="2462"/>
                    <a:pt x="1511" y="2889"/>
                    <a:pt x="1511" y="2889"/>
                  </a:cubicBezTo>
                  <a:cubicBezTo>
                    <a:pt x="1511" y="2889"/>
                    <a:pt x="1343" y="1095"/>
                    <a:pt x="10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8749;p73">
              <a:extLst>
                <a:ext uri="{FF2B5EF4-FFF2-40B4-BE49-F238E27FC236}">
                  <a16:creationId xmlns:a16="http://schemas.microsoft.com/office/drawing/2014/main" id="{79134AB9-08D4-5537-089E-04FD9C6B755A}"/>
                </a:ext>
              </a:extLst>
            </p:cNvPr>
            <p:cNvSpPr/>
            <p:nvPr/>
          </p:nvSpPr>
          <p:spPr>
            <a:xfrm>
              <a:off x="5990775" y="4315625"/>
              <a:ext cx="6350" cy="15175"/>
            </a:xfrm>
            <a:custGeom>
              <a:avLst/>
              <a:gdLst/>
              <a:ahLst/>
              <a:cxnLst/>
              <a:rect l="l" t="t" r="r" b="b"/>
              <a:pathLst>
                <a:path w="254" h="607" extrusionOk="0">
                  <a:moveTo>
                    <a:pt x="1" y="0"/>
                  </a:moveTo>
                  <a:cubicBezTo>
                    <a:pt x="1" y="0"/>
                    <a:pt x="105" y="285"/>
                    <a:pt x="253" y="606"/>
                  </a:cubicBezTo>
                  <a:cubicBezTo>
                    <a:pt x="127" y="274"/>
                    <a:pt x="1" y="0"/>
                    <a:pt x="1"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8750;p73">
              <a:extLst>
                <a:ext uri="{FF2B5EF4-FFF2-40B4-BE49-F238E27FC236}">
                  <a16:creationId xmlns:a16="http://schemas.microsoft.com/office/drawing/2014/main" id="{15252207-AC5C-E0C5-59F9-DEDCF508B72E}"/>
                </a:ext>
              </a:extLst>
            </p:cNvPr>
            <p:cNvSpPr/>
            <p:nvPr/>
          </p:nvSpPr>
          <p:spPr>
            <a:xfrm>
              <a:off x="5601875" y="4239175"/>
              <a:ext cx="429975" cy="271875"/>
            </a:xfrm>
            <a:custGeom>
              <a:avLst/>
              <a:gdLst/>
              <a:ahLst/>
              <a:cxnLst/>
              <a:rect l="l" t="t" r="r" b="b"/>
              <a:pathLst>
                <a:path w="17199" h="10875" extrusionOk="0">
                  <a:moveTo>
                    <a:pt x="6739" y="0"/>
                  </a:moveTo>
                  <a:lnTo>
                    <a:pt x="6739" y="0"/>
                  </a:lnTo>
                  <a:cubicBezTo>
                    <a:pt x="6398" y="141"/>
                    <a:pt x="6047" y="305"/>
                    <a:pt x="5689" y="493"/>
                  </a:cubicBezTo>
                  <a:cubicBezTo>
                    <a:pt x="5689" y="493"/>
                    <a:pt x="5502" y="465"/>
                    <a:pt x="5195" y="465"/>
                  </a:cubicBezTo>
                  <a:cubicBezTo>
                    <a:pt x="4779" y="465"/>
                    <a:pt x="4144" y="517"/>
                    <a:pt x="3458" y="763"/>
                  </a:cubicBezTo>
                  <a:cubicBezTo>
                    <a:pt x="3610" y="752"/>
                    <a:pt x="3765" y="744"/>
                    <a:pt x="3909" y="744"/>
                  </a:cubicBezTo>
                  <a:cubicBezTo>
                    <a:pt x="4159" y="744"/>
                    <a:pt x="4377" y="766"/>
                    <a:pt x="4494" y="829"/>
                  </a:cubicBezTo>
                  <a:cubicBezTo>
                    <a:pt x="4883" y="1041"/>
                    <a:pt x="3714" y="1674"/>
                    <a:pt x="3714" y="1674"/>
                  </a:cubicBezTo>
                  <a:cubicBezTo>
                    <a:pt x="3714" y="1674"/>
                    <a:pt x="4088" y="1478"/>
                    <a:pt x="4459" y="1478"/>
                  </a:cubicBezTo>
                  <a:cubicBezTo>
                    <a:pt x="4531" y="1478"/>
                    <a:pt x="4601" y="1485"/>
                    <a:pt x="4670" y="1502"/>
                  </a:cubicBezTo>
                  <a:cubicBezTo>
                    <a:pt x="5051" y="1598"/>
                    <a:pt x="3766" y="2384"/>
                    <a:pt x="3510" y="2537"/>
                  </a:cubicBezTo>
                  <a:cubicBezTo>
                    <a:pt x="3655" y="2454"/>
                    <a:pt x="4132" y="2195"/>
                    <a:pt x="4519" y="2195"/>
                  </a:cubicBezTo>
                  <a:cubicBezTo>
                    <a:pt x="4612" y="2195"/>
                    <a:pt x="4699" y="2210"/>
                    <a:pt x="4776" y="2245"/>
                  </a:cubicBezTo>
                  <a:cubicBezTo>
                    <a:pt x="5235" y="2457"/>
                    <a:pt x="4069" y="3271"/>
                    <a:pt x="4069" y="3271"/>
                  </a:cubicBezTo>
                  <a:cubicBezTo>
                    <a:pt x="4069" y="3271"/>
                    <a:pt x="4575" y="3000"/>
                    <a:pt x="4954" y="3000"/>
                  </a:cubicBezTo>
                  <a:cubicBezTo>
                    <a:pt x="5105" y="3000"/>
                    <a:pt x="5236" y="3044"/>
                    <a:pt x="5307" y="3165"/>
                  </a:cubicBezTo>
                  <a:cubicBezTo>
                    <a:pt x="5555" y="3590"/>
                    <a:pt x="5166" y="4863"/>
                    <a:pt x="4282" y="5146"/>
                  </a:cubicBezTo>
                  <a:cubicBezTo>
                    <a:pt x="4178" y="5180"/>
                    <a:pt x="4092" y="5194"/>
                    <a:pt x="4022" y="5194"/>
                  </a:cubicBezTo>
                  <a:cubicBezTo>
                    <a:pt x="3545" y="5194"/>
                    <a:pt x="3800" y="4509"/>
                    <a:pt x="3849" y="4389"/>
                  </a:cubicBezTo>
                  <a:lnTo>
                    <a:pt x="3849" y="4389"/>
                  </a:lnTo>
                  <a:cubicBezTo>
                    <a:pt x="3785" y="4543"/>
                    <a:pt x="3330" y="5624"/>
                    <a:pt x="2936" y="5855"/>
                  </a:cubicBezTo>
                  <a:cubicBezTo>
                    <a:pt x="2904" y="5873"/>
                    <a:pt x="2877" y="5882"/>
                    <a:pt x="2854" y="5882"/>
                  </a:cubicBezTo>
                  <a:cubicBezTo>
                    <a:pt x="2574" y="5882"/>
                    <a:pt x="2936" y="4582"/>
                    <a:pt x="2936" y="4582"/>
                  </a:cubicBezTo>
                  <a:lnTo>
                    <a:pt x="2936" y="4582"/>
                  </a:lnTo>
                  <a:cubicBezTo>
                    <a:pt x="2936" y="4582"/>
                    <a:pt x="2163" y="6612"/>
                    <a:pt x="1447" y="6612"/>
                  </a:cubicBezTo>
                  <a:cubicBezTo>
                    <a:pt x="1413" y="6612"/>
                    <a:pt x="1379" y="6607"/>
                    <a:pt x="1345" y="6598"/>
                  </a:cubicBezTo>
                  <a:cubicBezTo>
                    <a:pt x="602" y="6387"/>
                    <a:pt x="1309" y="3768"/>
                    <a:pt x="1309" y="3768"/>
                  </a:cubicBezTo>
                  <a:lnTo>
                    <a:pt x="1309" y="3768"/>
                  </a:lnTo>
                  <a:cubicBezTo>
                    <a:pt x="1309" y="3768"/>
                    <a:pt x="1117" y="4069"/>
                    <a:pt x="854" y="4069"/>
                  </a:cubicBezTo>
                  <a:cubicBezTo>
                    <a:pt x="818" y="4069"/>
                    <a:pt x="781" y="4064"/>
                    <a:pt x="743" y="4051"/>
                  </a:cubicBezTo>
                  <a:cubicBezTo>
                    <a:pt x="591" y="4001"/>
                    <a:pt x="805" y="3378"/>
                    <a:pt x="1058" y="2747"/>
                  </a:cubicBezTo>
                  <a:lnTo>
                    <a:pt x="1058" y="2747"/>
                  </a:lnTo>
                  <a:cubicBezTo>
                    <a:pt x="658" y="3401"/>
                    <a:pt x="335" y="4241"/>
                    <a:pt x="152" y="5315"/>
                  </a:cubicBezTo>
                  <a:cubicBezTo>
                    <a:pt x="1" y="6194"/>
                    <a:pt x="8" y="6956"/>
                    <a:pt x="111" y="7615"/>
                  </a:cubicBezTo>
                  <a:cubicBezTo>
                    <a:pt x="202" y="7274"/>
                    <a:pt x="309" y="7018"/>
                    <a:pt x="425" y="6986"/>
                  </a:cubicBezTo>
                  <a:cubicBezTo>
                    <a:pt x="439" y="6983"/>
                    <a:pt x="452" y="6981"/>
                    <a:pt x="465" y="6981"/>
                  </a:cubicBezTo>
                  <a:cubicBezTo>
                    <a:pt x="751" y="6981"/>
                    <a:pt x="624" y="7951"/>
                    <a:pt x="716" y="7951"/>
                  </a:cubicBezTo>
                  <a:cubicBezTo>
                    <a:pt x="731" y="7951"/>
                    <a:pt x="751" y="7927"/>
                    <a:pt x="779" y="7871"/>
                  </a:cubicBezTo>
                  <a:cubicBezTo>
                    <a:pt x="902" y="7626"/>
                    <a:pt x="1320" y="7393"/>
                    <a:pt x="1651" y="7393"/>
                  </a:cubicBezTo>
                  <a:cubicBezTo>
                    <a:pt x="1883" y="7393"/>
                    <a:pt x="2073" y="7507"/>
                    <a:pt x="2089" y="7812"/>
                  </a:cubicBezTo>
                  <a:cubicBezTo>
                    <a:pt x="2267" y="7605"/>
                    <a:pt x="2521" y="7258"/>
                    <a:pt x="2615" y="6869"/>
                  </a:cubicBezTo>
                  <a:cubicBezTo>
                    <a:pt x="2615" y="6869"/>
                    <a:pt x="3073" y="6507"/>
                    <a:pt x="3226" y="6196"/>
                  </a:cubicBezTo>
                  <a:cubicBezTo>
                    <a:pt x="3377" y="5885"/>
                    <a:pt x="6071" y="5521"/>
                    <a:pt x="6020" y="3397"/>
                  </a:cubicBezTo>
                  <a:lnTo>
                    <a:pt x="6020" y="3397"/>
                  </a:lnTo>
                  <a:cubicBezTo>
                    <a:pt x="6020" y="3397"/>
                    <a:pt x="7595" y="5937"/>
                    <a:pt x="9881" y="6611"/>
                  </a:cubicBezTo>
                  <a:cubicBezTo>
                    <a:pt x="10594" y="6821"/>
                    <a:pt x="11257" y="6890"/>
                    <a:pt x="11833" y="6890"/>
                  </a:cubicBezTo>
                  <a:cubicBezTo>
                    <a:pt x="12928" y="6890"/>
                    <a:pt x="13704" y="6641"/>
                    <a:pt x="13898" y="6641"/>
                  </a:cubicBezTo>
                  <a:cubicBezTo>
                    <a:pt x="13929" y="6641"/>
                    <a:pt x="13945" y="6648"/>
                    <a:pt x="13945" y="6663"/>
                  </a:cubicBezTo>
                  <a:cubicBezTo>
                    <a:pt x="13945" y="6819"/>
                    <a:pt x="15341" y="6986"/>
                    <a:pt x="15038" y="10874"/>
                  </a:cubicBezTo>
                  <a:cubicBezTo>
                    <a:pt x="15038" y="10874"/>
                    <a:pt x="15662" y="10240"/>
                    <a:pt x="16241" y="9280"/>
                  </a:cubicBezTo>
                  <a:cubicBezTo>
                    <a:pt x="16089" y="9243"/>
                    <a:pt x="15505" y="9068"/>
                    <a:pt x="15321" y="8545"/>
                  </a:cubicBezTo>
                  <a:cubicBezTo>
                    <a:pt x="15212" y="8235"/>
                    <a:pt x="15384" y="8160"/>
                    <a:pt x="15577" y="8160"/>
                  </a:cubicBezTo>
                  <a:cubicBezTo>
                    <a:pt x="15759" y="8160"/>
                    <a:pt x="15958" y="8227"/>
                    <a:pt x="15958" y="8227"/>
                  </a:cubicBezTo>
                  <a:cubicBezTo>
                    <a:pt x="15958" y="8227"/>
                    <a:pt x="15285" y="7272"/>
                    <a:pt x="15922" y="6987"/>
                  </a:cubicBezTo>
                  <a:cubicBezTo>
                    <a:pt x="15989" y="6958"/>
                    <a:pt x="16048" y="6944"/>
                    <a:pt x="16100" y="6944"/>
                  </a:cubicBezTo>
                  <a:cubicBezTo>
                    <a:pt x="16507" y="6944"/>
                    <a:pt x="16461" y="7780"/>
                    <a:pt x="16454" y="7895"/>
                  </a:cubicBezTo>
                  <a:cubicBezTo>
                    <a:pt x="16464" y="7752"/>
                    <a:pt x="16582" y="6412"/>
                    <a:pt x="16983" y="6245"/>
                  </a:cubicBezTo>
                  <a:cubicBezTo>
                    <a:pt x="17000" y="6238"/>
                    <a:pt x="17016" y="6234"/>
                    <a:pt x="17031" y="6234"/>
                  </a:cubicBezTo>
                  <a:cubicBezTo>
                    <a:pt x="17133" y="6234"/>
                    <a:pt x="17174" y="6402"/>
                    <a:pt x="17180" y="6639"/>
                  </a:cubicBezTo>
                  <a:cubicBezTo>
                    <a:pt x="17193" y="6492"/>
                    <a:pt x="17198" y="6345"/>
                    <a:pt x="17195" y="6197"/>
                  </a:cubicBezTo>
                  <a:cubicBezTo>
                    <a:pt x="17185" y="5701"/>
                    <a:pt x="17025" y="5000"/>
                    <a:pt x="16710" y="4235"/>
                  </a:cubicBezTo>
                  <a:cubicBezTo>
                    <a:pt x="16690" y="4309"/>
                    <a:pt x="16664" y="4379"/>
                    <a:pt x="16629" y="4438"/>
                  </a:cubicBezTo>
                  <a:cubicBezTo>
                    <a:pt x="16583" y="4517"/>
                    <a:pt x="16530" y="4551"/>
                    <a:pt x="16473" y="4551"/>
                  </a:cubicBezTo>
                  <a:cubicBezTo>
                    <a:pt x="16262" y="4551"/>
                    <a:pt x="15999" y="4078"/>
                    <a:pt x="15809" y="3665"/>
                  </a:cubicBezTo>
                  <a:lnTo>
                    <a:pt x="15809" y="3665"/>
                  </a:lnTo>
                  <a:cubicBezTo>
                    <a:pt x="15969" y="4086"/>
                    <a:pt x="16127" y="4599"/>
                    <a:pt x="16027" y="4756"/>
                  </a:cubicBezTo>
                  <a:cubicBezTo>
                    <a:pt x="16010" y="4784"/>
                    <a:pt x="15985" y="4797"/>
                    <a:pt x="15953" y="4797"/>
                  </a:cubicBezTo>
                  <a:cubicBezTo>
                    <a:pt x="15659" y="4797"/>
                    <a:pt x="14825" y="3731"/>
                    <a:pt x="14825" y="3730"/>
                  </a:cubicBezTo>
                  <a:lnTo>
                    <a:pt x="14825" y="3730"/>
                  </a:lnTo>
                  <a:cubicBezTo>
                    <a:pt x="14825" y="3731"/>
                    <a:pt x="15709" y="5146"/>
                    <a:pt x="15108" y="5747"/>
                  </a:cubicBezTo>
                  <a:cubicBezTo>
                    <a:pt x="14704" y="6151"/>
                    <a:pt x="13886" y="6316"/>
                    <a:pt x="12760" y="6316"/>
                  </a:cubicBezTo>
                  <a:cubicBezTo>
                    <a:pt x="12209" y="6316"/>
                    <a:pt x="11584" y="6277"/>
                    <a:pt x="10898" y="6207"/>
                  </a:cubicBezTo>
                  <a:cubicBezTo>
                    <a:pt x="8811" y="5994"/>
                    <a:pt x="8032" y="5038"/>
                    <a:pt x="7891" y="4615"/>
                  </a:cubicBezTo>
                  <a:cubicBezTo>
                    <a:pt x="7854" y="4504"/>
                    <a:pt x="7913" y="4463"/>
                    <a:pt x="8022" y="4463"/>
                  </a:cubicBezTo>
                  <a:cubicBezTo>
                    <a:pt x="8328" y="4463"/>
                    <a:pt x="9023" y="4792"/>
                    <a:pt x="9023" y="4792"/>
                  </a:cubicBezTo>
                  <a:cubicBezTo>
                    <a:pt x="9023" y="4792"/>
                    <a:pt x="7680" y="3660"/>
                    <a:pt x="7289" y="2669"/>
                  </a:cubicBezTo>
                  <a:cubicBezTo>
                    <a:pt x="6900" y="1678"/>
                    <a:pt x="8314" y="829"/>
                    <a:pt x="8315" y="829"/>
                  </a:cubicBezTo>
                  <a:lnTo>
                    <a:pt x="8315" y="829"/>
                  </a:lnTo>
                  <a:cubicBezTo>
                    <a:pt x="8314" y="829"/>
                    <a:pt x="7402" y="1166"/>
                    <a:pt x="6962" y="1166"/>
                  </a:cubicBezTo>
                  <a:cubicBezTo>
                    <a:pt x="6868" y="1166"/>
                    <a:pt x="6795" y="1151"/>
                    <a:pt x="6758" y="1114"/>
                  </a:cubicBezTo>
                  <a:cubicBezTo>
                    <a:pt x="6546" y="902"/>
                    <a:pt x="7819" y="370"/>
                    <a:pt x="7819" y="370"/>
                  </a:cubicBezTo>
                  <a:lnTo>
                    <a:pt x="7819" y="370"/>
                  </a:lnTo>
                  <a:cubicBezTo>
                    <a:pt x="7819" y="370"/>
                    <a:pt x="7556" y="433"/>
                    <a:pt x="7282" y="433"/>
                  </a:cubicBezTo>
                  <a:cubicBezTo>
                    <a:pt x="7054" y="433"/>
                    <a:pt x="6819" y="389"/>
                    <a:pt x="6723" y="229"/>
                  </a:cubicBezTo>
                  <a:cubicBezTo>
                    <a:pt x="6691" y="177"/>
                    <a:pt x="6701" y="97"/>
                    <a:pt x="673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8751;p73">
              <a:extLst>
                <a:ext uri="{FF2B5EF4-FFF2-40B4-BE49-F238E27FC236}">
                  <a16:creationId xmlns:a16="http://schemas.microsoft.com/office/drawing/2014/main" id="{BF286338-906F-DA6B-1A0E-A1D481196DD8}"/>
                </a:ext>
              </a:extLst>
            </p:cNvPr>
            <p:cNvSpPr/>
            <p:nvPr/>
          </p:nvSpPr>
          <p:spPr>
            <a:xfrm>
              <a:off x="5833625" y="4230700"/>
              <a:ext cx="143325" cy="165700"/>
            </a:xfrm>
            <a:custGeom>
              <a:avLst/>
              <a:gdLst/>
              <a:ahLst/>
              <a:cxnLst/>
              <a:rect l="l" t="t" r="r" b="b"/>
              <a:pathLst>
                <a:path w="5733" h="6628" extrusionOk="0">
                  <a:moveTo>
                    <a:pt x="5600" y="3988"/>
                  </a:moveTo>
                  <a:cubicBezTo>
                    <a:pt x="5684" y="4040"/>
                    <a:pt x="5733" y="4069"/>
                    <a:pt x="5733" y="4069"/>
                  </a:cubicBezTo>
                  <a:cubicBezTo>
                    <a:pt x="5733" y="4069"/>
                    <a:pt x="5685" y="4039"/>
                    <a:pt x="5600" y="3988"/>
                  </a:cubicBezTo>
                  <a:close/>
                  <a:moveTo>
                    <a:pt x="3856" y="4139"/>
                  </a:moveTo>
                  <a:cubicBezTo>
                    <a:pt x="3857" y="4139"/>
                    <a:pt x="3857" y="4140"/>
                    <a:pt x="3857" y="4140"/>
                  </a:cubicBezTo>
                  <a:cubicBezTo>
                    <a:pt x="3857" y="4140"/>
                    <a:pt x="3857" y="4139"/>
                    <a:pt x="3856" y="4139"/>
                  </a:cubicBezTo>
                  <a:close/>
                  <a:moveTo>
                    <a:pt x="1982" y="0"/>
                  </a:moveTo>
                  <a:cubicBezTo>
                    <a:pt x="1982" y="0"/>
                    <a:pt x="3078" y="496"/>
                    <a:pt x="3327" y="778"/>
                  </a:cubicBezTo>
                  <a:cubicBezTo>
                    <a:pt x="3327" y="778"/>
                    <a:pt x="3027" y="701"/>
                    <a:pt x="2813" y="701"/>
                  </a:cubicBezTo>
                  <a:cubicBezTo>
                    <a:pt x="2645" y="701"/>
                    <a:pt x="2529" y="749"/>
                    <a:pt x="2653" y="920"/>
                  </a:cubicBezTo>
                  <a:cubicBezTo>
                    <a:pt x="2938" y="1309"/>
                    <a:pt x="3538" y="1769"/>
                    <a:pt x="3538" y="1769"/>
                  </a:cubicBezTo>
                  <a:cubicBezTo>
                    <a:pt x="3538" y="1769"/>
                    <a:pt x="2664" y="1340"/>
                    <a:pt x="2301" y="1340"/>
                  </a:cubicBezTo>
                  <a:cubicBezTo>
                    <a:pt x="2188" y="1340"/>
                    <a:pt x="2124" y="1382"/>
                    <a:pt x="2151" y="1490"/>
                  </a:cubicBezTo>
                  <a:cubicBezTo>
                    <a:pt x="2264" y="1947"/>
                    <a:pt x="3467" y="2796"/>
                    <a:pt x="3467" y="2796"/>
                  </a:cubicBezTo>
                  <a:cubicBezTo>
                    <a:pt x="3467" y="2796"/>
                    <a:pt x="2335" y="2389"/>
                    <a:pt x="1828" y="2389"/>
                  </a:cubicBezTo>
                  <a:cubicBezTo>
                    <a:pt x="1701" y="2389"/>
                    <a:pt x="1613" y="2414"/>
                    <a:pt x="1592" y="2478"/>
                  </a:cubicBezTo>
                  <a:cubicBezTo>
                    <a:pt x="1486" y="2796"/>
                    <a:pt x="2476" y="3504"/>
                    <a:pt x="2476" y="3504"/>
                  </a:cubicBezTo>
                  <a:lnTo>
                    <a:pt x="567" y="3185"/>
                  </a:lnTo>
                  <a:lnTo>
                    <a:pt x="567" y="3185"/>
                  </a:lnTo>
                  <a:cubicBezTo>
                    <a:pt x="567" y="3185"/>
                    <a:pt x="2124" y="3610"/>
                    <a:pt x="1947" y="3893"/>
                  </a:cubicBezTo>
                  <a:cubicBezTo>
                    <a:pt x="1769" y="4176"/>
                    <a:pt x="885" y="4318"/>
                    <a:pt x="1345" y="4600"/>
                  </a:cubicBezTo>
                  <a:cubicBezTo>
                    <a:pt x="1804" y="4883"/>
                    <a:pt x="2972" y="5024"/>
                    <a:pt x="2760" y="5236"/>
                  </a:cubicBezTo>
                  <a:cubicBezTo>
                    <a:pt x="2549" y="5448"/>
                    <a:pt x="921" y="5625"/>
                    <a:pt x="1169" y="5944"/>
                  </a:cubicBezTo>
                  <a:cubicBezTo>
                    <a:pt x="1169" y="5944"/>
                    <a:pt x="1096" y="5955"/>
                    <a:pt x="963" y="5955"/>
                  </a:cubicBezTo>
                  <a:cubicBezTo>
                    <a:pt x="762" y="5955"/>
                    <a:pt x="426" y="5929"/>
                    <a:pt x="0" y="5802"/>
                  </a:cubicBezTo>
                  <a:lnTo>
                    <a:pt x="0" y="5802"/>
                  </a:lnTo>
                  <a:cubicBezTo>
                    <a:pt x="0" y="5802"/>
                    <a:pt x="848" y="6627"/>
                    <a:pt x="2252" y="6627"/>
                  </a:cubicBezTo>
                  <a:cubicBezTo>
                    <a:pt x="2640" y="6627"/>
                    <a:pt x="3071" y="6565"/>
                    <a:pt x="3538" y="6404"/>
                  </a:cubicBezTo>
                  <a:lnTo>
                    <a:pt x="3538" y="6404"/>
                  </a:lnTo>
                  <a:cubicBezTo>
                    <a:pt x="3538" y="6404"/>
                    <a:pt x="3478" y="6405"/>
                    <a:pt x="3380" y="6405"/>
                  </a:cubicBezTo>
                  <a:cubicBezTo>
                    <a:pt x="2997" y="6405"/>
                    <a:pt x="2037" y="6382"/>
                    <a:pt x="1840" y="6157"/>
                  </a:cubicBezTo>
                  <a:cubicBezTo>
                    <a:pt x="1592" y="5873"/>
                    <a:pt x="3892" y="5802"/>
                    <a:pt x="4140" y="5413"/>
                  </a:cubicBezTo>
                  <a:cubicBezTo>
                    <a:pt x="4388" y="5024"/>
                    <a:pt x="1947" y="4707"/>
                    <a:pt x="2442" y="4211"/>
                  </a:cubicBezTo>
                  <a:cubicBezTo>
                    <a:pt x="2625" y="4028"/>
                    <a:pt x="2865" y="3971"/>
                    <a:pt x="3096" y="3971"/>
                  </a:cubicBezTo>
                  <a:cubicBezTo>
                    <a:pt x="3476" y="3971"/>
                    <a:pt x="3829" y="4127"/>
                    <a:pt x="3856" y="4139"/>
                  </a:cubicBezTo>
                  <a:lnTo>
                    <a:pt x="3856" y="4139"/>
                  </a:lnTo>
                  <a:cubicBezTo>
                    <a:pt x="3795" y="4111"/>
                    <a:pt x="1997" y="3286"/>
                    <a:pt x="2866" y="3044"/>
                  </a:cubicBezTo>
                  <a:cubicBezTo>
                    <a:pt x="2945" y="3022"/>
                    <a:pt x="3032" y="3012"/>
                    <a:pt x="3126" y="3012"/>
                  </a:cubicBezTo>
                  <a:cubicBezTo>
                    <a:pt x="3923" y="3012"/>
                    <a:pt x="5191" y="3739"/>
                    <a:pt x="5600" y="3988"/>
                  </a:cubicBezTo>
                  <a:lnTo>
                    <a:pt x="5600" y="3988"/>
                  </a:lnTo>
                  <a:cubicBezTo>
                    <a:pt x="5060" y="3650"/>
                    <a:pt x="3066" y="2378"/>
                    <a:pt x="3433" y="2194"/>
                  </a:cubicBezTo>
                  <a:cubicBezTo>
                    <a:pt x="3513" y="2154"/>
                    <a:pt x="3618" y="2138"/>
                    <a:pt x="3737" y="2138"/>
                  </a:cubicBezTo>
                  <a:cubicBezTo>
                    <a:pt x="4253" y="2138"/>
                    <a:pt x="5024" y="2442"/>
                    <a:pt x="5024" y="2442"/>
                  </a:cubicBezTo>
                  <a:cubicBezTo>
                    <a:pt x="5024" y="2442"/>
                    <a:pt x="3115" y="1592"/>
                    <a:pt x="3574" y="1310"/>
                  </a:cubicBezTo>
                  <a:cubicBezTo>
                    <a:pt x="3676" y="1247"/>
                    <a:pt x="3802" y="1223"/>
                    <a:pt x="3938" y="1223"/>
                  </a:cubicBezTo>
                  <a:cubicBezTo>
                    <a:pt x="4411" y="1223"/>
                    <a:pt x="4990" y="1522"/>
                    <a:pt x="4990" y="1522"/>
                  </a:cubicBezTo>
                  <a:cubicBezTo>
                    <a:pt x="4990" y="1522"/>
                    <a:pt x="3362" y="106"/>
                    <a:pt x="1982"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8752;p73">
              <a:extLst>
                <a:ext uri="{FF2B5EF4-FFF2-40B4-BE49-F238E27FC236}">
                  <a16:creationId xmlns:a16="http://schemas.microsoft.com/office/drawing/2014/main" id="{25AD515C-C831-5AEC-98A1-EDB1A6888478}"/>
                </a:ext>
              </a:extLst>
            </p:cNvPr>
            <p:cNvSpPr/>
            <p:nvPr/>
          </p:nvSpPr>
          <p:spPr>
            <a:xfrm>
              <a:off x="5644175" y="4270500"/>
              <a:ext cx="80750" cy="88600"/>
            </a:xfrm>
            <a:custGeom>
              <a:avLst/>
              <a:gdLst/>
              <a:ahLst/>
              <a:cxnLst/>
              <a:rect l="l" t="t" r="r" b="b"/>
              <a:pathLst>
                <a:path w="3230" h="3544" extrusionOk="0">
                  <a:moveTo>
                    <a:pt x="1210" y="0"/>
                  </a:moveTo>
                  <a:lnTo>
                    <a:pt x="1210" y="0"/>
                  </a:lnTo>
                  <a:cubicBezTo>
                    <a:pt x="1210" y="1"/>
                    <a:pt x="432" y="743"/>
                    <a:pt x="291" y="1133"/>
                  </a:cubicBezTo>
                  <a:cubicBezTo>
                    <a:pt x="255" y="1232"/>
                    <a:pt x="274" y="1269"/>
                    <a:pt x="323" y="1269"/>
                  </a:cubicBezTo>
                  <a:cubicBezTo>
                    <a:pt x="465" y="1269"/>
                    <a:pt x="857" y="955"/>
                    <a:pt x="857" y="955"/>
                  </a:cubicBezTo>
                  <a:lnTo>
                    <a:pt x="857" y="955"/>
                  </a:lnTo>
                  <a:cubicBezTo>
                    <a:pt x="857" y="955"/>
                    <a:pt x="220" y="1733"/>
                    <a:pt x="43" y="2158"/>
                  </a:cubicBezTo>
                  <a:cubicBezTo>
                    <a:pt x="1" y="2260"/>
                    <a:pt x="23" y="2299"/>
                    <a:pt x="82" y="2299"/>
                  </a:cubicBezTo>
                  <a:cubicBezTo>
                    <a:pt x="269" y="2299"/>
                    <a:pt x="821" y="1911"/>
                    <a:pt x="821" y="1911"/>
                  </a:cubicBezTo>
                  <a:lnTo>
                    <a:pt x="821" y="1911"/>
                  </a:lnTo>
                  <a:cubicBezTo>
                    <a:pt x="821" y="1911"/>
                    <a:pt x="184" y="2653"/>
                    <a:pt x="43" y="3112"/>
                  </a:cubicBezTo>
                  <a:cubicBezTo>
                    <a:pt x="20" y="3188"/>
                    <a:pt x="34" y="3219"/>
                    <a:pt x="73" y="3219"/>
                  </a:cubicBezTo>
                  <a:cubicBezTo>
                    <a:pt x="256" y="3219"/>
                    <a:pt x="989" y="2558"/>
                    <a:pt x="1197" y="2558"/>
                  </a:cubicBezTo>
                  <a:cubicBezTo>
                    <a:pt x="1220" y="2558"/>
                    <a:pt x="1236" y="2565"/>
                    <a:pt x="1245" y="2583"/>
                  </a:cubicBezTo>
                  <a:cubicBezTo>
                    <a:pt x="1352" y="2794"/>
                    <a:pt x="679" y="3397"/>
                    <a:pt x="679" y="3397"/>
                  </a:cubicBezTo>
                  <a:lnTo>
                    <a:pt x="1848" y="2371"/>
                  </a:lnTo>
                  <a:lnTo>
                    <a:pt x="1848" y="2371"/>
                  </a:lnTo>
                  <a:cubicBezTo>
                    <a:pt x="1848" y="2371"/>
                    <a:pt x="1495" y="2900"/>
                    <a:pt x="1388" y="3397"/>
                  </a:cubicBezTo>
                  <a:cubicBezTo>
                    <a:pt x="1365" y="3502"/>
                    <a:pt x="1394" y="3543"/>
                    <a:pt x="1454" y="3543"/>
                  </a:cubicBezTo>
                  <a:cubicBezTo>
                    <a:pt x="1679" y="3543"/>
                    <a:pt x="2353" y="2965"/>
                    <a:pt x="2521" y="2937"/>
                  </a:cubicBezTo>
                  <a:cubicBezTo>
                    <a:pt x="2527" y="2935"/>
                    <a:pt x="2533" y="2935"/>
                    <a:pt x="2539" y="2935"/>
                  </a:cubicBezTo>
                  <a:cubicBezTo>
                    <a:pt x="2708" y="2935"/>
                    <a:pt x="2309" y="3467"/>
                    <a:pt x="2309" y="3467"/>
                  </a:cubicBezTo>
                  <a:lnTo>
                    <a:pt x="3229" y="2371"/>
                  </a:lnTo>
                  <a:lnTo>
                    <a:pt x="3229" y="2371"/>
                  </a:lnTo>
                  <a:cubicBezTo>
                    <a:pt x="3229" y="2371"/>
                    <a:pt x="2579" y="2682"/>
                    <a:pt x="2215" y="2682"/>
                  </a:cubicBezTo>
                  <a:cubicBezTo>
                    <a:pt x="2155" y="2682"/>
                    <a:pt x="2102" y="2673"/>
                    <a:pt x="2061" y="2653"/>
                  </a:cubicBezTo>
                  <a:cubicBezTo>
                    <a:pt x="1777" y="2513"/>
                    <a:pt x="2520" y="1629"/>
                    <a:pt x="2521" y="1628"/>
                  </a:cubicBezTo>
                  <a:lnTo>
                    <a:pt x="2521" y="1628"/>
                  </a:lnTo>
                  <a:cubicBezTo>
                    <a:pt x="2520" y="1628"/>
                    <a:pt x="1809" y="2263"/>
                    <a:pt x="1463" y="2263"/>
                  </a:cubicBezTo>
                  <a:cubicBezTo>
                    <a:pt x="1401" y="2263"/>
                    <a:pt x="1350" y="2243"/>
                    <a:pt x="1318" y="2194"/>
                  </a:cubicBezTo>
                  <a:cubicBezTo>
                    <a:pt x="1105" y="1875"/>
                    <a:pt x="2025" y="955"/>
                    <a:pt x="2025" y="955"/>
                  </a:cubicBezTo>
                  <a:lnTo>
                    <a:pt x="2025" y="955"/>
                  </a:lnTo>
                  <a:cubicBezTo>
                    <a:pt x="2025" y="955"/>
                    <a:pt x="1235" y="1533"/>
                    <a:pt x="922" y="1533"/>
                  </a:cubicBezTo>
                  <a:cubicBezTo>
                    <a:pt x="897" y="1533"/>
                    <a:pt x="876" y="1529"/>
                    <a:pt x="857" y="1522"/>
                  </a:cubicBezTo>
                  <a:cubicBezTo>
                    <a:pt x="609" y="1415"/>
                    <a:pt x="1634" y="354"/>
                    <a:pt x="1635" y="353"/>
                  </a:cubicBezTo>
                  <a:lnTo>
                    <a:pt x="1635" y="353"/>
                  </a:lnTo>
                  <a:cubicBezTo>
                    <a:pt x="1635" y="353"/>
                    <a:pt x="1387" y="601"/>
                    <a:pt x="998" y="636"/>
                  </a:cubicBezTo>
                  <a:cubicBezTo>
                    <a:pt x="988" y="637"/>
                    <a:pt x="978" y="638"/>
                    <a:pt x="969" y="638"/>
                  </a:cubicBezTo>
                  <a:cubicBezTo>
                    <a:pt x="639" y="638"/>
                    <a:pt x="1210" y="1"/>
                    <a:pt x="1210"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8753;p73">
              <a:extLst>
                <a:ext uri="{FF2B5EF4-FFF2-40B4-BE49-F238E27FC236}">
                  <a16:creationId xmlns:a16="http://schemas.microsoft.com/office/drawing/2014/main" id="{4C4E956F-1ADF-616F-7284-2B3B562F772B}"/>
                </a:ext>
              </a:extLst>
            </p:cNvPr>
            <p:cNvSpPr/>
            <p:nvPr/>
          </p:nvSpPr>
          <p:spPr>
            <a:xfrm>
              <a:off x="5625450" y="4397350"/>
              <a:ext cx="39650" cy="65850"/>
            </a:xfrm>
            <a:custGeom>
              <a:avLst/>
              <a:gdLst/>
              <a:ahLst/>
              <a:cxnLst/>
              <a:rect l="l" t="t" r="r" b="b"/>
              <a:pathLst>
                <a:path w="1586" h="2634" extrusionOk="0">
                  <a:moveTo>
                    <a:pt x="1546" y="1"/>
                  </a:moveTo>
                  <a:cubicBezTo>
                    <a:pt x="1533" y="1"/>
                    <a:pt x="1523" y="100"/>
                    <a:pt x="1508" y="247"/>
                  </a:cubicBezTo>
                  <a:cubicBezTo>
                    <a:pt x="1495" y="393"/>
                    <a:pt x="1471" y="588"/>
                    <a:pt x="1410" y="766"/>
                  </a:cubicBezTo>
                  <a:cubicBezTo>
                    <a:pt x="1349" y="945"/>
                    <a:pt x="1245" y="1106"/>
                    <a:pt x="1160" y="1222"/>
                  </a:cubicBezTo>
                  <a:cubicBezTo>
                    <a:pt x="1075" y="1338"/>
                    <a:pt x="1011" y="1413"/>
                    <a:pt x="1011" y="1413"/>
                  </a:cubicBezTo>
                  <a:cubicBezTo>
                    <a:pt x="1011" y="1413"/>
                    <a:pt x="781" y="1728"/>
                    <a:pt x="526" y="2027"/>
                  </a:cubicBezTo>
                  <a:cubicBezTo>
                    <a:pt x="275" y="2329"/>
                    <a:pt x="1" y="2613"/>
                    <a:pt x="19" y="2633"/>
                  </a:cubicBezTo>
                  <a:cubicBezTo>
                    <a:pt x="19" y="2633"/>
                    <a:pt x="20" y="2633"/>
                    <a:pt x="21" y="2633"/>
                  </a:cubicBezTo>
                  <a:cubicBezTo>
                    <a:pt x="55" y="2633"/>
                    <a:pt x="349" y="2386"/>
                    <a:pt x="618" y="2111"/>
                  </a:cubicBezTo>
                  <a:cubicBezTo>
                    <a:pt x="899" y="1828"/>
                    <a:pt x="1150" y="1519"/>
                    <a:pt x="1150" y="1519"/>
                  </a:cubicBezTo>
                  <a:cubicBezTo>
                    <a:pt x="1150" y="1519"/>
                    <a:pt x="1211" y="1440"/>
                    <a:pt x="1294" y="1313"/>
                  </a:cubicBezTo>
                  <a:cubicBezTo>
                    <a:pt x="1377" y="1185"/>
                    <a:pt x="1480" y="1004"/>
                    <a:pt x="1530" y="801"/>
                  </a:cubicBezTo>
                  <a:cubicBezTo>
                    <a:pt x="1582" y="600"/>
                    <a:pt x="1585" y="397"/>
                    <a:pt x="1578" y="248"/>
                  </a:cubicBezTo>
                  <a:cubicBezTo>
                    <a:pt x="1571" y="99"/>
                    <a:pt x="1558" y="1"/>
                    <a:pt x="15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8754;p73">
              <a:extLst>
                <a:ext uri="{FF2B5EF4-FFF2-40B4-BE49-F238E27FC236}">
                  <a16:creationId xmlns:a16="http://schemas.microsoft.com/office/drawing/2014/main" id="{54D6EC22-76BD-76B1-52BB-2DAD7B5A3651}"/>
                </a:ext>
              </a:extLst>
            </p:cNvPr>
            <p:cNvSpPr/>
            <p:nvPr/>
          </p:nvSpPr>
          <p:spPr>
            <a:xfrm>
              <a:off x="5661800" y="4365200"/>
              <a:ext cx="32350" cy="46725"/>
            </a:xfrm>
            <a:custGeom>
              <a:avLst/>
              <a:gdLst/>
              <a:ahLst/>
              <a:cxnLst/>
              <a:rect l="l" t="t" r="r" b="b"/>
              <a:pathLst>
                <a:path w="1294" h="1869" extrusionOk="0">
                  <a:moveTo>
                    <a:pt x="1269" y="1"/>
                  </a:moveTo>
                  <a:cubicBezTo>
                    <a:pt x="1245" y="1"/>
                    <a:pt x="1165" y="274"/>
                    <a:pt x="1038" y="524"/>
                  </a:cubicBezTo>
                  <a:cubicBezTo>
                    <a:pt x="912" y="779"/>
                    <a:pt x="746" y="1006"/>
                    <a:pt x="746" y="1006"/>
                  </a:cubicBezTo>
                  <a:cubicBezTo>
                    <a:pt x="746" y="1006"/>
                    <a:pt x="600" y="1243"/>
                    <a:pt x="410" y="1455"/>
                  </a:cubicBezTo>
                  <a:cubicBezTo>
                    <a:pt x="225" y="1668"/>
                    <a:pt x="0" y="1845"/>
                    <a:pt x="14" y="1867"/>
                  </a:cubicBezTo>
                  <a:cubicBezTo>
                    <a:pt x="15" y="1868"/>
                    <a:pt x="16" y="1868"/>
                    <a:pt x="19" y="1868"/>
                  </a:cubicBezTo>
                  <a:cubicBezTo>
                    <a:pt x="58" y="1868"/>
                    <a:pt x="295" y="1730"/>
                    <a:pt x="500" y="1544"/>
                  </a:cubicBezTo>
                  <a:cubicBezTo>
                    <a:pt x="719" y="1347"/>
                    <a:pt x="893" y="1104"/>
                    <a:pt x="893" y="1104"/>
                  </a:cubicBezTo>
                  <a:cubicBezTo>
                    <a:pt x="893" y="1104"/>
                    <a:pt x="1053" y="852"/>
                    <a:pt x="1152" y="574"/>
                  </a:cubicBezTo>
                  <a:cubicBezTo>
                    <a:pt x="1256" y="297"/>
                    <a:pt x="1293" y="5"/>
                    <a:pt x="1269" y="1"/>
                  </a:cubicBezTo>
                  <a:cubicBezTo>
                    <a:pt x="1269" y="1"/>
                    <a:pt x="1269" y="1"/>
                    <a:pt x="1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8755;p73">
              <a:extLst>
                <a:ext uri="{FF2B5EF4-FFF2-40B4-BE49-F238E27FC236}">
                  <a16:creationId xmlns:a16="http://schemas.microsoft.com/office/drawing/2014/main" id="{E2DA5484-6BFF-B418-27A6-2FD92BC9BBFA}"/>
                </a:ext>
              </a:extLst>
            </p:cNvPr>
            <p:cNvSpPr/>
            <p:nvPr/>
          </p:nvSpPr>
          <p:spPr>
            <a:xfrm>
              <a:off x="5694300" y="4315000"/>
              <a:ext cx="57650" cy="75450"/>
            </a:xfrm>
            <a:custGeom>
              <a:avLst/>
              <a:gdLst/>
              <a:ahLst/>
              <a:cxnLst/>
              <a:rect l="l" t="t" r="r" b="b"/>
              <a:pathLst>
                <a:path w="2306" h="3018" extrusionOk="0">
                  <a:moveTo>
                    <a:pt x="2145" y="0"/>
                  </a:moveTo>
                  <a:cubicBezTo>
                    <a:pt x="2145" y="0"/>
                    <a:pt x="2145" y="1"/>
                    <a:pt x="2145" y="1"/>
                  </a:cubicBezTo>
                  <a:cubicBezTo>
                    <a:pt x="2131" y="5"/>
                    <a:pt x="2168" y="127"/>
                    <a:pt x="2185" y="315"/>
                  </a:cubicBezTo>
                  <a:cubicBezTo>
                    <a:pt x="2204" y="501"/>
                    <a:pt x="2195" y="755"/>
                    <a:pt x="2130" y="994"/>
                  </a:cubicBezTo>
                  <a:cubicBezTo>
                    <a:pt x="2067" y="1233"/>
                    <a:pt x="1951" y="1453"/>
                    <a:pt x="1842" y="1598"/>
                  </a:cubicBezTo>
                  <a:cubicBezTo>
                    <a:pt x="1734" y="1743"/>
                    <a:pt x="1642" y="1826"/>
                    <a:pt x="1642" y="1826"/>
                  </a:cubicBezTo>
                  <a:cubicBezTo>
                    <a:pt x="1642" y="1826"/>
                    <a:pt x="1560" y="1916"/>
                    <a:pt x="1416" y="2036"/>
                  </a:cubicBezTo>
                  <a:cubicBezTo>
                    <a:pt x="1272" y="2156"/>
                    <a:pt x="1070" y="2309"/>
                    <a:pt x="862" y="2454"/>
                  </a:cubicBezTo>
                  <a:cubicBezTo>
                    <a:pt x="447" y="2747"/>
                    <a:pt x="1" y="2995"/>
                    <a:pt x="12" y="3016"/>
                  </a:cubicBezTo>
                  <a:cubicBezTo>
                    <a:pt x="12" y="3017"/>
                    <a:pt x="14" y="3018"/>
                    <a:pt x="17" y="3018"/>
                  </a:cubicBezTo>
                  <a:cubicBezTo>
                    <a:pt x="70" y="3018"/>
                    <a:pt x="514" y="2818"/>
                    <a:pt x="930" y="2561"/>
                  </a:cubicBezTo>
                  <a:cubicBezTo>
                    <a:pt x="1150" y="2426"/>
                    <a:pt x="1362" y="2284"/>
                    <a:pt x="1517" y="2165"/>
                  </a:cubicBezTo>
                  <a:cubicBezTo>
                    <a:pt x="1673" y="2046"/>
                    <a:pt x="1767" y="1951"/>
                    <a:pt x="1767" y="1951"/>
                  </a:cubicBezTo>
                  <a:cubicBezTo>
                    <a:pt x="1767" y="1951"/>
                    <a:pt x="1864" y="1859"/>
                    <a:pt x="1976" y="1693"/>
                  </a:cubicBezTo>
                  <a:cubicBezTo>
                    <a:pt x="2089" y="1527"/>
                    <a:pt x="2203" y="1282"/>
                    <a:pt x="2252" y="1022"/>
                  </a:cubicBezTo>
                  <a:cubicBezTo>
                    <a:pt x="2306" y="762"/>
                    <a:pt x="2295" y="496"/>
                    <a:pt x="2253" y="306"/>
                  </a:cubicBezTo>
                  <a:cubicBezTo>
                    <a:pt x="2214" y="117"/>
                    <a:pt x="2155" y="0"/>
                    <a:pt x="214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8756;p73">
              <a:extLst>
                <a:ext uri="{FF2B5EF4-FFF2-40B4-BE49-F238E27FC236}">
                  <a16:creationId xmlns:a16="http://schemas.microsoft.com/office/drawing/2014/main" id="{74BDA644-BEE5-CDC4-5D6D-6AEEF01C2199}"/>
                </a:ext>
              </a:extLst>
            </p:cNvPr>
            <p:cNvSpPr/>
            <p:nvPr/>
          </p:nvSpPr>
          <p:spPr>
            <a:xfrm>
              <a:off x="5682500" y="4267650"/>
              <a:ext cx="59425" cy="25025"/>
            </a:xfrm>
            <a:custGeom>
              <a:avLst/>
              <a:gdLst/>
              <a:ahLst/>
              <a:cxnLst/>
              <a:rect l="l" t="t" r="r" b="b"/>
              <a:pathLst>
                <a:path w="2377" h="1001" extrusionOk="0">
                  <a:moveTo>
                    <a:pt x="1795" y="0"/>
                  </a:moveTo>
                  <a:cubicBezTo>
                    <a:pt x="1769" y="0"/>
                    <a:pt x="1743" y="1"/>
                    <a:pt x="1717" y="2"/>
                  </a:cubicBezTo>
                  <a:cubicBezTo>
                    <a:pt x="1546" y="11"/>
                    <a:pt x="1378" y="48"/>
                    <a:pt x="1255" y="88"/>
                  </a:cubicBezTo>
                  <a:cubicBezTo>
                    <a:pt x="1132" y="125"/>
                    <a:pt x="1054" y="161"/>
                    <a:pt x="1054" y="161"/>
                  </a:cubicBezTo>
                  <a:cubicBezTo>
                    <a:pt x="1054" y="161"/>
                    <a:pt x="977" y="198"/>
                    <a:pt x="867" y="264"/>
                  </a:cubicBezTo>
                  <a:cubicBezTo>
                    <a:pt x="759" y="330"/>
                    <a:pt x="620" y="428"/>
                    <a:pt x="491" y="534"/>
                  </a:cubicBezTo>
                  <a:cubicBezTo>
                    <a:pt x="232" y="747"/>
                    <a:pt x="1" y="983"/>
                    <a:pt x="15" y="1000"/>
                  </a:cubicBezTo>
                  <a:cubicBezTo>
                    <a:pt x="16" y="1001"/>
                    <a:pt x="17" y="1001"/>
                    <a:pt x="19" y="1001"/>
                  </a:cubicBezTo>
                  <a:cubicBezTo>
                    <a:pt x="57" y="1001"/>
                    <a:pt x="307" y="808"/>
                    <a:pt x="564" y="635"/>
                  </a:cubicBezTo>
                  <a:cubicBezTo>
                    <a:pt x="700" y="545"/>
                    <a:pt x="838" y="462"/>
                    <a:pt x="946" y="407"/>
                  </a:cubicBezTo>
                  <a:cubicBezTo>
                    <a:pt x="1054" y="353"/>
                    <a:pt x="1127" y="322"/>
                    <a:pt x="1127" y="322"/>
                  </a:cubicBezTo>
                  <a:cubicBezTo>
                    <a:pt x="1127" y="322"/>
                    <a:pt x="1197" y="285"/>
                    <a:pt x="1308" y="241"/>
                  </a:cubicBezTo>
                  <a:cubicBezTo>
                    <a:pt x="1419" y="196"/>
                    <a:pt x="1573" y="150"/>
                    <a:pt x="1729" y="126"/>
                  </a:cubicBezTo>
                  <a:cubicBezTo>
                    <a:pt x="1812" y="114"/>
                    <a:pt x="1897" y="109"/>
                    <a:pt x="1975" y="109"/>
                  </a:cubicBezTo>
                  <a:cubicBezTo>
                    <a:pt x="2045" y="109"/>
                    <a:pt x="2111" y="113"/>
                    <a:pt x="2167" y="121"/>
                  </a:cubicBezTo>
                  <a:cubicBezTo>
                    <a:pt x="2263" y="133"/>
                    <a:pt x="2334" y="150"/>
                    <a:pt x="2361" y="150"/>
                  </a:cubicBezTo>
                  <a:cubicBezTo>
                    <a:pt x="2368" y="150"/>
                    <a:pt x="2372" y="148"/>
                    <a:pt x="2373" y="146"/>
                  </a:cubicBezTo>
                  <a:cubicBezTo>
                    <a:pt x="2377" y="137"/>
                    <a:pt x="2304" y="92"/>
                    <a:pt x="2182" y="55"/>
                  </a:cubicBezTo>
                  <a:cubicBezTo>
                    <a:pt x="2078" y="22"/>
                    <a:pt x="1939" y="0"/>
                    <a:pt x="17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8757;p73">
              <a:extLst>
                <a:ext uri="{FF2B5EF4-FFF2-40B4-BE49-F238E27FC236}">
                  <a16:creationId xmlns:a16="http://schemas.microsoft.com/office/drawing/2014/main" id="{3397F044-B7DB-1289-D40A-531A818D02E5}"/>
                </a:ext>
              </a:extLst>
            </p:cNvPr>
            <p:cNvSpPr/>
            <p:nvPr/>
          </p:nvSpPr>
          <p:spPr>
            <a:xfrm>
              <a:off x="5645150" y="4284725"/>
              <a:ext cx="94375" cy="72325"/>
            </a:xfrm>
            <a:custGeom>
              <a:avLst/>
              <a:gdLst/>
              <a:ahLst/>
              <a:cxnLst/>
              <a:rect l="l" t="t" r="r" b="b"/>
              <a:pathLst>
                <a:path w="3775" h="2893" extrusionOk="0">
                  <a:moveTo>
                    <a:pt x="3524" y="1"/>
                  </a:moveTo>
                  <a:cubicBezTo>
                    <a:pt x="3481" y="1"/>
                    <a:pt x="3433" y="2"/>
                    <a:pt x="3382" y="5"/>
                  </a:cubicBezTo>
                  <a:cubicBezTo>
                    <a:pt x="3144" y="17"/>
                    <a:pt x="2832" y="82"/>
                    <a:pt x="2536" y="198"/>
                  </a:cubicBezTo>
                  <a:cubicBezTo>
                    <a:pt x="2241" y="314"/>
                    <a:pt x="1965" y="474"/>
                    <a:pt x="1770" y="613"/>
                  </a:cubicBezTo>
                  <a:cubicBezTo>
                    <a:pt x="1576" y="750"/>
                    <a:pt x="1456" y="855"/>
                    <a:pt x="1456" y="855"/>
                  </a:cubicBezTo>
                  <a:cubicBezTo>
                    <a:pt x="1456" y="855"/>
                    <a:pt x="1336" y="960"/>
                    <a:pt x="1175" y="1134"/>
                  </a:cubicBezTo>
                  <a:cubicBezTo>
                    <a:pt x="1012" y="1305"/>
                    <a:pt x="812" y="1550"/>
                    <a:pt x="634" y="1808"/>
                  </a:cubicBezTo>
                  <a:cubicBezTo>
                    <a:pt x="456" y="2066"/>
                    <a:pt x="294" y="2335"/>
                    <a:pt x="181" y="2540"/>
                  </a:cubicBezTo>
                  <a:cubicBezTo>
                    <a:pt x="68" y="2745"/>
                    <a:pt x="0" y="2884"/>
                    <a:pt x="11" y="2892"/>
                  </a:cubicBezTo>
                  <a:cubicBezTo>
                    <a:pt x="11" y="2892"/>
                    <a:pt x="11" y="2892"/>
                    <a:pt x="12" y="2892"/>
                  </a:cubicBezTo>
                  <a:cubicBezTo>
                    <a:pt x="43" y="2892"/>
                    <a:pt x="362" y="2365"/>
                    <a:pt x="734" y="1886"/>
                  </a:cubicBezTo>
                  <a:cubicBezTo>
                    <a:pt x="923" y="1641"/>
                    <a:pt x="1127" y="1411"/>
                    <a:pt x="1290" y="1249"/>
                  </a:cubicBezTo>
                  <a:cubicBezTo>
                    <a:pt x="1454" y="1087"/>
                    <a:pt x="1572" y="990"/>
                    <a:pt x="1572" y="990"/>
                  </a:cubicBezTo>
                  <a:cubicBezTo>
                    <a:pt x="1572" y="990"/>
                    <a:pt x="1682" y="884"/>
                    <a:pt x="1865" y="746"/>
                  </a:cubicBezTo>
                  <a:cubicBezTo>
                    <a:pt x="2046" y="606"/>
                    <a:pt x="2306" y="441"/>
                    <a:pt x="2584" y="316"/>
                  </a:cubicBezTo>
                  <a:cubicBezTo>
                    <a:pt x="2862" y="189"/>
                    <a:pt x="3160" y="107"/>
                    <a:pt x="3388" y="75"/>
                  </a:cubicBezTo>
                  <a:cubicBezTo>
                    <a:pt x="3616" y="38"/>
                    <a:pt x="3773" y="40"/>
                    <a:pt x="3773" y="26"/>
                  </a:cubicBezTo>
                  <a:cubicBezTo>
                    <a:pt x="3775" y="18"/>
                    <a:pt x="3679" y="1"/>
                    <a:pt x="35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8758;p73">
              <a:extLst>
                <a:ext uri="{FF2B5EF4-FFF2-40B4-BE49-F238E27FC236}">
                  <a16:creationId xmlns:a16="http://schemas.microsoft.com/office/drawing/2014/main" id="{56D22F1A-D16C-6996-959C-4ABD84347546}"/>
                </a:ext>
              </a:extLst>
            </p:cNvPr>
            <p:cNvSpPr/>
            <p:nvPr/>
          </p:nvSpPr>
          <p:spPr>
            <a:xfrm>
              <a:off x="5615475" y="4319425"/>
              <a:ext cx="28750" cy="84925"/>
            </a:xfrm>
            <a:custGeom>
              <a:avLst/>
              <a:gdLst/>
              <a:ahLst/>
              <a:cxnLst/>
              <a:rect l="l" t="t" r="r" b="b"/>
              <a:pathLst>
                <a:path w="1150" h="3397" extrusionOk="0">
                  <a:moveTo>
                    <a:pt x="1128" y="1"/>
                  </a:moveTo>
                  <a:cubicBezTo>
                    <a:pt x="1098" y="1"/>
                    <a:pt x="804" y="341"/>
                    <a:pt x="584" y="735"/>
                  </a:cubicBezTo>
                  <a:cubicBezTo>
                    <a:pt x="472" y="936"/>
                    <a:pt x="373" y="1145"/>
                    <a:pt x="311" y="1307"/>
                  </a:cubicBezTo>
                  <a:cubicBezTo>
                    <a:pt x="247" y="1468"/>
                    <a:pt x="211" y="1576"/>
                    <a:pt x="211" y="1576"/>
                  </a:cubicBezTo>
                  <a:cubicBezTo>
                    <a:pt x="211" y="1576"/>
                    <a:pt x="179" y="1687"/>
                    <a:pt x="141" y="1856"/>
                  </a:cubicBezTo>
                  <a:cubicBezTo>
                    <a:pt x="101" y="2026"/>
                    <a:pt x="66" y="2253"/>
                    <a:pt x="43" y="2482"/>
                  </a:cubicBezTo>
                  <a:cubicBezTo>
                    <a:pt x="0" y="2941"/>
                    <a:pt x="53" y="3396"/>
                    <a:pt x="78" y="3396"/>
                  </a:cubicBezTo>
                  <a:cubicBezTo>
                    <a:pt x="78" y="3396"/>
                    <a:pt x="78" y="3396"/>
                    <a:pt x="78" y="3396"/>
                  </a:cubicBezTo>
                  <a:cubicBezTo>
                    <a:pt x="104" y="3393"/>
                    <a:pt x="94" y="2940"/>
                    <a:pt x="167" y="2498"/>
                  </a:cubicBezTo>
                  <a:cubicBezTo>
                    <a:pt x="205" y="2277"/>
                    <a:pt x="253" y="2059"/>
                    <a:pt x="299" y="1898"/>
                  </a:cubicBezTo>
                  <a:cubicBezTo>
                    <a:pt x="344" y="1735"/>
                    <a:pt x="381" y="1630"/>
                    <a:pt x="381" y="1630"/>
                  </a:cubicBezTo>
                  <a:cubicBezTo>
                    <a:pt x="381" y="1630"/>
                    <a:pt x="410" y="1522"/>
                    <a:pt x="464" y="1363"/>
                  </a:cubicBezTo>
                  <a:cubicBezTo>
                    <a:pt x="517" y="1205"/>
                    <a:pt x="601" y="998"/>
                    <a:pt x="696" y="793"/>
                  </a:cubicBezTo>
                  <a:cubicBezTo>
                    <a:pt x="887" y="386"/>
                    <a:pt x="1150" y="17"/>
                    <a:pt x="1130" y="1"/>
                  </a:cubicBezTo>
                  <a:cubicBezTo>
                    <a:pt x="1129" y="1"/>
                    <a:pt x="1129" y="1"/>
                    <a:pt x="112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8759;p73">
              <a:extLst>
                <a:ext uri="{FF2B5EF4-FFF2-40B4-BE49-F238E27FC236}">
                  <a16:creationId xmlns:a16="http://schemas.microsoft.com/office/drawing/2014/main" id="{617CC21C-A873-8205-0343-BFF2CA9A87C2}"/>
                </a:ext>
              </a:extLst>
            </p:cNvPr>
            <p:cNvSpPr/>
            <p:nvPr/>
          </p:nvSpPr>
          <p:spPr>
            <a:xfrm>
              <a:off x="5612850" y="4449050"/>
              <a:ext cx="38300" cy="60450"/>
            </a:xfrm>
            <a:custGeom>
              <a:avLst/>
              <a:gdLst/>
              <a:ahLst/>
              <a:cxnLst/>
              <a:rect l="l" t="t" r="r" b="b"/>
              <a:pathLst>
                <a:path w="1532" h="2418" extrusionOk="0">
                  <a:moveTo>
                    <a:pt x="86" y="1"/>
                  </a:moveTo>
                  <a:cubicBezTo>
                    <a:pt x="76" y="1"/>
                    <a:pt x="28" y="84"/>
                    <a:pt x="17" y="225"/>
                  </a:cubicBezTo>
                  <a:cubicBezTo>
                    <a:pt x="1" y="368"/>
                    <a:pt x="35" y="560"/>
                    <a:pt x="104" y="736"/>
                  </a:cubicBezTo>
                  <a:cubicBezTo>
                    <a:pt x="172" y="913"/>
                    <a:pt x="265" y="1074"/>
                    <a:pt x="336" y="1194"/>
                  </a:cubicBezTo>
                  <a:cubicBezTo>
                    <a:pt x="407" y="1314"/>
                    <a:pt x="459" y="1391"/>
                    <a:pt x="459" y="1391"/>
                  </a:cubicBezTo>
                  <a:cubicBezTo>
                    <a:pt x="459" y="1391"/>
                    <a:pt x="678" y="1692"/>
                    <a:pt x="942" y="1953"/>
                  </a:cubicBezTo>
                  <a:cubicBezTo>
                    <a:pt x="1191" y="2207"/>
                    <a:pt x="1476" y="2418"/>
                    <a:pt x="1513" y="2418"/>
                  </a:cubicBezTo>
                  <a:cubicBezTo>
                    <a:pt x="1514" y="2418"/>
                    <a:pt x="1515" y="2417"/>
                    <a:pt x="1516" y="2416"/>
                  </a:cubicBezTo>
                  <a:cubicBezTo>
                    <a:pt x="1532" y="2398"/>
                    <a:pt x="1264" y="2149"/>
                    <a:pt x="1033" y="1871"/>
                  </a:cubicBezTo>
                  <a:cubicBezTo>
                    <a:pt x="799" y="1594"/>
                    <a:pt x="604" y="1291"/>
                    <a:pt x="604" y="1291"/>
                  </a:cubicBezTo>
                  <a:cubicBezTo>
                    <a:pt x="604" y="1291"/>
                    <a:pt x="549" y="1220"/>
                    <a:pt x="473" y="1108"/>
                  </a:cubicBezTo>
                  <a:cubicBezTo>
                    <a:pt x="397" y="996"/>
                    <a:pt x="296" y="845"/>
                    <a:pt x="218" y="687"/>
                  </a:cubicBezTo>
                  <a:cubicBezTo>
                    <a:pt x="140" y="528"/>
                    <a:pt x="90" y="358"/>
                    <a:pt x="84" y="226"/>
                  </a:cubicBezTo>
                  <a:cubicBezTo>
                    <a:pt x="74" y="94"/>
                    <a:pt x="100" y="5"/>
                    <a:pt x="87" y="1"/>
                  </a:cubicBezTo>
                  <a:cubicBezTo>
                    <a:pt x="87" y="1"/>
                    <a:pt x="87" y="1"/>
                    <a:pt x="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8760;p73">
              <a:extLst>
                <a:ext uri="{FF2B5EF4-FFF2-40B4-BE49-F238E27FC236}">
                  <a16:creationId xmlns:a16="http://schemas.microsoft.com/office/drawing/2014/main" id="{55006226-DD29-137E-E3B0-E3D78BF2F7CF}"/>
                </a:ext>
              </a:extLst>
            </p:cNvPr>
            <p:cNvSpPr/>
            <p:nvPr/>
          </p:nvSpPr>
          <p:spPr>
            <a:xfrm>
              <a:off x="5634725" y="4469825"/>
              <a:ext cx="23300" cy="21225"/>
            </a:xfrm>
            <a:custGeom>
              <a:avLst/>
              <a:gdLst/>
              <a:ahLst/>
              <a:cxnLst/>
              <a:rect l="l" t="t" r="r" b="b"/>
              <a:pathLst>
                <a:path w="932" h="849" extrusionOk="0">
                  <a:moveTo>
                    <a:pt x="23" y="0"/>
                  </a:moveTo>
                  <a:cubicBezTo>
                    <a:pt x="18" y="0"/>
                    <a:pt x="15" y="1"/>
                    <a:pt x="13" y="3"/>
                  </a:cubicBezTo>
                  <a:cubicBezTo>
                    <a:pt x="1" y="23"/>
                    <a:pt x="113" y="129"/>
                    <a:pt x="221" y="238"/>
                  </a:cubicBezTo>
                  <a:cubicBezTo>
                    <a:pt x="330" y="347"/>
                    <a:pt x="433" y="458"/>
                    <a:pt x="433" y="458"/>
                  </a:cubicBezTo>
                  <a:cubicBezTo>
                    <a:pt x="433" y="458"/>
                    <a:pt x="550" y="554"/>
                    <a:pt x="665" y="655"/>
                  </a:cubicBezTo>
                  <a:cubicBezTo>
                    <a:pt x="774" y="748"/>
                    <a:pt x="879" y="848"/>
                    <a:pt x="908" y="848"/>
                  </a:cubicBezTo>
                  <a:cubicBezTo>
                    <a:pt x="910" y="848"/>
                    <a:pt x="911" y="848"/>
                    <a:pt x="913" y="847"/>
                  </a:cubicBezTo>
                  <a:cubicBezTo>
                    <a:pt x="932" y="832"/>
                    <a:pt x="853" y="696"/>
                    <a:pt x="758" y="571"/>
                  </a:cubicBezTo>
                  <a:cubicBezTo>
                    <a:pt x="663" y="444"/>
                    <a:pt x="555" y="328"/>
                    <a:pt x="555" y="328"/>
                  </a:cubicBezTo>
                  <a:cubicBezTo>
                    <a:pt x="555" y="328"/>
                    <a:pt x="432" y="227"/>
                    <a:pt x="300" y="141"/>
                  </a:cubicBezTo>
                  <a:cubicBezTo>
                    <a:pt x="183" y="64"/>
                    <a:pt x="59" y="0"/>
                    <a:pt x="2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8761;p73">
              <a:extLst>
                <a:ext uri="{FF2B5EF4-FFF2-40B4-BE49-F238E27FC236}">
                  <a16:creationId xmlns:a16="http://schemas.microsoft.com/office/drawing/2014/main" id="{9051F253-73E0-C14A-A0B3-E79C39D9BF1E}"/>
                </a:ext>
              </a:extLst>
            </p:cNvPr>
            <p:cNvSpPr/>
            <p:nvPr/>
          </p:nvSpPr>
          <p:spPr>
            <a:xfrm>
              <a:off x="5699900" y="4302875"/>
              <a:ext cx="36250" cy="22500"/>
            </a:xfrm>
            <a:custGeom>
              <a:avLst/>
              <a:gdLst/>
              <a:ahLst/>
              <a:cxnLst/>
              <a:rect l="l" t="t" r="r" b="b"/>
              <a:pathLst>
                <a:path w="1450" h="900" extrusionOk="0">
                  <a:moveTo>
                    <a:pt x="1252" y="0"/>
                  </a:moveTo>
                  <a:cubicBezTo>
                    <a:pt x="1175" y="0"/>
                    <a:pt x="1086" y="22"/>
                    <a:pt x="1007" y="56"/>
                  </a:cubicBezTo>
                  <a:cubicBezTo>
                    <a:pt x="901" y="102"/>
                    <a:pt x="809" y="155"/>
                    <a:pt x="738" y="197"/>
                  </a:cubicBezTo>
                  <a:cubicBezTo>
                    <a:pt x="667" y="239"/>
                    <a:pt x="621" y="269"/>
                    <a:pt x="621" y="269"/>
                  </a:cubicBezTo>
                  <a:cubicBezTo>
                    <a:pt x="621" y="269"/>
                    <a:pt x="446" y="402"/>
                    <a:pt x="292" y="557"/>
                  </a:cubicBezTo>
                  <a:cubicBezTo>
                    <a:pt x="135" y="709"/>
                    <a:pt x="1" y="880"/>
                    <a:pt x="19" y="898"/>
                  </a:cubicBezTo>
                  <a:cubicBezTo>
                    <a:pt x="20" y="899"/>
                    <a:pt x="21" y="899"/>
                    <a:pt x="23" y="899"/>
                  </a:cubicBezTo>
                  <a:cubicBezTo>
                    <a:pt x="54" y="899"/>
                    <a:pt x="210" y="769"/>
                    <a:pt x="373" y="651"/>
                  </a:cubicBezTo>
                  <a:cubicBezTo>
                    <a:pt x="544" y="524"/>
                    <a:pt x="723" y="412"/>
                    <a:pt x="723" y="412"/>
                  </a:cubicBezTo>
                  <a:cubicBezTo>
                    <a:pt x="723" y="412"/>
                    <a:pt x="766" y="380"/>
                    <a:pt x="829" y="332"/>
                  </a:cubicBezTo>
                  <a:cubicBezTo>
                    <a:pt x="892" y="286"/>
                    <a:pt x="979" y="219"/>
                    <a:pt x="1064" y="167"/>
                  </a:cubicBezTo>
                  <a:cubicBezTo>
                    <a:pt x="1150" y="114"/>
                    <a:pt x="1244" y="79"/>
                    <a:pt x="1315" y="75"/>
                  </a:cubicBezTo>
                  <a:cubicBezTo>
                    <a:pt x="1321" y="75"/>
                    <a:pt x="1327" y="75"/>
                    <a:pt x="1333" y="75"/>
                  </a:cubicBezTo>
                  <a:cubicBezTo>
                    <a:pt x="1383" y="75"/>
                    <a:pt x="1419" y="88"/>
                    <a:pt x="1435" y="88"/>
                  </a:cubicBezTo>
                  <a:cubicBezTo>
                    <a:pt x="1439" y="88"/>
                    <a:pt x="1442" y="87"/>
                    <a:pt x="1443" y="85"/>
                  </a:cubicBezTo>
                  <a:cubicBezTo>
                    <a:pt x="1450" y="79"/>
                    <a:pt x="1411" y="27"/>
                    <a:pt x="1321" y="7"/>
                  </a:cubicBezTo>
                  <a:cubicBezTo>
                    <a:pt x="1299" y="3"/>
                    <a:pt x="1276" y="0"/>
                    <a:pt x="125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8762;p73">
              <a:extLst>
                <a:ext uri="{FF2B5EF4-FFF2-40B4-BE49-F238E27FC236}">
                  <a16:creationId xmlns:a16="http://schemas.microsoft.com/office/drawing/2014/main" id="{261325BB-BC94-D405-CC1A-365C978752C4}"/>
                </a:ext>
              </a:extLst>
            </p:cNvPr>
            <p:cNvSpPr/>
            <p:nvPr/>
          </p:nvSpPr>
          <p:spPr>
            <a:xfrm>
              <a:off x="5759525" y="4303350"/>
              <a:ext cx="81025" cy="63600"/>
            </a:xfrm>
            <a:custGeom>
              <a:avLst/>
              <a:gdLst/>
              <a:ahLst/>
              <a:cxnLst/>
              <a:rect l="l" t="t" r="r" b="b"/>
              <a:pathLst>
                <a:path w="3241" h="2544" extrusionOk="0">
                  <a:moveTo>
                    <a:pt x="11" y="1"/>
                  </a:moveTo>
                  <a:cubicBezTo>
                    <a:pt x="10" y="1"/>
                    <a:pt x="10" y="1"/>
                    <a:pt x="10" y="1"/>
                  </a:cubicBezTo>
                  <a:cubicBezTo>
                    <a:pt x="0" y="5"/>
                    <a:pt x="41" y="131"/>
                    <a:pt x="134" y="307"/>
                  </a:cubicBezTo>
                  <a:cubicBezTo>
                    <a:pt x="226" y="485"/>
                    <a:pt x="375" y="705"/>
                    <a:pt x="550" y="907"/>
                  </a:cubicBezTo>
                  <a:cubicBezTo>
                    <a:pt x="724" y="1107"/>
                    <a:pt x="919" y="1290"/>
                    <a:pt x="1073" y="1417"/>
                  </a:cubicBezTo>
                  <a:cubicBezTo>
                    <a:pt x="1227" y="1545"/>
                    <a:pt x="1336" y="1622"/>
                    <a:pt x="1336" y="1622"/>
                  </a:cubicBezTo>
                  <a:cubicBezTo>
                    <a:pt x="1336" y="1622"/>
                    <a:pt x="1446" y="1696"/>
                    <a:pt x="1617" y="1798"/>
                  </a:cubicBezTo>
                  <a:cubicBezTo>
                    <a:pt x="1787" y="1902"/>
                    <a:pt x="2020" y="2026"/>
                    <a:pt x="2258" y="2141"/>
                  </a:cubicBezTo>
                  <a:cubicBezTo>
                    <a:pt x="2710" y="2357"/>
                    <a:pt x="3173" y="2544"/>
                    <a:pt x="3225" y="2544"/>
                  </a:cubicBezTo>
                  <a:cubicBezTo>
                    <a:pt x="3228" y="2544"/>
                    <a:pt x="3229" y="2543"/>
                    <a:pt x="3230" y="2542"/>
                  </a:cubicBezTo>
                  <a:cubicBezTo>
                    <a:pt x="3240" y="2518"/>
                    <a:pt x="2770" y="2283"/>
                    <a:pt x="2314" y="2030"/>
                  </a:cubicBezTo>
                  <a:cubicBezTo>
                    <a:pt x="2087" y="1903"/>
                    <a:pt x="1865" y="1769"/>
                    <a:pt x="1704" y="1660"/>
                  </a:cubicBezTo>
                  <a:cubicBezTo>
                    <a:pt x="1541" y="1553"/>
                    <a:pt x="1438" y="1477"/>
                    <a:pt x="1438" y="1477"/>
                  </a:cubicBezTo>
                  <a:cubicBezTo>
                    <a:pt x="1438" y="1477"/>
                    <a:pt x="1329" y="1405"/>
                    <a:pt x="1174" y="1289"/>
                  </a:cubicBezTo>
                  <a:cubicBezTo>
                    <a:pt x="1020" y="1173"/>
                    <a:pt x="822" y="1006"/>
                    <a:pt x="642" y="821"/>
                  </a:cubicBezTo>
                  <a:cubicBezTo>
                    <a:pt x="463" y="636"/>
                    <a:pt x="301" y="434"/>
                    <a:pt x="193" y="272"/>
                  </a:cubicBezTo>
                  <a:cubicBezTo>
                    <a:pt x="87" y="113"/>
                    <a:pt x="24"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8763;p73">
              <a:extLst>
                <a:ext uri="{FF2B5EF4-FFF2-40B4-BE49-F238E27FC236}">
                  <a16:creationId xmlns:a16="http://schemas.microsoft.com/office/drawing/2014/main" id="{0073532D-FBAD-0719-A32C-A66C06238DFC}"/>
                </a:ext>
              </a:extLst>
            </p:cNvPr>
            <p:cNvSpPr/>
            <p:nvPr/>
          </p:nvSpPr>
          <p:spPr>
            <a:xfrm>
              <a:off x="5798600" y="4370750"/>
              <a:ext cx="184675" cy="38775"/>
            </a:xfrm>
            <a:custGeom>
              <a:avLst/>
              <a:gdLst/>
              <a:ahLst/>
              <a:cxnLst/>
              <a:rect l="l" t="t" r="r" b="b"/>
              <a:pathLst>
                <a:path w="7387" h="1551" extrusionOk="0">
                  <a:moveTo>
                    <a:pt x="6" y="0"/>
                  </a:moveTo>
                  <a:cubicBezTo>
                    <a:pt x="5" y="0"/>
                    <a:pt x="5" y="0"/>
                    <a:pt x="5" y="1"/>
                  </a:cubicBezTo>
                  <a:cubicBezTo>
                    <a:pt x="0" y="5"/>
                    <a:pt x="39" y="52"/>
                    <a:pt x="115" y="128"/>
                  </a:cubicBezTo>
                  <a:cubicBezTo>
                    <a:pt x="191" y="204"/>
                    <a:pt x="303" y="310"/>
                    <a:pt x="446" y="425"/>
                  </a:cubicBezTo>
                  <a:cubicBezTo>
                    <a:pt x="729" y="658"/>
                    <a:pt x="1147" y="930"/>
                    <a:pt x="1610" y="1107"/>
                  </a:cubicBezTo>
                  <a:cubicBezTo>
                    <a:pt x="2074" y="1284"/>
                    <a:pt x="2558" y="1377"/>
                    <a:pt x="2921" y="1440"/>
                  </a:cubicBezTo>
                  <a:cubicBezTo>
                    <a:pt x="3285" y="1501"/>
                    <a:pt x="3530" y="1521"/>
                    <a:pt x="3530" y="1521"/>
                  </a:cubicBezTo>
                  <a:cubicBezTo>
                    <a:pt x="3530" y="1521"/>
                    <a:pt x="3775" y="1545"/>
                    <a:pt x="4144" y="1550"/>
                  </a:cubicBezTo>
                  <a:cubicBezTo>
                    <a:pt x="4186" y="1551"/>
                    <a:pt x="4231" y="1551"/>
                    <a:pt x="4277" y="1551"/>
                  </a:cubicBezTo>
                  <a:cubicBezTo>
                    <a:pt x="4626" y="1551"/>
                    <a:pt x="5060" y="1529"/>
                    <a:pt x="5491" y="1472"/>
                  </a:cubicBezTo>
                  <a:cubicBezTo>
                    <a:pt x="5977" y="1411"/>
                    <a:pt x="6457" y="1303"/>
                    <a:pt x="6809" y="1200"/>
                  </a:cubicBezTo>
                  <a:cubicBezTo>
                    <a:pt x="6984" y="1147"/>
                    <a:pt x="7130" y="1102"/>
                    <a:pt x="7229" y="1063"/>
                  </a:cubicBezTo>
                  <a:cubicBezTo>
                    <a:pt x="7330" y="1026"/>
                    <a:pt x="7386" y="1002"/>
                    <a:pt x="7384" y="997"/>
                  </a:cubicBezTo>
                  <a:cubicBezTo>
                    <a:pt x="7384" y="996"/>
                    <a:pt x="7382" y="995"/>
                    <a:pt x="7378" y="995"/>
                  </a:cubicBezTo>
                  <a:cubicBezTo>
                    <a:pt x="7339" y="995"/>
                    <a:pt x="7115" y="1059"/>
                    <a:pt x="6789" y="1133"/>
                  </a:cubicBezTo>
                  <a:cubicBezTo>
                    <a:pt x="6435" y="1215"/>
                    <a:pt x="5956" y="1305"/>
                    <a:pt x="5475" y="1348"/>
                  </a:cubicBezTo>
                  <a:cubicBezTo>
                    <a:pt x="5137" y="1380"/>
                    <a:pt x="4800" y="1394"/>
                    <a:pt x="4504" y="1394"/>
                  </a:cubicBezTo>
                  <a:cubicBezTo>
                    <a:pt x="4376" y="1394"/>
                    <a:pt x="4256" y="1391"/>
                    <a:pt x="4147" y="1387"/>
                  </a:cubicBezTo>
                  <a:cubicBezTo>
                    <a:pt x="3785" y="1373"/>
                    <a:pt x="3545" y="1345"/>
                    <a:pt x="3545" y="1345"/>
                  </a:cubicBezTo>
                  <a:cubicBezTo>
                    <a:pt x="3545" y="1345"/>
                    <a:pt x="3303" y="1329"/>
                    <a:pt x="2945" y="1279"/>
                  </a:cubicBezTo>
                  <a:cubicBezTo>
                    <a:pt x="2587" y="1227"/>
                    <a:pt x="2108" y="1147"/>
                    <a:pt x="1654" y="989"/>
                  </a:cubicBezTo>
                  <a:cubicBezTo>
                    <a:pt x="1198" y="833"/>
                    <a:pt x="780" y="583"/>
                    <a:pt x="487" y="370"/>
                  </a:cubicBezTo>
                  <a:cubicBezTo>
                    <a:pt x="201" y="164"/>
                    <a:pt x="26"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8764;p73">
              <a:extLst>
                <a:ext uri="{FF2B5EF4-FFF2-40B4-BE49-F238E27FC236}">
                  <a16:creationId xmlns:a16="http://schemas.microsoft.com/office/drawing/2014/main" id="{16FE1829-3D26-E9F1-C858-026D2AEFC122}"/>
                </a:ext>
              </a:extLst>
            </p:cNvPr>
            <p:cNvSpPr/>
            <p:nvPr/>
          </p:nvSpPr>
          <p:spPr>
            <a:xfrm>
              <a:off x="5952400" y="4407325"/>
              <a:ext cx="38125" cy="30375"/>
            </a:xfrm>
            <a:custGeom>
              <a:avLst/>
              <a:gdLst/>
              <a:ahLst/>
              <a:cxnLst/>
              <a:rect l="l" t="t" r="r" b="b"/>
              <a:pathLst>
                <a:path w="1525" h="1215" extrusionOk="0">
                  <a:moveTo>
                    <a:pt x="40" y="0"/>
                  </a:moveTo>
                  <a:cubicBezTo>
                    <a:pt x="39" y="0"/>
                    <a:pt x="37" y="1"/>
                    <a:pt x="36" y="2"/>
                  </a:cubicBezTo>
                  <a:cubicBezTo>
                    <a:pt x="0" y="36"/>
                    <a:pt x="653" y="759"/>
                    <a:pt x="653" y="759"/>
                  </a:cubicBezTo>
                  <a:cubicBezTo>
                    <a:pt x="653" y="759"/>
                    <a:pt x="699" y="800"/>
                    <a:pt x="767" y="862"/>
                  </a:cubicBezTo>
                  <a:cubicBezTo>
                    <a:pt x="837" y="924"/>
                    <a:pt x="934" y="1004"/>
                    <a:pt x="1042" y="1072"/>
                  </a:cubicBezTo>
                  <a:cubicBezTo>
                    <a:pt x="1150" y="1139"/>
                    <a:pt x="1271" y="1188"/>
                    <a:pt x="1365" y="1205"/>
                  </a:cubicBezTo>
                  <a:cubicBezTo>
                    <a:pt x="1401" y="1212"/>
                    <a:pt x="1433" y="1214"/>
                    <a:pt x="1458" y="1214"/>
                  </a:cubicBezTo>
                  <a:cubicBezTo>
                    <a:pt x="1499" y="1214"/>
                    <a:pt x="1524" y="1208"/>
                    <a:pt x="1524" y="1201"/>
                  </a:cubicBezTo>
                  <a:cubicBezTo>
                    <a:pt x="1525" y="1187"/>
                    <a:pt x="1465" y="1175"/>
                    <a:pt x="1384" y="1138"/>
                  </a:cubicBezTo>
                  <a:cubicBezTo>
                    <a:pt x="1303" y="1103"/>
                    <a:pt x="1204" y="1044"/>
                    <a:pt x="1114" y="969"/>
                  </a:cubicBezTo>
                  <a:cubicBezTo>
                    <a:pt x="1024" y="894"/>
                    <a:pt x="942" y="809"/>
                    <a:pt x="880" y="744"/>
                  </a:cubicBezTo>
                  <a:cubicBezTo>
                    <a:pt x="820" y="677"/>
                    <a:pt x="779" y="633"/>
                    <a:pt x="779" y="633"/>
                  </a:cubicBezTo>
                  <a:cubicBezTo>
                    <a:pt x="779" y="633"/>
                    <a:pt x="106"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8765;p73">
              <a:extLst>
                <a:ext uri="{FF2B5EF4-FFF2-40B4-BE49-F238E27FC236}">
                  <a16:creationId xmlns:a16="http://schemas.microsoft.com/office/drawing/2014/main" id="{A4392DF4-D1E2-56A6-732C-A75D71718740}"/>
                </a:ext>
              </a:extLst>
            </p:cNvPr>
            <p:cNvSpPr/>
            <p:nvPr/>
          </p:nvSpPr>
          <p:spPr>
            <a:xfrm>
              <a:off x="5977425" y="4451525"/>
              <a:ext cx="21475" cy="29775"/>
            </a:xfrm>
            <a:custGeom>
              <a:avLst/>
              <a:gdLst/>
              <a:ahLst/>
              <a:cxnLst/>
              <a:rect l="l" t="t" r="r" b="b"/>
              <a:pathLst>
                <a:path w="859" h="1191" extrusionOk="0">
                  <a:moveTo>
                    <a:pt x="41" y="0"/>
                  </a:moveTo>
                  <a:cubicBezTo>
                    <a:pt x="17" y="0"/>
                    <a:pt x="1" y="197"/>
                    <a:pt x="52" y="391"/>
                  </a:cubicBezTo>
                  <a:cubicBezTo>
                    <a:pt x="98" y="585"/>
                    <a:pt x="206" y="757"/>
                    <a:pt x="206" y="757"/>
                  </a:cubicBezTo>
                  <a:cubicBezTo>
                    <a:pt x="206" y="757"/>
                    <a:pt x="327" y="920"/>
                    <a:pt x="490" y="1034"/>
                  </a:cubicBezTo>
                  <a:cubicBezTo>
                    <a:pt x="628" y="1136"/>
                    <a:pt x="787" y="1191"/>
                    <a:pt x="835" y="1191"/>
                  </a:cubicBezTo>
                  <a:cubicBezTo>
                    <a:pt x="843" y="1191"/>
                    <a:pt x="848" y="1189"/>
                    <a:pt x="849" y="1186"/>
                  </a:cubicBezTo>
                  <a:cubicBezTo>
                    <a:pt x="858" y="1164"/>
                    <a:pt x="698" y="1069"/>
                    <a:pt x="571" y="938"/>
                  </a:cubicBezTo>
                  <a:cubicBezTo>
                    <a:pt x="443" y="809"/>
                    <a:pt x="352" y="655"/>
                    <a:pt x="352" y="655"/>
                  </a:cubicBezTo>
                  <a:cubicBezTo>
                    <a:pt x="352" y="655"/>
                    <a:pt x="244" y="516"/>
                    <a:pt x="170" y="350"/>
                  </a:cubicBezTo>
                  <a:cubicBezTo>
                    <a:pt x="95" y="184"/>
                    <a:pt x="66" y="0"/>
                    <a:pt x="4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8766;p73">
              <a:extLst>
                <a:ext uri="{FF2B5EF4-FFF2-40B4-BE49-F238E27FC236}">
                  <a16:creationId xmlns:a16="http://schemas.microsoft.com/office/drawing/2014/main" id="{BBDFFD5F-60B1-3A84-E406-B076B0B66991}"/>
                </a:ext>
              </a:extLst>
            </p:cNvPr>
            <p:cNvSpPr/>
            <p:nvPr/>
          </p:nvSpPr>
          <p:spPr>
            <a:xfrm>
              <a:off x="6000750" y="4409100"/>
              <a:ext cx="13075" cy="60250"/>
            </a:xfrm>
            <a:custGeom>
              <a:avLst/>
              <a:gdLst/>
              <a:ahLst/>
              <a:cxnLst/>
              <a:rect l="l" t="t" r="r" b="b"/>
              <a:pathLst>
                <a:path w="523" h="2410" extrusionOk="0">
                  <a:moveTo>
                    <a:pt x="422" y="1"/>
                  </a:moveTo>
                  <a:cubicBezTo>
                    <a:pt x="422" y="1"/>
                    <a:pt x="422" y="1"/>
                    <a:pt x="422" y="1"/>
                  </a:cubicBezTo>
                  <a:cubicBezTo>
                    <a:pt x="397" y="3"/>
                    <a:pt x="411" y="312"/>
                    <a:pt x="387" y="616"/>
                  </a:cubicBezTo>
                  <a:cubicBezTo>
                    <a:pt x="362" y="921"/>
                    <a:pt x="303" y="1218"/>
                    <a:pt x="303" y="1218"/>
                  </a:cubicBezTo>
                  <a:cubicBezTo>
                    <a:pt x="303" y="1218"/>
                    <a:pt x="265" y="1519"/>
                    <a:pt x="188" y="1814"/>
                  </a:cubicBezTo>
                  <a:cubicBezTo>
                    <a:pt x="113" y="2110"/>
                    <a:pt x="0" y="2398"/>
                    <a:pt x="22" y="2409"/>
                  </a:cubicBezTo>
                  <a:cubicBezTo>
                    <a:pt x="23" y="2409"/>
                    <a:pt x="23" y="2409"/>
                    <a:pt x="24" y="2409"/>
                  </a:cubicBezTo>
                  <a:cubicBezTo>
                    <a:pt x="50" y="2409"/>
                    <a:pt x="200" y="2142"/>
                    <a:pt x="309" y="1850"/>
                  </a:cubicBezTo>
                  <a:cubicBezTo>
                    <a:pt x="420" y="1556"/>
                    <a:pt x="479" y="1245"/>
                    <a:pt x="479" y="1245"/>
                  </a:cubicBezTo>
                  <a:cubicBezTo>
                    <a:pt x="479" y="1245"/>
                    <a:pt x="522" y="933"/>
                    <a:pt x="513" y="619"/>
                  </a:cubicBezTo>
                  <a:cubicBezTo>
                    <a:pt x="506" y="307"/>
                    <a:pt x="447" y="1"/>
                    <a:pt x="42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8767;p73">
              <a:extLst>
                <a:ext uri="{FF2B5EF4-FFF2-40B4-BE49-F238E27FC236}">
                  <a16:creationId xmlns:a16="http://schemas.microsoft.com/office/drawing/2014/main" id="{0E0FC5A5-CABA-0635-8738-C7F3BFEFC906}"/>
                </a:ext>
              </a:extLst>
            </p:cNvPr>
            <p:cNvSpPr/>
            <p:nvPr/>
          </p:nvSpPr>
          <p:spPr>
            <a:xfrm>
              <a:off x="6007425" y="4361875"/>
              <a:ext cx="22175" cy="103575"/>
            </a:xfrm>
            <a:custGeom>
              <a:avLst/>
              <a:gdLst/>
              <a:ahLst/>
              <a:cxnLst/>
              <a:rect l="l" t="t" r="r" b="b"/>
              <a:pathLst>
                <a:path w="887" h="4143" extrusionOk="0">
                  <a:moveTo>
                    <a:pt x="637" y="1"/>
                  </a:moveTo>
                  <a:cubicBezTo>
                    <a:pt x="637" y="1"/>
                    <a:pt x="637" y="1"/>
                    <a:pt x="637" y="1"/>
                  </a:cubicBezTo>
                  <a:cubicBezTo>
                    <a:pt x="623" y="5"/>
                    <a:pt x="648" y="137"/>
                    <a:pt x="677" y="335"/>
                  </a:cubicBezTo>
                  <a:cubicBezTo>
                    <a:pt x="708" y="534"/>
                    <a:pt x="732" y="800"/>
                    <a:pt x="741" y="1065"/>
                  </a:cubicBezTo>
                  <a:cubicBezTo>
                    <a:pt x="744" y="1332"/>
                    <a:pt x="732" y="1597"/>
                    <a:pt x="708" y="1794"/>
                  </a:cubicBezTo>
                  <a:cubicBezTo>
                    <a:pt x="700" y="1894"/>
                    <a:pt x="682" y="1975"/>
                    <a:pt x="676" y="2033"/>
                  </a:cubicBezTo>
                  <a:cubicBezTo>
                    <a:pt x="669" y="2089"/>
                    <a:pt x="663" y="2123"/>
                    <a:pt x="663" y="2123"/>
                  </a:cubicBezTo>
                  <a:cubicBezTo>
                    <a:pt x="663" y="2123"/>
                    <a:pt x="658" y="2155"/>
                    <a:pt x="648" y="2212"/>
                  </a:cubicBezTo>
                  <a:cubicBezTo>
                    <a:pt x="638" y="2269"/>
                    <a:pt x="629" y="2352"/>
                    <a:pt x="608" y="2449"/>
                  </a:cubicBezTo>
                  <a:cubicBezTo>
                    <a:pt x="574" y="2645"/>
                    <a:pt x="507" y="2902"/>
                    <a:pt x="426" y="3155"/>
                  </a:cubicBezTo>
                  <a:cubicBezTo>
                    <a:pt x="339" y="3407"/>
                    <a:pt x="238" y="3653"/>
                    <a:pt x="150" y="3834"/>
                  </a:cubicBezTo>
                  <a:cubicBezTo>
                    <a:pt x="63" y="4015"/>
                    <a:pt x="0" y="4134"/>
                    <a:pt x="13" y="4142"/>
                  </a:cubicBezTo>
                  <a:cubicBezTo>
                    <a:pt x="13" y="4142"/>
                    <a:pt x="14" y="4142"/>
                    <a:pt x="14" y="4142"/>
                  </a:cubicBezTo>
                  <a:cubicBezTo>
                    <a:pt x="26" y="4142"/>
                    <a:pt x="107" y="4037"/>
                    <a:pt x="210" y="3866"/>
                  </a:cubicBezTo>
                  <a:cubicBezTo>
                    <a:pt x="318" y="3693"/>
                    <a:pt x="439" y="3450"/>
                    <a:pt x="543" y="3197"/>
                  </a:cubicBezTo>
                  <a:cubicBezTo>
                    <a:pt x="642" y="2944"/>
                    <a:pt x="723" y="2683"/>
                    <a:pt x="768" y="2482"/>
                  </a:cubicBezTo>
                  <a:cubicBezTo>
                    <a:pt x="794" y="2382"/>
                    <a:pt x="807" y="2299"/>
                    <a:pt x="820" y="2240"/>
                  </a:cubicBezTo>
                  <a:cubicBezTo>
                    <a:pt x="832" y="2182"/>
                    <a:pt x="839" y="2148"/>
                    <a:pt x="839" y="2148"/>
                  </a:cubicBezTo>
                  <a:cubicBezTo>
                    <a:pt x="839" y="2148"/>
                    <a:pt x="841" y="2115"/>
                    <a:pt x="848" y="2055"/>
                  </a:cubicBezTo>
                  <a:cubicBezTo>
                    <a:pt x="853" y="1995"/>
                    <a:pt x="867" y="1911"/>
                    <a:pt x="871" y="1809"/>
                  </a:cubicBezTo>
                  <a:cubicBezTo>
                    <a:pt x="887" y="1603"/>
                    <a:pt x="887" y="1330"/>
                    <a:pt x="867" y="1059"/>
                  </a:cubicBezTo>
                  <a:cubicBezTo>
                    <a:pt x="841" y="787"/>
                    <a:pt x="797" y="520"/>
                    <a:pt x="745" y="323"/>
                  </a:cubicBezTo>
                  <a:cubicBezTo>
                    <a:pt x="696" y="127"/>
                    <a:pt x="648" y="1"/>
                    <a:pt x="63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8768;p73">
              <a:extLst>
                <a:ext uri="{FF2B5EF4-FFF2-40B4-BE49-F238E27FC236}">
                  <a16:creationId xmlns:a16="http://schemas.microsoft.com/office/drawing/2014/main" id="{3A385997-EE9C-D5E4-67D7-4EF2567B6824}"/>
                </a:ext>
              </a:extLst>
            </p:cNvPr>
            <p:cNvSpPr/>
            <p:nvPr/>
          </p:nvSpPr>
          <p:spPr>
            <a:xfrm>
              <a:off x="5758550" y="4250375"/>
              <a:ext cx="33850" cy="15725"/>
            </a:xfrm>
            <a:custGeom>
              <a:avLst/>
              <a:gdLst/>
              <a:ahLst/>
              <a:cxnLst/>
              <a:rect l="l" t="t" r="r" b="b"/>
              <a:pathLst>
                <a:path w="1354" h="629" extrusionOk="0">
                  <a:moveTo>
                    <a:pt x="1197" y="1"/>
                  </a:moveTo>
                  <a:cubicBezTo>
                    <a:pt x="1131" y="1"/>
                    <a:pt x="1049" y="6"/>
                    <a:pt x="968" y="20"/>
                  </a:cubicBezTo>
                  <a:cubicBezTo>
                    <a:pt x="775" y="50"/>
                    <a:pt x="593" y="122"/>
                    <a:pt x="593" y="122"/>
                  </a:cubicBezTo>
                  <a:cubicBezTo>
                    <a:pt x="593" y="122"/>
                    <a:pt x="417" y="212"/>
                    <a:pt x="268" y="335"/>
                  </a:cubicBezTo>
                  <a:cubicBezTo>
                    <a:pt x="118" y="458"/>
                    <a:pt x="1" y="611"/>
                    <a:pt x="18" y="627"/>
                  </a:cubicBezTo>
                  <a:cubicBezTo>
                    <a:pt x="19" y="628"/>
                    <a:pt x="21" y="629"/>
                    <a:pt x="23" y="629"/>
                  </a:cubicBezTo>
                  <a:cubicBezTo>
                    <a:pt x="55" y="629"/>
                    <a:pt x="192" y="521"/>
                    <a:pt x="340" y="438"/>
                  </a:cubicBezTo>
                  <a:cubicBezTo>
                    <a:pt x="498" y="347"/>
                    <a:pt x="667" y="283"/>
                    <a:pt x="667" y="283"/>
                  </a:cubicBezTo>
                  <a:cubicBezTo>
                    <a:pt x="667" y="283"/>
                    <a:pt x="824" y="199"/>
                    <a:pt x="998" y="140"/>
                  </a:cubicBezTo>
                  <a:cubicBezTo>
                    <a:pt x="1170" y="81"/>
                    <a:pt x="1354" y="50"/>
                    <a:pt x="1352" y="25"/>
                  </a:cubicBezTo>
                  <a:cubicBezTo>
                    <a:pt x="1352" y="11"/>
                    <a:pt x="1288" y="1"/>
                    <a:pt x="11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8769;p73">
              <a:extLst>
                <a:ext uri="{FF2B5EF4-FFF2-40B4-BE49-F238E27FC236}">
                  <a16:creationId xmlns:a16="http://schemas.microsoft.com/office/drawing/2014/main" id="{FE968BCE-5F46-B21A-C905-CC7324ED5CDA}"/>
                </a:ext>
              </a:extLst>
            </p:cNvPr>
            <p:cNvSpPr/>
            <p:nvPr/>
          </p:nvSpPr>
          <p:spPr>
            <a:xfrm>
              <a:off x="5759275" y="4255775"/>
              <a:ext cx="138975" cy="27250"/>
            </a:xfrm>
            <a:custGeom>
              <a:avLst/>
              <a:gdLst/>
              <a:ahLst/>
              <a:cxnLst/>
              <a:rect l="l" t="t" r="r" b="b"/>
              <a:pathLst>
                <a:path w="5559" h="1090" extrusionOk="0">
                  <a:moveTo>
                    <a:pt x="3090" y="0"/>
                  </a:moveTo>
                  <a:cubicBezTo>
                    <a:pt x="2989" y="0"/>
                    <a:pt x="2904" y="7"/>
                    <a:pt x="2840" y="7"/>
                  </a:cubicBezTo>
                  <a:cubicBezTo>
                    <a:pt x="2759" y="10"/>
                    <a:pt x="2712" y="12"/>
                    <a:pt x="2712" y="12"/>
                  </a:cubicBezTo>
                  <a:cubicBezTo>
                    <a:pt x="2712" y="12"/>
                    <a:pt x="2665" y="17"/>
                    <a:pt x="2585" y="28"/>
                  </a:cubicBezTo>
                  <a:cubicBezTo>
                    <a:pt x="2504" y="40"/>
                    <a:pt x="2388" y="47"/>
                    <a:pt x="2253" y="77"/>
                  </a:cubicBezTo>
                  <a:cubicBezTo>
                    <a:pt x="1978" y="124"/>
                    <a:pt x="1619" y="221"/>
                    <a:pt x="1273" y="348"/>
                  </a:cubicBezTo>
                  <a:cubicBezTo>
                    <a:pt x="929" y="487"/>
                    <a:pt x="598" y="654"/>
                    <a:pt x="369" y="809"/>
                  </a:cubicBezTo>
                  <a:cubicBezTo>
                    <a:pt x="251" y="880"/>
                    <a:pt x="165" y="957"/>
                    <a:pt x="100" y="1004"/>
                  </a:cubicBezTo>
                  <a:cubicBezTo>
                    <a:pt x="36" y="1053"/>
                    <a:pt x="1" y="1084"/>
                    <a:pt x="5" y="1089"/>
                  </a:cubicBezTo>
                  <a:cubicBezTo>
                    <a:pt x="5" y="1089"/>
                    <a:pt x="6" y="1090"/>
                    <a:pt x="8" y="1090"/>
                  </a:cubicBezTo>
                  <a:cubicBezTo>
                    <a:pt x="31" y="1090"/>
                    <a:pt x="178" y="992"/>
                    <a:pt x="404" y="867"/>
                  </a:cubicBezTo>
                  <a:cubicBezTo>
                    <a:pt x="641" y="733"/>
                    <a:pt x="973" y="585"/>
                    <a:pt x="1314" y="466"/>
                  </a:cubicBezTo>
                  <a:cubicBezTo>
                    <a:pt x="1658" y="355"/>
                    <a:pt x="2010" y="274"/>
                    <a:pt x="2279" y="238"/>
                  </a:cubicBezTo>
                  <a:cubicBezTo>
                    <a:pt x="2410" y="214"/>
                    <a:pt x="2524" y="211"/>
                    <a:pt x="2601" y="200"/>
                  </a:cubicBezTo>
                  <a:cubicBezTo>
                    <a:pt x="2679" y="193"/>
                    <a:pt x="2724" y="189"/>
                    <a:pt x="2724" y="189"/>
                  </a:cubicBezTo>
                  <a:cubicBezTo>
                    <a:pt x="2724" y="189"/>
                    <a:pt x="2770" y="185"/>
                    <a:pt x="2849" y="180"/>
                  </a:cubicBezTo>
                  <a:cubicBezTo>
                    <a:pt x="2919" y="178"/>
                    <a:pt x="3019" y="166"/>
                    <a:pt x="3136" y="166"/>
                  </a:cubicBezTo>
                  <a:cubicBezTo>
                    <a:pt x="3149" y="166"/>
                    <a:pt x="3162" y="166"/>
                    <a:pt x="3175" y="166"/>
                  </a:cubicBezTo>
                  <a:cubicBezTo>
                    <a:pt x="3206" y="165"/>
                    <a:pt x="3239" y="165"/>
                    <a:pt x="3273" y="165"/>
                  </a:cubicBezTo>
                  <a:cubicBezTo>
                    <a:pt x="3530" y="165"/>
                    <a:pt x="3847" y="189"/>
                    <a:pt x="4162" y="237"/>
                  </a:cubicBezTo>
                  <a:cubicBezTo>
                    <a:pt x="4518" y="300"/>
                    <a:pt x="4870" y="392"/>
                    <a:pt x="5125" y="487"/>
                  </a:cubicBezTo>
                  <a:cubicBezTo>
                    <a:pt x="5362" y="572"/>
                    <a:pt x="5524" y="642"/>
                    <a:pt x="5552" y="642"/>
                  </a:cubicBezTo>
                  <a:cubicBezTo>
                    <a:pt x="5554" y="642"/>
                    <a:pt x="5555" y="641"/>
                    <a:pt x="5556" y="640"/>
                  </a:cubicBezTo>
                  <a:cubicBezTo>
                    <a:pt x="5558" y="635"/>
                    <a:pt x="5520" y="609"/>
                    <a:pt x="5449" y="571"/>
                  </a:cubicBezTo>
                  <a:cubicBezTo>
                    <a:pt x="5377" y="535"/>
                    <a:pt x="5279" y="472"/>
                    <a:pt x="5151" y="422"/>
                  </a:cubicBezTo>
                  <a:cubicBezTo>
                    <a:pt x="4901" y="307"/>
                    <a:pt x="4548" y="194"/>
                    <a:pt x="4187" y="113"/>
                  </a:cubicBezTo>
                  <a:cubicBezTo>
                    <a:pt x="3825" y="42"/>
                    <a:pt x="3454" y="3"/>
                    <a:pt x="3176" y="2"/>
                  </a:cubicBezTo>
                  <a:cubicBezTo>
                    <a:pt x="3146" y="1"/>
                    <a:pt x="3117" y="0"/>
                    <a:pt x="30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8770;p73">
              <a:extLst>
                <a:ext uri="{FF2B5EF4-FFF2-40B4-BE49-F238E27FC236}">
                  <a16:creationId xmlns:a16="http://schemas.microsoft.com/office/drawing/2014/main" id="{982330D8-A534-4317-B64D-2328DF63DD12}"/>
                </a:ext>
              </a:extLst>
            </p:cNvPr>
            <p:cNvSpPr/>
            <p:nvPr/>
          </p:nvSpPr>
          <p:spPr>
            <a:xfrm>
              <a:off x="5934725" y="4268875"/>
              <a:ext cx="78025" cy="95500"/>
            </a:xfrm>
            <a:custGeom>
              <a:avLst/>
              <a:gdLst/>
              <a:ahLst/>
              <a:cxnLst/>
              <a:rect l="l" t="t" r="r" b="b"/>
              <a:pathLst>
                <a:path w="3121" h="3820" extrusionOk="0">
                  <a:moveTo>
                    <a:pt x="11" y="0"/>
                  </a:moveTo>
                  <a:cubicBezTo>
                    <a:pt x="10" y="0"/>
                    <a:pt x="9" y="1"/>
                    <a:pt x="8" y="1"/>
                  </a:cubicBezTo>
                  <a:cubicBezTo>
                    <a:pt x="1" y="14"/>
                    <a:pt x="136" y="97"/>
                    <a:pt x="330" y="229"/>
                  </a:cubicBezTo>
                  <a:cubicBezTo>
                    <a:pt x="526" y="360"/>
                    <a:pt x="775" y="550"/>
                    <a:pt x="1012" y="753"/>
                  </a:cubicBezTo>
                  <a:cubicBezTo>
                    <a:pt x="1245" y="963"/>
                    <a:pt x="1467" y="1183"/>
                    <a:pt x="1619" y="1360"/>
                  </a:cubicBezTo>
                  <a:cubicBezTo>
                    <a:pt x="1699" y="1445"/>
                    <a:pt x="1758" y="1524"/>
                    <a:pt x="1803" y="1576"/>
                  </a:cubicBezTo>
                  <a:cubicBezTo>
                    <a:pt x="1845" y="1627"/>
                    <a:pt x="1870" y="1658"/>
                    <a:pt x="1870" y="1658"/>
                  </a:cubicBezTo>
                  <a:cubicBezTo>
                    <a:pt x="1870" y="1658"/>
                    <a:pt x="1894" y="1689"/>
                    <a:pt x="1937" y="1742"/>
                  </a:cubicBezTo>
                  <a:cubicBezTo>
                    <a:pt x="1978" y="1797"/>
                    <a:pt x="2043" y="1869"/>
                    <a:pt x="2109" y="1965"/>
                  </a:cubicBezTo>
                  <a:cubicBezTo>
                    <a:pt x="2251" y="2151"/>
                    <a:pt x="2423" y="2412"/>
                    <a:pt x="2578" y="2682"/>
                  </a:cubicBezTo>
                  <a:cubicBezTo>
                    <a:pt x="2729" y="2957"/>
                    <a:pt x="2865" y="3239"/>
                    <a:pt x="2953" y="3458"/>
                  </a:cubicBezTo>
                  <a:cubicBezTo>
                    <a:pt x="3040" y="3672"/>
                    <a:pt x="3096" y="3820"/>
                    <a:pt x="3109" y="3820"/>
                  </a:cubicBezTo>
                  <a:cubicBezTo>
                    <a:pt x="3109" y="3820"/>
                    <a:pt x="3110" y="3820"/>
                    <a:pt x="3110" y="3820"/>
                  </a:cubicBezTo>
                  <a:cubicBezTo>
                    <a:pt x="3120" y="3817"/>
                    <a:pt x="3089" y="3661"/>
                    <a:pt x="3019" y="3431"/>
                  </a:cubicBezTo>
                  <a:cubicBezTo>
                    <a:pt x="2950" y="3203"/>
                    <a:pt x="2832" y="2908"/>
                    <a:pt x="2691" y="2621"/>
                  </a:cubicBezTo>
                  <a:cubicBezTo>
                    <a:pt x="2546" y="2338"/>
                    <a:pt x="2381" y="2063"/>
                    <a:pt x="2244" y="1867"/>
                  </a:cubicBezTo>
                  <a:cubicBezTo>
                    <a:pt x="2179" y="1766"/>
                    <a:pt x="2114" y="1690"/>
                    <a:pt x="2073" y="1632"/>
                  </a:cubicBezTo>
                  <a:cubicBezTo>
                    <a:pt x="2033" y="1577"/>
                    <a:pt x="2008" y="1545"/>
                    <a:pt x="2008" y="1545"/>
                  </a:cubicBezTo>
                  <a:cubicBezTo>
                    <a:pt x="2008" y="1545"/>
                    <a:pt x="1982" y="1514"/>
                    <a:pt x="1935" y="1462"/>
                  </a:cubicBezTo>
                  <a:cubicBezTo>
                    <a:pt x="1889" y="1411"/>
                    <a:pt x="1826" y="1332"/>
                    <a:pt x="1741" y="1248"/>
                  </a:cubicBezTo>
                  <a:cubicBezTo>
                    <a:pt x="1577" y="1073"/>
                    <a:pt x="1341" y="857"/>
                    <a:pt x="1093" y="657"/>
                  </a:cubicBezTo>
                  <a:cubicBezTo>
                    <a:pt x="841" y="462"/>
                    <a:pt x="576" y="285"/>
                    <a:pt x="367" y="171"/>
                  </a:cubicBezTo>
                  <a:cubicBezTo>
                    <a:pt x="172" y="62"/>
                    <a:pt x="33" y="0"/>
                    <a:pt x="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8771;p73">
              <a:extLst>
                <a:ext uri="{FF2B5EF4-FFF2-40B4-BE49-F238E27FC236}">
                  <a16:creationId xmlns:a16="http://schemas.microsoft.com/office/drawing/2014/main" id="{CBA88AD2-30DF-4E27-6B45-47F051699E5A}"/>
                </a:ext>
              </a:extLst>
            </p:cNvPr>
            <p:cNvSpPr/>
            <p:nvPr/>
          </p:nvSpPr>
          <p:spPr>
            <a:xfrm>
              <a:off x="5968100" y="4329675"/>
              <a:ext cx="31450" cy="55800"/>
            </a:xfrm>
            <a:custGeom>
              <a:avLst/>
              <a:gdLst/>
              <a:ahLst/>
              <a:cxnLst/>
              <a:rect l="l" t="t" r="r" b="b"/>
              <a:pathLst>
                <a:path w="1258" h="2232" extrusionOk="0">
                  <a:moveTo>
                    <a:pt x="20" y="0"/>
                  </a:moveTo>
                  <a:cubicBezTo>
                    <a:pt x="19" y="0"/>
                    <a:pt x="18" y="1"/>
                    <a:pt x="17" y="2"/>
                  </a:cubicBezTo>
                  <a:cubicBezTo>
                    <a:pt x="1" y="21"/>
                    <a:pt x="235" y="245"/>
                    <a:pt x="422" y="505"/>
                  </a:cubicBezTo>
                  <a:cubicBezTo>
                    <a:pt x="612" y="764"/>
                    <a:pt x="753" y="1047"/>
                    <a:pt x="753" y="1047"/>
                  </a:cubicBezTo>
                  <a:cubicBezTo>
                    <a:pt x="753" y="1047"/>
                    <a:pt x="916" y="1320"/>
                    <a:pt x="1029" y="1619"/>
                  </a:cubicBezTo>
                  <a:cubicBezTo>
                    <a:pt x="1146" y="1916"/>
                    <a:pt x="1207" y="2232"/>
                    <a:pt x="1232" y="2232"/>
                  </a:cubicBezTo>
                  <a:cubicBezTo>
                    <a:pt x="1232" y="2232"/>
                    <a:pt x="1232" y="2232"/>
                    <a:pt x="1233" y="2232"/>
                  </a:cubicBezTo>
                  <a:cubicBezTo>
                    <a:pt x="1257" y="2230"/>
                    <a:pt x="1238" y="1899"/>
                    <a:pt x="1147" y="1580"/>
                  </a:cubicBezTo>
                  <a:cubicBezTo>
                    <a:pt x="1061" y="1259"/>
                    <a:pt x="908" y="962"/>
                    <a:pt x="908" y="962"/>
                  </a:cubicBezTo>
                  <a:cubicBezTo>
                    <a:pt x="908" y="962"/>
                    <a:pt x="741" y="673"/>
                    <a:pt x="519" y="426"/>
                  </a:cubicBezTo>
                  <a:cubicBezTo>
                    <a:pt x="309" y="189"/>
                    <a:pt x="56" y="0"/>
                    <a:pt x="2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8772;p73">
              <a:extLst>
                <a:ext uri="{FF2B5EF4-FFF2-40B4-BE49-F238E27FC236}">
                  <a16:creationId xmlns:a16="http://schemas.microsoft.com/office/drawing/2014/main" id="{439CB6FB-5F1F-439E-E957-DA4780BEEA60}"/>
                </a:ext>
              </a:extLst>
            </p:cNvPr>
            <p:cNvSpPr/>
            <p:nvPr/>
          </p:nvSpPr>
          <p:spPr>
            <a:xfrm>
              <a:off x="5842975" y="4237050"/>
              <a:ext cx="47475" cy="11950"/>
            </a:xfrm>
            <a:custGeom>
              <a:avLst/>
              <a:gdLst/>
              <a:ahLst/>
              <a:cxnLst/>
              <a:rect l="l" t="t" r="r" b="b"/>
              <a:pathLst>
                <a:path w="1899" h="478" extrusionOk="0">
                  <a:moveTo>
                    <a:pt x="437" y="0"/>
                  </a:moveTo>
                  <a:cubicBezTo>
                    <a:pt x="209" y="0"/>
                    <a:pt x="0" y="34"/>
                    <a:pt x="2" y="55"/>
                  </a:cubicBezTo>
                  <a:cubicBezTo>
                    <a:pt x="3" y="81"/>
                    <a:pt x="247" y="89"/>
                    <a:pt x="484" y="127"/>
                  </a:cubicBezTo>
                  <a:cubicBezTo>
                    <a:pt x="723" y="161"/>
                    <a:pt x="953" y="224"/>
                    <a:pt x="953" y="224"/>
                  </a:cubicBezTo>
                  <a:cubicBezTo>
                    <a:pt x="953" y="224"/>
                    <a:pt x="1189" y="263"/>
                    <a:pt x="1419" y="332"/>
                  </a:cubicBezTo>
                  <a:cubicBezTo>
                    <a:pt x="1628" y="394"/>
                    <a:pt x="1831" y="477"/>
                    <a:pt x="1878" y="477"/>
                  </a:cubicBezTo>
                  <a:cubicBezTo>
                    <a:pt x="1883" y="477"/>
                    <a:pt x="1886" y="476"/>
                    <a:pt x="1887" y="474"/>
                  </a:cubicBezTo>
                  <a:cubicBezTo>
                    <a:pt x="1899" y="453"/>
                    <a:pt x="1691" y="315"/>
                    <a:pt x="1462" y="215"/>
                  </a:cubicBezTo>
                  <a:cubicBezTo>
                    <a:pt x="1235" y="113"/>
                    <a:pt x="991" y="50"/>
                    <a:pt x="991" y="50"/>
                  </a:cubicBezTo>
                  <a:cubicBezTo>
                    <a:pt x="991" y="50"/>
                    <a:pt x="744" y="5"/>
                    <a:pt x="495" y="1"/>
                  </a:cubicBezTo>
                  <a:cubicBezTo>
                    <a:pt x="475" y="1"/>
                    <a:pt x="456" y="0"/>
                    <a:pt x="43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8773;p73">
              <a:extLst>
                <a:ext uri="{FF2B5EF4-FFF2-40B4-BE49-F238E27FC236}">
                  <a16:creationId xmlns:a16="http://schemas.microsoft.com/office/drawing/2014/main" id="{FCF08F49-ECAB-4E12-B5C2-B35FD721D035}"/>
                </a:ext>
              </a:extLst>
            </p:cNvPr>
            <p:cNvSpPr/>
            <p:nvPr/>
          </p:nvSpPr>
          <p:spPr>
            <a:xfrm>
              <a:off x="5871775" y="4368350"/>
              <a:ext cx="91650" cy="14850"/>
            </a:xfrm>
            <a:custGeom>
              <a:avLst/>
              <a:gdLst/>
              <a:ahLst/>
              <a:cxnLst/>
              <a:rect l="l" t="t" r="r" b="b"/>
              <a:pathLst>
                <a:path w="3666" h="594" extrusionOk="0">
                  <a:moveTo>
                    <a:pt x="3624" y="1"/>
                  </a:moveTo>
                  <a:cubicBezTo>
                    <a:pt x="3575" y="1"/>
                    <a:pt x="3483" y="10"/>
                    <a:pt x="3369" y="39"/>
                  </a:cubicBezTo>
                  <a:cubicBezTo>
                    <a:pt x="3194" y="81"/>
                    <a:pt x="2974" y="170"/>
                    <a:pt x="2755" y="246"/>
                  </a:cubicBezTo>
                  <a:cubicBezTo>
                    <a:pt x="2538" y="321"/>
                    <a:pt x="2314" y="367"/>
                    <a:pt x="2144" y="389"/>
                  </a:cubicBezTo>
                  <a:cubicBezTo>
                    <a:pt x="1973" y="408"/>
                    <a:pt x="1859" y="412"/>
                    <a:pt x="1859" y="412"/>
                  </a:cubicBezTo>
                  <a:cubicBezTo>
                    <a:pt x="1859" y="412"/>
                    <a:pt x="1745" y="424"/>
                    <a:pt x="1573" y="428"/>
                  </a:cubicBezTo>
                  <a:cubicBezTo>
                    <a:pt x="1537" y="429"/>
                    <a:pt x="1498" y="430"/>
                    <a:pt x="1457" y="430"/>
                  </a:cubicBezTo>
                  <a:cubicBezTo>
                    <a:pt x="1304" y="430"/>
                    <a:pt x="1120" y="422"/>
                    <a:pt x="938" y="407"/>
                  </a:cubicBezTo>
                  <a:cubicBezTo>
                    <a:pt x="543" y="374"/>
                    <a:pt x="150" y="319"/>
                    <a:pt x="36" y="319"/>
                  </a:cubicBezTo>
                  <a:cubicBezTo>
                    <a:pt x="15" y="319"/>
                    <a:pt x="4" y="321"/>
                    <a:pt x="3" y="325"/>
                  </a:cubicBezTo>
                  <a:cubicBezTo>
                    <a:pt x="0" y="347"/>
                    <a:pt x="455" y="461"/>
                    <a:pt x="923" y="532"/>
                  </a:cubicBezTo>
                  <a:cubicBezTo>
                    <a:pt x="1157" y="566"/>
                    <a:pt x="1394" y="588"/>
                    <a:pt x="1573" y="592"/>
                  </a:cubicBezTo>
                  <a:cubicBezTo>
                    <a:pt x="1612" y="593"/>
                    <a:pt x="1649" y="593"/>
                    <a:pt x="1682" y="593"/>
                  </a:cubicBezTo>
                  <a:cubicBezTo>
                    <a:pt x="1798" y="593"/>
                    <a:pt x="1871" y="589"/>
                    <a:pt x="1871" y="589"/>
                  </a:cubicBezTo>
                  <a:cubicBezTo>
                    <a:pt x="1871" y="589"/>
                    <a:pt x="1990" y="580"/>
                    <a:pt x="2168" y="550"/>
                  </a:cubicBezTo>
                  <a:cubicBezTo>
                    <a:pt x="2345" y="519"/>
                    <a:pt x="2580" y="458"/>
                    <a:pt x="2799" y="363"/>
                  </a:cubicBezTo>
                  <a:cubicBezTo>
                    <a:pt x="3017" y="269"/>
                    <a:pt x="3225" y="166"/>
                    <a:pt x="3388" y="106"/>
                  </a:cubicBezTo>
                  <a:cubicBezTo>
                    <a:pt x="3550" y="43"/>
                    <a:pt x="3665" y="21"/>
                    <a:pt x="3663" y="7"/>
                  </a:cubicBezTo>
                  <a:cubicBezTo>
                    <a:pt x="3663" y="3"/>
                    <a:pt x="3649" y="1"/>
                    <a:pt x="36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8774;p73">
              <a:extLst>
                <a:ext uri="{FF2B5EF4-FFF2-40B4-BE49-F238E27FC236}">
                  <a16:creationId xmlns:a16="http://schemas.microsoft.com/office/drawing/2014/main" id="{13028AE9-6E38-DEA5-D1D8-58A46D892964}"/>
                </a:ext>
              </a:extLst>
            </p:cNvPr>
            <p:cNvSpPr/>
            <p:nvPr/>
          </p:nvSpPr>
          <p:spPr>
            <a:xfrm>
              <a:off x="5603975" y="4562225"/>
              <a:ext cx="23375" cy="147550"/>
            </a:xfrm>
            <a:custGeom>
              <a:avLst/>
              <a:gdLst/>
              <a:ahLst/>
              <a:cxnLst/>
              <a:rect l="l" t="t" r="r" b="b"/>
              <a:pathLst>
                <a:path w="935" h="5902" extrusionOk="0">
                  <a:moveTo>
                    <a:pt x="29" y="0"/>
                  </a:moveTo>
                  <a:cubicBezTo>
                    <a:pt x="29" y="0"/>
                    <a:pt x="29" y="0"/>
                    <a:pt x="29" y="0"/>
                  </a:cubicBezTo>
                  <a:cubicBezTo>
                    <a:pt x="12" y="2"/>
                    <a:pt x="1" y="190"/>
                    <a:pt x="11" y="474"/>
                  </a:cubicBezTo>
                  <a:cubicBezTo>
                    <a:pt x="16" y="617"/>
                    <a:pt x="28" y="784"/>
                    <a:pt x="56" y="962"/>
                  </a:cubicBezTo>
                  <a:cubicBezTo>
                    <a:pt x="85" y="1140"/>
                    <a:pt x="136" y="1329"/>
                    <a:pt x="197" y="1510"/>
                  </a:cubicBezTo>
                  <a:cubicBezTo>
                    <a:pt x="322" y="1871"/>
                    <a:pt x="434" y="2218"/>
                    <a:pt x="493" y="2490"/>
                  </a:cubicBezTo>
                  <a:cubicBezTo>
                    <a:pt x="525" y="2624"/>
                    <a:pt x="546" y="2737"/>
                    <a:pt x="560" y="2817"/>
                  </a:cubicBezTo>
                  <a:cubicBezTo>
                    <a:pt x="575" y="2897"/>
                    <a:pt x="582" y="2943"/>
                    <a:pt x="582" y="2943"/>
                  </a:cubicBezTo>
                  <a:cubicBezTo>
                    <a:pt x="582" y="2943"/>
                    <a:pt x="620" y="3124"/>
                    <a:pt x="657" y="3398"/>
                  </a:cubicBezTo>
                  <a:cubicBezTo>
                    <a:pt x="694" y="3673"/>
                    <a:pt x="723" y="4042"/>
                    <a:pt x="714" y="4414"/>
                  </a:cubicBezTo>
                  <a:cubicBezTo>
                    <a:pt x="707" y="4786"/>
                    <a:pt x="665" y="5158"/>
                    <a:pt x="620" y="5435"/>
                  </a:cubicBezTo>
                  <a:cubicBezTo>
                    <a:pt x="576" y="5712"/>
                    <a:pt x="535" y="5896"/>
                    <a:pt x="555" y="5902"/>
                  </a:cubicBezTo>
                  <a:cubicBezTo>
                    <a:pt x="555" y="5902"/>
                    <a:pt x="555" y="5902"/>
                    <a:pt x="556" y="5902"/>
                  </a:cubicBezTo>
                  <a:cubicBezTo>
                    <a:pt x="572" y="5902"/>
                    <a:pt x="646" y="5728"/>
                    <a:pt x="721" y="5455"/>
                  </a:cubicBezTo>
                  <a:cubicBezTo>
                    <a:pt x="797" y="5180"/>
                    <a:pt x="869" y="4804"/>
                    <a:pt x="901" y="4424"/>
                  </a:cubicBezTo>
                  <a:cubicBezTo>
                    <a:pt x="934" y="4042"/>
                    <a:pt x="925" y="3658"/>
                    <a:pt x="901" y="3371"/>
                  </a:cubicBezTo>
                  <a:cubicBezTo>
                    <a:pt x="886" y="3227"/>
                    <a:pt x="876" y="3108"/>
                    <a:pt x="863" y="3025"/>
                  </a:cubicBezTo>
                  <a:cubicBezTo>
                    <a:pt x="850" y="2943"/>
                    <a:pt x="844" y="2895"/>
                    <a:pt x="844" y="2895"/>
                  </a:cubicBezTo>
                  <a:cubicBezTo>
                    <a:pt x="844" y="2895"/>
                    <a:pt x="834" y="2848"/>
                    <a:pt x="816" y="2765"/>
                  </a:cubicBezTo>
                  <a:cubicBezTo>
                    <a:pt x="799" y="2684"/>
                    <a:pt x="770" y="2567"/>
                    <a:pt x="731" y="2428"/>
                  </a:cubicBezTo>
                  <a:cubicBezTo>
                    <a:pt x="656" y="2151"/>
                    <a:pt x="518" y="1788"/>
                    <a:pt x="373" y="1446"/>
                  </a:cubicBezTo>
                  <a:cubicBezTo>
                    <a:pt x="226" y="1103"/>
                    <a:pt x="151" y="745"/>
                    <a:pt x="113" y="466"/>
                  </a:cubicBezTo>
                  <a:cubicBezTo>
                    <a:pt x="72" y="187"/>
                    <a:pt x="49" y="0"/>
                    <a:pt x="2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8775;p73">
              <a:extLst>
                <a:ext uri="{FF2B5EF4-FFF2-40B4-BE49-F238E27FC236}">
                  <a16:creationId xmlns:a16="http://schemas.microsoft.com/office/drawing/2014/main" id="{A0041D7A-4666-7452-AE1D-3580341E4F11}"/>
                </a:ext>
              </a:extLst>
            </p:cNvPr>
            <p:cNvSpPr/>
            <p:nvPr/>
          </p:nvSpPr>
          <p:spPr>
            <a:xfrm>
              <a:off x="5628750" y="4650850"/>
              <a:ext cx="6675" cy="31825"/>
            </a:xfrm>
            <a:custGeom>
              <a:avLst/>
              <a:gdLst/>
              <a:ahLst/>
              <a:cxnLst/>
              <a:rect l="l" t="t" r="r" b="b"/>
              <a:pathLst>
                <a:path w="267" h="1273" extrusionOk="0">
                  <a:moveTo>
                    <a:pt x="73" y="1"/>
                  </a:moveTo>
                  <a:cubicBezTo>
                    <a:pt x="72" y="1"/>
                    <a:pt x="71" y="1"/>
                    <a:pt x="70" y="1"/>
                  </a:cubicBezTo>
                  <a:cubicBezTo>
                    <a:pt x="34" y="7"/>
                    <a:pt x="33" y="169"/>
                    <a:pt x="23" y="326"/>
                  </a:cubicBezTo>
                  <a:cubicBezTo>
                    <a:pt x="16" y="484"/>
                    <a:pt x="1" y="636"/>
                    <a:pt x="1" y="636"/>
                  </a:cubicBezTo>
                  <a:cubicBezTo>
                    <a:pt x="1" y="636"/>
                    <a:pt x="17" y="789"/>
                    <a:pt x="27" y="947"/>
                  </a:cubicBezTo>
                  <a:cubicBezTo>
                    <a:pt x="38" y="1104"/>
                    <a:pt x="43" y="1265"/>
                    <a:pt x="80" y="1272"/>
                  </a:cubicBezTo>
                  <a:cubicBezTo>
                    <a:pt x="81" y="1272"/>
                    <a:pt x="81" y="1272"/>
                    <a:pt x="82" y="1272"/>
                  </a:cubicBezTo>
                  <a:cubicBezTo>
                    <a:pt x="119" y="1272"/>
                    <a:pt x="178" y="1121"/>
                    <a:pt x="214" y="963"/>
                  </a:cubicBezTo>
                  <a:cubicBezTo>
                    <a:pt x="252" y="801"/>
                    <a:pt x="266" y="635"/>
                    <a:pt x="266" y="635"/>
                  </a:cubicBezTo>
                  <a:cubicBezTo>
                    <a:pt x="266" y="635"/>
                    <a:pt x="251" y="469"/>
                    <a:pt x="210" y="308"/>
                  </a:cubicBezTo>
                  <a:cubicBezTo>
                    <a:pt x="171" y="150"/>
                    <a:pt x="109" y="1"/>
                    <a:pt x="73"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8776;p73">
              <a:extLst>
                <a:ext uri="{FF2B5EF4-FFF2-40B4-BE49-F238E27FC236}">
                  <a16:creationId xmlns:a16="http://schemas.microsoft.com/office/drawing/2014/main" id="{96039183-95EA-29C6-3A9D-275F41A5E167}"/>
                </a:ext>
              </a:extLst>
            </p:cNvPr>
            <p:cNvSpPr/>
            <p:nvPr/>
          </p:nvSpPr>
          <p:spPr>
            <a:xfrm>
              <a:off x="5635825" y="4617800"/>
              <a:ext cx="12775" cy="85025"/>
            </a:xfrm>
            <a:custGeom>
              <a:avLst/>
              <a:gdLst/>
              <a:ahLst/>
              <a:cxnLst/>
              <a:rect l="l" t="t" r="r" b="b"/>
              <a:pathLst>
                <a:path w="511" h="3401" extrusionOk="0">
                  <a:moveTo>
                    <a:pt x="37" y="0"/>
                  </a:moveTo>
                  <a:cubicBezTo>
                    <a:pt x="37" y="0"/>
                    <a:pt x="36" y="0"/>
                    <a:pt x="35" y="1"/>
                  </a:cubicBezTo>
                  <a:cubicBezTo>
                    <a:pt x="0" y="16"/>
                    <a:pt x="128" y="428"/>
                    <a:pt x="187" y="850"/>
                  </a:cubicBezTo>
                  <a:cubicBezTo>
                    <a:pt x="216" y="1062"/>
                    <a:pt x="235" y="1274"/>
                    <a:pt x="240" y="1433"/>
                  </a:cubicBezTo>
                  <a:cubicBezTo>
                    <a:pt x="245" y="1590"/>
                    <a:pt x="245" y="1696"/>
                    <a:pt x="245" y="1696"/>
                  </a:cubicBezTo>
                  <a:cubicBezTo>
                    <a:pt x="245" y="1696"/>
                    <a:pt x="252" y="1801"/>
                    <a:pt x="256" y="1960"/>
                  </a:cubicBezTo>
                  <a:cubicBezTo>
                    <a:pt x="260" y="2118"/>
                    <a:pt x="255" y="2330"/>
                    <a:pt x="239" y="2543"/>
                  </a:cubicBezTo>
                  <a:cubicBezTo>
                    <a:pt x="207" y="2969"/>
                    <a:pt x="105" y="3389"/>
                    <a:pt x="140" y="3401"/>
                  </a:cubicBezTo>
                  <a:cubicBezTo>
                    <a:pt x="140" y="3401"/>
                    <a:pt x="141" y="3401"/>
                    <a:pt x="141" y="3401"/>
                  </a:cubicBezTo>
                  <a:cubicBezTo>
                    <a:pt x="180" y="3401"/>
                    <a:pt x="345" y="2999"/>
                    <a:pt x="424" y="2570"/>
                  </a:cubicBezTo>
                  <a:cubicBezTo>
                    <a:pt x="464" y="2351"/>
                    <a:pt x="490" y="2132"/>
                    <a:pt x="500" y="1965"/>
                  </a:cubicBezTo>
                  <a:cubicBezTo>
                    <a:pt x="511" y="1800"/>
                    <a:pt x="511" y="1688"/>
                    <a:pt x="511" y="1688"/>
                  </a:cubicBezTo>
                  <a:cubicBezTo>
                    <a:pt x="511" y="1688"/>
                    <a:pt x="504" y="1577"/>
                    <a:pt x="484" y="1411"/>
                  </a:cubicBezTo>
                  <a:cubicBezTo>
                    <a:pt x="464" y="1246"/>
                    <a:pt x="424" y="1028"/>
                    <a:pt x="371" y="813"/>
                  </a:cubicBezTo>
                  <a:cubicBezTo>
                    <a:pt x="263" y="391"/>
                    <a:pt x="75" y="0"/>
                    <a:pt x="37"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8777;p73">
              <a:extLst>
                <a:ext uri="{FF2B5EF4-FFF2-40B4-BE49-F238E27FC236}">
                  <a16:creationId xmlns:a16="http://schemas.microsoft.com/office/drawing/2014/main" id="{F5845743-F159-8A59-F718-7381331F3D1F}"/>
                </a:ext>
              </a:extLst>
            </p:cNvPr>
            <p:cNvSpPr/>
            <p:nvPr/>
          </p:nvSpPr>
          <p:spPr>
            <a:xfrm>
              <a:off x="5999175" y="4640200"/>
              <a:ext cx="31050" cy="110625"/>
            </a:xfrm>
            <a:custGeom>
              <a:avLst/>
              <a:gdLst/>
              <a:ahLst/>
              <a:cxnLst/>
              <a:rect l="l" t="t" r="r" b="b"/>
              <a:pathLst>
                <a:path w="1242" h="4425" extrusionOk="0">
                  <a:moveTo>
                    <a:pt x="120" y="1"/>
                  </a:moveTo>
                  <a:cubicBezTo>
                    <a:pt x="103" y="1"/>
                    <a:pt x="69" y="145"/>
                    <a:pt x="42" y="361"/>
                  </a:cubicBezTo>
                  <a:cubicBezTo>
                    <a:pt x="13" y="579"/>
                    <a:pt x="0" y="873"/>
                    <a:pt x="8" y="1169"/>
                  </a:cubicBezTo>
                  <a:cubicBezTo>
                    <a:pt x="19" y="1464"/>
                    <a:pt x="50" y="1759"/>
                    <a:pt x="88" y="1977"/>
                  </a:cubicBezTo>
                  <a:cubicBezTo>
                    <a:pt x="104" y="2087"/>
                    <a:pt x="126" y="2178"/>
                    <a:pt x="137" y="2241"/>
                  </a:cubicBezTo>
                  <a:cubicBezTo>
                    <a:pt x="149" y="2305"/>
                    <a:pt x="157" y="2341"/>
                    <a:pt x="157" y="2341"/>
                  </a:cubicBezTo>
                  <a:cubicBezTo>
                    <a:pt x="157" y="2341"/>
                    <a:pt x="167" y="2376"/>
                    <a:pt x="186" y="2439"/>
                  </a:cubicBezTo>
                  <a:cubicBezTo>
                    <a:pt x="206" y="2499"/>
                    <a:pt x="228" y="2590"/>
                    <a:pt x="267" y="2694"/>
                  </a:cubicBezTo>
                  <a:cubicBezTo>
                    <a:pt x="336" y="2904"/>
                    <a:pt x="448" y="3179"/>
                    <a:pt x="576" y="3445"/>
                  </a:cubicBezTo>
                  <a:cubicBezTo>
                    <a:pt x="709" y="3709"/>
                    <a:pt x="858" y="3963"/>
                    <a:pt x="986" y="4143"/>
                  </a:cubicBezTo>
                  <a:cubicBezTo>
                    <a:pt x="1107" y="4317"/>
                    <a:pt x="1201" y="4424"/>
                    <a:pt x="1222" y="4424"/>
                  </a:cubicBezTo>
                  <a:cubicBezTo>
                    <a:pt x="1223" y="4424"/>
                    <a:pt x="1224" y="4424"/>
                    <a:pt x="1224" y="4424"/>
                  </a:cubicBezTo>
                  <a:cubicBezTo>
                    <a:pt x="1241" y="4413"/>
                    <a:pt x="1174" y="4283"/>
                    <a:pt x="1074" y="4090"/>
                  </a:cubicBezTo>
                  <a:cubicBezTo>
                    <a:pt x="975" y="3896"/>
                    <a:pt x="856" y="3635"/>
                    <a:pt x="747" y="3369"/>
                  </a:cubicBezTo>
                  <a:cubicBezTo>
                    <a:pt x="645" y="3101"/>
                    <a:pt x="554" y="2830"/>
                    <a:pt x="500" y="2622"/>
                  </a:cubicBezTo>
                  <a:cubicBezTo>
                    <a:pt x="468" y="2520"/>
                    <a:pt x="452" y="2431"/>
                    <a:pt x="436" y="2371"/>
                  </a:cubicBezTo>
                  <a:cubicBezTo>
                    <a:pt x="421" y="2312"/>
                    <a:pt x="414" y="2277"/>
                    <a:pt x="414" y="2277"/>
                  </a:cubicBezTo>
                  <a:cubicBezTo>
                    <a:pt x="414" y="2277"/>
                    <a:pt x="405" y="2243"/>
                    <a:pt x="389" y="2182"/>
                  </a:cubicBezTo>
                  <a:cubicBezTo>
                    <a:pt x="376" y="2121"/>
                    <a:pt x="350" y="2036"/>
                    <a:pt x="328" y="1930"/>
                  </a:cubicBezTo>
                  <a:cubicBezTo>
                    <a:pt x="280" y="1723"/>
                    <a:pt x="230" y="1440"/>
                    <a:pt x="196" y="1156"/>
                  </a:cubicBezTo>
                  <a:cubicBezTo>
                    <a:pt x="165" y="870"/>
                    <a:pt x="149" y="583"/>
                    <a:pt x="146" y="365"/>
                  </a:cubicBezTo>
                  <a:cubicBezTo>
                    <a:pt x="141" y="149"/>
                    <a:pt x="141" y="4"/>
                    <a:pt x="121" y="1"/>
                  </a:cubicBezTo>
                  <a:cubicBezTo>
                    <a:pt x="120" y="1"/>
                    <a:pt x="120" y="1"/>
                    <a:pt x="120"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8778;p73">
              <a:extLst>
                <a:ext uri="{FF2B5EF4-FFF2-40B4-BE49-F238E27FC236}">
                  <a16:creationId xmlns:a16="http://schemas.microsoft.com/office/drawing/2014/main" id="{B0A175BA-9DD9-22C5-F157-B14C92CCF74D}"/>
                </a:ext>
              </a:extLst>
            </p:cNvPr>
            <p:cNvSpPr/>
            <p:nvPr/>
          </p:nvSpPr>
          <p:spPr>
            <a:xfrm>
              <a:off x="6011000" y="4670825"/>
              <a:ext cx="7550" cy="29525"/>
            </a:xfrm>
            <a:custGeom>
              <a:avLst/>
              <a:gdLst/>
              <a:ahLst/>
              <a:cxnLst/>
              <a:rect l="l" t="t" r="r" b="b"/>
              <a:pathLst>
                <a:path w="302" h="1181" extrusionOk="0">
                  <a:moveTo>
                    <a:pt x="158" y="1"/>
                  </a:moveTo>
                  <a:cubicBezTo>
                    <a:pt x="123" y="1"/>
                    <a:pt x="62" y="142"/>
                    <a:pt x="32" y="294"/>
                  </a:cubicBezTo>
                  <a:cubicBezTo>
                    <a:pt x="0" y="449"/>
                    <a:pt x="0" y="609"/>
                    <a:pt x="0" y="609"/>
                  </a:cubicBezTo>
                  <a:cubicBezTo>
                    <a:pt x="0" y="609"/>
                    <a:pt x="28" y="768"/>
                    <a:pt x="89" y="915"/>
                  </a:cubicBezTo>
                  <a:cubicBezTo>
                    <a:pt x="144" y="1055"/>
                    <a:pt x="226" y="1180"/>
                    <a:pt x="262" y="1180"/>
                  </a:cubicBezTo>
                  <a:cubicBezTo>
                    <a:pt x="264" y="1180"/>
                    <a:pt x="266" y="1180"/>
                    <a:pt x="268" y="1179"/>
                  </a:cubicBezTo>
                  <a:cubicBezTo>
                    <a:pt x="302" y="1167"/>
                    <a:pt x="280" y="1018"/>
                    <a:pt x="271" y="874"/>
                  </a:cubicBezTo>
                  <a:cubicBezTo>
                    <a:pt x="261" y="729"/>
                    <a:pt x="263" y="587"/>
                    <a:pt x="263" y="587"/>
                  </a:cubicBezTo>
                  <a:cubicBezTo>
                    <a:pt x="263" y="587"/>
                    <a:pt x="236" y="449"/>
                    <a:pt x="220" y="304"/>
                  </a:cubicBezTo>
                  <a:cubicBezTo>
                    <a:pt x="202" y="160"/>
                    <a:pt x="197" y="10"/>
                    <a:pt x="161" y="1"/>
                  </a:cubicBezTo>
                  <a:cubicBezTo>
                    <a:pt x="160" y="1"/>
                    <a:pt x="159" y="1"/>
                    <a:pt x="158"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8779;p73">
              <a:extLst>
                <a:ext uri="{FF2B5EF4-FFF2-40B4-BE49-F238E27FC236}">
                  <a16:creationId xmlns:a16="http://schemas.microsoft.com/office/drawing/2014/main" id="{E744A5EC-F09D-42AE-15FB-E865E3FAE9D8}"/>
                </a:ext>
              </a:extLst>
            </p:cNvPr>
            <p:cNvSpPr/>
            <p:nvPr/>
          </p:nvSpPr>
          <p:spPr>
            <a:xfrm>
              <a:off x="6026675" y="4555375"/>
              <a:ext cx="10600" cy="122375"/>
            </a:xfrm>
            <a:custGeom>
              <a:avLst/>
              <a:gdLst/>
              <a:ahLst/>
              <a:cxnLst/>
              <a:rect l="l" t="t" r="r" b="b"/>
              <a:pathLst>
                <a:path w="424" h="4895" extrusionOk="0">
                  <a:moveTo>
                    <a:pt x="370" y="0"/>
                  </a:moveTo>
                  <a:cubicBezTo>
                    <a:pt x="335" y="0"/>
                    <a:pt x="237" y="608"/>
                    <a:pt x="150" y="1215"/>
                  </a:cubicBezTo>
                  <a:cubicBezTo>
                    <a:pt x="104" y="1519"/>
                    <a:pt x="70" y="1828"/>
                    <a:pt x="40" y="2058"/>
                  </a:cubicBezTo>
                  <a:cubicBezTo>
                    <a:pt x="18" y="2291"/>
                    <a:pt x="10" y="2447"/>
                    <a:pt x="10" y="2447"/>
                  </a:cubicBezTo>
                  <a:cubicBezTo>
                    <a:pt x="10" y="2447"/>
                    <a:pt x="1" y="3073"/>
                    <a:pt x="91" y="3690"/>
                  </a:cubicBezTo>
                  <a:cubicBezTo>
                    <a:pt x="173" y="4304"/>
                    <a:pt x="350" y="4894"/>
                    <a:pt x="388" y="4894"/>
                  </a:cubicBezTo>
                  <a:cubicBezTo>
                    <a:pt x="388" y="4894"/>
                    <a:pt x="388" y="4894"/>
                    <a:pt x="389" y="4894"/>
                  </a:cubicBezTo>
                  <a:cubicBezTo>
                    <a:pt x="424" y="4884"/>
                    <a:pt x="312" y="4279"/>
                    <a:pt x="278" y="3671"/>
                  </a:cubicBezTo>
                  <a:cubicBezTo>
                    <a:pt x="237" y="3061"/>
                    <a:pt x="275" y="2455"/>
                    <a:pt x="275" y="2455"/>
                  </a:cubicBezTo>
                  <a:cubicBezTo>
                    <a:pt x="275" y="2455"/>
                    <a:pt x="274" y="2303"/>
                    <a:pt x="284" y="2076"/>
                  </a:cubicBezTo>
                  <a:cubicBezTo>
                    <a:pt x="298" y="1845"/>
                    <a:pt x="317" y="1540"/>
                    <a:pt x="336" y="1234"/>
                  </a:cubicBezTo>
                  <a:cubicBezTo>
                    <a:pt x="376" y="619"/>
                    <a:pt x="407" y="5"/>
                    <a:pt x="371" y="0"/>
                  </a:cubicBezTo>
                  <a:cubicBezTo>
                    <a:pt x="370" y="0"/>
                    <a:pt x="370" y="0"/>
                    <a:pt x="370"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8780;p73">
              <a:extLst>
                <a:ext uri="{FF2B5EF4-FFF2-40B4-BE49-F238E27FC236}">
                  <a16:creationId xmlns:a16="http://schemas.microsoft.com/office/drawing/2014/main" id="{CDDAFBE2-370F-3FD5-6784-08D47C0605CD}"/>
                </a:ext>
              </a:extLst>
            </p:cNvPr>
            <p:cNvSpPr/>
            <p:nvPr/>
          </p:nvSpPr>
          <p:spPr>
            <a:xfrm>
              <a:off x="5936550" y="4478150"/>
              <a:ext cx="10175" cy="2750"/>
            </a:xfrm>
            <a:custGeom>
              <a:avLst/>
              <a:gdLst/>
              <a:ahLst/>
              <a:cxnLst/>
              <a:rect l="l" t="t" r="r" b="b"/>
              <a:pathLst>
                <a:path w="407" h="110" extrusionOk="0">
                  <a:moveTo>
                    <a:pt x="0" y="1"/>
                  </a:moveTo>
                  <a:lnTo>
                    <a:pt x="0" y="1"/>
                  </a:lnTo>
                  <a:cubicBezTo>
                    <a:pt x="49" y="84"/>
                    <a:pt x="141" y="109"/>
                    <a:pt x="235" y="109"/>
                  </a:cubicBezTo>
                  <a:cubicBezTo>
                    <a:pt x="294" y="109"/>
                    <a:pt x="355" y="99"/>
                    <a:pt x="406" y="88"/>
                  </a:cubicBezTo>
                  <a:lnTo>
                    <a:pt x="0" y="1"/>
                  </a:ln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8781;p73">
              <a:extLst>
                <a:ext uri="{FF2B5EF4-FFF2-40B4-BE49-F238E27FC236}">
                  <a16:creationId xmlns:a16="http://schemas.microsoft.com/office/drawing/2014/main" id="{51C1486E-6FA7-903F-B6E1-136ABF5C635F}"/>
                </a:ext>
              </a:extLst>
            </p:cNvPr>
            <p:cNvSpPr/>
            <p:nvPr/>
          </p:nvSpPr>
          <p:spPr>
            <a:xfrm>
              <a:off x="5679225" y="4465900"/>
              <a:ext cx="92825" cy="86875"/>
            </a:xfrm>
            <a:custGeom>
              <a:avLst/>
              <a:gdLst/>
              <a:ahLst/>
              <a:cxnLst/>
              <a:rect l="l" t="t" r="r" b="b"/>
              <a:pathLst>
                <a:path w="3713" h="3475" extrusionOk="0">
                  <a:moveTo>
                    <a:pt x="1997" y="0"/>
                  </a:moveTo>
                  <a:cubicBezTo>
                    <a:pt x="1975" y="0"/>
                    <a:pt x="1952" y="0"/>
                    <a:pt x="1928" y="0"/>
                  </a:cubicBezTo>
                  <a:cubicBezTo>
                    <a:pt x="1872" y="5"/>
                    <a:pt x="1816" y="10"/>
                    <a:pt x="1759" y="15"/>
                  </a:cubicBezTo>
                  <a:cubicBezTo>
                    <a:pt x="1696" y="26"/>
                    <a:pt x="1635" y="38"/>
                    <a:pt x="1572" y="49"/>
                  </a:cubicBezTo>
                  <a:cubicBezTo>
                    <a:pt x="1332" y="106"/>
                    <a:pt x="1087" y="199"/>
                    <a:pt x="855" y="342"/>
                  </a:cubicBezTo>
                  <a:cubicBezTo>
                    <a:pt x="626" y="489"/>
                    <a:pt x="413" y="692"/>
                    <a:pt x="250" y="950"/>
                  </a:cubicBezTo>
                  <a:cubicBezTo>
                    <a:pt x="170" y="1081"/>
                    <a:pt x="102" y="1225"/>
                    <a:pt x="61" y="1380"/>
                  </a:cubicBezTo>
                  <a:cubicBezTo>
                    <a:pt x="19" y="1536"/>
                    <a:pt x="1" y="1699"/>
                    <a:pt x="8" y="1855"/>
                  </a:cubicBezTo>
                  <a:cubicBezTo>
                    <a:pt x="28" y="2169"/>
                    <a:pt x="145" y="2438"/>
                    <a:pt x="289" y="2627"/>
                  </a:cubicBezTo>
                  <a:cubicBezTo>
                    <a:pt x="431" y="2823"/>
                    <a:pt x="593" y="2958"/>
                    <a:pt x="751" y="3061"/>
                  </a:cubicBezTo>
                  <a:cubicBezTo>
                    <a:pt x="828" y="3116"/>
                    <a:pt x="907" y="3155"/>
                    <a:pt x="979" y="3197"/>
                  </a:cubicBezTo>
                  <a:cubicBezTo>
                    <a:pt x="1056" y="3230"/>
                    <a:pt x="1125" y="3265"/>
                    <a:pt x="1193" y="3293"/>
                  </a:cubicBezTo>
                  <a:cubicBezTo>
                    <a:pt x="1262" y="3317"/>
                    <a:pt x="1325" y="3342"/>
                    <a:pt x="1385" y="3362"/>
                  </a:cubicBezTo>
                  <a:cubicBezTo>
                    <a:pt x="1445" y="3379"/>
                    <a:pt x="1499" y="3395"/>
                    <a:pt x="1548" y="3409"/>
                  </a:cubicBezTo>
                  <a:cubicBezTo>
                    <a:pt x="1647" y="3440"/>
                    <a:pt x="1728" y="3447"/>
                    <a:pt x="1781" y="3459"/>
                  </a:cubicBezTo>
                  <a:cubicBezTo>
                    <a:pt x="1835" y="3470"/>
                    <a:pt x="1864" y="3475"/>
                    <a:pt x="1864" y="3475"/>
                  </a:cubicBezTo>
                  <a:cubicBezTo>
                    <a:pt x="1864" y="3475"/>
                    <a:pt x="1838" y="3462"/>
                    <a:pt x="1788" y="3437"/>
                  </a:cubicBezTo>
                  <a:cubicBezTo>
                    <a:pt x="1740" y="3409"/>
                    <a:pt x="1667" y="3376"/>
                    <a:pt x="1577" y="3324"/>
                  </a:cubicBezTo>
                  <a:cubicBezTo>
                    <a:pt x="1531" y="3297"/>
                    <a:pt x="1482" y="3269"/>
                    <a:pt x="1428" y="3239"/>
                  </a:cubicBezTo>
                  <a:cubicBezTo>
                    <a:pt x="1375" y="3206"/>
                    <a:pt x="1318" y="3171"/>
                    <a:pt x="1257" y="3133"/>
                  </a:cubicBezTo>
                  <a:cubicBezTo>
                    <a:pt x="1139" y="3053"/>
                    <a:pt x="1007" y="2958"/>
                    <a:pt x="876" y="2841"/>
                  </a:cubicBezTo>
                  <a:cubicBezTo>
                    <a:pt x="745" y="2724"/>
                    <a:pt x="616" y="2579"/>
                    <a:pt x="512" y="2408"/>
                  </a:cubicBezTo>
                  <a:cubicBezTo>
                    <a:pt x="407" y="2238"/>
                    <a:pt x="346" y="2030"/>
                    <a:pt x="341" y="1821"/>
                  </a:cubicBezTo>
                  <a:cubicBezTo>
                    <a:pt x="341" y="1715"/>
                    <a:pt x="359" y="1608"/>
                    <a:pt x="391" y="1504"/>
                  </a:cubicBezTo>
                  <a:cubicBezTo>
                    <a:pt x="425" y="1400"/>
                    <a:pt x="476" y="1301"/>
                    <a:pt x="535" y="1205"/>
                  </a:cubicBezTo>
                  <a:cubicBezTo>
                    <a:pt x="658" y="1018"/>
                    <a:pt x="829" y="859"/>
                    <a:pt x="1019" y="742"/>
                  </a:cubicBezTo>
                  <a:cubicBezTo>
                    <a:pt x="1209" y="618"/>
                    <a:pt x="1418" y="532"/>
                    <a:pt x="1627" y="480"/>
                  </a:cubicBezTo>
                  <a:lnTo>
                    <a:pt x="1780" y="447"/>
                  </a:lnTo>
                  <a:cubicBezTo>
                    <a:pt x="1837" y="438"/>
                    <a:pt x="1893" y="430"/>
                    <a:pt x="1948" y="420"/>
                  </a:cubicBezTo>
                  <a:cubicBezTo>
                    <a:pt x="2052" y="414"/>
                    <a:pt x="2154" y="408"/>
                    <a:pt x="2255" y="401"/>
                  </a:cubicBezTo>
                  <a:cubicBezTo>
                    <a:pt x="2356" y="411"/>
                    <a:pt x="2454" y="416"/>
                    <a:pt x="2551" y="430"/>
                  </a:cubicBezTo>
                  <a:cubicBezTo>
                    <a:pt x="2596" y="442"/>
                    <a:pt x="2643" y="452"/>
                    <a:pt x="2689" y="463"/>
                  </a:cubicBezTo>
                  <a:lnTo>
                    <a:pt x="2756" y="479"/>
                  </a:lnTo>
                  <a:lnTo>
                    <a:pt x="2819" y="507"/>
                  </a:lnTo>
                  <a:cubicBezTo>
                    <a:pt x="2862" y="524"/>
                    <a:pt x="2903" y="543"/>
                    <a:pt x="2945" y="560"/>
                  </a:cubicBezTo>
                  <a:cubicBezTo>
                    <a:pt x="2982" y="585"/>
                    <a:pt x="3017" y="610"/>
                    <a:pt x="3055" y="633"/>
                  </a:cubicBezTo>
                  <a:lnTo>
                    <a:pt x="3110" y="668"/>
                  </a:lnTo>
                  <a:lnTo>
                    <a:pt x="3158" y="712"/>
                  </a:lnTo>
                  <a:cubicBezTo>
                    <a:pt x="3190" y="743"/>
                    <a:pt x="3224" y="771"/>
                    <a:pt x="3252" y="802"/>
                  </a:cubicBezTo>
                  <a:cubicBezTo>
                    <a:pt x="3362" y="933"/>
                    <a:pt x="3451" y="1077"/>
                    <a:pt x="3511" y="1219"/>
                  </a:cubicBezTo>
                  <a:cubicBezTo>
                    <a:pt x="3568" y="1362"/>
                    <a:pt x="3611" y="1496"/>
                    <a:pt x="3633" y="1612"/>
                  </a:cubicBezTo>
                  <a:cubicBezTo>
                    <a:pt x="3683" y="1844"/>
                    <a:pt x="3687" y="1986"/>
                    <a:pt x="3687" y="1986"/>
                  </a:cubicBezTo>
                  <a:cubicBezTo>
                    <a:pt x="3687" y="1986"/>
                    <a:pt x="3694" y="1952"/>
                    <a:pt x="3698" y="1885"/>
                  </a:cubicBezTo>
                  <a:cubicBezTo>
                    <a:pt x="3703" y="1820"/>
                    <a:pt x="3713" y="1721"/>
                    <a:pt x="3706" y="1596"/>
                  </a:cubicBezTo>
                  <a:cubicBezTo>
                    <a:pt x="3702" y="1471"/>
                    <a:pt x="3684" y="1317"/>
                    <a:pt x="3642" y="1149"/>
                  </a:cubicBezTo>
                  <a:cubicBezTo>
                    <a:pt x="3599" y="980"/>
                    <a:pt x="3527" y="794"/>
                    <a:pt x="3410" y="619"/>
                  </a:cubicBezTo>
                  <a:cubicBezTo>
                    <a:pt x="3382" y="576"/>
                    <a:pt x="3346" y="538"/>
                    <a:pt x="3313" y="496"/>
                  </a:cubicBezTo>
                  <a:cubicBezTo>
                    <a:pt x="3296" y="475"/>
                    <a:pt x="3278" y="454"/>
                    <a:pt x="3261" y="433"/>
                  </a:cubicBezTo>
                  <a:cubicBezTo>
                    <a:pt x="3241" y="416"/>
                    <a:pt x="3222" y="399"/>
                    <a:pt x="3202" y="380"/>
                  </a:cubicBezTo>
                  <a:cubicBezTo>
                    <a:pt x="3160" y="345"/>
                    <a:pt x="3118" y="308"/>
                    <a:pt x="3075" y="273"/>
                  </a:cubicBezTo>
                  <a:cubicBezTo>
                    <a:pt x="3028" y="247"/>
                    <a:pt x="2980" y="219"/>
                    <a:pt x="2932" y="191"/>
                  </a:cubicBezTo>
                  <a:lnTo>
                    <a:pt x="2858" y="150"/>
                  </a:lnTo>
                  <a:lnTo>
                    <a:pt x="2782" y="121"/>
                  </a:lnTo>
                  <a:cubicBezTo>
                    <a:pt x="2728" y="102"/>
                    <a:pt x="2675" y="84"/>
                    <a:pt x="2622" y="63"/>
                  </a:cubicBezTo>
                  <a:cubicBezTo>
                    <a:pt x="2513" y="32"/>
                    <a:pt x="2398" y="22"/>
                    <a:pt x="2284" y="4"/>
                  </a:cubicBezTo>
                  <a:cubicBezTo>
                    <a:pt x="2188" y="2"/>
                    <a:pt x="2097" y="0"/>
                    <a:pt x="1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8782;p73">
              <a:extLst>
                <a:ext uri="{FF2B5EF4-FFF2-40B4-BE49-F238E27FC236}">
                  <a16:creationId xmlns:a16="http://schemas.microsoft.com/office/drawing/2014/main" id="{9FD5AE13-40A7-514A-8D0A-F8BAF71623FB}"/>
                </a:ext>
              </a:extLst>
            </p:cNvPr>
            <p:cNvSpPr/>
            <p:nvPr/>
          </p:nvSpPr>
          <p:spPr>
            <a:xfrm>
              <a:off x="5695225" y="4437450"/>
              <a:ext cx="68250" cy="24925"/>
            </a:xfrm>
            <a:custGeom>
              <a:avLst/>
              <a:gdLst/>
              <a:ahLst/>
              <a:cxnLst/>
              <a:rect l="l" t="t" r="r" b="b"/>
              <a:pathLst>
                <a:path w="2730" h="997" extrusionOk="0">
                  <a:moveTo>
                    <a:pt x="1955" y="1"/>
                  </a:moveTo>
                  <a:cubicBezTo>
                    <a:pt x="1498" y="1"/>
                    <a:pt x="1037" y="130"/>
                    <a:pt x="651" y="370"/>
                  </a:cubicBezTo>
                  <a:cubicBezTo>
                    <a:pt x="377" y="541"/>
                    <a:pt x="235" y="804"/>
                    <a:pt x="2" y="996"/>
                  </a:cubicBezTo>
                  <a:lnTo>
                    <a:pt x="2" y="996"/>
                  </a:lnTo>
                  <a:cubicBezTo>
                    <a:pt x="559" y="539"/>
                    <a:pt x="1111" y="405"/>
                    <a:pt x="1723" y="405"/>
                  </a:cubicBezTo>
                  <a:cubicBezTo>
                    <a:pt x="1963" y="405"/>
                    <a:pt x="2212" y="425"/>
                    <a:pt x="2473" y="455"/>
                  </a:cubicBezTo>
                  <a:cubicBezTo>
                    <a:pt x="2524" y="461"/>
                    <a:pt x="2567" y="470"/>
                    <a:pt x="2603" y="470"/>
                  </a:cubicBezTo>
                  <a:cubicBezTo>
                    <a:pt x="2666" y="470"/>
                    <a:pt x="2703" y="443"/>
                    <a:pt x="2712" y="328"/>
                  </a:cubicBezTo>
                  <a:cubicBezTo>
                    <a:pt x="2730" y="87"/>
                    <a:pt x="2467" y="51"/>
                    <a:pt x="2287" y="24"/>
                  </a:cubicBezTo>
                  <a:cubicBezTo>
                    <a:pt x="2177" y="8"/>
                    <a:pt x="2066" y="1"/>
                    <a:pt x="1955" y="1"/>
                  </a:cubicBezTo>
                  <a:close/>
                  <a:moveTo>
                    <a:pt x="2" y="996"/>
                  </a:moveTo>
                  <a:lnTo>
                    <a:pt x="2" y="996"/>
                  </a:lnTo>
                  <a:cubicBezTo>
                    <a:pt x="1" y="996"/>
                    <a:pt x="1" y="996"/>
                    <a:pt x="0" y="997"/>
                  </a:cubicBezTo>
                  <a:cubicBezTo>
                    <a:pt x="1" y="996"/>
                    <a:pt x="1" y="996"/>
                    <a:pt x="2" y="996"/>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8783;p73">
              <a:extLst>
                <a:ext uri="{FF2B5EF4-FFF2-40B4-BE49-F238E27FC236}">
                  <a16:creationId xmlns:a16="http://schemas.microsoft.com/office/drawing/2014/main" id="{4B0441A4-D215-044A-A12B-F84F1B7B24ED}"/>
                </a:ext>
              </a:extLst>
            </p:cNvPr>
            <p:cNvSpPr/>
            <p:nvPr/>
          </p:nvSpPr>
          <p:spPr>
            <a:xfrm>
              <a:off x="5877500" y="4415750"/>
              <a:ext cx="68250" cy="24925"/>
            </a:xfrm>
            <a:custGeom>
              <a:avLst/>
              <a:gdLst/>
              <a:ahLst/>
              <a:cxnLst/>
              <a:rect l="l" t="t" r="r" b="b"/>
              <a:pathLst>
                <a:path w="2730" h="997" extrusionOk="0">
                  <a:moveTo>
                    <a:pt x="775" y="0"/>
                  </a:moveTo>
                  <a:cubicBezTo>
                    <a:pt x="664" y="0"/>
                    <a:pt x="553" y="8"/>
                    <a:pt x="443" y="24"/>
                  </a:cubicBezTo>
                  <a:cubicBezTo>
                    <a:pt x="263" y="50"/>
                    <a:pt x="0" y="86"/>
                    <a:pt x="18" y="327"/>
                  </a:cubicBezTo>
                  <a:cubicBezTo>
                    <a:pt x="27" y="443"/>
                    <a:pt x="64" y="469"/>
                    <a:pt x="127" y="469"/>
                  </a:cubicBezTo>
                  <a:cubicBezTo>
                    <a:pt x="162" y="469"/>
                    <a:pt x="206" y="461"/>
                    <a:pt x="257" y="455"/>
                  </a:cubicBezTo>
                  <a:cubicBezTo>
                    <a:pt x="517" y="426"/>
                    <a:pt x="765" y="405"/>
                    <a:pt x="1003" y="405"/>
                  </a:cubicBezTo>
                  <a:cubicBezTo>
                    <a:pt x="1618" y="405"/>
                    <a:pt x="2172" y="540"/>
                    <a:pt x="2730" y="996"/>
                  </a:cubicBezTo>
                  <a:cubicBezTo>
                    <a:pt x="2495" y="805"/>
                    <a:pt x="2354" y="541"/>
                    <a:pt x="2079" y="370"/>
                  </a:cubicBezTo>
                  <a:cubicBezTo>
                    <a:pt x="1693" y="130"/>
                    <a:pt x="1232" y="0"/>
                    <a:pt x="775"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8784;p73">
              <a:extLst>
                <a:ext uri="{FF2B5EF4-FFF2-40B4-BE49-F238E27FC236}">
                  <a16:creationId xmlns:a16="http://schemas.microsoft.com/office/drawing/2014/main" id="{565CBF0A-931E-A6AA-652F-793AE7A436FD}"/>
                </a:ext>
              </a:extLst>
            </p:cNvPr>
            <p:cNvSpPr/>
            <p:nvPr/>
          </p:nvSpPr>
          <p:spPr>
            <a:xfrm>
              <a:off x="5798125" y="4590600"/>
              <a:ext cx="57975" cy="53100"/>
            </a:xfrm>
            <a:custGeom>
              <a:avLst/>
              <a:gdLst/>
              <a:ahLst/>
              <a:cxnLst/>
              <a:rect l="l" t="t" r="r" b="b"/>
              <a:pathLst>
                <a:path w="2319" h="2124" extrusionOk="0">
                  <a:moveTo>
                    <a:pt x="0" y="1195"/>
                  </a:moveTo>
                  <a:cubicBezTo>
                    <a:pt x="0" y="1195"/>
                    <a:pt x="949" y="91"/>
                    <a:pt x="1633" y="46"/>
                  </a:cubicBezTo>
                  <a:cubicBezTo>
                    <a:pt x="2319" y="1"/>
                    <a:pt x="2208" y="488"/>
                    <a:pt x="2208" y="488"/>
                  </a:cubicBezTo>
                  <a:lnTo>
                    <a:pt x="1876" y="776"/>
                  </a:lnTo>
                  <a:cubicBezTo>
                    <a:pt x="1877" y="776"/>
                    <a:pt x="2254" y="2123"/>
                    <a:pt x="0" y="119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8785;p73">
              <a:extLst>
                <a:ext uri="{FF2B5EF4-FFF2-40B4-BE49-F238E27FC236}">
                  <a16:creationId xmlns:a16="http://schemas.microsoft.com/office/drawing/2014/main" id="{E5D87FB4-0A3C-30A7-F9F6-8EB907CB33E6}"/>
                </a:ext>
              </a:extLst>
            </p:cNvPr>
            <p:cNvSpPr/>
            <p:nvPr/>
          </p:nvSpPr>
          <p:spPr>
            <a:xfrm>
              <a:off x="5798925" y="4601825"/>
              <a:ext cx="57225" cy="14850"/>
            </a:xfrm>
            <a:custGeom>
              <a:avLst/>
              <a:gdLst/>
              <a:ahLst/>
              <a:cxnLst/>
              <a:rect l="l" t="t" r="r" b="b"/>
              <a:pathLst>
                <a:path w="2289" h="594" extrusionOk="0">
                  <a:moveTo>
                    <a:pt x="1850" y="1"/>
                  </a:moveTo>
                  <a:cubicBezTo>
                    <a:pt x="1798" y="1"/>
                    <a:pt x="1744" y="2"/>
                    <a:pt x="1690" y="5"/>
                  </a:cubicBezTo>
                  <a:cubicBezTo>
                    <a:pt x="1390" y="18"/>
                    <a:pt x="1093" y="76"/>
                    <a:pt x="1093" y="76"/>
                  </a:cubicBezTo>
                  <a:cubicBezTo>
                    <a:pt x="1093" y="76"/>
                    <a:pt x="801" y="157"/>
                    <a:pt x="527" y="280"/>
                  </a:cubicBezTo>
                  <a:cubicBezTo>
                    <a:pt x="253" y="401"/>
                    <a:pt x="0" y="562"/>
                    <a:pt x="14" y="589"/>
                  </a:cubicBezTo>
                  <a:cubicBezTo>
                    <a:pt x="16" y="592"/>
                    <a:pt x="20" y="593"/>
                    <a:pt x="28" y="593"/>
                  </a:cubicBezTo>
                  <a:cubicBezTo>
                    <a:pt x="90" y="593"/>
                    <a:pt x="333" y="499"/>
                    <a:pt x="582" y="428"/>
                  </a:cubicBezTo>
                  <a:cubicBezTo>
                    <a:pt x="861" y="346"/>
                    <a:pt x="1145" y="292"/>
                    <a:pt x="1145" y="292"/>
                  </a:cubicBezTo>
                  <a:cubicBezTo>
                    <a:pt x="1145" y="292"/>
                    <a:pt x="1422" y="212"/>
                    <a:pt x="1708" y="160"/>
                  </a:cubicBezTo>
                  <a:cubicBezTo>
                    <a:pt x="1995" y="106"/>
                    <a:pt x="2288" y="80"/>
                    <a:pt x="2288" y="49"/>
                  </a:cubicBezTo>
                  <a:cubicBezTo>
                    <a:pt x="2288" y="26"/>
                    <a:pt x="2088" y="1"/>
                    <a:pt x="1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8786;p73">
              <a:extLst>
                <a:ext uri="{FF2B5EF4-FFF2-40B4-BE49-F238E27FC236}">
                  <a16:creationId xmlns:a16="http://schemas.microsoft.com/office/drawing/2014/main" id="{FED07100-80D3-AA9D-733A-935339BAFF1D}"/>
                </a:ext>
              </a:extLst>
            </p:cNvPr>
            <p:cNvSpPr/>
            <p:nvPr/>
          </p:nvSpPr>
          <p:spPr>
            <a:xfrm>
              <a:off x="5854050" y="4596650"/>
              <a:ext cx="8425" cy="11350"/>
            </a:xfrm>
            <a:custGeom>
              <a:avLst/>
              <a:gdLst/>
              <a:ahLst/>
              <a:cxnLst/>
              <a:rect l="l" t="t" r="r" b="b"/>
              <a:pathLst>
                <a:path w="337" h="454" extrusionOk="0">
                  <a:moveTo>
                    <a:pt x="161" y="0"/>
                  </a:moveTo>
                  <a:cubicBezTo>
                    <a:pt x="151" y="0"/>
                    <a:pt x="138" y="3"/>
                    <a:pt x="123" y="10"/>
                  </a:cubicBezTo>
                  <a:cubicBezTo>
                    <a:pt x="91" y="26"/>
                    <a:pt x="57" y="64"/>
                    <a:pt x="40" y="107"/>
                  </a:cubicBezTo>
                  <a:cubicBezTo>
                    <a:pt x="1" y="196"/>
                    <a:pt x="32" y="298"/>
                    <a:pt x="32" y="298"/>
                  </a:cubicBezTo>
                  <a:cubicBezTo>
                    <a:pt x="32" y="298"/>
                    <a:pt x="44" y="319"/>
                    <a:pt x="67" y="345"/>
                  </a:cubicBezTo>
                  <a:cubicBezTo>
                    <a:pt x="89" y="369"/>
                    <a:pt x="124" y="398"/>
                    <a:pt x="158" y="416"/>
                  </a:cubicBezTo>
                  <a:cubicBezTo>
                    <a:pt x="203" y="441"/>
                    <a:pt x="249" y="454"/>
                    <a:pt x="281" y="454"/>
                  </a:cubicBezTo>
                  <a:cubicBezTo>
                    <a:pt x="299" y="454"/>
                    <a:pt x="312" y="450"/>
                    <a:pt x="318" y="441"/>
                  </a:cubicBezTo>
                  <a:cubicBezTo>
                    <a:pt x="336" y="414"/>
                    <a:pt x="294" y="356"/>
                    <a:pt x="265" y="303"/>
                  </a:cubicBezTo>
                  <a:cubicBezTo>
                    <a:pt x="236" y="249"/>
                    <a:pt x="233" y="207"/>
                    <a:pt x="233" y="207"/>
                  </a:cubicBezTo>
                  <a:cubicBezTo>
                    <a:pt x="233" y="207"/>
                    <a:pt x="205" y="182"/>
                    <a:pt x="193" y="135"/>
                  </a:cubicBezTo>
                  <a:cubicBezTo>
                    <a:pt x="177" y="91"/>
                    <a:pt x="198" y="38"/>
                    <a:pt x="187" y="11"/>
                  </a:cubicBezTo>
                  <a:cubicBezTo>
                    <a:pt x="183" y="4"/>
                    <a:pt x="174" y="0"/>
                    <a:pt x="16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8787;p73">
              <a:extLst>
                <a:ext uri="{FF2B5EF4-FFF2-40B4-BE49-F238E27FC236}">
                  <a16:creationId xmlns:a16="http://schemas.microsoft.com/office/drawing/2014/main" id="{0D8A6411-6C0F-F2BA-9618-21E9F43D927E}"/>
                </a:ext>
              </a:extLst>
            </p:cNvPr>
            <p:cNvSpPr/>
            <p:nvPr/>
          </p:nvSpPr>
          <p:spPr>
            <a:xfrm>
              <a:off x="5795450" y="4608725"/>
              <a:ext cx="5500" cy="11900"/>
            </a:xfrm>
            <a:custGeom>
              <a:avLst/>
              <a:gdLst/>
              <a:ahLst/>
              <a:cxnLst/>
              <a:rect l="l" t="t" r="r" b="b"/>
              <a:pathLst>
                <a:path w="220" h="476" extrusionOk="0">
                  <a:moveTo>
                    <a:pt x="45" y="41"/>
                  </a:moveTo>
                  <a:lnTo>
                    <a:pt x="45" y="41"/>
                  </a:lnTo>
                  <a:cubicBezTo>
                    <a:pt x="45" y="41"/>
                    <a:pt x="45" y="41"/>
                    <a:pt x="45" y="42"/>
                  </a:cubicBezTo>
                  <a:lnTo>
                    <a:pt x="45" y="42"/>
                  </a:lnTo>
                  <a:cubicBezTo>
                    <a:pt x="45" y="41"/>
                    <a:pt x="45" y="41"/>
                    <a:pt x="45" y="41"/>
                  </a:cubicBezTo>
                  <a:close/>
                  <a:moveTo>
                    <a:pt x="46" y="46"/>
                  </a:moveTo>
                  <a:cubicBezTo>
                    <a:pt x="46" y="48"/>
                    <a:pt x="45" y="49"/>
                    <a:pt x="43" y="51"/>
                  </a:cubicBezTo>
                  <a:lnTo>
                    <a:pt x="43" y="51"/>
                  </a:lnTo>
                  <a:cubicBezTo>
                    <a:pt x="43" y="49"/>
                    <a:pt x="43" y="48"/>
                    <a:pt x="42" y="48"/>
                  </a:cubicBezTo>
                  <a:lnTo>
                    <a:pt x="42" y="48"/>
                  </a:lnTo>
                  <a:cubicBezTo>
                    <a:pt x="43" y="47"/>
                    <a:pt x="44" y="47"/>
                    <a:pt x="46" y="46"/>
                  </a:cubicBezTo>
                  <a:close/>
                  <a:moveTo>
                    <a:pt x="50" y="0"/>
                  </a:moveTo>
                  <a:cubicBezTo>
                    <a:pt x="44" y="0"/>
                    <a:pt x="39" y="1"/>
                    <a:pt x="34" y="4"/>
                  </a:cubicBezTo>
                  <a:cubicBezTo>
                    <a:pt x="6" y="20"/>
                    <a:pt x="13" y="38"/>
                    <a:pt x="14" y="45"/>
                  </a:cubicBezTo>
                  <a:cubicBezTo>
                    <a:pt x="17" y="51"/>
                    <a:pt x="24" y="60"/>
                    <a:pt x="32" y="62"/>
                  </a:cubicBezTo>
                  <a:lnTo>
                    <a:pt x="32" y="62"/>
                  </a:lnTo>
                  <a:cubicBezTo>
                    <a:pt x="18" y="73"/>
                    <a:pt x="18" y="71"/>
                    <a:pt x="18" y="77"/>
                  </a:cubicBezTo>
                  <a:cubicBezTo>
                    <a:pt x="16" y="86"/>
                    <a:pt x="16" y="92"/>
                    <a:pt x="16" y="100"/>
                  </a:cubicBezTo>
                  <a:cubicBezTo>
                    <a:pt x="14" y="113"/>
                    <a:pt x="13" y="128"/>
                    <a:pt x="12" y="141"/>
                  </a:cubicBezTo>
                  <a:cubicBezTo>
                    <a:pt x="9" y="198"/>
                    <a:pt x="1" y="247"/>
                    <a:pt x="1" y="247"/>
                  </a:cubicBezTo>
                  <a:cubicBezTo>
                    <a:pt x="1" y="247"/>
                    <a:pt x="18" y="293"/>
                    <a:pt x="30" y="348"/>
                  </a:cubicBezTo>
                  <a:cubicBezTo>
                    <a:pt x="46" y="402"/>
                    <a:pt x="55" y="464"/>
                    <a:pt x="84" y="475"/>
                  </a:cubicBezTo>
                  <a:cubicBezTo>
                    <a:pt x="86" y="475"/>
                    <a:pt x="88" y="475"/>
                    <a:pt x="90" y="475"/>
                  </a:cubicBezTo>
                  <a:cubicBezTo>
                    <a:pt x="119" y="475"/>
                    <a:pt x="162" y="427"/>
                    <a:pt x="187" y="364"/>
                  </a:cubicBezTo>
                  <a:cubicBezTo>
                    <a:pt x="215" y="299"/>
                    <a:pt x="220" y="225"/>
                    <a:pt x="220" y="225"/>
                  </a:cubicBezTo>
                  <a:cubicBezTo>
                    <a:pt x="220" y="225"/>
                    <a:pt x="201" y="155"/>
                    <a:pt x="161" y="94"/>
                  </a:cubicBezTo>
                  <a:cubicBezTo>
                    <a:pt x="152" y="80"/>
                    <a:pt x="140" y="64"/>
                    <a:pt x="129" y="52"/>
                  </a:cubicBezTo>
                  <a:cubicBezTo>
                    <a:pt x="118" y="43"/>
                    <a:pt x="112" y="33"/>
                    <a:pt x="88" y="13"/>
                  </a:cubicBezTo>
                  <a:cubicBezTo>
                    <a:pt x="81" y="8"/>
                    <a:pt x="66" y="0"/>
                    <a:pt x="5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8788;p73">
              <a:extLst>
                <a:ext uri="{FF2B5EF4-FFF2-40B4-BE49-F238E27FC236}">
                  <a16:creationId xmlns:a16="http://schemas.microsoft.com/office/drawing/2014/main" id="{2CEC9A15-5C7E-95F9-0C7A-CC3E2F75AA28}"/>
                </a:ext>
              </a:extLst>
            </p:cNvPr>
            <p:cNvSpPr/>
            <p:nvPr/>
          </p:nvSpPr>
          <p:spPr>
            <a:xfrm>
              <a:off x="5799175" y="4586550"/>
              <a:ext cx="57450" cy="28450"/>
            </a:xfrm>
            <a:custGeom>
              <a:avLst/>
              <a:gdLst/>
              <a:ahLst/>
              <a:cxnLst/>
              <a:rect l="l" t="t" r="r" b="b"/>
              <a:pathLst>
                <a:path w="2298" h="1138" extrusionOk="0">
                  <a:moveTo>
                    <a:pt x="1708" y="0"/>
                  </a:moveTo>
                  <a:cubicBezTo>
                    <a:pt x="1681" y="0"/>
                    <a:pt x="1652" y="1"/>
                    <a:pt x="1622" y="3"/>
                  </a:cubicBezTo>
                  <a:cubicBezTo>
                    <a:pt x="983" y="44"/>
                    <a:pt x="113" y="1011"/>
                    <a:pt x="1" y="1138"/>
                  </a:cubicBezTo>
                  <a:cubicBezTo>
                    <a:pt x="284" y="1034"/>
                    <a:pt x="1277" y="693"/>
                    <a:pt x="1874" y="693"/>
                  </a:cubicBezTo>
                  <a:cubicBezTo>
                    <a:pt x="1886" y="693"/>
                    <a:pt x="1898" y="693"/>
                    <a:pt x="1909" y="694"/>
                  </a:cubicBezTo>
                  <a:lnTo>
                    <a:pt x="2197" y="445"/>
                  </a:lnTo>
                  <a:cubicBezTo>
                    <a:pt x="2197" y="445"/>
                    <a:pt x="2298" y="0"/>
                    <a:pt x="17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8789;p73">
              <a:extLst>
                <a:ext uri="{FF2B5EF4-FFF2-40B4-BE49-F238E27FC236}">
                  <a16:creationId xmlns:a16="http://schemas.microsoft.com/office/drawing/2014/main" id="{1F140D36-1297-AD7D-EF7E-3CFD615E8B30}"/>
                </a:ext>
              </a:extLst>
            </p:cNvPr>
            <p:cNvSpPr/>
            <p:nvPr/>
          </p:nvSpPr>
          <p:spPr>
            <a:xfrm>
              <a:off x="5799770" y="4591075"/>
              <a:ext cx="55700" cy="23925"/>
            </a:xfrm>
            <a:custGeom>
              <a:avLst/>
              <a:gdLst/>
              <a:ahLst/>
              <a:cxnLst/>
              <a:rect l="l" t="t" r="r" b="b"/>
              <a:pathLst>
                <a:path w="2228" h="957" extrusionOk="0">
                  <a:moveTo>
                    <a:pt x="2150" y="0"/>
                  </a:moveTo>
                  <a:cubicBezTo>
                    <a:pt x="2006" y="205"/>
                    <a:pt x="1652" y="508"/>
                    <a:pt x="1131" y="508"/>
                  </a:cubicBezTo>
                  <a:cubicBezTo>
                    <a:pt x="1115" y="508"/>
                    <a:pt x="1099" y="508"/>
                    <a:pt x="1083" y="507"/>
                  </a:cubicBezTo>
                  <a:cubicBezTo>
                    <a:pt x="776" y="497"/>
                    <a:pt x="731" y="368"/>
                    <a:pt x="762" y="238"/>
                  </a:cubicBezTo>
                  <a:lnTo>
                    <a:pt x="762" y="238"/>
                  </a:lnTo>
                  <a:cubicBezTo>
                    <a:pt x="382" y="531"/>
                    <a:pt x="65" y="883"/>
                    <a:pt x="1" y="957"/>
                  </a:cubicBezTo>
                  <a:cubicBezTo>
                    <a:pt x="284" y="853"/>
                    <a:pt x="1277" y="512"/>
                    <a:pt x="1874" y="512"/>
                  </a:cubicBezTo>
                  <a:cubicBezTo>
                    <a:pt x="1886" y="512"/>
                    <a:pt x="1898" y="512"/>
                    <a:pt x="1909" y="513"/>
                  </a:cubicBezTo>
                  <a:lnTo>
                    <a:pt x="2197" y="264"/>
                  </a:lnTo>
                  <a:cubicBezTo>
                    <a:pt x="2197" y="264"/>
                    <a:pt x="2227" y="123"/>
                    <a:pt x="215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10926;p75">
            <a:extLst>
              <a:ext uri="{FF2B5EF4-FFF2-40B4-BE49-F238E27FC236}">
                <a16:creationId xmlns:a16="http://schemas.microsoft.com/office/drawing/2014/main" id="{AE2BE4BD-3678-3904-6863-CB673165ED9A}"/>
              </a:ext>
            </a:extLst>
          </p:cNvPr>
          <p:cNvGrpSpPr/>
          <p:nvPr/>
        </p:nvGrpSpPr>
        <p:grpSpPr>
          <a:xfrm>
            <a:off x="312136" y="850721"/>
            <a:ext cx="1083869" cy="1232024"/>
            <a:chOff x="4029960" y="3165031"/>
            <a:chExt cx="1083869" cy="1232024"/>
          </a:xfrm>
        </p:grpSpPr>
        <p:sp>
          <p:nvSpPr>
            <p:cNvPr id="286" name="Google Shape;10927;p75">
              <a:extLst>
                <a:ext uri="{FF2B5EF4-FFF2-40B4-BE49-F238E27FC236}">
                  <a16:creationId xmlns:a16="http://schemas.microsoft.com/office/drawing/2014/main" id="{8D296FF1-BB11-97CD-EB25-340368F5B73A}"/>
                </a:ext>
              </a:extLst>
            </p:cNvPr>
            <p:cNvSpPr/>
            <p:nvPr/>
          </p:nvSpPr>
          <p:spPr>
            <a:xfrm>
              <a:off x="4029960" y="3165031"/>
              <a:ext cx="1061798" cy="1232024"/>
            </a:xfrm>
            <a:custGeom>
              <a:avLst/>
              <a:gdLst/>
              <a:ahLst/>
              <a:cxnLst/>
              <a:rect l="l" t="t" r="r" b="b"/>
              <a:pathLst>
                <a:path w="32716" h="37961" extrusionOk="0">
                  <a:moveTo>
                    <a:pt x="17360" y="0"/>
                  </a:moveTo>
                  <a:cubicBezTo>
                    <a:pt x="15833" y="0"/>
                    <a:pt x="14266" y="301"/>
                    <a:pt x="12943" y="1086"/>
                  </a:cubicBezTo>
                  <a:cubicBezTo>
                    <a:pt x="12877" y="1127"/>
                    <a:pt x="12809" y="1167"/>
                    <a:pt x="12734" y="1183"/>
                  </a:cubicBezTo>
                  <a:cubicBezTo>
                    <a:pt x="12711" y="1188"/>
                    <a:pt x="12688" y="1190"/>
                    <a:pt x="12664" y="1190"/>
                  </a:cubicBezTo>
                  <a:cubicBezTo>
                    <a:pt x="12584" y="1190"/>
                    <a:pt x="12502" y="1166"/>
                    <a:pt x="12424" y="1146"/>
                  </a:cubicBezTo>
                  <a:cubicBezTo>
                    <a:pt x="11949" y="1019"/>
                    <a:pt x="11453" y="955"/>
                    <a:pt x="10959" y="955"/>
                  </a:cubicBezTo>
                  <a:cubicBezTo>
                    <a:pt x="10708" y="955"/>
                    <a:pt x="10458" y="972"/>
                    <a:pt x="10210" y="1005"/>
                  </a:cubicBezTo>
                  <a:lnTo>
                    <a:pt x="10157" y="1012"/>
                  </a:lnTo>
                  <a:cubicBezTo>
                    <a:pt x="10009" y="1032"/>
                    <a:pt x="9856" y="1059"/>
                    <a:pt x="9704" y="1092"/>
                  </a:cubicBezTo>
                  <a:lnTo>
                    <a:pt x="9651" y="1101"/>
                  </a:lnTo>
                  <a:cubicBezTo>
                    <a:pt x="9488" y="1139"/>
                    <a:pt x="9317" y="1185"/>
                    <a:pt x="9141" y="1240"/>
                  </a:cubicBezTo>
                  <a:lnTo>
                    <a:pt x="9077" y="1262"/>
                  </a:lnTo>
                  <a:cubicBezTo>
                    <a:pt x="8892" y="1321"/>
                    <a:pt x="8721" y="1384"/>
                    <a:pt x="8552" y="1457"/>
                  </a:cubicBezTo>
                  <a:cubicBezTo>
                    <a:pt x="6010" y="2543"/>
                    <a:pt x="3946" y="5298"/>
                    <a:pt x="2585" y="7619"/>
                  </a:cubicBezTo>
                  <a:cubicBezTo>
                    <a:pt x="1310" y="9797"/>
                    <a:pt x="1" y="12499"/>
                    <a:pt x="1093" y="15011"/>
                  </a:cubicBezTo>
                  <a:cubicBezTo>
                    <a:pt x="1126" y="15088"/>
                    <a:pt x="1162" y="15164"/>
                    <a:pt x="1169" y="15248"/>
                  </a:cubicBezTo>
                  <a:cubicBezTo>
                    <a:pt x="1176" y="15332"/>
                    <a:pt x="1154" y="15417"/>
                    <a:pt x="1132" y="15499"/>
                  </a:cubicBezTo>
                  <a:cubicBezTo>
                    <a:pt x="1010" y="15956"/>
                    <a:pt x="881" y="16411"/>
                    <a:pt x="782" y="16875"/>
                  </a:cubicBezTo>
                  <a:cubicBezTo>
                    <a:pt x="770" y="16934"/>
                    <a:pt x="756" y="16992"/>
                    <a:pt x="747" y="17046"/>
                  </a:cubicBezTo>
                  <a:lnTo>
                    <a:pt x="717" y="17192"/>
                  </a:lnTo>
                  <a:cubicBezTo>
                    <a:pt x="699" y="17282"/>
                    <a:pt x="682" y="17374"/>
                    <a:pt x="663" y="17479"/>
                  </a:cubicBezTo>
                  <a:lnTo>
                    <a:pt x="636" y="17639"/>
                  </a:lnTo>
                  <a:cubicBezTo>
                    <a:pt x="627" y="17698"/>
                    <a:pt x="618" y="17755"/>
                    <a:pt x="608" y="17817"/>
                  </a:cubicBezTo>
                  <a:lnTo>
                    <a:pt x="585" y="17976"/>
                  </a:lnTo>
                  <a:lnTo>
                    <a:pt x="560" y="18151"/>
                  </a:lnTo>
                  <a:cubicBezTo>
                    <a:pt x="552" y="18227"/>
                    <a:pt x="544" y="18304"/>
                    <a:pt x="535" y="18374"/>
                  </a:cubicBezTo>
                  <a:cubicBezTo>
                    <a:pt x="525" y="18452"/>
                    <a:pt x="519" y="18529"/>
                    <a:pt x="512" y="18604"/>
                  </a:cubicBezTo>
                  <a:cubicBezTo>
                    <a:pt x="506" y="18664"/>
                    <a:pt x="501" y="18722"/>
                    <a:pt x="498" y="18773"/>
                  </a:cubicBezTo>
                  <a:cubicBezTo>
                    <a:pt x="493" y="18836"/>
                    <a:pt x="490" y="18897"/>
                    <a:pt x="486" y="18951"/>
                  </a:cubicBezTo>
                  <a:cubicBezTo>
                    <a:pt x="484" y="19006"/>
                    <a:pt x="482" y="19062"/>
                    <a:pt x="479" y="19116"/>
                  </a:cubicBezTo>
                  <a:lnTo>
                    <a:pt x="479" y="19140"/>
                  </a:lnTo>
                  <a:cubicBezTo>
                    <a:pt x="477" y="19218"/>
                    <a:pt x="474" y="19298"/>
                    <a:pt x="474" y="19391"/>
                  </a:cubicBezTo>
                  <a:lnTo>
                    <a:pt x="474" y="19399"/>
                  </a:lnTo>
                  <a:cubicBezTo>
                    <a:pt x="463" y="19636"/>
                    <a:pt x="458" y="19862"/>
                    <a:pt x="459" y="20079"/>
                  </a:cubicBezTo>
                  <a:lnTo>
                    <a:pt x="459" y="20119"/>
                  </a:lnTo>
                  <a:cubicBezTo>
                    <a:pt x="477" y="20775"/>
                    <a:pt x="598" y="21334"/>
                    <a:pt x="833" y="21826"/>
                  </a:cubicBezTo>
                  <a:cubicBezTo>
                    <a:pt x="1150" y="22513"/>
                    <a:pt x="1712" y="23066"/>
                    <a:pt x="2395" y="23366"/>
                  </a:cubicBezTo>
                  <a:cubicBezTo>
                    <a:pt x="2860" y="24581"/>
                    <a:pt x="3725" y="26197"/>
                    <a:pt x="5186" y="26921"/>
                  </a:cubicBezTo>
                  <a:cubicBezTo>
                    <a:pt x="5730" y="27200"/>
                    <a:pt x="6314" y="27349"/>
                    <a:pt x="6879" y="27349"/>
                  </a:cubicBezTo>
                  <a:cubicBezTo>
                    <a:pt x="6937" y="27349"/>
                    <a:pt x="6994" y="27346"/>
                    <a:pt x="7049" y="27343"/>
                  </a:cubicBezTo>
                  <a:cubicBezTo>
                    <a:pt x="7297" y="27331"/>
                    <a:pt x="7564" y="27289"/>
                    <a:pt x="7825" y="27211"/>
                  </a:cubicBezTo>
                  <a:cubicBezTo>
                    <a:pt x="8037" y="27349"/>
                    <a:pt x="8273" y="27486"/>
                    <a:pt x="8530" y="27615"/>
                  </a:cubicBezTo>
                  <a:cubicBezTo>
                    <a:pt x="8498" y="27632"/>
                    <a:pt x="8464" y="27648"/>
                    <a:pt x="8428" y="27670"/>
                  </a:cubicBezTo>
                  <a:cubicBezTo>
                    <a:pt x="8387" y="27693"/>
                    <a:pt x="8344" y="27716"/>
                    <a:pt x="8301" y="27741"/>
                  </a:cubicBezTo>
                  <a:cubicBezTo>
                    <a:pt x="8271" y="27757"/>
                    <a:pt x="8122" y="27852"/>
                    <a:pt x="8122" y="27852"/>
                  </a:cubicBezTo>
                  <a:cubicBezTo>
                    <a:pt x="8061" y="27892"/>
                    <a:pt x="7999" y="27932"/>
                    <a:pt x="7941" y="27972"/>
                  </a:cubicBezTo>
                  <a:cubicBezTo>
                    <a:pt x="7903" y="27999"/>
                    <a:pt x="7864" y="28027"/>
                    <a:pt x="7810" y="28066"/>
                  </a:cubicBezTo>
                  <a:cubicBezTo>
                    <a:pt x="7745" y="28114"/>
                    <a:pt x="7683" y="28161"/>
                    <a:pt x="7628" y="28205"/>
                  </a:cubicBezTo>
                  <a:cubicBezTo>
                    <a:pt x="7608" y="28222"/>
                    <a:pt x="7587" y="28239"/>
                    <a:pt x="7566" y="28255"/>
                  </a:cubicBezTo>
                  <a:cubicBezTo>
                    <a:pt x="7527" y="28286"/>
                    <a:pt x="7489" y="28320"/>
                    <a:pt x="7452" y="28350"/>
                  </a:cubicBezTo>
                  <a:cubicBezTo>
                    <a:pt x="7378" y="28414"/>
                    <a:pt x="7305" y="28479"/>
                    <a:pt x="7233" y="28547"/>
                  </a:cubicBezTo>
                  <a:cubicBezTo>
                    <a:pt x="7191" y="28586"/>
                    <a:pt x="7149" y="28626"/>
                    <a:pt x="7108" y="28667"/>
                  </a:cubicBezTo>
                  <a:cubicBezTo>
                    <a:pt x="5494" y="30280"/>
                    <a:pt x="5011" y="32729"/>
                    <a:pt x="4579" y="34860"/>
                  </a:cubicBezTo>
                  <a:cubicBezTo>
                    <a:pt x="4375" y="35869"/>
                    <a:pt x="5144" y="35904"/>
                    <a:pt x="5896" y="36220"/>
                  </a:cubicBezTo>
                  <a:cubicBezTo>
                    <a:pt x="7430" y="36862"/>
                    <a:pt x="9019" y="37388"/>
                    <a:pt x="10671" y="37613"/>
                  </a:cubicBezTo>
                  <a:cubicBezTo>
                    <a:pt x="12381" y="37845"/>
                    <a:pt x="14106" y="37961"/>
                    <a:pt x="15831" y="37961"/>
                  </a:cubicBezTo>
                  <a:cubicBezTo>
                    <a:pt x="16480" y="37961"/>
                    <a:pt x="17128" y="37944"/>
                    <a:pt x="17776" y="37912"/>
                  </a:cubicBezTo>
                  <a:cubicBezTo>
                    <a:pt x="18590" y="37870"/>
                    <a:pt x="19399" y="37812"/>
                    <a:pt x="20207" y="37731"/>
                  </a:cubicBezTo>
                  <a:cubicBezTo>
                    <a:pt x="21446" y="37607"/>
                    <a:pt x="22676" y="37425"/>
                    <a:pt x="23896" y="37164"/>
                  </a:cubicBezTo>
                  <a:cubicBezTo>
                    <a:pt x="24767" y="36946"/>
                    <a:pt x="25638" y="36724"/>
                    <a:pt x="26509" y="36495"/>
                  </a:cubicBezTo>
                  <a:cubicBezTo>
                    <a:pt x="27682" y="36185"/>
                    <a:pt x="28443" y="35937"/>
                    <a:pt x="28431" y="34548"/>
                  </a:cubicBezTo>
                  <a:cubicBezTo>
                    <a:pt x="28417" y="33058"/>
                    <a:pt x="27824" y="31482"/>
                    <a:pt x="27156" y="30164"/>
                  </a:cubicBezTo>
                  <a:lnTo>
                    <a:pt x="27130" y="30114"/>
                  </a:lnTo>
                  <a:cubicBezTo>
                    <a:pt x="27072" y="29998"/>
                    <a:pt x="27012" y="29890"/>
                    <a:pt x="26954" y="29793"/>
                  </a:cubicBezTo>
                  <a:lnTo>
                    <a:pt x="26913" y="29726"/>
                  </a:lnTo>
                  <a:cubicBezTo>
                    <a:pt x="26834" y="29596"/>
                    <a:pt x="26764" y="29490"/>
                    <a:pt x="26692" y="29392"/>
                  </a:cubicBezTo>
                  <a:cubicBezTo>
                    <a:pt x="26602" y="29266"/>
                    <a:pt x="26506" y="29144"/>
                    <a:pt x="26398" y="29020"/>
                  </a:cubicBezTo>
                  <a:lnTo>
                    <a:pt x="26240" y="28846"/>
                  </a:lnTo>
                  <a:cubicBezTo>
                    <a:pt x="26197" y="28799"/>
                    <a:pt x="26155" y="28752"/>
                    <a:pt x="26112" y="28710"/>
                  </a:cubicBezTo>
                  <a:cubicBezTo>
                    <a:pt x="26070" y="28667"/>
                    <a:pt x="26027" y="28626"/>
                    <a:pt x="25982" y="28586"/>
                  </a:cubicBezTo>
                  <a:lnTo>
                    <a:pt x="25964" y="28570"/>
                  </a:lnTo>
                  <a:cubicBezTo>
                    <a:pt x="25933" y="28537"/>
                    <a:pt x="25899" y="28508"/>
                    <a:pt x="25862" y="28475"/>
                  </a:cubicBezTo>
                  <a:cubicBezTo>
                    <a:pt x="25748" y="28373"/>
                    <a:pt x="25638" y="28281"/>
                    <a:pt x="25536" y="28201"/>
                  </a:cubicBezTo>
                  <a:lnTo>
                    <a:pt x="25504" y="28174"/>
                  </a:lnTo>
                  <a:cubicBezTo>
                    <a:pt x="25939" y="27992"/>
                    <a:pt x="26402" y="27722"/>
                    <a:pt x="26878" y="27335"/>
                  </a:cubicBezTo>
                  <a:cubicBezTo>
                    <a:pt x="26924" y="27342"/>
                    <a:pt x="26969" y="27346"/>
                    <a:pt x="27014" y="27350"/>
                  </a:cubicBezTo>
                  <a:lnTo>
                    <a:pt x="27050" y="27353"/>
                  </a:lnTo>
                  <a:cubicBezTo>
                    <a:pt x="27140" y="27362"/>
                    <a:pt x="27232" y="27365"/>
                    <a:pt x="27326" y="27365"/>
                  </a:cubicBezTo>
                  <a:cubicBezTo>
                    <a:pt x="27561" y="27365"/>
                    <a:pt x="27797" y="27339"/>
                    <a:pt x="28034" y="27292"/>
                  </a:cubicBezTo>
                  <a:lnTo>
                    <a:pt x="28065" y="27285"/>
                  </a:lnTo>
                  <a:cubicBezTo>
                    <a:pt x="28405" y="27214"/>
                    <a:pt x="28741" y="27090"/>
                    <a:pt x="29064" y="26918"/>
                  </a:cubicBezTo>
                  <a:lnTo>
                    <a:pt x="29091" y="26904"/>
                  </a:lnTo>
                  <a:cubicBezTo>
                    <a:pt x="29150" y="26870"/>
                    <a:pt x="29208" y="26837"/>
                    <a:pt x="29266" y="26802"/>
                  </a:cubicBezTo>
                  <a:lnTo>
                    <a:pt x="29480" y="26697"/>
                  </a:lnTo>
                  <a:lnTo>
                    <a:pt x="29603" y="26574"/>
                  </a:lnTo>
                  <a:cubicBezTo>
                    <a:pt x="30008" y="26276"/>
                    <a:pt x="30388" y="25889"/>
                    <a:pt x="30739" y="25428"/>
                  </a:cubicBezTo>
                  <a:cubicBezTo>
                    <a:pt x="31600" y="24293"/>
                    <a:pt x="31713" y="23000"/>
                    <a:pt x="31405" y="21854"/>
                  </a:cubicBezTo>
                  <a:cubicBezTo>
                    <a:pt x="31783" y="21418"/>
                    <a:pt x="32072" y="20926"/>
                    <a:pt x="32266" y="20384"/>
                  </a:cubicBezTo>
                  <a:cubicBezTo>
                    <a:pt x="32715" y="19128"/>
                    <a:pt x="32624" y="17752"/>
                    <a:pt x="31991" y="16280"/>
                  </a:cubicBezTo>
                  <a:cubicBezTo>
                    <a:pt x="31950" y="15943"/>
                    <a:pt x="31824" y="15577"/>
                    <a:pt x="31571" y="15189"/>
                  </a:cubicBezTo>
                  <a:cubicBezTo>
                    <a:pt x="31527" y="15121"/>
                    <a:pt x="31473" y="15042"/>
                    <a:pt x="31412" y="14954"/>
                  </a:cubicBezTo>
                  <a:cubicBezTo>
                    <a:pt x="31633" y="14526"/>
                    <a:pt x="31825" y="14019"/>
                    <a:pt x="31940" y="13432"/>
                  </a:cubicBezTo>
                  <a:cubicBezTo>
                    <a:pt x="32545" y="10312"/>
                    <a:pt x="30664" y="7163"/>
                    <a:pt x="26344" y="4063"/>
                  </a:cubicBezTo>
                  <a:cubicBezTo>
                    <a:pt x="26094" y="3251"/>
                    <a:pt x="25491" y="2434"/>
                    <a:pt x="24419" y="1813"/>
                  </a:cubicBezTo>
                  <a:cubicBezTo>
                    <a:pt x="23548" y="1309"/>
                    <a:pt x="20581" y="0"/>
                    <a:pt x="17360"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10928;p75">
              <a:extLst>
                <a:ext uri="{FF2B5EF4-FFF2-40B4-BE49-F238E27FC236}">
                  <a16:creationId xmlns:a16="http://schemas.microsoft.com/office/drawing/2014/main" id="{D9F8590A-0BE0-71CC-DA54-B7227998EEF4}"/>
                </a:ext>
              </a:extLst>
            </p:cNvPr>
            <p:cNvSpPr/>
            <p:nvPr/>
          </p:nvSpPr>
          <p:spPr>
            <a:xfrm>
              <a:off x="4251640" y="3983980"/>
              <a:ext cx="631769" cy="344315"/>
            </a:xfrm>
            <a:custGeom>
              <a:avLst/>
              <a:gdLst/>
              <a:ahLst/>
              <a:cxnLst/>
              <a:rect l="l" t="t" r="r" b="b"/>
              <a:pathLst>
                <a:path w="19466" h="10609" extrusionOk="0">
                  <a:moveTo>
                    <a:pt x="9728" y="0"/>
                  </a:moveTo>
                  <a:lnTo>
                    <a:pt x="9728" y="15"/>
                  </a:lnTo>
                  <a:cubicBezTo>
                    <a:pt x="9355" y="95"/>
                    <a:pt x="7612" y="467"/>
                    <a:pt x="7469" y="606"/>
                  </a:cubicBezTo>
                  <a:cubicBezTo>
                    <a:pt x="7469" y="606"/>
                    <a:pt x="7639" y="2979"/>
                    <a:pt x="7238" y="3440"/>
                  </a:cubicBezTo>
                  <a:cubicBezTo>
                    <a:pt x="6835" y="3903"/>
                    <a:pt x="3203" y="2841"/>
                    <a:pt x="1351" y="5388"/>
                  </a:cubicBezTo>
                  <a:cubicBezTo>
                    <a:pt x="856" y="6069"/>
                    <a:pt x="395" y="7471"/>
                    <a:pt x="1" y="9179"/>
                  </a:cubicBezTo>
                  <a:cubicBezTo>
                    <a:pt x="1382" y="9944"/>
                    <a:pt x="3068" y="10207"/>
                    <a:pt x="4607" y="10385"/>
                  </a:cubicBezTo>
                  <a:cubicBezTo>
                    <a:pt x="6085" y="10555"/>
                    <a:pt x="7573" y="10609"/>
                    <a:pt x="9061" y="10609"/>
                  </a:cubicBezTo>
                  <a:cubicBezTo>
                    <a:pt x="9308" y="10609"/>
                    <a:pt x="9554" y="10607"/>
                    <a:pt x="9801" y="10605"/>
                  </a:cubicBezTo>
                  <a:cubicBezTo>
                    <a:pt x="13095" y="10571"/>
                    <a:pt x="16512" y="10294"/>
                    <a:pt x="19465" y="8898"/>
                  </a:cubicBezTo>
                  <a:cubicBezTo>
                    <a:pt x="19085" y="7317"/>
                    <a:pt x="18649" y="6030"/>
                    <a:pt x="18180" y="5387"/>
                  </a:cubicBezTo>
                  <a:cubicBezTo>
                    <a:pt x="16329" y="2840"/>
                    <a:pt x="12266" y="3843"/>
                    <a:pt x="11864" y="3381"/>
                  </a:cubicBezTo>
                  <a:cubicBezTo>
                    <a:pt x="11460" y="2919"/>
                    <a:pt x="11594" y="490"/>
                    <a:pt x="11594" y="490"/>
                  </a:cubicBezTo>
                  <a:cubicBezTo>
                    <a:pt x="11450" y="351"/>
                    <a:pt x="10178" y="95"/>
                    <a:pt x="9802" y="15"/>
                  </a:cubicBezTo>
                  <a:lnTo>
                    <a:pt x="9802" y="0"/>
                  </a:lnTo>
                  <a:cubicBezTo>
                    <a:pt x="9802" y="0"/>
                    <a:pt x="9788" y="4"/>
                    <a:pt x="9766" y="8"/>
                  </a:cubicBezTo>
                  <a:cubicBezTo>
                    <a:pt x="9743" y="4"/>
                    <a:pt x="9728" y="0"/>
                    <a:pt x="9728"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0929;p75">
              <a:extLst>
                <a:ext uri="{FF2B5EF4-FFF2-40B4-BE49-F238E27FC236}">
                  <a16:creationId xmlns:a16="http://schemas.microsoft.com/office/drawing/2014/main" id="{67502554-8E90-A531-F85D-912ACC576176}"/>
                </a:ext>
              </a:extLst>
            </p:cNvPr>
            <p:cNvSpPr/>
            <p:nvPr/>
          </p:nvSpPr>
          <p:spPr>
            <a:xfrm>
              <a:off x="4251608" y="4112087"/>
              <a:ext cx="539856" cy="216702"/>
            </a:xfrm>
            <a:custGeom>
              <a:avLst/>
              <a:gdLst/>
              <a:ahLst/>
              <a:cxnLst/>
              <a:rect l="l" t="t" r="r" b="b"/>
              <a:pathLst>
                <a:path w="16634" h="6677" extrusionOk="0">
                  <a:moveTo>
                    <a:pt x="4608" y="6438"/>
                  </a:moveTo>
                  <a:cubicBezTo>
                    <a:pt x="6331" y="6636"/>
                    <a:pt x="8069" y="6677"/>
                    <a:pt x="9802" y="6658"/>
                  </a:cubicBezTo>
                  <a:cubicBezTo>
                    <a:pt x="12085" y="6635"/>
                    <a:pt x="14428" y="6494"/>
                    <a:pt x="16634" y="5947"/>
                  </a:cubicBezTo>
                  <a:cubicBezTo>
                    <a:pt x="15981" y="5616"/>
                    <a:pt x="15031" y="5205"/>
                    <a:pt x="14738" y="5450"/>
                  </a:cubicBezTo>
                  <a:cubicBezTo>
                    <a:pt x="14275" y="5838"/>
                    <a:pt x="5404" y="5682"/>
                    <a:pt x="5404" y="5682"/>
                  </a:cubicBezTo>
                  <a:cubicBezTo>
                    <a:pt x="5404" y="5682"/>
                    <a:pt x="4544" y="1181"/>
                    <a:pt x="3316" y="0"/>
                  </a:cubicBezTo>
                  <a:cubicBezTo>
                    <a:pt x="2592" y="255"/>
                    <a:pt x="1896" y="692"/>
                    <a:pt x="1351" y="1440"/>
                  </a:cubicBezTo>
                  <a:cubicBezTo>
                    <a:pt x="854" y="2121"/>
                    <a:pt x="394" y="3521"/>
                    <a:pt x="0" y="5230"/>
                  </a:cubicBezTo>
                  <a:cubicBezTo>
                    <a:pt x="1383" y="5997"/>
                    <a:pt x="3069" y="6260"/>
                    <a:pt x="4608" y="6438"/>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0930;p75">
              <a:extLst>
                <a:ext uri="{FF2B5EF4-FFF2-40B4-BE49-F238E27FC236}">
                  <a16:creationId xmlns:a16="http://schemas.microsoft.com/office/drawing/2014/main" id="{EBF6FF34-FD73-F283-9FC3-21DA92292414}"/>
                </a:ext>
              </a:extLst>
            </p:cNvPr>
            <p:cNvSpPr/>
            <p:nvPr/>
          </p:nvSpPr>
          <p:spPr>
            <a:xfrm>
              <a:off x="4596722" y="4174923"/>
              <a:ext cx="941" cy="1947"/>
            </a:xfrm>
            <a:custGeom>
              <a:avLst/>
              <a:gdLst/>
              <a:ahLst/>
              <a:cxnLst/>
              <a:rect l="l" t="t" r="r" b="b"/>
              <a:pathLst>
                <a:path w="29" h="60" extrusionOk="0">
                  <a:moveTo>
                    <a:pt x="28" y="0"/>
                  </a:moveTo>
                  <a:cubicBezTo>
                    <a:pt x="7" y="38"/>
                    <a:pt x="0" y="60"/>
                    <a:pt x="0" y="60"/>
                  </a:cubicBezTo>
                  <a:cubicBezTo>
                    <a:pt x="0" y="60"/>
                    <a:pt x="12" y="38"/>
                    <a:pt x="28"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0931;p75">
              <a:extLst>
                <a:ext uri="{FF2B5EF4-FFF2-40B4-BE49-F238E27FC236}">
                  <a16:creationId xmlns:a16="http://schemas.microsoft.com/office/drawing/2014/main" id="{CF23CD9E-0B09-2DA2-FE6B-3AABDF63525D}"/>
                </a:ext>
              </a:extLst>
            </p:cNvPr>
            <p:cNvSpPr/>
            <p:nvPr/>
          </p:nvSpPr>
          <p:spPr>
            <a:xfrm>
              <a:off x="4311458" y="3983915"/>
              <a:ext cx="548003" cy="270285"/>
            </a:xfrm>
            <a:custGeom>
              <a:avLst/>
              <a:gdLst/>
              <a:ahLst/>
              <a:cxnLst/>
              <a:rect l="l" t="t" r="r" b="b"/>
              <a:pathLst>
                <a:path w="16885" h="8328" extrusionOk="0">
                  <a:moveTo>
                    <a:pt x="7884" y="1"/>
                  </a:moveTo>
                  <a:lnTo>
                    <a:pt x="7884" y="16"/>
                  </a:lnTo>
                  <a:cubicBezTo>
                    <a:pt x="7509" y="95"/>
                    <a:pt x="5767" y="468"/>
                    <a:pt x="5624" y="607"/>
                  </a:cubicBezTo>
                  <a:cubicBezTo>
                    <a:pt x="5624" y="607"/>
                    <a:pt x="5794" y="2978"/>
                    <a:pt x="5394" y="3441"/>
                  </a:cubicBezTo>
                  <a:cubicBezTo>
                    <a:pt x="5027" y="3860"/>
                    <a:pt x="1991" y="3024"/>
                    <a:pt x="53" y="4779"/>
                  </a:cubicBezTo>
                  <a:cubicBezTo>
                    <a:pt x="0" y="5727"/>
                    <a:pt x="267" y="6619"/>
                    <a:pt x="1228" y="7258"/>
                  </a:cubicBezTo>
                  <a:cubicBezTo>
                    <a:pt x="2503" y="8109"/>
                    <a:pt x="4000" y="8293"/>
                    <a:pt x="5061" y="8293"/>
                  </a:cubicBezTo>
                  <a:cubicBezTo>
                    <a:pt x="5877" y="8293"/>
                    <a:pt x="6435" y="8184"/>
                    <a:pt x="6435" y="8184"/>
                  </a:cubicBezTo>
                  <a:cubicBezTo>
                    <a:pt x="6261" y="8184"/>
                    <a:pt x="3890" y="6332"/>
                    <a:pt x="3948" y="5060"/>
                  </a:cubicBezTo>
                  <a:cubicBezTo>
                    <a:pt x="3963" y="4726"/>
                    <a:pt x="4184" y="4603"/>
                    <a:pt x="4503" y="4603"/>
                  </a:cubicBezTo>
                  <a:cubicBezTo>
                    <a:pt x="5402" y="4603"/>
                    <a:pt x="7073" y="5580"/>
                    <a:pt x="7073" y="5580"/>
                  </a:cubicBezTo>
                  <a:cubicBezTo>
                    <a:pt x="7073" y="5580"/>
                    <a:pt x="6494" y="4250"/>
                    <a:pt x="6378" y="3381"/>
                  </a:cubicBezTo>
                  <a:cubicBezTo>
                    <a:pt x="6261" y="2513"/>
                    <a:pt x="6378" y="1357"/>
                    <a:pt x="6378" y="1357"/>
                  </a:cubicBezTo>
                  <a:cubicBezTo>
                    <a:pt x="6378" y="1357"/>
                    <a:pt x="7210" y="1793"/>
                    <a:pt x="7845" y="1793"/>
                  </a:cubicBezTo>
                  <a:cubicBezTo>
                    <a:pt x="7940" y="1793"/>
                    <a:pt x="8031" y="1784"/>
                    <a:pt x="8113" y="1761"/>
                  </a:cubicBezTo>
                  <a:cubicBezTo>
                    <a:pt x="8749" y="1587"/>
                    <a:pt x="9213" y="1471"/>
                    <a:pt x="9213" y="1471"/>
                  </a:cubicBezTo>
                  <a:cubicBezTo>
                    <a:pt x="9213" y="1471"/>
                    <a:pt x="9269" y="3727"/>
                    <a:pt x="9329" y="4247"/>
                  </a:cubicBezTo>
                  <a:cubicBezTo>
                    <a:pt x="9380" y="4699"/>
                    <a:pt x="8942" y="5642"/>
                    <a:pt x="8823" y="5884"/>
                  </a:cubicBezTo>
                  <a:cubicBezTo>
                    <a:pt x="8908" y="5738"/>
                    <a:pt x="9221" y="5351"/>
                    <a:pt x="10270" y="5041"/>
                  </a:cubicBezTo>
                  <a:cubicBezTo>
                    <a:pt x="10360" y="5014"/>
                    <a:pt x="10439" y="5002"/>
                    <a:pt x="10508" y="5002"/>
                  </a:cubicBezTo>
                  <a:cubicBezTo>
                    <a:pt x="11449" y="5002"/>
                    <a:pt x="10498" y="7318"/>
                    <a:pt x="8341" y="8125"/>
                  </a:cubicBezTo>
                  <a:cubicBezTo>
                    <a:pt x="7960" y="8268"/>
                    <a:pt x="7931" y="8328"/>
                    <a:pt x="8148" y="8328"/>
                  </a:cubicBezTo>
                  <a:cubicBezTo>
                    <a:pt x="9250" y="8328"/>
                    <a:pt x="16673" y="6794"/>
                    <a:pt x="16673" y="6794"/>
                  </a:cubicBezTo>
                  <a:lnTo>
                    <a:pt x="16885" y="6456"/>
                  </a:lnTo>
                  <a:cubicBezTo>
                    <a:pt x="16708" y="6011"/>
                    <a:pt x="16524" y="5646"/>
                    <a:pt x="16337" y="5386"/>
                  </a:cubicBezTo>
                  <a:cubicBezTo>
                    <a:pt x="14486" y="2840"/>
                    <a:pt x="10423" y="3844"/>
                    <a:pt x="10021" y="3381"/>
                  </a:cubicBezTo>
                  <a:cubicBezTo>
                    <a:pt x="9617" y="2920"/>
                    <a:pt x="9748" y="489"/>
                    <a:pt x="9748" y="489"/>
                  </a:cubicBezTo>
                  <a:cubicBezTo>
                    <a:pt x="9605" y="352"/>
                    <a:pt x="8332" y="95"/>
                    <a:pt x="7958" y="16"/>
                  </a:cubicBezTo>
                  <a:lnTo>
                    <a:pt x="7958" y="1"/>
                  </a:lnTo>
                  <a:cubicBezTo>
                    <a:pt x="7958" y="1"/>
                    <a:pt x="7943" y="3"/>
                    <a:pt x="7920" y="9"/>
                  </a:cubicBezTo>
                  <a:cubicBezTo>
                    <a:pt x="7899" y="3"/>
                    <a:pt x="7884" y="1"/>
                    <a:pt x="788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10932;p75">
              <a:extLst>
                <a:ext uri="{FF2B5EF4-FFF2-40B4-BE49-F238E27FC236}">
                  <a16:creationId xmlns:a16="http://schemas.microsoft.com/office/drawing/2014/main" id="{796627D8-2394-A153-BD03-05F213972DCC}"/>
                </a:ext>
              </a:extLst>
            </p:cNvPr>
            <p:cNvSpPr/>
            <p:nvPr/>
          </p:nvSpPr>
          <p:spPr>
            <a:xfrm>
              <a:off x="4251608" y="4098909"/>
              <a:ext cx="631801" cy="229392"/>
            </a:xfrm>
            <a:custGeom>
              <a:avLst/>
              <a:gdLst/>
              <a:ahLst/>
              <a:cxnLst/>
              <a:rect l="l" t="t" r="r" b="b"/>
              <a:pathLst>
                <a:path w="19467" h="7068" extrusionOk="0">
                  <a:moveTo>
                    <a:pt x="13299" y="0"/>
                  </a:moveTo>
                  <a:cubicBezTo>
                    <a:pt x="14120" y="1344"/>
                    <a:pt x="14078" y="3771"/>
                    <a:pt x="10533" y="4236"/>
                  </a:cubicBezTo>
                  <a:cubicBezTo>
                    <a:pt x="10135" y="4289"/>
                    <a:pt x="9757" y="4313"/>
                    <a:pt x="9400" y="4313"/>
                  </a:cubicBezTo>
                  <a:cubicBezTo>
                    <a:pt x="5921" y="4313"/>
                    <a:pt x="4420" y="1966"/>
                    <a:pt x="5461" y="52"/>
                  </a:cubicBezTo>
                  <a:lnTo>
                    <a:pt x="5461" y="52"/>
                  </a:lnTo>
                  <a:cubicBezTo>
                    <a:pt x="4158" y="95"/>
                    <a:pt x="2443" y="342"/>
                    <a:pt x="1351" y="1843"/>
                  </a:cubicBezTo>
                  <a:cubicBezTo>
                    <a:pt x="854" y="2524"/>
                    <a:pt x="394" y="3926"/>
                    <a:pt x="0" y="5634"/>
                  </a:cubicBezTo>
                  <a:cubicBezTo>
                    <a:pt x="1383" y="6403"/>
                    <a:pt x="3069" y="6666"/>
                    <a:pt x="4608" y="6844"/>
                  </a:cubicBezTo>
                  <a:cubicBezTo>
                    <a:pt x="6086" y="7014"/>
                    <a:pt x="7574" y="7068"/>
                    <a:pt x="9062" y="7068"/>
                  </a:cubicBezTo>
                  <a:cubicBezTo>
                    <a:pt x="9309" y="7068"/>
                    <a:pt x="9555" y="7066"/>
                    <a:pt x="9802" y="7064"/>
                  </a:cubicBezTo>
                  <a:cubicBezTo>
                    <a:pt x="13096" y="7030"/>
                    <a:pt x="16513" y="6753"/>
                    <a:pt x="19466" y="5357"/>
                  </a:cubicBezTo>
                  <a:cubicBezTo>
                    <a:pt x="19086" y="3776"/>
                    <a:pt x="18650" y="2489"/>
                    <a:pt x="18181" y="1846"/>
                  </a:cubicBezTo>
                  <a:cubicBezTo>
                    <a:pt x="16955" y="159"/>
                    <a:pt x="14760" y="29"/>
                    <a:pt x="1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0933;p75">
              <a:extLst>
                <a:ext uri="{FF2B5EF4-FFF2-40B4-BE49-F238E27FC236}">
                  <a16:creationId xmlns:a16="http://schemas.microsoft.com/office/drawing/2014/main" id="{D6710FE7-DFCD-11AD-A964-A903933A89F8}"/>
                </a:ext>
              </a:extLst>
            </p:cNvPr>
            <p:cNvSpPr/>
            <p:nvPr/>
          </p:nvSpPr>
          <p:spPr>
            <a:xfrm>
              <a:off x="4814280" y="4131561"/>
              <a:ext cx="69162" cy="161691"/>
            </a:xfrm>
            <a:custGeom>
              <a:avLst/>
              <a:gdLst/>
              <a:ahLst/>
              <a:cxnLst/>
              <a:rect l="l" t="t" r="r" b="b"/>
              <a:pathLst>
                <a:path w="2131" h="4982" extrusionOk="0">
                  <a:moveTo>
                    <a:pt x="0" y="1"/>
                  </a:moveTo>
                  <a:lnTo>
                    <a:pt x="0" y="1"/>
                  </a:lnTo>
                  <a:cubicBezTo>
                    <a:pt x="1281" y="1663"/>
                    <a:pt x="1093" y="4158"/>
                    <a:pt x="556" y="4981"/>
                  </a:cubicBezTo>
                  <a:cubicBezTo>
                    <a:pt x="1093" y="4802"/>
                    <a:pt x="1616" y="4593"/>
                    <a:pt x="2130" y="4351"/>
                  </a:cubicBezTo>
                  <a:cubicBezTo>
                    <a:pt x="1750" y="2770"/>
                    <a:pt x="1314" y="1483"/>
                    <a:pt x="845" y="838"/>
                  </a:cubicBezTo>
                  <a:cubicBezTo>
                    <a:pt x="599" y="500"/>
                    <a:pt x="311" y="227"/>
                    <a:pt x="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0934;p75">
              <a:extLst>
                <a:ext uri="{FF2B5EF4-FFF2-40B4-BE49-F238E27FC236}">
                  <a16:creationId xmlns:a16="http://schemas.microsoft.com/office/drawing/2014/main" id="{0F8A41C4-5704-31A7-DCF3-147611648F96}"/>
                </a:ext>
              </a:extLst>
            </p:cNvPr>
            <p:cNvSpPr/>
            <p:nvPr/>
          </p:nvSpPr>
          <p:spPr>
            <a:xfrm>
              <a:off x="4747452" y="4232631"/>
              <a:ext cx="62898" cy="74939"/>
            </a:xfrm>
            <a:custGeom>
              <a:avLst/>
              <a:gdLst/>
              <a:ahLst/>
              <a:cxnLst/>
              <a:rect l="l" t="t" r="r" b="b"/>
              <a:pathLst>
                <a:path w="1938" h="2309" extrusionOk="0">
                  <a:moveTo>
                    <a:pt x="1" y="0"/>
                  </a:moveTo>
                  <a:cubicBezTo>
                    <a:pt x="1" y="1"/>
                    <a:pt x="555" y="1293"/>
                    <a:pt x="1034" y="2308"/>
                  </a:cubicBezTo>
                  <a:cubicBezTo>
                    <a:pt x="1338" y="2238"/>
                    <a:pt x="1640" y="2161"/>
                    <a:pt x="1938" y="2075"/>
                  </a:cubicBezTo>
                  <a:cubicBezTo>
                    <a:pt x="1087" y="1719"/>
                    <a:pt x="1" y="1"/>
                    <a:pt x="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0935;p75">
              <a:extLst>
                <a:ext uri="{FF2B5EF4-FFF2-40B4-BE49-F238E27FC236}">
                  <a16:creationId xmlns:a16="http://schemas.microsoft.com/office/drawing/2014/main" id="{45192925-DA5A-5602-8413-117B8C20B5D1}"/>
                </a:ext>
              </a:extLst>
            </p:cNvPr>
            <p:cNvSpPr/>
            <p:nvPr/>
          </p:nvSpPr>
          <p:spPr>
            <a:xfrm>
              <a:off x="4251543" y="4153761"/>
              <a:ext cx="105381" cy="157472"/>
            </a:xfrm>
            <a:custGeom>
              <a:avLst/>
              <a:gdLst/>
              <a:ahLst/>
              <a:cxnLst/>
              <a:rect l="l" t="t" r="r" b="b"/>
              <a:pathLst>
                <a:path w="3247" h="4852" extrusionOk="0">
                  <a:moveTo>
                    <a:pt x="1474" y="1"/>
                  </a:moveTo>
                  <a:lnTo>
                    <a:pt x="1474" y="1"/>
                  </a:lnTo>
                  <a:cubicBezTo>
                    <a:pt x="1434" y="51"/>
                    <a:pt x="1392" y="99"/>
                    <a:pt x="1353" y="153"/>
                  </a:cubicBezTo>
                  <a:cubicBezTo>
                    <a:pt x="856" y="834"/>
                    <a:pt x="396" y="2236"/>
                    <a:pt x="1" y="3944"/>
                  </a:cubicBezTo>
                  <a:cubicBezTo>
                    <a:pt x="801" y="4389"/>
                    <a:pt x="1702" y="4664"/>
                    <a:pt x="2619" y="4852"/>
                  </a:cubicBezTo>
                  <a:cubicBezTo>
                    <a:pt x="3019" y="4027"/>
                    <a:pt x="3247" y="3122"/>
                    <a:pt x="3247" y="3122"/>
                  </a:cubicBezTo>
                  <a:lnTo>
                    <a:pt x="3247" y="3122"/>
                  </a:lnTo>
                  <a:cubicBezTo>
                    <a:pt x="3246" y="3122"/>
                    <a:pt x="2251" y="3586"/>
                    <a:pt x="1542" y="3586"/>
                  </a:cubicBezTo>
                  <a:cubicBezTo>
                    <a:pt x="1314" y="3586"/>
                    <a:pt x="1116" y="3538"/>
                    <a:pt x="990" y="3412"/>
                  </a:cubicBezTo>
                  <a:cubicBezTo>
                    <a:pt x="642" y="3066"/>
                    <a:pt x="1118" y="1204"/>
                    <a:pt x="147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0936;p75">
              <a:extLst>
                <a:ext uri="{FF2B5EF4-FFF2-40B4-BE49-F238E27FC236}">
                  <a16:creationId xmlns:a16="http://schemas.microsoft.com/office/drawing/2014/main" id="{42CB5831-8138-E20D-CA4C-0E204232AD2E}"/>
                </a:ext>
              </a:extLst>
            </p:cNvPr>
            <p:cNvSpPr/>
            <p:nvPr/>
          </p:nvSpPr>
          <p:spPr>
            <a:xfrm>
              <a:off x="4440734" y="4120720"/>
              <a:ext cx="114242" cy="62476"/>
            </a:xfrm>
            <a:custGeom>
              <a:avLst/>
              <a:gdLst/>
              <a:ahLst/>
              <a:cxnLst/>
              <a:rect l="l" t="t" r="r" b="b"/>
              <a:pathLst>
                <a:path w="3520" h="1925" extrusionOk="0">
                  <a:moveTo>
                    <a:pt x="16" y="1"/>
                  </a:moveTo>
                  <a:cubicBezTo>
                    <a:pt x="14" y="1"/>
                    <a:pt x="12" y="1"/>
                    <a:pt x="10" y="3"/>
                  </a:cubicBezTo>
                  <a:cubicBezTo>
                    <a:pt x="1" y="15"/>
                    <a:pt x="90" y="111"/>
                    <a:pt x="253" y="220"/>
                  </a:cubicBezTo>
                  <a:cubicBezTo>
                    <a:pt x="415" y="333"/>
                    <a:pt x="653" y="448"/>
                    <a:pt x="895" y="538"/>
                  </a:cubicBezTo>
                  <a:cubicBezTo>
                    <a:pt x="1138" y="631"/>
                    <a:pt x="1385" y="706"/>
                    <a:pt x="1567" y="764"/>
                  </a:cubicBezTo>
                  <a:cubicBezTo>
                    <a:pt x="1749" y="822"/>
                    <a:pt x="1869" y="861"/>
                    <a:pt x="1869" y="861"/>
                  </a:cubicBezTo>
                  <a:cubicBezTo>
                    <a:pt x="1869" y="861"/>
                    <a:pt x="1992" y="892"/>
                    <a:pt x="2169" y="953"/>
                  </a:cubicBezTo>
                  <a:cubicBezTo>
                    <a:pt x="2348" y="1011"/>
                    <a:pt x="2580" y="1105"/>
                    <a:pt x="2793" y="1232"/>
                  </a:cubicBezTo>
                  <a:cubicBezTo>
                    <a:pt x="3007" y="1357"/>
                    <a:pt x="3194" y="1522"/>
                    <a:pt x="3310" y="1669"/>
                  </a:cubicBezTo>
                  <a:cubicBezTo>
                    <a:pt x="3425" y="1809"/>
                    <a:pt x="3482" y="1924"/>
                    <a:pt x="3502" y="1924"/>
                  </a:cubicBezTo>
                  <a:cubicBezTo>
                    <a:pt x="3503" y="1924"/>
                    <a:pt x="3504" y="1924"/>
                    <a:pt x="3504" y="1924"/>
                  </a:cubicBezTo>
                  <a:cubicBezTo>
                    <a:pt x="3519" y="1918"/>
                    <a:pt x="3495" y="1788"/>
                    <a:pt x="3390" y="1614"/>
                  </a:cubicBezTo>
                  <a:cubicBezTo>
                    <a:pt x="3294" y="1438"/>
                    <a:pt x="3108" y="1236"/>
                    <a:pt x="2891" y="1081"/>
                  </a:cubicBezTo>
                  <a:cubicBezTo>
                    <a:pt x="2675" y="923"/>
                    <a:pt x="2436" y="805"/>
                    <a:pt x="2251" y="730"/>
                  </a:cubicBezTo>
                  <a:cubicBezTo>
                    <a:pt x="2068" y="653"/>
                    <a:pt x="1944" y="614"/>
                    <a:pt x="1944" y="614"/>
                  </a:cubicBezTo>
                  <a:cubicBezTo>
                    <a:pt x="1944" y="614"/>
                    <a:pt x="1447" y="488"/>
                    <a:pt x="952" y="366"/>
                  </a:cubicBezTo>
                  <a:cubicBezTo>
                    <a:pt x="709" y="298"/>
                    <a:pt x="473" y="213"/>
                    <a:pt x="302" y="132"/>
                  </a:cubicBezTo>
                  <a:cubicBezTo>
                    <a:pt x="148" y="63"/>
                    <a:pt x="44" y="1"/>
                    <a:pt x="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10937;p75">
              <a:extLst>
                <a:ext uri="{FF2B5EF4-FFF2-40B4-BE49-F238E27FC236}">
                  <a16:creationId xmlns:a16="http://schemas.microsoft.com/office/drawing/2014/main" id="{4F3A3A2A-047B-FF65-6471-303EF44C26BF}"/>
                </a:ext>
              </a:extLst>
            </p:cNvPr>
            <p:cNvSpPr/>
            <p:nvPr/>
          </p:nvSpPr>
          <p:spPr>
            <a:xfrm>
              <a:off x="4593476" y="4121305"/>
              <a:ext cx="94249" cy="64391"/>
            </a:xfrm>
            <a:custGeom>
              <a:avLst/>
              <a:gdLst/>
              <a:ahLst/>
              <a:cxnLst/>
              <a:rect l="l" t="t" r="r" b="b"/>
              <a:pathLst>
                <a:path w="2904" h="1984" extrusionOk="0">
                  <a:moveTo>
                    <a:pt x="2876" y="0"/>
                  </a:moveTo>
                  <a:cubicBezTo>
                    <a:pt x="2809" y="0"/>
                    <a:pt x="2432" y="188"/>
                    <a:pt x="2055" y="356"/>
                  </a:cubicBezTo>
                  <a:cubicBezTo>
                    <a:pt x="1851" y="448"/>
                    <a:pt x="1645" y="531"/>
                    <a:pt x="1488" y="586"/>
                  </a:cubicBezTo>
                  <a:cubicBezTo>
                    <a:pt x="1332" y="644"/>
                    <a:pt x="1227" y="674"/>
                    <a:pt x="1227" y="674"/>
                  </a:cubicBezTo>
                  <a:cubicBezTo>
                    <a:pt x="1227" y="674"/>
                    <a:pt x="1127" y="711"/>
                    <a:pt x="962" y="775"/>
                  </a:cubicBezTo>
                  <a:cubicBezTo>
                    <a:pt x="795" y="839"/>
                    <a:pt x="578" y="980"/>
                    <a:pt x="429" y="1165"/>
                  </a:cubicBezTo>
                  <a:cubicBezTo>
                    <a:pt x="276" y="1347"/>
                    <a:pt x="169" y="1555"/>
                    <a:pt x="101" y="1710"/>
                  </a:cubicBezTo>
                  <a:cubicBezTo>
                    <a:pt x="34" y="1867"/>
                    <a:pt x="0" y="1975"/>
                    <a:pt x="16" y="1983"/>
                  </a:cubicBezTo>
                  <a:cubicBezTo>
                    <a:pt x="17" y="1983"/>
                    <a:pt x="19" y="1984"/>
                    <a:pt x="20" y="1984"/>
                  </a:cubicBezTo>
                  <a:cubicBezTo>
                    <a:pt x="65" y="1984"/>
                    <a:pt x="269" y="1582"/>
                    <a:pt x="564" y="1291"/>
                  </a:cubicBezTo>
                  <a:cubicBezTo>
                    <a:pt x="715" y="1138"/>
                    <a:pt x="895" y="1045"/>
                    <a:pt x="1046" y="1001"/>
                  </a:cubicBezTo>
                  <a:cubicBezTo>
                    <a:pt x="1205" y="953"/>
                    <a:pt x="1312" y="921"/>
                    <a:pt x="1312" y="921"/>
                  </a:cubicBezTo>
                  <a:cubicBezTo>
                    <a:pt x="1312" y="921"/>
                    <a:pt x="1419" y="881"/>
                    <a:pt x="1577" y="809"/>
                  </a:cubicBezTo>
                  <a:cubicBezTo>
                    <a:pt x="1734" y="740"/>
                    <a:pt x="1940" y="636"/>
                    <a:pt x="2137" y="522"/>
                  </a:cubicBezTo>
                  <a:cubicBezTo>
                    <a:pt x="2532" y="292"/>
                    <a:pt x="2903" y="32"/>
                    <a:pt x="2886" y="4"/>
                  </a:cubicBezTo>
                  <a:cubicBezTo>
                    <a:pt x="2884" y="1"/>
                    <a:pt x="2881" y="0"/>
                    <a:pt x="287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10938;p75">
              <a:extLst>
                <a:ext uri="{FF2B5EF4-FFF2-40B4-BE49-F238E27FC236}">
                  <a16:creationId xmlns:a16="http://schemas.microsoft.com/office/drawing/2014/main" id="{BDB3A879-1CF0-0115-9BF8-C031B2CE97D8}"/>
                </a:ext>
              </a:extLst>
            </p:cNvPr>
            <p:cNvSpPr/>
            <p:nvPr/>
          </p:nvSpPr>
          <p:spPr>
            <a:xfrm>
              <a:off x="4295425" y="4124388"/>
              <a:ext cx="89511" cy="114858"/>
            </a:xfrm>
            <a:custGeom>
              <a:avLst/>
              <a:gdLst/>
              <a:ahLst/>
              <a:cxnLst/>
              <a:rect l="l" t="t" r="r" b="b"/>
              <a:pathLst>
                <a:path w="2758" h="3539" extrusionOk="0">
                  <a:moveTo>
                    <a:pt x="2170" y="1"/>
                  </a:moveTo>
                  <a:cubicBezTo>
                    <a:pt x="1571" y="1"/>
                    <a:pt x="986" y="700"/>
                    <a:pt x="712" y="1150"/>
                  </a:cubicBezTo>
                  <a:cubicBezTo>
                    <a:pt x="338" y="1760"/>
                    <a:pt x="1" y="2709"/>
                    <a:pt x="229" y="3417"/>
                  </a:cubicBezTo>
                  <a:cubicBezTo>
                    <a:pt x="249" y="3481"/>
                    <a:pt x="320" y="3538"/>
                    <a:pt x="391" y="3538"/>
                  </a:cubicBezTo>
                  <a:cubicBezTo>
                    <a:pt x="417" y="3538"/>
                    <a:pt x="444" y="3530"/>
                    <a:pt x="467" y="3512"/>
                  </a:cubicBezTo>
                  <a:cubicBezTo>
                    <a:pt x="984" y="3122"/>
                    <a:pt x="1173" y="2465"/>
                    <a:pt x="1533" y="1947"/>
                  </a:cubicBezTo>
                  <a:cubicBezTo>
                    <a:pt x="1714" y="1685"/>
                    <a:pt x="1901" y="1420"/>
                    <a:pt x="2137" y="1205"/>
                  </a:cubicBezTo>
                  <a:cubicBezTo>
                    <a:pt x="2384" y="980"/>
                    <a:pt x="2616" y="848"/>
                    <a:pt x="2704" y="508"/>
                  </a:cubicBezTo>
                  <a:cubicBezTo>
                    <a:pt x="2758" y="299"/>
                    <a:pt x="2634" y="127"/>
                    <a:pt x="2445" y="53"/>
                  </a:cubicBezTo>
                  <a:cubicBezTo>
                    <a:pt x="2354" y="17"/>
                    <a:pt x="2262" y="1"/>
                    <a:pt x="21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10939;p75">
              <a:extLst>
                <a:ext uri="{FF2B5EF4-FFF2-40B4-BE49-F238E27FC236}">
                  <a16:creationId xmlns:a16="http://schemas.microsoft.com/office/drawing/2014/main" id="{DBFBDAE8-B5BD-4F91-832D-EB8C1274198E}"/>
                </a:ext>
              </a:extLst>
            </p:cNvPr>
            <p:cNvSpPr/>
            <p:nvPr/>
          </p:nvSpPr>
          <p:spPr>
            <a:xfrm>
              <a:off x="4395359" y="4126692"/>
              <a:ext cx="18142" cy="14085"/>
            </a:xfrm>
            <a:custGeom>
              <a:avLst/>
              <a:gdLst/>
              <a:ahLst/>
              <a:cxnLst/>
              <a:rect l="l" t="t" r="r" b="b"/>
              <a:pathLst>
                <a:path w="559" h="434" extrusionOk="0">
                  <a:moveTo>
                    <a:pt x="278" y="1"/>
                  </a:moveTo>
                  <a:cubicBezTo>
                    <a:pt x="0" y="1"/>
                    <a:pt x="0" y="434"/>
                    <a:pt x="279" y="434"/>
                  </a:cubicBezTo>
                  <a:cubicBezTo>
                    <a:pt x="559" y="434"/>
                    <a:pt x="559" y="1"/>
                    <a:pt x="279" y="1"/>
                  </a:cubicBezTo>
                  <a:cubicBezTo>
                    <a:pt x="279" y="1"/>
                    <a:pt x="278" y="1"/>
                    <a:pt x="27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10940;p75">
              <a:extLst>
                <a:ext uri="{FF2B5EF4-FFF2-40B4-BE49-F238E27FC236}">
                  <a16:creationId xmlns:a16="http://schemas.microsoft.com/office/drawing/2014/main" id="{568433B5-C379-9F51-7FD7-A5FF139AC857}"/>
                </a:ext>
              </a:extLst>
            </p:cNvPr>
            <p:cNvSpPr/>
            <p:nvPr/>
          </p:nvSpPr>
          <p:spPr>
            <a:xfrm>
              <a:off x="4711749" y="4121240"/>
              <a:ext cx="110185" cy="76789"/>
            </a:xfrm>
            <a:custGeom>
              <a:avLst/>
              <a:gdLst/>
              <a:ahLst/>
              <a:cxnLst/>
              <a:rect l="l" t="t" r="r" b="b"/>
              <a:pathLst>
                <a:path w="3395" h="2366" extrusionOk="0">
                  <a:moveTo>
                    <a:pt x="398" y="0"/>
                  </a:moveTo>
                  <a:cubicBezTo>
                    <a:pt x="82" y="0"/>
                    <a:pt x="0" y="527"/>
                    <a:pt x="328" y="575"/>
                  </a:cubicBezTo>
                  <a:cubicBezTo>
                    <a:pt x="882" y="657"/>
                    <a:pt x="1395" y="876"/>
                    <a:pt x="1810" y="1260"/>
                  </a:cubicBezTo>
                  <a:cubicBezTo>
                    <a:pt x="2166" y="1591"/>
                    <a:pt x="2336" y="2118"/>
                    <a:pt x="2790" y="2333"/>
                  </a:cubicBezTo>
                  <a:cubicBezTo>
                    <a:pt x="2837" y="2355"/>
                    <a:pt x="2886" y="2366"/>
                    <a:pt x="2935" y="2366"/>
                  </a:cubicBezTo>
                  <a:cubicBezTo>
                    <a:pt x="3055" y="2366"/>
                    <a:pt x="3167" y="2298"/>
                    <a:pt x="3205" y="2164"/>
                  </a:cubicBezTo>
                  <a:cubicBezTo>
                    <a:pt x="3394" y="1508"/>
                    <a:pt x="2774" y="973"/>
                    <a:pt x="2296" y="632"/>
                  </a:cubicBezTo>
                  <a:cubicBezTo>
                    <a:pt x="1737" y="231"/>
                    <a:pt x="1089" y="25"/>
                    <a:pt x="406" y="0"/>
                  </a:cubicBezTo>
                  <a:cubicBezTo>
                    <a:pt x="403" y="0"/>
                    <a:pt x="400" y="0"/>
                    <a:pt x="39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10941;p75">
              <a:extLst>
                <a:ext uri="{FF2B5EF4-FFF2-40B4-BE49-F238E27FC236}">
                  <a16:creationId xmlns:a16="http://schemas.microsoft.com/office/drawing/2014/main" id="{A4A0F2CD-CCEA-E97B-9D79-FB7589CD608F}"/>
                </a:ext>
              </a:extLst>
            </p:cNvPr>
            <p:cNvSpPr/>
            <p:nvPr/>
          </p:nvSpPr>
          <p:spPr>
            <a:xfrm>
              <a:off x="4815773" y="4210301"/>
              <a:ext cx="19798" cy="21453"/>
            </a:xfrm>
            <a:custGeom>
              <a:avLst/>
              <a:gdLst/>
              <a:ahLst/>
              <a:cxnLst/>
              <a:rect l="l" t="t" r="r" b="b"/>
              <a:pathLst>
                <a:path w="610" h="661" extrusionOk="0">
                  <a:moveTo>
                    <a:pt x="213" y="0"/>
                  </a:moveTo>
                  <a:cubicBezTo>
                    <a:pt x="104" y="0"/>
                    <a:pt x="0" y="116"/>
                    <a:pt x="25" y="238"/>
                  </a:cubicBezTo>
                  <a:cubicBezTo>
                    <a:pt x="64" y="426"/>
                    <a:pt x="139" y="637"/>
                    <a:pt x="358" y="660"/>
                  </a:cubicBezTo>
                  <a:cubicBezTo>
                    <a:pt x="362" y="660"/>
                    <a:pt x="365" y="661"/>
                    <a:pt x="369" y="661"/>
                  </a:cubicBezTo>
                  <a:cubicBezTo>
                    <a:pt x="421" y="661"/>
                    <a:pt x="472" y="620"/>
                    <a:pt x="497" y="579"/>
                  </a:cubicBezTo>
                  <a:cubicBezTo>
                    <a:pt x="610" y="393"/>
                    <a:pt x="453" y="192"/>
                    <a:pt x="332" y="57"/>
                  </a:cubicBezTo>
                  <a:cubicBezTo>
                    <a:pt x="296" y="17"/>
                    <a:pt x="254" y="0"/>
                    <a:pt x="21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10942;p75">
              <a:extLst>
                <a:ext uri="{FF2B5EF4-FFF2-40B4-BE49-F238E27FC236}">
                  <a16:creationId xmlns:a16="http://schemas.microsoft.com/office/drawing/2014/main" id="{75455317-3C38-9FB1-8207-245325589E31}"/>
                </a:ext>
              </a:extLst>
            </p:cNvPr>
            <p:cNvSpPr/>
            <p:nvPr/>
          </p:nvSpPr>
          <p:spPr>
            <a:xfrm>
              <a:off x="4446933" y="4230424"/>
              <a:ext cx="110801" cy="40017"/>
            </a:xfrm>
            <a:custGeom>
              <a:avLst/>
              <a:gdLst/>
              <a:ahLst/>
              <a:cxnLst/>
              <a:rect l="l" t="t" r="r" b="b"/>
              <a:pathLst>
                <a:path w="3414" h="1233" extrusionOk="0">
                  <a:moveTo>
                    <a:pt x="16" y="1"/>
                  </a:moveTo>
                  <a:cubicBezTo>
                    <a:pt x="7" y="1"/>
                    <a:pt x="0" y="14"/>
                    <a:pt x="8" y="21"/>
                  </a:cubicBezTo>
                  <a:cubicBezTo>
                    <a:pt x="675" y="709"/>
                    <a:pt x="1540" y="1232"/>
                    <a:pt x="2482" y="1232"/>
                  </a:cubicBezTo>
                  <a:cubicBezTo>
                    <a:pt x="2740" y="1232"/>
                    <a:pt x="3003" y="1193"/>
                    <a:pt x="3270" y="1107"/>
                  </a:cubicBezTo>
                  <a:cubicBezTo>
                    <a:pt x="3413" y="1061"/>
                    <a:pt x="3381" y="861"/>
                    <a:pt x="3234" y="851"/>
                  </a:cubicBezTo>
                  <a:cubicBezTo>
                    <a:pt x="2114" y="763"/>
                    <a:pt x="980" y="658"/>
                    <a:pt x="22" y="2"/>
                  </a:cubicBezTo>
                  <a:cubicBezTo>
                    <a:pt x="20" y="1"/>
                    <a:pt x="18" y="1"/>
                    <a:pt x="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10943;p75">
              <a:extLst>
                <a:ext uri="{FF2B5EF4-FFF2-40B4-BE49-F238E27FC236}">
                  <a16:creationId xmlns:a16="http://schemas.microsoft.com/office/drawing/2014/main" id="{E295546D-06A1-A071-6075-B7E359A14D18}"/>
                </a:ext>
              </a:extLst>
            </p:cNvPr>
            <p:cNvSpPr/>
            <p:nvPr/>
          </p:nvSpPr>
          <p:spPr>
            <a:xfrm>
              <a:off x="4335704" y="4230879"/>
              <a:ext cx="28495" cy="80586"/>
            </a:xfrm>
            <a:custGeom>
              <a:avLst/>
              <a:gdLst/>
              <a:ahLst/>
              <a:cxnLst/>
              <a:rect l="l" t="t" r="r" b="b"/>
              <a:pathLst>
                <a:path w="878" h="2483" extrusionOk="0">
                  <a:moveTo>
                    <a:pt x="840" y="0"/>
                  </a:moveTo>
                  <a:cubicBezTo>
                    <a:pt x="797" y="0"/>
                    <a:pt x="602" y="257"/>
                    <a:pt x="445" y="543"/>
                  </a:cubicBezTo>
                  <a:cubicBezTo>
                    <a:pt x="280" y="838"/>
                    <a:pt x="163" y="1159"/>
                    <a:pt x="163" y="1159"/>
                  </a:cubicBezTo>
                  <a:cubicBezTo>
                    <a:pt x="163" y="1159"/>
                    <a:pt x="74" y="1487"/>
                    <a:pt x="34" y="1823"/>
                  </a:cubicBezTo>
                  <a:cubicBezTo>
                    <a:pt x="1" y="2111"/>
                    <a:pt x="3" y="2397"/>
                    <a:pt x="30" y="2476"/>
                  </a:cubicBezTo>
                  <a:cubicBezTo>
                    <a:pt x="41" y="2477"/>
                    <a:pt x="51" y="2481"/>
                    <a:pt x="61" y="2482"/>
                  </a:cubicBezTo>
                  <a:cubicBezTo>
                    <a:pt x="101" y="2415"/>
                    <a:pt x="154" y="2134"/>
                    <a:pt x="230" y="1862"/>
                  </a:cubicBezTo>
                  <a:cubicBezTo>
                    <a:pt x="316" y="1546"/>
                    <a:pt x="431" y="1245"/>
                    <a:pt x="431" y="1245"/>
                  </a:cubicBezTo>
                  <a:cubicBezTo>
                    <a:pt x="431" y="1245"/>
                    <a:pt x="513" y="934"/>
                    <a:pt x="624" y="628"/>
                  </a:cubicBezTo>
                  <a:cubicBezTo>
                    <a:pt x="735" y="320"/>
                    <a:pt x="878" y="23"/>
                    <a:pt x="844" y="2"/>
                  </a:cubicBezTo>
                  <a:cubicBezTo>
                    <a:pt x="843" y="1"/>
                    <a:pt x="841" y="0"/>
                    <a:pt x="8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10944;p75">
              <a:extLst>
                <a:ext uri="{FF2B5EF4-FFF2-40B4-BE49-F238E27FC236}">
                  <a16:creationId xmlns:a16="http://schemas.microsoft.com/office/drawing/2014/main" id="{F06B9DDA-C41C-3AA0-55DB-C8CB15DE2A70}"/>
                </a:ext>
              </a:extLst>
            </p:cNvPr>
            <p:cNvSpPr/>
            <p:nvPr/>
          </p:nvSpPr>
          <p:spPr>
            <a:xfrm>
              <a:off x="4752060" y="4235195"/>
              <a:ext cx="34532" cy="72018"/>
            </a:xfrm>
            <a:custGeom>
              <a:avLst/>
              <a:gdLst/>
              <a:ahLst/>
              <a:cxnLst/>
              <a:rect l="l" t="t" r="r" b="b"/>
              <a:pathLst>
                <a:path w="1064" h="2219" extrusionOk="0">
                  <a:moveTo>
                    <a:pt x="36" y="0"/>
                  </a:moveTo>
                  <a:cubicBezTo>
                    <a:pt x="33" y="0"/>
                    <a:pt x="31" y="1"/>
                    <a:pt x="30" y="2"/>
                  </a:cubicBezTo>
                  <a:cubicBezTo>
                    <a:pt x="0" y="26"/>
                    <a:pt x="193" y="320"/>
                    <a:pt x="344" y="632"/>
                  </a:cubicBezTo>
                  <a:cubicBezTo>
                    <a:pt x="495" y="944"/>
                    <a:pt x="603" y="1267"/>
                    <a:pt x="603" y="1267"/>
                  </a:cubicBezTo>
                  <a:cubicBezTo>
                    <a:pt x="603" y="1267"/>
                    <a:pt x="744" y="1580"/>
                    <a:pt x="839" y="1912"/>
                  </a:cubicBezTo>
                  <a:cubicBezTo>
                    <a:pt x="872" y="2016"/>
                    <a:pt x="899" y="2123"/>
                    <a:pt x="920" y="2219"/>
                  </a:cubicBezTo>
                  <a:cubicBezTo>
                    <a:pt x="968" y="2208"/>
                    <a:pt x="1016" y="2197"/>
                    <a:pt x="1063" y="2188"/>
                  </a:cubicBezTo>
                  <a:cubicBezTo>
                    <a:pt x="1059" y="2088"/>
                    <a:pt x="1049" y="1980"/>
                    <a:pt x="1034" y="1871"/>
                  </a:cubicBezTo>
                  <a:cubicBezTo>
                    <a:pt x="982" y="1510"/>
                    <a:pt x="865" y="1165"/>
                    <a:pt x="865" y="1165"/>
                  </a:cubicBezTo>
                  <a:cubicBezTo>
                    <a:pt x="865" y="1165"/>
                    <a:pt x="719" y="830"/>
                    <a:pt x="516" y="531"/>
                  </a:cubicBezTo>
                  <a:cubicBezTo>
                    <a:pt x="323" y="243"/>
                    <a:pt x="82" y="0"/>
                    <a:pt x="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10945;p75">
              <a:extLst>
                <a:ext uri="{FF2B5EF4-FFF2-40B4-BE49-F238E27FC236}">
                  <a16:creationId xmlns:a16="http://schemas.microsoft.com/office/drawing/2014/main" id="{13D0902F-677E-20C9-6619-092E2CCDF4D9}"/>
                </a:ext>
              </a:extLst>
            </p:cNvPr>
            <p:cNvSpPr/>
            <p:nvPr/>
          </p:nvSpPr>
          <p:spPr>
            <a:xfrm>
              <a:off x="4179911" y="3664475"/>
              <a:ext cx="169610" cy="157926"/>
            </a:xfrm>
            <a:custGeom>
              <a:avLst/>
              <a:gdLst/>
              <a:ahLst/>
              <a:cxnLst/>
              <a:rect l="l" t="t" r="r" b="b"/>
              <a:pathLst>
                <a:path w="5226" h="4866" extrusionOk="0">
                  <a:moveTo>
                    <a:pt x="2316" y="0"/>
                  </a:moveTo>
                  <a:cubicBezTo>
                    <a:pt x="2145" y="0"/>
                    <a:pt x="1952" y="37"/>
                    <a:pt x="1747" y="138"/>
                  </a:cubicBezTo>
                  <a:cubicBezTo>
                    <a:pt x="769" y="618"/>
                    <a:pt x="1" y="3127"/>
                    <a:pt x="2858" y="4622"/>
                  </a:cubicBezTo>
                  <a:cubicBezTo>
                    <a:pt x="3180" y="4791"/>
                    <a:pt x="3437" y="4865"/>
                    <a:pt x="3640" y="4865"/>
                  </a:cubicBezTo>
                  <a:cubicBezTo>
                    <a:pt x="5225" y="4865"/>
                    <a:pt x="3452" y="285"/>
                    <a:pt x="3115" y="285"/>
                  </a:cubicBezTo>
                  <a:cubicBezTo>
                    <a:pt x="3113" y="285"/>
                    <a:pt x="3112" y="285"/>
                    <a:pt x="3110" y="285"/>
                  </a:cubicBezTo>
                  <a:cubicBezTo>
                    <a:pt x="3110" y="285"/>
                    <a:pt x="2793" y="0"/>
                    <a:pt x="2316"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10946;p75">
              <a:extLst>
                <a:ext uri="{FF2B5EF4-FFF2-40B4-BE49-F238E27FC236}">
                  <a16:creationId xmlns:a16="http://schemas.microsoft.com/office/drawing/2014/main" id="{C3E87421-3F0F-E654-764A-5EE80F730E76}"/>
                </a:ext>
              </a:extLst>
            </p:cNvPr>
            <p:cNvSpPr/>
            <p:nvPr/>
          </p:nvSpPr>
          <p:spPr>
            <a:xfrm>
              <a:off x="4179911" y="3656588"/>
              <a:ext cx="185415" cy="206381"/>
            </a:xfrm>
            <a:custGeom>
              <a:avLst/>
              <a:gdLst/>
              <a:ahLst/>
              <a:cxnLst/>
              <a:rect l="l" t="t" r="r" b="b"/>
              <a:pathLst>
                <a:path w="5713" h="6359" extrusionOk="0">
                  <a:moveTo>
                    <a:pt x="3110" y="528"/>
                  </a:moveTo>
                  <a:cubicBezTo>
                    <a:pt x="3110" y="528"/>
                    <a:pt x="2522" y="1"/>
                    <a:pt x="1747" y="381"/>
                  </a:cubicBezTo>
                  <a:cubicBezTo>
                    <a:pt x="769" y="861"/>
                    <a:pt x="1" y="3370"/>
                    <a:pt x="2858" y="4865"/>
                  </a:cubicBezTo>
                  <a:cubicBezTo>
                    <a:pt x="5713" y="6358"/>
                    <a:pt x="3477" y="482"/>
                    <a:pt x="3110" y="52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10947;p75">
              <a:extLst>
                <a:ext uri="{FF2B5EF4-FFF2-40B4-BE49-F238E27FC236}">
                  <a16:creationId xmlns:a16="http://schemas.microsoft.com/office/drawing/2014/main" id="{A004BDE9-059A-563D-B9ED-D84E620626D5}"/>
                </a:ext>
              </a:extLst>
            </p:cNvPr>
            <p:cNvSpPr/>
            <p:nvPr/>
          </p:nvSpPr>
          <p:spPr>
            <a:xfrm>
              <a:off x="4220222" y="3693427"/>
              <a:ext cx="66857" cy="111386"/>
            </a:xfrm>
            <a:custGeom>
              <a:avLst/>
              <a:gdLst/>
              <a:ahLst/>
              <a:cxnLst/>
              <a:rect l="l" t="t" r="r" b="b"/>
              <a:pathLst>
                <a:path w="2060" h="3432" extrusionOk="0">
                  <a:moveTo>
                    <a:pt x="0" y="903"/>
                  </a:moveTo>
                  <a:cubicBezTo>
                    <a:pt x="0" y="903"/>
                    <a:pt x="594" y="0"/>
                    <a:pt x="1326" y="599"/>
                  </a:cubicBezTo>
                  <a:cubicBezTo>
                    <a:pt x="2060" y="1197"/>
                    <a:pt x="1902" y="1781"/>
                    <a:pt x="1902" y="1781"/>
                  </a:cubicBezTo>
                  <a:cubicBezTo>
                    <a:pt x="1902" y="1781"/>
                    <a:pt x="1352" y="1719"/>
                    <a:pt x="1464" y="2137"/>
                  </a:cubicBezTo>
                  <a:cubicBezTo>
                    <a:pt x="1577" y="2555"/>
                    <a:pt x="1970" y="2867"/>
                    <a:pt x="1970" y="2867"/>
                  </a:cubicBezTo>
                  <a:cubicBezTo>
                    <a:pt x="1970" y="2867"/>
                    <a:pt x="425" y="3432"/>
                    <a:pt x="0" y="90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10948;p75">
              <a:extLst>
                <a:ext uri="{FF2B5EF4-FFF2-40B4-BE49-F238E27FC236}">
                  <a16:creationId xmlns:a16="http://schemas.microsoft.com/office/drawing/2014/main" id="{DF280484-3839-1529-6B52-5DD8EE4D18A5}"/>
                </a:ext>
              </a:extLst>
            </p:cNvPr>
            <p:cNvSpPr/>
            <p:nvPr/>
          </p:nvSpPr>
          <p:spPr>
            <a:xfrm>
              <a:off x="4200034" y="3665871"/>
              <a:ext cx="165293" cy="197099"/>
            </a:xfrm>
            <a:custGeom>
              <a:avLst/>
              <a:gdLst/>
              <a:ahLst/>
              <a:cxnLst/>
              <a:rect l="l" t="t" r="r" b="b"/>
              <a:pathLst>
                <a:path w="5093" h="6073" extrusionOk="0">
                  <a:moveTo>
                    <a:pt x="2490" y="242"/>
                  </a:moveTo>
                  <a:cubicBezTo>
                    <a:pt x="2490" y="242"/>
                    <a:pt x="2311" y="82"/>
                    <a:pt x="2018" y="1"/>
                  </a:cubicBezTo>
                  <a:cubicBezTo>
                    <a:pt x="2179" y="666"/>
                    <a:pt x="2043" y="2402"/>
                    <a:pt x="1047" y="2100"/>
                  </a:cubicBezTo>
                  <a:cubicBezTo>
                    <a:pt x="410" y="1908"/>
                    <a:pt x="362" y="1351"/>
                    <a:pt x="439" y="887"/>
                  </a:cubicBezTo>
                  <a:cubicBezTo>
                    <a:pt x="0" y="1877"/>
                    <a:pt x="166" y="3495"/>
                    <a:pt x="2237" y="4576"/>
                  </a:cubicBezTo>
                  <a:cubicBezTo>
                    <a:pt x="5093" y="6072"/>
                    <a:pt x="2857" y="196"/>
                    <a:pt x="2490" y="24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10949;p75">
              <a:extLst>
                <a:ext uri="{FF2B5EF4-FFF2-40B4-BE49-F238E27FC236}">
                  <a16:creationId xmlns:a16="http://schemas.microsoft.com/office/drawing/2014/main" id="{E2481AB0-FA4F-F65B-AD1E-AE1F3C5F333D}"/>
                </a:ext>
              </a:extLst>
            </p:cNvPr>
            <p:cNvSpPr/>
            <p:nvPr/>
          </p:nvSpPr>
          <p:spPr>
            <a:xfrm>
              <a:off x="4230056" y="3675641"/>
              <a:ext cx="24082" cy="16260"/>
            </a:xfrm>
            <a:custGeom>
              <a:avLst/>
              <a:gdLst/>
              <a:ahLst/>
              <a:cxnLst/>
              <a:rect l="l" t="t" r="r" b="b"/>
              <a:pathLst>
                <a:path w="742" h="501" extrusionOk="0">
                  <a:moveTo>
                    <a:pt x="546" y="1"/>
                  </a:moveTo>
                  <a:cubicBezTo>
                    <a:pt x="469" y="1"/>
                    <a:pt x="374" y="28"/>
                    <a:pt x="280" y="83"/>
                  </a:cubicBezTo>
                  <a:cubicBezTo>
                    <a:pt x="102" y="184"/>
                    <a:pt x="1" y="342"/>
                    <a:pt x="52" y="435"/>
                  </a:cubicBezTo>
                  <a:cubicBezTo>
                    <a:pt x="75" y="479"/>
                    <a:pt x="129" y="500"/>
                    <a:pt x="197" y="500"/>
                  </a:cubicBezTo>
                  <a:cubicBezTo>
                    <a:pt x="274" y="500"/>
                    <a:pt x="370" y="473"/>
                    <a:pt x="463" y="419"/>
                  </a:cubicBezTo>
                  <a:cubicBezTo>
                    <a:pt x="640" y="317"/>
                    <a:pt x="741" y="158"/>
                    <a:pt x="691" y="65"/>
                  </a:cubicBezTo>
                  <a:cubicBezTo>
                    <a:pt x="667" y="22"/>
                    <a:pt x="614" y="1"/>
                    <a:pt x="546"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10950;p75">
              <a:extLst>
                <a:ext uri="{FF2B5EF4-FFF2-40B4-BE49-F238E27FC236}">
                  <a16:creationId xmlns:a16="http://schemas.microsoft.com/office/drawing/2014/main" id="{BAED3F7F-E95F-392B-CBED-3F6ED157AF23}"/>
                </a:ext>
              </a:extLst>
            </p:cNvPr>
            <p:cNvSpPr/>
            <p:nvPr/>
          </p:nvSpPr>
          <p:spPr>
            <a:xfrm>
              <a:off x="4235607" y="3705436"/>
              <a:ext cx="56407" cy="77210"/>
            </a:xfrm>
            <a:custGeom>
              <a:avLst/>
              <a:gdLst/>
              <a:ahLst/>
              <a:cxnLst/>
              <a:rect l="l" t="t" r="r" b="b"/>
              <a:pathLst>
                <a:path w="1738" h="2379" extrusionOk="0">
                  <a:moveTo>
                    <a:pt x="396" y="0"/>
                  </a:moveTo>
                  <a:cubicBezTo>
                    <a:pt x="359" y="0"/>
                    <a:pt x="324" y="3"/>
                    <a:pt x="291" y="9"/>
                  </a:cubicBezTo>
                  <a:cubicBezTo>
                    <a:pt x="98" y="38"/>
                    <a:pt x="1" y="133"/>
                    <a:pt x="12" y="147"/>
                  </a:cubicBezTo>
                  <a:cubicBezTo>
                    <a:pt x="13" y="150"/>
                    <a:pt x="17" y="151"/>
                    <a:pt x="23" y="151"/>
                  </a:cubicBezTo>
                  <a:cubicBezTo>
                    <a:pt x="53" y="151"/>
                    <a:pt x="142" y="117"/>
                    <a:pt x="269" y="117"/>
                  </a:cubicBezTo>
                  <a:cubicBezTo>
                    <a:pt x="278" y="117"/>
                    <a:pt x="288" y="117"/>
                    <a:pt x="298" y="117"/>
                  </a:cubicBezTo>
                  <a:cubicBezTo>
                    <a:pt x="464" y="120"/>
                    <a:pt x="675" y="201"/>
                    <a:pt x="840" y="349"/>
                  </a:cubicBezTo>
                  <a:cubicBezTo>
                    <a:pt x="1009" y="495"/>
                    <a:pt x="1125" y="690"/>
                    <a:pt x="1199" y="846"/>
                  </a:cubicBezTo>
                  <a:cubicBezTo>
                    <a:pt x="1273" y="1001"/>
                    <a:pt x="1313" y="1111"/>
                    <a:pt x="1313" y="1111"/>
                  </a:cubicBezTo>
                  <a:cubicBezTo>
                    <a:pt x="1313" y="1111"/>
                    <a:pt x="1317" y="1121"/>
                    <a:pt x="1331" y="1150"/>
                  </a:cubicBezTo>
                  <a:cubicBezTo>
                    <a:pt x="1331" y="1150"/>
                    <a:pt x="1332" y="1150"/>
                    <a:pt x="1334" y="1154"/>
                  </a:cubicBezTo>
                  <a:cubicBezTo>
                    <a:pt x="1336" y="1156"/>
                    <a:pt x="1338" y="1157"/>
                    <a:pt x="1334" y="1161"/>
                  </a:cubicBezTo>
                  <a:cubicBezTo>
                    <a:pt x="1335" y="1161"/>
                    <a:pt x="1336" y="1161"/>
                    <a:pt x="1336" y="1161"/>
                  </a:cubicBezTo>
                  <a:lnTo>
                    <a:pt x="1336" y="1161"/>
                  </a:lnTo>
                  <a:cubicBezTo>
                    <a:pt x="1337" y="1161"/>
                    <a:pt x="1285" y="1171"/>
                    <a:pt x="1251" y="1183"/>
                  </a:cubicBezTo>
                  <a:cubicBezTo>
                    <a:pt x="1210" y="1196"/>
                    <a:pt x="1165" y="1215"/>
                    <a:pt x="1122" y="1242"/>
                  </a:cubicBezTo>
                  <a:cubicBezTo>
                    <a:pt x="941" y="1339"/>
                    <a:pt x="794" y="1608"/>
                    <a:pt x="891" y="1851"/>
                  </a:cubicBezTo>
                  <a:cubicBezTo>
                    <a:pt x="938" y="1965"/>
                    <a:pt x="1017" y="2035"/>
                    <a:pt x="1083" y="2095"/>
                  </a:cubicBezTo>
                  <a:cubicBezTo>
                    <a:pt x="1150" y="2150"/>
                    <a:pt x="1211" y="2203"/>
                    <a:pt x="1264" y="2249"/>
                  </a:cubicBezTo>
                  <a:cubicBezTo>
                    <a:pt x="1360" y="2328"/>
                    <a:pt x="1428" y="2378"/>
                    <a:pt x="1449" y="2378"/>
                  </a:cubicBezTo>
                  <a:cubicBezTo>
                    <a:pt x="1451" y="2378"/>
                    <a:pt x="1453" y="2378"/>
                    <a:pt x="1454" y="2377"/>
                  </a:cubicBezTo>
                  <a:cubicBezTo>
                    <a:pt x="1466" y="2365"/>
                    <a:pt x="1415" y="2289"/>
                    <a:pt x="1327" y="2186"/>
                  </a:cubicBezTo>
                  <a:cubicBezTo>
                    <a:pt x="1251" y="2076"/>
                    <a:pt x="1091" y="1934"/>
                    <a:pt x="1050" y="1795"/>
                  </a:cubicBezTo>
                  <a:cubicBezTo>
                    <a:pt x="1014" y="1654"/>
                    <a:pt x="1118" y="1496"/>
                    <a:pt x="1230" y="1453"/>
                  </a:cubicBezTo>
                  <a:cubicBezTo>
                    <a:pt x="1257" y="1439"/>
                    <a:pt x="1286" y="1431"/>
                    <a:pt x="1313" y="1424"/>
                  </a:cubicBezTo>
                  <a:cubicBezTo>
                    <a:pt x="1346" y="1418"/>
                    <a:pt x="1351" y="1414"/>
                    <a:pt x="1427" y="1412"/>
                  </a:cubicBezTo>
                  <a:cubicBezTo>
                    <a:pt x="1548" y="1419"/>
                    <a:pt x="1675" y="1445"/>
                    <a:pt x="1737" y="1451"/>
                  </a:cubicBezTo>
                  <a:cubicBezTo>
                    <a:pt x="1586" y="1063"/>
                    <a:pt x="1562" y="1001"/>
                    <a:pt x="1562" y="1001"/>
                  </a:cubicBezTo>
                  <a:cubicBezTo>
                    <a:pt x="1562" y="1001"/>
                    <a:pt x="1512" y="886"/>
                    <a:pt x="1417" y="720"/>
                  </a:cubicBezTo>
                  <a:cubicBezTo>
                    <a:pt x="1323" y="558"/>
                    <a:pt x="1169" y="341"/>
                    <a:pt x="955" y="193"/>
                  </a:cubicBezTo>
                  <a:cubicBezTo>
                    <a:pt x="782" y="66"/>
                    <a:pt x="571" y="0"/>
                    <a:pt x="39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10951;p75">
              <a:extLst>
                <a:ext uri="{FF2B5EF4-FFF2-40B4-BE49-F238E27FC236}">
                  <a16:creationId xmlns:a16="http://schemas.microsoft.com/office/drawing/2014/main" id="{3AF694CF-7548-EF21-A4DF-D6ABE335E44D}"/>
                </a:ext>
              </a:extLst>
            </p:cNvPr>
            <p:cNvSpPr/>
            <p:nvPr/>
          </p:nvSpPr>
          <p:spPr>
            <a:xfrm>
              <a:off x="4750081" y="3665254"/>
              <a:ext cx="169740" cy="157829"/>
            </a:xfrm>
            <a:custGeom>
              <a:avLst/>
              <a:gdLst/>
              <a:ahLst/>
              <a:cxnLst/>
              <a:rect l="l" t="t" r="r" b="b"/>
              <a:pathLst>
                <a:path w="5230" h="4863" extrusionOk="0">
                  <a:moveTo>
                    <a:pt x="2917" y="0"/>
                  </a:moveTo>
                  <a:cubicBezTo>
                    <a:pt x="2444" y="0"/>
                    <a:pt x="2128" y="283"/>
                    <a:pt x="2128" y="283"/>
                  </a:cubicBezTo>
                  <a:cubicBezTo>
                    <a:pt x="2127" y="282"/>
                    <a:pt x="2125" y="282"/>
                    <a:pt x="2124" y="282"/>
                  </a:cubicBezTo>
                  <a:cubicBezTo>
                    <a:pt x="1788" y="282"/>
                    <a:pt x="0" y="4862"/>
                    <a:pt x="1589" y="4862"/>
                  </a:cubicBezTo>
                  <a:cubicBezTo>
                    <a:pt x="1791" y="4862"/>
                    <a:pt x="2048" y="4788"/>
                    <a:pt x="2370" y="4621"/>
                  </a:cubicBezTo>
                  <a:cubicBezTo>
                    <a:pt x="5229" y="3136"/>
                    <a:pt x="4469" y="625"/>
                    <a:pt x="3492" y="141"/>
                  </a:cubicBezTo>
                  <a:cubicBezTo>
                    <a:pt x="3284" y="38"/>
                    <a:pt x="3090" y="0"/>
                    <a:pt x="2917"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10952;p75">
              <a:extLst>
                <a:ext uri="{FF2B5EF4-FFF2-40B4-BE49-F238E27FC236}">
                  <a16:creationId xmlns:a16="http://schemas.microsoft.com/office/drawing/2014/main" id="{B72629EC-96FE-DFE8-0E6F-C48DA5E5B721}"/>
                </a:ext>
              </a:extLst>
            </p:cNvPr>
            <p:cNvSpPr/>
            <p:nvPr/>
          </p:nvSpPr>
          <p:spPr>
            <a:xfrm>
              <a:off x="4734209" y="3657335"/>
              <a:ext cx="185610" cy="206154"/>
            </a:xfrm>
            <a:custGeom>
              <a:avLst/>
              <a:gdLst/>
              <a:ahLst/>
              <a:cxnLst/>
              <a:rect l="l" t="t" r="r" b="b"/>
              <a:pathLst>
                <a:path w="5719" h="6352" extrusionOk="0">
                  <a:moveTo>
                    <a:pt x="2617" y="527"/>
                  </a:moveTo>
                  <a:cubicBezTo>
                    <a:pt x="2617" y="527"/>
                    <a:pt x="3205" y="1"/>
                    <a:pt x="3981" y="385"/>
                  </a:cubicBezTo>
                  <a:cubicBezTo>
                    <a:pt x="4958" y="869"/>
                    <a:pt x="5718" y="3380"/>
                    <a:pt x="2859" y="4865"/>
                  </a:cubicBezTo>
                  <a:cubicBezTo>
                    <a:pt x="0" y="6352"/>
                    <a:pt x="2252" y="481"/>
                    <a:pt x="2617" y="5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10953;p75">
              <a:extLst>
                <a:ext uri="{FF2B5EF4-FFF2-40B4-BE49-F238E27FC236}">
                  <a16:creationId xmlns:a16="http://schemas.microsoft.com/office/drawing/2014/main" id="{7D1E5D70-8623-9A9D-5532-F0E51C15F2D5}"/>
                </a:ext>
              </a:extLst>
            </p:cNvPr>
            <p:cNvSpPr/>
            <p:nvPr/>
          </p:nvSpPr>
          <p:spPr>
            <a:xfrm>
              <a:off x="4812787" y="3694238"/>
              <a:ext cx="66922" cy="111386"/>
            </a:xfrm>
            <a:custGeom>
              <a:avLst/>
              <a:gdLst/>
              <a:ahLst/>
              <a:cxnLst/>
              <a:rect l="l" t="t" r="r" b="b"/>
              <a:pathLst>
                <a:path w="2062" h="3432" extrusionOk="0">
                  <a:moveTo>
                    <a:pt x="2062" y="905"/>
                  </a:moveTo>
                  <a:cubicBezTo>
                    <a:pt x="2062" y="905"/>
                    <a:pt x="1471" y="1"/>
                    <a:pt x="736" y="597"/>
                  </a:cubicBezTo>
                  <a:cubicBezTo>
                    <a:pt x="0" y="1193"/>
                    <a:pt x="157" y="1777"/>
                    <a:pt x="157" y="1777"/>
                  </a:cubicBezTo>
                  <a:cubicBezTo>
                    <a:pt x="157" y="1777"/>
                    <a:pt x="709" y="1717"/>
                    <a:pt x="594" y="2135"/>
                  </a:cubicBezTo>
                  <a:cubicBezTo>
                    <a:pt x="479" y="2553"/>
                    <a:pt x="87" y="2863"/>
                    <a:pt x="87" y="2863"/>
                  </a:cubicBezTo>
                  <a:cubicBezTo>
                    <a:pt x="87" y="2863"/>
                    <a:pt x="1630" y="3431"/>
                    <a:pt x="2062" y="90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0954;p75">
              <a:extLst>
                <a:ext uri="{FF2B5EF4-FFF2-40B4-BE49-F238E27FC236}">
                  <a16:creationId xmlns:a16="http://schemas.microsoft.com/office/drawing/2014/main" id="{94F956EC-B4FC-0E59-7BB1-3D6006FA21CA}"/>
                </a:ext>
              </a:extLst>
            </p:cNvPr>
            <p:cNvSpPr/>
            <p:nvPr/>
          </p:nvSpPr>
          <p:spPr>
            <a:xfrm>
              <a:off x="4750081" y="3666650"/>
              <a:ext cx="149812" cy="156433"/>
            </a:xfrm>
            <a:custGeom>
              <a:avLst/>
              <a:gdLst/>
              <a:ahLst/>
              <a:cxnLst/>
              <a:rect l="l" t="t" r="r" b="b"/>
              <a:pathLst>
                <a:path w="4616" h="4820" extrusionOk="0">
                  <a:moveTo>
                    <a:pt x="2600" y="1"/>
                  </a:moveTo>
                  <a:lnTo>
                    <a:pt x="2600" y="1"/>
                  </a:lnTo>
                  <a:cubicBezTo>
                    <a:pt x="2309" y="79"/>
                    <a:pt x="2128" y="240"/>
                    <a:pt x="2128" y="240"/>
                  </a:cubicBezTo>
                  <a:cubicBezTo>
                    <a:pt x="2127" y="239"/>
                    <a:pt x="2125" y="239"/>
                    <a:pt x="2124" y="239"/>
                  </a:cubicBezTo>
                  <a:cubicBezTo>
                    <a:pt x="1788" y="239"/>
                    <a:pt x="0" y="4819"/>
                    <a:pt x="1590" y="4819"/>
                  </a:cubicBezTo>
                  <a:cubicBezTo>
                    <a:pt x="1792" y="4819"/>
                    <a:pt x="2049" y="4745"/>
                    <a:pt x="2371" y="4578"/>
                  </a:cubicBezTo>
                  <a:cubicBezTo>
                    <a:pt x="4446" y="3499"/>
                    <a:pt x="4616" y="1884"/>
                    <a:pt x="4179" y="893"/>
                  </a:cubicBezTo>
                  <a:lnTo>
                    <a:pt x="4179" y="893"/>
                  </a:lnTo>
                  <a:cubicBezTo>
                    <a:pt x="4254" y="1357"/>
                    <a:pt x="4204" y="1912"/>
                    <a:pt x="3566" y="2103"/>
                  </a:cubicBezTo>
                  <a:cubicBezTo>
                    <a:pt x="3488" y="2126"/>
                    <a:pt x="3416" y="2137"/>
                    <a:pt x="3348" y="2137"/>
                  </a:cubicBezTo>
                  <a:cubicBezTo>
                    <a:pt x="2553" y="2137"/>
                    <a:pt x="2451" y="613"/>
                    <a:pt x="26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0955;p75">
              <a:extLst>
                <a:ext uri="{FF2B5EF4-FFF2-40B4-BE49-F238E27FC236}">
                  <a16:creationId xmlns:a16="http://schemas.microsoft.com/office/drawing/2014/main" id="{7E0A6FA0-BAB6-76C3-3C2A-4876F9E42E6A}"/>
                </a:ext>
              </a:extLst>
            </p:cNvPr>
            <p:cNvSpPr/>
            <p:nvPr/>
          </p:nvSpPr>
          <p:spPr>
            <a:xfrm>
              <a:off x="4845893" y="3676419"/>
              <a:ext cx="24049" cy="16325"/>
            </a:xfrm>
            <a:custGeom>
              <a:avLst/>
              <a:gdLst/>
              <a:ahLst/>
              <a:cxnLst/>
              <a:rect l="l" t="t" r="r" b="b"/>
              <a:pathLst>
                <a:path w="741" h="503" extrusionOk="0">
                  <a:moveTo>
                    <a:pt x="195" y="1"/>
                  </a:moveTo>
                  <a:cubicBezTo>
                    <a:pt x="128" y="1"/>
                    <a:pt x="75" y="22"/>
                    <a:pt x="52" y="65"/>
                  </a:cubicBezTo>
                  <a:cubicBezTo>
                    <a:pt x="0" y="159"/>
                    <a:pt x="102" y="316"/>
                    <a:pt x="280" y="419"/>
                  </a:cubicBezTo>
                  <a:cubicBezTo>
                    <a:pt x="374" y="474"/>
                    <a:pt x="470" y="503"/>
                    <a:pt x="547" y="503"/>
                  </a:cubicBezTo>
                  <a:cubicBezTo>
                    <a:pt x="615" y="503"/>
                    <a:pt x="667" y="481"/>
                    <a:pt x="691" y="438"/>
                  </a:cubicBezTo>
                  <a:cubicBezTo>
                    <a:pt x="741" y="345"/>
                    <a:pt x="640" y="187"/>
                    <a:pt x="463" y="84"/>
                  </a:cubicBezTo>
                  <a:cubicBezTo>
                    <a:pt x="369" y="29"/>
                    <a:pt x="273" y="1"/>
                    <a:pt x="19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0956;p75">
              <a:extLst>
                <a:ext uri="{FF2B5EF4-FFF2-40B4-BE49-F238E27FC236}">
                  <a16:creationId xmlns:a16="http://schemas.microsoft.com/office/drawing/2014/main" id="{2D089FF1-9FD3-06C1-AD19-1102F2C781CF}"/>
                </a:ext>
              </a:extLst>
            </p:cNvPr>
            <p:cNvSpPr/>
            <p:nvPr/>
          </p:nvSpPr>
          <p:spPr>
            <a:xfrm>
              <a:off x="4807789" y="3706085"/>
              <a:ext cx="56504" cy="77275"/>
            </a:xfrm>
            <a:custGeom>
              <a:avLst/>
              <a:gdLst/>
              <a:ahLst/>
              <a:cxnLst/>
              <a:rect l="l" t="t" r="r" b="b"/>
              <a:pathLst>
                <a:path w="1741" h="2381" extrusionOk="0">
                  <a:moveTo>
                    <a:pt x="1347" y="1"/>
                  </a:moveTo>
                  <a:cubicBezTo>
                    <a:pt x="1172" y="1"/>
                    <a:pt x="960" y="67"/>
                    <a:pt x="787" y="192"/>
                  </a:cubicBezTo>
                  <a:cubicBezTo>
                    <a:pt x="573" y="339"/>
                    <a:pt x="418" y="556"/>
                    <a:pt x="323" y="719"/>
                  </a:cubicBezTo>
                  <a:cubicBezTo>
                    <a:pt x="227" y="885"/>
                    <a:pt x="179" y="998"/>
                    <a:pt x="179" y="998"/>
                  </a:cubicBezTo>
                  <a:cubicBezTo>
                    <a:pt x="179" y="998"/>
                    <a:pt x="153" y="1060"/>
                    <a:pt x="1" y="1447"/>
                  </a:cubicBezTo>
                  <a:cubicBezTo>
                    <a:pt x="63" y="1441"/>
                    <a:pt x="190" y="1416"/>
                    <a:pt x="311" y="1410"/>
                  </a:cubicBezTo>
                  <a:cubicBezTo>
                    <a:pt x="387" y="1411"/>
                    <a:pt x="392" y="1416"/>
                    <a:pt x="424" y="1420"/>
                  </a:cubicBezTo>
                  <a:cubicBezTo>
                    <a:pt x="451" y="1427"/>
                    <a:pt x="480" y="1435"/>
                    <a:pt x="508" y="1450"/>
                  </a:cubicBezTo>
                  <a:cubicBezTo>
                    <a:pt x="620" y="1493"/>
                    <a:pt x="724" y="1650"/>
                    <a:pt x="686" y="1791"/>
                  </a:cubicBezTo>
                  <a:cubicBezTo>
                    <a:pt x="646" y="1932"/>
                    <a:pt x="484" y="2073"/>
                    <a:pt x="407" y="2181"/>
                  </a:cubicBezTo>
                  <a:cubicBezTo>
                    <a:pt x="323" y="2293"/>
                    <a:pt x="271" y="2367"/>
                    <a:pt x="283" y="2378"/>
                  </a:cubicBezTo>
                  <a:cubicBezTo>
                    <a:pt x="284" y="2379"/>
                    <a:pt x="286" y="2380"/>
                    <a:pt x="288" y="2380"/>
                  </a:cubicBezTo>
                  <a:cubicBezTo>
                    <a:pt x="309" y="2380"/>
                    <a:pt x="378" y="2329"/>
                    <a:pt x="473" y="2250"/>
                  </a:cubicBezTo>
                  <a:cubicBezTo>
                    <a:pt x="525" y="2207"/>
                    <a:pt x="586" y="2154"/>
                    <a:pt x="654" y="2096"/>
                  </a:cubicBezTo>
                  <a:cubicBezTo>
                    <a:pt x="720" y="2038"/>
                    <a:pt x="801" y="1967"/>
                    <a:pt x="848" y="1852"/>
                  </a:cubicBezTo>
                  <a:cubicBezTo>
                    <a:pt x="944" y="1609"/>
                    <a:pt x="799" y="1341"/>
                    <a:pt x="619" y="1242"/>
                  </a:cubicBezTo>
                  <a:cubicBezTo>
                    <a:pt x="574" y="1215"/>
                    <a:pt x="531" y="1197"/>
                    <a:pt x="489" y="1183"/>
                  </a:cubicBezTo>
                  <a:cubicBezTo>
                    <a:pt x="451" y="1170"/>
                    <a:pt x="391" y="1160"/>
                    <a:pt x="405" y="1160"/>
                  </a:cubicBezTo>
                  <a:cubicBezTo>
                    <a:pt x="403" y="1156"/>
                    <a:pt x="404" y="1155"/>
                    <a:pt x="405" y="1153"/>
                  </a:cubicBezTo>
                  <a:cubicBezTo>
                    <a:pt x="408" y="1149"/>
                    <a:pt x="409" y="1149"/>
                    <a:pt x="409" y="1149"/>
                  </a:cubicBezTo>
                  <a:cubicBezTo>
                    <a:pt x="423" y="1120"/>
                    <a:pt x="426" y="1110"/>
                    <a:pt x="426" y="1110"/>
                  </a:cubicBezTo>
                  <a:cubicBezTo>
                    <a:pt x="426" y="1110"/>
                    <a:pt x="466" y="1000"/>
                    <a:pt x="540" y="844"/>
                  </a:cubicBezTo>
                  <a:cubicBezTo>
                    <a:pt x="617" y="689"/>
                    <a:pt x="733" y="494"/>
                    <a:pt x="902" y="351"/>
                  </a:cubicBezTo>
                  <a:cubicBezTo>
                    <a:pt x="1066" y="202"/>
                    <a:pt x="1280" y="120"/>
                    <a:pt x="1444" y="119"/>
                  </a:cubicBezTo>
                  <a:cubicBezTo>
                    <a:pt x="1454" y="118"/>
                    <a:pt x="1463" y="118"/>
                    <a:pt x="1472" y="118"/>
                  </a:cubicBezTo>
                  <a:cubicBezTo>
                    <a:pt x="1600" y="118"/>
                    <a:pt x="1689" y="154"/>
                    <a:pt x="1720" y="154"/>
                  </a:cubicBezTo>
                  <a:cubicBezTo>
                    <a:pt x="1725" y="154"/>
                    <a:pt x="1729" y="152"/>
                    <a:pt x="1730" y="150"/>
                  </a:cubicBezTo>
                  <a:cubicBezTo>
                    <a:pt x="1741" y="136"/>
                    <a:pt x="1644" y="40"/>
                    <a:pt x="1451" y="9"/>
                  </a:cubicBezTo>
                  <a:cubicBezTo>
                    <a:pt x="1418" y="4"/>
                    <a:pt x="1383" y="1"/>
                    <a:pt x="13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0957;p75">
              <a:extLst>
                <a:ext uri="{FF2B5EF4-FFF2-40B4-BE49-F238E27FC236}">
                  <a16:creationId xmlns:a16="http://schemas.microsoft.com/office/drawing/2014/main" id="{6F21F63C-5151-F41D-8AB1-A1150FBBCF35}"/>
                </a:ext>
              </a:extLst>
            </p:cNvPr>
            <p:cNvSpPr/>
            <p:nvPr/>
          </p:nvSpPr>
          <p:spPr>
            <a:xfrm>
              <a:off x="4234081" y="3353312"/>
              <a:ext cx="606324" cy="674642"/>
            </a:xfrm>
            <a:custGeom>
              <a:avLst/>
              <a:gdLst/>
              <a:ahLst/>
              <a:cxnLst/>
              <a:rect l="l" t="t" r="r" b="b"/>
              <a:pathLst>
                <a:path w="18682" h="20787" extrusionOk="0">
                  <a:moveTo>
                    <a:pt x="9066" y="0"/>
                  </a:moveTo>
                  <a:cubicBezTo>
                    <a:pt x="4802" y="0"/>
                    <a:pt x="0" y="4225"/>
                    <a:pt x="904" y="8936"/>
                  </a:cubicBezTo>
                  <a:cubicBezTo>
                    <a:pt x="1070" y="9806"/>
                    <a:pt x="1352" y="10652"/>
                    <a:pt x="1448" y="11535"/>
                  </a:cubicBezTo>
                  <a:cubicBezTo>
                    <a:pt x="1520" y="12175"/>
                    <a:pt x="1560" y="12872"/>
                    <a:pt x="1633" y="13571"/>
                  </a:cubicBezTo>
                  <a:cubicBezTo>
                    <a:pt x="1777" y="14961"/>
                    <a:pt x="2055" y="16368"/>
                    <a:pt x="2964" y="17381"/>
                  </a:cubicBezTo>
                  <a:cubicBezTo>
                    <a:pt x="3778" y="18286"/>
                    <a:pt x="4493" y="18989"/>
                    <a:pt x="5626" y="19520"/>
                  </a:cubicBezTo>
                  <a:cubicBezTo>
                    <a:pt x="7005" y="20168"/>
                    <a:pt x="8510" y="20783"/>
                    <a:pt x="10059" y="20787"/>
                  </a:cubicBezTo>
                  <a:cubicBezTo>
                    <a:pt x="10060" y="20787"/>
                    <a:pt x="10061" y="20787"/>
                    <a:pt x="10062" y="20787"/>
                  </a:cubicBezTo>
                  <a:cubicBezTo>
                    <a:pt x="11658" y="20787"/>
                    <a:pt x="13390" y="19713"/>
                    <a:pt x="14752" y="18963"/>
                  </a:cubicBezTo>
                  <a:cubicBezTo>
                    <a:pt x="15636" y="18476"/>
                    <a:pt x="16564" y="18008"/>
                    <a:pt x="17060" y="17103"/>
                  </a:cubicBezTo>
                  <a:cubicBezTo>
                    <a:pt x="17522" y="16260"/>
                    <a:pt x="17714" y="15300"/>
                    <a:pt x="17897" y="14366"/>
                  </a:cubicBezTo>
                  <a:cubicBezTo>
                    <a:pt x="18023" y="13714"/>
                    <a:pt x="18121" y="13004"/>
                    <a:pt x="18125" y="12337"/>
                  </a:cubicBezTo>
                  <a:cubicBezTo>
                    <a:pt x="18127" y="11771"/>
                    <a:pt x="18153" y="11229"/>
                    <a:pt x="18226" y="10668"/>
                  </a:cubicBezTo>
                  <a:cubicBezTo>
                    <a:pt x="18390" y="9369"/>
                    <a:pt x="18682" y="8059"/>
                    <a:pt x="18529" y="6744"/>
                  </a:cubicBezTo>
                  <a:cubicBezTo>
                    <a:pt x="18371" y="5407"/>
                    <a:pt x="17544" y="4038"/>
                    <a:pt x="16665" y="3068"/>
                  </a:cubicBezTo>
                  <a:cubicBezTo>
                    <a:pt x="14806" y="1013"/>
                    <a:pt x="12010" y="139"/>
                    <a:pt x="9380" y="8"/>
                  </a:cubicBezTo>
                  <a:cubicBezTo>
                    <a:pt x="9276" y="3"/>
                    <a:pt x="9171" y="0"/>
                    <a:pt x="9066"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0958;p75">
              <a:extLst>
                <a:ext uri="{FF2B5EF4-FFF2-40B4-BE49-F238E27FC236}">
                  <a16:creationId xmlns:a16="http://schemas.microsoft.com/office/drawing/2014/main" id="{0E0F4A6D-E71A-A45E-9F8F-45B7AAE4907E}"/>
                </a:ext>
              </a:extLst>
            </p:cNvPr>
            <p:cNvSpPr/>
            <p:nvPr/>
          </p:nvSpPr>
          <p:spPr>
            <a:xfrm>
              <a:off x="4234081" y="3353312"/>
              <a:ext cx="606324" cy="674642"/>
            </a:xfrm>
            <a:custGeom>
              <a:avLst/>
              <a:gdLst/>
              <a:ahLst/>
              <a:cxnLst/>
              <a:rect l="l" t="t" r="r" b="b"/>
              <a:pathLst>
                <a:path w="18682" h="20787" extrusionOk="0">
                  <a:moveTo>
                    <a:pt x="9066" y="0"/>
                  </a:moveTo>
                  <a:cubicBezTo>
                    <a:pt x="4802" y="0"/>
                    <a:pt x="0" y="4225"/>
                    <a:pt x="904" y="8936"/>
                  </a:cubicBezTo>
                  <a:cubicBezTo>
                    <a:pt x="1070" y="9806"/>
                    <a:pt x="1352" y="10652"/>
                    <a:pt x="1448" y="11535"/>
                  </a:cubicBezTo>
                  <a:cubicBezTo>
                    <a:pt x="1520" y="12175"/>
                    <a:pt x="1560" y="12872"/>
                    <a:pt x="1633" y="13571"/>
                  </a:cubicBezTo>
                  <a:cubicBezTo>
                    <a:pt x="1777" y="14961"/>
                    <a:pt x="2055" y="16368"/>
                    <a:pt x="2964" y="17381"/>
                  </a:cubicBezTo>
                  <a:cubicBezTo>
                    <a:pt x="3778" y="18286"/>
                    <a:pt x="4493" y="18989"/>
                    <a:pt x="5626" y="19520"/>
                  </a:cubicBezTo>
                  <a:cubicBezTo>
                    <a:pt x="7005" y="20168"/>
                    <a:pt x="8510" y="20783"/>
                    <a:pt x="10059" y="20787"/>
                  </a:cubicBezTo>
                  <a:cubicBezTo>
                    <a:pt x="10060" y="20787"/>
                    <a:pt x="10061" y="20787"/>
                    <a:pt x="10062" y="20787"/>
                  </a:cubicBezTo>
                  <a:cubicBezTo>
                    <a:pt x="11659" y="20787"/>
                    <a:pt x="13467" y="19843"/>
                    <a:pt x="14828" y="19094"/>
                  </a:cubicBezTo>
                  <a:cubicBezTo>
                    <a:pt x="15711" y="18608"/>
                    <a:pt x="16564" y="18008"/>
                    <a:pt x="17060" y="17103"/>
                  </a:cubicBezTo>
                  <a:cubicBezTo>
                    <a:pt x="17522" y="16260"/>
                    <a:pt x="17714" y="15300"/>
                    <a:pt x="17897" y="14366"/>
                  </a:cubicBezTo>
                  <a:cubicBezTo>
                    <a:pt x="18023" y="13714"/>
                    <a:pt x="18121" y="13004"/>
                    <a:pt x="18125" y="12337"/>
                  </a:cubicBezTo>
                  <a:cubicBezTo>
                    <a:pt x="18127" y="11771"/>
                    <a:pt x="18153" y="11229"/>
                    <a:pt x="18226" y="10668"/>
                  </a:cubicBezTo>
                  <a:cubicBezTo>
                    <a:pt x="18390" y="9369"/>
                    <a:pt x="18682" y="8059"/>
                    <a:pt x="18529" y="6744"/>
                  </a:cubicBezTo>
                  <a:cubicBezTo>
                    <a:pt x="18371" y="5407"/>
                    <a:pt x="17544" y="4038"/>
                    <a:pt x="16665" y="3068"/>
                  </a:cubicBezTo>
                  <a:cubicBezTo>
                    <a:pt x="14806" y="1013"/>
                    <a:pt x="12010" y="139"/>
                    <a:pt x="9380" y="8"/>
                  </a:cubicBezTo>
                  <a:cubicBezTo>
                    <a:pt x="9276" y="3"/>
                    <a:pt x="9171" y="0"/>
                    <a:pt x="9066"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0959;p75">
              <a:extLst>
                <a:ext uri="{FF2B5EF4-FFF2-40B4-BE49-F238E27FC236}">
                  <a16:creationId xmlns:a16="http://schemas.microsoft.com/office/drawing/2014/main" id="{D66A7A46-DA76-1307-A056-7A0FCD4FF866}"/>
                </a:ext>
              </a:extLst>
            </p:cNvPr>
            <p:cNvSpPr/>
            <p:nvPr/>
          </p:nvSpPr>
          <p:spPr>
            <a:xfrm>
              <a:off x="4257515" y="3552207"/>
              <a:ext cx="550891" cy="475758"/>
            </a:xfrm>
            <a:custGeom>
              <a:avLst/>
              <a:gdLst/>
              <a:ahLst/>
              <a:cxnLst/>
              <a:rect l="l" t="t" r="r" b="b"/>
              <a:pathLst>
                <a:path w="16974" h="14659" extrusionOk="0">
                  <a:moveTo>
                    <a:pt x="300" y="1"/>
                  </a:moveTo>
                  <a:cubicBezTo>
                    <a:pt x="58" y="894"/>
                    <a:pt x="0" y="1842"/>
                    <a:pt x="185" y="2808"/>
                  </a:cubicBezTo>
                  <a:cubicBezTo>
                    <a:pt x="352" y="3678"/>
                    <a:pt x="634" y="4525"/>
                    <a:pt x="730" y="5409"/>
                  </a:cubicBezTo>
                  <a:cubicBezTo>
                    <a:pt x="799" y="6047"/>
                    <a:pt x="839" y="6742"/>
                    <a:pt x="912" y="7443"/>
                  </a:cubicBezTo>
                  <a:cubicBezTo>
                    <a:pt x="1057" y="8833"/>
                    <a:pt x="1336" y="10240"/>
                    <a:pt x="2244" y="11253"/>
                  </a:cubicBezTo>
                  <a:cubicBezTo>
                    <a:pt x="3057" y="12158"/>
                    <a:pt x="3772" y="12861"/>
                    <a:pt x="4905" y="13392"/>
                  </a:cubicBezTo>
                  <a:cubicBezTo>
                    <a:pt x="6284" y="14040"/>
                    <a:pt x="7791" y="14655"/>
                    <a:pt x="9338" y="14659"/>
                  </a:cubicBezTo>
                  <a:cubicBezTo>
                    <a:pt x="9339" y="14659"/>
                    <a:pt x="9340" y="14659"/>
                    <a:pt x="9342" y="14659"/>
                  </a:cubicBezTo>
                  <a:cubicBezTo>
                    <a:pt x="10938" y="14659"/>
                    <a:pt x="12747" y="13715"/>
                    <a:pt x="14107" y="12966"/>
                  </a:cubicBezTo>
                  <a:cubicBezTo>
                    <a:pt x="14991" y="12480"/>
                    <a:pt x="15844" y="11880"/>
                    <a:pt x="16340" y="10975"/>
                  </a:cubicBezTo>
                  <a:cubicBezTo>
                    <a:pt x="16643" y="10422"/>
                    <a:pt x="16829" y="9816"/>
                    <a:pt x="16974" y="9202"/>
                  </a:cubicBezTo>
                  <a:lnTo>
                    <a:pt x="16974" y="9202"/>
                  </a:lnTo>
                  <a:cubicBezTo>
                    <a:pt x="16839" y="9722"/>
                    <a:pt x="16665" y="10227"/>
                    <a:pt x="16408" y="10696"/>
                  </a:cubicBezTo>
                  <a:cubicBezTo>
                    <a:pt x="15913" y="11602"/>
                    <a:pt x="15059" y="12202"/>
                    <a:pt x="14176" y="12688"/>
                  </a:cubicBezTo>
                  <a:cubicBezTo>
                    <a:pt x="12814" y="13436"/>
                    <a:pt x="11005" y="14381"/>
                    <a:pt x="9410" y="14381"/>
                  </a:cubicBezTo>
                  <a:cubicBezTo>
                    <a:pt x="9409" y="14381"/>
                    <a:pt x="9408" y="14381"/>
                    <a:pt x="9407" y="14381"/>
                  </a:cubicBezTo>
                  <a:cubicBezTo>
                    <a:pt x="7860" y="14378"/>
                    <a:pt x="6354" y="13762"/>
                    <a:pt x="4974" y="13114"/>
                  </a:cubicBezTo>
                  <a:cubicBezTo>
                    <a:pt x="3841" y="12583"/>
                    <a:pt x="3126" y="11880"/>
                    <a:pt x="2314" y="10975"/>
                  </a:cubicBezTo>
                  <a:cubicBezTo>
                    <a:pt x="1405" y="9960"/>
                    <a:pt x="1127" y="8555"/>
                    <a:pt x="981" y="7165"/>
                  </a:cubicBezTo>
                  <a:cubicBezTo>
                    <a:pt x="908" y="6465"/>
                    <a:pt x="868" y="5769"/>
                    <a:pt x="799" y="5129"/>
                  </a:cubicBezTo>
                  <a:cubicBezTo>
                    <a:pt x="703" y="4246"/>
                    <a:pt x="421" y="3400"/>
                    <a:pt x="254" y="2530"/>
                  </a:cubicBezTo>
                  <a:cubicBezTo>
                    <a:pt x="88" y="1661"/>
                    <a:pt x="118" y="811"/>
                    <a:pt x="300"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0960;p75">
              <a:extLst>
                <a:ext uri="{FF2B5EF4-FFF2-40B4-BE49-F238E27FC236}">
                  <a16:creationId xmlns:a16="http://schemas.microsoft.com/office/drawing/2014/main" id="{A6D875DC-7FD7-F13D-D6D0-DE837E8A33F9}"/>
                </a:ext>
              </a:extLst>
            </p:cNvPr>
            <p:cNvSpPr/>
            <p:nvPr/>
          </p:nvSpPr>
          <p:spPr>
            <a:xfrm>
              <a:off x="4272932" y="3787194"/>
              <a:ext cx="163151" cy="108530"/>
            </a:xfrm>
            <a:custGeom>
              <a:avLst/>
              <a:gdLst/>
              <a:ahLst/>
              <a:cxnLst/>
              <a:rect l="l" t="t" r="r" b="b"/>
              <a:pathLst>
                <a:path w="5027" h="3344" extrusionOk="0">
                  <a:moveTo>
                    <a:pt x="1347" y="1"/>
                  </a:moveTo>
                  <a:cubicBezTo>
                    <a:pt x="1347" y="1"/>
                    <a:pt x="0" y="345"/>
                    <a:pt x="1073" y="2005"/>
                  </a:cubicBezTo>
                  <a:cubicBezTo>
                    <a:pt x="1937" y="3344"/>
                    <a:pt x="2522" y="3152"/>
                    <a:pt x="2967" y="3122"/>
                  </a:cubicBezTo>
                  <a:cubicBezTo>
                    <a:pt x="3779" y="3068"/>
                    <a:pt x="5025" y="2456"/>
                    <a:pt x="5025" y="1343"/>
                  </a:cubicBezTo>
                  <a:cubicBezTo>
                    <a:pt x="5027" y="229"/>
                    <a:pt x="3026" y="3"/>
                    <a:pt x="13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0961;p75">
              <a:extLst>
                <a:ext uri="{FF2B5EF4-FFF2-40B4-BE49-F238E27FC236}">
                  <a16:creationId xmlns:a16="http://schemas.microsoft.com/office/drawing/2014/main" id="{D51565DF-1104-9CC5-5AD0-923137D8A12F}"/>
                </a:ext>
              </a:extLst>
            </p:cNvPr>
            <p:cNvSpPr/>
            <p:nvPr/>
          </p:nvSpPr>
          <p:spPr>
            <a:xfrm>
              <a:off x="4647030" y="3761716"/>
              <a:ext cx="176101" cy="133293"/>
            </a:xfrm>
            <a:custGeom>
              <a:avLst/>
              <a:gdLst/>
              <a:ahLst/>
              <a:cxnLst/>
              <a:rect l="l" t="t" r="r" b="b"/>
              <a:pathLst>
                <a:path w="5426" h="4107" extrusionOk="0">
                  <a:moveTo>
                    <a:pt x="1109" y="1263"/>
                  </a:moveTo>
                  <a:cubicBezTo>
                    <a:pt x="1109" y="1263"/>
                    <a:pt x="0" y="2119"/>
                    <a:pt x="1615" y="3219"/>
                  </a:cubicBezTo>
                  <a:cubicBezTo>
                    <a:pt x="2917" y="4107"/>
                    <a:pt x="3382" y="3697"/>
                    <a:pt x="3783" y="3490"/>
                  </a:cubicBezTo>
                  <a:cubicBezTo>
                    <a:pt x="4509" y="3115"/>
                    <a:pt x="5426" y="2054"/>
                    <a:pt x="5006" y="1027"/>
                  </a:cubicBezTo>
                  <a:cubicBezTo>
                    <a:pt x="4587" y="1"/>
                    <a:pt x="2656" y="594"/>
                    <a:pt x="1109" y="126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10962;p75">
              <a:extLst>
                <a:ext uri="{FF2B5EF4-FFF2-40B4-BE49-F238E27FC236}">
                  <a16:creationId xmlns:a16="http://schemas.microsoft.com/office/drawing/2014/main" id="{5A3AA98C-ABDD-FC63-3A1C-32C9B403F2EC}"/>
                </a:ext>
              </a:extLst>
            </p:cNvPr>
            <p:cNvSpPr/>
            <p:nvPr/>
          </p:nvSpPr>
          <p:spPr>
            <a:xfrm>
              <a:off x="4428985" y="3535622"/>
              <a:ext cx="224037" cy="148125"/>
            </a:xfrm>
            <a:custGeom>
              <a:avLst/>
              <a:gdLst/>
              <a:ahLst/>
              <a:cxnLst/>
              <a:rect l="l" t="t" r="r" b="b"/>
              <a:pathLst>
                <a:path w="6903" h="4564" extrusionOk="0">
                  <a:moveTo>
                    <a:pt x="1752" y="189"/>
                  </a:moveTo>
                  <a:cubicBezTo>
                    <a:pt x="1752" y="189"/>
                    <a:pt x="0" y="800"/>
                    <a:pt x="1605" y="2884"/>
                  </a:cubicBezTo>
                  <a:cubicBezTo>
                    <a:pt x="2899" y="4564"/>
                    <a:pt x="3652" y="4243"/>
                    <a:pt x="4241" y="4153"/>
                  </a:cubicBezTo>
                  <a:cubicBezTo>
                    <a:pt x="5314" y="3987"/>
                    <a:pt x="6903" y="3033"/>
                    <a:pt x="6786" y="1552"/>
                  </a:cubicBezTo>
                  <a:cubicBezTo>
                    <a:pt x="6667" y="73"/>
                    <a:pt x="3981" y="0"/>
                    <a:pt x="1752" y="18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10963;p75">
              <a:extLst>
                <a:ext uri="{FF2B5EF4-FFF2-40B4-BE49-F238E27FC236}">
                  <a16:creationId xmlns:a16="http://schemas.microsoft.com/office/drawing/2014/main" id="{9CC12907-FF83-C727-31EF-DF3C867286EB}"/>
                </a:ext>
              </a:extLst>
            </p:cNvPr>
            <p:cNvSpPr/>
            <p:nvPr/>
          </p:nvSpPr>
          <p:spPr>
            <a:xfrm>
              <a:off x="4618111" y="3636725"/>
              <a:ext cx="179801" cy="174965"/>
            </a:xfrm>
            <a:custGeom>
              <a:avLst/>
              <a:gdLst/>
              <a:ahLst/>
              <a:cxnLst/>
              <a:rect l="l" t="t" r="r" b="b"/>
              <a:pathLst>
                <a:path w="5540" h="5391" extrusionOk="0">
                  <a:moveTo>
                    <a:pt x="961" y="4237"/>
                  </a:moveTo>
                  <a:cubicBezTo>
                    <a:pt x="961" y="4237"/>
                    <a:pt x="1" y="1382"/>
                    <a:pt x="2020" y="689"/>
                  </a:cubicBezTo>
                  <a:cubicBezTo>
                    <a:pt x="4041" y="0"/>
                    <a:pt x="5540" y="1912"/>
                    <a:pt x="5363" y="2623"/>
                  </a:cubicBezTo>
                  <a:cubicBezTo>
                    <a:pt x="5184" y="3331"/>
                    <a:pt x="4145" y="5391"/>
                    <a:pt x="961" y="4237"/>
                  </a:cubicBezTo>
                  <a:close/>
                </a:path>
              </a:pathLst>
            </a:custGeom>
            <a:solidFill>
              <a:srgbClr val="D7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10964;p75">
              <a:extLst>
                <a:ext uri="{FF2B5EF4-FFF2-40B4-BE49-F238E27FC236}">
                  <a16:creationId xmlns:a16="http://schemas.microsoft.com/office/drawing/2014/main" id="{9D44B0F7-AC74-33D9-37CC-163C71CFA4E7}"/>
                </a:ext>
              </a:extLst>
            </p:cNvPr>
            <p:cNvSpPr/>
            <p:nvPr/>
          </p:nvSpPr>
          <p:spPr>
            <a:xfrm>
              <a:off x="4636774" y="3662982"/>
              <a:ext cx="157374" cy="141471"/>
            </a:xfrm>
            <a:custGeom>
              <a:avLst/>
              <a:gdLst/>
              <a:ahLst/>
              <a:cxnLst/>
              <a:rect l="l" t="t" r="r" b="b"/>
              <a:pathLst>
                <a:path w="4849" h="4359" extrusionOk="0">
                  <a:moveTo>
                    <a:pt x="2122" y="1"/>
                  </a:moveTo>
                  <a:cubicBezTo>
                    <a:pt x="1878" y="1"/>
                    <a:pt x="1622" y="41"/>
                    <a:pt x="1358" y="131"/>
                  </a:cubicBezTo>
                  <a:cubicBezTo>
                    <a:pt x="558" y="405"/>
                    <a:pt x="176" y="1150"/>
                    <a:pt x="88" y="1971"/>
                  </a:cubicBezTo>
                  <a:cubicBezTo>
                    <a:pt x="0" y="2786"/>
                    <a:pt x="150" y="3403"/>
                    <a:pt x="505" y="3806"/>
                  </a:cubicBezTo>
                  <a:cubicBezTo>
                    <a:pt x="824" y="4170"/>
                    <a:pt x="1307" y="4358"/>
                    <a:pt x="1933" y="4358"/>
                  </a:cubicBezTo>
                  <a:cubicBezTo>
                    <a:pt x="2131" y="4358"/>
                    <a:pt x="2344" y="4339"/>
                    <a:pt x="2570" y="4301"/>
                  </a:cubicBezTo>
                  <a:cubicBezTo>
                    <a:pt x="3554" y="4135"/>
                    <a:pt x="4439" y="3399"/>
                    <a:pt x="4695" y="2384"/>
                  </a:cubicBezTo>
                  <a:cubicBezTo>
                    <a:pt x="4849" y="1768"/>
                    <a:pt x="3741" y="1"/>
                    <a:pt x="21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10965;p75">
              <a:extLst>
                <a:ext uri="{FF2B5EF4-FFF2-40B4-BE49-F238E27FC236}">
                  <a16:creationId xmlns:a16="http://schemas.microsoft.com/office/drawing/2014/main" id="{288E7BAB-3174-7AA6-9EC0-191894E0CC7F}"/>
                </a:ext>
              </a:extLst>
            </p:cNvPr>
            <p:cNvSpPr/>
            <p:nvPr/>
          </p:nvSpPr>
          <p:spPr>
            <a:xfrm>
              <a:off x="4631483" y="3673174"/>
              <a:ext cx="125925" cy="112197"/>
            </a:xfrm>
            <a:custGeom>
              <a:avLst/>
              <a:gdLst/>
              <a:ahLst/>
              <a:cxnLst/>
              <a:rect l="l" t="t" r="r" b="b"/>
              <a:pathLst>
                <a:path w="3880" h="3457" extrusionOk="0">
                  <a:moveTo>
                    <a:pt x="1973" y="1"/>
                  </a:moveTo>
                  <a:cubicBezTo>
                    <a:pt x="1730" y="1"/>
                    <a:pt x="1483" y="54"/>
                    <a:pt x="1247" y="165"/>
                  </a:cubicBezTo>
                  <a:cubicBezTo>
                    <a:pt x="386" y="571"/>
                    <a:pt x="0" y="1602"/>
                    <a:pt x="385" y="2464"/>
                  </a:cubicBezTo>
                  <a:cubicBezTo>
                    <a:pt x="663" y="3090"/>
                    <a:pt x="1268" y="3456"/>
                    <a:pt x="1907" y="3456"/>
                  </a:cubicBezTo>
                  <a:cubicBezTo>
                    <a:pt x="2150" y="3456"/>
                    <a:pt x="2399" y="3403"/>
                    <a:pt x="2636" y="3291"/>
                  </a:cubicBezTo>
                  <a:cubicBezTo>
                    <a:pt x="3494" y="2885"/>
                    <a:pt x="3880" y="1857"/>
                    <a:pt x="3496" y="994"/>
                  </a:cubicBezTo>
                  <a:cubicBezTo>
                    <a:pt x="3218" y="368"/>
                    <a:pt x="2612" y="1"/>
                    <a:pt x="19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10966;p75">
              <a:extLst>
                <a:ext uri="{FF2B5EF4-FFF2-40B4-BE49-F238E27FC236}">
                  <a16:creationId xmlns:a16="http://schemas.microsoft.com/office/drawing/2014/main" id="{93D174FF-A64E-EEFC-EC1D-D644AA963D52}"/>
                </a:ext>
              </a:extLst>
            </p:cNvPr>
            <p:cNvSpPr/>
            <p:nvPr/>
          </p:nvSpPr>
          <p:spPr>
            <a:xfrm>
              <a:off x="4653749" y="3693394"/>
              <a:ext cx="79774" cy="71369"/>
            </a:xfrm>
            <a:custGeom>
              <a:avLst/>
              <a:gdLst/>
              <a:ahLst/>
              <a:cxnLst/>
              <a:rect l="l" t="t" r="r" b="b"/>
              <a:pathLst>
                <a:path w="2458" h="2199" extrusionOk="0">
                  <a:moveTo>
                    <a:pt x="1246" y="0"/>
                  </a:moveTo>
                  <a:cubicBezTo>
                    <a:pt x="1092" y="0"/>
                    <a:pt x="936" y="33"/>
                    <a:pt x="787" y="104"/>
                  </a:cubicBezTo>
                  <a:cubicBezTo>
                    <a:pt x="244" y="361"/>
                    <a:pt x="1" y="1016"/>
                    <a:pt x="244" y="1566"/>
                  </a:cubicBezTo>
                  <a:cubicBezTo>
                    <a:pt x="421" y="1964"/>
                    <a:pt x="805" y="2199"/>
                    <a:pt x="1211" y="2199"/>
                  </a:cubicBezTo>
                  <a:cubicBezTo>
                    <a:pt x="1364" y="2199"/>
                    <a:pt x="1520" y="2165"/>
                    <a:pt x="1670" y="2095"/>
                  </a:cubicBezTo>
                  <a:cubicBezTo>
                    <a:pt x="2215" y="1836"/>
                    <a:pt x="2457" y="1183"/>
                    <a:pt x="2213" y="632"/>
                  </a:cubicBezTo>
                  <a:cubicBezTo>
                    <a:pt x="2037" y="234"/>
                    <a:pt x="1652" y="0"/>
                    <a:pt x="1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10967;p75">
              <a:extLst>
                <a:ext uri="{FF2B5EF4-FFF2-40B4-BE49-F238E27FC236}">
                  <a16:creationId xmlns:a16="http://schemas.microsoft.com/office/drawing/2014/main" id="{13C42134-7DD2-B397-D931-C569CBAAD03B}"/>
                </a:ext>
              </a:extLst>
            </p:cNvPr>
            <p:cNvSpPr/>
            <p:nvPr/>
          </p:nvSpPr>
          <p:spPr>
            <a:xfrm>
              <a:off x="4637196" y="3662982"/>
              <a:ext cx="157699" cy="134169"/>
            </a:xfrm>
            <a:custGeom>
              <a:avLst/>
              <a:gdLst/>
              <a:ahLst/>
              <a:cxnLst/>
              <a:rect l="l" t="t" r="r" b="b"/>
              <a:pathLst>
                <a:path w="4859" h="4134" extrusionOk="0">
                  <a:moveTo>
                    <a:pt x="2108" y="1"/>
                  </a:moveTo>
                  <a:cubicBezTo>
                    <a:pt x="1864" y="1"/>
                    <a:pt x="1608" y="41"/>
                    <a:pt x="1343" y="131"/>
                  </a:cubicBezTo>
                  <a:cubicBezTo>
                    <a:pt x="164" y="536"/>
                    <a:pt x="1" y="1788"/>
                    <a:pt x="68" y="2762"/>
                  </a:cubicBezTo>
                  <a:cubicBezTo>
                    <a:pt x="129" y="2383"/>
                    <a:pt x="234" y="1982"/>
                    <a:pt x="414" y="1619"/>
                  </a:cubicBezTo>
                  <a:cubicBezTo>
                    <a:pt x="720" y="999"/>
                    <a:pt x="1290" y="661"/>
                    <a:pt x="1954" y="661"/>
                  </a:cubicBezTo>
                  <a:cubicBezTo>
                    <a:pt x="2553" y="661"/>
                    <a:pt x="3228" y="937"/>
                    <a:pt x="3854" y="1532"/>
                  </a:cubicBezTo>
                  <a:cubicBezTo>
                    <a:pt x="4859" y="2484"/>
                    <a:pt x="3739" y="3637"/>
                    <a:pt x="3151" y="4134"/>
                  </a:cubicBezTo>
                  <a:cubicBezTo>
                    <a:pt x="4155" y="3722"/>
                    <a:pt x="4573" y="2809"/>
                    <a:pt x="4681" y="2384"/>
                  </a:cubicBezTo>
                  <a:cubicBezTo>
                    <a:pt x="4834" y="1768"/>
                    <a:pt x="3727" y="1"/>
                    <a:pt x="21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10968;p75">
              <a:extLst>
                <a:ext uri="{FF2B5EF4-FFF2-40B4-BE49-F238E27FC236}">
                  <a16:creationId xmlns:a16="http://schemas.microsoft.com/office/drawing/2014/main" id="{7C3EFD70-2C65-D140-14FB-4B4AF60F5F21}"/>
                </a:ext>
              </a:extLst>
            </p:cNvPr>
            <p:cNvSpPr/>
            <p:nvPr/>
          </p:nvSpPr>
          <p:spPr>
            <a:xfrm>
              <a:off x="4636319" y="3654381"/>
              <a:ext cx="159581" cy="153739"/>
            </a:xfrm>
            <a:custGeom>
              <a:avLst/>
              <a:gdLst/>
              <a:ahLst/>
              <a:cxnLst/>
              <a:rect l="l" t="t" r="r" b="b"/>
              <a:pathLst>
                <a:path w="4917" h="4737" extrusionOk="0">
                  <a:moveTo>
                    <a:pt x="2236" y="1"/>
                  </a:moveTo>
                  <a:cubicBezTo>
                    <a:pt x="2120" y="1"/>
                    <a:pt x="2012" y="4"/>
                    <a:pt x="1899" y="4"/>
                  </a:cubicBezTo>
                  <a:cubicBezTo>
                    <a:pt x="1748" y="29"/>
                    <a:pt x="1596" y="43"/>
                    <a:pt x="1451" y="83"/>
                  </a:cubicBezTo>
                  <a:cubicBezTo>
                    <a:pt x="1380" y="110"/>
                    <a:pt x="1310" y="136"/>
                    <a:pt x="1241" y="160"/>
                  </a:cubicBezTo>
                  <a:lnTo>
                    <a:pt x="1137" y="201"/>
                  </a:lnTo>
                  <a:lnTo>
                    <a:pt x="1040" y="257"/>
                  </a:lnTo>
                  <a:cubicBezTo>
                    <a:pt x="975" y="295"/>
                    <a:pt x="913" y="333"/>
                    <a:pt x="851" y="368"/>
                  </a:cubicBezTo>
                  <a:cubicBezTo>
                    <a:pt x="793" y="415"/>
                    <a:pt x="738" y="464"/>
                    <a:pt x="684" y="514"/>
                  </a:cubicBezTo>
                  <a:cubicBezTo>
                    <a:pt x="657" y="538"/>
                    <a:pt x="630" y="562"/>
                    <a:pt x="604" y="585"/>
                  </a:cubicBezTo>
                  <a:cubicBezTo>
                    <a:pt x="581" y="615"/>
                    <a:pt x="557" y="643"/>
                    <a:pt x="535" y="672"/>
                  </a:cubicBezTo>
                  <a:cubicBezTo>
                    <a:pt x="492" y="730"/>
                    <a:pt x="445" y="781"/>
                    <a:pt x="406" y="840"/>
                  </a:cubicBezTo>
                  <a:cubicBezTo>
                    <a:pt x="252" y="1078"/>
                    <a:pt x="152" y="1330"/>
                    <a:pt x="97" y="1561"/>
                  </a:cubicBezTo>
                  <a:cubicBezTo>
                    <a:pt x="40" y="1791"/>
                    <a:pt x="16" y="1999"/>
                    <a:pt x="10" y="2170"/>
                  </a:cubicBezTo>
                  <a:cubicBezTo>
                    <a:pt x="1" y="2342"/>
                    <a:pt x="14" y="2477"/>
                    <a:pt x="20" y="2566"/>
                  </a:cubicBezTo>
                  <a:cubicBezTo>
                    <a:pt x="25" y="2652"/>
                    <a:pt x="33" y="2699"/>
                    <a:pt x="33" y="2699"/>
                  </a:cubicBezTo>
                  <a:cubicBezTo>
                    <a:pt x="33" y="2699"/>
                    <a:pt x="40" y="2505"/>
                    <a:pt x="106" y="2188"/>
                  </a:cubicBezTo>
                  <a:cubicBezTo>
                    <a:pt x="136" y="2031"/>
                    <a:pt x="194" y="1847"/>
                    <a:pt x="269" y="1651"/>
                  </a:cubicBezTo>
                  <a:cubicBezTo>
                    <a:pt x="350" y="1458"/>
                    <a:pt x="466" y="1262"/>
                    <a:pt x="613" y="1083"/>
                  </a:cubicBezTo>
                  <a:cubicBezTo>
                    <a:pt x="650" y="1041"/>
                    <a:pt x="697" y="1003"/>
                    <a:pt x="738" y="962"/>
                  </a:cubicBezTo>
                  <a:lnTo>
                    <a:pt x="802" y="901"/>
                  </a:lnTo>
                  <a:lnTo>
                    <a:pt x="875" y="854"/>
                  </a:lnTo>
                  <a:cubicBezTo>
                    <a:pt x="924" y="820"/>
                    <a:pt x="972" y="788"/>
                    <a:pt x="1021" y="754"/>
                  </a:cubicBezTo>
                  <a:cubicBezTo>
                    <a:pt x="1075" y="731"/>
                    <a:pt x="1130" y="705"/>
                    <a:pt x="1187" y="682"/>
                  </a:cubicBezTo>
                  <a:lnTo>
                    <a:pt x="1269" y="645"/>
                  </a:lnTo>
                  <a:lnTo>
                    <a:pt x="1358" y="623"/>
                  </a:lnTo>
                  <a:cubicBezTo>
                    <a:pt x="1419" y="608"/>
                    <a:pt x="1479" y="595"/>
                    <a:pt x="1542" y="579"/>
                  </a:cubicBezTo>
                  <a:cubicBezTo>
                    <a:pt x="1668" y="562"/>
                    <a:pt x="1801" y="556"/>
                    <a:pt x="1933" y="542"/>
                  </a:cubicBezTo>
                  <a:cubicBezTo>
                    <a:pt x="2066" y="550"/>
                    <a:pt x="2203" y="558"/>
                    <a:pt x="2342" y="568"/>
                  </a:cubicBezTo>
                  <a:cubicBezTo>
                    <a:pt x="2414" y="581"/>
                    <a:pt x="2490" y="592"/>
                    <a:pt x="2564" y="604"/>
                  </a:cubicBezTo>
                  <a:lnTo>
                    <a:pt x="2766" y="650"/>
                  </a:lnTo>
                  <a:cubicBezTo>
                    <a:pt x="3044" y="723"/>
                    <a:pt x="3320" y="840"/>
                    <a:pt x="3569" y="1010"/>
                  </a:cubicBezTo>
                  <a:cubicBezTo>
                    <a:pt x="3821" y="1171"/>
                    <a:pt x="4047" y="1388"/>
                    <a:pt x="4210" y="1644"/>
                  </a:cubicBezTo>
                  <a:cubicBezTo>
                    <a:pt x="4287" y="1775"/>
                    <a:pt x="4354" y="1911"/>
                    <a:pt x="4399" y="2053"/>
                  </a:cubicBezTo>
                  <a:cubicBezTo>
                    <a:pt x="4441" y="2195"/>
                    <a:pt x="4465" y="2342"/>
                    <a:pt x="4465" y="2485"/>
                  </a:cubicBezTo>
                  <a:cubicBezTo>
                    <a:pt x="4455" y="2771"/>
                    <a:pt x="4374" y="3053"/>
                    <a:pt x="4236" y="3286"/>
                  </a:cubicBezTo>
                  <a:cubicBezTo>
                    <a:pt x="4097" y="3517"/>
                    <a:pt x="3927" y="3715"/>
                    <a:pt x="3753" y="3874"/>
                  </a:cubicBezTo>
                  <a:cubicBezTo>
                    <a:pt x="3579" y="4032"/>
                    <a:pt x="3406" y="4163"/>
                    <a:pt x="3247" y="4271"/>
                  </a:cubicBezTo>
                  <a:cubicBezTo>
                    <a:pt x="3166" y="4322"/>
                    <a:pt x="3090" y="4369"/>
                    <a:pt x="3021" y="4415"/>
                  </a:cubicBezTo>
                  <a:cubicBezTo>
                    <a:pt x="2950" y="4456"/>
                    <a:pt x="2882" y="4493"/>
                    <a:pt x="2823" y="4528"/>
                  </a:cubicBezTo>
                  <a:cubicBezTo>
                    <a:pt x="2704" y="4599"/>
                    <a:pt x="2606" y="4644"/>
                    <a:pt x="2543" y="4682"/>
                  </a:cubicBezTo>
                  <a:cubicBezTo>
                    <a:pt x="2476" y="4717"/>
                    <a:pt x="2441" y="4736"/>
                    <a:pt x="2441" y="4736"/>
                  </a:cubicBezTo>
                  <a:cubicBezTo>
                    <a:pt x="2441" y="4736"/>
                    <a:pt x="2479" y="4729"/>
                    <a:pt x="2551" y="4716"/>
                  </a:cubicBezTo>
                  <a:cubicBezTo>
                    <a:pt x="2621" y="4698"/>
                    <a:pt x="2729" y="4689"/>
                    <a:pt x="2860" y="4646"/>
                  </a:cubicBezTo>
                  <a:cubicBezTo>
                    <a:pt x="2924" y="4628"/>
                    <a:pt x="2997" y="4605"/>
                    <a:pt x="3077" y="4584"/>
                  </a:cubicBezTo>
                  <a:cubicBezTo>
                    <a:pt x="3156" y="4557"/>
                    <a:pt x="3240" y="4523"/>
                    <a:pt x="3329" y="4489"/>
                  </a:cubicBezTo>
                  <a:cubicBezTo>
                    <a:pt x="3421" y="4453"/>
                    <a:pt x="3511" y="4406"/>
                    <a:pt x="3612" y="4360"/>
                  </a:cubicBezTo>
                  <a:cubicBezTo>
                    <a:pt x="3709" y="4302"/>
                    <a:pt x="3813" y="4248"/>
                    <a:pt x="3914" y="4176"/>
                  </a:cubicBezTo>
                  <a:cubicBezTo>
                    <a:pt x="4122" y="4037"/>
                    <a:pt x="4339" y="3853"/>
                    <a:pt x="4530" y="3585"/>
                  </a:cubicBezTo>
                  <a:cubicBezTo>
                    <a:pt x="4721" y="3328"/>
                    <a:pt x="4878" y="2962"/>
                    <a:pt x="4905" y="2535"/>
                  </a:cubicBezTo>
                  <a:cubicBezTo>
                    <a:pt x="4917" y="2321"/>
                    <a:pt x="4891" y="2100"/>
                    <a:pt x="4837" y="1887"/>
                  </a:cubicBezTo>
                  <a:cubicBezTo>
                    <a:pt x="4783" y="1675"/>
                    <a:pt x="4694" y="1480"/>
                    <a:pt x="4589" y="1300"/>
                  </a:cubicBezTo>
                  <a:cubicBezTo>
                    <a:pt x="4372" y="947"/>
                    <a:pt x="4091" y="670"/>
                    <a:pt x="3788" y="471"/>
                  </a:cubicBezTo>
                  <a:cubicBezTo>
                    <a:pt x="3483" y="275"/>
                    <a:pt x="3159" y="145"/>
                    <a:pt x="2841" y="70"/>
                  </a:cubicBezTo>
                  <a:cubicBezTo>
                    <a:pt x="2758" y="52"/>
                    <a:pt x="2675" y="38"/>
                    <a:pt x="2594" y="23"/>
                  </a:cubicBezTo>
                  <a:cubicBezTo>
                    <a:pt x="2518" y="16"/>
                    <a:pt x="2444" y="8"/>
                    <a:pt x="2370" y="2"/>
                  </a:cubicBezTo>
                  <a:cubicBezTo>
                    <a:pt x="2323" y="1"/>
                    <a:pt x="2279" y="1"/>
                    <a:pt x="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10969;p75">
              <a:extLst>
                <a:ext uri="{FF2B5EF4-FFF2-40B4-BE49-F238E27FC236}">
                  <a16:creationId xmlns:a16="http://schemas.microsoft.com/office/drawing/2014/main" id="{54603631-1F45-0787-69F7-6ECBB541AAFD}"/>
                </a:ext>
              </a:extLst>
            </p:cNvPr>
            <p:cNvSpPr/>
            <p:nvPr/>
          </p:nvSpPr>
          <p:spPr>
            <a:xfrm>
              <a:off x="4640539" y="3739418"/>
              <a:ext cx="43360" cy="44658"/>
            </a:xfrm>
            <a:custGeom>
              <a:avLst/>
              <a:gdLst/>
              <a:ahLst/>
              <a:cxnLst/>
              <a:rect l="l" t="t" r="r" b="b"/>
              <a:pathLst>
                <a:path w="1336" h="1376" extrusionOk="0">
                  <a:moveTo>
                    <a:pt x="671" y="1"/>
                  </a:moveTo>
                  <a:cubicBezTo>
                    <a:pt x="303" y="1"/>
                    <a:pt x="3" y="307"/>
                    <a:pt x="3" y="688"/>
                  </a:cubicBezTo>
                  <a:cubicBezTo>
                    <a:pt x="0" y="1067"/>
                    <a:pt x="300" y="1376"/>
                    <a:pt x="668" y="1376"/>
                  </a:cubicBezTo>
                  <a:cubicBezTo>
                    <a:pt x="1037" y="1376"/>
                    <a:pt x="1336" y="1068"/>
                    <a:pt x="1336" y="689"/>
                  </a:cubicBezTo>
                  <a:cubicBezTo>
                    <a:pt x="1336" y="310"/>
                    <a:pt x="1038" y="1"/>
                    <a:pt x="67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10970;p75">
              <a:extLst>
                <a:ext uri="{FF2B5EF4-FFF2-40B4-BE49-F238E27FC236}">
                  <a16:creationId xmlns:a16="http://schemas.microsoft.com/office/drawing/2014/main" id="{AB81E9DA-1544-B1A1-3C61-7C94BEAA966F}"/>
                </a:ext>
              </a:extLst>
            </p:cNvPr>
            <p:cNvSpPr/>
            <p:nvPr/>
          </p:nvSpPr>
          <p:spPr>
            <a:xfrm>
              <a:off x="4709704" y="3692551"/>
              <a:ext cx="26970" cy="27781"/>
            </a:xfrm>
            <a:custGeom>
              <a:avLst/>
              <a:gdLst/>
              <a:ahLst/>
              <a:cxnLst/>
              <a:rect l="l" t="t" r="r" b="b"/>
              <a:pathLst>
                <a:path w="831" h="856" extrusionOk="0">
                  <a:moveTo>
                    <a:pt x="416" y="0"/>
                  </a:moveTo>
                  <a:cubicBezTo>
                    <a:pt x="188" y="0"/>
                    <a:pt x="1" y="190"/>
                    <a:pt x="1" y="426"/>
                  </a:cubicBezTo>
                  <a:cubicBezTo>
                    <a:pt x="1" y="662"/>
                    <a:pt x="187" y="855"/>
                    <a:pt x="416" y="855"/>
                  </a:cubicBezTo>
                  <a:cubicBezTo>
                    <a:pt x="644" y="855"/>
                    <a:pt x="831" y="664"/>
                    <a:pt x="831" y="428"/>
                  </a:cubicBezTo>
                  <a:cubicBezTo>
                    <a:pt x="831" y="192"/>
                    <a:pt x="646" y="0"/>
                    <a:pt x="41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10971;p75">
              <a:extLst>
                <a:ext uri="{FF2B5EF4-FFF2-40B4-BE49-F238E27FC236}">
                  <a16:creationId xmlns:a16="http://schemas.microsoft.com/office/drawing/2014/main" id="{B669266B-6DBC-2163-6F68-E0527F476498}"/>
                </a:ext>
              </a:extLst>
            </p:cNvPr>
            <p:cNvSpPr/>
            <p:nvPr/>
          </p:nvSpPr>
          <p:spPr>
            <a:xfrm>
              <a:off x="4309219" y="3639938"/>
              <a:ext cx="176555" cy="171233"/>
            </a:xfrm>
            <a:custGeom>
              <a:avLst/>
              <a:gdLst/>
              <a:ahLst/>
              <a:cxnLst/>
              <a:rect l="l" t="t" r="r" b="b"/>
              <a:pathLst>
                <a:path w="5440" h="5276" extrusionOk="0">
                  <a:moveTo>
                    <a:pt x="4572" y="4130"/>
                  </a:moveTo>
                  <a:cubicBezTo>
                    <a:pt x="4572" y="4130"/>
                    <a:pt x="5440" y="1392"/>
                    <a:pt x="3422" y="696"/>
                  </a:cubicBezTo>
                  <a:cubicBezTo>
                    <a:pt x="1404" y="1"/>
                    <a:pt x="1" y="1792"/>
                    <a:pt x="175" y="2503"/>
                  </a:cubicBezTo>
                  <a:cubicBezTo>
                    <a:pt x="353" y="3212"/>
                    <a:pt x="1386" y="5276"/>
                    <a:pt x="4572" y="4130"/>
                  </a:cubicBezTo>
                  <a:close/>
                </a:path>
              </a:pathLst>
            </a:custGeom>
            <a:solidFill>
              <a:srgbClr val="D7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10972;p75">
              <a:extLst>
                <a:ext uri="{FF2B5EF4-FFF2-40B4-BE49-F238E27FC236}">
                  <a16:creationId xmlns:a16="http://schemas.microsoft.com/office/drawing/2014/main" id="{3FEC1A40-02FF-0396-3A29-D963D244046A}"/>
                </a:ext>
              </a:extLst>
            </p:cNvPr>
            <p:cNvSpPr/>
            <p:nvPr/>
          </p:nvSpPr>
          <p:spPr>
            <a:xfrm>
              <a:off x="4312984" y="3662528"/>
              <a:ext cx="157212" cy="141504"/>
            </a:xfrm>
            <a:custGeom>
              <a:avLst/>
              <a:gdLst/>
              <a:ahLst/>
              <a:cxnLst/>
              <a:rect l="l" t="t" r="r" b="b"/>
              <a:pathLst>
                <a:path w="4844" h="4360" extrusionOk="0">
                  <a:moveTo>
                    <a:pt x="2725" y="1"/>
                  </a:moveTo>
                  <a:cubicBezTo>
                    <a:pt x="1110" y="1"/>
                    <a:pt x="0" y="1762"/>
                    <a:pt x="150" y="2378"/>
                  </a:cubicBezTo>
                  <a:cubicBezTo>
                    <a:pt x="404" y="3392"/>
                    <a:pt x="1288" y="4132"/>
                    <a:pt x="2271" y="4300"/>
                  </a:cubicBezTo>
                  <a:cubicBezTo>
                    <a:pt x="2501" y="4340"/>
                    <a:pt x="2716" y="4360"/>
                    <a:pt x="2917" y="4360"/>
                  </a:cubicBezTo>
                  <a:cubicBezTo>
                    <a:pt x="3539" y="4360"/>
                    <a:pt x="4020" y="4173"/>
                    <a:pt x="4338" y="3812"/>
                  </a:cubicBezTo>
                  <a:cubicBezTo>
                    <a:pt x="4692" y="3410"/>
                    <a:pt x="4843" y="2792"/>
                    <a:pt x="4760" y="1977"/>
                  </a:cubicBezTo>
                  <a:cubicBezTo>
                    <a:pt x="4675" y="1156"/>
                    <a:pt x="4296" y="410"/>
                    <a:pt x="3494" y="133"/>
                  </a:cubicBezTo>
                  <a:cubicBezTo>
                    <a:pt x="3228" y="42"/>
                    <a:pt x="2971" y="1"/>
                    <a:pt x="27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10973;p75">
              <a:extLst>
                <a:ext uri="{FF2B5EF4-FFF2-40B4-BE49-F238E27FC236}">
                  <a16:creationId xmlns:a16="http://schemas.microsoft.com/office/drawing/2014/main" id="{92B4EEF7-29A2-78EF-C603-17512B356531}"/>
                </a:ext>
              </a:extLst>
            </p:cNvPr>
            <p:cNvSpPr/>
            <p:nvPr/>
          </p:nvSpPr>
          <p:spPr>
            <a:xfrm>
              <a:off x="4349628" y="3672817"/>
              <a:ext cx="125958" cy="112229"/>
            </a:xfrm>
            <a:custGeom>
              <a:avLst/>
              <a:gdLst/>
              <a:ahLst/>
              <a:cxnLst/>
              <a:rect l="l" t="t" r="r" b="b"/>
              <a:pathLst>
                <a:path w="3881" h="3458" extrusionOk="0">
                  <a:moveTo>
                    <a:pt x="1912" y="0"/>
                  </a:moveTo>
                  <a:cubicBezTo>
                    <a:pt x="1273" y="0"/>
                    <a:pt x="667" y="365"/>
                    <a:pt x="388" y="989"/>
                  </a:cubicBezTo>
                  <a:cubicBezTo>
                    <a:pt x="1" y="1852"/>
                    <a:pt x="385" y="2881"/>
                    <a:pt x="1243" y="3291"/>
                  </a:cubicBezTo>
                  <a:cubicBezTo>
                    <a:pt x="1481" y="3404"/>
                    <a:pt x="1730" y="3458"/>
                    <a:pt x="1974" y="3458"/>
                  </a:cubicBezTo>
                  <a:cubicBezTo>
                    <a:pt x="2611" y="3458"/>
                    <a:pt x="3216" y="3093"/>
                    <a:pt x="3496" y="2468"/>
                  </a:cubicBezTo>
                  <a:cubicBezTo>
                    <a:pt x="3880" y="1606"/>
                    <a:pt x="3497" y="576"/>
                    <a:pt x="2641" y="166"/>
                  </a:cubicBezTo>
                  <a:cubicBezTo>
                    <a:pt x="2404" y="54"/>
                    <a:pt x="2155" y="0"/>
                    <a:pt x="19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10974;p75">
              <a:extLst>
                <a:ext uri="{FF2B5EF4-FFF2-40B4-BE49-F238E27FC236}">
                  <a16:creationId xmlns:a16="http://schemas.microsoft.com/office/drawing/2014/main" id="{544E43B3-1E40-5F3B-CB63-A9F998CD74C2}"/>
                </a:ext>
              </a:extLst>
            </p:cNvPr>
            <p:cNvSpPr/>
            <p:nvPr/>
          </p:nvSpPr>
          <p:spPr>
            <a:xfrm>
              <a:off x="4373581" y="3693232"/>
              <a:ext cx="80553" cy="71790"/>
            </a:xfrm>
            <a:custGeom>
              <a:avLst/>
              <a:gdLst/>
              <a:ahLst/>
              <a:cxnLst/>
              <a:rect l="l" t="t" r="r" b="b"/>
              <a:pathLst>
                <a:path w="2482" h="2212" extrusionOk="0">
                  <a:moveTo>
                    <a:pt x="1220" y="0"/>
                  </a:moveTo>
                  <a:cubicBezTo>
                    <a:pt x="812" y="0"/>
                    <a:pt x="426" y="234"/>
                    <a:pt x="249" y="633"/>
                  </a:cubicBezTo>
                  <a:cubicBezTo>
                    <a:pt x="1" y="1185"/>
                    <a:pt x="245" y="1842"/>
                    <a:pt x="795" y="2105"/>
                  </a:cubicBezTo>
                  <a:cubicBezTo>
                    <a:pt x="947" y="2177"/>
                    <a:pt x="1106" y="2211"/>
                    <a:pt x="1261" y="2211"/>
                  </a:cubicBezTo>
                  <a:cubicBezTo>
                    <a:pt x="1670" y="2211"/>
                    <a:pt x="2057" y="1977"/>
                    <a:pt x="2236" y="1578"/>
                  </a:cubicBezTo>
                  <a:cubicBezTo>
                    <a:pt x="2481" y="1025"/>
                    <a:pt x="2239" y="365"/>
                    <a:pt x="1688" y="107"/>
                  </a:cubicBezTo>
                  <a:cubicBezTo>
                    <a:pt x="1536" y="35"/>
                    <a:pt x="1376" y="0"/>
                    <a:pt x="1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10975;p75">
              <a:extLst>
                <a:ext uri="{FF2B5EF4-FFF2-40B4-BE49-F238E27FC236}">
                  <a16:creationId xmlns:a16="http://schemas.microsoft.com/office/drawing/2014/main" id="{E3C32EF6-F424-B1AB-75ED-D42042154274}"/>
                </a:ext>
              </a:extLst>
            </p:cNvPr>
            <p:cNvSpPr/>
            <p:nvPr/>
          </p:nvSpPr>
          <p:spPr>
            <a:xfrm>
              <a:off x="4312107" y="3662625"/>
              <a:ext cx="157796" cy="134007"/>
            </a:xfrm>
            <a:custGeom>
              <a:avLst/>
              <a:gdLst/>
              <a:ahLst/>
              <a:cxnLst/>
              <a:rect l="l" t="t" r="r" b="b"/>
              <a:pathLst>
                <a:path w="4862" h="4129" extrusionOk="0">
                  <a:moveTo>
                    <a:pt x="2752" y="0"/>
                  </a:moveTo>
                  <a:cubicBezTo>
                    <a:pt x="1137" y="0"/>
                    <a:pt x="27" y="1761"/>
                    <a:pt x="177" y="2378"/>
                  </a:cubicBezTo>
                  <a:cubicBezTo>
                    <a:pt x="284" y="2803"/>
                    <a:pt x="701" y="3716"/>
                    <a:pt x="1704" y="4129"/>
                  </a:cubicBezTo>
                  <a:cubicBezTo>
                    <a:pt x="1115" y="3634"/>
                    <a:pt x="1" y="2475"/>
                    <a:pt x="1007" y="1524"/>
                  </a:cubicBezTo>
                  <a:cubicBezTo>
                    <a:pt x="1633" y="933"/>
                    <a:pt x="2308" y="658"/>
                    <a:pt x="2906" y="658"/>
                  </a:cubicBezTo>
                  <a:cubicBezTo>
                    <a:pt x="3571" y="658"/>
                    <a:pt x="4142" y="998"/>
                    <a:pt x="4447" y="1620"/>
                  </a:cubicBezTo>
                  <a:cubicBezTo>
                    <a:pt x="4626" y="1984"/>
                    <a:pt x="4730" y="2384"/>
                    <a:pt x="4791" y="2764"/>
                  </a:cubicBezTo>
                  <a:cubicBezTo>
                    <a:pt x="4861" y="1792"/>
                    <a:pt x="4701" y="539"/>
                    <a:pt x="3521" y="133"/>
                  </a:cubicBezTo>
                  <a:cubicBezTo>
                    <a:pt x="3255" y="41"/>
                    <a:pt x="2997" y="0"/>
                    <a:pt x="275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10976;p75">
              <a:extLst>
                <a:ext uri="{FF2B5EF4-FFF2-40B4-BE49-F238E27FC236}">
                  <a16:creationId xmlns:a16="http://schemas.microsoft.com/office/drawing/2014/main" id="{94E7FE7D-62F5-CA37-2399-2CEFE9EFDFCF}"/>
                </a:ext>
              </a:extLst>
            </p:cNvPr>
            <p:cNvSpPr/>
            <p:nvPr/>
          </p:nvSpPr>
          <p:spPr>
            <a:xfrm>
              <a:off x="4311199" y="3653862"/>
              <a:ext cx="159581" cy="153707"/>
            </a:xfrm>
            <a:custGeom>
              <a:avLst/>
              <a:gdLst/>
              <a:ahLst/>
              <a:cxnLst/>
              <a:rect l="l" t="t" r="r" b="b"/>
              <a:pathLst>
                <a:path w="4917" h="4736" extrusionOk="0">
                  <a:moveTo>
                    <a:pt x="2621" y="1"/>
                  </a:moveTo>
                  <a:cubicBezTo>
                    <a:pt x="2598" y="1"/>
                    <a:pt x="2575" y="1"/>
                    <a:pt x="2551" y="1"/>
                  </a:cubicBezTo>
                  <a:cubicBezTo>
                    <a:pt x="2477" y="8"/>
                    <a:pt x="2403" y="14"/>
                    <a:pt x="2327" y="21"/>
                  </a:cubicBezTo>
                  <a:cubicBezTo>
                    <a:pt x="2246" y="37"/>
                    <a:pt x="2164" y="54"/>
                    <a:pt x="2080" y="68"/>
                  </a:cubicBezTo>
                  <a:cubicBezTo>
                    <a:pt x="1761" y="145"/>
                    <a:pt x="1437" y="273"/>
                    <a:pt x="1132" y="469"/>
                  </a:cubicBezTo>
                  <a:cubicBezTo>
                    <a:pt x="829" y="667"/>
                    <a:pt x="547" y="944"/>
                    <a:pt x="329" y="1296"/>
                  </a:cubicBezTo>
                  <a:cubicBezTo>
                    <a:pt x="223" y="1475"/>
                    <a:pt x="134" y="1671"/>
                    <a:pt x="80" y="1883"/>
                  </a:cubicBezTo>
                  <a:cubicBezTo>
                    <a:pt x="26" y="2096"/>
                    <a:pt x="0" y="2317"/>
                    <a:pt x="10" y="2530"/>
                  </a:cubicBezTo>
                  <a:cubicBezTo>
                    <a:pt x="34" y="2959"/>
                    <a:pt x="190" y="3325"/>
                    <a:pt x="381" y="3583"/>
                  </a:cubicBezTo>
                  <a:cubicBezTo>
                    <a:pt x="570" y="3850"/>
                    <a:pt x="788" y="4034"/>
                    <a:pt x="994" y="4175"/>
                  </a:cubicBezTo>
                  <a:cubicBezTo>
                    <a:pt x="1097" y="4249"/>
                    <a:pt x="1201" y="4303"/>
                    <a:pt x="1297" y="4360"/>
                  </a:cubicBezTo>
                  <a:cubicBezTo>
                    <a:pt x="1398" y="4405"/>
                    <a:pt x="1490" y="4453"/>
                    <a:pt x="1580" y="4490"/>
                  </a:cubicBezTo>
                  <a:cubicBezTo>
                    <a:pt x="1670" y="4523"/>
                    <a:pt x="1754" y="4558"/>
                    <a:pt x="1834" y="4585"/>
                  </a:cubicBezTo>
                  <a:cubicBezTo>
                    <a:pt x="1912" y="4606"/>
                    <a:pt x="1985" y="4628"/>
                    <a:pt x="2051" y="4647"/>
                  </a:cubicBezTo>
                  <a:cubicBezTo>
                    <a:pt x="2182" y="4687"/>
                    <a:pt x="2288" y="4700"/>
                    <a:pt x="2360" y="4716"/>
                  </a:cubicBezTo>
                  <a:cubicBezTo>
                    <a:pt x="2430" y="4729"/>
                    <a:pt x="2469" y="4736"/>
                    <a:pt x="2469" y="4736"/>
                  </a:cubicBezTo>
                  <a:cubicBezTo>
                    <a:pt x="2469" y="4736"/>
                    <a:pt x="2433" y="4718"/>
                    <a:pt x="2368" y="4682"/>
                  </a:cubicBezTo>
                  <a:cubicBezTo>
                    <a:pt x="2303" y="4646"/>
                    <a:pt x="2206" y="4600"/>
                    <a:pt x="2086" y="4528"/>
                  </a:cubicBezTo>
                  <a:cubicBezTo>
                    <a:pt x="2026" y="4495"/>
                    <a:pt x="1959" y="4457"/>
                    <a:pt x="1889" y="4416"/>
                  </a:cubicBezTo>
                  <a:cubicBezTo>
                    <a:pt x="1820" y="4370"/>
                    <a:pt x="1743" y="4322"/>
                    <a:pt x="1662" y="4269"/>
                  </a:cubicBezTo>
                  <a:cubicBezTo>
                    <a:pt x="1504" y="4161"/>
                    <a:pt x="1330" y="4032"/>
                    <a:pt x="1156" y="3871"/>
                  </a:cubicBezTo>
                  <a:cubicBezTo>
                    <a:pt x="984" y="3713"/>
                    <a:pt x="815" y="3514"/>
                    <a:pt x="676" y="3280"/>
                  </a:cubicBezTo>
                  <a:cubicBezTo>
                    <a:pt x="536" y="3048"/>
                    <a:pt x="455" y="2766"/>
                    <a:pt x="448" y="2480"/>
                  </a:cubicBezTo>
                  <a:cubicBezTo>
                    <a:pt x="451" y="2335"/>
                    <a:pt x="474" y="2190"/>
                    <a:pt x="516" y="2049"/>
                  </a:cubicBezTo>
                  <a:cubicBezTo>
                    <a:pt x="560" y="1908"/>
                    <a:pt x="629" y="1772"/>
                    <a:pt x="707" y="1641"/>
                  </a:cubicBezTo>
                  <a:cubicBezTo>
                    <a:pt x="870" y="1385"/>
                    <a:pt x="1096" y="1169"/>
                    <a:pt x="1349" y="1010"/>
                  </a:cubicBezTo>
                  <a:cubicBezTo>
                    <a:pt x="1599" y="841"/>
                    <a:pt x="1875" y="723"/>
                    <a:pt x="2153" y="653"/>
                  </a:cubicBezTo>
                  <a:lnTo>
                    <a:pt x="2356" y="607"/>
                  </a:lnTo>
                  <a:cubicBezTo>
                    <a:pt x="2430" y="595"/>
                    <a:pt x="2505" y="582"/>
                    <a:pt x="2578" y="569"/>
                  </a:cubicBezTo>
                  <a:cubicBezTo>
                    <a:pt x="2717" y="561"/>
                    <a:pt x="2853" y="553"/>
                    <a:pt x="2987" y="545"/>
                  </a:cubicBezTo>
                  <a:cubicBezTo>
                    <a:pt x="3119" y="555"/>
                    <a:pt x="3251" y="565"/>
                    <a:pt x="3378" y="581"/>
                  </a:cubicBezTo>
                  <a:cubicBezTo>
                    <a:pt x="3440" y="596"/>
                    <a:pt x="3501" y="612"/>
                    <a:pt x="3562" y="627"/>
                  </a:cubicBezTo>
                  <a:lnTo>
                    <a:pt x="3651" y="648"/>
                  </a:lnTo>
                  <a:lnTo>
                    <a:pt x="3733" y="686"/>
                  </a:lnTo>
                  <a:cubicBezTo>
                    <a:pt x="3790" y="711"/>
                    <a:pt x="3845" y="736"/>
                    <a:pt x="3899" y="760"/>
                  </a:cubicBezTo>
                  <a:cubicBezTo>
                    <a:pt x="3947" y="794"/>
                    <a:pt x="3996" y="825"/>
                    <a:pt x="4046" y="859"/>
                  </a:cubicBezTo>
                  <a:lnTo>
                    <a:pt x="4117" y="909"/>
                  </a:lnTo>
                  <a:lnTo>
                    <a:pt x="4181" y="970"/>
                  </a:lnTo>
                  <a:cubicBezTo>
                    <a:pt x="4223" y="1011"/>
                    <a:pt x="4267" y="1048"/>
                    <a:pt x="4305" y="1091"/>
                  </a:cubicBezTo>
                  <a:cubicBezTo>
                    <a:pt x="4451" y="1269"/>
                    <a:pt x="4567" y="1465"/>
                    <a:pt x="4648" y="1660"/>
                  </a:cubicBezTo>
                  <a:cubicBezTo>
                    <a:pt x="4723" y="1856"/>
                    <a:pt x="4778" y="2039"/>
                    <a:pt x="4809" y="2197"/>
                  </a:cubicBezTo>
                  <a:cubicBezTo>
                    <a:pt x="4877" y="2514"/>
                    <a:pt x="4882" y="2707"/>
                    <a:pt x="4882" y="2707"/>
                  </a:cubicBezTo>
                  <a:cubicBezTo>
                    <a:pt x="4882" y="2707"/>
                    <a:pt x="4889" y="2661"/>
                    <a:pt x="4896" y="2569"/>
                  </a:cubicBezTo>
                  <a:cubicBezTo>
                    <a:pt x="4900" y="2480"/>
                    <a:pt x="4916" y="2346"/>
                    <a:pt x="4905" y="2176"/>
                  </a:cubicBezTo>
                  <a:cubicBezTo>
                    <a:pt x="4900" y="2004"/>
                    <a:pt x="4878" y="1795"/>
                    <a:pt x="4822" y="1564"/>
                  </a:cubicBezTo>
                  <a:cubicBezTo>
                    <a:pt x="4765" y="1335"/>
                    <a:pt x="4668" y="1084"/>
                    <a:pt x="4514" y="844"/>
                  </a:cubicBezTo>
                  <a:cubicBezTo>
                    <a:pt x="4474" y="786"/>
                    <a:pt x="4428" y="733"/>
                    <a:pt x="4385" y="675"/>
                  </a:cubicBezTo>
                  <a:cubicBezTo>
                    <a:pt x="4360" y="647"/>
                    <a:pt x="4339" y="619"/>
                    <a:pt x="4316" y="590"/>
                  </a:cubicBezTo>
                  <a:cubicBezTo>
                    <a:pt x="4290" y="566"/>
                    <a:pt x="4263" y="543"/>
                    <a:pt x="4236" y="518"/>
                  </a:cubicBezTo>
                  <a:cubicBezTo>
                    <a:pt x="4182" y="469"/>
                    <a:pt x="4127" y="419"/>
                    <a:pt x="4069" y="372"/>
                  </a:cubicBezTo>
                  <a:cubicBezTo>
                    <a:pt x="4007" y="336"/>
                    <a:pt x="3945" y="298"/>
                    <a:pt x="3880" y="260"/>
                  </a:cubicBezTo>
                  <a:lnTo>
                    <a:pt x="3783" y="203"/>
                  </a:lnTo>
                  <a:lnTo>
                    <a:pt x="3679" y="163"/>
                  </a:lnTo>
                  <a:cubicBezTo>
                    <a:pt x="3610" y="139"/>
                    <a:pt x="3540" y="113"/>
                    <a:pt x="3469" y="86"/>
                  </a:cubicBezTo>
                  <a:cubicBezTo>
                    <a:pt x="3326" y="45"/>
                    <a:pt x="3173" y="31"/>
                    <a:pt x="3022" y="5"/>
                  </a:cubicBezTo>
                  <a:cubicBezTo>
                    <a:pt x="2889" y="4"/>
                    <a:pt x="2762" y="1"/>
                    <a:pt x="2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10977;p75">
              <a:extLst>
                <a:ext uri="{FF2B5EF4-FFF2-40B4-BE49-F238E27FC236}">
                  <a16:creationId xmlns:a16="http://schemas.microsoft.com/office/drawing/2014/main" id="{75AD5399-9355-7075-343D-F7FF01142ED5}"/>
                </a:ext>
              </a:extLst>
            </p:cNvPr>
            <p:cNvSpPr/>
            <p:nvPr/>
          </p:nvSpPr>
          <p:spPr>
            <a:xfrm>
              <a:off x="4346512" y="3739029"/>
              <a:ext cx="43392" cy="44658"/>
            </a:xfrm>
            <a:custGeom>
              <a:avLst/>
              <a:gdLst/>
              <a:ahLst/>
              <a:cxnLst/>
              <a:rect l="l" t="t" r="r" b="b"/>
              <a:pathLst>
                <a:path w="1337" h="1376" extrusionOk="0">
                  <a:moveTo>
                    <a:pt x="671" y="1"/>
                  </a:moveTo>
                  <a:cubicBezTo>
                    <a:pt x="303" y="1"/>
                    <a:pt x="4" y="308"/>
                    <a:pt x="4" y="687"/>
                  </a:cubicBezTo>
                  <a:cubicBezTo>
                    <a:pt x="1" y="1066"/>
                    <a:pt x="300" y="1375"/>
                    <a:pt x="669" y="1375"/>
                  </a:cubicBezTo>
                  <a:cubicBezTo>
                    <a:pt x="1037" y="1375"/>
                    <a:pt x="1336" y="1069"/>
                    <a:pt x="1336" y="689"/>
                  </a:cubicBezTo>
                  <a:cubicBezTo>
                    <a:pt x="1336" y="310"/>
                    <a:pt x="1038" y="1"/>
                    <a:pt x="67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10978;p75">
              <a:extLst>
                <a:ext uri="{FF2B5EF4-FFF2-40B4-BE49-F238E27FC236}">
                  <a16:creationId xmlns:a16="http://schemas.microsoft.com/office/drawing/2014/main" id="{1714DA5D-15FE-631A-552A-EB2C28D8F9F8}"/>
                </a:ext>
              </a:extLst>
            </p:cNvPr>
            <p:cNvSpPr/>
            <p:nvPr/>
          </p:nvSpPr>
          <p:spPr>
            <a:xfrm>
              <a:off x="4428563" y="3701152"/>
              <a:ext cx="26970" cy="27814"/>
            </a:xfrm>
            <a:custGeom>
              <a:avLst/>
              <a:gdLst/>
              <a:ahLst/>
              <a:cxnLst/>
              <a:rect l="l" t="t" r="r" b="b"/>
              <a:pathLst>
                <a:path w="831" h="857" extrusionOk="0">
                  <a:moveTo>
                    <a:pt x="415" y="1"/>
                  </a:moveTo>
                  <a:cubicBezTo>
                    <a:pt x="188" y="1"/>
                    <a:pt x="1" y="192"/>
                    <a:pt x="1" y="429"/>
                  </a:cubicBezTo>
                  <a:cubicBezTo>
                    <a:pt x="1" y="665"/>
                    <a:pt x="186" y="856"/>
                    <a:pt x="415" y="856"/>
                  </a:cubicBezTo>
                  <a:cubicBezTo>
                    <a:pt x="643" y="856"/>
                    <a:pt x="831" y="666"/>
                    <a:pt x="831" y="430"/>
                  </a:cubicBezTo>
                  <a:cubicBezTo>
                    <a:pt x="831" y="194"/>
                    <a:pt x="646" y="1"/>
                    <a:pt x="41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10979;p75">
              <a:extLst>
                <a:ext uri="{FF2B5EF4-FFF2-40B4-BE49-F238E27FC236}">
                  <a16:creationId xmlns:a16="http://schemas.microsoft.com/office/drawing/2014/main" id="{389BDF02-7AE9-7C4B-4403-E2DA46DD758D}"/>
                </a:ext>
              </a:extLst>
            </p:cNvPr>
            <p:cNvSpPr/>
            <p:nvPr/>
          </p:nvSpPr>
          <p:spPr>
            <a:xfrm>
              <a:off x="4485460" y="3809979"/>
              <a:ext cx="124789" cy="55855"/>
            </a:xfrm>
            <a:custGeom>
              <a:avLst/>
              <a:gdLst/>
              <a:ahLst/>
              <a:cxnLst/>
              <a:rect l="l" t="t" r="r" b="b"/>
              <a:pathLst>
                <a:path w="3845" h="1721" extrusionOk="0">
                  <a:moveTo>
                    <a:pt x="570" y="6"/>
                  </a:moveTo>
                  <a:cubicBezTo>
                    <a:pt x="570" y="6"/>
                    <a:pt x="1065" y="460"/>
                    <a:pt x="2052" y="545"/>
                  </a:cubicBezTo>
                  <a:cubicBezTo>
                    <a:pt x="3038" y="632"/>
                    <a:pt x="3479" y="0"/>
                    <a:pt x="3479" y="0"/>
                  </a:cubicBezTo>
                  <a:cubicBezTo>
                    <a:pt x="3479" y="0"/>
                    <a:pt x="3845" y="378"/>
                    <a:pt x="3624" y="714"/>
                  </a:cubicBezTo>
                  <a:cubicBezTo>
                    <a:pt x="3405" y="1050"/>
                    <a:pt x="2489" y="1637"/>
                    <a:pt x="2233" y="1678"/>
                  </a:cubicBezTo>
                  <a:cubicBezTo>
                    <a:pt x="1977" y="1720"/>
                    <a:pt x="0" y="895"/>
                    <a:pt x="570" y="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10980;p75">
              <a:extLst>
                <a:ext uri="{FF2B5EF4-FFF2-40B4-BE49-F238E27FC236}">
                  <a16:creationId xmlns:a16="http://schemas.microsoft.com/office/drawing/2014/main" id="{3EA81857-0983-82C1-CD15-E999E4D8787F}"/>
                </a:ext>
              </a:extLst>
            </p:cNvPr>
            <p:cNvSpPr/>
            <p:nvPr/>
          </p:nvSpPr>
          <p:spPr>
            <a:xfrm>
              <a:off x="4543103" y="3808973"/>
              <a:ext cx="30897" cy="13631"/>
            </a:xfrm>
            <a:custGeom>
              <a:avLst/>
              <a:gdLst/>
              <a:ahLst/>
              <a:cxnLst/>
              <a:rect l="l" t="t" r="r" b="b"/>
              <a:pathLst>
                <a:path w="952" h="420" extrusionOk="0">
                  <a:moveTo>
                    <a:pt x="477" y="0"/>
                  </a:moveTo>
                  <a:cubicBezTo>
                    <a:pt x="214" y="0"/>
                    <a:pt x="1" y="92"/>
                    <a:pt x="1" y="208"/>
                  </a:cubicBezTo>
                  <a:cubicBezTo>
                    <a:pt x="1" y="325"/>
                    <a:pt x="214" y="420"/>
                    <a:pt x="477" y="420"/>
                  </a:cubicBezTo>
                  <a:cubicBezTo>
                    <a:pt x="740" y="420"/>
                    <a:pt x="952" y="327"/>
                    <a:pt x="952" y="211"/>
                  </a:cubicBezTo>
                  <a:cubicBezTo>
                    <a:pt x="952" y="95"/>
                    <a:pt x="740" y="0"/>
                    <a:pt x="477"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10981;p75">
              <a:extLst>
                <a:ext uri="{FF2B5EF4-FFF2-40B4-BE49-F238E27FC236}">
                  <a16:creationId xmlns:a16="http://schemas.microsoft.com/office/drawing/2014/main" id="{5C2050D0-B1D4-CA1C-6FCF-AB3C6C1DD3FE}"/>
                </a:ext>
              </a:extLst>
            </p:cNvPr>
            <p:cNvSpPr/>
            <p:nvPr/>
          </p:nvSpPr>
          <p:spPr>
            <a:xfrm>
              <a:off x="4516943" y="3826662"/>
              <a:ext cx="24017" cy="18013"/>
            </a:xfrm>
            <a:custGeom>
              <a:avLst/>
              <a:gdLst/>
              <a:ahLst/>
              <a:cxnLst/>
              <a:rect l="l" t="t" r="r" b="b"/>
              <a:pathLst>
                <a:path w="740" h="555" extrusionOk="0">
                  <a:moveTo>
                    <a:pt x="249" y="0"/>
                  </a:moveTo>
                  <a:cubicBezTo>
                    <a:pt x="246" y="0"/>
                    <a:pt x="243" y="0"/>
                    <a:pt x="240" y="0"/>
                  </a:cubicBezTo>
                  <a:cubicBezTo>
                    <a:pt x="111" y="0"/>
                    <a:pt x="0" y="68"/>
                    <a:pt x="10" y="108"/>
                  </a:cubicBezTo>
                  <a:cubicBezTo>
                    <a:pt x="18" y="151"/>
                    <a:pt x="123" y="171"/>
                    <a:pt x="205" y="220"/>
                  </a:cubicBezTo>
                  <a:cubicBezTo>
                    <a:pt x="292" y="267"/>
                    <a:pt x="358" y="332"/>
                    <a:pt x="358" y="332"/>
                  </a:cubicBezTo>
                  <a:cubicBezTo>
                    <a:pt x="358" y="332"/>
                    <a:pt x="440" y="362"/>
                    <a:pt x="520" y="421"/>
                  </a:cubicBezTo>
                  <a:cubicBezTo>
                    <a:pt x="595" y="472"/>
                    <a:pt x="659" y="555"/>
                    <a:pt x="696" y="555"/>
                  </a:cubicBezTo>
                  <a:cubicBezTo>
                    <a:pt x="699" y="555"/>
                    <a:pt x="702" y="554"/>
                    <a:pt x="704" y="553"/>
                  </a:cubicBezTo>
                  <a:cubicBezTo>
                    <a:pt x="739" y="540"/>
                    <a:pt x="731" y="397"/>
                    <a:pt x="664" y="270"/>
                  </a:cubicBezTo>
                  <a:cubicBezTo>
                    <a:pt x="598" y="144"/>
                    <a:pt x="490" y="57"/>
                    <a:pt x="490" y="57"/>
                  </a:cubicBezTo>
                  <a:cubicBezTo>
                    <a:pt x="490" y="57"/>
                    <a:pt x="373" y="0"/>
                    <a:pt x="24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10982;p75">
              <a:extLst>
                <a:ext uri="{FF2B5EF4-FFF2-40B4-BE49-F238E27FC236}">
                  <a16:creationId xmlns:a16="http://schemas.microsoft.com/office/drawing/2014/main" id="{7D359206-2E19-C9FE-C224-32D61860B544}"/>
                </a:ext>
              </a:extLst>
            </p:cNvPr>
            <p:cNvSpPr/>
            <p:nvPr/>
          </p:nvSpPr>
          <p:spPr>
            <a:xfrm>
              <a:off x="4573515" y="3824747"/>
              <a:ext cx="21290" cy="16844"/>
            </a:xfrm>
            <a:custGeom>
              <a:avLst/>
              <a:gdLst/>
              <a:ahLst/>
              <a:cxnLst/>
              <a:rect l="l" t="t" r="r" b="b"/>
              <a:pathLst>
                <a:path w="656" h="519" extrusionOk="0">
                  <a:moveTo>
                    <a:pt x="513" y="1"/>
                  </a:moveTo>
                  <a:cubicBezTo>
                    <a:pt x="488" y="1"/>
                    <a:pt x="460" y="3"/>
                    <a:pt x="433" y="8"/>
                  </a:cubicBezTo>
                  <a:cubicBezTo>
                    <a:pt x="328" y="24"/>
                    <a:pt x="227" y="78"/>
                    <a:pt x="227" y="78"/>
                  </a:cubicBezTo>
                  <a:cubicBezTo>
                    <a:pt x="227" y="78"/>
                    <a:pt x="142" y="160"/>
                    <a:pt x="85" y="267"/>
                  </a:cubicBezTo>
                  <a:cubicBezTo>
                    <a:pt x="26" y="372"/>
                    <a:pt x="0" y="492"/>
                    <a:pt x="33" y="514"/>
                  </a:cubicBezTo>
                  <a:cubicBezTo>
                    <a:pt x="37" y="517"/>
                    <a:pt x="43" y="519"/>
                    <a:pt x="49" y="519"/>
                  </a:cubicBezTo>
                  <a:cubicBezTo>
                    <a:pt x="87" y="519"/>
                    <a:pt x="153" y="466"/>
                    <a:pt x="221" y="426"/>
                  </a:cubicBezTo>
                  <a:cubicBezTo>
                    <a:pt x="298" y="378"/>
                    <a:pt x="375" y="344"/>
                    <a:pt x="375" y="344"/>
                  </a:cubicBezTo>
                  <a:cubicBezTo>
                    <a:pt x="375" y="344"/>
                    <a:pt x="433" y="278"/>
                    <a:pt x="505" y="216"/>
                  </a:cubicBezTo>
                  <a:cubicBezTo>
                    <a:pt x="573" y="152"/>
                    <a:pt x="656" y="96"/>
                    <a:pt x="652" y="51"/>
                  </a:cubicBezTo>
                  <a:cubicBezTo>
                    <a:pt x="648" y="20"/>
                    <a:pt x="588" y="1"/>
                    <a:pt x="51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10983;p75">
              <a:extLst>
                <a:ext uri="{FF2B5EF4-FFF2-40B4-BE49-F238E27FC236}">
                  <a16:creationId xmlns:a16="http://schemas.microsoft.com/office/drawing/2014/main" id="{AA77A0EB-FF18-EFC3-82B8-FF4714A67450}"/>
                </a:ext>
              </a:extLst>
            </p:cNvPr>
            <p:cNvSpPr/>
            <p:nvPr/>
          </p:nvSpPr>
          <p:spPr>
            <a:xfrm>
              <a:off x="4499773" y="3802287"/>
              <a:ext cx="28917" cy="43555"/>
            </a:xfrm>
            <a:custGeom>
              <a:avLst/>
              <a:gdLst/>
              <a:ahLst/>
              <a:cxnLst/>
              <a:rect l="l" t="t" r="r" b="b"/>
              <a:pathLst>
                <a:path w="891" h="1342" extrusionOk="0">
                  <a:moveTo>
                    <a:pt x="513" y="1"/>
                  </a:moveTo>
                  <a:cubicBezTo>
                    <a:pt x="488" y="1"/>
                    <a:pt x="447" y="12"/>
                    <a:pt x="396" y="35"/>
                  </a:cubicBezTo>
                  <a:cubicBezTo>
                    <a:pt x="317" y="69"/>
                    <a:pt x="214" y="129"/>
                    <a:pt x="129" y="243"/>
                  </a:cubicBezTo>
                  <a:cubicBezTo>
                    <a:pt x="45" y="356"/>
                    <a:pt x="0" y="514"/>
                    <a:pt x="18" y="647"/>
                  </a:cubicBezTo>
                  <a:cubicBezTo>
                    <a:pt x="34" y="782"/>
                    <a:pt x="92" y="855"/>
                    <a:pt x="91" y="855"/>
                  </a:cubicBezTo>
                  <a:cubicBezTo>
                    <a:pt x="91" y="855"/>
                    <a:pt x="91" y="855"/>
                    <a:pt x="91" y="855"/>
                  </a:cubicBezTo>
                  <a:lnTo>
                    <a:pt x="91" y="855"/>
                  </a:lnTo>
                  <a:cubicBezTo>
                    <a:pt x="91" y="855"/>
                    <a:pt x="143" y="922"/>
                    <a:pt x="219" y="975"/>
                  </a:cubicBezTo>
                  <a:cubicBezTo>
                    <a:pt x="289" y="1025"/>
                    <a:pt x="378" y="1083"/>
                    <a:pt x="471" y="1144"/>
                  </a:cubicBezTo>
                  <a:cubicBezTo>
                    <a:pt x="633" y="1246"/>
                    <a:pt x="798" y="1342"/>
                    <a:pt x="853" y="1342"/>
                  </a:cubicBezTo>
                  <a:cubicBezTo>
                    <a:pt x="861" y="1342"/>
                    <a:pt x="866" y="1340"/>
                    <a:pt x="869" y="1335"/>
                  </a:cubicBezTo>
                  <a:cubicBezTo>
                    <a:pt x="891" y="1300"/>
                    <a:pt x="741" y="1126"/>
                    <a:pt x="585" y="963"/>
                  </a:cubicBezTo>
                  <a:cubicBezTo>
                    <a:pt x="505" y="882"/>
                    <a:pt x="428" y="802"/>
                    <a:pt x="369" y="742"/>
                  </a:cubicBezTo>
                  <a:cubicBezTo>
                    <a:pt x="315" y="686"/>
                    <a:pt x="303" y="658"/>
                    <a:pt x="303" y="658"/>
                  </a:cubicBezTo>
                  <a:cubicBezTo>
                    <a:pt x="303" y="655"/>
                    <a:pt x="280" y="639"/>
                    <a:pt x="266" y="593"/>
                  </a:cubicBezTo>
                  <a:cubicBezTo>
                    <a:pt x="249" y="549"/>
                    <a:pt x="250" y="456"/>
                    <a:pt x="289" y="369"/>
                  </a:cubicBezTo>
                  <a:cubicBezTo>
                    <a:pt x="367" y="194"/>
                    <a:pt x="564" y="48"/>
                    <a:pt x="537" y="9"/>
                  </a:cubicBezTo>
                  <a:cubicBezTo>
                    <a:pt x="534" y="3"/>
                    <a:pt x="525" y="1"/>
                    <a:pt x="51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10984;p75">
              <a:extLst>
                <a:ext uri="{FF2B5EF4-FFF2-40B4-BE49-F238E27FC236}">
                  <a16:creationId xmlns:a16="http://schemas.microsoft.com/office/drawing/2014/main" id="{96704AF6-A502-5138-B281-BD2015F8C8D3}"/>
                </a:ext>
              </a:extLst>
            </p:cNvPr>
            <p:cNvSpPr/>
            <p:nvPr/>
          </p:nvSpPr>
          <p:spPr>
            <a:xfrm>
              <a:off x="4587699" y="3802060"/>
              <a:ext cx="21096" cy="39725"/>
            </a:xfrm>
            <a:custGeom>
              <a:avLst/>
              <a:gdLst/>
              <a:ahLst/>
              <a:cxnLst/>
              <a:rect l="l" t="t" r="r" b="b"/>
              <a:pathLst>
                <a:path w="650" h="1224" extrusionOk="0">
                  <a:moveTo>
                    <a:pt x="170" y="1"/>
                  </a:moveTo>
                  <a:cubicBezTo>
                    <a:pt x="165" y="1"/>
                    <a:pt x="161" y="2"/>
                    <a:pt x="158" y="5"/>
                  </a:cubicBezTo>
                  <a:cubicBezTo>
                    <a:pt x="130" y="34"/>
                    <a:pt x="216" y="208"/>
                    <a:pt x="279" y="386"/>
                  </a:cubicBezTo>
                  <a:cubicBezTo>
                    <a:pt x="294" y="430"/>
                    <a:pt x="311" y="476"/>
                    <a:pt x="325" y="518"/>
                  </a:cubicBezTo>
                  <a:cubicBezTo>
                    <a:pt x="339" y="561"/>
                    <a:pt x="352" y="600"/>
                    <a:pt x="352" y="614"/>
                  </a:cubicBezTo>
                  <a:cubicBezTo>
                    <a:pt x="358" y="681"/>
                    <a:pt x="360" y="726"/>
                    <a:pt x="360" y="726"/>
                  </a:cubicBezTo>
                  <a:cubicBezTo>
                    <a:pt x="359" y="726"/>
                    <a:pt x="369" y="743"/>
                    <a:pt x="369" y="769"/>
                  </a:cubicBezTo>
                  <a:cubicBezTo>
                    <a:pt x="373" y="795"/>
                    <a:pt x="337" y="861"/>
                    <a:pt x="277" y="921"/>
                  </a:cubicBezTo>
                  <a:cubicBezTo>
                    <a:pt x="153" y="1037"/>
                    <a:pt x="0" y="1175"/>
                    <a:pt x="29" y="1215"/>
                  </a:cubicBezTo>
                  <a:cubicBezTo>
                    <a:pt x="33" y="1221"/>
                    <a:pt x="42" y="1223"/>
                    <a:pt x="55" y="1223"/>
                  </a:cubicBezTo>
                  <a:cubicBezTo>
                    <a:pt x="110" y="1223"/>
                    <a:pt x="239" y="1179"/>
                    <a:pt x="383" y="1108"/>
                  </a:cubicBezTo>
                  <a:cubicBezTo>
                    <a:pt x="467" y="1063"/>
                    <a:pt x="568" y="985"/>
                    <a:pt x="610" y="863"/>
                  </a:cubicBezTo>
                  <a:cubicBezTo>
                    <a:pt x="650" y="749"/>
                    <a:pt x="628" y="665"/>
                    <a:pt x="630" y="665"/>
                  </a:cubicBezTo>
                  <a:lnTo>
                    <a:pt x="630" y="665"/>
                  </a:lnTo>
                  <a:cubicBezTo>
                    <a:pt x="630" y="665"/>
                    <a:pt x="630" y="665"/>
                    <a:pt x="630" y="665"/>
                  </a:cubicBezTo>
                  <a:cubicBezTo>
                    <a:pt x="629" y="658"/>
                    <a:pt x="623" y="634"/>
                    <a:pt x="595" y="532"/>
                  </a:cubicBezTo>
                  <a:cubicBezTo>
                    <a:pt x="575" y="472"/>
                    <a:pt x="549" y="436"/>
                    <a:pt x="528" y="395"/>
                  </a:cubicBezTo>
                  <a:cubicBezTo>
                    <a:pt x="502" y="355"/>
                    <a:pt x="475" y="310"/>
                    <a:pt x="447" y="270"/>
                  </a:cubicBezTo>
                  <a:cubicBezTo>
                    <a:pt x="342" y="122"/>
                    <a:pt x="216" y="1"/>
                    <a:pt x="1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10985;p75">
              <a:extLst>
                <a:ext uri="{FF2B5EF4-FFF2-40B4-BE49-F238E27FC236}">
                  <a16:creationId xmlns:a16="http://schemas.microsoft.com/office/drawing/2014/main" id="{7FD751A8-C830-9662-F6F8-07C35713C730}"/>
                </a:ext>
              </a:extLst>
            </p:cNvPr>
            <p:cNvSpPr/>
            <p:nvPr/>
          </p:nvSpPr>
          <p:spPr>
            <a:xfrm>
              <a:off x="4528140" y="3796217"/>
              <a:ext cx="56245" cy="11197"/>
            </a:xfrm>
            <a:custGeom>
              <a:avLst/>
              <a:gdLst/>
              <a:ahLst/>
              <a:cxnLst/>
              <a:rect l="l" t="t" r="r" b="b"/>
              <a:pathLst>
                <a:path w="1733" h="345" extrusionOk="0">
                  <a:moveTo>
                    <a:pt x="864" y="1"/>
                  </a:moveTo>
                  <a:cubicBezTo>
                    <a:pt x="864" y="1"/>
                    <a:pt x="635" y="21"/>
                    <a:pt x="417" y="94"/>
                  </a:cubicBezTo>
                  <a:cubicBezTo>
                    <a:pt x="198" y="165"/>
                    <a:pt x="1" y="287"/>
                    <a:pt x="13" y="327"/>
                  </a:cubicBezTo>
                  <a:cubicBezTo>
                    <a:pt x="17" y="340"/>
                    <a:pt x="40" y="344"/>
                    <a:pt x="76" y="344"/>
                  </a:cubicBezTo>
                  <a:cubicBezTo>
                    <a:pt x="157" y="344"/>
                    <a:pt x="303" y="321"/>
                    <a:pt x="448" y="315"/>
                  </a:cubicBezTo>
                  <a:cubicBezTo>
                    <a:pt x="511" y="311"/>
                    <a:pt x="572" y="310"/>
                    <a:pt x="629" y="310"/>
                  </a:cubicBezTo>
                  <a:cubicBezTo>
                    <a:pt x="763" y="310"/>
                    <a:pt x="865" y="318"/>
                    <a:pt x="865" y="318"/>
                  </a:cubicBezTo>
                  <a:cubicBezTo>
                    <a:pt x="865" y="318"/>
                    <a:pt x="1012" y="302"/>
                    <a:pt x="1184" y="302"/>
                  </a:cubicBezTo>
                  <a:cubicBezTo>
                    <a:pt x="1216" y="302"/>
                    <a:pt x="1249" y="303"/>
                    <a:pt x="1282" y="304"/>
                  </a:cubicBezTo>
                  <a:cubicBezTo>
                    <a:pt x="1419" y="306"/>
                    <a:pt x="1558" y="322"/>
                    <a:pt x="1642" y="322"/>
                  </a:cubicBezTo>
                  <a:cubicBezTo>
                    <a:pt x="1687" y="322"/>
                    <a:pt x="1716" y="317"/>
                    <a:pt x="1721" y="303"/>
                  </a:cubicBezTo>
                  <a:cubicBezTo>
                    <a:pt x="1733" y="262"/>
                    <a:pt x="1532" y="146"/>
                    <a:pt x="1312" y="82"/>
                  </a:cubicBezTo>
                  <a:cubicBezTo>
                    <a:pt x="1093" y="14"/>
                    <a:pt x="864" y="1"/>
                    <a:pt x="86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10986;p75">
              <a:extLst>
                <a:ext uri="{FF2B5EF4-FFF2-40B4-BE49-F238E27FC236}">
                  <a16:creationId xmlns:a16="http://schemas.microsoft.com/office/drawing/2014/main" id="{33F7CC5C-F776-2E43-D6C0-932A7F5FDC6B}"/>
                </a:ext>
              </a:extLst>
            </p:cNvPr>
            <p:cNvSpPr/>
            <p:nvPr/>
          </p:nvSpPr>
          <p:spPr>
            <a:xfrm>
              <a:off x="4304220" y="3788882"/>
              <a:ext cx="23952" cy="15513"/>
            </a:xfrm>
            <a:custGeom>
              <a:avLst/>
              <a:gdLst/>
              <a:ahLst/>
              <a:cxnLst/>
              <a:rect l="l" t="t" r="r" b="b"/>
              <a:pathLst>
                <a:path w="738" h="478" extrusionOk="0">
                  <a:moveTo>
                    <a:pt x="244" y="1"/>
                  </a:moveTo>
                  <a:cubicBezTo>
                    <a:pt x="148" y="1"/>
                    <a:pt x="71" y="36"/>
                    <a:pt x="45" y="101"/>
                  </a:cubicBezTo>
                  <a:cubicBezTo>
                    <a:pt x="1" y="208"/>
                    <a:pt x="113" y="357"/>
                    <a:pt x="291" y="433"/>
                  </a:cubicBezTo>
                  <a:cubicBezTo>
                    <a:pt x="362" y="463"/>
                    <a:pt x="432" y="477"/>
                    <a:pt x="495" y="477"/>
                  </a:cubicBezTo>
                  <a:cubicBezTo>
                    <a:pt x="591" y="477"/>
                    <a:pt x="667" y="443"/>
                    <a:pt x="694" y="378"/>
                  </a:cubicBezTo>
                  <a:cubicBezTo>
                    <a:pt x="737" y="270"/>
                    <a:pt x="628" y="121"/>
                    <a:pt x="447" y="46"/>
                  </a:cubicBezTo>
                  <a:cubicBezTo>
                    <a:pt x="377" y="16"/>
                    <a:pt x="307" y="1"/>
                    <a:pt x="244"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0987;p75">
              <a:extLst>
                <a:ext uri="{FF2B5EF4-FFF2-40B4-BE49-F238E27FC236}">
                  <a16:creationId xmlns:a16="http://schemas.microsoft.com/office/drawing/2014/main" id="{AFBCD8C9-787C-728A-89F4-A9E64400224A}"/>
                </a:ext>
              </a:extLst>
            </p:cNvPr>
            <p:cNvSpPr/>
            <p:nvPr/>
          </p:nvSpPr>
          <p:spPr>
            <a:xfrm>
              <a:off x="4783836" y="3789856"/>
              <a:ext cx="24082" cy="15124"/>
            </a:xfrm>
            <a:custGeom>
              <a:avLst/>
              <a:gdLst/>
              <a:ahLst/>
              <a:cxnLst/>
              <a:rect l="l" t="t" r="r" b="b"/>
              <a:pathLst>
                <a:path w="742" h="466" extrusionOk="0">
                  <a:moveTo>
                    <a:pt x="489" y="0"/>
                  </a:moveTo>
                  <a:cubicBezTo>
                    <a:pt x="431" y="0"/>
                    <a:pt x="366" y="12"/>
                    <a:pt x="300" y="36"/>
                  </a:cubicBezTo>
                  <a:cubicBezTo>
                    <a:pt x="117" y="104"/>
                    <a:pt x="1" y="247"/>
                    <a:pt x="40" y="356"/>
                  </a:cubicBezTo>
                  <a:cubicBezTo>
                    <a:pt x="64" y="427"/>
                    <a:pt x="149" y="465"/>
                    <a:pt x="255" y="465"/>
                  </a:cubicBezTo>
                  <a:cubicBezTo>
                    <a:pt x="312" y="465"/>
                    <a:pt x="376" y="454"/>
                    <a:pt x="441" y="430"/>
                  </a:cubicBezTo>
                  <a:cubicBezTo>
                    <a:pt x="624" y="363"/>
                    <a:pt x="741" y="220"/>
                    <a:pt x="702" y="110"/>
                  </a:cubicBezTo>
                  <a:cubicBezTo>
                    <a:pt x="678" y="39"/>
                    <a:pt x="594" y="0"/>
                    <a:pt x="489"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0988;p75">
              <a:extLst>
                <a:ext uri="{FF2B5EF4-FFF2-40B4-BE49-F238E27FC236}">
                  <a16:creationId xmlns:a16="http://schemas.microsoft.com/office/drawing/2014/main" id="{4FFC5DB1-7DCE-1B00-2D24-D413F91E76FE}"/>
                </a:ext>
              </a:extLst>
            </p:cNvPr>
            <p:cNvSpPr/>
            <p:nvPr/>
          </p:nvSpPr>
          <p:spPr>
            <a:xfrm>
              <a:off x="4563648" y="3986155"/>
              <a:ext cx="22978" cy="13728"/>
            </a:xfrm>
            <a:custGeom>
              <a:avLst/>
              <a:gdLst/>
              <a:ahLst/>
              <a:cxnLst/>
              <a:rect l="l" t="t" r="r" b="b"/>
              <a:pathLst>
                <a:path w="708" h="423" extrusionOk="0">
                  <a:moveTo>
                    <a:pt x="359" y="1"/>
                  </a:moveTo>
                  <a:cubicBezTo>
                    <a:pt x="356" y="1"/>
                    <a:pt x="353" y="1"/>
                    <a:pt x="350" y="1"/>
                  </a:cubicBezTo>
                  <a:cubicBezTo>
                    <a:pt x="156" y="6"/>
                    <a:pt x="1" y="102"/>
                    <a:pt x="2" y="218"/>
                  </a:cubicBezTo>
                  <a:cubicBezTo>
                    <a:pt x="5" y="333"/>
                    <a:pt x="159" y="423"/>
                    <a:pt x="350" y="423"/>
                  </a:cubicBezTo>
                  <a:cubicBezTo>
                    <a:pt x="352" y="423"/>
                    <a:pt x="355" y="423"/>
                    <a:pt x="358" y="423"/>
                  </a:cubicBezTo>
                  <a:cubicBezTo>
                    <a:pt x="552" y="417"/>
                    <a:pt x="708" y="322"/>
                    <a:pt x="706" y="204"/>
                  </a:cubicBezTo>
                  <a:cubicBezTo>
                    <a:pt x="704" y="90"/>
                    <a:pt x="550" y="1"/>
                    <a:pt x="359"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10989;p75">
              <a:extLst>
                <a:ext uri="{FF2B5EF4-FFF2-40B4-BE49-F238E27FC236}">
                  <a16:creationId xmlns:a16="http://schemas.microsoft.com/office/drawing/2014/main" id="{DC5084F3-884B-9159-A570-C45C0A699E12}"/>
                </a:ext>
              </a:extLst>
            </p:cNvPr>
            <p:cNvSpPr/>
            <p:nvPr/>
          </p:nvSpPr>
          <p:spPr>
            <a:xfrm>
              <a:off x="4287895" y="3551526"/>
              <a:ext cx="3181" cy="16390"/>
            </a:xfrm>
            <a:custGeom>
              <a:avLst/>
              <a:gdLst/>
              <a:ahLst/>
              <a:cxnLst/>
              <a:rect l="l" t="t" r="r" b="b"/>
              <a:pathLst>
                <a:path w="98" h="505" extrusionOk="0">
                  <a:moveTo>
                    <a:pt x="19" y="0"/>
                  </a:moveTo>
                  <a:cubicBezTo>
                    <a:pt x="9" y="0"/>
                    <a:pt x="1" y="7"/>
                    <a:pt x="2" y="20"/>
                  </a:cubicBezTo>
                  <a:cubicBezTo>
                    <a:pt x="5" y="169"/>
                    <a:pt x="10" y="317"/>
                    <a:pt x="13" y="465"/>
                  </a:cubicBezTo>
                  <a:cubicBezTo>
                    <a:pt x="14" y="492"/>
                    <a:pt x="35" y="505"/>
                    <a:pt x="56" y="505"/>
                  </a:cubicBezTo>
                  <a:cubicBezTo>
                    <a:pt x="77" y="505"/>
                    <a:pt x="97" y="491"/>
                    <a:pt x="94" y="465"/>
                  </a:cubicBezTo>
                  <a:cubicBezTo>
                    <a:pt x="77" y="317"/>
                    <a:pt x="59" y="169"/>
                    <a:pt x="42" y="20"/>
                  </a:cubicBezTo>
                  <a:cubicBezTo>
                    <a:pt x="40" y="7"/>
                    <a:pt x="29" y="0"/>
                    <a:pt x="1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10990;p75">
              <a:extLst>
                <a:ext uri="{FF2B5EF4-FFF2-40B4-BE49-F238E27FC236}">
                  <a16:creationId xmlns:a16="http://schemas.microsoft.com/office/drawing/2014/main" id="{E2D88C57-298B-4A3C-D236-00918F4D5A56}"/>
                </a:ext>
              </a:extLst>
            </p:cNvPr>
            <p:cNvSpPr/>
            <p:nvPr/>
          </p:nvSpPr>
          <p:spPr>
            <a:xfrm>
              <a:off x="4746640" y="3649156"/>
              <a:ext cx="36836" cy="30313"/>
            </a:xfrm>
            <a:custGeom>
              <a:avLst/>
              <a:gdLst/>
              <a:ahLst/>
              <a:cxnLst/>
              <a:rect l="l" t="t" r="r" b="b"/>
              <a:pathLst>
                <a:path w="1135" h="934" extrusionOk="0">
                  <a:moveTo>
                    <a:pt x="762" y="1"/>
                  </a:moveTo>
                  <a:cubicBezTo>
                    <a:pt x="666" y="1"/>
                    <a:pt x="570" y="44"/>
                    <a:pt x="511" y="146"/>
                  </a:cubicBezTo>
                  <a:cubicBezTo>
                    <a:pt x="451" y="250"/>
                    <a:pt x="356" y="346"/>
                    <a:pt x="282" y="435"/>
                  </a:cubicBezTo>
                  <a:cubicBezTo>
                    <a:pt x="202" y="529"/>
                    <a:pt x="86" y="563"/>
                    <a:pt x="22" y="671"/>
                  </a:cubicBezTo>
                  <a:cubicBezTo>
                    <a:pt x="0" y="703"/>
                    <a:pt x="0" y="749"/>
                    <a:pt x="22" y="785"/>
                  </a:cubicBezTo>
                  <a:cubicBezTo>
                    <a:pt x="88" y="899"/>
                    <a:pt x="215" y="933"/>
                    <a:pt x="344" y="933"/>
                  </a:cubicBezTo>
                  <a:cubicBezTo>
                    <a:pt x="424" y="933"/>
                    <a:pt x="506" y="920"/>
                    <a:pt x="575" y="904"/>
                  </a:cubicBezTo>
                  <a:cubicBezTo>
                    <a:pt x="832" y="843"/>
                    <a:pt x="997" y="629"/>
                    <a:pt x="1069" y="382"/>
                  </a:cubicBezTo>
                  <a:cubicBezTo>
                    <a:pt x="1134" y="163"/>
                    <a:pt x="947"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0991;p75">
              <a:extLst>
                <a:ext uri="{FF2B5EF4-FFF2-40B4-BE49-F238E27FC236}">
                  <a16:creationId xmlns:a16="http://schemas.microsoft.com/office/drawing/2014/main" id="{E698A707-661D-B113-DBAD-7177061434C4}"/>
                </a:ext>
              </a:extLst>
            </p:cNvPr>
            <p:cNvSpPr/>
            <p:nvPr/>
          </p:nvSpPr>
          <p:spPr>
            <a:xfrm>
              <a:off x="4768613" y="3674245"/>
              <a:ext cx="40374" cy="27717"/>
            </a:xfrm>
            <a:custGeom>
              <a:avLst/>
              <a:gdLst/>
              <a:ahLst/>
              <a:cxnLst/>
              <a:rect l="l" t="t" r="r" b="b"/>
              <a:pathLst>
                <a:path w="1244" h="854" extrusionOk="0">
                  <a:moveTo>
                    <a:pt x="838" y="0"/>
                  </a:moveTo>
                  <a:cubicBezTo>
                    <a:pt x="762" y="0"/>
                    <a:pt x="686" y="29"/>
                    <a:pt x="624" y="99"/>
                  </a:cubicBezTo>
                  <a:cubicBezTo>
                    <a:pt x="544" y="186"/>
                    <a:pt x="431" y="262"/>
                    <a:pt x="340" y="335"/>
                  </a:cubicBezTo>
                  <a:cubicBezTo>
                    <a:pt x="243" y="410"/>
                    <a:pt x="122" y="420"/>
                    <a:pt x="38" y="512"/>
                  </a:cubicBezTo>
                  <a:cubicBezTo>
                    <a:pt x="10" y="538"/>
                    <a:pt x="0" y="586"/>
                    <a:pt x="14" y="625"/>
                  </a:cubicBezTo>
                  <a:cubicBezTo>
                    <a:pt x="80" y="816"/>
                    <a:pt x="319" y="853"/>
                    <a:pt x="501" y="853"/>
                  </a:cubicBezTo>
                  <a:cubicBezTo>
                    <a:pt x="512" y="853"/>
                    <a:pt x="522" y="853"/>
                    <a:pt x="532" y="853"/>
                  </a:cubicBezTo>
                  <a:cubicBezTo>
                    <a:pt x="796" y="846"/>
                    <a:pt x="1001" y="668"/>
                    <a:pt x="1123" y="443"/>
                  </a:cubicBezTo>
                  <a:cubicBezTo>
                    <a:pt x="1243" y="218"/>
                    <a:pt x="1044" y="0"/>
                    <a:pt x="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10992;p75">
              <a:extLst>
                <a:ext uri="{FF2B5EF4-FFF2-40B4-BE49-F238E27FC236}">
                  <a16:creationId xmlns:a16="http://schemas.microsoft.com/office/drawing/2014/main" id="{43D09D98-530B-B053-B24C-A9AADCA8DCE6}"/>
                </a:ext>
              </a:extLst>
            </p:cNvPr>
            <p:cNvSpPr/>
            <p:nvPr/>
          </p:nvSpPr>
          <p:spPr>
            <a:xfrm>
              <a:off x="4786302" y="3706312"/>
              <a:ext cx="33623" cy="21745"/>
            </a:xfrm>
            <a:custGeom>
              <a:avLst/>
              <a:gdLst/>
              <a:ahLst/>
              <a:cxnLst/>
              <a:rect l="l" t="t" r="r" b="b"/>
              <a:pathLst>
                <a:path w="1036" h="670" extrusionOk="0">
                  <a:moveTo>
                    <a:pt x="697" y="0"/>
                  </a:moveTo>
                  <a:cubicBezTo>
                    <a:pt x="643" y="0"/>
                    <a:pt x="587" y="19"/>
                    <a:pt x="539" y="64"/>
                  </a:cubicBezTo>
                  <a:cubicBezTo>
                    <a:pt x="467" y="131"/>
                    <a:pt x="371" y="183"/>
                    <a:pt x="292" y="233"/>
                  </a:cubicBezTo>
                  <a:cubicBezTo>
                    <a:pt x="208" y="290"/>
                    <a:pt x="110" y="286"/>
                    <a:pt x="34" y="355"/>
                  </a:cubicBezTo>
                  <a:cubicBezTo>
                    <a:pt x="11" y="377"/>
                    <a:pt x="0" y="413"/>
                    <a:pt x="7" y="446"/>
                  </a:cubicBezTo>
                  <a:cubicBezTo>
                    <a:pt x="48" y="615"/>
                    <a:pt x="258" y="658"/>
                    <a:pt x="409" y="669"/>
                  </a:cubicBezTo>
                  <a:cubicBezTo>
                    <a:pt x="420" y="669"/>
                    <a:pt x="430" y="670"/>
                    <a:pt x="440" y="670"/>
                  </a:cubicBezTo>
                  <a:cubicBezTo>
                    <a:pt x="642" y="670"/>
                    <a:pt x="807" y="547"/>
                    <a:pt x="916" y="380"/>
                  </a:cubicBezTo>
                  <a:cubicBezTo>
                    <a:pt x="1036" y="200"/>
                    <a:pt x="872"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0993;p75">
              <a:extLst>
                <a:ext uri="{FF2B5EF4-FFF2-40B4-BE49-F238E27FC236}">
                  <a16:creationId xmlns:a16="http://schemas.microsoft.com/office/drawing/2014/main" id="{D3B199BB-0B2E-CBDD-C7F9-68AF5A5BCAFC}"/>
                </a:ext>
              </a:extLst>
            </p:cNvPr>
            <p:cNvSpPr/>
            <p:nvPr/>
          </p:nvSpPr>
          <p:spPr>
            <a:xfrm>
              <a:off x="4321877" y="3649156"/>
              <a:ext cx="36836" cy="30313"/>
            </a:xfrm>
            <a:custGeom>
              <a:avLst/>
              <a:gdLst/>
              <a:ahLst/>
              <a:cxnLst/>
              <a:rect l="l" t="t" r="r" b="b"/>
              <a:pathLst>
                <a:path w="1135" h="934" extrusionOk="0">
                  <a:moveTo>
                    <a:pt x="373" y="1"/>
                  </a:moveTo>
                  <a:cubicBezTo>
                    <a:pt x="188" y="1"/>
                    <a:pt x="0" y="163"/>
                    <a:pt x="65" y="382"/>
                  </a:cubicBezTo>
                  <a:cubicBezTo>
                    <a:pt x="138" y="629"/>
                    <a:pt x="301" y="843"/>
                    <a:pt x="560" y="904"/>
                  </a:cubicBezTo>
                  <a:cubicBezTo>
                    <a:pt x="629" y="920"/>
                    <a:pt x="710" y="933"/>
                    <a:pt x="790" y="933"/>
                  </a:cubicBezTo>
                  <a:cubicBezTo>
                    <a:pt x="920" y="933"/>
                    <a:pt x="1047" y="899"/>
                    <a:pt x="1113" y="785"/>
                  </a:cubicBezTo>
                  <a:cubicBezTo>
                    <a:pt x="1134" y="749"/>
                    <a:pt x="1135" y="703"/>
                    <a:pt x="1113" y="671"/>
                  </a:cubicBezTo>
                  <a:cubicBezTo>
                    <a:pt x="1049" y="563"/>
                    <a:pt x="933" y="529"/>
                    <a:pt x="853" y="435"/>
                  </a:cubicBezTo>
                  <a:cubicBezTo>
                    <a:pt x="779" y="346"/>
                    <a:pt x="684" y="250"/>
                    <a:pt x="624" y="146"/>
                  </a:cubicBezTo>
                  <a:cubicBezTo>
                    <a:pt x="564" y="44"/>
                    <a:pt x="469" y="1"/>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0994;p75">
              <a:extLst>
                <a:ext uri="{FF2B5EF4-FFF2-40B4-BE49-F238E27FC236}">
                  <a16:creationId xmlns:a16="http://schemas.microsoft.com/office/drawing/2014/main" id="{2E7D1833-FBCF-3DB7-6C13-329D3679A96B}"/>
                </a:ext>
              </a:extLst>
            </p:cNvPr>
            <p:cNvSpPr/>
            <p:nvPr/>
          </p:nvSpPr>
          <p:spPr>
            <a:xfrm>
              <a:off x="4296366" y="3674245"/>
              <a:ext cx="40342" cy="27717"/>
            </a:xfrm>
            <a:custGeom>
              <a:avLst/>
              <a:gdLst/>
              <a:ahLst/>
              <a:cxnLst/>
              <a:rect l="l" t="t" r="r" b="b"/>
              <a:pathLst>
                <a:path w="1243" h="854" extrusionOk="0">
                  <a:moveTo>
                    <a:pt x="406" y="0"/>
                  </a:moveTo>
                  <a:cubicBezTo>
                    <a:pt x="200" y="0"/>
                    <a:pt x="1" y="218"/>
                    <a:pt x="121" y="443"/>
                  </a:cubicBezTo>
                  <a:cubicBezTo>
                    <a:pt x="243" y="668"/>
                    <a:pt x="446" y="846"/>
                    <a:pt x="712" y="853"/>
                  </a:cubicBezTo>
                  <a:cubicBezTo>
                    <a:pt x="722" y="853"/>
                    <a:pt x="732" y="853"/>
                    <a:pt x="743" y="853"/>
                  </a:cubicBezTo>
                  <a:cubicBezTo>
                    <a:pt x="925" y="853"/>
                    <a:pt x="1164" y="816"/>
                    <a:pt x="1229" y="625"/>
                  </a:cubicBezTo>
                  <a:cubicBezTo>
                    <a:pt x="1242" y="586"/>
                    <a:pt x="1233" y="538"/>
                    <a:pt x="1206" y="512"/>
                  </a:cubicBezTo>
                  <a:cubicBezTo>
                    <a:pt x="1121" y="420"/>
                    <a:pt x="1000" y="410"/>
                    <a:pt x="904" y="335"/>
                  </a:cubicBezTo>
                  <a:cubicBezTo>
                    <a:pt x="813" y="262"/>
                    <a:pt x="700" y="186"/>
                    <a:pt x="620" y="99"/>
                  </a:cubicBezTo>
                  <a:cubicBezTo>
                    <a:pt x="558" y="29"/>
                    <a:pt x="482"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0995;p75">
              <a:extLst>
                <a:ext uri="{FF2B5EF4-FFF2-40B4-BE49-F238E27FC236}">
                  <a16:creationId xmlns:a16="http://schemas.microsoft.com/office/drawing/2014/main" id="{29747470-02C9-603E-2666-B23CCCDEE62F}"/>
                </a:ext>
              </a:extLst>
            </p:cNvPr>
            <p:cNvSpPr/>
            <p:nvPr/>
          </p:nvSpPr>
          <p:spPr>
            <a:xfrm>
              <a:off x="4285331" y="3706312"/>
              <a:ext cx="33721" cy="21745"/>
            </a:xfrm>
            <a:custGeom>
              <a:avLst/>
              <a:gdLst/>
              <a:ahLst/>
              <a:cxnLst/>
              <a:rect l="l" t="t" r="r" b="b"/>
              <a:pathLst>
                <a:path w="1039" h="670" extrusionOk="0">
                  <a:moveTo>
                    <a:pt x="339" y="0"/>
                  </a:moveTo>
                  <a:cubicBezTo>
                    <a:pt x="164" y="0"/>
                    <a:pt x="1" y="200"/>
                    <a:pt x="121" y="380"/>
                  </a:cubicBezTo>
                  <a:cubicBezTo>
                    <a:pt x="230" y="547"/>
                    <a:pt x="396" y="670"/>
                    <a:pt x="597" y="670"/>
                  </a:cubicBezTo>
                  <a:cubicBezTo>
                    <a:pt x="608" y="670"/>
                    <a:pt x="618" y="669"/>
                    <a:pt x="629" y="669"/>
                  </a:cubicBezTo>
                  <a:cubicBezTo>
                    <a:pt x="778" y="658"/>
                    <a:pt x="989" y="615"/>
                    <a:pt x="1029" y="446"/>
                  </a:cubicBezTo>
                  <a:cubicBezTo>
                    <a:pt x="1039" y="413"/>
                    <a:pt x="1027" y="377"/>
                    <a:pt x="1002" y="355"/>
                  </a:cubicBezTo>
                  <a:cubicBezTo>
                    <a:pt x="927" y="286"/>
                    <a:pt x="830" y="290"/>
                    <a:pt x="745" y="233"/>
                  </a:cubicBezTo>
                  <a:cubicBezTo>
                    <a:pt x="665" y="183"/>
                    <a:pt x="569" y="131"/>
                    <a:pt x="498" y="64"/>
                  </a:cubicBezTo>
                  <a:cubicBezTo>
                    <a:pt x="449" y="19"/>
                    <a:pt x="394" y="0"/>
                    <a:pt x="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10996;p75">
              <a:extLst>
                <a:ext uri="{FF2B5EF4-FFF2-40B4-BE49-F238E27FC236}">
                  <a16:creationId xmlns:a16="http://schemas.microsoft.com/office/drawing/2014/main" id="{9014D89F-FA04-0E4F-4D9D-6BB2B918674B}"/>
                </a:ext>
              </a:extLst>
            </p:cNvPr>
            <p:cNvSpPr/>
            <p:nvPr/>
          </p:nvSpPr>
          <p:spPr>
            <a:xfrm>
              <a:off x="4234081" y="3353345"/>
              <a:ext cx="606324" cy="428049"/>
            </a:xfrm>
            <a:custGeom>
              <a:avLst/>
              <a:gdLst/>
              <a:ahLst/>
              <a:cxnLst/>
              <a:rect l="l" t="t" r="r" b="b"/>
              <a:pathLst>
                <a:path w="18682" h="13189" extrusionOk="0">
                  <a:moveTo>
                    <a:pt x="9066" y="1"/>
                  </a:moveTo>
                  <a:cubicBezTo>
                    <a:pt x="4802" y="1"/>
                    <a:pt x="0" y="4226"/>
                    <a:pt x="904" y="8935"/>
                  </a:cubicBezTo>
                  <a:cubicBezTo>
                    <a:pt x="1070" y="9805"/>
                    <a:pt x="1352" y="10652"/>
                    <a:pt x="1448" y="11536"/>
                  </a:cubicBezTo>
                  <a:cubicBezTo>
                    <a:pt x="1499" y="12001"/>
                    <a:pt x="1534" y="12498"/>
                    <a:pt x="1579" y="13003"/>
                  </a:cubicBezTo>
                  <a:cubicBezTo>
                    <a:pt x="1642" y="13118"/>
                    <a:pt x="1680" y="13188"/>
                    <a:pt x="1680" y="13188"/>
                  </a:cubicBezTo>
                  <a:cubicBezTo>
                    <a:pt x="1680" y="13188"/>
                    <a:pt x="2236" y="8525"/>
                    <a:pt x="1749" y="7760"/>
                  </a:cubicBezTo>
                  <a:cubicBezTo>
                    <a:pt x="1749" y="7760"/>
                    <a:pt x="3280" y="7203"/>
                    <a:pt x="3349" y="5812"/>
                  </a:cubicBezTo>
                  <a:cubicBezTo>
                    <a:pt x="3349" y="5812"/>
                    <a:pt x="5715" y="5812"/>
                    <a:pt x="6202" y="2403"/>
                  </a:cubicBezTo>
                  <a:cubicBezTo>
                    <a:pt x="6203" y="2397"/>
                    <a:pt x="6204" y="2394"/>
                    <a:pt x="6207" y="2394"/>
                  </a:cubicBezTo>
                  <a:cubicBezTo>
                    <a:pt x="6282" y="2394"/>
                    <a:pt x="7186" y="5888"/>
                    <a:pt x="10031" y="6160"/>
                  </a:cubicBezTo>
                  <a:cubicBezTo>
                    <a:pt x="10275" y="6183"/>
                    <a:pt x="10494" y="6194"/>
                    <a:pt x="10691" y="6194"/>
                  </a:cubicBezTo>
                  <a:cubicBezTo>
                    <a:pt x="12853" y="6194"/>
                    <a:pt x="12327" y="4908"/>
                    <a:pt x="12327" y="4908"/>
                  </a:cubicBezTo>
                  <a:lnTo>
                    <a:pt x="12327" y="4908"/>
                  </a:lnTo>
                  <a:cubicBezTo>
                    <a:pt x="12327" y="4908"/>
                    <a:pt x="13052" y="6117"/>
                    <a:pt x="14622" y="6117"/>
                  </a:cubicBezTo>
                  <a:cubicBezTo>
                    <a:pt x="14936" y="6117"/>
                    <a:pt x="15284" y="6068"/>
                    <a:pt x="15667" y="5952"/>
                  </a:cubicBezTo>
                  <a:cubicBezTo>
                    <a:pt x="15667" y="5952"/>
                    <a:pt x="16155" y="7970"/>
                    <a:pt x="17615" y="8039"/>
                  </a:cubicBezTo>
                  <a:cubicBezTo>
                    <a:pt x="17615" y="8039"/>
                    <a:pt x="18053" y="9920"/>
                    <a:pt x="18212" y="10795"/>
                  </a:cubicBezTo>
                  <a:cubicBezTo>
                    <a:pt x="18216" y="10753"/>
                    <a:pt x="18220" y="10710"/>
                    <a:pt x="18226" y="10667"/>
                  </a:cubicBezTo>
                  <a:cubicBezTo>
                    <a:pt x="18390" y="9368"/>
                    <a:pt x="18682" y="8058"/>
                    <a:pt x="18529" y="6743"/>
                  </a:cubicBezTo>
                  <a:cubicBezTo>
                    <a:pt x="18371" y="5406"/>
                    <a:pt x="17544" y="4037"/>
                    <a:pt x="16665" y="3067"/>
                  </a:cubicBezTo>
                  <a:cubicBezTo>
                    <a:pt x="14806" y="1013"/>
                    <a:pt x="12010" y="138"/>
                    <a:pt x="9380" y="8"/>
                  </a:cubicBezTo>
                  <a:cubicBezTo>
                    <a:pt x="9276" y="3"/>
                    <a:pt x="9171" y="1"/>
                    <a:pt x="906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0997;p75">
              <a:extLst>
                <a:ext uri="{FF2B5EF4-FFF2-40B4-BE49-F238E27FC236}">
                  <a16:creationId xmlns:a16="http://schemas.microsoft.com/office/drawing/2014/main" id="{DD0D22A4-EF52-EE1D-0395-531F4C283E70}"/>
                </a:ext>
              </a:extLst>
            </p:cNvPr>
            <p:cNvSpPr/>
            <p:nvPr/>
          </p:nvSpPr>
          <p:spPr>
            <a:xfrm>
              <a:off x="4818272" y="3782618"/>
              <a:ext cx="2337" cy="16228"/>
            </a:xfrm>
            <a:custGeom>
              <a:avLst/>
              <a:gdLst/>
              <a:ahLst/>
              <a:cxnLst/>
              <a:rect l="l" t="t" r="r" b="b"/>
              <a:pathLst>
                <a:path w="72" h="500" extrusionOk="0">
                  <a:moveTo>
                    <a:pt x="72" y="0"/>
                  </a:moveTo>
                  <a:cubicBezTo>
                    <a:pt x="31" y="295"/>
                    <a:pt x="0" y="499"/>
                    <a:pt x="0" y="499"/>
                  </a:cubicBezTo>
                  <a:cubicBezTo>
                    <a:pt x="0" y="499"/>
                    <a:pt x="4" y="492"/>
                    <a:pt x="11" y="483"/>
                  </a:cubicBezTo>
                  <a:cubicBezTo>
                    <a:pt x="34" y="322"/>
                    <a:pt x="54" y="162"/>
                    <a:pt x="72" y="0"/>
                  </a:cubicBezTo>
                  <a:close/>
                </a:path>
              </a:pathLst>
            </a:custGeom>
            <a:solidFill>
              <a:srgbClr val="E28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0998;p75">
              <a:extLst>
                <a:ext uri="{FF2B5EF4-FFF2-40B4-BE49-F238E27FC236}">
                  <a16:creationId xmlns:a16="http://schemas.microsoft.com/office/drawing/2014/main" id="{56BED8C3-C5DB-7144-8089-1B52E25030DB}"/>
                </a:ext>
              </a:extLst>
            </p:cNvPr>
            <p:cNvSpPr/>
            <p:nvPr/>
          </p:nvSpPr>
          <p:spPr>
            <a:xfrm>
              <a:off x="4062547" y="3232670"/>
              <a:ext cx="1051282" cy="790636"/>
            </a:xfrm>
            <a:custGeom>
              <a:avLst/>
              <a:gdLst/>
              <a:ahLst/>
              <a:cxnLst/>
              <a:rect l="l" t="t" r="r" b="b"/>
              <a:pathLst>
                <a:path w="32392" h="24361" extrusionOk="0">
                  <a:moveTo>
                    <a:pt x="16355" y="0"/>
                  </a:moveTo>
                  <a:cubicBezTo>
                    <a:pt x="14776" y="0"/>
                    <a:pt x="13195" y="389"/>
                    <a:pt x="12005" y="1534"/>
                  </a:cubicBezTo>
                  <a:cubicBezTo>
                    <a:pt x="12005" y="1534"/>
                    <a:pt x="11181" y="959"/>
                    <a:pt x="9961" y="959"/>
                  </a:cubicBezTo>
                  <a:cubicBezTo>
                    <a:pt x="9097" y="959"/>
                    <a:pt x="8035" y="1247"/>
                    <a:pt x="6926" y="2230"/>
                  </a:cubicBezTo>
                  <a:cubicBezTo>
                    <a:pt x="3535" y="5233"/>
                    <a:pt x="110" y="11605"/>
                    <a:pt x="2616" y="12508"/>
                  </a:cubicBezTo>
                  <a:cubicBezTo>
                    <a:pt x="2616" y="12508"/>
                    <a:pt x="0" y="19406"/>
                    <a:pt x="2992" y="19406"/>
                  </a:cubicBezTo>
                  <a:cubicBezTo>
                    <a:pt x="2992" y="19406"/>
                    <a:pt x="3844" y="23138"/>
                    <a:pt x="5819" y="23138"/>
                  </a:cubicBezTo>
                  <a:cubicBezTo>
                    <a:pt x="6200" y="23138"/>
                    <a:pt x="6623" y="22999"/>
                    <a:pt x="7089" y="22668"/>
                  </a:cubicBezTo>
                  <a:cubicBezTo>
                    <a:pt x="7089" y="22668"/>
                    <a:pt x="8397" y="24131"/>
                    <a:pt x="10368" y="24131"/>
                  </a:cubicBezTo>
                  <a:cubicBezTo>
                    <a:pt x="10914" y="24131"/>
                    <a:pt x="11511" y="24019"/>
                    <a:pt x="12145" y="23732"/>
                  </a:cubicBezTo>
                  <a:cubicBezTo>
                    <a:pt x="12145" y="23732"/>
                    <a:pt x="7691" y="22201"/>
                    <a:pt x="7066" y="18235"/>
                  </a:cubicBezTo>
                  <a:cubicBezTo>
                    <a:pt x="7066" y="18235"/>
                    <a:pt x="4074" y="17122"/>
                    <a:pt x="4561" y="14547"/>
                  </a:cubicBezTo>
                  <a:cubicBezTo>
                    <a:pt x="4561" y="14547"/>
                    <a:pt x="4732" y="13751"/>
                    <a:pt x="5072" y="13751"/>
                  </a:cubicBezTo>
                  <a:cubicBezTo>
                    <a:pt x="5108" y="13751"/>
                    <a:pt x="5147" y="13760"/>
                    <a:pt x="5187" y="13781"/>
                  </a:cubicBezTo>
                  <a:cubicBezTo>
                    <a:pt x="5604" y="13990"/>
                    <a:pt x="6927" y="16425"/>
                    <a:pt x="6927" y="16425"/>
                  </a:cubicBezTo>
                  <a:cubicBezTo>
                    <a:pt x="6927" y="16425"/>
                    <a:pt x="7485" y="11762"/>
                    <a:pt x="6996" y="10998"/>
                  </a:cubicBezTo>
                  <a:cubicBezTo>
                    <a:pt x="6996" y="10998"/>
                    <a:pt x="8527" y="10440"/>
                    <a:pt x="8597" y="9050"/>
                  </a:cubicBezTo>
                  <a:lnTo>
                    <a:pt x="8597" y="9050"/>
                  </a:lnTo>
                  <a:cubicBezTo>
                    <a:pt x="8598" y="9050"/>
                    <a:pt x="8598" y="9050"/>
                    <a:pt x="8600" y="9050"/>
                  </a:cubicBezTo>
                  <a:cubicBezTo>
                    <a:pt x="8686" y="9050"/>
                    <a:pt x="10970" y="8984"/>
                    <a:pt x="11448" y="5642"/>
                  </a:cubicBezTo>
                  <a:cubicBezTo>
                    <a:pt x="11449" y="5636"/>
                    <a:pt x="11450" y="5634"/>
                    <a:pt x="11452" y="5634"/>
                  </a:cubicBezTo>
                  <a:cubicBezTo>
                    <a:pt x="11528" y="5634"/>
                    <a:pt x="12432" y="9127"/>
                    <a:pt x="15276" y="9399"/>
                  </a:cubicBezTo>
                  <a:cubicBezTo>
                    <a:pt x="15520" y="9422"/>
                    <a:pt x="15738" y="9433"/>
                    <a:pt x="15934" y="9433"/>
                  </a:cubicBezTo>
                  <a:cubicBezTo>
                    <a:pt x="18098" y="9433"/>
                    <a:pt x="17573" y="8146"/>
                    <a:pt x="17572" y="8146"/>
                  </a:cubicBezTo>
                  <a:lnTo>
                    <a:pt x="17572" y="8146"/>
                  </a:lnTo>
                  <a:cubicBezTo>
                    <a:pt x="17573" y="8146"/>
                    <a:pt x="18298" y="9354"/>
                    <a:pt x="19869" y="9354"/>
                  </a:cubicBezTo>
                  <a:cubicBezTo>
                    <a:pt x="20183" y="9354"/>
                    <a:pt x="20531" y="9306"/>
                    <a:pt x="20914" y="9190"/>
                  </a:cubicBezTo>
                  <a:cubicBezTo>
                    <a:pt x="20914" y="9190"/>
                    <a:pt x="21401" y="11208"/>
                    <a:pt x="22861" y="11277"/>
                  </a:cubicBezTo>
                  <a:cubicBezTo>
                    <a:pt x="22861" y="11277"/>
                    <a:pt x="23466" y="13874"/>
                    <a:pt x="23512" y="14385"/>
                  </a:cubicBezTo>
                  <a:cubicBezTo>
                    <a:pt x="23558" y="14896"/>
                    <a:pt x="23244" y="16964"/>
                    <a:pt x="23244" y="16964"/>
                  </a:cubicBezTo>
                  <a:cubicBezTo>
                    <a:pt x="23244" y="16964"/>
                    <a:pt x="24613" y="14756"/>
                    <a:pt x="24678" y="13469"/>
                  </a:cubicBezTo>
                  <a:cubicBezTo>
                    <a:pt x="24678" y="13469"/>
                    <a:pt x="25367" y="13783"/>
                    <a:pt x="25505" y="15105"/>
                  </a:cubicBezTo>
                  <a:cubicBezTo>
                    <a:pt x="25645" y="16427"/>
                    <a:pt x="23183" y="18083"/>
                    <a:pt x="23183" y="18083"/>
                  </a:cubicBezTo>
                  <a:cubicBezTo>
                    <a:pt x="23183" y="18083"/>
                    <a:pt x="23083" y="19716"/>
                    <a:pt x="22347" y="20820"/>
                  </a:cubicBezTo>
                  <a:cubicBezTo>
                    <a:pt x="21609" y="21922"/>
                    <a:pt x="18407" y="23662"/>
                    <a:pt x="18407" y="23662"/>
                  </a:cubicBezTo>
                  <a:cubicBezTo>
                    <a:pt x="18407" y="23662"/>
                    <a:pt x="18999" y="24106"/>
                    <a:pt x="19778" y="24106"/>
                  </a:cubicBezTo>
                  <a:cubicBezTo>
                    <a:pt x="20193" y="24106"/>
                    <a:pt x="20661" y="23980"/>
                    <a:pt x="21120" y="23593"/>
                  </a:cubicBezTo>
                  <a:cubicBezTo>
                    <a:pt x="21120" y="23593"/>
                    <a:pt x="21764" y="24360"/>
                    <a:pt x="22800" y="24360"/>
                  </a:cubicBezTo>
                  <a:cubicBezTo>
                    <a:pt x="23501" y="24360"/>
                    <a:pt x="24382" y="24008"/>
                    <a:pt x="25366" y="22828"/>
                  </a:cubicBezTo>
                  <a:cubicBezTo>
                    <a:pt x="25366" y="22828"/>
                    <a:pt x="25743" y="23192"/>
                    <a:pt x="26328" y="23192"/>
                  </a:cubicBezTo>
                  <a:cubicBezTo>
                    <a:pt x="26803" y="23192"/>
                    <a:pt x="27415" y="22952"/>
                    <a:pt x="28074" y="22082"/>
                  </a:cubicBezTo>
                  <a:cubicBezTo>
                    <a:pt x="29120" y="20704"/>
                    <a:pt x="27783" y="19169"/>
                    <a:pt x="27783" y="19169"/>
                  </a:cubicBezTo>
                  <a:cubicBezTo>
                    <a:pt x="27783" y="19169"/>
                    <a:pt x="31544" y="17733"/>
                    <a:pt x="27782" y="12927"/>
                  </a:cubicBezTo>
                  <a:cubicBezTo>
                    <a:pt x="27782" y="12927"/>
                    <a:pt x="32391" y="9187"/>
                    <a:pt x="23346" y="3134"/>
                  </a:cubicBezTo>
                  <a:cubicBezTo>
                    <a:pt x="23346" y="3134"/>
                    <a:pt x="23694" y="2299"/>
                    <a:pt x="22372" y="1534"/>
                  </a:cubicBezTo>
                  <a:cubicBezTo>
                    <a:pt x="21549" y="1057"/>
                    <a:pt x="18956" y="0"/>
                    <a:pt x="1635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0999;p75">
              <a:extLst>
                <a:ext uri="{FF2B5EF4-FFF2-40B4-BE49-F238E27FC236}">
                  <a16:creationId xmlns:a16="http://schemas.microsoft.com/office/drawing/2014/main" id="{0682BD54-9983-F831-EBBD-252E3080F434}"/>
                </a:ext>
              </a:extLst>
            </p:cNvPr>
            <p:cNvSpPr/>
            <p:nvPr/>
          </p:nvSpPr>
          <p:spPr>
            <a:xfrm>
              <a:off x="4543233" y="3360615"/>
              <a:ext cx="37453" cy="22394"/>
            </a:xfrm>
            <a:custGeom>
              <a:avLst/>
              <a:gdLst/>
              <a:ahLst/>
              <a:cxnLst/>
              <a:rect l="l" t="t" r="r" b="b"/>
              <a:pathLst>
                <a:path w="1154" h="690" extrusionOk="0">
                  <a:moveTo>
                    <a:pt x="1" y="0"/>
                  </a:moveTo>
                  <a:cubicBezTo>
                    <a:pt x="589" y="391"/>
                    <a:pt x="1153" y="690"/>
                    <a:pt x="1153" y="690"/>
                  </a:cubicBezTo>
                  <a:cubicBezTo>
                    <a:pt x="1153" y="690"/>
                    <a:pt x="704" y="285"/>
                    <a:pt x="1"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000;p75">
              <a:extLst>
                <a:ext uri="{FF2B5EF4-FFF2-40B4-BE49-F238E27FC236}">
                  <a16:creationId xmlns:a16="http://schemas.microsoft.com/office/drawing/2014/main" id="{70B7875B-3188-D631-4127-2A6BC8280975}"/>
                </a:ext>
              </a:extLst>
            </p:cNvPr>
            <p:cNvSpPr/>
            <p:nvPr/>
          </p:nvSpPr>
          <p:spPr>
            <a:xfrm>
              <a:off x="4292633" y="3968433"/>
              <a:ext cx="844" cy="909"/>
            </a:xfrm>
            <a:custGeom>
              <a:avLst/>
              <a:gdLst/>
              <a:ahLst/>
              <a:cxnLst/>
              <a:rect l="l" t="t" r="r" b="b"/>
              <a:pathLst>
                <a:path w="26" h="28" extrusionOk="0">
                  <a:moveTo>
                    <a:pt x="0" y="0"/>
                  </a:moveTo>
                  <a:cubicBezTo>
                    <a:pt x="0" y="0"/>
                    <a:pt x="8" y="11"/>
                    <a:pt x="26" y="27"/>
                  </a:cubicBezTo>
                  <a:cubicBezTo>
                    <a:pt x="8" y="11"/>
                    <a:pt x="0" y="0"/>
                    <a:pt x="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001;p75">
              <a:extLst>
                <a:ext uri="{FF2B5EF4-FFF2-40B4-BE49-F238E27FC236}">
                  <a16:creationId xmlns:a16="http://schemas.microsoft.com/office/drawing/2014/main" id="{BA46FA35-3584-775E-27A5-DD2A3BBBDDAD}"/>
                </a:ext>
              </a:extLst>
            </p:cNvPr>
            <p:cNvSpPr/>
            <p:nvPr/>
          </p:nvSpPr>
          <p:spPr>
            <a:xfrm>
              <a:off x="4103864" y="3253638"/>
              <a:ext cx="909649" cy="768599"/>
            </a:xfrm>
            <a:custGeom>
              <a:avLst/>
              <a:gdLst/>
              <a:ahLst/>
              <a:cxnLst/>
              <a:rect l="l" t="t" r="r" b="b"/>
              <a:pathLst>
                <a:path w="28028" h="23682" extrusionOk="0">
                  <a:moveTo>
                    <a:pt x="14418" y="1"/>
                  </a:moveTo>
                  <a:lnTo>
                    <a:pt x="14418" y="1"/>
                  </a:lnTo>
                  <a:cubicBezTo>
                    <a:pt x="14417" y="1"/>
                    <a:pt x="13196" y="407"/>
                    <a:pt x="12459" y="407"/>
                  </a:cubicBezTo>
                  <a:cubicBezTo>
                    <a:pt x="12107" y="407"/>
                    <a:pt x="11866" y="315"/>
                    <a:pt x="11918" y="42"/>
                  </a:cubicBezTo>
                  <a:lnTo>
                    <a:pt x="11918" y="42"/>
                  </a:lnTo>
                  <a:cubicBezTo>
                    <a:pt x="11494" y="262"/>
                    <a:pt x="11095" y="536"/>
                    <a:pt x="10732" y="884"/>
                  </a:cubicBezTo>
                  <a:cubicBezTo>
                    <a:pt x="10732" y="884"/>
                    <a:pt x="9908" y="309"/>
                    <a:pt x="8687" y="309"/>
                  </a:cubicBezTo>
                  <a:cubicBezTo>
                    <a:pt x="8209" y="309"/>
                    <a:pt x="7670" y="398"/>
                    <a:pt x="7096" y="643"/>
                  </a:cubicBezTo>
                  <a:cubicBezTo>
                    <a:pt x="7488" y="581"/>
                    <a:pt x="7922" y="525"/>
                    <a:pt x="8276" y="525"/>
                  </a:cubicBezTo>
                  <a:cubicBezTo>
                    <a:pt x="8728" y="525"/>
                    <a:pt x="9048" y="618"/>
                    <a:pt x="8970" y="913"/>
                  </a:cubicBezTo>
                  <a:cubicBezTo>
                    <a:pt x="8741" y="1781"/>
                    <a:pt x="8108" y="2450"/>
                    <a:pt x="8108" y="2450"/>
                  </a:cubicBezTo>
                  <a:cubicBezTo>
                    <a:pt x="8108" y="2450"/>
                    <a:pt x="8593" y="2246"/>
                    <a:pt x="8873" y="2246"/>
                  </a:cubicBezTo>
                  <a:cubicBezTo>
                    <a:pt x="9004" y="2246"/>
                    <a:pt x="9090" y="2291"/>
                    <a:pt x="9061" y="2422"/>
                  </a:cubicBezTo>
                  <a:cubicBezTo>
                    <a:pt x="8970" y="2834"/>
                    <a:pt x="7173" y="4125"/>
                    <a:pt x="7173" y="4125"/>
                  </a:cubicBezTo>
                  <a:cubicBezTo>
                    <a:pt x="7173" y="4125"/>
                    <a:pt x="7919" y="3676"/>
                    <a:pt x="8511" y="3676"/>
                  </a:cubicBezTo>
                  <a:cubicBezTo>
                    <a:pt x="8790" y="3676"/>
                    <a:pt x="9035" y="3775"/>
                    <a:pt x="9152" y="4068"/>
                  </a:cubicBezTo>
                  <a:cubicBezTo>
                    <a:pt x="9518" y="4984"/>
                    <a:pt x="9564" y="5851"/>
                    <a:pt x="8556" y="7133"/>
                  </a:cubicBezTo>
                  <a:cubicBezTo>
                    <a:pt x="8210" y="7574"/>
                    <a:pt x="7902" y="7744"/>
                    <a:pt x="7655" y="7744"/>
                  </a:cubicBezTo>
                  <a:cubicBezTo>
                    <a:pt x="7186" y="7744"/>
                    <a:pt x="6942" y="7125"/>
                    <a:pt x="7092" y="6584"/>
                  </a:cubicBezTo>
                  <a:lnTo>
                    <a:pt x="7092" y="6584"/>
                  </a:lnTo>
                  <a:cubicBezTo>
                    <a:pt x="7092" y="6584"/>
                    <a:pt x="6270" y="7500"/>
                    <a:pt x="6773" y="8093"/>
                  </a:cubicBezTo>
                  <a:cubicBezTo>
                    <a:pt x="6773" y="8093"/>
                    <a:pt x="6647" y="9437"/>
                    <a:pt x="5681" y="9634"/>
                  </a:cubicBezTo>
                  <a:cubicBezTo>
                    <a:pt x="5637" y="9643"/>
                    <a:pt x="5596" y="9647"/>
                    <a:pt x="5558" y="9647"/>
                  </a:cubicBezTo>
                  <a:cubicBezTo>
                    <a:pt x="4759" y="9647"/>
                    <a:pt x="5217" y="7773"/>
                    <a:pt x="5217" y="7772"/>
                  </a:cubicBezTo>
                  <a:lnTo>
                    <a:pt x="5217" y="7772"/>
                  </a:lnTo>
                  <a:cubicBezTo>
                    <a:pt x="5217" y="7773"/>
                    <a:pt x="4532" y="9557"/>
                    <a:pt x="4532" y="10288"/>
                  </a:cubicBezTo>
                  <a:cubicBezTo>
                    <a:pt x="4532" y="10874"/>
                    <a:pt x="5087" y="10933"/>
                    <a:pt x="5309" y="10933"/>
                  </a:cubicBezTo>
                  <a:cubicBezTo>
                    <a:pt x="5365" y="10933"/>
                    <a:pt x="5399" y="10929"/>
                    <a:pt x="5399" y="10929"/>
                  </a:cubicBezTo>
                  <a:lnTo>
                    <a:pt x="5399" y="10929"/>
                  </a:lnTo>
                  <a:cubicBezTo>
                    <a:pt x="5399" y="10929"/>
                    <a:pt x="5198" y="12739"/>
                    <a:pt x="4647" y="12739"/>
                  </a:cubicBezTo>
                  <a:cubicBezTo>
                    <a:pt x="4610" y="12739"/>
                    <a:pt x="4572" y="12731"/>
                    <a:pt x="4532" y="12714"/>
                  </a:cubicBezTo>
                  <a:cubicBezTo>
                    <a:pt x="3893" y="12439"/>
                    <a:pt x="3663" y="9831"/>
                    <a:pt x="3663" y="9831"/>
                  </a:cubicBezTo>
                  <a:cubicBezTo>
                    <a:pt x="3663" y="9831"/>
                    <a:pt x="2977" y="14086"/>
                    <a:pt x="2154" y="14589"/>
                  </a:cubicBezTo>
                  <a:cubicBezTo>
                    <a:pt x="2111" y="14615"/>
                    <a:pt x="2072" y="14627"/>
                    <a:pt x="2038" y="14627"/>
                  </a:cubicBezTo>
                  <a:cubicBezTo>
                    <a:pt x="1398" y="14627"/>
                    <a:pt x="1996" y="10498"/>
                    <a:pt x="1996" y="10497"/>
                  </a:cubicBezTo>
                  <a:lnTo>
                    <a:pt x="1996" y="10497"/>
                  </a:lnTo>
                  <a:cubicBezTo>
                    <a:pt x="1996" y="10497"/>
                    <a:pt x="1531" y="11004"/>
                    <a:pt x="1239" y="11004"/>
                  </a:cubicBezTo>
                  <a:cubicBezTo>
                    <a:pt x="1115" y="11004"/>
                    <a:pt x="1022" y="10913"/>
                    <a:pt x="1008" y="10654"/>
                  </a:cubicBezTo>
                  <a:cubicBezTo>
                    <a:pt x="985" y="10211"/>
                    <a:pt x="1034" y="9017"/>
                    <a:pt x="1087" y="7954"/>
                  </a:cubicBezTo>
                  <a:lnTo>
                    <a:pt x="1087" y="7954"/>
                  </a:lnTo>
                  <a:cubicBezTo>
                    <a:pt x="293" y="9842"/>
                    <a:pt x="181" y="11435"/>
                    <a:pt x="1342" y="11854"/>
                  </a:cubicBezTo>
                  <a:cubicBezTo>
                    <a:pt x="1342" y="11854"/>
                    <a:pt x="1" y="15393"/>
                    <a:pt x="338" y="17402"/>
                  </a:cubicBezTo>
                  <a:cubicBezTo>
                    <a:pt x="603" y="16410"/>
                    <a:pt x="935" y="15371"/>
                    <a:pt x="1164" y="15371"/>
                  </a:cubicBezTo>
                  <a:cubicBezTo>
                    <a:pt x="1190" y="15371"/>
                    <a:pt x="1215" y="15385"/>
                    <a:pt x="1238" y="15413"/>
                  </a:cubicBezTo>
                  <a:cubicBezTo>
                    <a:pt x="1566" y="15812"/>
                    <a:pt x="1459" y="17886"/>
                    <a:pt x="1402" y="18721"/>
                  </a:cubicBezTo>
                  <a:cubicBezTo>
                    <a:pt x="1491" y="18738"/>
                    <a:pt x="1586" y="18751"/>
                    <a:pt x="1688" y="18752"/>
                  </a:cubicBezTo>
                  <a:cubicBezTo>
                    <a:pt x="1705" y="18188"/>
                    <a:pt x="1783" y="17542"/>
                    <a:pt x="2041" y="17542"/>
                  </a:cubicBezTo>
                  <a:cubicBezTo>
                    <a:pt x="2087" y="17542"/>
                    <a:pt x="2140" y="17564"/>
                    <a:pt x="2200" y="17611"/>
                  </a:cubicBezTo>
                  <a:cubicBezTo>
                    <a:pt x="2781" y="18068"/>
                    <a:pt x="3889" y="21121"/>
                    <a:pt x="5250" y="22334"/>
                  </a:cubicBezTo>
                  <a:cubicBezTo>
                    <a:pt x="5430" y="22258"/>
                    <a:pt x="5619" y="22157"/>
                    <a:pt x="5815" y="22017"/>
                  </a:cubicBezTo>
                  <a:cubicBezTo>
                    <a:pt x="5815" y="22017"/>
                    <a:pt x="4226" y="20479"/>
                    <a:pt x="4722" y="19959"/>
                  </a:cubicBezTo>
                  <a:cubicBezTo>
                    <a:pt x="4762" y="19917"/>
                    <a:pt x="4816" y="19898"/>
                    <a:pt x="4881" y="19898"/>
                  </a:cubicBezTo>
                  <a:cubicBezTo>
                    <a:pt x="5623" y="19898"/>
                    <a:pt x="7876" y="22401"/>
                    <a:pt x="8970" y="22780"/>
                  </a:cubicBezTo>
                  <a:cubicBezTo>
                    <a:pt x="9382" y="22924"/>
                    <a:pt x="9660" y="23160"/>
                    <a:pt x="9850" y="23406"/>
                  </a:cubicBezTo>
                  <a:cubicBezTo>
                    <a:pt x="10178" y="23344"/>
                    <a:pt x="10518" y="23239"/>
                    <a:pt x="10870" y="23081"/>
                  </a:cubicBezTo>
                  <a:cubicBezTo>
                    <a:pt x="10870" y="23081"/>
                    <a:pt x="6417" y="21550"/>
                    <a:pt x="5791" y="17584"/>
                  </a:cubicBezTo>
                  <a:cubicBezTo>
                    <a:pt x="5791" y="17584"/>
                    <a:pt x="2800" y="16471"/>
                    <a:pt x="3287" y="13895"/>
                  </a:cubicBezTo>
                  <a:cubicBezTo>
                    <a:pt x="3287" y="13895"/>
                    <a:pt x="3457" y="13101"/>
                    <a:pt x="3797" y="13101"/>
                  </a:cubicBezTo>
                  <a:cubicBezTo>
                    <a:pt x="3834" y="13101"/>
                    <a:pt x="3872" y="13110"/>
                    <a:pt x="3913" y="13131"/>
                  </a:cubicBezTo>
                  <a:cubicBezTo>
                    <a:pt x="4330" y="13340"/>
                    <a:pt x="5653" y="15775"/>
                    <a:pt x="5653" y="15775"/>
                  </a:cubicBezTo>
                  <a:cubicBezTo>
                    <a:pt x="5653" y="15775"/>
                    <a:pt x="6209" y="11111"/>
                    <a:pt x="5722" y="10346"/>
                  </a:cubicBezTo>
                  <a:cubicBezTo>
                    <a:pt x="5722" y="10346"/>
                    <a:pt x="7253" y="9789"/>
                    <a:pt x="7322" y="8398"/>
                  </a:cubicBezTo>
                  <a:cubicBezTo>
                    <a:pt x="7322" y="8398"/>
                    <a:pt x="9688" y="8398"/>
                    <a:pt x="10175" y="4989"/>
                  </a:cubicBezTo>
                  <a:cubicBezTo>
                    <a:pt x="10176" y="4984"/>
                    <a:pt x="10177" y="4981"/>
                    <a:pt x="10179" y="4981"/>
                  </a:cubicBezTo>
                  <a:cubicBezTo>
                    <a:pt x="10255" y="4981"/>
                    <a:pt x="11159" y="8475"/>
                    <a:pt x="14003" y="8746"/>
                  </a:cubicBezTo>
                  <a:cubicBezTo>
                    <a:pt x="14247" y="8769"/>
                    <a:pt x="14465" y="8780"/>
                    <a:pt x="14661" y="8780"/>
                  </a:cubicBezTo>
                  <a:cubicBezTo>
                    <a:pt x="16825" y="8780"/>
                    <a:pt x="16300" y="7493"/>
                    <a:pt x="16299" y="7493"/>
                  </a:cubicBezTo>
                  <a:lnTo>
                    <a:pt x="16299" y="7493"/>
                  </a:lnTo>
                  <a:cubicBezTo>
                    <a:pt x="16300" y="7493"/>
                    <a:pt x="17025" y="8702"/>
                    <a:pt x="18596" y="8702"/>
                  </a:cubicBezTo>
                  <a:cubicBezTo>
                    <a:pt x="18910" y="8702"/>
                    <a:pt x="19258" y="8653"/>
                    <a:pt x="19641" y="8537"/>
                  </a:cubicBezTo>
                  <a:cubicBezTo>
                    <a:pt x="19641" y="8537"/>
                    <a:pt x="20128" y="10555"/>
                    <a:pt x="21588" y="10624"/>
                  </a:cubicBezTo>
                  <a:cubicBezTo>
                    <a:pt x="21588" y="10624"/>
                    <a:pt x="22193" y="13221"/>
                    <a:pt x="22239" y="13732"/>
                  </a:cubicBezTo>
                  <a:cubicBezTo>
                    <a:pt x="22285" y="14244"/>
                    <a:pt x="21971" y="16312"/>
                    <a:pt x="21971" y="16312"/>
                  </a:cubicBezTo>
                  <a:cubicBezTo>
                    <a:pt x="21971" y="16312"/>
                    <a:pt x="23340" y="14103"/>
                    <a:pt x="23405" y="12816"/>
                  </a:cubicBezTo>
                  <a:cubicBezTo>
                    <a:pt x="23405" y="12816"/>
                    <a:pt x="24094" y="13131"/>
                    <a:pt x="24232" y="14453"/>
                  </a:cubicBezTo>
                  <a:cubicBezTo>
                    <a:pt x="24372" y="15775"/>
                    <a:pt x="21910" y="17430"/>
                    <a:pt x="21910" y="17430"/>
                  </a:cubicBezTo>
                  <a:cubicBezTo>
                    <a:pt x="21910" y="17430"/>
                    <a:pt x="21810" y="19064"/>
                    <a:pt x="21074" y="20167"/>
                  </a:cubicBezTo>
                  <a:cubicBezTo>
                    <a:pt x="20336" y="21269"/>
                    <a:pt x="17134" y="23009"/>
                    <a:pt x="17134" y="23009"/>
                  </a:cubicBezTo>
                  <a:cubicBezTo>
                    <a:pt x="17134" y="23009"/>
                    <a:pt x="17559" y="23326"/>
                    <a:pt x="18161" y="23425"/>
                  </a:cubicBezTo>
                  <a:cubicBezTo>
                    <a:pt x="18269" y="23185"/>
                    <a:pt x="18429" y="22926"/>
                    <a:pt x="18670" y="22688"/>
                  </a:cubicBezTo>
                  <a:cubicBezTo>
                    <a:pt x="19344" y="22013"/>
                    <a:pt x="20369" y="21299"/>
                    <a:pt x="20633" y="21299"/>
                  </a:cubicBezTo>
                  <a:cubicBezTo>
                    <a:pt x="20655" y="21299"/>
                    <a:pt x="20672" y="21304"/>
                    <a:pt x="20682" y="21315"/>
                  </a:cubicBezTo>
                  <a:cubicBezTo>
                    <a:pt x="20688" y="21321"/>
                    <a:pt x="20697" y="21324"/>
                    <a:pt x="20707" y="21324"/>
                  </a:cubicBezTo>
                  <a:cubicBezTo>
                    <a:pt x="20928" y="21324"/>
                    <a:pt x="22082" y="19964"/>
                    <a:pt x="22651" y="18479"/>
                  </a:cubicBezTo>
                  <a:cubicBezTo>
                    <a:pt x="22748" y="18225"/>
                    <a:pt x="22824" y="18117"/>
                    <a:pt x="22880" y="18117"/>
                  </a:cubicBezTo>
                  <a:cubicBezTo>
                    <a:pt x="23166" y="18117"/>
                    <a:pt x="22928" y="20934"/>
                    <a:pt x="22343" y="21400"/>
                  </a:cubicBezTo>
                  <a:cubicBezTo>
                    <a:pt x="21644" y="21956"/>
                    <a:pt x="20905" y="22010"/>
                    <a:pt x="20905" y="22010"/>
                  </a:cubicBezTo>
                  <a:cubicBezTo>
                    <a:pt x="20905" y="22010"/>
                    <a:pt x="20346" y="22776"/>
                    <a:pt x="19965" y="23057"/>
                  </a:cubicBezTo>
                  <a:cubicBezTo>
                    <a:pt x="20160" y="23241"/>
                    <a:pt x="20593" y="23585"/>
                    <a:pt x="21203" y="23681"/>
                  </a:cubicBezTo>
                  <a:cubicBezTo>
                    <a:pt x="21051" y="23379"/>
                    <a:pt x="21074" y="23035"/>
                    <a:pt x="21415" y="22779"/>
                  </a:cubicBezTo>
                  <a:cubicBezTo>
                    <a:pt x="21964" y="22367"/>
                    <a:pt x="23428" y="22092"/>
                    <a:pt x="23975" y="19761"/>
                  </a:cubicBezTo>
                  <a:cubicBezTo>
                    <a:pt x="24124" y="19131"/>
                    <a:pt x="24277" y="18895"/>
                    <a:pt x="24419" y="18895"/>
                  </a:cubicBezTo>
                  <a:cubicBezTo>
                    <a:pt x="24802" y="18895"/>
                    <a:pt x="25099" y="20614"/>
                    <a:pt x="24972" y="20910"/>
                  </a:cubicBezTo>
                  <a:cubicBezTo>
                    <a:pt x="24851" y="21200"/>
                    <a:pt x="24414" y="21863"/>
                    <a:pt x="24161" y="22239"/>
                  </a:cubicBezTo>
                  <a:cubicBezTo>
                    <a:pt x="24295" y="22342"/>
                    <a:pt x="24615" y="22546"/>
                    <a:pt x="25053" y="22546"/>
                  </a:cubicBezTo>
                  <a:cubicBezTo>
                    <a:pt x="25322" y="22546"/>
                    <a:pt x="25636" y="22468"/>
                    <a:pt x="25979" y="22242"/>
                  </a:cubicBezTo>
                  <a:cubicBezTo>
                    <a:pt x="25755" y="22049"/>
                    <a:pt x="25585" y="21760"/>
                    <a:pt x="25760" y="21368"/>
                  </a:cubicBezTo>
                  <a:cubicBezTo>
                    <a:pt x="26126" y="20545"/>
                    <a:pt x="25577" y="18760"/>
                    <a:pt x="24937" y="17022"/>
                  </a:cubicBezTo>
                  <a:cubicBezTo>
                    <a:pt x="24812" y="16682"/>
                    <a:pt x="24812" y="16544"/>
                    <a:pt x="24895" y="16544"/>
                  </a:cubicBezTo>
                  <a:cubicBezTo>
                    <a:pt x="25145" y="16544"/>
                    <a:pt x="26145" y="17801"/>
                    <a:pt x="26652" y="18459"/>
                  </a:cubicBezTo>
                  <a:cubicBezTo>
                    <a:pt x="26962" y="18304"/>
                    <a:pt x="27705" y="17848"/>
                    <a:pt x="28028" y="16947"/>
                  </a:cubicBezTo>
                  <a:cubicBezTo>
                    <a:pt x="27171" y="16939"/>
                    <a:pt x="25964" y="16500"/>
                    <a:pt x="25485" y="14275"/>
                  </a:cubicBezTo>
                  <a:cubicBezTo>
                    <a:pt x="25167" y="12795"/>
                    <a:pt x="25485" y="12359"/>
                    <a:pt x="25971" y="12359"/>
                  </a:cubicBezTo>
                  <a:cubicBezTo>
                    <a:pt x="26209" y="12359"/>
                    <a:pt x="26488" y="12464"/>
                    <a:pt x="26752" y="12602"/>
                  </a:cubicBezTo>
                  <a:cubicBezTo>
                    <a:pt x="26672" y="12495"/>
                    <a:pt x="26595" y="12390"/>
                    <a:pt x="26509" y="12278"/>
                  </a:cubicBezTo>
                  <a:cubicBezTo>
                    <a:pt x="26509" y="12278"/>
                    <a:pt x="27368" y="11581"/>
                    <a:pt x="27616" y="10300"/>
                  </a:cubicBezTo>
                  <a:lnTo>
                    <a:pt x="27616" y="10300"/>
                  </a:lnTo>
                  <a:cubicBezTo>
                    <a:pt x="27281" y="10473"/>
                    <a:pt x="26885" y="10627"/>
                    <a:pt x="26542" y="10627"/>
                  </a:cubicBezTo>
                  <a:cubicBezTo>
                    <a:pt x="26278" y="10627"/>
                    <a:pt x="26046" y="10537"/>
                    <a:pt x="25896" y="10294"/>
                  </a:cubicBezTo>
                  <a:cubicBezTo>
                    <a:pt x="25349" y="9409"/>
                    <a:pt x="24256" y="7005"/>
                    <a:pt x="24089" y="6638"/>
                  </a:cubicBezTo>
                  <a:lnTo>
                    <a:pt x="24089" y="6638"/>
                  </a:lnTo>
                  <a:cubicBezTo>
                    <a:pt x="24215" y="6922"/>
                    <a:pt x="24872" y="8494"/>
                    <a:pt x="24249" y="9241"/>
                  </a:cubicBezTo>
                  <a:cubicBezTo>
                    <a:pt x="24126" y="9389"/>
                    <a:pt x="23984" y="9450"/>
                    <a:pt x="23836" y="9450"/>
                  </a:cubicBezTo>
                  <a:cubicBezTo>
                    <a:pt x="23158" y="9450"/>
                    <a:pt x="22328" y="8189"/>
                    <a:pt x="22328" y="8189"/>
                  </a:cubicBezTo>
                  <a:lnTo>
                    <a:pt x="22328" y="8189"/>
                  </a:lnTo>
                  <a:cubicBezTo>
                    <a:pt x="22328" y="8189"/>
                    <a:pt x="22785" y="9378"/>
                    <a:pt x="21779" y="9423"/>
                  </a:cubicBezTo>
                  <a:cubicBezTo>
                    <a:pt x="21768" y="9424"/>
                    <a:pt x="21758" y="9424"/>
                    <a:pt x="21747" y="9424"/>
                  </a:cubicBezTo>
                  <a:cubicBezTo>
                    <a:pt x="20768" y="9424"/>
                    <a:pt x="20599" y="7355"/>
                    <a:pt x="20599" y="7355"/>
                  </a:cubicBezTo>
                  <a:cubicBezTo>
                    <a:pt x="20599" y="7355"/>
                    <a:pt x="20286" y="7473"/>
                    <a:pt x="19785" y="7473"/>
                  </a:cubicBezTo>
                  <a:cubicBezTo>
                    <a:pt x="19027" y="7473"/>
                    <a:pt x="17840" y="7204"/>
                    <a:pt x="16656" y="5855"/>
                  </a:cubicBezTo>
                  <a:cubicBezTo>
                    <a:pt x="16656" y="5855"/>
                    <a:pt x="16336" y="7209"/>
                    <a:pt x="14974" y="7209"/>
                  </a:cubicBezTo>
                  <a:cubicBezTo>
                    <a:pt x="14479" y="7209"/>
                    <a:pt x="13846" y="7030"/>
                    <a:pt x="13042" y="6542"/>
                  </a:cubicBezTo>
                  <a:cubicBezTo>
                    <a:pt x="10062" y="4734"/>
                    <a:pt x="10915" y="3018"/>
                    <a:pt x="12259" y="3018"/>
                  </a:cubicBezTo>
                  <a:cubicBezTo>
                    <a:pt x="12276" y="3018"/>
                    <a:pt x="12293" y="3018"/>
                    <a:pt x="12310" y="3018"/>
                  </a:cubicBezTo>
                  <a:cubicBezTo>
                    <a:pt x="12769" y="3035"/>
                    <a:pt x="13186" y="3147"/>
                    <a:pt x="13538" y="3291"/>
                  </a:cubicBezTo>
                  <a:cubicBezTo>
                    <a:pt x="12764" y="2776"/>
                    <a:pt x="11946" y="2101"/>
                    <a:pt x="12310" y="1740"/>
                  </a:cubicBezTo>
                  <a:cubicBezTo>
                    <a:pt x="12951" y="1099"/>
                    <a:pt x="14417" y="1"/>
                    <a:pt x="1441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002;p75">
              <a:extLst>
                <a:ext uri="{FF2B5EF4-FFF2-40B4-BE49-F238E27FC236}">
                  <a16:creationId xmlns:a16="http://schemas.microsoft.com/office/drawing/2014/main" id="{9302616F-737D-A8CC-638C-3B0268D19064}"/>
                </a:ext>
              </a:extLst>
            </p:cNvPr>
            <p:cNvSpPr/>
            <p:nvPr/>
          </p:nvSpPr>
          <p:spPr>
            <a:xfrm>
              <a:off x="4885004" y="3467560"/>
              <a:ext cx="714" cy="1655"/>
            </a:xfrm>
            <a:custGeom>
              <a:avLst/>
              <a:gdLst/>
              <a:ahLst/>
              <a:cxnLst/>
              <a:rect l="l" t="t" r="r" b="b"/>
              <a:pathLst>
                <a:path w="22" h="51" extrusionOk="0">
                  <a:moveTo>
                    <a:pt x="0" y="1"/>
                  </a:moveTo>
                  <a:cubicBezTo>
                    <a:pt x="0" y="1"/>
                    <a:pt x="8" y="21"/>
                    <a:pt x="22" y="51"/>
                  </a:cubicBezTo>
                  <a:cubicBezTo>
                    <a:pt x="8" y="20"/>
                    <a:pt x="0" y="1"/>
                    <a:pt x="0"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003;p75">
              <a:extLst>
                <a:ext uri="{FF2B5EF4-FFF2-40B4-BE49-F238E27FC236}">
                  <a16:creationId xmlns:a16="http://schemas.microsoft.com/office/drawing/2014/main" id="{99B35C55-B302-177F-7CAA-B89EB22D3505}"/>
                </a:ext>
              </a:extLst>
            </p:cNvPr>
            <p:cNvSpPr/>
            <p:nvPr/>
          </p:nvSpPr>
          <p:spPr>
            <a:xfrm>
              <a:off x="4318501" y="3394143"/>
              <a:ext cx="123264" cy="136765"/>
            </a:xfrm>
            <a:custGeom>
              <a:avLst/>
              <a:gdLst/>
              <a:ahLst/>
              <a:cxnLst/>
              <a:rect l="l" t="t" r="r" b="b"/>
              <a:pathLst>
                <a:path w="3798" h="4214" extrusionOk="0">
                  <a:moveTo>
                    <a:pt x="3781" y="1"/>
                  </a:moveTo>
                  <a:cubicBezTo>
                    <a:pt x="3762" y="1"/>
                    <a:pt x="3705" y="213"/>
                    <a:pt x="3621" y="528"/>
                  </a:cubicBezTo>
                  <a:cubicBezTo>
                    <a:pt x="3538" y="845"/>
                    <a:pt x="3420" y="1267"/>
                    <a:pt x="3250" y="1663"/>
                  </a:cubicBezTo>
                  <a:cubicBezTo>
                    <a:pt x="3083" y="2061"/>
                    <a:pt x="2847" y="2418"/>
                    <a:pt x="2645" y="2668"/>
                  </a:cubicBezTo>
                  <a:cubicBezTo>
                    <a:pt x="2445" y="2917"/>
                    <a:pt x="2290" y="3066"/>
                    <a:pt x="2290" y="3066"/>
                  </a:cubicBezTo>
                  <a:cubicBezTo>
                    <a:pt x="2290" y="3066"/>
                    <a:pt x="2145" y="3226"/>
                    <a:pt x="1907" y="3442"/>
                  </a:cubicBezTo>
                  <a:cubicBezTo>
                    <a:pt x="1667" y="3652"/>
                    <a:pt x="1335" y="3952"/>
                    <a:pt x="935" y="4023"/>
                  </a:cubicBezTo>
                  <a:cubicBezTo>
                    <a:pt x="890" y="4032"/>
                    <a:pt x="845" y="4036"/>
                    <a:pt x="800" y="4036"/>
                  </a:cubicBezTo>
                  <a:cubicBezTo>
                    <a:pt x="649" y="4036"/>
                    <a:pt x="502" y="3989"/>
                    <a:pt x="394" y="3898"/>
                  </a:cubicBezTo>
                  <a:cubicBezTo>
                    <a:pt x="247" y="3781"/>
                    <a:pt x="161" y="3611"/>
                    <a:pt x="126" y="3462"/>
                  </a:cubicBezTo>
                  <a:cubicBezTo>
                    <a:pt x="52" y="3152"/>
                    <a:pt x="189" y="2951"/>
                    <a:pt x="166" y="2944"/>
                  </a:cubicBezTo>
                  <a:cubicBezTo>
                    <a:pt x="166" y="2944"/>
                    <a:pt x="166" y="2944"/>
                    <a:pt x="166" y="2944"/>
                  </a:cubicBezTo>
                  <a:cubicBezTo>
                    <a:pt x="159" y="2944"/>
                    <a:pt x="115" y="2981"/>
                    <a:pt x="77" y="3071"/>
                  </a:cubicBezTo>
                  <a:cubicBezTo>
                    <a:pt x="37" y="3160"/>
                    <a:pt x="1" y="3307"/>
                    <a:pt x="26" y="3481"/>
                  </a:cubicBezTo>
                  <a:cubicBezTo>
                    <a:pt x="52" y="3651"/>
                    <a:pt x="130" y="3853"/>
                    <a:pt x="299" y="4007"/>
                  </a:cubicBezTo>
                  <a:cubicBezTo>
                    <a:pt x="439" y="4140"/>
                    <a:pt x="647" y="4213"/>
                    <a:pt x="850" y="4213"/>
                  </a:cubicBezTo>
                  <a:cubicBezTo>
                    <a:pt x="888" y="4213"/>
                    <a:pt x="926" y="4211"/>
                    <a:pt x="962" y="4205"/>
                  </a:cubicBezTo>
                  <a:cubicBezTo>
                    <a:pt x="1201" y="4179"/>
                    <a:pt x="1417" y="4076"/>
                    <a:pt x="1599" y="3965"/>
                  </a:cubicBezTo>
                  <a:cubicBezTo>
                    <a:pt x="1784" y="3852"/>
                    <a:pt x="1935" y="3729"/>
                    <a:pt x="2065" y="3623"/>
                  </a:cubicBezTo>
                  <a:cubicBezTo>
                    <a:pt x="2324" y="3408"/>
                    <a:pt x="2479" y="3245"/>
                    <a:pt x="2479" y="3245"/>
                  </a:cubicBezTo>
                  <a:cubicBezTo>
                    <a:pt x="2479" y="3245"/>
                    <a:pt x="2636" y="3084"/>
                    <a:pt x="2837" y="2813"/>
                  </a:cubicBezTo>
                  <a:cubicBezTo>
                    <a:pt x="3039" y="2544"/>
                    <a:pt x="3272" y="2152"/>
                    <a:pt x="3423" y="1729"/>
                  </a:cubicBezTo>
                  <a:cubicBezTo>
                    <a:pt x="3575" y="1309"/>
                    <a:pt x="3666" y="873"/>
                    <a:pt x="3721" y="548"/>
                  </a:cubicBezTo>
                  <a:cubicBezTo>
                    <a:pt x="3775" y="223"/>
                    <a:pt x="3798" y="3"/>
                    <a:pt x="3782" y="1"/>
                  </a:cubicBezTo>
                  <a:cubicBezTo>
                    <a:pt x="3782" y="1"/>
                    <a:pt x="3781" y="1"/>
                    <a:pt x="3781"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004;p75">
              <a:extLst>
                <a:ext uri="{FF2B5EF4-FFF2-40B4-BE49-F238E27FC236}">
                  <a16:creationId xmlns:a16="http://schemas.microsoft.com/office/drawing/2014/main" id="{C9084830-EAF1-DB36-CDB5-94AAEBCB8F69}"/>
                </a:ext>
              </a:extLst>
            </p:cNvPr>
            <p:cNvSpPr/>
            <p:nvPr/>
          </p:nvSpPr>
          <p:spPr>
            <a:xfrm>
              <a:off x="4261540" y="3554707"/>
              <a:ext cx="62541" cy="38135"/>
            </a:xfrm>
            <a:custGeom>
              <a:avLst/>
              <a:gdLst/>
              <a:ahLst/>
              <a:cxnLst/>
              <a:rect l="l" t="t" r="r" b="b"/>
              <a:pathLst>
                <a:path w="1927" h="1175" extrusionOk="0">
                  <a:moveTo>
                    <a:pt x="256" y="0"/>
                  </a:moveTo>
                  <a:cubicBezTo>
                    <a:pt x="238" y="0"/>
                    <a:pt x="187" y="76"/>
                    <a:pt x="129" y="196"/>
                  </a:cubicBezTo>
                  <a:cubicBezTo>
                    <a:pt x="69" y="322"/>
                    <a:pt x="0" y="517"/>
                    <a:pt x="45" y="728"/>
                  </a:cubicBezTo>
                  <a:cubicBezTo>
                    <a:pt x="67" y="830"/>
                    <a:pt x="112" y="934"/>
                    <a:pt x="187" y="1012"/>
                  </a:cubicBezTo>
                  <a:cubicBezTo>
                    <a:pt x="258" y="1092"/>
                    <a:pt x="358" y="1140"/>
                    <a:pt x="443" y="1159"/>
                  </a:cubicBezTo>
                  <a:cubicBezTo>
                    <a:pt x="498" y="1171"/>
                    <a:pt x="547" y="1175"/>
                    <a:pt x="587" y="1175"/>
                  </a:cubicBezTo>
                  <a:cubicBezTo>
                    <a:pt x="609" y="1175"/>
                    <a:pt x="629" y="1174"/>
                    <a:pt x="645" y="1173"/>
                  </a:cubicBezTo>
                  <a:cubicBezTo>
                    <a:pt x="693" y="1170"/>
                    <a:pt x="717" y="1165"/>
                    <a:pt x="717" y="1165"/>
                  </a:cubicBezTo>
                  <a:cubicBezTo>
                    <a:pt x="717" y="1165"/>
                    <a:pt x="823" y="1143"/>
                    <a:pt x="956" y="1078"/>
                  </a:cubicBezTo>
                  <a:cubicBezTo>
                    <a:pt x="1085" y="1016"/>
                    <a:pt x="1250" y="922"/>
                    <a:pt x="1401" y="808"/>
                  </a:cubicBezTo>
                  <a:cubicBezTo>
                    <a:pt x="1707" y="586"/>
                    <a:pt x="1927" y="280"/>
                    <a:pt x="1897" y="257"/>
                  </a:cubicBezTo>
                  <a:cubicBezTo>
                    <a:pt x="1896" y="256"/>
                    <a:pt x="1894" y="255"/>
                    <a:pt x="1892" y="255"/>
                  </a:cubicBezTo>
                  <a:cubicBezTo>
                    <a:pt x="1848" y="255"/>
                    <a:pt x="1596" y="492"/>
                    <a:pt x="1296" y="655"/>
                  </a:cubicBezTo>
                  <a:cubicBezTo>
                    <a:pt x="1144" y="742"/>
                    <a:pt x="983" y="814"/>
                    <a:pt x="861" y="857"/>
                  </a:cubicBezTo>
                  <a:cubicBezTo>
                    <a:pt x="741" y="902"/>
                    <a:pt x="666" y="910"/>
                    <a:pt x="666" y="910"/>
                  </a:cubicBezTo>
                  <a:cubicBezTo>
                    <a:pt x="666" y="910"/>
                    <a:pt x="647" y="915"/>
                    <a:pt x="614" y="920"/>
                  </a:cubicBezTo>
                  <a:cubicBezTo>
                    <a:pt x="594" y="925"/>
                    <a:pt x="567" y="928"/>
                    <a:pt x="539" y="928"/>
                  </a:cubicBezTo>
                  <a:cubicBezTo>
                    <a:pt x="522" y="928"/>
                    <a:pt x="505" y="927"/>
                    <a:pt x="487" y="925"/>
                  </a:cubicBezTo>
                  <a:cubicBezTo>
                    <a:pt x="390" y="918"/>
                    <a:pt x="274" y="835"/>
                    <a:pt x="223" y="682"/>
                  </a:cubicBezTo>
                  <a:cubicBezTo>
                    <a:pt x="170" y="535"/>
                    <a:pt x="196" y="359"/>
                    <a:pt x="224" y="230"/>
                  </a:cubicBezTo>
                  <a:cubicBezTo>
                    <a:pt x="254" y="99"/>
                    <a:pt x="276" y="7"/>
                    <a:pt x="258" y="0"/>
                  </a:cubicBezTo>
                  <a:cubicBezTo>
                    <a:pt x="257" y="0"/>
                    <a:pt x="257" y="0"/>
                    <a:pt x="25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005;p75">
              <a:extLst>
                <a:ext uri="{FF2B5EF4-FFF2-40B4-BE49-F238E27FC236}">
                  <a16:creationId xmlns:a16="http://schemas.microsoft.com/office/drawing/2014/main" id="{34720582-E695-2D0A-AAE8-D583A4CBF770}"/>
                </a:ext>
              </a:extLst>
            </p:cNvPr>
            <p:cNvSpPr/>
            <p:nvPr/>
          </p:nvSpPr>
          <p:spPr>
            <a:xfrm>
              <a:off x="4220287" y="3617218"/>
              <a:ext cx="30735" cy="87271"/>
            </a:xfrm>
            <a:custGeom>
              <a:avLst/>
              <a:gdLst/>
              <a:ahLst/>
              <a:cxnLst/>
              <a:rect l="l" t="t" r="r" b="b"/>
              <a:pathLst>
                <a:path w="947" h="2689" extrusionOk="0">
                  <a:moveTo>
                    <a:pt x="61" y="1"/>
                  </a:moveTo>
                  <a:cubicBezTo>
                    <a:pt x="43" y="1"/>
                    <a:pt x="11" y="88"/>
                    <a:pt x="7" y="226"/>
                  </a:cubicBezTo>
                  <a:cubicBezTo>
                    <a:pt x="1" y="365"/>
                    <a:pt x="22" y="549"/>
                    <a:pt x="52" y="725"/>
                  </a:cubicBezTo>
                  <a:cubicBezTo>
                    <a:pt x="110" y="1083"/>
                    <a:pt x="214" y="1431"/>
                    <a:pt x="214" y="1431"/>
                  </a:cubicBezTo>
                  <a:cubicBezTo>
                    <a:pt x="214" y="1431"/>
                    <a:pt x="342" y="1771"/>
                    <a:pt x="513" y="2090"/>
                  </a:cubicBezTo>
                  <a:cubicBezTo>
                    <a:pt x="674" y="2400"/>
                    <a:pt x="873" y="2689"/>
                    <a:pt x="912" y="2689"/>
                  </a:cubicBezTo>
                  <a:cubicBezTo>
                    <a:pt x="913" y="2689"/>
                    <a:pt x="914" y="2689"/>
                    <a:pt x="915" y="2688"/>
                  </a:cubicBezTo>
                  <a:cubicBezTo>
                    <a:pt x="946" y="2671"/>
                    <a:pt x="801" y="2347"/>
                    <a:pt x="685" y="2016"/>
                  </a:cubicBezTo>
                  <a:cubicBezTo>
                    <a:pt x="562" y="1686"/>
                    <a:pt x="465" y="1348"/>
                    <a:pt x="465" y="1348"/>
                  </a:cubicBezTo>
                  <a:cubicBezTo>
                    <a:pt x="465" y="1348"/>
                    <a:pt x="338" y="1021"/>
                    <a:pt x="234" y="683"/>
                  </a:cubicBezTo>
                  <a:cubicBezTo>
                    <a:pt x="180" y="515"/>
                    <a:pt x="133" y="348"/>
                    <a:pt x="110" y="219"/>
                  </a:cubicBezTo>
                  <a:cubicBezTo>
                    <a:pt x="84" y="91"/>
                    <a:pt x="79" y="2"/>
                    <a:pt x="61" y="1"/>
                  </a:cubicBezTo>
                  <a:cubicBezTo>
                    <a:pt x="61" y="1"/>
                    <a:pt x="61" y="1"/>
                    <a:pt x="61"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1006;p75">
              <a:extLst>
                <a:ext uri="{FF2B5EF4-FFF2-40B4-BE49-F238E27FC236}">
                  <a16:creationId xmlns:a16="http://schemas.microsoft.com/office/drawing/2014/main" id="{09B0AE65-1DB9-7846-E6C6-2E94BF5BB852}"/>
                </a:ext>
              </a:extLst>
            </p:cNvPr>
            <p:cNvSpPr/>
            <p:nvPr/>
          </p:nvSpPr>
          <p:spPr>
            <a:xfrm>
              <a:off x="4254432" y="3645715"/>
              <a:ext cx="45891" cy="48325"/>
            </a:xfrm>
            <a:custGeom>
              <a:avLst/>
              <a:gdLst/>
              <a:ahLst/>
              <a:cxnLst/>
              <a:rect l="l" t="t" r="r" b="b"/>
              <a:pathLst>
                <a:path w="1414" h="1489" extrusionOk="0">
                  <a:moveTo>
                    <a:pt x="1376" y="1"/>
                  </a:moveTo>
                  <a:cubicBezTo>
                    <a:pt x="1339" y="1"/>
                    <a:pt x="1226" y="248"/>
                    <a:pt x="1100" y="481"/>
                  </a:cubicBezTo>
                  <a:cubicBezTo>
                    <a:pt x="1034" y="601"/>
                    <a:pt x="965" y="721"/>
                    <a:pt x="913" y="808"/>
                  </a:cubicBezTo>
                  <a:cubicBezTo>
                    <a:pt x="859" y="893"/>
                    <a:pt x="821" y="944"/>
                    <a:pt x="821" y="944"/>
                  </a:cubicBezTo>
                  <a:cubicBezTo>
                    <a:pt x="821" y="944"/>
                    <a:pt x="791" y="1001"/>
                    <a:pt x="737" y="1078"/>
                  </a:cubicBezTo>
                  <a:cubicBezTo>
                    <a:pt x="684" y="1152"/>
                    <a:pt x="599" y="1243"/>
                    <a:pt x="495" y="1291"/>
                  </a:cubicBezTo>
                  <a:cubicBezTo>
                    <a:pt x="425" y="1324"/>
                    <a:pt x="347" y="1339"/>
                    <a:pt x="276" y="1339"/>
                  </a:cubicBezTo>
                  <a:cubicBezTo>
                    <a:pt x="238" y="1339"/>
                    <a:pt x="203" y="1335"/>
                    <a:pt x="172" y="1327"/>
                  </a:cubicBezTo>
                  <a:cubicBezTo>
                    <a:pt x="91" y="1309"/>
                    <a:pt x="40" y="1269"/>
                    <a:pt x="20" y="1269"/>
                  </a:cubicBezTo>
                  <a:cubicBezTo>
                    <a:pt x="18" y="1269"/>
                    <a:pt x="16" y="1269"/>
                    <a:pt x="14" y="1270"/>
                  </a:cubicBezTo>
                  <a:cubicBezTo>
                    <a:pt x="1" y="1280"/>
                    <a:pt x="28" y="1357"/>
                    <a:pt x="130" y="1422"/>
                  </a:cubicBezTo>
                  <a:cubicBezTo>
                    <a:pt x="196" y="1462"/>
                    <a:pt x="291" y="1488"/>
                    <a:pt x="393" y="1488"/>
                  </a:cubicBezTo>
                  <a:cubicBezTo>
                    <a:pt x="445" y="1488"/>
                    <a:pt x="500" y="1481"/>
                    <a:pt x="554" y="1466"/>
                  </a:cubicBezTo>
                  <a:cubicBezTo>
                    <a:pt x="716" y="1424"/>
                    <a:pt x="840" y="1318"/>
                    <a:pt x="920" y="1234"/>
                  </a:cubicBezTo>
                  <a:cubicBezTo>
                    <a:pt x="999" y="1148"/>
                    <a:pt x="1040" y="1086"/>
                    <a:pt x="1040" y="1086"/>
                  </a:cubicBezTo>
                  <a:cubicBezTo>
                    <a:pt x="1040" y="1086"/>
                    <a:pt x="1077" y="1021"/>
                    <a:pt x="1122" y="922"/>
                  </a:cubicBezTo>
                  <a:cubicBezTo>
                    <a:pt x="1165" y="823"/>
                    <a:pt x="1219" y="693"/>
                    <a:pt x="1265" y="558"/>
                  </a:cubicBezTo>
                  <a:cubicBezTo>
                    <a:pt x="1358" y="290"/>
                    <a:pt x="1413" y="12"/>
                    <a:pt x="1378" y="1"/>
                  </a:cubicBezTo>
                  <a:cubicBezTo>
                    <a:pt x="1377" y="1"/>
                    <a:pt x="1377" y="1"/>
                    <a:pt x="1376"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1007;p75">
              <a:extLst>
                <a:ext uri="{FF2B5EF4-FFF2-40B4-BE49-F238E27FC236}">
                  <a16:creationId xmlns:a16="http://schemas.microsoft.com/office/drawing/2014/main" id="{CD1A6589-0343-1A39-AA06-7F6861654AA2}"/>
                </a:ext>
              </a:extLst>
            </p:cNvPr>
            <p:cNvSpPr/>
            <p:nvPr/>
          </p:nvSpPr>
          <p:spPr>
            <a:xfrm>
              <a:off x="4366440" y="3311151"/>
              <a:ext cx="70914" cy="22394"/>
            </a:xfrm>
            <a:custGeom>
              <a:avLst/>
              <a:gdLst/>
              <a:ahLst/>
              <a:cxnLst/>
              <a:rect l="l" t="t" r="r" b="b"/>
              <a:pathLst>
                <a:path w="2185" h="690" extrusionOk="0">
                  <a:moveTo>
                    <a:pt x="1297" y="1"/>
                  </a:moveTo>
                  <a:cubicBezTo>
                    <a:pt x="1283" y="1"/>
                    <a:pt x="1270" y="1"/>
                    <a:pt x="1258" y="1"/>
                  </a:cubicBezTo>
                  <a:cubicBezTo>
                    <a:pt x="1134" y="3"/>
                    <a:pt x="1053" y="20"/>
                    <a:pt x="1053" y="20"/>
                  </a:cubicBezTo>
                  <a:cubicBezTo>
                    <a:pt x="1053" y="20"/>
                    <a:pt x="975" y="40"/>
                    <a:pt x="863" y="84"/>
                  </a:cubicBezTo>
                  <a:cubicBezTo>
                    <a:pt x="752" y="128"/>
                    <a:pt x="612" y="200"/>
                    <a:pt x="482" y="285"/>
                  </a:cubicBezTo>
                  <a:cubicBezTo>
                    <a:pt x="223" y="455"/>
                    <a:pt x="1" y="657"/>
                    <a:pt x="20" y="685"/>
                  </a:cubicBezTo>
                  <a:cubicBezTo>
                    <a:pt x="21" y="688"/>
                    <a:pt x="26" y="690"/>
                    <a:pt x="32" y="690"/>
                  </a:cubicBezTo>
                  <a:cubicBezTo>
                    <a:pt x="90" y="690"/>
                    <a:pt x="329" y="557"/>
                    <a:pt x="570" y="448"/>
                  </a:cubicBezTo>
                  <a:cubicBezTo>
                    <a:pt x="702" y="388"/>
                    <a:pt x="837" y="340"/>
                    <a:pt x="938" y="313"/>
                  </a:cubicBezTo>
                  <a:cubicBezTo>
                    <a:pt x="1042" y="286"/>
                    <a:pt x="1110" y="276"/>
                    <a:pt x="1110" y="276"/>
                  </a:cubicBezTo>
                  <a:cubicBezTo>
                    <a:pt x="1110" y="276"/>
                    <a:pt x="1173" y="258"/>
                    <a:pt x="1274" y="243"/>
                  </a:cubicBezTo>
                  <a:cubicBezTo>
                    <a:pt x="1326" y="234"/>
                    <a:pt x="1387" y="229"/>
                    <a:pt x="1453" y="229"/>
                  </a:cubicBezTo>
                  <a:cubicBezTo>
                    <a:pt x="1516" y="229"/>
                    <a:pt x="1584" y="234"/>
                    <a:pt x="1651" y="245"/>
                  </a:cubicBezTo>
                  <a:cubicBezTo>
                    <a:pt x="1787" y="267"/>
                    <a:pt x="1916" y="320"/>
                    <a:pt x="2008" y="375"/>
                  </a:cubicBezTo>
                  <a:cubicBezTo>
                    <a:pt x="2092" y="426"/>
                    <a:pt x="2145" y="471"/>
                    <a:pt x="2165" y="471"/>
                  </a:cubicBezTo>
                  <a:cubicBezTo>
                    <a:pt x="2168" y="471"/>
                    <a:pt x="2170" y="471"/>
                    <a:pt x="2171" y="469"/>
                  </a:cubicBezTo>
                  <a:cubicBezTo>
                    <a:pt x="2185" y="460"/>
                    <a:pt x="2156" y="383"/>
                    <a:pt x="2074" y="297"/>
                  </a:cubicBezTo>
                  <a:cubicBezTo>
                    <a:pt x="1993" y="206"/>
                    <a:pt x="1853" y="116"/>
                    <a:pt x="1698" y="65"/>
                  </a:cubicBezTo>
                  <a:cubicBezTo>
                    <a:pt x="1560" y="17"/>
                    <a:pt x="1414" y="1"/>
                    <a:pt x="1297"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1008;p75">
              <a:extLst>
                <a:ext uri="{FF2B5EF4-FFF2-40B4-BE49-F238E27FC236}">
                  <a16:creationId xmlns:a16="http://schemas.microsoft.com/office/drawing/2014/main" id="{44ED1985-573E-F57F-4C48-792914361166}"/>
                </a:ext>
              </a:extLst>
            </p:cNvPr>
            <p:cNvSpPr/>
            <p:nvPr/>
          </p:nvSpPr>
          <p:spPr>
            <a:xfrm>
              <a:off x="4283902" y="3347275"/>
              <a:ext cx="144749" cy="94736"/>
            </a:xfrm>
            <a:custGeom>
              <a:avLst/>
              <a:gdLst/>
              <a:ahLst/>
              <a:cxnLst/>
              <a:rect l="l" t="t" r="r" b="b"/>
              <a:pathLst>
                <a:path w="4460" h="2919" extrusionOk="0">
                  <a:moveTo>
                    <a:pt x="3954" y="0"/>
                  </a:moveTo>
                  <a:cubicBezTo>
                    <a:pt x="3696" y="0"/>
                    <a:pt x="3382" y="63"/>
                    <a:pt x="3075" y="156"/>
                  </a:cubicBezTo>
                  <a:cubicBezTo>
                    <a:pt x="2737" y="259"/>
                    <a:pt x="2416" y="415"/>
                    <a:pt x="2186" y="548"/>
                  </a:cubicBezTo>
                  <a:cubicBezTo>
                    <a:pt x="1956" y="678"/>
                    <a:pt x="1813" y="784"/>
                    <a:pt x="1813" y="784"/>
                  </a:cubicBezTo>
                  <a:cubicBezTo>
                    <a:pt x="1813" y="784"/>
                    <a:pt x="1670" y="887"/>
                    <a:pt x="1471" y="1066"/>
                  </a:cubicBezTo>
                  <a:cubicBezTo>
                    <a:pt x="1274" y="1241"/>
                    <a:pt x="1026" y="1492"/>
                    <a:pt x="803" y="1762"/>
                  </a:cubicBezTo>
                  <a:cubicBezTo>
                    <a:pt x="354" y="2300"/>
                    <a:pt x="1" y="2900"/>
                    <a:pt x="30" y="2918"/>
                  </a:cubicBezTo>
                  <a:cubicBezTo>
                    <a:pt x="31" y="2918"/>
                    <a:pt x="32" y="2918"/>
                    <a:pt x="33" y="2918"/>
                  </a:cubicBezTo>
                  <a:cubicBezTo>
                    <a:pt x="78" y="2918"/>
                    <a:pt x="476" y="2367"/>
                    <a:pt x="941" y="1883"/>
                  </a:cubicBezTo>
                  <a:cubicBezTo>
                    <a:pt x="1174" y="1635"/>
                    <a:pt x="1428" y="1405"/>
                    <a:pt x="1626" y="1248"/>
                  </a:cubicBezTo>
                  <a:cubicBezTo>
                    <a:pt x="1826" y="1087"/>
                    <a:pt x="1966" y="994"/>
                    <a:pt x="1966" y="994"/>
                  </a:cubicBezTo>
                  <a:cubicBezTo>
                    <a:pt x="1966" y="994"/>
                    <a:pt x="2099" y="890"/>
                    <a:pt x="2312" y="753"/>
                  </a:cubicBezTo>
                  <a:cubicBezTo>
                    <a:pt x="2523" y="616"/>
                    <a:pt x="2819" y="452"/>
                    <a:pt x="3136" y="332"/>
                  </a:cubicBezTo>
                  <a:cubicBezTo>
                    <a:pt x="3452" y="212"/>
                    <a:pt x="3785" y="121"/>
                    <a:pt x="4033" y="105"/>
                  </a:cubicBezTo>
                  <a:cubicBezTo>
                    <a:pt x="4055" y="103"/>
                    <a:pt x="4077" y="103"/>
                    <a:pt x="4098" y="103"/>
                  </a:cubicBezTo>
                  <a:cubicBezTo>
                    <a:pt x="4291" y="103"/>
                    <a:pt x="4413" y="164"/>
                    <a:pt x="4441" y="164"/>
                  </a:cubicBezTo>
                  <a:cubicBezTo>
                    <a:pt x="4443" y="164"/>
                    <a:pt x="4445" y="163"/>
                    <a:pt x="4446" y="162"/>
                  </a:cubicBezTo>
                  <a:cubicBezTo>
                    <a:pt x="4459" y="150"/>
                    <a:pt x="4310" y="16"/>
                    <a:pt x="4033" y="3"/>
                  </a:cubicBezTo>
                  <a:cubicBezTo>
                    <a:pt x="4007" y="1"/>
                    <a:pt x="3981" y="0"/>
                    <a:pt x="3954"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1009;p75">
              <a:extLst>
                <a:ext uri="{FF2B5EF4-FFF2-40B4-BE49-F238E27FC236}">
                  <a16:creationId xmlns:a16="http://schemas.microsoft.com/office/drawing/2014/main" id="{EF56D33A-C754-A84A-D1CB-4462A6C43A11}"/>
                </a:ext>
              </a:extLst>
            </p:cNvPr>
            <p:cNvSpPr/>
            <p:nvPr/>
          </p:nvSpPr>
          <p:spPr>
            <a:xfrm>
              <a:off x="4112465" y="3594628"/>
              <a:ext cx="56731" cy="269409"/>
            </a:xfrm>
            <a:custGeom>
              <a:avLst/>
              <a:gdLst/>
              <a:ahLst/>
              <a:cxnLst/>
              <a:rect l="l" t="t" r="r" b="b"/>
              <a:pathLst>
                <a:path w="1748" h="8301" extrusionOk="0">
                  <a:moveTo>
                    <a:pt x="1730" y="1"/>
                  </a:moveTo>
                  <a:cubicBezTo>
                    <a:pt x="1711" y="1"/>
                    <a:pt x="1595" y="270"/>
                    <a:pt x="1435" y="675"/>
                  </a:cubicBezTo>
                  <a:cubicBezTo>
                    <a:pt x="1274" y="1084"/>
                    <a:pt x="1066" y="1636"/>
                    <a:pt x="877" y="2194"/>
                  </a:cubicBezTo>
                  <a:cubicBezTo>
                    <a:pt x="687" y="2750"/>
                    <a:pt x="518" y="3317"/>
                    <a:pt x="406" y="3747"/>
                  </a:cubicBezTo>
                  <a:cubicBezTo>
                    <a:pt x="349" y="3961"/>
                    <a:pt x="308" y="4142"/>
                    <a:pt x="278" y="4268"/>
                  </a:cubicBezTo>
                  <a:cubicBezTo>
                    <a:pt x="250" y="4394"/>
                    <a:pt x="233" y="4467"/>
                    <a:pt x="233" y="4467"/>
                  </a:cubicBezTo>
                  <a:cubicBezTo>
                    <a:pt x="233" y="4467"/>
                    <a:pt x="220" y="4540"/>
                    <a:pt x="197" y="4668"/>
                  </a:cubicBezTo>
                  <a:cubicBezTo>
                    <a:pt x="174" y="4796"/>
                    <a:pt x="146" y="4979"/>
                    <a:pt x="115" y="5198"/>
                  </a:cubicBezTo>
                  <a:cubicBezTo>
                    <a:pt x="55" y="5641"/>
                    <a:pt x="0" y="6229"/>
                    <a:pt x="4" y="6827"/>
                  </a:cubicBezTo>
                  <a:cubicBezTo>
                    <a:pt x="12" y="7125"/>
                    <a:pt x="53" y="7436"/>
                    <a:pt x="181" y="7700"/>
                  </a:cubicBezTo>
                  <a:cubicBezTo>
                    <a:pt x="301" y="7968"/>
                    <a:pt x="532" y="8158"/>
                    <a:pt x="746" y="8238"/>
                  </a:cubicBezTo>
                  <a:cubicBezTo>
                    <a:pt x="859" y="8283"/>
                    <a:pt x="969" y="8301"/>
                    <a:pt x="1065" y="8301"/>
                  </a:cubicBezTo>
                  <a:cubicBezTo>
                    <a:pt x="1155" y="8301"/>
                    <a:pt x="1234" y="8285"/>
                    <a:pt x="1294" y="8261"/>
                  </a:cubicBezTo>
                  <a:cubicBezTo>
                    <a:pt x="1421" y="8212"/>
                    <a:pt x="1471" y="8151"/>
                    <a:pt x="1468" y="8149"/>
                  </a:cubicBezTo>
                  <a:cubicBezTo>
                    <a:pt x="1467" y="8148"/>
                    <a:pt x="1466" y="8147"/>
                    <a:pt x="1464" y="8147"/>
                  </a:cubicBezTo>
                  <a:cubicBezTo>
                    <a:pt x="1447" y="8147"/>
                    <a:pt x="1385" y="8185"/>
                    <a:pt x="1279" y="8209"/>
                  </a:cubicBezTo>
                  <a:cubicBezTo>
                    <a:pt x="1239" y="8219"/>
                    <a:pt x="1191" y="8225"/>
                    <a:pt x="1139" y="8225"/>
                  </a:cubicBezTo>
                  <a:cubicBezTo>
                    <a:pt x="1035" y="8225"/>
                    <a:pt x="912" y="8202"/>
                    <a:pt x="787" y="8143"/>
                  </a:cubicBezTo>
                  <a:cubicBezTo>
                    <a:pt x="595" y="8054"/>
                    <a:pt x="410" y="7883"/>
                    <a:pt x="314" y="7639"/>
                  </a:cubicBezTo>
                  <a:cubicBezTo>
                    <a:pt x="211" y="7397"/>
                    <a:pt x="184" y="7111"/>
                    <a:pt x="189" y="6824"/>
                  </a:cubicBezTo>
                  <a:cubicBezTo>
                    <a:pt x="209" y="6247"/>
                    <a:pt x="282" y="5664"/>
                    <a:pt x="355" y="5235"/>
                  </a:cubicBezTo>
                  <a:cubicBezTo>
                    <a:pt x="391" y="5019"/>
                    <a:pt x="424" y="4840"/>
                    <a:pt x="451" y="4716"/>
                  </a:cubicBezTo>
                  <a:cubicBezTo>
                    <a:pt x="476" y="4590"/>
                    <a:pt x="491" y="4520"/>
                    <a:pt x="491" y="4520"/>
                  </a:cubicBezTo>
                  <a:cubicBezTo>
                    <a:pt x="491" y="4520"/>
                    <a:pt x="505" y="4447"/>
                    <a:pt x="530" y="4322"/>
                  </a:cubicBezTo>
                  <a:cubicBezTo>
                    <a:pt x="553" y="4196"/>
                    <a:pt x="591" y="4018"/>
                    <a:pt x="641" y="3805"/>
                  </a:cubicBezTo>
                  <a:cubicBezTo>
                    <a:pt x="739" y="3377"/>
                    <a:pt x="888" y="2811"/>
                    <a:pt x="1054" y="2250"/>
                  </a:cubicBezTo>
                  <a:cubicBezTo>
                    <a:pt x="1220" y="1688"/>
                    <a:pt x="1400" y="1129"/>
                    <a:pt x="1531" y="709"/>
                  </a:cubicBezTo>
                  <a:cubicBezTo>
                    <a:pt x="1665" y="288"/>
                    <a:pt x="1747" y="7"/>
                    <a:pt x="1731" y="1"/>
                  </a:cubicBezTo>
                  <a:cubicBezTo>
                    <a:pt x="1731" y="1"/>
                    <a:pt x="1730" y="1"/>
                    <a:pt x="1730"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1010;p75">
              <a:extLst>
                <a:ext uri="{FF2B5EF4-FFF2-40B4-BE49-F238E27FC236}">
                  <a16:creationId xmlns:a16="http://schemas.microsoft.com/office/drawing/2014/main" id="{EC988B4B-A840-91F5-F467-5CD7D629BEEA}"/>
                </a:ext>
              </a:extLst>
            </p:cNvPr>
            <p:cNvSpPr/>
            <p:nvPr/>
          </p:nvSpPr>
          <p:spPr>
            <a:xfrm>
              <a:off x="4154367" y="3821209"/>
              <a:ext cx="117877" cy="163671"/>
            </a:xfrm>
            <a:custGeom>
              <a:avLst/>
              <a:gdLst/>
              <a:ahLst/>
              <a:cxnLst/>
              <a:rect l="l" t="t" r="r" b="b"/>
              <a:pathLst>
                <a:path w="3632" h="5043" extrusionOk="0">
                  <a:moveTo>
                    <a:pt x="38" y="1"/>
                  </a:moveTo>
                  <a:cubicBezTo>
                    <a:pt x="38" y="1"/>
                    <a:pt x="38" y="1"/>
                    <a:pt x="38" y="1"/>
                  </a:cubicBezTo>
                  <a:cubicBezTo>
                    <a:pt x="0" y="2"/>
                    <a:pt x="53" y="859"/>
                    <a:pt x="297" y="1683"/>
                  </a:cubicBezTo>
                  <a:cubicBezTo>
                    <a:pt x="413" y="2095"/>
                    <a:pt x="567" y="2498"/>
                    <a:pt x="699" y="2791"/>
                  </a:cubicBezTo>
                  <a:cubicBezTo>
                    <a:pt x="828" y="3086"/>
                    <a:pt x="932" y="3275"/>
                    <a:pt x="932" y="3275"/>
                  </a:cubicBezTo>
                  <a:cubicBezTo>
                    <a:pt x="932" y="3275"/>
                    <a:pt x="1035" y="3464"/>
                    <a:pt x="1212" y="3734"/>
                  </a:cubicBezTo>
                  <a:cubicBezTo>
                    <a:pt x="1387" y="4001"/>
                    <a:pt x="1642" y="4362"/>
                    <a:pt x="1989" y="4637"/>
                  </a:cubicBezTo>
                  <a:cubicBezTo>
                    <a:pt x="2310" y="4903"/>
                    <a:pt x="2722" y="5043"/>
                    <a:pt x="3044" y="5043"/>
                  </a:cubicBezTo>
                  <a:cubicBezTo>
                    <a:pt x="3066" y="5043"/>
                    <a:pt x="3087" y="5042"/>
                    <a:pt x="3108" y="5041"/>
                  </a:cubicBezTo>
                  <a:cubicBezTo>
                    <a:pt x="3443" y="5026"/>
                    <a:pt x="3632" y="4892"/>
                    <a:pt x="3624" y="4882"/>
                  </a:cubicBezTo>
                  <a:cubicBezTo>
                    <a:pt x="3623" y="4879"/>
                    <a:pt x="3620" y="4878"/>
                    <a:pt x="3616" y="4878"/>
                  </a:cubicBezTo>
                  <a:cubicBezTo>
                    <a:pt x="3579" y="4878"/>
                    <a:pt x="3426" y="4938"/>
                    <a:pt x="3198" y="4938"/>
                  </a:cubicBezTo>
                  <a:cubicBezTo>
                    <a:pt x="3170" y="4938"/>
                    <a:pt x="3142" y="4938"/>
                    <a:pt x="3112" y="4936"/>
                  </a:cubicBezTo>
                  <a:cubicBezTo>
                    <a:pt x="2805" y="4925"/>
                    <a:pt x="2411" y="4771"/>
                    <a:pt x="2110" y="4494"/>
                  </a:cubicBezTo>
                  <a:cubicBezTo>
                    <a:pt x="1805" y="4225"/>
                    <a:pt x="1577" y="3873"/>
                    <a:pt x="1418" y="3604"/>
                  </a:cubicBezTo>
                  <a:cubicBezTo>
                    <a:pt x="1256" y="3336"/>
                    <a:pt x="1163" y="3148"/>
                    <a:pt x="1163" y="3148"/>
                  </a:cubicBezTo>
                  <a:cubicBezTo>
                    <a:pt x="1163" y="3148"/>
                    <a:pt x="1056" y="2970"/>
                    <a:pt x="919" y="2688"/>
                  </a:cubicBezTo>
                  <a:cubicBezTo>
                    <a:pt x="780" y="2409"/>
                    <a:pt x="611" y="2024"/>
                    <a:pt x="475" y="1628"/>
                  </a:cubicBezTo>
                  <a:cubicBezTo>
                    <a:pt x="192" y="839"/>
                    <a:pt x="74" y="1"/>
                    <a:pt x="38"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1011;p75">
              <a:extLst>
                <a:ext uri="{FF2B5EF4-FFF2-40B4-BE49-F238E27FC236}">
                  <a16:creationId xmlns:a16="http://schemas.microsoft.com/office/drawing/2014/main" id="{57DF0CD2-D17E-EA02-1864-47D8E80B53CE}"/>
                </a:ext>
              </a:extLst>
            </p:cNvPr>
            <p:cNvSpPr/>
            <p:nvPr/>
          </p:nvSpPr>
          <p:spPr>
            <a:xfrm>
              <a:off x="4182020" y="3784922"/>
              <a:ext cx="97495" cy="109958"/>
            </a:xfrm>
            <a:custGeom>
              <a:avLst/>
              <a:gdLst/>
              <a:ahLst/>
              <a:cxnLst/>
              <a:rect l="l" t="t" r="r" b="b"/>
              <a:pathLst>
                <a:path w="3004" h="3388" extrusionOk="0">
                  <a:moveTo>
                    <a:pt x="36" y="0"/>
                  </a:moveTo>
                  <a:cubicBezTo>
                    <a:pt x="36" y="0"/>
                    <a:pt x="36" y="0"/>
                    <a:pt x="36" y="1"/>
                  </a:cubicBezTo>
                  <a:cubicBezTo>
                    <a:pt x="1" y="7"/>
                    <a:pt x="111" y="655"/>
                    <a:pt x="343" y="1271"/>
                  </a:cubicBezTo>
                  <a:cubicBezTo>
                    <a:pt x="454" y="1580"/>
                    <a:pt x="590" y="1881"/>
                    <a:pt x="702" y="2101"/>
                  </a:cubicBezTo>
                  <a:cubicBezTo>
                    <a:pt x="813" y="2321"/>
                    <a:pt x="898" y="2464"/>
                    <a:pt x="898" y="2464"/>
                  </a:cubicBezTo>
                  <a:cubicBezTo>
                    <a:pt x="898" y="2464"/>
                    <a:pt x="981" y="2605"/>
                    <a:pt x="1141" y="2805"/>
                  </a:cubicBezTo>
                  <a:cubicBezTo>
                    <a:pt x="1222" y="2902"/>
                    <a:pt x="1323" y="3014"/>
                    <a:pt x="1445" y="3118"/>
                  </a:cubicBezTo>
                  <a:cubicBezTo>
                    <a:pt x="1568" y="3219"/>
                    <a:pt x="1717" y="3325"/>
                    <a:pt x="1899" y="3369"/>
                  </a:cubicBezTo>
                  <a:cubicBezTo>
                    <a:pt x="1951" y="3382"/>
                    <a:pt x="2004" y="3388"/>
                    <a:pt x="2057" y="3388"/>
                  </a:cubicBezTo>
                  <a:cubicBezTo>
                    <a:pt x="2189" y="3388"/>
                    <a:pt x="2317" y="3351"/>
                    <a:pt x="2418" y="3293"/>
                  </a:cubicBezTo>
                  <a:cubicBezTo>
                    <a:pt x="2565" y="3217"/>
                    <a:pt x="2673" y="3111"/>
                    <a:pt x="2758" y="3021"/>
                  </a:cubicBezTo>
                  <a:cubicBezTo>
                    <a:pt x="2924" y="2835"/>
                    <a:pt x="3004" y="2692"/>
                    <a:pt x="2991" y="2681"/>
                  </a:cubicBezTo>
                  <a:cubicBezTo>
                    <a:pt x="2991" y="2680"/>
                    <a:pt x="2990" y="2680"/>
                    <a:pt x="2988" y="2680"/>
                  </a:cubicBezTo>
                  <a:cubicBezTo>
                    <a:pt x="2965" y="2680"/>
                    <a:pt x="2858" y="2799"/>
                    <a:pt x="2681" y="2948"/>
                  </a:cubicBezTo>
                  <a:cubicBezTo>
                    <a:pt x="2591" y="3024"/>
                    <a:pt x="2482" y="3109"/>
                    <a:pt x="2351" y="3163"/>
                  </a:cubicBezTo>
                  <a:cubicBezTo>
                    <a:pt x="2273" y="3197"/>
                    <a:pt x="2189" y="3215"/>
                    <a:pt x="2106" y="3215"/>
                  </a:cubicBezTo>
                  <a:cubicBezTo>
                    <a:pt x="2051" y="3215"/>
                    <a:pt x="1997" y="3207"/>
                    <a:pt x="1945" y="3191"/>
                  </a:cubicBezTo>
                  <a:cubicBezTo>
                    <a:pt x="1814" y="3149"/>
                    <a:pt x="1692" y="3055"/>
                    <a:pt x="1587" y="2956"/>
                  </a:cubicBezTo>
                  <a:cubicBezTo>
                    <a:pt x="1485" y="2856"/>
                    <a:pt x="1398" y="2753"/>
                    <a:pt x="1331" y="2658"/>
                  </a:cubicBezTo>
                  <a:cubicBezTo>
                    <a:pt x="1196" y="2468"/>
                    <a:pt x="1120" y="2328"/>
                    <a:pt x="1120" y="2328"/>
                  </a:cubicBezTo>
                  <a:cubicBezTo>
                    <a:pt x="1120" y="2328"/>
                    <a:pt x="1033" y="2194"/>
                    <a:pt x="913" y="1986"/>
                  </a:cubicBezTo>
                  <a:cubicBezTo>
                    <a:pt x="793" y="1777"/>
                    <a:pt x="644" y="1494"/>
                    <a:pt x="513" y="1201"/>
                  </a:cubicBezTo>
                  <a:cubicBezTo>
                    <a:pt x="247" y="621"/>
                    <a:pt x="73" y="0"/>
                    <a:pt x="3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1012;p75">
              <a:extLst>
                <a:ext uri="{FF2B5EF4-FFF2-40B4-BE49-F238E27FC236}">
                  <a16:creationId xmlns:a16="http://schemas.microsoft.com/office/drawing/2014/main" id="{7E8C916A-5D75-9AEB-1830-CC0E984B1A06}"/>
                </a:ext>
              </a:extLst>
            </p:cNvPr>
            <p:cNvSpPr/>
            <p:nvPr/>
          </p:nvSpPr>
          <p:spPr>
            <a:xfrm>
              <a:off x="4250634" y="3888654"/>
              <a:ext cx="125568" cy="124108"/>
            </a:xfrm>
            <a:custGeom>
              <a:avLst/>
              <a:gdLst/>
              <a:ahLst/>
              <a:cxnLst/>
              <a:rect l="l" t="t" r="r" b="b"/>
              <a:pathLst>
                <a:path w="3869" h="3824" extrusionOk="0">
                  <a:moveTo>
                    <a:pt x="19" y="0"/>
                  </a:moveTo>
                  <a:cubicBezTo>
                    <a:pt x="19" y="0"/>
                    <a:pt x="18" y="0"/>
                    <a:pt x="18" y="0"/>
                  </a:cubicBezTo>
                  <a:cubicBezTo>
                    <a:pt x="1" y="4"/>
                    <a:pt x="34" y="178"/>
                    <a:pt x="106" y="435"/>
                  </a:cubicBezTo>
                  <a:cubicBezTo>
                    <a:pt x="176" y="691"/>
                    <a:pt x="301" y="1034"/>
                    <a:pt x="496" y="1340"/>
                  </a:cubicBezTo>
                  <a:cubicBezTo>
                    <a:pt x="685" y="1649"/>
                    <a:pt x="921" y="1924"/>
                    <a:pt x="1103" y="2120"/>
                  </a:cubicBezTo>
                  <a:cubicBezTo>
                    <a:pt x="1286" y="2315"/>
                    <a:pt x="1414" y="2438"/>
                    <a:pt x="1414" y="2438"/>
                  </a:cubicBezTo>
                  <a:cubicBezTo>
                    <a:pt x="1414" y="2438"/>
                    <a:pt x="1548" y="2555"/>
                    <a:pt x="1746" y="2731"/>
                  </a:cubicBezTo>
                  <a:cubicBezTo>
                    <a:pt x="1957" y="2897"/>
                    <a:pt x="2213" y="3146"/>
                    <a:pt x="2527" y="3331"/>
                  </a:cubicBezTo>
                  <a:cubicBezTo>
                    <a:pt x="2833" y="3520"/>
                    <a:pt x="3168" y="3660"/>
                    <a:pt x="3424" y="3736"/>
                  </a:cubicBezTo>
                  <a:cubicBezTo>
                    <a:pt x="3628" y="3797"/>
                    <a:pt x="3783" y="3823"/>
                    <a:pt x="3839" y="3823"/>
                  </a:cubicBezTo>
                  <a:cubicBezTo>
                    <a:pt x="3854" y="3823"/>
                    <a:pt x="3862" y="3821"/>
                    <a:pt x="3863" y="3818"/>
                  </a:cubicBezTo>
                  <a:cubicBezTo>
                    <a:pt x="3868" y="3799"/>
                    <a:pt x="3700" y="3744"/>
                    <a:pt x="3459" y="3640"/>
                  </a:cubicBezTo>
                  <a:cubicBezTo>
                    <a:pt x="3218" y="3537"/>
                    <a:pt x="2910" y="3377"/>
                    <a:pt x="2628" y="3177"/>
                  </a:cubicBezTo>
                  <a:cubicBezTo>
                    <a:pt x="2345" y="2982"/>
                    <a:pt x="2104" y="2723"/>
                    <a:pt x="1908" y="2553"/>
                  </a:cubicBezTo>
                  <a:cubicBezTo>
                    <a:pt x="1719" y="2369"/>
                    <a:pt x="1592" y="2248"/>
                    <a:pt x="1592" y="2248"/>
                  </a:cubicBezTo>
                  <a:cubicBezTo>
                    <a:pt x="1592" y="2248"/>
                    <a:pt x="1462" y="2132"/>
                    <a:pt x="1274" y="1951"/>
                  </a:cubicBezTo>
                  <a:cubicBezTo>
                    <a:pt x="1087" y="1769"/>
                    <a:pt x="848" y="1518"/>
                    <a:pt x="648" y="1237"/>
                  </a:cubicBezTo>
                  <a:cubicBezTo>
                    <a:pt x="446" y="961"/>
                    <a:pt x="301" y="645"/>
                    <a:pt x="202" y="401"/>
                  </a:cubicBezTo>
                  <a:cubicBezTo>
                    <a:pt x="103" y="162"/>
                    <a:pt x="39" y="0"/>
                    <a:pt x="19"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1013;p75">
              <a:extLst>
                <a:ext uri="{FF2B5EF4-FFF2-40B4-BE49-F238E27FC236}">
                  <a16:creationId xmlns:a16="http://schemas.microsoft.com/office/drawing/2014/main" id="{5B9FCE8F-04F2-7AD4-7BBA-617474783607}"/>
                </a:ext>
              </a:extLst>
            </p:cNvPr>
            <p:cNvSpPr/>
            <p:nvPr/>
          </p:nvSpPr>
          <p:spPr>
            <a:xfrm>
              <a:off x="4119379" y="3374669"/>
              <a:ext cx="108465" cy="263892"/>
            </a:xfrm>
            <a:custGeom>
              <a:avLst/>
              <a:gdLst/>
              <a:ahLst/>
              <a:cxnLst/>
              <a:rect l="l" t="t" r="r" b="b"/>
              <a:pathLst>
                <a:path w="3342" h="8131" extrusionOk="0">
                  <a:moveTo>
                    <a:pt x="3326" y="0"/>
                  </a:moveTo>
                  <a:cubicBezTo>
                    <a:pt x="3306" y="0"/>
                    <a:pt x="3137" y="238"/>
                    <a:pt x="2893" y="597"/>
                  </a:cubicBezTo>
                  <a:cubicBezTo>
                    <a:pt x="2652" y="966"/>
                    <a:pt x="2329" y="1457"/>
                    <a:pt x="2006" y="1950"/>
                  </a:cubicBezTo>
                  <a:cubicBezTo>
                    <a:pt x="1688" y="2443"/>
                    <a:pt x="1371" y="2940"/>
                    <a:pt x="1131" y="3311"/>
                  </a:cubicBezTo>
                  <a:cubicBezTo>
                    <a:pt x="895" y="3684"/>
                    <a:pt x="752" y="3946"/>
                    <a:pt x="752" y="3946"/>
                  </a:cubicBezTo>
                  <a:cubicBezTo>
                    <a:pt x="752" y="3946"/>
                    <a:pt x="605" y="4205"/>
                    <a:pt x="428" y="4617"/>
                  </a:cubicBezTo>
                  <a:cubicBezTo>
                    <a:pt x="253" y="5027"/>
                    <a:pt x="49" y="5604"/>
                    <a:pt x="15" y="6208"/>
                  </a:cubicBezTo>
                  <a:cubicBezTo>
                    <a:pt x="0" y="6509"/>
                    <a:pt x="7" y="6814"/>
                    <a:pt x="78" y="7092"/>
                  </a:cubicBezTo>
                  <a:cubicBezTo>
                    <a:pt x="147" y="7369"/>
                    <a:pt x="271" y="7611"/>
                    <a:pt x="420" y="7787"/>
                  </a:cubicBezTo>
                  <a:cubicBezTo>
                    <a:pt x="568" y="7965"/>
                    <a:pt x="740" y="8063"/>
                    <a:pt x="868" y="8101"/>
                  </a:cubicBezTo>
                  <a:cubicBezTo>
                    <a:pt x="946" y="8125"/>
                    <a:pt x="1005" y="8131"/>
                    <a:pt x="1040" y="8131"/>
                  </a:cubicBezTo>
                  <a:cubicBezTo>
                    <a:pt x="1062" y="8131"/>
                    <a:pt x="1074" y="8128"/>
                    <a:pt x="1074" y="8127"/>
                  </a:cubicBezTo>
                  <a:cubicBezTo>
                    <a:pt x="1077" y="8115"/>
                    <a:pt x="1001" y="8104"/>
                    <a:pt x="888" y="8053"/>
                  </a:cubicBezTo>
                  <a:cubicBezTo>
                    <a:pt x="776" y="8001"/>
                    <a:pt x="628" y="7896"/>
                    <a:pt x="502" y="7725"/>
                  </a:cubicBezTo>
                  <a:cubicBezTo>
                    <a:pt x="378" y="7555"/>
                    <a:pt x="277" y="7321"/>
                    <a:pt x="224" y="7060"/>
                  </a:cubicBezTo>
                  <a:cubicBezTo>
                    <a:pt x="170" y="6801"/>
                    <a:pt x="177" y="6511"/>
                    <a:pt x="203" y="6226"/>
                  </a:cubicBezTo>
                  <a:cubicBezTo>
                    <a:pt x="258" y="5654"/>
                    <a:pt x="470" y="5109"/>
                    <a:pt x="650" y="4716"/>
                  </a:cubicBezTo>
                  <a:cubicBezTo>
                    <a:pt x="834" y="4324"/>
                    <a:pt x="982" y="4073"/>
                    <a:pt x="982" y="4073"/>
                  </a:cubicBezTo>
                  <a:cubicBezTo>
                    <a:pt x="982" y="4073"/>
                    <a:pt x="1116" y="3814"/>
                    <a:pt x="1338" y="3436"/>
                  </a:cubicBezTo>
                  <a:cubicBezTo>
                    <a:pt x="1565" y="3057"/>
                    <a:pt x="1865" y="2551"/>
                    <a:pt x="2165" y="2047"/>
                  </a:cubicBezTo>
                  <a:cubicBezTo>
                    <a:pt x="2464" y="1540"/>
                    <a:pt x="2760" y="1032"/>
                    <a:pt x="2983" y="651"/>
                  </a:cubicBezTo>
                  <a:cubicBezTo>
                    <a:pt x="3201" y="269"/>
                    <a:pt x="3342" y="10"/>
                    <a:pt x="3327" y="0"/>
                  </a:cubicBezTo>
                  <a:cubicBezTo>
                    <a:pt x="3327" y="0"/>
                    <a:pt x="3326" y="0"/>
                    <a:pt x="332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1014;p75">
              <a:extLst>
                <a:ext uri="{FF2B5EF4-FFF2-40B4-BE49-F238E27FC236}">
                  <a16:creationId xmlns:a16="http://schemas.microsoft.com/office/drawing/2014/main" id="{1F2165AE-13B8-3A2C-4B27-BFCF867423BA}"/>
                </a:ext>
              </a:extLst>
            </p:cNvPr>
            <p:cNvSpPr/>
            <p:nvPr/>
          </p:nvSpPr>
          <p:spPr>
            <a:xfrm>
              <a:off x="4170855" y="3458440"/>
              <a:ext cx="53973" cy="121057"/>
            </a:xfrm>
            <a:custGeom>
              <a:avLst/>
              <a:gdLst/>
              <a:ahLst/>
              <a:cxnLst/>
              <a:rect l="l" t="t" r="r" b="b"/>
              <a:pathLst>
                <a:path w="1663" h="3730" extrusionOk="0">
                  <a:moveTo>
                    <a:pt x="1631" y="0"/>
                  </a:moveTo>
                  <a:cubicBezTo>
                    <a:pt x="1585" y="0"/>
                    <a:pt x="1234" y="369"/>
                    <a:pt x="948" y="795"/>
                  </a:cubicBezTo>
                  <a:cubicBezTo>
                    <a:pt x="644" y="1229"/>
                    <a:pt x="418" y="1708"/>
                    <a:pt x="418" y="1708"/>
                  </a:cubicBezTo>
                  <a:cubicBezTo>
                    <a:pt x="418" y="1708"/>
                    <a:pt x="210" y="2196"/>
                    <a:pt x="84" y="2710"/>
                  </a:cubicBezTo>
                  <a:cubicBezTo>
                    <a:pt x="21" y="2969"/>
                    <a:pt x="1" y="3252"/>
                    <a:pt x="64" y="3452"/>
                  </a:cubicBezTo>
                  <a:cubicBezTo>
                    <a:pt x="124" y="3644"/>
                    <a:pt x="236" y="3730"/>
                    <a:pt x="256" y="3730"/>
                  </a:cubicBezTo>
                  <a:cubicBezTo>
                    <a:pt x="257" y="3730"/>
                    <a:pt x="258" y="3729"/>
                    <a:pt x="258" y="3729"/>
                  </a:cubicBezTo>
                  <a:cubicBezTo>
                    <a:pt x="276" y="3715"/>
                    <a:pt x="188" y="3613"/>
                    <a:pt x="164" y="3431"/>
                  </a:cubicBezTo>
                  <a:cubicBezTo>
                    <a:pt x="137" y="3248"/>
                    <a:pt x="181" y="2999"/>
                    <a:pt x="264" y="2761"/>
                  </a:cubicBezTo>
                  <a:cubicBezTo>
                    <a:pt x="428" y="2276"/>
                    <a:pt x="656" y="1816"/>
                    <a:pt x="656" y="1816"/>
                  </a:cubicBezTo>
                  <a:cubicBezTo>
                    <a:pt x="656" y="1816"/>
                    <a:pt x="849" y="1340"/>
                    <a:pt x="1106" y="893"/>
                  </a:cubicBezTo>
                  <a:cubicBezTo>
                    <a:pt x="1352" y="442"/>
                    <a:pt x="1663" y="24"/>
                    <a:pt x="1634" y="1"/>
                  </a:cubicBezTo>
                  <a:cubicBezTo>
                    <a:pt x="1634" y="1"/>
                    <a:pt x="1632" y="0"/>
                    <a:pt x="1631"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1015;p75">
              <a:extLst>
                <a:ext uri="{FF2B5EF4-FFF2-40B4-BE49-F238E27FC236}">
                  <a16:creationId xmlns:a16="http://schemas.microsoft.com/office/drawing/2014/main" id="{70B252B8-5203-DF46-1AF3-D75A0719EEEF}"/>
                </a:ext>
              </a:extLst>
            </p:cNvPr>
            <p:cNvSpPr/>
            <p:nvPr/>
          </p:nvSpPr>
          <p:spPr>
            <a:xfrm>
              <a:off x="4459267" y="3247633"/>
              <a:ext cx="149975" cy="68156"/>
            </a:xfrm>
            <a:custGeom>
              <a:avLst/>
              <a:gdLst/>
              <a:ahLst/>
              <a:cxnLst/>
              <a:rect l="l" t="t" r="r" b="b"/>
              <a:pathLst>
                <a:path w="4621" h="2100" extrusionOk="0">
                  <a:moveTo>
                    <a:pt x="3635" y="0"/>
                  </a:moveTo>
                  <a:cubicBezTo>
                    <a:pt x="3576" y="0"/>
                    <a:pt x="3517" y="2"/>
                    <a:pt x="3458" y="5"/>
                  </a:cubicBezTo>
                  <a:cubicBezTo>
                    <a:pt x="3106" y="17"/>
                    <a:pt x="2758" y="83"/>
                    <a:pt x="2502" y="151"/>
                  </a:cubicBezTo>
                  <a:cubicBezTo>
                    <a:pt x="2247" y="219"/>
                    <a:pt x="2082" y="285"/>
                    <a:pt x="2082" y="285"/>
                  </a:cubicBezTo>
                  <a:cubicBezTo>
                    <a:pt x="2082" y="285"/>
                    <a:pt x="1916" y="350"/>
                    <a:pt x="1684" y="476"/>
                  </a:cubicBezTo>
                  <a:cubicBezTo>
                    <a:pt x="1449" y="598"/>
                    <a:pt x="1153" y="791"/>
                    <a:pt x="887" y="1021"/>
                  </a:cubicBezTo>
                  <a:cubicBezTo>
                    <a:pt x="618" y="1249"/>
                    <a:pt x="385" y="1512"/>
                    <a:pt x="233" y="1722"/>
                  </a:cubicBezTo>
                  <a:cubicBezTo>
                    <a:pt x="75" y="1933"/>
                    <a:pt x="1" y="2092"/>
                    <a:pt x="13" y="2099"/>
                  </a:cubicBezTo>
                  <a:cubicBezTo>
                    <a:pt x="14" y="2099"/>
                    <a:pt x="15" y="2099"/>
                    <a:pt x="16" y="2099"/>
                  </a:cubicBezTo>
                  <a:cubicBezTo>
                    <a:pt x="41" y="2099"/>
                    <a:pt x="142" y="1965"/>
                    <a:pt x="310" y="1788"/>
                  </a:cubicBezTo>
                  <a:cubicBezTo>
                    <a:pt x="484" y="1602"/>
                    <a:pt x="729" y="1366"/>
                    <a:pt x="1002" y="1168"/>
                  </a:cubicBezTo>
                  <a:cubicBezTo>
                    <a:pt x="1271" y="965"/>
                    <a:pt x="1564" y="797"/>
                    <a:pt x="1792" y="692"/>
                  </a:cubicBezTo>
                  <a:cubicBezTo>
                    <a:pt x="2017" y="584"/>
                    <a:pt x="2177" y="528"/>
                    <a:pt x="2177" y="528"/>
                  </a:cubicBezTo>
                  <a:cubicBezTo>
                    <a:pt x="2177" y="528"/>
                    <a:pt x="2330" y="461"/>
                    <a:pt x="2568" y="381"/>
                  </a:cubicBezTo>
                  <a:cubicBezTo>
                    <a:pt x="2805" y="306"/>
                    <a:pt x="3133" y="225"/>
                    <a:pt x="3468" y="190"/>
                  </a:cubicBezTo>
                  <a:cubicBezTo>
                    <a:pt x="3579" y="174"/>
                    <a:pt x="3690" y="166"/>
                    <a:pt x="3797" y="166"/>
                  </a:cubicBezTo>
                  <a:cubicBezTo>
                    <a:pt x="4012" y="166"/>
                    <a:pt x="4208" y="202"/>
                    <a:pt x="4343" y="294"/>
                  </a:cubicBezTo>
                  <a:cubicBezTo>
                    <a:pt x="4548" y="423"/>
                    <a:pt x="4589" y="601"/>
                    <a:pt x="4606" y="601"/>
                  </a:cubicBezTo>
                  <a:cubicBezTo>
                    <a:pt x="4607" y="601"/>
                    <a:pt x="4607" y="601"/>
                    <a:pt x="4607" y="601"/>
                  </a:cubicBezTo>
                  <a:cubicBezTo>
                    <a:pt x="4617" y="601"/>
                    <a:pt x="4621" y="555"/>
                    <a:pt x="4599" y="480"/>
                  </a:cubicBezTo>
                  <a:cubicBezTo>
                    <a:pt x="4574" y="403"/>
                    <a:pt x="4516" y="300"/>
                    <a:pt x="4408" y="213"/>
                  </a:cubicBezTo>
                  <a:cubicBezTo>
                    <a:pt x="4301" y="122"/>
                    <a:pt x="4146" y="56"/>
                    <a:pt x="3979" y="28"/>
                  </a:cubicBezTo>
                  <a:cubicBezTo>
                    <a:pt x="3867" y="7"/>
                    <a:pt x="3751" y="0"/>
                    <a:pt x="363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1016;p75">
              <a:extLst>
                <a:ext uri="{FF2B5EF4-FFF2-40B4-BE49-F238E27FC236}">
                  <a16:creationId xmlns:a16="http://schemas.microsoft.com/office/drawing/2014/main" id="{D950CD27-1072-FAAB-A58E-C4EFE6F72616}"/>
                </a:ext>
              </a:extLst>
            </p:cNvPr>
            <p:cNvSpPr/>
            <p:nvPr/>
          </p:nvSpPr>
          <p:spPr>
            <a:xfrm>
              <a:off x="4705030" y="3284504"/>
              <a:ext cx="111191" cy="51474"/>
            </a:xfrm>
            <a:custGeom>
              <a:avLst/>
              <a:gdLst/>
              <a:ahLst/>
              <a:cxnLst/>
              <a:rect l="l" t="t" r="r" b="b"/>
              <a:pathLst>
                <a:path w="3426" h="1586" extrusionOk="0">
                  <a:moveTo>
                    <a:pt x="21" y="1"/>
                  </a:moveTo>
                  <a:cubicBezTo>
                    <a:pt x="14" y="1"/>
                    <a:pt x="10" y="2"/>
                    <a:pt x="9" y="5"/>
                  </a:cubicBezTo>
                  <a:cubicBezTo>
                    <a:pt x="1" y="20"/>
                    <a:pt x="100" y="94"/>
                    <a:pt x="273" y="160"/>
                  </a:cubicBezTo>
                  <a:cubicBezTo>
                    <a:pt x="446" y="229"/>
                    <a:pt x="680" y="284"/>
                    <a:pt x="906" y="355"/>
                  </a:cubicBezTo>
                  <a:cubicBezTo>
                    <a:pt x="1363" y="493"/>
                    <a:pt x="1800" y="674"/>
                    <a:pt x="1800" y="674"/>
                  </a:cubicBezTo>
                  <a:cubicBezTo>
                    <a:pt x="1800" y="674"/>
                    <a:pt x="2249" y="822"/>
                    <a:pt x="2684" y="1014"/>
                  </a:cubicBezTo>
                  <a:cubicBezTo>
                    <a:pt x="2789" y="1061"/>
                    <a:pt x="2887" y="1114"/>
                    <a:pt x="2964" y="1181"/>
                  </a:cubicBezTo>
                  <a:cubicBezTo>
                    <a:pt x="3043" y="1249"/>
                    <a:pt x="3109" y="1331"/>
                    <a:pt x="3169" y="1398"/>
                  </a:cubicBezTo>
                  <a:cubicBezTo>
                    <a:pt x="3275" y="1527"/>
                    <a:pt x="3382" y="1586"/>
                    <a:pt x="3410" y="1586"/>
                  </a:cubicBezTo>
                  <a:cubicBezTo>
                    <a:pt x="3413" y="1586"/>
                    <a:pt x="3415" y="1585"/>
                    <a:pt x="3416" y="1583"/>
                  </a:cubicBezTo>
                  <a:cubicBezTo>
                    <a:pt x="3426" y="1567"/>
                    <a:pt x="3339" y="1491"/>
                    <a:pt x="3250" y="1338"/>
                  </a:cubicBezTo>
                  <a:cubicBezTo>
                    <a:pt x="3203" y="1262"/>
                    <a:pt x="3151" y="1169"/>
                    <a:pt x="3068" y="1077"/>
                  </a:cubicBezTo>
                  <a:cubicBezTo>
                    <a:pt x="2983" y="984"/>
                    <a:pt x="2875" y="910"/>
                    <a:pt x="2767" y="849"/>
                  </a:cubicBezTo>
                  <a:cubicBezTo>
                    <a:pt x="2344" y="608"/>
                    <a:pt x="1891" y="427"/>
                    <a:pt x="1891" y="427"/>
                  </a:cubicBezTo>
                  <a:cubicBezTo>
                    <a:pt x="1891" y="427"/>
                    <a:pt x="1429" y="269"/>
                    <a:pt x="952" y="175"/>
                  </a:cubicBezTo>
                  <a:cubicBezTo>
                    <a:pt x="714" y="126"/>
                    <a:pt x="474" y="96"/>
                    <a:pt x="303" y="61"/>
                  </a:cubicBezTo>
                  <a:cubicBezTo>
                    <a:pt x="158" y="33"/>
                    <a:pt x="56" y="1"/>
                    <a:pt x="21"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1017;p75">
              <a:extLst>
                <a:ext uri="{FF2B5EF4-FFF2-40B4-BE49-F238E27FC236}">
                  <a16:creationId xmlns:a16="http://schemas.microsoft.com/office/drawing/2014/main" id="{F34D4BC5-1C82-F844-E9B2-6A9C0C01D29A}"/>
                </a:ext>
              </a:extLst>
            </p:cNvPr>
            <p:cNvSpPr/>
            <p:nvPr/>
          </p:nvSpPr>
          <p:spPr>
            <a:xfrm>
              <a:off x="4905744" y="3584956"/>
              <a:ext cx="97138" cy="115962"/>
            </a:xfrm>
            <a:custGeom>
              <a:avLst/>
              <a:gdLst/>
              <a:ahLst/>
              <a:cxnLst/>
              <a:rect l="l" t="t" r="r" b="b"/>
              <a:pathLst>
                <a:path w="2993" h="3573" extrusionOk="0">
                  <a:moveTo>
                    <a:pt x="28" y="1"/>
                  </a:moveTo>
                  <a:cubicBezTo>
                    <a:pt x="27" y="1"/>
                    <a:pt x="26" y="1"/>
                    <a:pt x="25" y="2"/>
                  </a:cubicBezTo>
                  <a:cubicBezTo>
                    <a:pt x="0" y="25"/>
                    <a:pt x="365" y="470"/>
                    <a:pt x="709" y="930"/>
                  </a:cubicBezTo>
                  <a:lnTo>
                    <a:pt x="1399" y="1851"/>
                  </a:lnTo>
                  <a:cubicBezTo>
                    <a:pt x="1399" y="1851"/>
                    <a:pt x="2844" y="3572"/>
                    <a:pt x="2934" y="3572"/>
                  </a:cubicBezTo>
                  <a:cubicBezTo>
                    <a:pt x="2936" y="3572"/>
                    <a:pt x="2937" y="3572"/>
                    <a:pt x="2937" y="3571"/>
                  </a:cubicBezTo>
                  <a:cubicBezTo>
                    <a:pt x="2993" y="3527"/>
                    <a:pt x="1602" y="1688"/>
                    <a:pt x="1602" y="1688"/>
                  </a:cubicBezTo>
                  <a:cubicBezTo>
                    <a:pt x="1602" y="1688"/>
                    <a:pt x="1235" y="1244"/>
                    <a:pt x="850" y="813"/>
                  </a:cubicBezTo>
                  <a:cubicBezTo>
                    <a:pt x="479" y="393"/>
                    <a:pt x="77" y="1"/>
                    <a:pt x="28"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1018;p75">
              <a:extLst>
                <a:ext uri="{FF2B5EF4-FFF2-40B4-BE49-F238E27FC236}">
                  <a16:creationId xmlns:a16="http://schemas.microsoft.com/office/drawing/2014/main" id="{0B055CC1-1DA6-500C-FA23-FABDE8EC755A}"/>
                </a:ext>
              </a:extLst>
            </p:cNvPr>
            <p:cNvSpPr/>
            <p:nvPr/>
          </p:nvSpPr>
          <p:spPr>
            <a:xfrm>
              <a:off x="4923303" y="3782358"/>
              <a:ext cx="42678" cy="90647"/>
            </a:xfrm>
            <a:custGeom>
              <a:avLst/>
              <a:gdLst/>
              <a:ahLst/>
              <a:cxnLst/>
              <a:rect l="l" t="t" r="r" b="b"/>
              <a:pathLst>
                <a:path w="1315" h="2793" extrusionOk="0">
                  <a:moveTo>
                    <a:pt x="36" y="0"/>
                  </a:moveTo>
                  <a:cubicBezTo>
                    <a:pt x="35" y="0"/>
                    <a:pt x="34" y="1"/>
                    <a:pt x="33" y="1"/>
                  </a:cubicBezTo>
                  <a:cubicBezTo>
                    <a:pt x="0" y="20"/>
                    <a:pt x="168" y="366"/>
                    <a:pt x="319" y="715"/>
                  </a:cubicBezTo>
                  <a:cubicBezTo>
                    <a:pt x="473" y="1064"/>
                    <a:pt x="613" y="1416"/>
                    <a:pt x="613" y="1416"/>
                  </a:cubicBezTo>
                  <a:cubicBezTo>
                    <a:pt x="613" y="1416"/>
                    <a:pt x="781" y="1755"/>
                    <a:pt x="938" y="2103"/>
                  </a:cubicBezTo>
                  <a:cubicBezTo>
                    <a:pt x="1093" y="2445"/>
                    <a:pt x="1238" y="2793"/>
                    <a:pt x="1276" y="2793"/>
                  </a:cubicBezTo>
                  <a:cubicBezTo>
                    <a:pt x="1277" y="2793"/>
                    <a:pt x="1277" y="2793"/>
                    <a:pt x="1278" y="2792"/>
                  </a:cubicBezTo>
                  <a:cubicBezTo>
                    <a:pt x="1314" y="2780"/>
                    <a:pt x="1228" y="2405"/>
                    <a:pt x="1112" y="2038"/>
                  </a:cubicBezTo>
                  <a:cubicBezTo>
                    <a:pt x="997" y="1670"/>
                    <a:pt x="852" y="1310"/>
                    <a:pt x="852" y="1310"/>
                  </a:cubicBezTo>
                  <a:cubicBezTo>
                    <a:pt x="852" y="1310"/>
                    <a:pt x="680" y="963"/>
                    <a:pt x="482" y="631"/>
                  </a:cubicBezTo>
                  <a:cubicBezTo>
                    <a:pt x="292" y="308"/>
                    <a:pt x="75" y="0"/>
                    <a:pt x="3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1019;p75">
              <a:extLst>
                <a:ext uri="{FF2B5EF4-FFF2-40B4-BE49-F238E27FC236}">
                  <a16:creationId xmlns:a16="http://schemas.microsoft.com/office/drawing/2014/main" id="{B03DE7A0-29DE-7640-4B12-05B00E674999}"/>
                </a:ext>
              </a:extLst>
            </p:cNvPr>
            <p:cNvSpPr/>
            <p:nvPr/>
          </p:nvSpPr>
          <p:spPr>
            <a:xfrm>
              <a:off x="4739662" y="3867590"/>
              <a:ext cx="107556" cy="138648"/>
            </a:xfrm>
            <a:custGeom>
              <a:avLst/>
              <a:gdLst/>
              <a:ahLst/>
              <a:cxnLst/>
              <a:rect l="l" t="t" r="r" b="b"/>
              <a:pathLst>
                <a:path w="3314" h="4272" extrusionOk="0">
                  <a:moveTo>
                    <a:pt x="3240" y="0"/>
                  </a:moveTo>
                  <a:cubicBezTo>
                    <a:pt x="3240" y="0"/>
                    <a:pt x="3240" y="0"/>
                    <a:pt x="3240" y="0"/>
                  </a:cubicBezTo>
                  <a:cubicBezTo>
                    <a:pt x="3219" y="5"/>
                    <a:pt x="3244" y="191"/>
                    <a:pt x="3199" y="465"/>
                  </a:cubicBezTo>
                  <a:cubicBezTo>
                    <a:pt x="3159" y="737"/>
                    <a:pt x="3066" y="1103"/>
                    <a:pt x="2968" y="1459"/>
                  </a:cubicBezTo>
                  <a:cubicBezTo>
                    <a:pt x="2869" y="1814"/>
                    <a:pt x="2719" y="2144"/>
                    <a:pt x="2556" y="2352"/>
                  </a:cubicBezTo>
                  <a:cubicBezTo>
                    <a:pt x="2396" y="2560"/>
                    <a:pt x="2248" y="2650"/>
                    <a:pt x="2248" y="2650"/>
                  </a:cubicBezTo>
                  <a:cubicBezTo>
                    <a:pt x="2248" y="2650"/>
                    <a:pt x="2216" y="2680"/>
                    <a:pt x="2152" y="2717"/>
                  </a:cubicBezTo>
                  <a:cubicBezTo>
                    <a:pt x="2090" y="2758"/>
                    <a:pt x="1996" y="2815"/>
                    <a:pt x="1876" y="2855"/>
                  </a:cubicBezTo>
                  <a:cubicBezTo>
                    <a:pt x="1783" y="2886"/>
                    <a:pt x="1674" y="2908"/>
                    <a:pt x="1557" y="2908"/>
                  </a:cubicBezTo>
                  <a:cubicBezTo>
                    <a:pt x="1523" y="2908"/>
                    <a:pt x="1488" y="2906"/>
                    <a:pt x="1454" y="2902"/>
                  </a:cubicBezTo>
                  <a:lnTo>
                    <a:pt x="1397" y="2891"/>
                  </a:lnTo>
                  <a:cubicBezTo>
                    <a:pt x="1364" y="2886"/>
                    <a:pt x="1321" y="2871"/>
                    <a:pt x="1284" y="2862"/>
                  </a:cubicBezTo>
                  <a:lnTo>
                    <a:pt x="1227" y="2844"/>
                  </a:lnTo>
                  <a:cubicBezTo>
                    <a:pt x="1216" y="2841"/>
                    <a:pt x="1207" y="2837"/>
                    <a:pt x="1197" y="2836"/>
                  </a:cubicBezTo>
                  <a:lnTo>
                    <a:pt x="1188" y="2864"/>
                  </a:lnTo>
                  <a:lnTo>
                    <a:pt x="1146" y="2980"/>
                  </a:lnTo>
                  <a:lnTo>
                    <a:pt x="1126" y="3034"/>
                  </a:lnTo>
                  <a:lnTo>
                    <a:pt x="1112" y="3065"/>
                  </a:lnTo>
                  <a:lnTo>
                    <a:pt x="1087" y="3127"/>
                  </a:lnTo>
                  <a:lnTo>
                    <a:pt x="1029" y="3249"/>
                  </a:lnTo>
                  <a:cubicBezTo>
                    <a:pt x="864" y="3570"/>
                    <a:pt x="610" y="3841"/>
                    <a:pt x="392" y="4006"/>
                  </a:cubicBezTo>
                  <a:cubicBezTo>
                    <a:pt x="172" y="4173"/>
                    <a:pt x="1" y="4251"/>
                    <a:pt x="9" y="4269"/>
                  </a:cubicBezTo>
                  <a:cubicBezTo>
                    <a:pt x="9" y="4271"/>
                    <a:pt x="13" y="4272"/>
                    <a:pt x="19" y="4272"/>
                  </a:cubicBezTo>
                  <a:cubicBezTo>
                    <a:pt x="62" y="4272"/>
                    <a:pt x="233" y="4220"/>
                    <a:pt x="449" y="4091"/>
                  </a:cubicBezTo>
                  <a:cubicBezTo>
                    <a:pt x="695" y="3944"/>
                    <a:pt x="988" y="3675"/>
                    <a:pt x="1189" y="3338"/>
                  </a:cubicBezTo>
                  <a:cubicBezTo>
                    <a:pt x="1215" y="3296"/>
                    <a:pt x="1236" y="3253"/>
                    <a:pt x="1261" y="3210"/>
                  </a:cubicBezTo>
                  <a:lnTo>
                    <a:pt x="1312" y="3102"/>
                  </a:lnTo>
                  <a:cubicBezTo>
                    <a:pt x="1316" y="3096"/>
                    <a:pt x="1318" y="3089"/>
                    <a:pt x="1323" y="3089"/>
                  </a:cubicBezTo>
                  <a:cubicBezTo>
                    <a:pt x="1325" y="3089"/>
                    <a:pt x="1327" y="3090"/>
                    <a:pt x="1331" y="3092"/>
                  </a:cubicBezTo>
                  <a:cubicBezTo>
                    <a:pt x="1338" y="3095"/>
                    <a:pt x="1336" y="3095"/>
                    <a:pt x="1348" y="3099"/>
                  </a:cubicBezTo>
                  <a:lnTo>
                    <a:pt x="1420" y="3115"/>
                  </a:lnTo>
                  <a:cubicBezTo>
                    <a:pt x="1486" y="3127"/>
                    <a:pt x="1550" y="3132"/>
                    <a:pt x="1612" y="3132"/>
                  </a:cubicBezTo>
                  <a:cubicBezTo>
                    <a:pt x="1736" y="3132"/>
                    <a:pt x="1850" y="3112"/>
                    <a:pt x="1949" y="3084"/>
                  </a:cubicBezTo>
                  <a:cubicBezTo>
                    <a:pt x="2097" y="3041"/>
                    <a:pt x="2212" y="2980"/>
                    <a:pt x="2287" y="2936"/>
                  </a:cubicBezTo>
                  <a:cubicBezTo>
                    <a:pt x="2365" y="2891"/>
                    <a:pt x="2406" y="2859"/>
                    <a:pt x="2406" y="2859"/>
                  </a:cubicBezTo>
                  <a:cubicBezTo>
                    <a:pt x="2406" y="2859"/>
                    <a:pt x="2448" y="2829"/>
                    <a:pt x="2514" y="2770"/>
                  </a:cubicBezTo>
                  <a:cubicBezTo>
                    <a:pt x="2577" y="2709"/>
                    <a:pt x="2668" y="2616"/>
                    <a:pt x="2753" y="2492"/>
                  </a:cubicBezTo>
                  <a:cubicBezTo>
                    <a:pt x="2928" y="2248"/>
                    <a:pt x="3070" y="1877"/>
                    <a:pt x="3149" y="1503"/>
                  </a:cubicBezTo>
                  <a:cubicBezTo>
                    <a:pt x="3226" y="1131"/>
                    <a:pt x="3291" y="761"/>
                    <a:pt x="3303" y="473"/>
                  </a:cubicBezTo>
                  <a:cubicBezTo>
                    <a:pt x="3314" y="187"/>
                    <a:pt x="3258" y="0"/>
                    <a:pt x="324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1020;p75">
              <a:extLst>
                <a:ext uri="{FF2B5EF4-FFF2-40B4-BE49-F238E27FC236}">
                  <a16:creationId xmlns:a16="http://schemas.microsoft.com/office/drawing/2014/main" id="{FAF92501-1AA6-2F73-B293-B8BAFB25850B}"/>
                </a:ext>
              </a:extLst>
            </p:cNvPr>
            <p:cNvSpPr/>
            <p:nvPr/>
          </p:nvSpPr>
          <p:spPr>
            <a:xfrm>
              <a:off x="4881206" y="3893555"/>
              <a:ext cx="42873" cy="83539"/>
            </a:xfrm>
            <a:custGeom>
              <a:avLst/>
              <a:gdLst/>
              <a:ahLst/>
              <a:cxnLst/>
              <a:rect l="l" t="t" r="r" b="b"/>
              <a:pathLst>
                <a:path w="1321" h="2574" extrusionOk="0">
                  <a:moveTo>
                    <a:pt x="980" y="1"/>
                  </a:moveTo>
                  <a:cubicBezTo>
                    <a:pt x="978" y="1"/>
                    <a:pt x="977" y="1"/>
                    <a:pt x="976" y="2"/>
                  </a:cubicBezTo>
                  <a:cubicBezTo>
                    <a:pt x="961" y="14"/>
                    <a:pt x="1009" y="99"/>
                    <a:pt x="1053" y="231"/>
                  </a:cubicBezTo>
                  <a:cubicBezTo>
                    <a:pt x="1098" y="361"/>
                    <a:pt x="1129" y="541"/>
                    <a:pt x="1121" y="722"/>
                  </a:cubicBezTo>
                  <a:cubicBezTo>
                    <a:pt x="1111" y="903"/>
                    <a:pt x="1069" y="1078"/>
                    <a:pt x="1022" y="1202"/>
                  </a:cubicBezTo>
                  <a:cubicBezTo>
                    <a:pt x="976" y="1328"/>
                    <a:pt x="933" y="1405"/>
                    <a:pt x="933" y="1405"/>
                  </a:cubicBezTo>
                  <a:cubicBezTo>
                    <a:pt x="933" y="1405"/>
                    <a:pt x="899" y="1487"/>
                    <a:pt x="833" y="1606"/>
                  </a:cubicBezTo>
                  <a:cubicBezTo>
                    <a:pt x="767" y="1723"/>
                    <a:pt x="663" y="1874"/>
                    <a:pt x="542" y="2016"/>
                  </a:cubicBezTo>
                  <a:cubicBezTo>
                    <a:pt x="300" y="2299"/>
                    <a:pt x="1" y="2539"/>
                    <a:pt x="23" y="2570"/>
                  </a:cubicBezTo>
                  <a:cubicBezTo>
                    <a:pt x="24" y="2572"/>
                    <a:pt x="27" y="2573"/>
                    <a:pt x="31" y="2573"/>
                  </a:cubicBezTo>
                  <a:cubicBezTo>
                    <a:pt x="88" y="2573"/>
                    <a:pt x="402" y="2393"/>
                    <a:pt x="675" y="2144"/>
                  </a:cubicBezTo>
                  <a:cubicBezTo>
                    <a:pt x="821" y="2010"/>
                    <a:pt x="952" y="1858"/>
                    <a:pt x="1037" y="1733"/>
                  </a:cubicBezTo>
                  <a:cubicBezTo>
                    <a:pt x="1123" y="1607"/>
                    <a:pt x="1169" y="1514"/>
                    <a:pt x="1169" y="1514"/>
                  </a:cubicBezTo>
                  <a:cubicBezTo>
                    <a:pt x="1169" y="1514"/>
                    <a:pt x="1211" y="1420"/>
                    <a:pt x="1252" y="1271"/>
                  </a:cubicBezTo>
                  <a:cubicBezTo>
                    <a:pt x="1293" y="1123"/>
                    <a:pt x="1320" y="919"/>
                    <a:pt x="1304" y="715"/>
                  </a:cubicBezTo>
                  <a:cubicBezTo>
                    <a:pt x="1287" y="512"/>
                    <a:pt x="1223" y="313"/>
                    <a:pt x="1144" y="185"/>
                  </a:cubicBezTo>
                  <a:cubicBezTo>
                    <a:pt x="1072" y="64"/>
                    <a:pt x="999" y="1"/>
                    <a:pt x="980"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11021;p75">
              <a:extLst>
                <a:ext uri="{FF2B5EF4-FFF2-40B4-BE49-F238E27FC236}">
                  <a16:creationId xmlns:a16="http://schemas.microsoft.com/office/drawing/2014/main" id="{B167A0B3-9EA9-8C4F-5E88-188F88BDC32E}"/>
                </a:ext>
              </a:extLst>
            </p:cNvPr>
            <p:cNvSpPr/>
            <p:nvPr/>
          </p:nvSpPr>
          <p:spPr>
            <a:xfrm>
              <a:off x="4847029" y="3616212"/>
              <a:ext cx="23530" cy="104895"/>
            </a:xfrm>
            <a:custGeom>
              <a:avLst/>
              <a:gdLst/>
              <a:ahLst/>
              <a:cxnLst/>
              <a:rect l="l" t="t" r="r" b="b"/>
              <a:pathLst>
                <a:path w="725" h="3232" extrusionOk="0">
                  <a:moveTo>
                    <a:pt x="422" y="0"/>
                  </a:moveTo>
                  <a:cubicBezTo>
                    <a:pt x="421" y="0"/>
                    <a:pt x="421" y="1"/>
                    <a:pt x="420" y="1"/>
                  </a:cubicBezTo>
                  <a:cubicBezTo>
                    <a:pt x="388" y="13"/>
                    <a:pt x="502" y="415"/>
                    <a:pt x="506" y="822"/>
                  </a:cubicBezTo>
                  <a:cubicBezTo>
                    <a:pt x="524" y="1230"/>
                    <a:pt x="431" y="1625"/>
                    <a:pt x="431" y="1625"/>
                  </a:cubicBezTo>
                  <a:cubicBezTo>
                    <a:pt x="431" y="1625"/>
                    <a:pt x="420" y="1725"/>
                    <a:pt x="389" y="1875"/>
                  </a:cubicBezTo>
                  <a:cubicBezTo>
                    <a:pt x="361" y="2024"/>
                    <a:pt x="311" y="2224"/>
                    <a:pt x="254" y="2422"/>
                  </a:cubicBezTo>
                  <a:cubicBezTo>
                    <a:pt x="139" y="2820"/>
                    <a:pt x="0" y="3218"/>
                    <a:pt x="37" y="3232"/>
                  </a:cubicBezTo>
                  <a:cubicBezTo>
                    <a:pt x="37" y="3232"/>
                    <a:pt x="38" y="3232"/>
                    <a:pt x="39" y="3232"/>
                  </a:cubicBezTo>
                  <a:cubicBezTo>
                    <a:pt x="76" y="3232"/>
                    <a:pt x="269" y="2868"/>
                    <a:pt x="425" y="2486"/>
                  </a:cubicBezTo>
                  <a:cubicBezTo>
                    <a:pt x="509" y="2290"/>
                    <a:pt x="578" y="2088"/>
                    <a:pt x="622" y="1933"/>
                  </a:cubicBezTo>
                  <a:cubicBezTo>
                    <a:pt x="667" y="1777"/>
                    <a:pt x="687" y="1671"/>
                    <a:pt x="687" y="1671"/>
                  </a:cubicBezTo>
                  <a:cubicBezTo>
                    <a:pt x="687" y="1671"/>
                    <a:pt x="705" y="1563"/>
                    <a:pt x="714" y="1401"/>
                  </a:cubicBezTo>
                  <a:cubicBezTo>
                    <a:pt x="725" y="1239"/>
                    <a:pt x="721" y="1019"/>
                    <a:pt x="691" y="808"/>
                  </a:cubicBezTo>
                  <a:cubicBezTo>
                    <a:pt x="637" y="385"/>
                    <a:pt x="460" y="0"/>
                    <a:pt x="422"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11022;p75">
              <a:extLst>
                <a:ext uri="{FF2B5EF4-FFF2-40B4-BE49-F238E27FC236}">
                  <a16:creationId xmlns:a16="http://schemas.microsoft.com/office/drawing/2014/main" id="{D1107548-A9A1-658E-9DAC-A6F028A8B0F2}"/>
                </a:ext>
              </a:extLst>
            </p:cNvPr>
            <p:cNvSpPr/>
            <p:nvPr/>
          </p:nvSpPr>
          <p:spPr>
            <a:xfrm>
              <a:off x="4438462" y="3423224"/>
              <a:ext cx="202844" cy="118104"/>
            </a:xfrm>
            <a:custGeom>
              <a:avLst/>
              <a:gdLst/>
              <a:ahLst/>
              <a:cxnLst/>
              <a:rect l="l" t="t" r="r" b="b"/>
              <a:pathLst>
                <a:path w="6250" h="3639" extrusionOk="0">
                  <a:moveTo>
                    <a:pt x="16" y="0"/>
                  </a:moveTo>
                  <a:cubicBezTo>
                    <a:pt x="16" y="0"/>
                    <a:pt x="16" y="0"/>
                    <a:pt x="16" y="0"/>
                  </a:cubicBezTo>
                  <a:cubicBezTo>
                    <a:pt x="1" y="3"/>
                    <a:pt x="67" y="294"/>
                    <a:pt x="268" y="690"/>
                  </a:cubicBezTo>
                  <a:cubicBezTo>
                    <a:pt x="466" y="1088"/>
                    <a:pt x="794" y="1572"/>
                    <a:pt x="1127" y="2054"/>
                  </a:cubicBezTo>
                  <a:cubicBezTo>
                    <a:pt x="1297" y="2294"/>
                    <a:pt x="1485" y="2527"/>
                    <a:pt x="1687" y="2725"/>
                  </a:cubicBezTo>
                  <a:cubicBezTo>
                    <a:pt x="1891" y="2922"/>
                    <a:pt x="2109" y="3076"/>
                    <a:pt x="2305" y="3191"/>
                  </a:cubicBezTo>
                  <a:cubicBezTo>
                    <a:pt x="2501" y="3307"/>
                    <a:pt x="2676" y="3380"/>
                    <a:pt x="2799" y="3428"/>
                  </a:cubicBezTo>
                  <a:cubicBezTo>
                    <a:pt x="2921" y="3477"/>
                    <a:pt x="2994" y="3497"/>
                    <a:pt x="2994" y="3497"/>
                  </a:cubicBezTo>
                  <a:cubicBezTo>
                    <a:pt x="2994" y="3497"/>
                    <a:pt x="3284" y="3593"/>
                    <a:pt x="3736" y="3631"/>
                  </a:cubicBezTo>
                  <a:cubicBezTo>
                    <a:pt x="3808" y="3636"/>
                    <a:pt x="3883" y="3638"/>
                    <a:pt x="3962" y="3638"/>
                  </a:cubicBezTo>
                  <a:cubicBezTo>
                    <a:pt x="4381" y="3638"/>
                    <a:pt x="4890" y="3560"/>
                    <a:pt x="5352" y="3336"/>
                  </a:cubicBezTo>
                  <a:cubicBezTo>
                    <a:pt x="5625" y="3211"/>
                    <a:pt x="5877" y="2999"/>
                    <a:pt x="6016" y="2743"/>
                  </a:cubicBezTo>
                  <a:cubicBezTo>
                    <a:pt x="6158" y="2489"/>
                    <a:pt x="6206" y="2224"/>
                    <a:pt x="6229" y="2005"/>
                  </a:cubicBezTo>
                  <a:cubicBezTo>
                    <a:pt x="6249" y="1784"/>
                    <a:pt x="6244" y="1600"/>
                    <a:pt x="6239" y="1472"/>
                  </a:cubicBezTo>
                  <a:cubicBezTo>
                    <a:pt x="6232" y="1344"/>
                    <a:pt x="6222" y="1271"/>
                    <a:pt x="6213" y="1271"/>
                  </a:cubicBezTo>
                  <a:cubicBezTo>
                    <a:pt x="6213" y="1271"/>
                    <a:pt x="6213" y="1271"/>
                    <a:pt x="6213" y="1271"/>
                  </a:cubicBezTo>
                  <a:cubicBezTo>
                    <a:pt x="6190" y="1271"/>
                    <a:pt x="6193" y="1568"/>
                    <a:pt x="6131" y="1994"/>
                  </a:cubicBezTo>
                  <a:cubicBezTo>
                    <a:pt x="6096" y="2206"/>
                    <a:pt x="6031" y="2452"/>
                    <a:pt x="5893" y="2671"/>
                  </a:cubicBezTo>
                  <a:cubicBezTo>
                    <a:pt x="5756" y="2891"/>
                    <a:pt x="5533" y="3063"/>
                    <a:pt x="5275" y="3172"/>
                  </a:cubicBezTo>
                  <a:cubicBezTo>
                    <a:pt x="4875" y="3346"/>
                    <a:pt x="4438" y="3409"/>
                    <a:pt x="4068" y="3409"/>
                  </a:cubicBezTo>
                  <a:cubicBezTo>
                    <a:pt x="3957" y="3409"/>
                    <a:pt x="3853" y="3403"/>
                    <a:pt x="3758" y="3393"/>
                  </a:cubicBezTo>
                  <a:cubicBezTo>
                    <a:pt x="3338" y="3346"/>
                    <a:pt x="3071" y="3249"/>
                    <a:pt x="3071" y="3249"/>
                  </a:cubicBezTo>
                  <a:cubicBezTo>
                    <a:pt x="3071" y="3249"/>
                    <a:pt x="3002" y="3233"/>
                    <a:pt x="2888" y="3191"/>
                  </a:cubicBezTo>
                  <a:cubicBezTo>
                    <a:pt x="2773" y="3148"/>
                    <a:pt x="2608" y="3086"/>
                    <a:pt x="2424" y="2983"/>
                  </a:cubicBezTo>
                  <a:cubicBezTo>
                    <a:pt x="2240" y="2882"/>
                    <a:pt x="2032" y="2746"/>
                    <a:pt x="1837" y="2568"/>
                  </a:cubicBezTo>
                  <a:cubicBezTo>
                    <a:pt x="1640" y="2389"/>
                    <a:pt x="1455" y="2174"/>
                    <a:pt x="1277" y="1944"/>
                  </a:cubicBezTo>
                  <a:cubicBezTo>
                    <a:pt x="929" y="1480"/>
                    <a:pt x="578" y="1013"/>
                    <a:pt x="357" y="641"/>
                  </a:cubicBezTo>
                  <a:cubicBezTo>
                    <a:pt x="136" y="275"/>
                    <a:pt x="37" y="0"/>
                    <a:pt x="1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11023;p75">
              <a:extLst>
                <a:ext uri="{FF2B5EF4-FFF2-40B4-BE49-F238E27FC236}">
                  <a16:creationId xmlns:a16="http://schemas.microsoft.com/office/drawing/2014/main" id="{1C69D654-8696-8329-92F0-E2FDA9D43241}"/>
                </a:ext>
              </a:extLst>
            </p:cNvPr>
            <p:cNvSpPr/>
            <p:nvPr/>
          </p:nvSpPr>
          <p:spPr>
            <a:xfrm>
              <a:off x="4637942" y="3492519"/>
              <a:ext cx="134980" cy="44918"/>
            </a:xfrm>
            <a:custGeom>
              <a:avLst/>
              <a:gdLst/>
              <a:ahLst/>
              <a:cxnLst/>
              <a:rect l="l" t="t" r="r" b="b"/>
              <a:pathLst>
                <a:path w="4159" h="1384" extrusionOk="0">
                  <a:moveTo>
                    <a:pt x="4143" y="0"/>
                  </a:moveTo>
                  <a:cubicBezTo>
                    <a:pt x="4120" y="0"/>
                    <a:pt x="4046" y="131"/>
                    <a:pt x="3908" y="298"/>
                  </a:cubicBezTo>
                  <a:cubicBezTo>
                    <a:pt x="3766" y="472"/>
                    <a:pt x="3547" y="674"/>
                    <a:pt x="3294" y="821"/>
                  </a:cubicBezTo>
                  <a:cubicBezTo>
                    <a:pt x="3042" y="971"/>
                    <a:pt x="2762" y="1060"/>
                    <a:pt x="2549" y="1095"/>
                  </a:cubicBezTo>
                  <a:cubicBezTo>
                    <a:pt x="2410" y="1119"/>
                    <a:pt x="2299" y="1123"/>
                    <a:pt x="2240" y="1123"/>
                  </a:cubicBezTo>
                  <a:cubicBezTo>
                    <a:pt x="2210" y="1123"/>
                    <a:pt x="2193" y="1122"/>
                    <a:pt x="2193" y="1122"/>
                  </a:cubicBezTo>
                  <a:cubicBezTo>
                    <a:pt x="2193" y="1122"/>
                    <a:pt x="2157" y="1125"/>
                    <a:pt x="2095" y="1125"/>
                  </a:cubicBezTo>
                  <a:cubicBezTo>
                    <a:pt x="2032" y="1125"/>
                    <a:pt x="1942" y="1122"/>
                    <a:pt x="1834" y="1108"/>
                  </a:cubicBezTo>
                  <a:cubicBezTo>
                    <a:pt x="1618" y="1084"/>
                    <a:pt x="1331" y="1013"/>
                    <a:pt x="1046" y="913"/>
                  </a:cubicBezTo>
                  <a:cubicBezTo>
                    <a:pt x="767" y="810"/>
                    <a:pt x="472" y="710"/>
                    <a:pt x="280" y="613"/>
                  </a:cubicBezTo>
                  <a:cubicBezTo>
                    <a:pt x="88" y="516"/>
                    <a:pt x="29" y="373"/>
                    <a:pt x="11" y="373"/>
                  </a:cubicBezTo>
                  <a:cubicBezTo>
                    <a:pt x="11" y="373"/>
                    <a:pt x="11" y="373"/>
                    <a:pt x="10" y="373"/>
                  </a:cubicBezTo>
                  <a:cubicBezTo>
                    <a:pt x="1" y="376"/>
                    <a:pt x="1" y="418"/>
                    <a:pt x="32" y="481"/>
                  </a:cubicBezTo>
                  <a:cubicBezTo>
                    <a:pt x="60" y="547"/>
                    <a:pt x="126" y="628"/>
                    <a:pt x="223" y="700"/>
                  </a:cubicBezTo>
                  <a:cubicBezTo>
                    <a:pt x="321" y="771"/>
                    <a:pt x="445" y="832"/>
                    <a:pt x="572" y="895"/>
                  </a:cubicBezTo>
                  <a:cubicBezTo>
                    <a:pt x="700" y="957"/>
                    <a:pt x="839" y="1025"/>
                    <a:pt x="979" y="1085"/>
                  </a:cubicBezTo>
                  <a:cubicBezTo>
                    <a:pt x="1264" y="1211"/>
                    <a:pt x="1563" y="1307"/>
                    <a:pt x="1799" y="1347"/>
                  </a:cubicBezTo>
                  <a:cubicBezTo>
                    <a:pt x="1979" y="1380"/>
                    <a:pt x="2117" y="1384"/>
                    <a:pt x="2172" y="1384"/>
                  </a:cubicBezTo>
                  <a:cubicBezTo>
                    <a:pt x="2189" y="1384"/>
                    <a:pt x="2198" y="1384"/>
                    <a:pt x="2198" y="1384"/>
                  </a:cubicBezTo>
                  <a:cubicBezTo>
                    <a:pt x="2198" y="1384"/>
                    <a:pt x="2201" y="1384"/>
                    <a:pt x="2206" y="1384"/>
                  </a:cubicBezTo>
                  <a:cubicBezTo>
                    <a:pt x="2221" y="1384"/>
                    <a:pt x="2257" y="1383"/>
                    <a:pt x="2310" y="1377"/>
                  </a:cubicBezTo>
                  <a:cubicBezTo>
                    <a:pt x="2381" y="1371"/>
                    <a:pt x="2480" y="1357"/>
                    <a:pt x="2599" y="1331"/>
                  </a:cubicBezTo>
                  <a:cubicBezTo>
                    <a:pt x="2832" y="1278"/>
                    <a:pt x="3135" y="1160"/>
                    <a:pt x="3395" y="976"/>
                  </a:cubicBezTo>
                  <a:cubicBezTo>
                    <a:pt x="3658" y="795"/>
                    <a:pt x="3870" y="557"/>
                    <a:pt x="3991" y="357"/>
                  </a:cubicBezTo>
                  <a:cubicBezTo>
                    <a:pt x="4117" y="159"/>
                    <a:pt x="4159" y="6"/>
                    <a:pt x="4145" y="1"/>
                  </a:cubicBezTo>
                  <a:cubicBezTo>
                    <a:pt x="4144" y="1"/>
                    <a:pt x="4144" y="0"/>
                    <a:pt x="4143"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024;p75">
              <a:extLst>
                <a:ext uri="{FF2B5EF4-FFF2-40B4-BE49-F238E27FC236}">
                  <a16:creationId xmlns:a16="http://schemas.microsoft.com/office/drawing/2014/main" id="{608113FA-235A-C3FF-D767-EF1F29BA0D7E}"/>
                </a:ext>
              </a:extLst>
            </p:cNvPr>
            <p:cNvSpPr/>
            <p:nvPr/>
          </p:nvSpPr>
          <p:spPr>
            <a:xfrm>
              <a:off x="4737682" y="3530753"/>
              <a:ext cx="110542" cy="69843"/>
            </a:xfrm>
            <a:custGeom>
              <a:avLst/>
              <a:gdLst/>
              <a:ahLst/>
              <a:cxnLst/>
              <a:rect l="l" t="t" r="r" b="b"/>
              <a:pathLst>
                <a:path w="3406" h="2152" extrusionOk="0">
                  <a:moveTo>
                    <a:pt x="36" y="0"/>
                  </a:moveTo>
                  <a:cubicBezTo>
                    <a:pt x="36" y="0"/>
                    <a:pt x="35" y="0"/>
                    <a:pt x="35" y="1"/>
                  </a:cubicBezTo>
                  <a:cubicBezTo>
                    <a:pt x="1" y="15"/>
                    <a:pt x="229" y="583"/>
                    <a:pt x="574" y="1095"/>
                  </a:cubicBezTo>
                  <a:cubicBezTo>
                    <a:pt x="747" y="1350"/>
                    <a:pt x="930" y="1594"/>
                    <a:pt x="1099" y="1766"/>
                  </a:cubicBezTo>
                  <a:cubicBezTo>
                    <a:pt x="1268" y="1936"/>
                    <a:pt x="1417" y="2020"/>
                    <a:pt x="1417" y="2020"/>
                  </a:cubicBezTo>
                  <a:cubicBezTo>
                    <a:pt x="1417" y="2020"/>
                    <a:pt x="1452" y="2043"/>
                    <a:pt x="1523" y="2071"/>
                  </a:cubicBezTo>
                  <a:cubicBezTo>
                    <a:pt x="1591" y="2101"/>
                    <a:pt x="1694" y="2137"/>
                    <a:pt x="1823" y="2148"/>
                  </a:cubicBezTo>
                  <a:cubicBezTo>
                    <a:pt x="1853" y="2150"/>
                    <a:pt x="1883" y="2151"/>
                    <a:pt x="1913" y="2151"/>
                  </a:cubicBezTo>
                  <a:cubicBezTo>
                    <a:pt x="2153" y="2151"/>
                    <a:pt x="2423" y="2090"/>
                    <a:pt x="2685" y="1975"/>
                  </a:cubicBezTo>
                  <a:cubicBezTo>
                    <a:pt x="2982" y="1845"/>
                    <a:pt x="3218" y="1598"/>
                    <a:pt x="3307" y="1375"/>
                  </a:cubicBezTo>
                  <a:cubicBezTo>
                    <a:pt x="3405" y="1154"/>
                    <a:pt x="3379" y="991"/>
                    <a:pt x="3364" y="991"/>
                  </a:cubicBezTo>
                  <a:lnTo>
                    <a:pt x="3364" y="991"/>
                  </a:lnTo>
                  <a:cubicBezTo>
                    <a:pt x="3364" y="991"/>
                    <a:pt x="3364" y="991"/>
                    <a:pt x="3364" y="991"/>
                  </a:cubicBezTo>
                  <a:cubicBezTo>
                    <a:pt x="3364" y="991"/>
                    <a:pt x="3364" y="991"/>
                    <a:pt x="3363" y="991"/>
                  </a:cubicBezTo>
                  <a:cubicBezTo>
                    <a:pt x="3344" y="991"/>
                    <a:pt x="3331" y="1143"/>
                    <a:pt x="3217" y="1329"/>
                  </a:cubicBezTo>
                  <a:cubicBezTo>
                    <a:pt x="3108" y="1517"/>
                    <a:pt x="2886" y="1710"/>
                    <a:pt x="2615" y="1804"/>
                  </a:cubicBezTo>
                  <a:cubicBezTo>
                    <a:pt x="2407" y="1880"/>
                    <a:pt x="2174" y="1918"/>
                    <a:pt x="1990" y="1918"/>
                  </a:cubicBezTo>
                  <a:cubicBezTo>
                    <a:pt x="1939" y="1918"/>
                    <a:pt x="1892" y="1915"/>
                    <a:pt x="1850" y="1909"/>
                  </a:cubicBezTo>
                  <a:cubicBezTo>
                    <a:pt x="1755" y="1895"/>
                    <a:pt x="1679" y="1864"/>
                    <a:pt x="1626" y="1838"/>
                  </a:cubicBezTo>
                  <a:cubicBezTo>
                    <a:pt x="1574" y="1814"/>
                    <a:pt x="1546" y="1795"/>
                    <a:pt x="1546" y="1795"/>
                  </a:cubicBezTo>
                  <a:cubicBezTo>
                    <a:pt x="1546" y="1795"/>
                    <a:pt x="1424" y="1737"/>
                    <a:pt x="1264" y="1592"/>
                  </a:cubicBezTo>
                  <a:cubicBezTo>
                    <a:pt x="1106" y="1449"/>
                    <a:pt x="907" y="1221"/>
                    <a:pt x="724" y="987"/>
                  </a:cubicBezTo>
                  <a:cubicBezTo>
                    <a:pt x="357" y="526"/>
                    <a:pt x="75" y="0"/>
                    <a:pt x="3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11025;p75">
              <a:extLst>
                <a:ext uri="{FF2B5EF4-FFF2-40B4-BE49-F238E27FC236}">
                  <a16:creationId xmlns:a16="http://schemas.microsoft.com/office/drawing/2014/main" id="{740E077C-D4EA-35C7-1D45-F77CACC49C4B}"/>
                </a:ext>
              </a:extLst>
            </p:cNvPr>
            <p:cNvSpPr/>
            <p:nvPr/>
          </p:nvSpPr>
          <p:spPr>
            <a:xfrm>
              <a:off x="4480851" y="3340492"/>
              <a:ext cx="110672" cy="53291"/>
            </a:xfrm>
            <a:custGeom>
              <a:avLst/>
              <a:gdLst/>
              <a:ahLst/>
              <a:cxnLst/>
              <a:rect l="l" t="t" r="r" b="b"/>
              <a:pathLst>
                <a:path w="3410" h="1642" extrusionOk="0">
                  <a:moveTo>
                    <a:pt x="481" y="1"/>
                  </a:moveTo>
                  <a:cubicBezTo>
                    <a:pt x="414" y="1"/>
                    <a:pt x="351" y="6"/>
                    <a:pt x="293" y="16"/>
                  </a:cubicBezTo>
                  <a:cubicBezTo>
                    <a:pt x="105" y="48"/>
                    <a:pt x="1" y="122"/>
                    <a:pt x="7" y="136"/>
                  </a:cubicBezTo>
                  <a:cubicBezTo>
                    <a:pt x="9" y="140"/>
                    <a:pt x="15" y="141"/>
                    <a:pt x="24" y="141"/>
                  </a:cubicBezTo>
                  <a:cubicBezTo>
                    <a:pt x="62" y="141"/>
                    <a:pt x="160" y="117"/>
                    <a:pt x="294" y="117"/>
                  </a:cubicBezTo>
                  <a:cubicBezTo>
                    <a:pt x="297" y="117"/>
                    <a:pt x="300" y="117"/>
                    <a:pt x="303" y="117"/>
                  </a:cubicBezTo>
                  <a:cubicBezTo>
                    <a:pt x="305" y="117"/>
                    <a:pt x="308" y="117"/>
                    <a:pt x="310" y="117"/>
                  </a:cubicBezTo>
                  <a:cubicBezTo>
                    <a:pt x="482" y="117"/>
                    <a:pt x="705" y="165"/>
                    <a:pt x="919" y="247"/>
                  </a:cubicBezTo>
                  <a:cubicBezTo>
                    <a:pt x="1359" y="411"/>
                    <a:pt x="1771" y="645"/>
                    <a:pt x="1771" y="645"/>
                  </a:cubicBezTo>
                  <a:cubicBezTo>
                    <a:pt x="1771" y="645"/>
                    <a:pt x="2200" y="843"/>
                    <a:pt x="2596" y="1102"/>
                  </a:cubicBezTo>
                  <a:cubicBezTo>
                    <a:pt x="2980" y="1346"/>
                    <a:pt x="3331" y="1642"/>
                    <a:pt x="3381" y="1642"/>
                  </a:cubicBezTo>
                  <a:cubicBezTo>
                    <a:pt x="3383" y="1642"/>
                    <a:pt x="3384" y="1641"/>
                    <a:pt x="3385" y="1640"/>
                  </a:cubicBezTo>
                  <a:cubicBezTo>
                    <a:pt x="3410" y="1614"/>
                    <a:pt x="3089" y="1250"/>
                    <a:pt x="2701" y="953"/>
                  </a:cubicBezTo>
                  <a:cubicBezTo>
                    <a:pt x="2321" y="649"/>
                    <a:pt x="1889" y="414"/>
                    <a:pt x="1889" y="414"/>
                  </a:cubicBezTo>
                  <a:cubicBezTo>
                    <a:pt x="1889" y="414"/>
                    <a:pt x="1449" y="198"/>
                    <a:pt x="973" y="71"/>
                  </a:cubicBezTo>
                  <a:cubicBezTo>
                    <a:pt x="808" y="26"/>
                    <a:pt x="635" y="1"/>
                    <a:pt x="481"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026;p75">
              <a:extLst>
                <a:ext uri="{FF2B5EF4-FFF2-40B4-BE49-F238E27FC236}">
                  <a16:creationId xmlns:a16="http://schemas.microsoft.com/office/drawing/2014/main" id="{F70AEBF6-FC4F-B0C4-6CD2-864B041E3922}"/>
                </a:ext>
              </a:extLst>
            </p:cNvPr>
            <p:cNvSpPr/>
            <p:nvPr/>
          </p:nvSpPr>
          <p:spPr>
            <a:xfrm>
              <a:off x="4610938" y="3305536"/>
              <a:ext cx="177204" cy="136928"/>
            </a:xfrm>
            <a:custGeom>
              <a:avLst/>
              <a:gdLst/>
              <a:ahLst/>
              <a:cxnLst/>
              <a:rect l="l" t="t" r="r" b="b"/>
              <a:pathLst>
                <a:path w="5460" h="4219" extrusionOk="0">
                  <a:moveTo>
                    <a:pt x="494" y="0"/>
                  </a:moveTo>
                  <a:cubicBezTo>
                    <a:pt x="193" y="0"/>
                    <a:pt x="1" y="26"/>
                    <a:pt x="1" y="38"/>
                  </a:cubicBezTo>
                  <a:cubicBezTo>
                    <a:pt x="1" y="61"/>
                    <a:pt x="245" y="65"/>
                    <a:pt x="608" y="105"/>
                  </a:cubicBezTo>
                  <a:cubicBezTo>
                    <a:pt x="970" y="143"/>
                    <a:pt x="1449" y="220"/>
                    <a:pt x="1912" y="351"/>
                  </a:cubicBezTo>
                  <a:cubicBezTo>
                    <a:pt x="2378" y="479"/>
                    <a:pt x="2823" y="665"/>
                    <a:pt x="3138" y="835"/>
                  </a:cubicBezTo>
                  <a:cubicBezTo>
                    <a:pt x="3455" y="1003"/>
                    <a:pt x="3650" y="1141"/>
                    <a:pt x="3650" y="1141"/>
                  </a:cubicBezTo>
                  <a:cubicBezTo>
                    <a:pt x="3650" y="1141"/>
                    <a:pt x="3856" y="1263"/>
                    <a:pt x="4133" y="1490"/>
                  </a:cubicBezTo>
                  <a:cubicBezTo>
                    <a:pt x="4406" y="1712"/>
                    <a:pt x="4750" y="2055"/>
                    <a:pt x="5005" y="2455"/>
                  </a:cubicBezTo>
                  <a:cubicBezTo>
                    <a:pt x="5132" y="2656"/>
                    <a:pt x="5228" y="2872"/>
                    <a:pt x="5277" y="3087"/>
                  </a:cubicBezTo>
                  <a:cubicBezTo>
                    <a:pt x="5326" y="3299"/>
                    <a:pt x="5322" y="3508"/>
                    <a:pt x="5286" y="3680"/>
                  </a:cubicBezTo>
                  <a:cubicBezTo>
                    <a:pt x="5214" y="4031"/>
                    <a:pt x="5020" y="4204"/>
                    <a:pt x="5039" y="4217"/>
                  </a:cubicBezTo>
                  <a:cubicBezTo>
                    <a:pt x="5039" y="4218"/>
                    <a:pt x="5040" y="4218"/>
                    <a:pt x="5041" y="4218"/>
                  </a:cubicBezTo>
                  <a:cubicBezTo>
                    <a:pt x="5065" y="4218"/>
                    <a:pt x="5279" y="4062"/>
                    <a:pt x="5384" y="3703"/>
                  </a:cubicBezTo>
                  <a:cubicBezTo>
                    <a:pt x="5440" y="3521"/>
                    <a:pt x="5460" y="3293"/>
                    <a:pt x="5422" y="3056"/>
                  </a:cubicBezTo>
                  <a:cubicBezTo>
                    <a:pt x="5383" y="2820"/>
                    <a:pt x="5290" y="2578"/>
                    <a:pt x="5166" y="2360"/>
                  </a:cubicBezTo>
                  <a:cubicBezTo>
                    <a:pt x="4916" y="1921"/>
                    <a:pt x="4572" y="1550"/>
                    <a:pt x="4289" y="1303"/>
                  </a:cubicBezTo>
                  <a:cubicBezTo>
                    <a:pt x="4006" y="1056"/>
                    <a:pt x="3793" y="922"/>
                    <a:pt x="3793" y="922"/>
                  </a:cubicBezTo>
                  <a:cubicBezTo>
                    <a:pt x="3793" y="922"/>
                    <a:pt x="3584" y="780"/>
                    <a:pt x="3246" y="618"/>
                  </a:cubicBezTo>
                  <a:cubicBezTo>
                    <a:pt x="2910" y="453"/>
                    <a:pt x="2442" y="278"/>
                    <a:pt x="1958" y="170"/>
                  </a:cubicBezTo>
                  <a:cubicBezTo>
                    <a:pt x="1476" y="60"/>
                    <a:pt x="984" y="11"/>
                    <a:pt x="614" y="2"/>
                  </a:cubicBezTo>
                  <a:cubicBezTo>
                    <a:pt x="573" y="1"/>
                    <a:pt x="533" y="0"/>
                    <a:pt x="494"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11027;p75">
              <a:extLst>
                <a:ext uri="{FF2B5EF4-FFF2-40B4-BE49-F238E27FC236}">
                  <a16:creationId xmlns:a16="http://schemas.microsoft.com/office/drawing/2014/main" id="{B1EC6D9E-1D3C-2859-2A33-48BF1FB6B6E5}"/>
                </a:ext>
              </a:extLst>
            </p:cNvPr>
            <p:cNvSpPr/>
            <p:nvPr/>
          </p:nvSpPr>
          <p:spPr>
            <a:xfrm>
              <a:off x="4808276" y="3414526"/>
              <a:ext cx="98144" cy="156530"/>
            </a:xfrm>
            <a:custGeom>
              <a:avLst/>
              <a:gdLst/>
              <a:ahLst/>
              <a:cxnLst/>
              <a:rect l="l" t="t" r="r" b="b"/>
              <a:pathLst>
                <a:path w="3024" h="4823" extrusionOk="0">
                  <a:moveTo>
                    <a:pt x="25" y="1"/>
                  </a:moveTo>
                  <a:cubicBezTo>
                    <a:pt x="22" y="1"/>
                    <a:pt x="20" y="1"/>
                    <a:pt x="19" y="3"/>
                  </a:cubicBezTo>
                  <a:cubicBezTo>
                    <a:pt x="1" y="34"/>
                    <a:pt x="658" y="446"/>
                    <a:pt x="1271" y="913"/>
                  </a:cubicBezTo>
                  <a:cubicBezTo>
                    <a:pt x="1578" y="1147"/>
                    <a:pt x="1886" y="1383"/>
                    <a:pt x="2082" y="1578"/>
                  </a:cubicBezTo>
                  <a:cubicBezTo>
                    <a:pt x="2278" y="1777"/>
                    <a:pt x="2371" y="1934"/>
                    <a:pt x="2371" y="1934"/>
                  </a:cubicBezTo>
                  <a:cubicBezTo>
                    <a:pt x="2371" y="1934"/>
                    <a:pt x="2487" y="2077"/>
                    <a:pt x="2601" y="2330"/>
                  </a:cubicBezTo>
                  <a:cubicBezTo>
                    <a:pt x="2721" y="2579"/>
                    <a:pt x="2816" y="2946"/>
                    <a:pt x="2839" y="3321"/>
                  </a:cubicBezTo>
                  <a:cubicBezTo>
                    <a:pt x="2863" y="3698"/>
                    <a:pt x="2809" y="4077"/>
                    <a:pt x="2740" y="4356"/>
                  </a:cubicBezTo>
                  <a:cubicBezTo>
                    <a:pt x="2670" y="4634"/>
                    <a:pt x="2599" y="4815"/>
                    <a:pt x="2616" y="4823"/>
                  </a:cubicBezTo>
                  <a:cubicBezTo>
                    <a:pt x="2617" y="4823"/>
                    <a:pt x="2617" y="4823"/>
                    <a:pt x="2617" y="4823"/>
                  </a:cubicBezTo>
                  <a:cubicBezTo>
                    <a:pt x="2634" y="4823"/>
                    <a:pt x="2738" y="4657"/>
                    <a:pt x="2836" y="4386"/>
                  </a:cubicBezTo>
                  <a:cubicBezTo>
                    <a:pt x="2937" y="4109"/>
                    <a:pt x="3024" y="3716"/>
                    <a:pt x="3024" y="3316"/>
                  </a:cubicBezTo>
                  <a:cubicBezTo>
                    <a:pt x="3024" y="2918"/>
                    <a:pt x="2943" y="2517"/>
                    <a:pt x="2823" y="2235"/>
                  </a:cubicBezTo>
                  <a:cubicBezTo>
                    <a:pt x="2765" y="2094"/>
                    <a:pt x="2707" y="1980"/>
                    <a:pt x="2661" y="1903"/>
                  </a:cubicBezTo>
                  <a:cubicBezTo>
                    <a:pt x="2619" y="1826"/>
                    <a:pt x="2587" y="1785"/>
                    <a:pt x="2587" y="1785"/>
                  </a:cubicBezTo>
                  <a:cubicBezTo>
                    <a:pt x="2587" y="1785"/>
                    <a:pt x="2473" y="1612"/>
                    <a:pt x="2249" y="1404"/>
                  </a:cubicBezTo>
                  <a:cubicBezTo>
                    <a:pt x="2025" y="1199"/>
                    <a:pt x="1703" y="981"/>
                    <a:pt x="1379" y="763"/>
                  </a:cubicBezTo>
                  <a:cubicBezTo>
                    <a:pt x="757" y="348"/>
                    <a:pt x="94" y="1"/>
                    <a:pt x="25"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11028;p75">
              <a:extLst>
                <a:ext uri="{FF2B5EF4-FFF2-40B4-BE49-F238E27FC236}">
                  <a16:creationId xmlns:a16="http://schemas.microsoft.com/office/drawing/2014/main" id="{5D08511C-4DF4-6C20-8242-BBB0EFC1EA27}"/>
                </a:ext>
              </a:extLst>
            </p:cNvPr>
            <p:cNvSpPr/>
            <p:nvPr/>
          </p:nvSpPr>
          <p:spPr>
            <a:xfrm>
              <a:off x="4814929" y="3648344"/>
              <a:ext cx="37064" cy="49916"/>
            </a:xfrm>
            <a:custGeom>
              <a:avLst/>
              <a:gdLst/>
              <a:ahLst/>
              <a:cxnLst/>
              <a:rect l="l" t="t" r="r" b="b"/>
              <a:pathLst>
                <a:path w="1142" h="1538" extrusionOk="0">
                  <a:moveTo>
                    <a:pt x="37" y="1"/>
                  </a:moveTo>
                  <a:cubicBezTo>
                    <a:pt x="37" y="1"/>
                    <a:pt x="36" y="1"/>
                    <a:pt x="36" y="1"/>
                  </a:cubicBezTo>
                  <a:cubicBezTo>
                    <a:pt x="1" y="8"/>
                    <a:pt x="29" y="313"/>
                    <a:pt x="67" y="616"/>
                  </a:cubicBezTo>
                  <a:cubicBezTo>
                    <a:pt x="84" y="767"/>
                    <a:pt x="103" y="922"/>
                    <a:pt x="135" y="1044"/>
                  </a:cubicBezTo>
                  <a:cubicBezTo>
                    <a:pt x="165" y="1165"/>
                    <a:pt x="208" y="1246"/>
                    <a:pt x="208" y="1246"/>
                  </a:cubicBezTo>
                  <a:cubicBezTo>
                    <a:pt x="208" y="1246"/>
                    <a:pt x="218" y="1266"/>
                    <a:pt x="242" y="1297"/>
                  </a:cubicBezTo>
                  <a:cubicBezTo>
                    <a:pt x="265" y="1330"/>
                    <a:pt x="303" y="1376"/>
                    <a:pt x="357" y="1423"/>
                  </a:cubicBezTo>
                  <a:cubicBezTo>
                    <a:pt x="417" y="1469"/>
                    <a:pt x="469" y="1517"/>
                    <a:pt x="596" y="1536"/>
                  </a:cubicBezTo>
                  <a:cubicBezTo>
                    <a:pt x="601" y="1537"/>
                    <a:pt x="607" y="1537"/>
                    <a:pt x="613" y="1537"/>
                  </a:cubicBezTo>
                  <a:cubicBezTo>
                    <a:pt x="673" y="1537"/>
                    <a:pt x="734" y="1506"/>
                    <a:pt x="768" y="1478"/>
                  </a:cubicBezTo>
                  <a:cubicBezTo>
                    <a:pt x="809" y="1446"/>
                    <a:pt x="832" y="1419"/>
                    <a:pt x="860" y="1388"/>
                  </a:cubicBezTo>
                  <a:cubicBezTo>
                    <a:pt x="1088" y="1138"/>
                    <a:pt x="1142" y="809"/>
                    <a:pt x="1105" y="804"/>
                  </a:cubicBezTo>
                  <a:cubicBezTo>
                    <a:pt x="1105" y="803"/>
                    <a:pt x="1104" y="803"/>
                    <a:pt x="1104" y="803"/>
                  </a:cubicBezTo>
                  <a:cubicBezTo>
                    <a:pt x="1069" y="803"/>
                    <a:pt x="953" y="1082"/>
                    <a:pt x="729" y="1254"/>
                  </a:cubicBezTo>
                  <a:cubicBezTo>
                    <a:pt x="703" y="1276"/>
                    <a:pt x="671" y="1301"/>
                    <a:pt x="651" y="1314"/>
                  </a:cubicBezTo>
                  <a:cubicBezTo>
                    <a:pt x="639" y="1321"/>
                    <a:pt x="632" y="1323"/>
                    <a:pt x="627" y="1323"/>
                  </a:cubicBezTo>
                  <a:cubicBezTo>
                    <a:pt x="623" y="1323"/>
                    <a:pt x="620" y="1321"/>
                    <a:pt x="617" y="1320"/>
                  </a:cubicBezTo>
                  <a:cubicBezTo>
                    <a:pt x="601" y="1316"/>
                    <a:pt x="543" y="1276"/>
                    <a:pt x="520" y="1247"/>
                  </a:cubicBezTo>
                  <a:cubicBezTo>
                    <a:pt x="462" y="1185"/>
                    <a:pt x="439" y="1122"/>
                    <a:pt x="439" y="1122"/>
                  </a:cubicBezTo>
                  <a:cubicBezTo>
                    <a:pt x="438" y="1124"/>
                    <a:pt x="436" y="1125"/>
                    <a:pt x="435" y="1125"/>
                  </a:cubicBezTo>
                  <a:cubicBezTo>
                    <a:pt x="377" y="1125"/>
                    <a:pt x="113" y="1"/>
                    <a:pt x="37"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11029;p75">
              <a:extLst>
                <a:ext uri="{FF2B5EF4-FFF2-40B4-BE49-F238E27FC236}">
                  <a16:creationId xmlns:a16="http://schemas.microsoft.com/office/drawing/2014/main" id="{56110FA2-63D1-69A5-8F78-1578CD0C680D}"/>
                </a:ext>
              </a:extLst>
            </p:cNvPr>
            <p:cNvSpPr/>
            <p:nvPr/>
          </p:nvSpPr>
          <p:spPr>
            <a:xfrm>
              <a:off x="4171147" y="3369735"/>
              <a:ext cx="93081" cy="122031"/>
            </a:xfrm>
            <a:custGeom>
              <a:avLst/>
              <a:gdLst/>
              <a:ahLst/>
              <a:cxnLst/>
              <a:rect l="l" t="t" r="r" b="b"/>
              <a:pathLst>
                <a:path w="2868" h="3760" extrusionOk="0">
                  <a:moveTo>
                    <a:pt x="2599" y="0"/>
                  </a:moveTo>
                  <a:cubicBezTo>
                    <a:pt x="2566" y="0"/>
                    <a:pt x="2532" y="7"/>
                    <a:pt x="2501" y="20"/>
                  </a:cubicBezTo>
                  <a:cubicBezTo>
                    <a:pt x="1869" y="287"/>
                    <a:pt x="1422" y="987"/>
                    <a:pt x="1039" y="1530"/>
                  </a:cubicBezTo>
                  <a:cubicBezTo>
                    <a:pt x="604" y="2147"/>
                    <a:pt x="264" y="2817"/>
                    <a:pt x="38" y="3533"/>
                  </a:cubicBezTo>
                  <a:cubicBezTo>
                    <a:pt x="0" y="3650"/>
                    <a:pt x="112" y="3760"/>
                    <a:pt x="219" y="3760"/>
                  </a:cubicBezTo>
                  <a:cubicBezTo>
                    <a:pt x="260" y="3760"/>
                    <a:pt x="301" y="3744"/>
                    <a:pt x="332" y="3706"/>
                  </a:cubicBezTo>
                  <a:cubicBezTo>
                    <a:pt x="784" y="3154"/>
                    <a:pt x="1202" y="2579"/>
                    <a:pt x="1629" y="2009"/>
                  </a:cubicBezTo>
                  <a:cubicBezTo>
                    <a:pt x="2030" y="1473"/>
                    <a:pt x="2611" y="913"/>
                    <a:pt x="2818" y="263"/>
                  </a:cubicBezTo>
                  <a:cubicBezTo>
                    <a:pt x="2868" y="104"/>
                    <a:pt x="2735" y="0"/>
                    <a:pt x="2599"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11030;p75">
              <a:extLst>
                <a:ext uri="{FF2B5EF4-FFF2-40B4-BE49-F238E27FC236}">
                  <a16:creationId xmlns:a16="http://schemas.microsoft.com/office/drawing/2014/main" id="{C1E7BDDF-B92C-08D6-1283-DCB7C65641DE}"/>
                </a:ext>
              </a:extLst>
            </p:cNvPr>
            <p:cNvSpPr/>
            <p:nvPr/>
          </p:nvSpPr>
          <p:spPr>
            <a:xfrm>
              <a:off x="4266019" y="3336370"/>
              <a:ext cx="27003" cy="24049"/>
            </a:xfrm>
            <a:custGeom>
              <a:avLst/>
              <a:gdLst/>
              <a:ahLst/>
              <a:cxnLst/>
              <a:rect l="l" t="t" r="r" b="b"/>
              <a:pathLst>
                <a:path w="832" h="741" extrusionOk="0">
                  <a:moveTo>
                    <a:pt x="690" y="0"/>
                  </a:moveTo>
                  <a:cubicBezTo>
                    <a:pt x="673" y="0"/>
                    <a:pt x="655" y="5"/>
                    <a:pt x="638" y="15"/>
                  </a:cubicBezTo>
                  <a:cubicBezTo>
                    <a:pt x="529" y="81"/>
                    <a:pt x="447" y="174"/>
                    <a:pt x="356" y="264"/>
                  </a:cubicBezTo>
                  <a:cubicBezTo>
                    <a:pt x="266" y="357"/>
                    <a:pt x="174" y="448"/>
                    <a:pt x="84" y="541"/>
                  </a:cubicBezTo>
                  <a:cubicBezTo>
                    <a:pt x="0" y="624"/>
                    <a:pt x="79" y="740"/>
                    <a:pt x="170" y="740"/>
                  </a:cubicBezTo>
                  <a:cubicBezTo>
                    <a:pt x="196" y="740"/>
                    <a:pt x="224" y="730"/>
                    <a:pt x="248" y="707"/>
                  </a:cubicBezTo>
                  <a:cubicBezTo>
                    <a:pt x="343" y="616"/>
                    <a:pt x="436" y="527"/>
                    <a:pt x="530" y="438"/>
                  </a:cubicBezTo>
                  <a:cubicBezTo>
                    <a:pt x="623" y="351"/>
                    <a:pt x="718" y="271"/>
                    <a:pt x="785" y="162"/>
                  </a:cubicBezTo>
                  <a:cubicBezTo>
                    <a:pt x="831" y="86"/>
                    <a:pt x="766" y="0"/>
                    <a:pt x="69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11031;p75">
              <a:extLst>
                <a:ext uri="{FF2B5EF4-FFF2-40B4-BE49-F238E27FC236}">
                  <a16:creationId xmlns:a16="http://schemas.microsoft.com/office/drawing/2014/main" id="{15B20757-0F0B-B645-4E2B-49F21519C191}"/>
                </a:ext>
              </a:extLst>
            </p:cNvPr>
            <p:cNvSpPr/>
            <p:nvPr/>
          </p:nvSpPr>
          <p:spPr>
            <a:xfrm>
              <a:off x="4348881" y="3396285"/>
              <a:ext cx="75296" cy="94574"/>
            </a:xfrm>
            <a:custGeom>
              <a:avLst/>
              <a:gdLst/>
              <a:ahLst/>
              <a:cxnLst/>
              <a:rect l="l" t="t" r="r" b="b"/>
              <a:pathLst>
                <a:path w="2320" h="2914" extrusionOk="0">
                  <a:moveTo>
                    <a:pt x="1506" y="0"/>
                  </a:moveTo>
                  <a:cubicBezTo>
                    <a:pt x="1451" y="0"/>
                    <a:pt x="1396" y="20"/>
                    <a:pt x="1358" y="59"/>
                  </a:cubicBezTo>
                  <a:cubicBezTo>
                    <a:pt x="1064" y="356"/>
                    <a:pt x="1003" y="860"/>
                    <a:pt x="801" y="1224"/>
                  </a:cubicBezTo>
                  <a:cubicBezTo>
                    <a:pt x="690" y="1421"/>
                    <a:pt x="582" y="1613"/>
                    <a:pt x="432" y="1783"/>
                  </a:cubicBezTo>
                  <a:cubicBezTo>
                    <a:pt x="256" y="1985"/>
                    <a:pt x="76" y="2115"/>
                    <a:pt x="39" y="2393"/>
                  </a:cubicBezTo>
                  <a:cubicBezTo>
                    <a:pt x="1" y="2650"/>
                    <a:pt x="140" y="2913"/>
                    <a:pt x="434" y="2913"/>
                  </a:cubicBezTo>
                  <a:cubicBezTo>
                    <a:pt x="1423" y="2912"/>
                    <a:pt x="2320" y="791"/>
                    <a:pt x="1648" y="59"/>
                  </a:cubicBezTo>
                  <a:cubicBezTo>
                    <a:pt x="1611" y="19"/>
                    <a:pt x="1559" y="0"/>
                    <a:pt x="1506"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11032;p75">
              <a:extLst>
                <a:ext uri="{FF2B5EF4-FFF2-40B4-BE49-F238E27FC236}">
                  <a16:creationId xmlns:a16="http://schemas.microsoft.com/office/drawing/2014/main" id="{1A34FB10-4E68-1AB6-4EAB-7D8A8A0A0A97}"/>
                </a:ext>
              </a:extLst>
            </p:cNvPr>
            <p:cNvSpPr/>
            <p:nvPr/>
          </p:nvSpPr>
          <p:spPr>
            <a:xfrm>
              <a:off x="4124280" y="3773692"/>
              <a:ext cx="15189" cy="56115"/>
            </a:xfrm>
            <a:custGeom>
              <a:avLst/>
              <a:gdLst/>
              <a:ahLst/>
              <a:cxnLst/>
              <a:rect l="l" t="t" r="r" b="b"/>
              <a:pathLst>
                <a:path w="468" h="1729" extrusionOk="0">
                  <a:moveTo>
                    <a:pt x="280" y="0"/>
                  </a:moveTo>
                  <a:cubicBezTo>
                    <a:pt x="187" y="0"/>
                    <a:pt x="88" y="60"/>
                    <a:pt x="76" y="178"/>
                  </a:cubicBezTo>
                  <a:cubicBezTo>
                    <a:pt x="48" y="450"/>
                    <a:pt x="33" y="724"/>
                    <a:pt x="34" y="999"/>
                  </a:cubicBezTo>
                  <a:cubicBezTo>
                    <a:pt x="35" y="1222"/>
                    <a:pt x="0" y="1481"/>
                    <a:pt x="141" y="1667"/>
                  </a:cubicBezTo>
                  <a:cubicBezTo>
                    <a:pt x="169" y="1705"/>
                    <a:pt x="216" y="1728"/>
                    <a:pt x="261" y="1728"/>
                  </a:cubicBezTo>
                  <a:cubicBezTo>
                    <a:pt x="300" y="1728"/>
                    <a:pt x="337" y="1710"/>
                    <a:pt x="359" y="1667"/>
                  </a:cubicBezTo>
                  <a:cubicBezTo>
                    <a:pt x="467" y="1459"/>
                    <a:pt x="406" y="1229"/>
                    <a:pt x="405" y="999"/>
                  </a:cubicBezTo>
                  <a:cubicBezTo>
                    <a:pt x="404" y="724"/>
                    <a:pt x="419" y="450"/>
                    <a:pt x="447" y="178"/>
                  </a:cubicBezTo>
                  <a:cubicBezTo>
                    <a:pt x="460" y="59"/>
                    <a:pt x="373" y="0"/>
                    <a:pt x="28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11033;p75">
              <a:extLst>
                <a:ext uri="{FF2B5EF4-FFF2-40B4-BE49-F238E27FC236}">
                  <a16:creationId xmlns:a16="http://schemas.microsoft.com/office/drawing/2014/main" id="{19BCA696-B59D-17D5-07F5-21EC473DD37E}"/>
                </a:ext>
              </a:extLst>
            </p:cNvPr>
            <p:cNvSpPr/>
            <p:nvPr/>
          </p:nvSpPr>
          <p:spPr>
            <a:xfrm>
              <a:off x="4163682" y="3839515"/>
              <a:ext cx="52837" cy="85422"/>
            </a:xfrm>
            <a:custGeom>
              <a:avLst/>
              <a:gdLst/>
              <a:ahLst/>
              <a:cxnLst/>
              <a:rect l="l" t="t" r="r" b="b"/>
              <a:pathLst>
                <a:path w="1628" h="2632" extrusionOk="0">
                  <a:moveTo>
                    <a:pt x="410" y="0"/>
                  </a:moveTo>
                  <a:cubicBezTo>
                    <a:pt x="383" y="0"/>
                    <a:pt x="357" y="12"/>
                    <a:pt x="339" y="30"/>
                  </a:cubicBezTo>
                  <a:cubicBezTo>
                    <a:pt x="0" y="345"/>
                    <a:pt x="263" y="975"/>
                    <a:pt x="392" y="1332"/>
                  </a:cubicBezTo>
                  <a:cubicBezTo>
                    <a:pt x="560" y="1807"/>
                    <a:pt x="802" y="2362"/>
                    <a:pt x="1274" y="2607"/>
                  </a:cubicBezTo>
                  <a:cubicBezTo>
                    <a:pt x="1306" y="2624"/>
                    <a:pt x="1344" y="2632"/>
                    <a:pt x="1382" y="2632"/>
                  </a:cubicBezTo>
                  <a:cubicBezTo>
                    <a:pt x="1503" y="2632"/>
                    <a:pt x="1628" y="2550"/>
                    <a:pt x="1613" y="2413"/>
                  </a:cubicBezTo>
                  <a:cubicBezTo>
                    <a:pt x="1559" y="1922"/>
                    <a:pt x="1262" y="1491"/>
                    <a:pt x="1061" y="1050"/>
                  </a:cubicBezTo>
                  <a:cubicBezTo>
                    <a:pt x="906" y="708"/>
                    <a:pt x="831" y="152"/>
                    <a:pt x="436" y="5"/>
                  </a:cubicBezTo>
                  <a:cubicBezTo>
                    <a:pt x="428" y="2"/>
                    <a:pt x="419" y="0"/>
                    <a:pt x="41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11034;p75">
              <a:extLst>
                <a:ext uri="{FF2B5EF4-FFF2-40B4-BE49-F238E27FC236}">
                  <a16:creationId xmlns:a16="http://schemas.microsoft.com/office/drawing/2014/main" id="{D2C492BE-F513-B4C1-1F7D-C0A16AFEB295}"/>
                </a:ext>
              </a:extLst>
            </p:cNvPr>
            <p:cNvSpPr/>
            <p:nvPr/>
          </p:nvSpPr>
          <p:spPr>
            <a:xfrm>
              <a:off x="4221553" y="3935295"/>
              <a:ext cx="20349" cy="19278"/>
            </a:xfrm>
            <a:custGeom>
              <a:avLst/>
              <a:gdLst/>
              <a:ahLst/>
              <a:cxnLst/>
              <a:rect l="l" t="t" r="r" b="b"/>
              <a:pathLst>
                <a:path w="627" h="594" extrusionOk="0">
                  <a:moveTo>
                    <a:pt x="613" y="363"/>
                  </a:moveTo>
                  <a:cubicBezTo>
                    <a:pt x="614" y="366"/>
                    <a:pt x="614" y="369"/>
                    <a:pt x="615" y="371"/>
                  </a:cubicBezTo>
                  <a:lnTo>
                    <a:pt x="615" y="371"/>
                  </a:lnTo>
                  <a:cubicBezTo>
                    <a:pt x="614" y="369"/>
                    <a:pt x="614" y="366"/>
                    <a:pt x="613" y="363"/>
                  </a:cubicBezTo>
                  <a:close/>
                  <a:moveTo>
                    <a:pt x="615" y="371"/>
                  </a:moveTo>
                  <a:cubicBezTo>
                    <a:pt x="615" y="373"/>
                    <a:pt x="615" y="375"/>
                    <a:pt x="616" y="377"/>
                  </a:cubicBezTo>
                  <a:lnTo>
                    <a:pt x="616" y="377"/>
                  </a:lnTo>
                  <a:cubicBezTo>
                    <a:pt x="616" y="376"/>
                    <a:pt x="615" y="374"/>
                    <a:pt x="615" y="371"/>
                  </a:cubicBezTo>
                  <a:close/>
                  <a:moveTo>
                    <a:pt x="223" y="0"/>
                  </a:moveTo>
                  <a:cubicBezTo>
                    <a:pt x="116" y="0"/>
                    <a:pt x="26" y="82"/>
                    <a:pt x="16" y="205"/>
                  </a:cubicBezTo>
                  <a:cubicBezTo>
                    <a:pt x="1" y="389"/>
                    <a:pt x="211" y="594"/>
                    <a:pt x="401" y="594"/>
                  </a:cubicBezTo>
                  <a:cubicBezTo>
                    <a:pt x="449" y="594"/>
                    <a:pt x="496" y="580"/>
                    <a:pt x="538" y="550"/>
                  </a:cubicBezTo>
                  <a:cubicBezTo>
                    <a:pt x="600" y="506"/>
                    <a:pt x="626" y="450"/>
                    <a:pt x="616" y="377"/>
                  </a:cubicBezTo>
                  <a:lnTo>
                    <a:pt x="616" y="377"/>
                  </a:lnTo>
                  <a:cubicBezTo>
                    <a:pt x="616" y="377"/>
                    <a:pt x="616" y="377"/>
                    <a:pt x="616" y="377"/>
                  </a:cubicBezTo>
                  <a:cubicBezTo>
                    <a:pt x="615" y="377"/>
                    <a:pt x="594" y="285"/>
                    <a:pt x="585" y="271"/>
                  </a:cubicBezTo>
                  <a:cubicBezTo>
                    <a:pt x="557" y="224"/>
                    <a:pt x="519" y="205"/>
                    <a:pt x="481" y="170"/>
                  </a:cubicBezTo>
                  <a:cubicBezTo>
                    <a:pt x="424" y="123"/>
                    <a:pt x="396" y="59"/>
                    <a:pt x="327" y="26"/>
                  </a:cubicBezTo>
                  <a:cubicBezTo>
                    <a:pt x="292" y="8"/>
                    <a:pt x="257" y="0"/>
                    <a:pt x="223"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11035;p75">
              <a:extLst>
                <a:ext uri="{FF2B5EF4-FFF2-40B4-BE49-F238E27FC236}">
                  <a16:creationId xmlns:a16="http://schemas.microsoft.com/office/drawing/2014/main" id="{EF0BFD25-CFA3-85B0-7488-6BE08D2861A6}"/>
                </a:ext>
              </a:extLst>
            </p:cNvPr>
            <p:cNvSpPr/>
            <p:nvPr/>
          </p:nvSpPr>
          <p:spPr>
            <a:xfrm>
              <a:off x="4262546" y="3897223"/>
              <a:ext cx="93730" cy="83085"/>
            </a:xfrm>
            <a:custGeom>
              <a:avLst/>
              <a:gdLst/>
              <a:ahLst/>
              <a:cxnLst/>
              <a:rect l="l" t="t" r="r" b="b"/>
              <a:pathLst>
                <a:path w="2888" h="2560" extrusionOk="0">
                  <a:moveTo>
                    <a:pt x="182" y="0"/>
                  </a:moveTo>
                  <a:cubicBezTo>
                    <a:pt x="101" y="0"/>
                    <a:pt x="35" y="84"/>
                    <a:pt x="30" y="161"/>
                  </a:cubicBezTo>
                  <a:cubicBezTo>
                    <a:pt x="1" y="748"/>
                    <a:pt x="602" y="1362"/>
                    <a:pt x="1014" y="1718"/>
                  </a:cubicBezTo>
                  <a:cubicBezTo>
                    <a:pt x="1555" y="2189"/>
                    <a:pt x="2086" y="2411"/>
                    <a:pt x="2788" y="2558"/>
                  </a:cubicBezTo>
                  <a:cubicBezTo>
                    <a:pt x="2792" y="2559"/>
                    <a:pt x="2796" y="2560"/>
                    <a:pt x="2800" y="2560"/>
                  </a:cubicBezTo>
                  <a:cubicBezTo>
                    <a:pt x="2848" y="2560"/>
                    <a:pt x="2888" y="2499"/>
                    <a:pt x="2844" y="2460"/>
                  </a:cubicBezTo>
                  <a:cubicBezTo>
                    <a:pt x="2368" y="2050"/>
                    <a:pt x="1917" y="1590"/>
                    <a:pt x="1468" y="1150"/>
                  </a:cubicBezTo>
                  <a:cubicBezTo>
                    <a:pt x="1091" y="779"/>
                    <a:pt x="729" y="211"/>
                    <a:pt x="230" y="10"/>
                  </a:cubicBezTo>
                  <a:cubicBezTo>
                    <a:pt x="214" y="4"/>
                    <a:pt x="198" y="0"/>
                    <a:pt x="182"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11036;p75">
              <a:extLst>
                <a:ext uri="{FF2B5EF4-FFF2-40B4-BE49-F238E27FC236}">
                  <a16:creationId xmlns:a16="http://schemas.microsoft.com/office/drawing/2014/main" id="{D3484459-D033-4CB3-DE67-F6983DE201C8}"/>
                </a:ext>
              </a:extLst>
            </p:cNvPr>
            <p:cNvSpPr/>
            <p:nvPr/>
          </p:nvSpPr>
          <p:spPr>
            <a:xfrm>
              <a:off x="4196107" y="3781450"/>
              <a:ext cx="51831" cy="81462"/>
            </a:xfrm>
            <a:custGeom>
              <a:avLst/>
              <a:gdLst/>
              <a:ahLst/>
              <a:cxnLst/>
              <a:rect l="l" t="t" r="r" b="b"/>
              <a:pathLst>
                <a:path w="1597" h="2510" extrusionOk="0">
                  <a:moveTo>
                    <a:pt x="90" y="0"/>
                  </a:moveTo>
                  <a:cubicBezTo>
                    <a:pt x="45" y="0"/>
                    <a:pt x="0" y="30"/>
                    <a:pt x="4" y="86"/>
                  </a:cubicBezTo>
                  <a:cubicBezTo>
                    <a:pt x="28" y="582"/>
                    <a:pt x="148" y="963"/>
                    <a:pt x="381" y="1404"/>
                  </a:cubicBezTo>
                  <a:cubicBezTo>
                    <a:pt x="585" y="1792"/>
                    <a:pt x="850" y="2300"/>
                    <a:pt x="1265" y="2490"/>
                  </a:cubicBezTo>
                  <a:cubicBezTo>
                    <a:pt x="1294" y="2503"/>
                    <a:pt x="1324" y="2509"/>
                    <a:pt x="1355" y="2509"/>
                  </a:cubicBezTo>
                  <a:cubicBezTo>
                    <a:pt x="1478" y="2509"/>
                    <a:pt x="1596" y="2410"/>
                    <a:pt x="1551" y="2269"/>
                  </a:cubicBezTo>
                  <a:cubicBezTo>
                    <a:pt x="1427" y="1875"/>
                    <a:pt x="1086" y="1555"/>
                    <a:pt x="866" y="1207"/>
                  </a:cubicBezTo>
                  <a:cubicBezTo>
                    <a:pt x="624" y="823"/>
                    <a:pt x="411" y="425"/>
                    <a:pt x="167" y="40"/>
                  </a:cubicBezTo>
                  <a:cubicBezTo>
                    <a:pt x="149" y="13"/>
                    <a:pt x="119" y="0"/>
                    <a:pt x="9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11037;p75">
              <a:extLst>
                <a:ext uri="{FF2B5EF4-FFF2-40B4-BE49-F238E27FC236}">
                  <a16:creationId xmlns:a16="http://schemas.microsoft.com/office/drawing/2014/main" id="{B1868344-079A-F70F-5904-75BFBCD3C33C}"/>
                </a:ext>
              </a:extLst>
            </p:cNvPr>
            <p:cNvSpPr/>
            <p:nvPr/>
          </p:nvSpPr>
          <p:spPr>
            <a:xfrm>
              <a:off x="4229537" y="3578887"/>
              <a:ext cx="37713" cy="68902"/>
            </a:xfrm>
            <a:custGeom>
              <a:avLst/>
              <a:gdLst/>
              <a:ahLst/>
              <a:cxnLst/>
              <a:rect l="l" t="t" r="r" b="b"/>
              <a:pathLst>
                <a:path w="1162" h="2123" extrusionOk="0">
                  <a:moveTo>
                    <a:pt x="126" y="1"/>
                  </a:moveTo>
                  <a:cubicBezTo>
                    <a:pt x="62" y="1"/>
                    <a:pt x="0" y="43"/>
                    <a:pt x="2" y="124"/>
                  </a:cubicBezTo>
                  <a:cubicBezTo>
                    <a:pt x="12" y="561"/>
                    <a:pt x="73" y="967"/>
                    <a:pt x="223" y="1379"/>
                  </a:cubicBezTo>
                  <a:cubicBezTo>
                    <a:pt x="299" y="1592"/>
                    <a:pt x="453" y="2123"/>
                    <a:pt x="757" y="2123"/>
                  </a:cubicBezTo>
                  <a:cubicBezTo>
                    <a:pt x="787" y="2123"/>
                    <a:pt x="819" y="2117"/>
                    <a:pt x="853" y="2106"/>
                  </a:cubicBezTo>
                  <a:cubicBezTo>
                    <a:pt x="1162" y="1999"/>
                    <a:pt x="974" y="1627"/>
                    <a:pt x="862" y="1442"/>
                  </a:cubicBezTo>
                  <a:cubicBezTo>
                    <a:pt x="603" y="1024"/>
                    <a:pt x="405" y="557"/>
                    <a:pt x="253" y="90"/>
                  </a:cubicBezTo>
                  <a:cubicBezTo>
                    <a:pt x="233" y="30"/>
                    <a:pt x="179" y="1"/>
                    <a:pt x="126"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11038;p75">
              <a:extLst>
                <a:ext uri="{FF2B5EF4-FFF2-40B4-BE49-F238E27FC236}">
                  <a16:creationId xmlns:a16="http://schemas.microsoft.com/office/drawing/2014/main" id="{C9A897AF-A8FC-59D5-4276-D6CEF13DF5BE}"/>
                </a:ext>
              </a:extLst>
            </p:cNvPr>
            <p:cNvSpPr/>
            <p:nvPr/>
          </p:nvSpPr>
          <p:spPr>
            <a:xfrm>
              <a:off x="4167220" y="3610727"/>
              <a:ext cx="25607" cy="73868"/>
            </a:xfrm>
            <a:custGeom>
              <a:avLst/>
              <a:gdLst/>
              <a:ahLst/>
              <a:cxnLst/>
              <a:rect l="l" t="t" r="r" b="b"/>
              <a:pathLst>
                <a:path w="789" h="2276" extrusionOk="0">
                  <a:moveTo>
                    <a:pt x="635" y="1"/>
                  </a:moveTo>
                  <a:cubicBezTo>
                    <a:pt x="597" y="1"/>
                    <a:pt x="559" y="20"/>
                    <a:pt x="536" y="65"/>
                  </a:cubicBezTo>
                  <a:cubicBezTo>
                    <a:pt x="194" y="734"/>
                    <a:pt x="1" y="1427"/>
                    <a:pt x="230" y="2164"/>
                  </a:cubicBezTo>
                  <a:cubicBezTo>
                    <a:pt x="252" y="2234"/>
                    <a:pt x="328" y="2275"/>
                    <a:pt x="399" y="2275"/>
                  </a:cubicBezTo>
                  <a:cubicBezTo>
                    <a:pt x="463" y="2275"/>
                    <a:pt x="522" y="2241"/>
                    <a:pt x="532" y="2164"/>
                  </a:cubicBezTo>
                  <a:cubicBezTo>
                    <a:pt x="621" y="1501"/>
                    <a:pt x="621" y="817"/>
                    <a:pt x="768" y="162"/>
                  </a:cubicBezTo>
                  <a:cubicBezTo>
                    <a:pt x="789" y="73"/>
                    <a:pt x="711" y="1"/>
                    <a:pt x="635"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11039;p75">
              <a:extLst>
                <a:ext uri="{FF2B5EF4-FFF2-40B4-BE49-F238E27FC236}">
                  <a16:creationId xmlns:a16="http://schemas.microsoft.com/office/drawing/2014/main" id="{6F32D401-57F5-DBD6-FAB7-B0F094BD9E53}"/>
                </a:ext>
              </a:extLst>
            </p:cNvPr>
            <p:cNvSpPr/>
            <p:nvPr/>
          </p:nvSpPr>
          <p:spPr>
            <a:xfrm>
              <a:off x="4287797" y="3362692"/>
              <a:ext cx="39206" cy="41477"/>
            </a:xfrm>
            <a:custGeom>
              <a:avLst/>
              <a:gdLst/>
              <a:ahLst/>
              <a:cxnLst/>
              <a:rect l="l" t="t" r="r" b="b"/>
              <a:pathLst>
                <a:path w="1208" h="1278" extrusionOk="0">
                  <a:moveTo>
                    <a:pt x="1068" y="1"/>
                  </a:moveTo>
                  <a:cubicBezTo>
                    <a:pt x="1058" y="1"/>
                    <a:pt x="1049" y="2"/>
                    <a:pt x="1040" y="5"/>
                  </a:cubicBezTo>
                  <a:cubicBezTo>
                    <a:pt x="522" y="163"/>
                    <a:pt x="228" y="666"/>
                    <a:pt x="27" y="1138"/>
                  </a:cubicBezTo>
                  <a:cubicBezTo>
                    <a:pt x="0" y="1200"/>
                    <a:pt x="51" y="1277"/>
                    <a:pt x="108" y="1277"/>
                  </a:cubicBezTo>
                  <a:cubicBezTo>
                    <a:pt x="127" y="1277"/>
                    <a:pt x="147" y="1268"/>
                    <a:pt x="164" y="1246"/>
                  </a:cubicBezTo>
                  <a:cubicBezTo>
                    <a:pt x="470" y="860"/>
                    <a:pt x="890" y="572"/>
                    <a:pt x="1161" y="163"/>
                  </a:cubicBezTo>
                  <a:cubicBezTo>
                    <a:pt x="1208" y="94"/>
                    <a:pt x="1144" y="1"/>
                    <a:pt x="1068"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11040;p75">
              <a:extLst>
                <a:ext uri="{FF2B5EF4-FFF2-40B4-BE49-F238E27FC236}">
                  <a16:creationId xmlns:a16="http://schemas.microsoft.com/office/drawing/2014/main" id="{77642C2E-5846-9C1B-1E7E-0CCAD992E2E7}"/>
                </a:ext>
              </a:extLst>
            </p:cNvPr>
            <p:cNvSpPr/>
            <p:nvPr/>
          </p:nvSpPr>
          <p:spPr>
            <a:xfrm>
              <a:off x="4308148" y="3289665"/>
              <a:ext cx="93048" cy="46313"/>
            </a:xfrm>
            <a:custGeom>
              <a:avLst/>
              <a:gdLst/>
              <a:ahLst/>
              <a:cxnLst/>
              <a:rect l="l" t="t" r="r" b="b"/>
              <a:pathLst>
                <a:path w="2867" h="1427" extrusionOk="0">
                  <a:moveTo>
                    <a:pt x="2184" y="1"/>
                  </a:moveTo>
                  <a:cubicBezTo>
                    <a:pt x="1376" y="1"/>
                    <a:pt x="340" y="561"/>
                    <a:pt x="47" y="1170"/>
                  </a:cubicBezTo>
                  <a:cubicBezTo>
                    <a:pt x="0" y="1269"/>
                    <a:pt x="65" y="1426"/>
                    <a:pt x="179" y="1426"/>
                  </a:cubicBezTo>
                  <a:cubicBezTo>
                    <a:pt x="197" y="1426"/>
                    <a:pt x="215" y="1423"/>
                    <a:pt x="235" y="1415"/>
                  </a:cubicBezTo>
                  <a:cubicBezTo>
                    <a:pt x="641" y="1246"/>
                    <a:pt x="985" y="967"/>
                    <a:pt x="1401" y="798"/>
                  </a:cubicBezTo>
                  <a:cubicBezTo>
                    <a:pt x="1836" y="623"/>
                    <a:pt x="2343" y="636"/>
                    <a:pt x="2752" y="427"/>
                  </a:cubicBezTo>
                  <a:cubicBezTo>
                    <a:pt x="2866" y="368"/>
                    <a:pt x="2866" y="183"/>
                    <a:pt x="2752" y="124"/>
                  </a:cubicBezTo>
                  <a:cubicBezTo>
                    <a:pt x="2589" y="39"/>
                    <a:pt x="2395" y="1"/>
                    <a:pt x="2184"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11041;p75">
              <a:extLst>
                <a:ext uri="{FF2B5EF4-FFF2-40B4-BE49-F238E27FC236}">
                  <a16:creationId xmlns:a16="http://schemas.microsoft.com/office/drawing/2014/main" id="{38D13395-5E98-4C28-5CC2-A10B74E04895}"/>
                </a:ext>
              </a:extLst>
            </p:cNvPr>
            <p:cNvSpPr/>
            <p:nvPr/>
          </p:nvSpPr>
          <p:spPr>
            <a:xfrm>
              <a:off x="4489971" y="3278077"/>
              <a:ext cx="70655" cy="38524"/>
            </a:xfrm>
            <a:custGeom>
              <a:avLst/>
              <a:gdLst/>
              <a:ahLst/>
              <a:cxnLst/>
              <a:rect l="l" t="t" r="r" b="b"/>
              <a:pathLst>
                <a:path w="2177" h="1187" extrusionOk="0">
                  <a:moveTo>
                    <a:pt x="1681" y="0"/>
                  </a:moveTo>
                  <a:cubicBezTo>
                    <a:pt x="1361" y="0"/>
                    <a:pt x="1036" y="142"/>
                    <a:pt x="772" y="305"/>
                  </a:cubicBezTo>
                  <a:cubicBezTo>
                    <a:pt x="417" y="522"/>
                    <a:pt x="178" y="728"/>
                    <a:pt x="18" y="1115"/>
                  </a:cubicBezTo>
                  <a:cubicBezTo>
                    <a:pt x="1" y="1152"/>
                    <a:pt x="41" y="1186"/>
                    <a:pt x="78" y="1186"/>
                  </a:cubicBezTo>
                  <a:cubicBezTo>
                    <a:pt x="82" y="1186"/>
                    <a:pt x="87" y="1186"/>
                    <a:pt x="91" y="1185"/>
                  </a:cubicBezTo>
                  <a:cubicBezTo>
                    <a:pt x="455" y="1096"/>
                    <a:pt x="758" y="927"/>
                    <a:pt x="1115" y="810"/>
                  </a:cubicBezTo>
                  <a:cubicBezTo>
                    <a:pt x="1432" y="703"/>
                    <a:pt x="1778" y="603"/>
                    <a:pt x="2043" y="396"/>
                  </a:cubicBezTo>
                  <a:cubicBezTo>
                    <a:pt x="2176" y="292"/>
                    <a:pt x="2089" y="77"/>
                    <a:pt x="1948" y="37"/>
                  </a:cubicBezTo>
                  <a:cubicBezTo>
                    <a:pt x="1860" y="12"/>
                    <a:pt x="1771" y="0"/>
                    <a:pt x="1681"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11042;p75">
              <a:extLst>
                <a:ext uri="{FF2B5EF4-FFF2-40B4-BE49-F238E27FC236}">
                  <a16:creationId xmlns:a16="http://schemas.microsoft.com/office/drawing/2014/main" id="{6CEADD97-7455-E572-7CE2-66E04EA81EE9}"/>
                </a:ext>
              </a:extLst>
            </p:cNvPr>
            <p:cNvSpPr/>
            <p:nvPr/>
          </p:nvSpPr>
          <p:spPr>
            <a:xfrm>
              <a:off x="4481987" y="3368015"/>
              <a:ext cx="98890" cy="57251"/>
            </a:xfrm>
            <a:custGeom>
              <a:avLst/>
              <a:gdLst/>
              <a:ahLst/>
              <a:cxnLst/>
              <a:rect l="l" t="t" r="r" b="b"/>
              <a:pathLst>
                <a:path w="3047" h="1764" extrusionOk="0">
                  <a:moveTo>
                    <a:pt x="352" y="1"/>
                  </a:moveTo>
                  <a:cubicBezTo>
                    <a:pt x="282" y="1"/>
                    <a:pt x="214" y="4"/>
                    <a:pt x="149" y="10"/>
                  </a:cubicBezTo>
                  <a:cubicBezTo>
                    <a:pt x="47" y="22"/>
                    <a:pt x="1" y="153"/>
                    <a:pt x="95" y="212"/>
                  </a:cubicBezTo>
                  <a:cubicBezTo>
                    <a:pt x="538" y="491"/>
                    <a:pt x="1017" y="704"/>
                    <a:pt x="1464" y="970"/>
                  </a:cubicBezTo>
                  <a:cubicBezTo>
                    <a:pt x="1892" y="1225"/>
                    <a:pt x="2241" y="1581"/>
                    <a:pt x="2715" y="1750"/>
                  </a:cubicBezTo>
                  <a:cubicBezTo>
                    <a:pt x="2742" y="1759"/>
                    <a:pt x="2767" y="1764"/>
                    <a:pt x="2791" y="1764"/>
                  </a:cubicBezTo>
                  <a:cubicBezTo>
                    <a:pt x="2958" y="1764"/>
                    <a:pt x="3047" y="1552"/>
                    <a:pt x="2981" y="1405"/>
                  </a:cubicBezTo>
                  <a:cubicBezTo>
                    <a:pt x="2599" y="553"/>
                    <a:pt x="1296" y="1"/>
                    <a:pt x="352"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11043;p75">
              <a:extLst>
                <a:ext uri="{FF2B5EF4-FFF2-40B4-BE49-F238E27FC236}">
                  <a16:creationId xmlns:a16="http://schemas.microsoft.com/office/drawing/2014/main" id="{0E8406F9-222C-0488-5CA8-5D3D4FAF6851}"/>
                </a:ext>
              </a:extLst>
            </p:cNvPr>
            <p:cNvSpPr/>
            <p:nvPr/>
          </p:nvSpPr>
          <p:spPr>
            <a:xfrm>
              <a:off x="4514346" y="3456914"/>
              <a:ext cx="60529" cy="38135"/>
            </a:xfrm>
            <a:custGeom>
              <a:avLst/>
              <a:gdLst/>
              <a:ahLst/>
              <a:cxnLst/>
              <a:rect l="l" t="t" r="r" b="b"/>
              <a:pathLst>
                <a:path w="1865" h="1175" extrusionOk="0">
                  <a:moveTo>
                    <a:pt x="177" y="1"/>
                  </a:moveTo>
                  <a:cubicBezTo>
                    <a:pt x="88" y="1"/>
                    <a:pt x="0" y="97"/>
                    <a:pt x="30" y="190"/>
                  </a:cubicBezTo>
                  <a:cubicBezTo>
                    <a:pt x="239" y="810"/>
                    <a:pt x="768" y="1174"/>
                    <a:pt x="1387" y="1174"/>
                  </a:cubicBezTo>
                  <a:cubicBezTo>
                    <a:pt x="1478" y="1174"/>
                    <a:pt x="1571" y="1167"/>
                    <a:pt x="1665" y="1150"/>
                  </a:cubicBezTo>
                  <a:cubicBezTo>
                    <a:pt x="1865" y="1117"/>
                    <a:pt x="1816" y="850"/>
                    <a:pt x="1665" y="792"/>
                  </a:cubicBezTo>
                  <a:cubicBezTo>
                    <a:pt x="1174" y="603"/>
                    <a:pt x="672" y="329"/>
                    <a:pt x="246" y="23"/>
                  </a:cubicBezTo>
                  <a:cubicBezTo>
                    <a:pt x="225" y="7"/>
                    <a:pt x="201" y="1"/>
                    <a:pt x="177"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11044;p75">
              <a:extLst>
                <a:ext uri="{FF2B5EF4-FFF2-40B4-BE49-F238E27FC236}">
                  <a16:creationId xmlns:a16="http://schemas.microsoft.com/office/drawing/2014/main" id="{4D561777-4C01-F9EE-C5C6-8BBE02C88EED}"/>
                </a:ext>
              </a:extLst>
            </p:cNvPr>
            <p:cNvSpPr/>
            <p:nvPr/>
          </p:nvSpPr>
          <p:spPr>
            <a:xfrm>
              <a:off x="4623693" y="3327704"/>
              <a:ext cx="116124" cy="86655"/>
            </a:xfrm>
            <a:custGeom>
              <a:avLst/>
              <a:gdLst/>
              <a:ahLst/>
              <a:cxnLst/>
              <a:rect l="l" t="t" r="r" b="b"/>
              <a:pathLst>
                <a:path w="3578" h="2670" extrusionOk="0">
                  <a:moveTo>
                    <a:pt x="235" y="0"/>
                  </a:moveTo>
                  <a:cubicBezTo>
                    <a:pt x="115" y="0"/>
                    <a:pt x="1" y="131"/>
                    <a:pt x="80" y="248"/>
                  </a:cubicBezTo>
                  <a:cubicBezTo>
                    <a:pt x="464" y="820"/>
                    <a:pt x="984" y="1099"/>
                    <a:pt x="1564" y="1450"/>
                  </a:cubicBezTo>
                  <a:cubicBezTo>
                    <a:pt x="2129" y="1793"/>
                    <a:pt x="2610" y="2242"/>
                    <a:pt x="3147" y="2622"/>
                  </a:cubicBezTo>
                  <a:cubicBezTo>
                    <a:pt x="3194" y="2655"/>
                    <a:pt x="3240" y="2669"/>
                    <a:pt x="3284" y="2669"/>
                  </a:cubicBezTo>
                  <a:cubicBezTo>
                    <a:pt x="3447" y="2669"/>
                    <a:pt x="3578" y="2478"/>
                    <a:pt x="3549" y="2313"/>
                  </a:cubicBezTo>
                  <a:cubicBezTo>
                    <a:pt x="3320" y="970"/>
                    <a:pt x="1422" y="255"/>
                    <a:pt x="269" y="4"/>
                  </a:cubicBezTo>
                  <a:cubicBezTo>
                    <a:pt x="257" y="1"/>
                    <a:pt x="246" y="0"/>
                    <a:pt x="23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11045;p75">
              <a:extLst>
                <a:ext uri="{FF2B5EF4-FFF2-40B4-BE49-F238E27FC236}">
                  <a16:creationId xmlns:a16="http://schemas.microsoft.com/office/drawing/2014/main" id="{5B6EA18C-FFB3-E736-304C-D6B9C502C6F4}"/>
                </a:ext>
              </a:extLst>
            </p:cNvPr>
            <p:cNvSpPr/>
            <p:nvPr/>
          </p:nvSpPr>
          <p:spPr>
            <a:xfrm>
              <a:off x="4659623" y="3456492"/>
              <a:ext cx="54362" cy="37518"/>
            </a:xfrm>
            <a:custGeom>
              <a:avLst/>
              <a:gdLst/>
              <a:ahLst/>
              <a:cxnLst/>
              <a:rect l="l" t="t" r="r" b="b"/>
              <a:pathLst>
                <a:path w="1675" h="1156" extrusionOk="0">
                  <a:moveTo>
                    <a:pt x="267" y="0"/>
                  </a:moveTo>
                  <a:cubicBezTo>
                    <a:pt x="124" y="0"/>
                    <a:pt x="0" y="137"/>
                    <a:pt x="87" y="300"/>
                  </a:cubicBezTo>
                  <a:cubicBezTo>
                    <a:pt x="225" y="558"/>
                    <a:pt x="396" y="780"/>
                    <a:pt x="652" y="927"/>
                  </a:cubicBezTo>
                  <a:cubicBezTo>
                    <a:pt x="821" y="1025"/>
                    <a:pt x="1056" y="1155"/>
                    <a:pt x="1270" y="1155"/>
                  </a:cubicBezTo>
                  <a:cubicBezTo>
                    <a:pt x="1349" y="1155"/>
                    <a:pt x="1425" y="1137"/>
                    <a:pt x="1494" y="1093"/>
                  </a:cubicBezTo>
                  <a:cubicBezTo>
                    <a:pt x="1615" y="1014"/>
                    <a:pt x="1675" y="848"/>
                    <a:pt x="1591" y="718"/>
                  </a:cubicBezTo>
                  <a:cubicBezTo>
                    <a:pt x="1456" y="506"/>
                    <a:pt x="1211" y="508"/>
                    <a:pt x="1002" y="400"/>
                  </a:cubicBezTo>
                  <a:cubicBezTo>
                    <a:pt x="802" y="297"/>
                    <a:pt x="586" y="191"/>
                    <a:pt x="411" y="52"/>
                  </a:cubicBezTo>
                  <a:cubicBezTo>
                    <a:pt x="366" y="16"/>
                    <a:pt x="315" y="0"/>
                    <a:pt x="267"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11046;p75">
              <a:extLst>
                <a:ext uri="{FF2B5EF4-FFF2-40B4-BE49-F238E27FC236}">
                  <a16:creationId xmlns:a16="http://schemas.microsoft.com/office/drawing/2014/main" id="{E1C99FD1-7859-B480-669C-1470D3DB8A58}"/>
                </a:ext>
              </a:extLst>
            </p:cNvPr>
            <p:cNvSpPr/>
            <p:nvPr/>
          </p:nvSpPr>
          <p:spPr>
            <a:xfrm>
              <a:off x="4817558" y="3446398"/>
              <a:ext cx="68091" cy="87629"/>
            </a:xfrm>
            <a:custGeom>
              <a:avLst/>
              <a:gdLst/>
              <a:ahLst/>
              <a:cxnLst/>
              <a:rect l="l" t="t" r="r" b="b"/>
              <a:pathLst>
                <a:path w="2098" h="2700" extrusionOk="0">
                  <a:moveTo>
                    <a:pt x="119" y="1"/>
                  </a:moveTo>
                  <a:cubicBezTo>
                    <a:pt x="48" y="1"/>
                    <a:pt x="0" y="81"/>
                    <a:pt x="34" y="150"/>
                  </a:cubicBezTo>
                  <a:cubicBezTo>
                    <a:pt x="253" y="581"/>
                    <a:pt x="710" y="952"/>
                    <a:pt x="1006" y="1344"/>
                  </a:cubicBezTo>
                  <a:cubicBezTo>
                    <a:pt x="1314" y="1755"/>
                    <a:pt x="1493" y="2268"/>
                    <a:pt x="1824" y="2653"/>
                  </a:cubicBezTo>
                  <a:cubicBezTo>
                    <a:pt x="1852" y="2685"/>
                    <a:pt x="1889" y="2699"/>
                    <a:pt x="1927" y="2699"/>
                  </a:cubicBezTo>
                  <a:cubicBezTo>
                    <a:pt x="2011" y="2699"/>
                    <a:pt x="2098" y="2633"/>
                    <a:pt x="2091" y="2542"/>
                  </a:cubicBezTo>
                  <a:cubicBezTo>
                    <a:pt x="2056" y="1992"/>
                    <a:pt x="1663" y="1447"/>
                    <a:pt x="1343" y="1021"/>
                  </a:cubicBezTo>
                  <a:cubicBezTo>
                    <a:pt x="1060" y="642"/>
                    <a:pt x="617" y="129"/>
                    <a:pt x="144" y="4"/>
                  </a:cubicBezTo>
                  <a:cubicBezTo>
                    <a:pt x="135" y="2"/>
                    <a:pt x="127" y="1"/>
                    <a:pt x="119"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11047;p75">
              <a:extLst>
                <a:ext uri="{FF2B5EF4-FFF2-40B4-BE49-F238E27FC236}">
                  <a16:creationId xmlns:a16="http://schemas.microsoft.com/office/drawing/2014/main" id="{994E5641-A3F8-57CC-663C-AFF9D0844DBF}"/>
                </a:ext>
              </a:extLst>
            </p:cNvPr>
            <p:cNvSpPr/>
            <p:nvPr/>
          </p:nvSpPr>
          <p:spPr>
            <a:xfrm>
              <a:off x="4787698" y="3495213"/>
              <a:ext cx="56602" cy="74354"/>
            </a:xfrm>
            <a:custGeom>
              <a:avLst/>
              <a:gdLst/>
              <a:ahLst/>
              <a:cxnLst/>
              <a:rect l="l" t="t" r="r" b="b"/>
              <a:pathLst>
                <a:path w="1744" h="2291" extrusionOk="0">
                  <a:moveTo>
                    <a:pt x="121" y="5"/>
                  </a:moveTo>
                  <a:cubicBezTo>
                    <a:pt x="33" y="5"/>
                    <a:pt x="0" y="112"/>
                    <a:pt x="32" y="181"/>
                  </a:cubicBezTo>
                  <a:cubicBezTo>
                    <a:pt x="94" y="323"/>
                    <a:pt x="99" y="495"/>
                    <a:pt x="161" y="645"/>
                  </a:cubicBezTo>
                  <a:cubicBezTo>
                    <a:pt x="241" y="834"/>
                    <a:pt x="335" y="1015"/>
                    <a:pt x="420" y="1202"/>
                  </a:cubicBezTo>
                  <a:cubicBezTo>
                    <a:pt x="496" y="1371"/>
                    <a:pt x="558" y="1546"/>
                    <a:pt x="632" y="1715"/>
                  </a:cubicBezTo>
                  <a:cubicBezTo>
                    <a:pt x="720" y="1913"/>
                    <a:pt x="848" y="2038"/>
                    <a:pt x="984" y="2202"/>
                  </a:cubicBezTo>
                  <a:cubicBezTo>
                    <a:pt x="1036" y="2263"/>
                    <a:pt x="1111" y="2291"/>
                    <a:pt x="1187" y="2291"/>
                  </a:cubicBezTo>
                  <a:cubicBezTo>
                    <a:pt x="1296" y="2291"/>
                    <a:pt x="1408" y="2234"/>
                    <a:pt x="1461" y="2141"/>
                  </a:cubicBezTo>
                  <a:cubicBezTo>
                    <a:pt x="1743" y="1645"/>
                    <a:pt x="1645" y="1136"/>
                    <a:pt x="1333" y="669"/>
                  </a:cubicBezTo>
                  <a:cubicBezTo>
                    <a:pt x="1188" y="453"/>
                    <a:pt x="993" y="247"/>
                    <a:pt x="764" y="124"/>
                  </a:cubicBezTo>
                  <a:cubicBezTo>
                    <a:pt x="533" y="0"/>
                    <a:pt x="377" y="28"/>
                    <a:pt x="133" y="6"/>
                  </a:cubicBezTo>
                  <a:cubicBezTo>
                    <a:pt x="129" y="5"/>
                    <a:pt x="125" y="5"/>
                    <a:pt x="121" y="5"/>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11048;p75">
              <a:extLst>
                <a:ext uri="{FF2B5EF4-FFF2-40B4-BE49-F238E27FC236}">
                  <a16:creationId xmlns:a16="http://schemas.microsoft.com/office/drawing/2014/main" id="{24B9090D-760E-05BE-07F3-06B954FDC02A}"/>
                </a:ext>
              </a:extLst>
            </p:cNvPr>
            <p:cNvSpPr/>
            <p:nvPr/>
          </p:nvSpPr>
          <p:spPr>
            <a:xfrm>
              <a:off x="4909639" y="3631791"/>
              <a:ext cx="97462" cy="172239"/>
            </a:xfrm>
            <a:custGeom>
              <a:avLst/>
              <a:gdLst/>
              <a:ahLst/>
              <a:cxnLst/>
              <a:rect l="l" t="t" r="r" b="b"/>
              <a:pathLst>
                <a:path w="3003" h="5307" extrusionOk="0">
                  <a:moveTo>
                    <a:pt x="186" y="1"/>
                  </a:moveTo>
                  <a:cubicBezTo>
                    <a:pt x="90" y="1"/>
                    <a:pt x="1" y="97"/>
                    <a:pt x="32" y="199"/>
                  </a:cubicBezTo>
                  <a:cubicBezTo>
                    <a:pt x="258" y="957"/>
                    <a:pt x="875" y="1511"/>
                    <a:pt x="1252" y="2197"/>
                  </a:cubicBezTo>
                  <a:cubicBezTo>
                    <a:pt x="1757" y="3113"/>
                    <a:pt x="1865" y="4097"/>
                    <a:pt x="1973" y="5117"/>
                  </a:cubicBezTo>
                  <a:cubicBezTo>
                    <a:pt x="1986" y="5238"/>
                    <a:pt x="2079" y="5307"/>
                    <a:pt x="2173" y="5307"/>
                  </a:cubicBezTo>
                  <a:cubicBezTo>
                    <a:pt x="2248" y="5307"/>
                    <a:pt x="2323" y="5264"/>
                    <a:pt x="2357" y="5169"/>
                  </a:cubicBezTo>
                  <a:cubicBezTo>
                    <a:pt x="3002" y="3383"/>
                    <a:pt x="1820" y="997"/>
                    <a:pt x="262" y="23"/>
                  </a:cubicBezTo>
                  <a:cubicBezTo>
                    <a:pt x="238" y="7"/>
                    <a:pt x="212" y="1"/>
                    <a:pt x="186"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11049;p75">
              <a:extLst>
                <a:ext uri="{FF2B5EF4-FFF2-40B4-BE49-F238E27FC236}">
                  <a16:creationId xmlns:a16="http://schemas.microsoft.com/office/drawing/2014/main" id="{55BEF101-16F7-205C-E937-46B180E78411}"/>
                </a:ext>
              </a:extLst>
            </p:cNvPr>
            <p:cNvSpPr/>
            <p:nvPr/>
          </p:nvSpPr>
          <p:spPr>
            <a:xfrm>
              <a:off x="4837649" y="3372754"/>
              <a:ext cx="133942" cy="153480"/>
            </a:xfrm>
            <a:custGeom>
              <a:avLst/>
              <a:gdLst/>
              <a:ahLst/>
              <a:cxnLst/>
              <a:rect l="l" t="t" r="r" b="b"/>
              <a:pathLst>
                <a:path w="4127" h="4729" extrusionOk="0">
                  <a:moveTo>
                    <a:pt x="207" y="0"/>
                  </a:moveTo>
                  <a:cubicBezTo>
                    <a:pt x="93" y="0"/>
                    <a:pt x="0" y="159"/>
                    <a:pt x="99" y="255"/>
                  </a:cubicBezTo>
                  <a:cubicBezTo>
                    <a:pt x="779" y="904"/>
                    <a:pt x="1451" y="1576"/>
                    <a:pt x="2092" y="2261"/>
                  </a:cubicBezTo>
                  <a:cubicBezTo>
                    <a:pt x="2782" y="3003"/>
                    <a:pt x="3275" y="3842"/>
                    <a:pt x="3849" y="4661"/>
                  </a:cubicBezTo>
                  <a:cubicBezTo>
                    <a:pt x="3881" y="4706"/>
                    <a:pt x="3933" y="4728"/>
                    <a:pt x="3983" y="4728"/>
                  </a:cubicBezTo>
                  <a:cubicBezTo>
                    <a:pt x="4056" y="4728"/>
                    <a:pt x="4127" y="4680"/>
                    <a:pt x="4123" y="4587"/>
                  </a:cubicBezTo>
                  <a:cubicBezTo>
                    <a:pt x="4064" y="2602"/>
                    <a:pt x="1779" y="986"/>
                    <a:pt x="277" y="22"/>
                  </a:cubicBezTo>
                  <a:cubicBezTo>
                    <a:pt x="254" y="7"/>
                    <a:pt x="230" y="0"/>
                    <a:pt x="207"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11050;p75">
              <a:extLst>
                <a:ext uri="{FF2B5EF4-FFF2-40B4-BE49-F238E27FC236}">
                  <a16:creationId xmlns:a16="http://schemas.microsoft.com/office/drawing/2014/main" id="{CB6888ED-C98E-BF3A-D9D2-F08404BA4B43}"/>
                </a:ext>
              </a:extLst>
            </p:cNvPr>
            <p:cNvSpPr/>
            <p:nvPr/>
          </p:nvSpPr>
          <p:spPr>
            <a:xfrm>
              <a:off x="4960174" y="3548150"/>
              <a:ext cx="18532" cy="27879"/>
            </a:xfrm>
            <a:custGeom>
              <a:avLst/>
              <a:gdLst/>
              <a:ahLst/>
              <a:cxnLst/>
              <a:rect l="l" t="t" r="r" b="b"/>
              <a:pathLst>
                <a:path w="571" h="859" extrusionOk="0">
                  <a:moveTo>
                    <a:pt x="241" y="0"/>
                  </a:moveTo>
                  <a:cubicBezTo>
                    <a:pt x="213" y="0"/>
                    <a:pt x="185" y="6"/>
                    <a:pt x="157" y="18"/>
                  </a:cubicBezTo>
                  <a:cubicBezTo>
                    <a:pt x="27" y="72"/>
                    <a:pt x="0" y="205"/>
                    <a:pt x="53" y="323"/>
                  </a:cubicBezTo>
                  <a:cubicBezTo>
                    <a:pt x="92" y="412"/>
                    <a:pt x="131" y="503"/>
                    <a:pt x="172" y="592"/>
                  </a:cubicBezTo>
                  <a:cubicBezTo>
                    <a:pt x="213" y="688"/>
                    <a:pt x="273" y="749"/>
                    <a:pt x="344" y="822"/>
                  </a:cubicBezTo>
                  <a:cubicBezTo>
                    <a:pt x="370" y="848"/>
                    <a:pt x="400" y="859"/>
                    <a:pt x="430" y="859"/>
                  </a:cubicBezTo>
                  <a:cubicBezTo>
                    <a:pt x="495" y="859"/>
                    <a:pt x="558" y="806"/>
                    <a:pt x="561" y="733"/>
                  </a:cubicBezTo>
                  <a:cubicBezTo>
                    <a:pt x="568" y="626"/>
                    <a:pt x="571" y="540"/>
                    <a:pt x="537" y="439"/>
                  </a:cubicBezTo>
                  <a:cubicBezTo>
                    <a:pt x="506" y="344"/>
                    <a:pt x="476" y="252"/>
                    <a:pt x="448" y="158"/>
                  </a:cubicBezTo>
                  <a:cubicBezTo>
                    <a:pt x="418" y="62"/>
                    <a:pt x="334" y="0"/>
                    <a:pt x="241"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11051;p75">
              <a:extLst>
                <a:ext uri="{FF2B5EF4-FFF2-40B4-BE49-F238E27FC236}">
                  <a16:creationId xmlns:a16="http://schemas.microsoft.com/office/drawing/2014/main" id="{6A6B6D4F-02DE-10A7-531F-06AABFC0167E}"/>
                </a:ext>
              </a:extLst>
            </p:cNvPr>
            <p:cNvSpPr/>
            <p:nvPr/>
          </p:nvSpPr>
          <p:spPr>
            <a:xfrm>
              <a:off x="4657092" y="3250944"/>
              <a:ext cx="47709" cy="16033"/>
            </a:xfrm>
            <a:custGeom>
              <a:avLst/>
              <a:gdLst/>
              <a:ahLst/>
              <a:cxnLst/>
              <a:rect l="l" t="t" r="r" b="b"/>
              <a:pathLst>
                <a:path w="1470" h="494" extrusionOk="0">
                  <a:moveTo>
                    <a:pt x="499" y="0"/>
                  </a:moveTo>
                  <a:cubicBezTo>
                    <a:pt x="342" y="0"/>
                    <a:pt x="182" y="20"/>
                    <a:pt x="60" y="112"/>
                  </a:cubicBezTo>
                  <a:cubicBezTo>
                    <a:pt x="14" y="148"/>
                    <a:pt x="0" y="204"/>
                    <a:pt x="42" y="251"/>
                  </a:cubicBezTo>
                  <a:cubicBezTo>
                    <a:pt x="189" y="418"/>
                    <a:pt x="425" y="438"/>
                    <a:pt x="634" y="475"/>
                  </a:cubicBezTo>
                  <a:cubicBezTo>
                    <a:pt x="706" y="488"/>
                    <a:pt x="778" y="493"/>
                    <a:pt x="851" y="493"/>
                  </a:cubicBezTo>
                  <a:cubicBezTo>
                    <a:pt x="1011" y="493"/>
                    <a:pt x="1172" y="466"/>
                    <a:pt x="1328" y="433"/>
                  </a:cubicBezTo>
                  <a:cubicBezTo>
                    <a:pt x="1436" y="409"/>
                    <a:pt x="1469" y="229"/>
                    <a:pt x="1359" y="183"/>
                  </a:cubicBezTo>
                  <a:cubicBezTo>
                    <a:pt x="1148" y="94"/>
                    <a:pt x="930" y="15"/>
                    <a:pt x="697" y="7"/>
                  </a:cubicBezTo>
                  <a:cubicBezTo>
                    <a:pt x="633" y="4"/>
                    <a:pt x="566" y="0"/>
                    <a:pt x="499"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11052;p75">
              <a:extLst>
                <a:ext uri="{FF2B5EF4-FFF2-40B4-BE49-F238E27FC236}">
                  <a16:creationId xmlns:a16="http://schemas.microsoft.com/office/drawing/2014/main" id="{2EACEDDD-588A-4959-D47C-08F82BDAB568}"/>
                </a:ext>
              </a:extLst>
            </p:cNvPr>
            <p:cNvSpPr/>
            <p:nvPr/>
          </p:nvSpPr>
          <p:spPr>
            <a:xfrm>
              <a:off x="4920479" y="3831238"/>
              <a:ext cx="48910" cy="94834"/>
            </a:xfrm>
            <a:custGeom>
              <a:avLst/>
              <a:gdLst/>
              <a:ahLst/>
              <a:cxnLst/>
              <a:rect l="l" t="t" r="r" b="b"/>
              <a:pathLst>
                <a:path w="1507" h="2922" extrusionOk="0">
                  <a:moveTo>
                    <a:pt x="310" y="0"/>
                  </a:moveTo>
                  <a:cubicBezTo>
                    <a:pt x="157" y="0"/>
                    <a:pt x="0" y="182"/>
                    <a:pt x="102" y="342"/>
                  </a:cubicBezTo>
                  <a:cubicBezTo>
                    <a:pt x="363" y="745"/>
                    <a:pt x="542" y="1178"/>
                    <a:pt x="663" y="1644"/>
                  </a:cubicBezTo>
                  <a:cubicBezTo>
                    <a:pt x="765" y="2035"/>
                    <a:pt x="717" y="2459"/>
                    <a:pt x="906" y="2822"/>
                  </a:cubicBezTo>
                  <a:cubicBezTo>
                    <a:pt x="942" y="2890"/>
                    <a:pt x="1010" y="2922"/>
                    <a:pt x="1079" y="2922"/>
                  </a:cubicBezTo>
                  <a:cubicBezTo>
                    <a:pt x="1151" y="2922"/>
                    <a:pt x="1223" y="2887"/>
                    <a:pt x="1261" y="2822"/>
                  </a:cubicBezTo>
                  <a:cubicBezTo>
                    <a:pt x="1507" y="2402"/>
                    <a:pt x="1362" y="1841"/>
                    <a:pt x="1229" y="1401"/>
                  </a:cubicBezTo>
                  <a:cubicBezTo>
                    <a:pt x="1078" y="901"/>
                    <a:pt x="792" y="464"/>
                    <a:pt x="454" y="70"/>
                  </a:cubicBezTo>
                  <a:cubicBezTo>
                    <a:pt x="413" y="21"/>
                    <a:pt x="362" y="0"/>
                    <a:pt x="310"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11053;p75">
              <a:extLst>
                <a:ext uri="{FF2B5EF4-FFF2-40B4-BE49-F238E27FC236}">
                  <a16:creationId xmlns:a16="http://schemas.microsoft.com/office/drawing/2014/main" id="{BFDF5D6A-078F-1D1C-A4A2-73545FA83666}"/>
                </a:ext>
              </a:extLst>
            </p:cNvPr>
            <p:cNvSpPr/>
            <p:nvPr/>
          </p:nvSpPr>
          <p:spPr>
            <a:xfrm>
              <a:off x="4871372" y="3828025"/>
              <a:ext cx="39303" cy="106160"/>
            </a:xfrm>
            <a:custGeom>
              <a:avLst/>
              <a:gdLst/>
              <a:ahLst/>
              <a:cxnLst/>
              <a:rect l="l" t="t" r="r" b="b"/>
              <a:pathLst>
                <a:path w="1211" h="3271" extrusionOk="0">
                  <a:moveTo>
                    <a:pt x="400" y="1"/>
                  </a:moveTo>
                  <a:cubicBezTo>
                    <a:pt x="353" y="1"/>
                    <a:pt x="308" y="27"/>
                    <a:pt x="297" y="85"/>
                  </a:cubicBezTo>
                  <a:cubicBezTo>
                    <a:pt x="203" y="575"/>
                    <a:pt x="339" y="1025"/>
                    <a:pt x="327" y="1515"/>
                  </a:cubicBezTo>
                  <a:cubicBezTo>
                    <a:pt x="313" y="2044"/>
                    <a:pt x="157" y="2566"/>
                    <a:pt x="29" y="3076"/>
                  </a:cubicBezTo>
                  <a:cubicBezTo>
                    <a:pt x="1" y="3185"/>
                    <a:pt x="89" y="3271"/>
                    <a:pt x="183" y="3271"/>
                  </a:cubicBezTo>
                  <a:cubicBezTo>
                    <a:pt x="220" y="3271"/>
                    <a:pt x="258" y="3257"/>
                    <a:pt x="290" y="3227"/>
                  </a:cubicBezTo>
                  <a:cubicBezTo>
                    <a:pt x="1211" y="2351"/>
                    <a:pt x="867" y="1147"/>
                    <a:pt x="524" y="85"/>
                  </a:cubicBezTo>
                  <a:cubicBezTo>
                    <a:pt x="506" y="32"/>
                    <a:pt x="452" y="1"/>
                    <a:pt x="400"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11054;p75">
              <a:extLst>
                <a:ext uri="{FF2B5EF4-FFF2-40B4-BE49-F238E27FC236}">
                  <a16:creationId xmlns:a16="http://schemas.microsoft.com/office/drawing/2014/main" id="{25E251D0-B072-3D18-9B77-037A8ACAF7D7}"/>
                </a:ext>
              </a:extLst>
            </p:cNvPr>
            <p:cNvSpPr/>
            <p:nvPr/>
          </p:nvSpPr>
          <p:spPr>
            <a:xfrm>
              <a:off x="4815092" y="3970802"/>
              <a:ext cx="36187" cy="28755"/>
            </a:xfrm>
            <a:custGeom>
              <a:avLst/>
              <a:gdLst/>
              <a:ahLst/>
              <a:cxnLst/>
              <a:rect l="l" t="t" r="r" b="b"/>
              <a:pathLst>
                <a:path w="1115" h="886" extrusionOk="0">
                  <a:moveTo>
                    <a:pt x="755" y="0"/>
                  </a:moveTo>
                  <a:cubicBezTo>
                    <a:pt x="728" y="0"/>
                    <a:pt x="700" y="5"/>
                    <a:pt x="671" y="16"/>
                  </a:cubicBezTo>
                  <a:cubicBezTo>
                    <a:pt x="483" y="89"/>
                    <a:pt x="352" y="229"/>
                    <a:pt x="213" y="372"/>
                  </a:cubicBezTo>
                  <a:cubicBezTo>
                    <a:pt x="117" y="468"/>
                    <a:pt x="1" y="696"/>
                    <a:pt x="117" y="823"/>
                  </a:cubicBezTo>
                  <a:cubicBezTo>
                    <a:pt x="159" y="868"/>
                    <a:pt x="220" y="886"/>
                    <a:pt x="285" y="886"/>
                  </a:cubicBezTo>
                  <a:cubicBezTo>
                    <a:pt x="389" y="886"/>
                    <a:pt x="503" y="843"/>
                    <a:pt x="569" y="799"/>
                  </a:cubicBezTo>
                  <a:cubicBezTo>
                    <a:pt x="727" y="695"/>
                    <a:pt x="893" y="606"/>
                    <a:pt x="999" y="444"/>
                  </a:cubicBezTo>
                  <a:cubicBezTo>
                    <a:pt x="1114" y="267"/>
                    <a:pt x="956" y="0"/>
                    <a:pt x="75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11055;p75">
              <a:extLst>
                <a:ext uri="{FF2B5EF4-FFF2-40B4-BE49-F238E27FC236}">
                  <a16:creationId xmlns:a16="http://schemas.microsoft.com/office/drawing/2014/main" id="{81A3DF55-0E89-4376-5853-AFF3AE491A81}"/>
                </a:ext>
              </a:extLst>
            </p:cNvPr>
            <p:cNvSpPr/>
            <p:nvPr/>
          </p:nvSpPr>
          <p:spPr>
            <a:xfrm>
              <a:off x="4787114" y="3892679"/>
              <a:ext cx="45989" cy="58127"/>
            </a:xfrm>
            <a:custGeom>
              <a:avLst/>
              <a:gdLst/>
              <a:ahLst/>
              <a:cxnLst/>
              <a:rect l="l" t="t" r="r" b="b"/>
              <a:pathLst>
                <a:path w="1417" h="1791" extrusionOk="0">
                  <a:moveTo>
                    <a:pt x="1156" y="1"/>
                  </a:moveTo>
                  <a:cubicBezTo>
                    <a:pt x="1114" y="1"/>
                    <a:pt x="1070" y="15"/>
                    <a:pt x="1038" y="42"/>
                  </a:cubicBezTo>
                  <a:cubicBezTo>
                    <a:pt x="820" y="226"/>
                    <a:pt x="628" y="514"/>
                    <a:pt x="487" y="757"/>
                  </a:cubicBezTo>
                  <a:cubicBezTo>
                    <a:pt x="331" y="1022"/>
                    <a:pt x="144" y="1248"/>
                    <a:pt x="43" y="1540"/>
                  </a:cubicBezTo>
                  <a:cubicBezTo>
                    <a:pt x="0" y="1661"/>
                    <a:pt x="110" y="1790"/>
                    <a:pt x="230" y="1790"/>
                  </a:cubicBezTo>
                  <a:cubicBezTo>
                    <a:pt x="247" y="1790"/>
                    <a:pt x="265" y="1787"/>
                    <a:pt x="283" y="1781"/>
                  </a:cubicBezTo>
                  <a:cubicBezTo>
                    <a:pt x="893" y="1572"/>
                    <a:pt x="1416" y="763"/>
                    <a:pt x="1299" y="112"/>
                  </a:cubicBezTo>
                  <a:cubicBezTo>
                    <a:pt x="1286" y="35"/>
                    <a:pt x="1222" y="1"/>
                    <a:pt x="1156"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11056;p75">
              <a:extLst>
                <a:ext uri="{FF2B5EF4-FFF2-40B4-BE49-F238E27FC236}">
                  <a16:creationId xmlns:a16="http://schemas.microsoft.com/office/drawing/2014/main" id="{B9A2BD95-1F7D-4C65-A73B-306DDE777B82}"/>
                </a:ext>
              </a:extLst>
            </p:cNvPr>
            <p:cNvSpPr/>
            <p:nvPr/>
          </p:nvSpPr>
          <p:spPr>
            <a:xfrm>
              <a:off x="4512821" y="3880508"/>
              <a:ext cx="92854" cy="72764"/>
            </a:xfrm>
            <a:custGeom>
              <a:avLst/>
              <a:gdLst/>
              <a:ahLst/>
              <a:cxnLst/>
              <a:rect l="l" t="t" r="r" b="b"/>
              <a:pathLst>
                <a:path w="2861" h="2242" extrusionOk="0">
                  <a:moveTo>
                    <a:pt x="1844" y="0"/>
                  </a:moveTo>
                  <a:cubicBezTo>
                    <a:pt x="1540" y="0"/>
                    <a:pt x="1358" y="327"/>
                    <a:pt x="1358" y="327"/>
                  </a:cubicBezTo>
                  <a:cubicBezTo>
                    <a:pt x="1226" y="175"/>
                    <a:pt x="1094" y="114"/>
                    <a:pt x="968" y="114"/>
                  </a:cubicBezTo>
                  <a:cubicBezTo>
                    <a:pt x="441" y="114"/>
                    <a:pt x="0" y="1175"/>
                    <a:pt x="0" y="1175"/>
                  </a:cubicBezTo>
                  <a:cubicBezTo>
                    <a:pt x="504" y="1974"/>
                    <a:pt x="987" y="2242"/>
                    <a:pt x="1408" y="2242"/>
                  </a:cubicBezTo>
                  <a:cubicBezTo>
                    <a:pt x="2261" y="2242"/>
                    <a:pt x="2859" y="1144"/>
                    <a:pt x="2860" y="1143"/>
                  </a:cubicBezTo>
                  <a:cubicBezTo>
                    <a:pt x="2457" y="242"/>
                    <a:pt x="2105" y="0"/>
                    <a:pt x="18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11057;p75">
              <a:extLst>
                <a:ext uri="{FF2B5EF4-FFF2-40B4-BE49-F238E27FC236}">
                  <a16:creationId xmlns:a16="http://schemas.microsoft.com/office/drawing/2014/main" id="{ADCAE864-D714-92FE-A87B-1FCBB0BDB9E1}"/>
                </a:ext>
              </a:extLst>
            </p:cNvPr>
            <p:cNvSpPr/>
            <p:nvPr/>
          </p:nvSpPr>
          <p:spPr>
            <a:xfrm>
              <a:off x="4609348" y="3903033"/>
              <a:ext cx="9477" cy="19603"/>
            </a:xfrm>
            <a:custGeom>
              <a:avLst/>
              <a:gdLst/>
              <a:ahLst/>
              <a:cxnLst/>
              <a:rect l="l" t="t" r="r" b="b"/>
              <a:pathLst>
                <a:path w="292" h="604" extrusionOk="0">
                  <a:moveTo>
                    <a:pt x="188" y="1"/>
                  </a:moveTo>
                  <a:cubicBezTo>
                    <a:pt x="163" y="1"/>
                    <a:pt x="91" y="51"/>
                    <a:pt x="51" y="133"/>
                  </a:cubicBezTo>
                  <a:cubicBezTo>
                    <a:pt x="1" y="224"/>
                    <a:pt x="10" y="336"/>
                    <a:pt x="10" y="336"/>
                  </a:cubicBezTo>
                  <a:cubicBezTo>
                    <a:pt x="10" y="336"/>
                    <a:pt x="35" y="444"/>
                    <a:pt x="109" y="516"/>
                  </a:cubicBezTo>
                  <a:cubicBezTo>
                    <a:pt x="164" y="576"/>
                    <a:pt x="237" y="604"/>
                    <a:pt x="269" y="604"/>
                  </a:cubicBezTo>
                  <a:cubicBezTo>
                    <a:pt x="278" y="604"/>
                    <a:pt x="283" y="601"/>
                    <a:pt x="284" y="597"/>
                  </a:cubicBezTo>
                  <a:cubicBezTo>
                    <a:pt x="291" y="583"/>
                    <a:pt x="218" y="531"/>
                    <a:pt x="184" y="461"/>
                  </a:cubicBezTo>
                  <a:cubicBezTo>
                    <a:pt x="144" y="390"/>
                    <a:pt x="143" y="315"/>
                    <a:pt x="143" y="315"/>
                  </a:cubicBezTo>
                  <a:cubicBezTo>
                    <a:pt x="143" y="315"/>
                    <a:pt x="121" y="245"/>
                    <a:pt x="139" y="166"/>
                  </a:cubicBezTo>
                  <a:cubicBezTo>
                    <a:pt x="152" y="86"/>
                    <a:pt x="205" y="17"/>
                    <a:pt x="195" y="4"/>
                  </a:cubicBezTo>
                  <a:cubicBezTo>
                    <a:pt x="194" y="2"/>
                    <a:pt x="191" y="1"/>
                    <a:pt x="18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11058;p75">
              <a:extLst>
                <a:ext uri="{FF2B5EF4-FFF2-40B4-BE49-F238E27FC236}">
                  <a16:creationId xmlns:a16="http://schemas.microsoft.com/office/drawing/2014/main" id="{CB7B7278-F45D-4FB3-BF75-9122F70DA6B5}"/>
                </a:ext>
              </a:extLst>
            </p:cNvPr>
            <p:cNvSpPr/>
            <p:nvPr/>
          </p:nvSpPr>
          <p:spPr>
            <a:xfrm>
              <a:off x="4501201" y="3906019"/>
              <a:ext cx="10321" cy="22394"/>
            </a:xfrm>
            <a:custGeom>
              <a:avLst/>
              <a:gdLst/>
              <a:ahLst/>
              <a:cxnLst/>
              <a:rect l="l" t="t" r="r" b="b"/>
              <a:pathLst>
                <a:path w="318" h="690" extrusionOk="0">
                  <a:moveTo>
                    <a:pt x="19" y="0"/>
                  </a:moveTo>
                  <a:cubicBezTo>
                    <a:pt x="13" y="0"/>
                    <a:pt x="9" y="2"/>
                    <a:pt x="8" y="5"/>
                  </a:cubicBezTo>
                  <a:cubicBezTo>
                    <a:pt x="1" y="21"/>
                    <a:pt x="78" y="79"/>
                    <a:pt x="118" y="160"/>
                  </a:cubicBezTo>
                  <a:cubicBezTo>
                    <a:pt x="161" y="238"/>
                    <a:pt x="171" y="326"/>
                    <a:pt x="171" y="326"/>
                  </a:cubicBezTo>
                  <a:cubicBezTo>
                    <a:pt x="171" y="326"/>
                    <a:pt x="198" y="410"/>
                    <a:pt x="191" y="500"/>
                  </a:cubicBezTo>
                  <a:cubicBezTo>
                    <a:pt x="188" y="592"/>
                    <a:pt x="139" y="675"/>
                    <a:pt x="152" y="688"/>
                  </a:cubicBezTo>
                  <a:cubicBezTo>
                    <a:pt x="153" y="689"/>
                    <a:pt x="154" y="689"/>
                    <a:pt x="156" y="689"/>
                  </a:cubicBezTo>
                  <a:cubicBezTo>
                    <a:pt x="177" y="689"/>
                    <a:pt x="252" y="620"/>
                    <a:pt x="283" y="520"/>
                  </a:cubicBezTo>
                  <a:cubicBezTo>
                    <a:pt x="318" y="414"/>
                    <a:pt x="299" y="299"/>
                    <a:pt x="299" y="299"/>
                  </a:cubicBezTo>
                  <a:cubicBezTo>
                    <a:pt x="299" y="299"/>
                    <a:pt x="271" y="188"/>
                    <a:pt x="195" y="106"/>
                  </a:cubicBezTo>
                  <a:cubicBezTo>
                    <a:pt x="133" y="35"/>
                    <a:pt x="49"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11059;p75">
              <a:extLst>
                <a:ext uri="{FF2B5EF4-FFF2-40B4-BE49-F238E27FC236}">
                  <a16:creationId xmlns:a16="http://schemas.microsoft.com/office/drawing/2014/main" id="{A0927409-D721-6C33-75ED-5D3A93449838}"/>
                </a:ext>
              </a:extLst>
            </p:cNvPr>
            <p:cNvSpPr/>
            <p:nvPr/>
          </p:nvSpPr>
          <p:spPr>
            <a:xfrm>
              <a:off x="4509608" y="3899819"/>
              <a:ext cx="98306" cy="17201"/>
            </a:xfrm>
            <a:custGeom>
              <a:avLst/>
              <a:gdLst/>
              <a:ahLst/>
              <a:cxnLst/>
              <a:rect l="l" t="t" r="r" b="b"/>
              <a:pathLst>
                <a:path w="3029" h="530" extrusionOk="0">
                  <a:moveTo>
                    <a:pt x="1497" y="0"/>
                  </a:moveTo>
                  <a:cubicBezTo>
                    <a:pt x="1497" y="0"/>
                    <a:pt x="1090" y="22"/>
                    <a:pt x="709" y="151"/>
                  </a:cubicBezTo>
                  <a:cubicBezTo>
                    <a:pt x="519" y="212"/>
                    <a:pt x="336" y="290"/>
                    <a:pt x="206" y="366"/>
                  </a:cubicBezTo>
                  <a:cubicBezTo>
                    <a:pt x="75" y="441"/>
                    <a:pt x="1" y="510"/>
                    <a:pt x="12" y="526"/>
                  </a:cubicBezTo>
                  <a:cubicBezTo>
                    <a:pt x="13" y="529"/>
                    <a:pt x="16" y="530"/>
                    <a:pt x="21" y="530"/>
                  </a:cubicBezTo>
                  <a:cubicBezTo>
                    <a:pt x="49" y="530"/>
                    <a:pt x="132" y="496"/>
                    <a:pt x="248" y="459"/>
                  </a:cubicBezTo>
                  <a:cubicBezTo>
                    <a:pt x="383" y="414"/>
                    <a:pt x="568" y="366"/>
                    <a:pt x="755" y="331"/>
                  </a:cubicBezTo>
                  <a:cubicBezTo>
                    <a:pt x="1067" y="265"/>
                    <a:pt x="1377" y="259"/>
                    <a:pt x="1474" y="259"/>
                  </a:cubicBezTo>
                  <a:cubicBezTo>
                    <a:pt x="1493" y="259"/>
                    <a:pt x="1504" y="259"/>
                    <a:pt x="1504" y="259"/>
                  </a:cubicBezTo>
                  <a:cubicBezTo>
                    <a:pt x="1504" y="259"/>
                    <a:pt x="1582" y="252"/>
                    <a:pt x="1703" y="252"/>
                  </a:cubicBezTo>
                  <a:cubicBezTo>
                    <a:pt x="1846" y="252"/>
                    <a:pt x="2047" y="262"/>
                    <a:pt x="2250" y="305"/>
                  </a:cubicBezTo>
                  <a:cubicBezTo>
                    <a:pt x="2566" y="370"/>
                    <a:pt x="2886" y="447"/>
                    <a:pt x="2985" y="447"/>
                  </a:cubicBezTo>
                  <a:cubicBezTo>
                    <a:pt x="3003" y="447"/>
                    <a:pt x="3014" y="444"/>
                    <a:pt x="3016" y="439"/>
                  </a:cubicBezTo>
                  <a:cubicBezTo>
                    <a:pt x="3028" y="408"/>
                    <a:pt x="2669" y="253"/>
                    <a:pt x="2292" y="126"/>
                  </a:cubicBezTo>
                  <a:cubicBezTo>
                    <a:pt x="2104" y="62"/>
                    <a:pt x="1900" y="29"/>
                    <a:pt x="1751" y="14"/>
                  </a:cubicBezTo>
                  <a:cubicBezTo>
                    <a:pt x="1598" y="0"/>
                    <a:pt x="1497" y="0"/>
                    <a:pt x="149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11060;p75">
              <a:extLst>
                <a:ext uri="{FF2B5EF4-FFF2-40B4-BE49-F238E27FC236}">
                  <a16:creationId xmlns:a16="http://schemas.microsoft.com/office/drawing/2014/main" id="{3625D23E-777F-069F-AEB0-CD5A085CBA3D}"/>
                </a:ext>
              </a:extLst>
            </p:cNvPr>
            <p:cNvSpPr/>
            <p:nvPr/>
          </p:nvSpPr>
          <p:spPr>
            <a:xfrm>
              <a:off x="4512788" y="3880540"/>
              <a:ext cx="92756" cy="34922"/>
            </a:xfrm>
            <a:custGeom>
              <a:avLst/>
              <a:gdLst/>
              <a:ahLst/>
              <a:cxnLst/>
              <a:rect l="l" t="t" r="r" b="b"/>
              <a:pathLst>
                <a:path w="2858" h="1076" extrusionOk="0">
                  <a:moveTo>
                    <a:pt x="1842" y="1"/>
                  </a:moveTo>
                  <a:cubicBezTo>
                    <a:pt x="1539" y="1"/>
                    <a:pt x="1357" y="287"/>
                    <a:pt x="1357" y="287"/>
                  </a:cubicBezTo>
                  <a:cubicBezTo>
                    <a:pt x="1226" y="154"/>
                    <a:pt x="1094" y="100"/>
                    <a:pt x="968" y="100"/>
                  </a:cubicBezTo>
                  <a:cubicBezTo>
                    <a:pt x="441" y="100"/>
                    <a:pt x="0" y="1029"/>
                    <a:pt x="0" y="1029"/>
                  </a:cubicBezTo>
                  <a:cubicBezTo>
                    <a:pt x="10" y="1046"/>
                    <a:pt x="20" y="1061"/>
                    <a:pt x="31" y="1076"/>
                  </a:cubicBezTo>
                  <a:cubicBezTo>
                    <a:pt x="260" y="998"/>
                    <a:pt x="815" y="839"/>
                    <a:pt x="1514" y="839"/>
                  </a:cubicBezTo>
                  <a:cubicBezTo>
                    <a:pt x="1917" y="839"/>
                    <a:pt x="2368" y="892"/>
                    <a:pt x="2833" y="1044"/>
                  </a:cubicBezTo>
                  <a:cubicBezTo>
                    <a:pt x="2849" y="1017"/>
                    <a:pt x="2857" y="1002"/>
                    <a:pt x="2857" y="1002"/>
                  </a:cubicBezTo>
                  <a:cubicBezTo>
                    <a:pt x="2455" y="213"/>
                    <a:pt x="2104" y="1"/>
                    <a:pt x="184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11061;p75">
              <a:extLst>
                <a:ext uri="{FF2B5EF4-FFF2-40B4-BE49-F238E27FC236}">
                  <a16:creationId xmlns:a16="http://schemas.microsoft.com/office/drawing/2014/main" id="{16A6B1E1-DFA2-6A17-268A-CA4AF37A280D}"/>
                </a:ext>
              </a:extLst>
            </p:cNvPr>
            <p:cNvSpPr/>
            <p:nvPr/>
          </p:nvSpPr>
          <p:spPr>
            <a:xfrm>
              <a:off x="4512821" y="3889174"/>
              <a:ext cx="92789" cy="26289"/>
            </a:xfrm>
            <a:custGeom>
              <a:avLst/>
              <a:gdLst/>
              <a:ahLst/>
              <a:cxnLst/>
              <a:rect l="l" t="t" r="r" b="b"/>
              <a:pathLst>
                <a:path w="2859" h="810" extrusionOk="0">
                  <a:moveTo>
                    <a:pt x="2360" y="1"/>
                  </a:moveTo>
                  <a:cubicBezTo>
                    <a:pt x="2299" y="264"/>
                    <a:pt x="2091" y="498"/>
                    <a:pt x="1560" y="539"/>
                  </a:cubicBezTo>
                  <a:cubicBezTo>
                    <a:pt x="1493" y="544"/>
                    <a:pt x="1430" y="546"/>
                    <a:pt x="1371" y="546"/>
                  </a:cubicBezTo>
                  <a:cubicBezTo>
                    <a:pt x="738" y="546"/>
                    <a:pt x="562" y="270"/>
                    <a:pt x="525" y="36"/>
                  </a:cubicBezTo>
                  <a:cubicBezTo>
                    <a:pt x="216" y="309"/>
                    <a:pt x="0" y="763"/>
                    <a:pt x="0" y="763"/>
                  </a:cubicBezTo>
                  <a:cubicBezTo>
                    <a:pt x="10" y="780"/>
                    <a:pt x="21" y="795"/>
                    <a:pt x="33" y="810"/>
                  </a:cubicBezTo>
                  <a:cubicBezTo>
                    <a:pt x="261" y="732"/>
                    <a:pt x="816" y="573"/>
                    <a:pt x="1515" y="573"/>
                  </a:cubicBezTo>
                  <a:cubicBezTo>
                    <a:pt x="1918" y="573"/>
                    <a:pt x="2369" y="626"/>
                    <a:pt x="2833" y="778"/>
                  </a:cubicBezTo>
                  <a:cubicBezTo>
                    <a:pt x="2850" y="751"/>
                    <a:pt x="2859" y="736"/>
                    <a:pt x="2859" y="736"/>
                  </a:cubicBezTo>
                  <a:cubicBezTo>
                    <a:pt x="2681" y="389"/>
                    <a:pt x="2512" y="154"/>
                    <a:pt x="23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11062;p75">
              <a:extLst>
                <a:ext uri="{FF2B5EF4-FFF2-40B4-BE49-F238E27FC236}">
                  <a16:creationId xmlns:a16="http://schemas.microsoft.com/office/drawing/2014/main" id="{1780316F-3243-330E-07D6-755DC0691E31}"/>
                </a:ext>
              </a:extLst>
            </p:cNvPr>
            <p:cNvSpPr/>
            <p:nvPr/>
          </p:nvSpPr>
          <p:spPr>
            <a:xfrm>
              <a:off x="4512821" y="3903584"/>
              <a:ext cx="92789" cy="40666"/>
            </a:xfrm>
            <a:custGeom>
              <a:avLst/>
              <a:gdLst/>
              <a:ahLst/>
              <a:cxnLst/>
              <a:rect l="l" t="t" r="r" b="b"/>
              <a:pathLst>
                <a:path w="2859" h="1253" extrusionOk="0">
                  <a:moveTo>
                    <a:pt x="1897" y="70"/>
                  </a:moveTo>
                  <a:cubicBezTo>
                    <a:pt x="1893" y="70"/>
                    <a:pt x="1890" y="71"/>
                    <a:pt x="1890" y="71"/>
                  </a:cubicBezTo>
                  <a:cubicBezTo>
                    <a:pt x="1890" y="71"/>
                    <a:pt x="1893" y="70"/>
                    <a:pt x="1897" y="70"/>
                  </a:cubicBezTo>
                  <a:close/>
                  <a:moveTo>
                    <a:pt x="968" y="0"/>
                  </a:moveTo>
                  <a:lnTo>
                    <a:pt x="89" y="150"/>
                  </a:lnTo>
                  <a:cubicBezTo>
                    <a:pt x="33" y="250"/>
                    <a:pt x="0" y="317"/>
                    <a:pt x="0" y="317"/>
                  </a:cubicBezTo>
                  <a:cubicBezTo>
                    <a:pt x="504" y="1018"/>
                    <a:pt x="988" y="1252"/>
                    <a:pt x="1409" y="1252"/>
                  </a:cubicBezTo>
                  <a:cubicBezTo>
                    <a:pt x="2261" y="1252"/>
                    <a:pt x="2859" y="292"/>
                    <a:pt x="2859" y="292"/>
                  </a:cubicBezTo>
                  <a:cubicBezTo>
                    <a:pt x="2827" y="231"/>
                    <a:pt x="2796" y="173"/>
                    <a:pt x="2766" y="120"/>
                  </a:cubicBezTo>
                  <a:cubicBezTo>
                    <a:pt x="2617" y="65"/>
                    <a:pt x="2420" y="50"/>
                    <a:pt x="2251" y="50"/>
                  </a:cubicBezTo>
                  <a:cubicBezTo>
                    <a:pt x="2076" y="50"/>
                    <a:pt x="1930" y="66"/>
                    <a:pt x="1897" y="70"/>
                  </a:cubicBezTo>
                  <a:lnTo>
                    <a:pt x="1897" y="70"/>
                  </a:lnTo>
                  <a:cubicBezTo>
                    <a:pt x="1902" y="69"/>
                    <a:pt x="1909" y="69"/>
                    <a:pt x="1918" y="69"/>
                  </a:cubicBezTo>
                  <a:cubicBezTo>
                    <a:pt x="1993" y="69"/>
                    <a:pt x="2205" y="103"/>
                    <a:pt x="2290" y="471"/>
                  </a:cubicBezTo>
                  <a:cubicBezTo>
                    <a:pt x="2352" y="740"/>
                    <a:pt x="1917" y="898"/>
                    <a:pt x="1483" y="898"/>
                  </a:cubicBezTo>
                  <a:cubicBezTo>
                    <a:pt x="1187" y="898"/>
                    <a:pt x="893" y="824"/>
                    <a:pt x="759" y="661"/>
                  </a:cubicBezTo>
                  <a:cubicBezTo>
                    <a:pt x="428" y="262"/>
                    <a:pt x="968" y="0"/>
                    <a:pt x="96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11063;p75">
              <a:extLst>
                <a:ext uri="{FF2B5EF4-FFF2-40B4-BE49-F238E27FC236}">
                  <a16:creationId xmlns:a16="http://schemas.microsoft.com/office/drawing/2014/main" id="{9B941AF7-15FA-89B7-D605-469A37A05C8F}"/>
                </a:ext>
              </a:extLst>
            </p:cNvPr>
            <p:cNvSpPr/>
            <p:nvPr/>
          </p:nvSpPr>
          <p:spPr>
            <a:xfrm>
              <a:off x="4607562" y="3638542"/>
              <a:ext cx="151889" cy="56082"/>
            </a:xfrm>
            <a:custGeom>
              <a:avLst/>
              <a:gdLst/>
              <a:ahLst/>
              <a:cxnLst/>
              <a:rect l="l" t="t" r="r" b="b"/>
              <a:pathLst>
                <a:path w="4680" h="1728" extrusionOk="0">
                  <a:moveTo>
                    <a:pt x="4218" y="0"/>
                  </a:moveTo>
                  <a:cubicBezTo>
                    <a:pt x="3971" y="0"/>
                    <a:pt x="3661" y="50"/>
                    <a:pt x="3361" y="130"/>
                  </a:cubicBezTo>
                  <a:cubicBezTo>
                    <a:pt x="3043" y="215"/>
                    <a:pt x="2734" y="330"/>
                    <a:pt x="2504" y="434"/>
                  </a:cubicBezTo>
                  <a:cubicBezTo>
                    <a:pt x="2390" y="486"/>
                    <a:pt x="2295" y="535"/>
                    <a:pt x="2228" y="573"/>
                  </a:cubicBezTo>
                  <a:cubicBezTo>
                    <a:pt x="2163" y="609"/>
                    <a:pt x="2128" y="629"/>
                    <a:pt x="2128" y="629"/>
                  </a:cubicBezTo>
                  <a:cubicBezTo>
                    <a:pt x="2128" y="629"/>
                    <a:pt x="2000" y="723"/>
                    <a:pt x="1806" y="863"/>
                  </a:cubicBezTo>
                  <a:cubicBezTo>
                    <a:pt x="1615" y="998"/>
                    <a:pt x="1365" y="1174"/>
                    <a:pt x="1096" y="1299"/>
                  </a:cubicBezTo>
                  <a:cubicBezTo>
                    <a:pt x="963" y="1361"/>
                    <a:pt x="825" y="1408"/>
                    <a:pt x="690" y="1436"/>
                  </a:cubicBezTo>
                  <a:cubicBezTo>
                    <a:pt x="620" y="1452"/>
                    <a:pt x="551" y="1460"/>
                    <a:pt x="487" y="1460"/>
                  </a:cubicBezTo>
                  <a:cubicBezTo>
                    <a:pt x="434" y="1460"/>
                    <a:pt x="384" y="1455"/>
                    <a:pt x="338" y="1446"/>
                  </a:cubicBezTo>
                  <a:cubicBezTo>
                    <a:pt x="134" y="1413"/>
                    <a:pt x="68" y="1274"/>
                    <a:pt x="32" y="1274"/>
                  </a:cubicBezTo>
                  <a:cubicBezTo>
                    <a:pt x="31" y="1274"/>
                    <a:pt x="30" y="1274"/>
                    <a:pt x="29" y="1274"/>
                  </a:cubicBezTo>
                  <a:cubicBezTo>
                    <a:pt x="11" y="1277"/>
                    <a:pt x="1" y="1324"/>
                    <a:pt x="29" y="1402"/>
                  </a:cubicBezTo>
                  <a:cubicBezTo>
                    <a:pt x="56" y="1479"/>
                    <a:pt x="140" y="1576"/>
                    <a:pt x="266" y="1637"/>
                  </a:cubicBezTo>
                  <a:cubicBezTo>
                    <a:pt x="379" y="1694"/>
                    <a:pt x="523" y="1727"/>
                    <a:pt x="677" y="1727"/>
                  </a:cubicBezTo>
                  <a:cubicBezTo>
                    <a:pt x="691" y="1727"/>
                    <a:pt x="705" y="1727"/>
                    <a:pt x="720" y="1726"/>
                  </a:cubicBezTo>
                  <a:cubicBezTo>
                    <a:pt x="882" y="1722"/>
                    <a:pt x="1056" y="1694"/>
                    <a:pt x="1222" y="1645"/>
                  </a:cubicBezTo>
                  <a:cubicBezTo>
                    <a:pt x="1553" y="1549"/>
                    <a:pt x="1850" y="1388"/>
                    <a:pt x="2062" y="1269"/>
                  </a:cubicBezTo>
                  <a:cubicBezTo>
                    <a:pt x="2271" y="1149"/>
                    <a:pt x="2410" y="1068"/>
                    <a:pt x="2410" y="1068"/>
                  </a:cubicBezTo>
                  <a:cubicBezTo>
                    <a:pt x="2410" y="1068"/>
                    <a:pt x="2442" y="1046"/>
                    <a:pt x="2496" y="1007"/>
                  </a:cubicBezTo>
                  <a:cubicBezTo>
                    <a:pt x="2546" y="972"/>
                    <a:pt x="2626" y="919"/>
                    <a:pt x="2723" y="863"/>
                  </a:cubicBezTo>
                  <a:cubicBezTo>
                    <a:pt x="2919" y="744"/>
                    <a:pt x="3195" y="604"/>
                    <a:pt x="3481" y="480"/>
                  </a:cubicBezTo>
                  <a:cubicBezTo>
                    <a:pt x="3764" y="356"/>
                    <a:pt x="4057" y="256"/>
                    <a:pt x="4281" y="202"/>
                  </a:cubicBezTo>
                  <a:cubicBezTo>
                    <a:pt x="4506" y="146"/>
                    <a:pt x="4659" y="152"/>
                    <a:pt x="4670" y="114"/>
                  </a:cubicBezTo>
                  <a:cubicBezTo>
                    <a:pt x="4679" y="82"/>
                    <a:pt x="4517" y="3"/>
                    <a:pt x="4264" y="1"/>
                  </a:cubicBezTo>
                  <a:cubicBezTo>
                    <a:pt x="4249" y="0"/>
                    <a:pt x="4233" y="0"/>
                    <a:pt x="421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11064;p75">
              <a:extLst>
                <a:ext uri="{FF2B5EF4-FFF2-40B4-BE49-F238E27FC236}">
                  <a16:creationId xmlns:a16="http://schemas.microsoft.com/office/drawing/2014/main" id="{C7F7B2A5-75EC-55CA-0556-B177FC64FA21}"/>
                </a:ext>
              </a:extLst>
            </p:cNvPr>
            <p:cNvSpPr/>
            <p:nvPr/>
          </p:nvSpPr>
          <p:spPr>
            <a:xfrm>
              <a:off x="4340929" y="3637147"/>
              <a:ext cx="151857" cy="56050"/>
            </a:xfrm>
            <a:custGeom>
              <a:avLst/>
              <a:gdLst/>
              <a:ahLst/>
              <a:cxnLst/>
              <a:rect l="l" t="t" r="r" b="b"/>
              <a:pathLst>
                <a:path w="4679" h="1727" extrusionOk="0">
                  <a:moveTo>
                    <a:pt x="462" y="0"/>
                  </a:moveTo>
                  <a:cubicBezTo>
                    <a:pt x="447" y="0"/>
                    <a:pt x="431" y="0"/>
                    <a:pt x="416" y="1"/>
                  </a:cubicBezTo>
                  <a:cubicBezTo>
                    <a:pt x="162" y="2"/>
                    <a:pt x="0" y="82"/>
                    <a:pt x="10" y="114"/>
                  </a:cubicBezTo>
                  <a:cubicBezTo>
                    <a:pt x="20" y="150"/>
                    <a:pt x="173" y="145"/>
                    <a:pt x="398" y="202"/>
                  </a:cubicBezTo>
                  <a:cubicBezTo>
                    <a:pt x="622" y="254"/>
                    <a:pt x="915" y="354"/>
                    <a:pt x="1198" y="480"/>
                  </a:cubicBezTo>
                  <a:cubicBezTo>
                    <a:pt x="1484" y="602"/>
                    <a:pt x="1761" y="744"/>
                    <a:pt x="1956" y="861"/>
                  </a:cubicBezTo>
                  <a:cubicBezTo>
                    <a:pt x="2053" y="919"/>
                    <a:pt x="2133" y="972"/>
                    <a:pt x="2183" y="1007"/>
                  </a:cubicBezTo>
                  <a:cubicBezTo>
                    <a:pt x="2237" y="1046"/>
                    <a:pt x="2269" y="1068"/>
                    <a:pt x="2269" y="1068"/>
                  </a:cubicBezTo>
                  <a:cubicBezTo>
                    <a:pt x="2269" y="1068"/>
                    <a:pt x="2408" y="1149"/>
                    <a:pt x="2617" y="1269"/>
                  </a:cubicBezTo>
                  <a:cubicBezTo>
                    <a:pt x="2829" y="1386"/>
                    <a:pt x="3126" y="1548"/>
                    <a:pt x="3458" y="1645"/>
                  </a:cubicBezTo>
                  <a:cubicBezTo>
                    <a:pt x="3624" y="1694"/>
                    <a:pt x="3798" y="1722"/>
                    <a:pt x="3960" y="1726"/>
                  </a:cubicBezTo>
                  <a:cubicBezTo>
                    <a:pt x="3974" y="1727"/>
                    <a:pt x="3988" y="1727"/>
                    <a:pt x="4002" y="1727"/>
                  </a:cubicBezTo>
                  <a:cubicBezTo>
                    <a:pt x="4156" y="1727"/>
                    <a:pt x="4300" y="1694"/>
                    <a:pt x="4413" y="1636"/>
                  </a:cubicBezTo>
                  <a:cubicBezTo>
                    <a:pt x="4540" y="1575"/>
                    <a:pt x="4623" y="1479"/>
                    <a:pt x="4650" y="1401"/>
                  </a:cubicBezTo>
                  <a:cubicBezTo>
                    <a:pt x="4679" y="1324"/>
                    <a:pt x="4668" y="1277"/>
                    <a:pt x="4650" y="1274"/>
                  </a:cubicBezTo>
                  <a:cubicBezTo>
                    <a:pt x="4649" y="1274"/>
                    <a:pt x="4648" y="1274"/>
                    <a:pt x="4647" y="1274"/>
                  </a:cubicBezTo>
                  <a:cubicBezTo>
                    <a:pt x="4611" y="1274"/>
                    <a:pt x="4544" y="1413"/>
                    <a:pt x="4341" y="1445"/>
                  </a:cubicBezTo>
                  <a:cubicBezTo>
                    <a:pt x="4296" y="1454"/>
                    <a:pt x="4247" y="1459"/>
                    <a:pt x="4194" y="1459"/>
                  </a:cubicBezTo>
                  <a:cubicBezTo>
                    <a:pt x="4129" y="1459"/>
                    <a:pt x="4060" y="1452"/>
                    <a:pt x="3989" y="1435"/>
                  </a:cubicBezTo>
                  <a:cubicBezTo>
                    <a:pt x="3854" y="1406"/>
                    <a:pt x="3717" y="1359"/>
                    <a:pt x="3583" y="1297"/>
                  </a:cubicBezTo>
                  <a:cubicBezTo>
                    <a:pt x="3315" y="1174"/>
                    <a:pt x="3064" y="996"/>
                    <a:pt x="2874" y="861"/>
                  </a:cubicBezTo>
                  <a:cubicBezTo>
                    <a:pt x="2679" y="722"/>
                    <a:pt x="2551" y="629"/>
                    <a:pt x="2551" y="629"/>
                  </a:cubicBezTo>
                  <a:cubicBezTo>
                    <a:pt x="2551" y="629"/>
                    <a:pt x="2515" y="609"/>
                    <a:pt x="2451" y="571"/>
                  </a:cubicBezTo>
                  <a:cubicBezTo>
                    <a:pt x="2384" y="535"/>
                    <a:pt x="2289" y="486"/>
                    <a:pt x="2175" y="434"/>
                  </a:cubicBezTo>
                  <a:cubicBezTo>
                    <a:pt x="1945" y="330"/>
                    <a:pt x="1637" y="214"/>
                    <a:pt x="1318" y="130"/>
                  </a:cubicBezTo>
                  <a:cubicBezTo>
                    <a:pt x="1019" y="49"/>
                    <a:pt x="709" y="0"/>
                    <a:pt x="46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11065;p75">
              <a:extLst>
                <a:ext uri="{FF2B5EF4-FFF2-40B4-BE49-F238E27FC236}">
                  <a16:creationId xmlns:a16="http://schemas.microsoft.com/office/drawing/2014/main" id="{8FB6F53D-193C-15D3-D4A3-BE32BBCBDCC8}"/>
                </a:ext>
              </a:extLst>
            </p:cNvPr>
            <p:cNvSpPr/>
            <p:nvPr/>
          </p:nvSpPr>
          <p:spPr>
            <a:xfrm>
              <a:off x="4490328" y="3668403"/>
              <a:ext cx="32" cy="32"/>
            </a:xfrm>
            <a:custGeom>
              <a:avLst/>
              <a:gdLst/>
              <a:ahLst/>
              <a:cxnLst/>
              <a:rect l="l" t="t" r="r" b="b"/>
              <a:pathLst>
                <a:path w="1" h="1" fill="none" extrusionOk="0">
                  <a:moveTo>
                    <a:pt x="0" y="1"/>
                  </a:moveTo>
                  <a:close/>
                </a:path>
              </a:pathLst>
            </a:custGeom>
            <a:noFill/>
            <a:ln w="450" cap="flat" cmpd="sng">
              <a:solidFill>
                <a:srgbClr val="C0785E"/>
              </a:solidFill>
              <a:prstDash val="solid"/>
              <a:miter lim="13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11066;p75">
              <a:extLst>
                <a:ext uri="{FF2B5EF4-FFF2-40B4-BE49-F238E27FC236}">
                  <a16:creationId xmlns:a16="http://schemas.microsoft.com/office/drawing/2014/main" id="{A43584B7-F262-7ED7-4D31-9AAD176420AE}"/>
                </a:ext>
              </a:extLst>
            </p:cNvPr>
            <p:cNvSpPr/>
            <p:nvPr/>
          </p:nvSpPr>
          <p:spPr>
            <a:xfrm>
              <a:off x="4488154" y="3654966"/>
              <a:ext cx="32" cy="32"/>
            </a:xfrm>
            <a:custGeom>
              <a:avLst/>
              <a:gdLst/>
              <a:ahLst/>
              <a:cxnLst/>
              <a:rect l="l" t="t" r="r" b="b"/>
              <a:pathLst>
                <a:path w="1" h="1" fill="none" extrusionOk="0">
                  <a:moveTo>
                    <a:pt x="1" y="1"/>
                  </a:moveTo>
                  <a:close/>
                </a:path>
              </a:pathLst>
            </a:custGeom>
            <a:noFill/>
            <a:ln w="450" cap="flat" cmpd="sng">
              <a:solidFill>
                <a:srgbClr val="C0785E"/>
              </a:solidFill>
              <a:prstDash val="solid"/>
              <a:miter lim="134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11067;p75">
              <a:extLst>
                <a:ext uri="{FF2B5EF4-FFF2-40B4-BE49-F238E27FC236}">
                  <a16:creationId xmlns:a16="http://schemas.microsoft.com/office/drawing/2014/main" id="{D8595DB3-898F-668B-2731-76B3A4F8FC2B}"/>
                </a:ext>
              </a:extLst>
            </p:cNvPr>
            <p:cNvSpPr/>
            <p:nvPr/>
          </p:nvSpPr>
          <p:spPr>
            <a:xfrm>
              <a:off x="4598410" y="3645845"/>
              <a:ext cx="13144" cy="32942"/>
            </a:xfrm>
            <a:custGeom>
              <a:avLst/>
              <a:gdLst/>
              <a:ahLst/>
              <a:cxnLst/>
              <a:rect l="l" t="t" r="r" b="b"/>
              <a:pathLst>
                <a:path w="405" h="1015" extrusionOk="0">
                  <a:moveTo>
                    <a:pt x="204" y="1"/>
                  </a:moveTo>
                  <a:cubicBezTo>
                    <a:pt x="182" y="1"/>
                    <a:pt x="79" y="105"/>
                    <a:pt x="44" y="247"/>
                  </a:cubicBezTo>
                  <a:cubicBezTo>
                    <a:pt x="1" y="395"/>
                    <a:pt x="33" y="551"/>
                    <a:pt x="33" y="551"/>
                  </a:cubicBezTo>
                  <a:cubicBezTo>
                    <a:pt x="33" y="551"/>
                    <a:pt x="75" y="703"/>
                    <a:pt x="169" y="820"/>
                  </a:cubicBezTo>
                  <a:cubicBezTo>
                    <a:pt x="252" y="933"/>
                    <a:pt x="362" y="1014"/>
                    <a:pt x="387" y="1014"/>
                  </a:cubicBezTo>
                  <a:cubicBezTo>
                    <a:pt x="388" y="1014"/>
                    <a:pt x="390" y="1014"/>
                    <a:pt x="391" y="1013"/>
                  </a:cubicBezTo>
                  <a:cubicBezTo>
                    <a:pt x="404" y="999"/>
                    <a:pt x="310" y="893"/>
                    <a:pt x="248" y="773"/>
                  </a:cubicBezTo>
                  <a:cubicBezTo>
                    <a:pt x="183" y="651"/>
                    <a:pt x="160" y="523"/>
                    <a:pt x="160" y="523"/>
                  </a:cubicBezTo>
                  <a:cubicBezTo>
                    <a:pt x="160" y="523"/>
                    <a:pt x="121" y="399"/>
                    <a:pt x="136" y="265"/>
                  </a:cubicBezTo>
                  <a:cubicBezTo>
                    <a:pt x="144" y="132"/>
                    <a:pt x="219" y="13"/>
                    <a:pt x="207" y="2"/>
                  </a:cubicBezTo>
                  <a:cubicBezTo>
                    <a:pt x="206" y="1"/>
                    <a:pt x="205" y="1"/>
                    <a:pt x="20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11068;p75">
              <a:extLst>
                <a:ext uri="{FF2B5EF4-FFF2-40B4-BE49-F238E27FC236}">
                  <a16:creationId xmlns:a16="http://schemas.microsoft.com/office/drawing/2014/main" id="{03059BAA-D3BE-E31B-DA69-EB70FC72FB3B}"/>
                </a:ext>
              </a:extLst>
            </p:cNvPr>
            <p:cNvSpPr/>
            <p:nvPr/>
          </p:nvSpPr>
          <p:spPr>
            <a:xfrm>
              <a:off x="4591496" y="3654933"/>
              <a:ext cx="7010" cy="19798"/>
            </a:xfrm>
            <a:custGeom>
              <a:avLst/>
              <a:gdLst/>
              <a:ahLst/>
              <a:cxnLst/>
              <a:rect l="l" t="t" r="r" b="b"/>
              <a:pathLst>
                <a:path w="216" h="610" extrusionOk="0">
                  <a:moveTo>
                    <a:pt x="38" y="0"/>
                  </a:moveTo>
                  <a:cubicBezTo>
                    <a:pt x="19" y="0"/>
                    <a:pt x="3" y="81"/>
                    <a:pt x="3" y="166"/>
                  </a:cubicBezTo>
                  <a:cubicBezTo>
                    <a:pt x="1" y="250"/>
                    <a:pt x="17" y="332"/>
                    <a:pt x="17" y="332"/>
                  </a:cubicBezTo>
                  <a:cubicBezTo>
                    <a:pt x="17" y="332"/>
                    <a:pt x="45" y="412"/>
                    <a:pt x="87" y="485"/>
                  </a:cubicBezTo>
                  <a:cubicBezTo>
                    <a:pt x="126" y="552"/>
                    <a:pt x="178" y="610"/>
                    <a:pt x="197" y="610"/>
                  </a:cubicBezTo>
                  <a:cubicBezTo>
                    <a:pt x="198" y="610"/>
                    <a:pt x="199" y="609"/>
                    <a:pt x="200" y="609"/>
                  </a:cubicBezTo>
                  <a:cubicBezTo>
                    <a:pt x="215" y="601"/>
                    <a:pt x="192" y="525"/>
                    <a:pt x="175" y="447"/>
                  </a:cubicBezTo>
                  <a:cubicBezTo>
                    <a:pt x="156" y="371"/>
                    <a:pt x="145" y="297"/>
                    <a:pt x="145" y="297"/>
                  </a:cubicBezTo>
                  <a:cubicBezTo>
                    <a:pt x="145" y="297"/>
                    <a:pt x="118" y="227"/>
                    <a:pt x="95" y="153"/>
                  </a:cubicBezTo>
                  <a:cubicBezTo>
                    <a:pt x="72" y="77"/>
                    <a:pt x="57" y="0"/>
                    <a:pt x="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11069;p75">
              <a:extLst>
                <a:ext uri="{FF2B5EF4-FFF2-40B4-BE49-F238E27FC236}">
                  <a16:creationId xmlns:a16="http://schemas.microsoft.com/office/drawing/2014/main" id="{201EA13A-CFED-DB82-5000-1E4986C9950F}"/>
                </a:ext>
              </a:extLst>
            </p:cNvPr>
            <p:cNvSpPr/>
            <p:nvPr/>
          </p:nvSpPr>
          <p:spPr>
            <a:xfrm>
              <a:off x="4487829" y="3649318"/>
              <a:ext cx="9509" cy="34727"/>
            </a:xfrm>
            <a:custGeom>
              <a:avLst/>
              <a:gdLst/>
              <a:ahLst/>
              <a:cxnLst/>
              <a:rect l="l" t="t" r="r" b="b"/>
              <a:pathLst>
                <a:path w="293" h="1070" extrusionOk="0">
                  <a:moveTo>
                    <a:pt x="15" y="1"/>
                  </a:moveTo>
                  <a:cubicBezTo>
                    <a:pt x="12" y="1"/>
                    <a:pt x="10" y="2"/>
                    <a:pt x="10" y="3"/>
                  </a:cubicBezTo>
                  <a:cubicBezTo>
                    <a:pt x="0" y="17"/>
                    <a:pt x="103" y="117"/>
                    <a:pt x="136" y="248"/>
                  </a:cubicBezTo>
                  <a:cubicBezTo>
                    <a:pt x="177" y="376"/>
                    <a:pt x="163" y="511"/>
                    <a:pt x="163" y="511"/>
                  </a:cubicBezTo>
                  <a:cubicBezTo>
                    <a:pt x="163" y="511"/>
                    <a:pt x="166" y="645"/>
                    <a:pt x="139" y="784"/>
                  </a:cubicBezTo>
                  <a:cubicBezTo>
                    <a:pt x="115" y="922"/>
                    <a:pt x="77" y="1062"/>
                    <a:pt x="96" y="1069"/>
                  </a:cubicBezTo>
                  <a:cubicBezTo>
                    <a:pt x="96" y="1069"/>
                    <a:pt x="97" y="1069"/>
                    <a:pt x="97" y="1069"/>
                  </a:cubicBezTo>
                  <a:cubicBezTo>
                    <a:pt x="115" y="1069"/>
                    <a:pt x="181" y="944"/>
                    <a:pt x="229" y="809"/>
                  </a:cubicBezTo>
                  <a:cubicBezTo>
                    <a:pt x="281" y="670"/>
                    <a:pt x="293" y="515"/>
                    <a:pt x="293" y="515"/>
                  </a:cubicBezTo>
                  <a:cubicBezTo>
                    <a:pt x="293" y="515"/>
                    <a:pt x="293" y="354"/>
                    <a:pt x="223" y="214"/>
                  </a:cubicBezTo>
                  <a:cubicBezTo>
                    <a:pt x="164" y="81"/>
                    <a:pt x="44" y="1"/>
                    <a:pt x="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11070;p75">
              <a:extLst>
                <a:ext uri="{FF2B5EF4-FFF2-40B4-BE49-F238E27FC236}">
                  <a16:creationId xmlns:a16="http://schemas.microsoft.com/office/drawing/2014/main" id="{C0DC6EF3-36D3-F44F-BAAF-B0D12374FA27}"/>
                </a:ext>
              </a:extLst>
            </p:cNvPr>
            <p:cNvSpPr/>
            <p:nvPr/>
          </p:nvSpPr>
          <p:spPr>
            <a:xfrm>
              <a:off x="4499124" y="3649902"/>
              <a:ext cx="8958" cy="27619"/>
            </a:xfrm>
            <a:custGeom>
              <a:avLst/>
              <a:gdLst/>
              <a:ahLst/>
              <a:cxnLst/>
              <a:rect l="l" t="t" r="r" b="b"/>
              <a:pathLst>
                <a:path w="276" h="851" extrusionOk="0">
                  <a:moveTo>
                    <a:pt x="17" y="1"/>
                  </a:moveTo>
                  <a:cubicBezTo>
                    <a:pt x="16" y="1"/>
                    <a:pt x="14" y="1"/>
                    <a:pt x="14" y="2"/>
                  </a:cubicBezTo>
                  <a:cubicBezTo>
                    <a:pt x="0" y="15"/>
                    <a:pt x="61" y="108"/>
                    <a:pt x="93" y="211"/>
                  </a:cubicBezTo>
                  <a:cubicBezTo>
                    <a:pt x="127" y="315"/>
                    <a:pt x="134" y="418"/>
                    <a:pt x="134" y="418"/>
                  </a:cubicBezTo>
                  <a:cubicBezTo>
                    <a:pt x="134" y="418"/>
                    <a:pt x="158" y="520"/>
                    <a:pt x="154" y="627"/>
                  </a:cubicBezTo>
                  <a:cubicBezTo>
                    <a:pt x="153" y="735"/>
                    <a:pt x="120" y="842"/>
                    <a:pt x="138" y="850"/>
                  </a:cubicBezTo>
                  <a:cubicBezTo>
                    <a:pt x="138" y="850"/>
                    <a:pt x="139" y="851"/>
                    <a:pt x="140" y="851"/>
                  </a:cubicBezTo>
                  <a:cubicBezTo>
                    <a:pt x="158" y="851"/>
                    <a:pt x="220" y="755"/>
                    <a:pt x="247" y="640"/>
                  </a:cubicBezTo>
                  <a:cubicBezTo>
                    <a:pt x="275" y="521"/>
                    <a:pt x="263" y="398"/>
                    <a:pt x="263" y="398"/>
                  </a:cubicBezTo>
                  <a:cubicBezTo>
                    <a:pt x="263" y="398"/>
                    <a:pt x="239" y="277"/>
                    <a:pt x="178" y="173"/>
                  </a:cubicBezTo>
                  <a:cubicBezTo>
                    <a:pt x="123" y="73"/>
                    <a:pt x="38" y="1"/>
                    <a:pt x="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 name="Google Shape;7797;p69">
            <a:extLst>
              <a:ext uri="{FF2B5EF4-FFF2-40B4-BE49-F238E27FC236}">
                <a16:creationId xmlns:a16="http://schemas.microsoft.com/office/drawing/2014/main" id="{27C72332-EBCE-02AC-CA0B-1D6DF5BD1A71}"/>
              </a:ext>
            </a:extLst>
          </p:cNvPr>
          <p:cNvGrpSpPr/>
          <p:nvPr/>
        </p:nvGrpSpPr>
        <p:grpSpPr>
          <a:xfrm rot="294089">
            <a:off x="7003599" y="3016326"/>
            <a:ext cx="1172809" cy="1658200"/>
            <a:chOff x="3586150" y="637725"/>
            <a:chExt cx="490975" cy="694175"/>
          </a:xfrm>
        </p:grpSpPr>
        <p:sp>
          <p:nvSpPr>
            <p:cNvPr id="431" name="Google Shape;7798;p69">
              <a:extLst>
                <a:ext uri="{FF2B5EF4-FFF2-40B4-BE49-F238E27FC236}">
                  <a16:creationId xmlns:a16="http://schemas.microsoft.com/office/drawing/2014/main" id="{A2FE6378-04E6-CF27-BF4A-AF5A3C9E9892}"/>
                </a:ext>
              </a:extLst>
            </p:cNvPr>
            <p:cNvSpPr/>
            <p:nvPr/>
          </p:nvSpPr>
          <p:spPr>
            <a:xfrm>
              <a:off x="3586150" y="637725"/>
              <a:ext cx="490975" cy="694175"/>
            </a:xfrm>
            <a:custGeom>
              <a:avLst/>
              <a:gdLst/>
              <a:ahLst/>
              <a:cxnLst/>
              <a:rect l="l" t="t" r="r" b="b"/>
              <a:pathLst>
                <a:path w="19639" h="27767" extrusionOk="0">
                  <a:moveTo>
                    <a:pt x="7518" y="0"/>
                  </a:moveTo>
                  <a:cubicBezTo>
                    <a:pt x="7107" y="0"/>
                    <a:pt x="6707" y="61"/>
                    <a:pt x="6334" y="178"/>
                  </a:cubicBezTo>
                  <a:cubicBezTo>
                    <a:pt x="5266" y="512"/>
                    <a:pt x="4657" y="1155"/>
                    <a:pt x="4353" y="1845"/>
                  </a:cubicBezTo>
                  <a:cubicBezTo>
                    <a:pt x="3393" y="1980"/>
                    <a:pt x="2211" y="2359"/>
                    <a:pt x="1368" y="3348"/>
                  </a:cubicBezTo>
                  <a:cubicBezTo>
                    <a:pt x="518" y="4341"/>
                    <a:pt x="404" y="5385"/>
                    <a:pt x="616" y="6238"/>
                  </a:cubicBezTo>
                  <a:cubicBezTo>
                    <a:pt x="542" y="6339"/>
                    <a:pt x="472" y="6445"/>
                    <a:pt x="405" y="6561"/>
                  </a:cubicBezTo>
                  <a:cubicBezTo>
                    <a:pt x="373" y="6617"/>
                    <a:pt x="342" y="6674"/>
                    <a:pt x="312" y="6737"/>
                  </a:cubicBezTo>
                  <a:lnTo>
                    <a:pt x="299" y="6760"/>
                  </a:lnTo>
                  <a:cubicBezTo>
                    <a:pt x="273" y="6817"/>
                    <a:pt x="248" y="6874"/>
                    <a:pt x="222" y="6941"/>
                  </a:cubicBezTo>
                  <a:lnTo>
                    <a:pt x="206" y="6982"/>
                  </a:lnTo>
                  <a:cubicBezTo>
                    <a:pt x="181" y="7043"/>
                    <a:pt x="160" y="7107"/>
                    <a:pt x="137" y="7179"/>
                  </a:cubicBezTo>
                  <a:lnTo>
                    <a:pt x="129" y="7205"/>
                  </a:lnTo>
                  <a:cubicBezTo>
                    <a:pt x="110" y="7271"/>
                    <a:pt x="92" y="7338"/>
                    <a:pt x="76" y="7407"/>
                  </a:cubicBezTo>
                  <a:lnTo>
                    <a:pt x="64" y="7458"/>
                  </a:lnTo>
                  <a:cubicBezTo>
                    <a:pt x="51" y="7521"/>
                    <a:pt x="40" y="7586"/>
                    <a:pt x="31" y="7650"/>
                  </a:cubicBezTo>
                  <a:cubicBezTo>
                    <a:pt x="28" y="7670"/>
                    <a:pt x="25" y="7691"/>
                    <a:pt x="21" y="7721"/>
                  </a:cubicBezTo>
                  <a:cubicBezTo>
                    <a:pt x="14" y="7783"/>
                    <a:pt x="9" y="7847"/>
                    <a:pt x="6" y="7900"/>
                  </a:cubicBezTo>
                  <a:cubicBezTo>
                    <a:pt x="5" y="7930"/>
                    <a:pt x="3" y="7961"/>
                    <a:pt x="3" y="7988"/>
                  </a:cubicBezTo>
                  <a:cubicBezTo>
                    <a:pt x="1" y="8048"/>
                    <a:pt x="1" y="8107"/>
                    <a:pt x="4" y="8178"/>
                  </a:cubicBezTo>
                  <a:cubicBezTo>
                    <a:pt x="5" y="8203"/>
                    <a:pt x="5" y="8228"/>
                    <a:pt x="8" y="8263"/>
                  </a:cubicBezTo>
                  <a:cubicBezTo>
                    <a:pt x="12" y="8320"/>
                    <a:pt x="17" y="8379"/>
                    <a:pt x="25" y="8443"/>
                  </a:cubicBezTo>
                  <a:cubicBezTo>
                    <a:pt x="30" y="8475"/>
                    <a:pt x="33" y="8506"/>
                    <a:pt x="40" y="8548"/>
                  </a:cubicBezTo>
                  <a:cubicBezTo>
                    <a:pt x="48" y="8603"/>
                    <a:pt x="60" y="8660"/>
                    <a:pt x="72" y="8718"/>
                  </a:cubicBezTo>
                  <a:cubicBezTo>
                    <a:pt x="80" y="8752"/>
                    <a:pt x="86" y="8785"/>
                    <a:pt x="96" y="8824"/>
                  </a:cubicBezTo>
                  <a:cubicBezTo>
                    <a:pt x="110" y="8874"/>
                    <a:pt x="123" y="8928"/>
                    <a:pt x="144" y="8995"/>
                  </a:cubicBezTo>
                  <a:cubicBezTo>
                    <a:pt x="154" y="9029"/>
                    <a:pt x="164" y="9065"/>
                    <a:pt x="176" y="9098"/>
                  </a:cubicBezTo>
                  <a:cubicBezTo>
                    <a:pt x="192" y="9149"/>
                    <a:pt x="212" y="9200"/>
                    <a:pt x="232" y="9253"/>
                  </a:cubicBezTo>
                  <a:lnTo>
                    <a:pt x="239" y="9272"/>
                  </a:lnTo>
                  <a:cubicBezTo>
                    <a:pt x="250" y="9305"/>
                    <a:pt x="264" y="9339"/>
                    <a:pt x="278" y="9373"/>
                  </a:cubicBezTo>
                  <a:cubicBezTo>
                    <a:pt x="297" y="9419"/>
                    <a:pt x="320" y="9467"/>
                    <a:pt x="342" y="9514"/>
                  </a:cubicBezTo>
                  <a:lnTo>
                    <a:pt x="353" y="9536"/>
                  </a:lnTo>
                  <a:cubicBezTo>
                    <a:pt x="369" y="9572"/>
                    <a:pt x="387" y="9607"/>
                    <a:pt x="404" y="9641"/>
                  </a:cubicBezTo>
                  <a:cubicBezTo>
                    <a:pt x="429" y="9690"/>
                    <a:pt x="457" y="9741"/>
                    <a:pt x="485" y="9790"/>
                  </a:cubicBezTo>
                  <a:lnTo>
                    <a:pt x="493" y="9804"/>
                  </a:lnTo>
                  <a:cubicBezTo>
                    <a:pt x="511" y="9838"/>
                    <a:pt x="530" y="9871"/>
                    <a:pt x="552" y="9907"/>
                  </a:cubicBezTo>
                  <a:cubicBezTo>
                    <a:pt x="552" y="9908"/>
                    <a:pt x="553" y="9908"/>
                    <a:pt x="553" y="9909"/>
                  </a:cubicBezTo>
                  <a:cubicBezTo>
                    <a:pt x="488" y="10236"/>
                    <a:pt x="472" y="10611"/>
                    <a:pt x="562" y="11016"/>
                  </a:cubicBezTo>
                  <a:cubicBezTo>
                    <a:pt x="594" y="11154"/>
                    <a:pt x="639" y="11308"/>
                    <a:pt x="708" y="11468"/>
                  </a:cubicBezTo>
                  <a:cubicBezTo>
                    <a:pt x="698" y="11491"/>
                    <a:pt x="686" y="11517"/>
                    <a:pt x="675" y="11541"/>
                  </a:cubicBezTo>
                  <a:cubicBezTo>
                    <a:pt x="637" y="11627"/>
                    <a:pt x="602" y="11717"/>
                    <a:pt x="571" y="11808"/>
                  </a:cubicBezTo>
                  <a:lnTo>
                    <a:pt x="560" y="11837"/>
                  </a:lnTo>
                  <a:cubicBezTo>
                    <a:pt x="536" y="11915"/>
                    <a:pt x="512" y="11995"/>
                    <a:pt x="493" y="12076"/>
                  </a:cubicBezTo>
                  <a:lnTo>
                    <a:pt x="485" y="12107"/>
                  </a:lnTo>
                  <a:cubicBezTo>
                    <a:pt x="463" y="12196"/>
                    <a:pt x="447" y="12284"/>
                    <a:pt x="435" y="12370"/>
                  </a:cubicBezTo>
                  <a:lnTo>
                    <a:pt x="415" y="12481"/>
                  </a:lnTo>
                  <a:lnTo>
                    <a:pt x="415" y="12522"/>
                  </a:lnTo>
                  <a:cubicBezTo>
                    <a:pt x="410" y="12573"/>
                    <a:pt x="406" y="12624"/>
                    <a:pt x="404" y="12677"/>
                  </a:cubicBezTo>
                  <a:lnTo>
                    <a:pt x="401" y="12726"/>
                  </a:lnTo>
                  <a:cubicBezTo>
                    <a:pt x="393" y="12922"/>
                    <a:pt x="404" y="13121"/>
                    <a:pt x="431" y="13317"/>
                  </a:cubicBezTo>
                  <a:cubicBezTo>
                    <a:pt x="435" y="13338"/>
                    <a:pt x="438" y="13359"/>
                    <a:pt x="442" y="13387"/>
                  </a:cubicBezTo>
                  <a:cubicBezTo>
                    <a:pt x="456" y="13470"/>
                    <a:pt x="472" y="13546"/>
                    <a:pt x="490" y="13627"/>
                  </a:cubicBezTo>
                  <a:lnTo>
                    <a:pt x="493" y="13645"/>
                  </a:lnTo>
                  <a:lnTo>
                    <a:pt x="505" y="13690"/>
                  </a:lnTo>
                  <a:cubicBezTo>
                    <a:pt x="530" y="13787"/>
                    <a:pt x="560" y="13886"/>
                    <a:pt x="594" y="13978"/>
                  </a:cubicBezTo>
                  <a:cubicBezTo>
                    <a:pt x="603" y="14006"/>
                    <a:pt x="614" y="14032"/>
                    <a:pt x="622" y="14056"/>
                  </a:cubicBezTo>
                  <a:cubicBezTo>
                    <a:pt x="653" y="14137"/>
                    <a:pt x="687" y="14218"/>
                    <a:pt x="724" y="14296"/>
                  </a:cubicBezTo>
                  <a:cubicBezTo>
                    <a:pt x="734" y="14317"/>
                    <a:pt x="744" y="14335"/>
                    <a:pt x="752" y="14355"/>
                  </a:cubicBezTo>
                  <a:cubicBezTo>
                    <a:pt x="798" y="14448"/>
                    <a:pt x="851" y="14543"/>
                    <a:pt x="910" y="14638"/>
                  </a:cubicBezTo>
                  <a:cubicBezTo>
                    <a:pt x="923" y="14659"/>
                    <a:pt x="935" y="14680"/>
                    <a:pt x="949" y="14701"/>
                  </a:cubicBezTo>
                  <a:cubicBezTo>
                    <a:pt x="999" y="14776"/>
                    <a:pt x="1050" y="14852"/>
                    <a:pt x="1108" y="14927"/>
                  </a:cubicBezTo>
                  <a:cubicBezTo>
                    <a:pt x="1122" y="14946"/>
                    <a:pt x="1135" y="14965"/>
                    <a:pt x="1152" y="14986"/>
                  </a:cubicBezTo>
                  <a:cubicBezTo>
                    <a:pt x="1220" y="15074"/>
                    <a:pt x="1293" y="15159"/>
                    <a:pt x="1369" y="15242"/>
                  </a:cubicBezTo>
                  <a:cubicBezTo>
                    <a:pt x="1386" y="15261"/>
                    <a:pt x="1405" y="15279"/>
                    <a:pt x="1418" y="15293"/>
                  </a:cubicBezTo>
                  <a:cubicBezTo>
                    <a:pt x="1482" y="15359"/>
                    <a:pt x="1550" y="15425"/>
                    <a:pt x="1633" y="15500"/>
                  </a:cubicBezTo>
                  <a:cubicBezTo>
                    <a:pt x="1650" y="15517"/>
                    <a:pt x="1668" y="15533"/>
                    <a:pt x="1689" y="15551"/>
                  </a:cubicBezTo>
                  <a:cubicBezTo>
                    <a:pt x="1782" y="15633"/>
                    <a:pt x="1871" y="15704"/>
                    <a:pt x="1960" y="15771"/>
                  </a:cubicBezTo>
                  <a:cubicBezTo>
                    <a:pt x="1976" y="15783"/>
                    <a:pt x="1996" y="15796"/>
                    <a:pt x="2014" y="15809"/>
                  </a:cubicBezTo>
                  <a:cubicBezTo>
                    <a:pt x="2094" y="15867"/>
                    <a:pt x="2177" y="15922"/>
                    <a:pt x="2268" y="15981"/>
                  </a:cubicBezTo>
                  <a:cubicBezTo>
                    <a:pt x="2296" y="16000"/>
                    <a:pt x="2324" y="16017"/>
                    <a:pt x="2350" y="16033"/>
                  </a:cubicBezTo>
                  <a:cubicBezTo>
                    <a:pt x="2388" y="16056"/>
                    <a:pt x="2424" y="16077"/>
                    <a:pt x="2460" y="16098"/>
                  </a:cubicBezTo>
                  <a:cubicBezTo>
                    <a:pt x="2552" y="16448"/>
                    <a:pt x="2665" y="16766"/>
                    <a:pt x="2802" y="17061"/>
                  </a:cubicBezTo>
                  <a:cubicBezTo>
                    <a:pt x="2960" y="17402"/>
                    <a:pt x="3149" y="17716"/>
                    <a:pt x="3368" y="17994"/>
                  </a:cubicBezTo>
                  <a:cubicBezTo>
                    <a:pt x="3426" y="18068"/>
                    <a:pt x="3488" y="18142"/>
                    <a:pt x="3553" y="18215"/>
                  </a:cubicBezTo>
                  <a:cubicBezTo>
                    <a:pt x="3633" y="18304"/>
                    <a:pt x="3713" y="18392"/>
                    <a:pt x="3792" y="18476"/>
                  </a:cubicBezTo>
                  <a:cubicBezTo>
                    <a:pt x="4194" y="18908"/>
                    <a:pt x="4537" y="19222"/>
                    <a:pt x="4902" y="19495"/>
                  </a:cubicBezTo>
                  <a:cubicBezTo>
                    <a:pt x="5005" y="19572"/>
                    <a:pt x="5110" y="19645"/>
                    <a:pt x="5216" y="19714"/>
                  </a:cubicBezTo>
                  <a:cubicBezTo>
                    <a:pt x="5033" y="19752"/>
                    <a:pt x="4856" y="19794"/>
                    <a:pt x="4686" y="19845"/>
                  </a:cubicBezTo>
                  <a:cubicBezTo>
                    <a:pt x="4670" y="19849"/>
                    <a:pt x="4652" y="19854"/>
                    <a:pt x="4636" y="19859"/>
                  </a:cubicBezTo>
                  <a:cubicBezTo>
                    <a:pt x="4570" y="19879"/>
                    <a:pt x="4503" y="19901"/>
                    <a:pt x="4432" y="19925"/>
                  </a:cubicBezTo>
                  <a:lnTo>
                    <a:pt x="4369" y="19948"/>
                  </a:lnTo>
                  <a:cubicBezTo>
                    <a:pt x="4310" y="19969"/>
                    <a:pt x="4251" y="19990"/>
                    <a:pt x="4196" y="20013"/>
                  </a:cubicBezTo>
                  <a:cubicBezTo>
                    <a:pt x="4172" y="20021"/>
                    <a:pt x="4149" y="20032"/>
                    <a:pt x="4126" y="20040"/>
                  </a:cubicBezTo>
                  <a:lnTo>
                    <a:pt x="4720" y="21451"/>
                  </a:lnTo>
                  <a:lnTo>
                    <a:pt x="4108" y="20048"/>
                  </a:lnTo>
                  <a:cubicBezTo>
                    <a:pt x="4055" y="20069"/>
                    <a:pt x="4004" y="20092"/>
                    <a:pt x="3946" y="20118"/>
                  </a:cubicBezTo>
                  <a:cubicBezTo>
                    <a:pt x="3920" y="20130"/>
                    <a:pt x="3893" y="20144"/>
                    <a:pt x="3860" y="20160"/>
                  </a:cubicBezTo>
                  <a:cubicBezTo>
                    <a:pt x="3807" y="20186"/>
                    <a:pt x="3755" y="20211"/>
                    <a:pt x="3702" y="20240"/>
                  </a:cubicBezTo>
                  <a:cubicBezTo>
                    <a:pt x="3670" y="20256"/>
                    <a:pt x="3640" y="20273"/>
                    <a:pt x="3606" y="20291"/>
                  </a:cubicBezTo>
                  <a:cubicBezTo>
                    <a:pt x="3557" y="20317"/>
                    <a:pt x="3510" y="20347"/>
                    <a:pt x="3455" y="20379"/>
                  </a:cubicBezTo>
                  <a:cubicBezTo>
                    <a:pt x="3423" y="20397"/>
                    <a:pt x="3389" y="20418"/>
                    <a:pt x="3361" y="20437"/>
                  </a:cubicBezTo>
                  <a:cubicBezTo>
                    <a:pt x="3311" y="20469"/>
                    <a:pt x="3263" y="20502"/>
                    <a:pt x="3205" y="20541"/>
                  </a:cubicBezTo>
                  <a:cubicBezTo>
                    <a:pt x="3176" y="20561"/>
                    <a:pt x="3147" y="20582"/>
                    <a:pt x="3117" y="20603"/>
                  </a:cubicBezTo>
                  <a:cubicBezTo>
                    <a:pt x="3072" y="20637"/>
                    <a:pt x="3025" y="20673"/>
                    <a:pt x="2973" y="20715"/>
                  </a:cubicBezTo>
                  <a:cubicBezTo>
                    <a:pt x="2949" y="20733"/>
                    <a:pt x="2924" y="20753"/>
                    <a:pt x="2899" y="20773"/>
                  </a:cubicBezTo>
                  <a:lnTo>
                    <a:pt x="2859" y="20808"/>
                  </a:lnTo>
                  <a:cubicBezTo>
                    <a:pt x="2818" y="20842"/>
                    <a:pt x="2780" y="20876"/>
                    <a:pt x="2743" y="20909"/>
                  </a:cubicBezTo>
                  <a:cubicBezTo>
                    <a:pt x="2716" y="20932"/>
                    <a:pt x="2689" y="20956"/>
                    <a:pt x="2668" y="20977"/>
                  </a:cubicBezTo>
                  <a:lnTo>
                    <a:pt x="2632" y="21012"/>
                  </a:lnTo>
                  <a:cubicBezTo>
                    <a:pt x="2590" y="21052"/>
                    <a:pt x="2552" y="21093"/>
                    <a:pt x="2512" y="21135"/>
                  </a:cubicBezTo>
                  <a:cubicBezTo>
                    <a:pt x="2496" y="21151"/>
                    <a:pt x="2429" y="21218"/>
                    <a:pt x="2429" y="21218"/>
                  </a:cubicBezTo>
                  <a:lnTo>
                    <a:pt x="2406" y="21248"/>
                  </a:lnTo>
                  <a:cubicBezTo>
                    <a:pt x="2343" y="21318"/>
                    <a:pt x="2285" y="21387"/>
                    <a:pt x="2230" y="21457"/>
                  </a:cubicBezTo>
                  <a:cubicBezTo>
                    <a:pt x="2145" y="21566"/>
                    <a:pt x="2061" y="21685"/>
                    <a:pt x="1982" y="21813"/>
                  </a:cubicBezTo>
                  <a:cubicBezTo>
                    <a:pt x="1911" y="21926"/>
                    <a:pt x="1842" y="22051"/>
                    <a:pt x="1777" y="22181"/>
                  </a:cubicBezTo>
                  <a:cubicBezTo>
                    <a:pt x="1631" y="22466"/>
                    <a:pt x="1490" y="22803"/>
                    <a:pt x="1354" y="23183"/>
                  </a:cubicBezTo>
                  <a:cubicBezTo>
                    <a:pt x="1315" y="23295"/>
                    <a:pt x="1276" y="23413"/>
                    <a:pt x="1234" y="23544"/>
                  </a:cubicBezTo>
                  <a:lnTo>
                    <a:pt x="1208" y="23620"/>
                  </a:lnTo>
                  <a:cubicBezTo>
                    <a:pt x="1184" y="23697"/>
                    <a:pt x="1160" y="23773"/>
                    <a:pt x="1138" y="23847"/>
                  </a:cubicBezTo>
                  <a:lnTo>
                    <a:pt x="1092" y="24001"/>
                  </a:lnTo>
                  <a:cubicBezTo>
                    <a:pt x="1058" y="24119"/>
                    <a:pt x="1023" y="24240"/>
                    <a:pt x="989" y="24369"/>
                  </a:cubicBezTo>
                  <a:lnTo>
                    <a:pt x="975" y="24418"/>
                  </a:lnTo>
                  <a:cubicBezTo>
                    <a:pt x="941" y="24547"/>
                    <a:pt x="906" y="24678"/>
                    <a:pt x="873" y="24813"/>
                  </a:cubicBezTo>
                  <a:lnTo>
                    <a:pt x="576" y="25991"/>
                  </a:lnTo>
                  <a:lnTo>
                    <a:pt x="1658" y="26545"/>
                  </a:lnTo>
                  <a:cubicBezTo>
                    <a:pt x="1780" y="26608"/>
                    <a:pt x="1911" y="26670"/>
                    <a:pt x="2067" y="26737"/>
                  </a:cubicBezTo>
                  <a:lnTo>
                    <a:pt x="2139" y="26768"/>
                  </a:lnTo>
                  <a:cubicBezTo>
                    <a:pt x="2267" y="26822"/>
                    <a:pt x="2400" y="26874"/>
                    <a:pt x="2537" y="26923"/>
                  </a:cubicBezTo>
                  <a:lnTo>
                    <a:pt x="2609" y="26949"/>
                  </a:lnTo>
                  <a:cubicBezTo>
                    <a:pt x="2753" y="27000"/>
                    <a:pt x="2885" y="27043"/>
                    <a:pt x="3014" y="27081"/>
                  </a:cubicBezTo>
                  <a:lnTo>
                    <a:pt x="3042" y="27088"/>
                  </a:lnTo>
                  <a:cubicBezTo>
                    <a:pt x="3174" y="27128"/>
                    <a:pt x="3307" y="27163"/>
                    <a:pt x="3441" y="27197"/>
                  </a:cubicBezTo>
                  <a:lnTo>
                    <a:pt x="3495" y="27210"/>
                  </a:lnTo>
                  <a:cubicBezTo>
                    <a:pt x="3631" y="27243"/>
                    <a:pt x="3765" y="27273"/>
                    <a:pt x="3904" y="27302"/>
                  </a:cubicBezTo>
                  <a:lnTo>
                    <a:pt x="3956" y="27312"/>
                  </a:lnTo>
                  <a:cubicBezTo>
                    <a:pt x="4188" y="27360"/>
                    <a:pt x="4438" y="27405"/>
                    <a:pt x="4693" y="27443"/>
                  </a:cubicBezTo>
                  <a:lnTo>
                    <a:pt x="4798" y="27459"/>
                  </a:lnTo>
                  <a:lnTo>
                    <a:pt x="4822" y="27461"/>
                  </a:lnTo>
                  <a:cubicBezTo>
                    <a:pt x="4921" y="27476"/>
                    <a:pt x="5021" y="27490"/>
                    <a:pt x="5118" y="27503"/>
                  </a:cubicBezTo>
                  <a:lnTo>
                    <a:pt x="5136" y="27505"/>
                  </a:lnTo>
                  <a:lnTo>
                    <a:pt x="5231" y="27530"/>
                  </a:lnTo>
                  <a:lnTo>
                    <a:pt x="5327" y="27530"/>
                  </a:lnTo>
                  <a:cubicBezTo>
                    <a:pt x="5371" y="27535"/>
                    <a:pt x="5518" y="27552"/>
                    <a:pt x="5518" y="27552"/>
                  </a:cubicBezTo>
                  <a:cubicBezTo>
                    <a:pt x="5630" y="27566"/>
                    <a:pt x="5743" y="27577"/>
                    <a:pt x="5854" y="27589"/>
                  </a:cubicBezTo>
                  <a:cubicBezTo>
                    <a:pt x="6089" y="27614"/>
                    <a:pt x="6340" y="27636"/>
                    <a:pt x="6643" y="27661"/>
                  </a:cubicBezTo>
                  <a:lnTo>
                    <a:pt x="6793" y="27672"/>
                  </a:lnTo>
                  <a:cubicBezTo>
                    <a:pt x="7054" y="27690"/>
                    <a:pt x="7315" y="27706"/>
                    <a:pt x="7576" y="27719"/>
                  </a:cubicBezTo>
                  <a:lnTo>
                    <a:pt x="7640" y="27721"/>
                  </a:lnTo>
                  <a:cubicBezTo>
                    <a:pt x="8172" y="27746"/>
                    <a:pt x="8721" y="27759"/>
                    <a:pt x="9317" y="27762"/>
                  </a:cubicBezTo>
                  <a:cubicBezTo>
                    <a:pt x="9423" y="27762"/>
                    <a:pt x="9529" y="27762"/>
                    <a:pt x="9652" y="27766"/>
                  </a:cubicBezTo>
                  <a:cubicBezTo>
                    <a:pt x="9825" y="27766"/>
                    <a:pt x="9998" y="27765"/>
                    <a:pt x="10171" y="27764"/>
                  </a:cubicBezTo>
                  <a:cubicBezTo>
                    <a:pt x="10340" y="27763"/>
                    <a:pt x="10507" y="27760"/>
                    <a:pt x="10678" y="27758"/>
                  </a:cubicBezTo>
                  <a:lnTo>
                    <a:pt x="10966" y="27750"/>
                  </a:lnTo>
                  <a:cubicBezTo>
                    <a:pt x="11101" y="27748"/>
                    <a:pt x="11234" y="27743"/>
                    <a:pt x="11368" y="27738"/>
                  </a:cubicBezTo>
                  <a:lnTo>
                    <a:pt x="11534" y="27733"/>
                  </a:lnTo>
                  <a:lnTo>
                    <a:pt x="11869" y="27718"/>
                  </a:lnTo>
                  <a:cubicBezTo>
                    <a:pt x="11959" y="27715"/>
                    <a:pt x="12047" y="27711"/>
                    <a:pt x="12134" y="27705"/>
                  </a:cubicBezTo>
                  <a:lnTo>
                    <a:pt x="12221" y="27701"/>
                  </a:lnTo>
                  <a:lnTo>
                    <a:pt x="12505" y="27683"/>
                  </a:lnTo>
                  <a:lnTo>
                    <a:pt x="12739" y="27667"/>
                  </a:lnTo>
                  <a:lnTo>
                    <a:pt x="13025" y="27642"/>
                  </a:lnTo>
                  <a:cubicBezTo>
                    <a:pt x="13025" y="27642"/>
                    <a:pt x="13274" y="27620"/>
                    <a:pt x="13349" y="27612"/>
                  </a:cubicBezTo>
                  <a:cubicBezTo>
                    <a:pt x="13442" y="27603"/>
                    <a:pt x="13536" y="27593"/>
                    <a:pt x="13629" y="27583"/>
                  </a:cubicBezTo>
                  <a:cubicBezTo>
                    <a:pt x="13629" y="27583"/>
                    <a:pt x="13786" y="27566"/>
                    <a:pt x="13840" y="27558"/>
                  </a:cubicBezTo>
                  <a:cubicBezTo>
                    <a:pt x="13943" y="27547"/>
                    <a:pt x="14045" y="27534"/>
                    <a:pt x="14155" y="27519"/>
                  </a:cubicBezTo>
                  <a:cubicBezTo>
                    <a:pt x="14155" y="27519"/>
                    <a:pt x="14293" y="27500"/>
                    <a:pt x="14331" y="27494"/>
                  </a:cubicBezTo>
                  <a:lnTo>
                    <a:pt x="14543" y="27462"/>
                  </a:lnTo>
                  <a:cubicBezTo>
                    <a:pt x="14636" y="27450"/>
                    <a:pt x="14730" y="27436"/>
                    <a:pt x="14822" y="27420"/>
                  </a:cubicBezTo>
                  <a:lnTo>
                    <a:pt x="14915" y="27404"/>
                  </a:lnTo>
                  <a:cubicBezTo>
                    <a:pt x="15004" y="27388"/>
                    <a:pt x="15093" y="27372"/>
                    <a:pt x="15174" y="27358"/>
                  </a:cubicBezTo>
                  <a:lnTo>
                    <a:pt x="15317" y="27331"/>
                  </a:lnTo>
                  <a:cubicBezTo>
                    <a:pt x="15359" y="27323"/>
                    <a:pt x="15493" y="27295"/>
                    <a:pt x="15493" y="27295"/>
                  </a:cubicBezTo>
                  <a:cubicBezTo>
                    <a:pt x="15599" y="27274"/>
                    <a:pt x="15705" y="27251"/>
                    <a:pt x="15808" y="27228"/>
                  </a:cubicBezTo>
                  <a:cubicBezTo>
                    <a:pt x="15865" y="27216"/>
                    <a:pt x="15920" y="27203"/>
                    <a:pt x="15977" y="27190"/>
                  </a:cubicBezTo>
                  <a:lnTo>
                    <a:pt x="16007" y="27183"/>
                  </a:lnTo>
                  <a:cubicBezTo>
                    <a:pt x="16105" y="27161"/>
                    <a:pt x="16205" y="27136"/>
                    <a:pt x="16304" y="27111"/>
                  </a:cubicBezTo>
                  <a:cubicBezTo>
                    <a:pt x="16372" y="27094"/>
                    <a:pt x="16439" y="27077"/>
                    <a:pt x="16506" y="27058"/>
                  </a:cubicBezTo>
                  <a:cubicBezTo>
                    <a:pt x="16588" y="27035"/>
                    <a:pt x="16669" y="27014"/>
                    <a:pt x="16750" y="26990"/>
                  </a:cubicBezTo>
                  <a:lnTo>
                    <a:pt x="16814" y="26971"/>
                  </a:lnTo>
                  <a:cubicBezTo>
                    <a:pt x="16876" y="26953"/>
                    <a:pt x="16936" y="26935"/>
                    <a:pt x="16996" y="26917"/>
                  </a:cubicBezTo>
                  <a:cubicBezTo>
                    <a:pt x="17054" y="26898"/>
                    <a:pt x="17111" y="26881"/>
                    <a:pt x="17166" y="26864"/>
                  </a:cubicBezTo>
                  <a:cubicBezTo>
                    <a:pt x="17199" y="26853"/>
                    <a:pt x="17339" y="26806"/>
                    <a:pt x="17339" y="26806"/>
                  </a:cubicBezTo>
                  <a:cubicBezTo>
                    <a:pt x="17387" y="26790"/>
                    <a:pt x="17435" y="26774"/>
                    <a:pt x="17492" y="26754"/>
                  </a:cubicBezTo>
                  <a:lnTo>
                    <a:pt x="17590" y="26721"/>
                  </a:lnTo>
                  <a:cubicBezTo>
                    <a:pt x="17648" y="26701"/>
                    <a:pt x="17707" y="26678"/>
                    <a:pt x="17763" y="26657"/>
                  </a:cubicBezTo>
                  <a:lnTo>
                    <a:pt x="17831" y="26631"/>
                  </a:lnTo>
                  <a:cubicBezTo>
                    <a:pt x="17868" y="26620"/>
                    <a:pt x="17902" y="26607"/>
                    <a:pt x="17934" y="26594"/>
                  </a:cubicBezTo>
                  <a:cubicBezTo>
                    <a:pt x="17950" y="26589"/>
                    <a:pt x="18017" y="26562"/>
                    <a:pt x="18017" y="26562"/>
                  </a:cubicBezTo>
                  <a:cubicBezTo>
                    <a:pt x="18160" y="26507"/>
                    <a:pt x="18300" y="26448"/>
                    <a:pt x="18442" y="26386"/>
                  </a:cubicBezTo>
                  <a:lnTo>
                    <a:pt x="19638" y="25863"/>
                  </a:lnTo>
                  <a:lnTo>
                    <a:pt x="19310" y="24598"/>
                  </a:lnTo>
                  <a:cubicBezTo>
                    <a:pt x="19290" y="24520"/>
                    <a:pt x="19269" y="24441"/>
                    <a:pt x="19249" y="24367"/>
                  </a:cubicBezTo>
                  <a:lnTo>
                    <a:pt x="19200" y="24188"/>
                  </a:lnTo>
                  <a:cubicBezTo>
                    <a:pt x="19174" y="24098"/>
                    <a:pt x="19148" y="24008"/>
                    <a:pt x="19121" y="23913"/>
                  </a:cubicBezTo>
                  <a:lnTo>
                    <a:pt x="19088" y="23805"/>
                  </a:lnTo>
                  <a:cubicBezTo>
                    <a:pt x="19051" y="23687"/>
                    <a:pt x="19015" y="23572"/>
                    <a:pt x="18980" y="23462"/>
                  </a:cubicBezTo>
                  <a:lnTo>
                    <a:pt x="18973" y="23440"/>
                  </a:lnTo>
                  <a:cubicBezTo>
                    <a:pt x="18932" y="23317"/>
                    <a:pt x="18889" y="23195"/>
                    <a:pt x="18847" y="23078"/>
                  </a:cubicBezTo>
                  <a:cubicBezTo>
                    <a:pt x="18796" y="22944"/>
                    <a:pt x="18747" y="22815"/>
                    <a:pt x="18694" y="22689"/>
                  </a:cubicBezTo>
                  <a:cubicBezTo>
                    <a:pt x="18582" y="22416"/>
                    <a:pt x="18466" y="22180"/>
                    <a:pt x="18347" y="21968"/>
                  </a:cubicBezTo>
                  <a:cubicBezTo>
                    <a:pt x="18241" y="21780"/>
                    <a:pt x="18128" y="21610"/>
                    <a:pt x="18010" y="21461"/>
                  </a:cubicBezTo>
                  <a:cubicBezTo>
                    <a:pt x="17947" y="21379"/>
                    <a:pt x="17879" y="21299"/>
                    <a:pt x="17810" y="21224"/>
                  </a:cubicBezTo>
                  <a:lnTo>
                    <a:pt x="17771" y="21181"/>
                  </a:lnTo>
                  <a:cubicBezTo>
                    <a:pt x="17750" y="21160"/>
                    <a:pt x="17730" y="21141"/>
                    <a:pt x="17713" y="21123"/>
                  </a:cubicBezTo>
                  <a:cubicBezTo>
                    <a:pt x="17670" y="21079"/>
                    <a:pt x="17627" y="21036"/>
                    <a:pt x="17584" y="20995"/>
                  </a:cubicBezTo>
                  <a:cubicBezTo>
                    <a:pt x="17564" y="20977"/>
                    <a:pt x="17544" y="20958"/>
                    <a:pt x="17518" y="20934"/>
                  </a:cubicBezTo>
                  <a:lnTo>
                    <a:pt x="17464" y="20885"/>
                  </a:lnTo>
                  <a:cubicBezTo>
                    <a:pt x="17427" y="20851"/>
                    <a:pt x="17388" y="20819"/>
                    <a:pt x="17355" y="20792"/>
                  </a:cubicBezTo>
                  <a:cubicBezTo>
                    <a:pt x="17325" y="20768"/>
                    <a:pt x="17298" y="20745"/>
                    <a:pt x="17268" y="20722"/>
                  </a:cubicBezTo>
                  <a:lnTo>
                    <a:pt x="17234" y="20695"/>
                  </a:lnTo>
                  <a:lnTo>
                    <a:pt x="17208" y="20674"/>
                  </a:lnTo>
                  <a:cubicBezTo>
                    <a:pt x="17180" y="20653"/>
                    <a:pt x="17151" y="20632"/>
                    <a:pt x="17122" y="20611"/>
                  </a:cubicBezTo>
                  <a:cubicBezTo>
                    <a:pt x="17122" y="20611"/>
                    <a:pt x="17046" y="20557"/>
                    <a:pt x="17017" y="20539"/>
                  </a:cubicBezTo>
                  <a:cubicBezTo>
                    <a:pt x="16989" y="20520"/>
                    <a:pt x="16959" y="20500"/>
                    <a:pt x="16932" y="20483"/>
                  </a:cubicBezTo>
                  <a:cubicBezTo>
                    <a:pt x="16932" y="20483"/>
                    <a:pt x="16797" y="20397"/>
                    <a:pt x="16777" y="20386"/>
                  </a:cubicBezTo>
                  <a:cubicBezTo>
                    <a:pt x="16734" y="20360"/>
                    <a:pt x="16690" y="20337"/>
                    <a:pt x="16637" y="20307"/>
                  </a:cubicBezTo>
                  <a:lnTo>
                    <a:pt x="16552" y="20260"/>
                  </a:lnTo>
                  <a:lnTo>
                    <a:pt x="16583" y="20276"/>
                  </a:lnTo>
                  <a:lnTo>
                    <a:pt x="16527" y="20247"/>
                  </a:lnTo>
                  <a:cubicBezTo>
                    <a:pt x="16444" y="20203"/>
                    <a:pt x="16359" y="20162"/>
                    <a:pt x="16272" y="20123"/>
                  </a:cubicBezTo>
                  <a:lnTo>
                    <a:pt x="16234" y="20108"/>
                  </a:lnTo>
                  <a:cubicBezTo>
                    <a:pt x="16164" y="20076"/>
                    <a:pt x="16093" y="20046"/>
                    <a:pt x="16021" y="20018"/>
                  </a:cubicBezTo>
                  <a:lnTo>
                    <a:pt x="15952" y="19992"/>
                  </a:lnTo>
                  <a:cubicBezTo>
                    <a:pt x="15891" y="19970"/>
                    <a:pt x="15828" y="19948"/>
                    <a:pt x="15766" y="19926"/>
                  </a:cubicBezTo>
                  <a:lnTo>
                    <a:pt x="15693" y="19902"/>
                  </a:lnTo>
                  <a:cubicBezTo>
                    <a:pt x="15632" y="19882"/>
                    <a:pt x="15573" y="19865"/>
                    <a:pt x="15515" y="19848"/>
                  </a:cubicBezTo>
                  <a:lnTo>
                    <a:pt x="15443" y="19826"/>
                  </a:lnTo>
                  <a:cubicBezTo>
                    <a:pt x="15380" y="19809"/>
                    <a:pt x="15317" y="19791"/>
                    <a:pt x="15243" y="19774"/>
                  </a:cubicBezTo>
                  <a:lnTo>
                    <a:pt x="15200" y="19763"/>
                  </a:lnTo>
                  <a:cubicBezTo>
                    <a:pt x="15126" y="19746"/>
                    <a:pt x="15055" y="19730"/>
                    <a:pt x="14985" y="19715"/>
                  </a:cubicBezTo>
                  <a:lnTo>
                    <a:pt x="14960" y="19710"/>
                  </a:lnTo>
                  <a:cubicBezTo>
                    <a:pt x="14803" y="19678"/>
                    <a:pt x="14638" y="19650"/>
                    <a:pt x="14468" y="19626"/>
                  </a:cubicBezTo>
                  <a:cubicBezTo>
                    <a:pt x="14453" y="19625"/>
                    <a:pt x="14439" y="19623"/>
                    <a:pt x="14426" y="19621"/>
                  </a:cubicBezTo>
                  <a:cubicBezTo>
                    <a:pt x="14764" y="19420"/>
                    <a:pt x="15050" y="19220"/>
                    <a:pt x="15306" y="19005"/>
                  </a:cubicBezTo>
                  <a:cubicBezTo>
                    <a:pt x="15409" y="18917"/>
                    <a:pt x="15508" y="18830"/>
                    <a:pt x="15598" y="18741"/>
                  </a:cubicBezTo>
                  <a:cubicBezTo>
                    <a:pt x="15802" y="18541"/>
                    <a:pt x="15986" y="18325"/>
                    <a:pt x="16142" y="18101"/>
                  </a:cubicBezTo>
                  <a:cubicBezTo>
                    <a:pt x="16227" y="17980"/>
                    <a:pt x="16306" y="17854"/>
                    <a:pt x="16377" y="17722"/>
                  </a:cubicBezTo>
                  <a:cubicBezTo>
                    <a:pt x="16442" y="17602"/>
                    <a:pt x="16506" y="17470"/>
                    <a:pt x="16573" y="17321"/>
                  </a:cubicBezTo>
                  <a:cubicBezTo>
                    <a:pt x="16586" y="17291"/>
                    <a:pt x="16599" y="17264"/>
                    <a:pt x="16610" y="17234"/>
                  </a:cubicBezTo>
                  <a:lnTo>
                    <a:pt x="16621" y="17209"/>
                  </a:lnTo>
                  <a:cubicBezTo>
                    <a:pt x="16663" y="17109"/>
                    <a:pt x="16701" y="17010"/>
                    <a:pt x="16739" y="16903"/>
                  </a:cubicBezTo>
                  <a:lnTo>
                    <a:pt x="16771" y="16812"/>
                  </a:lnTo>
                  <a:cubicBezTo>
                    <a:pt x="16852" y="16573"/>
                    <a:pt x="16925" y="16321"/>
                    <a:pt x="16991" y="16037"/>
                  </a:cubicBezTo>
                  <a:cubicBezTo>
                    <a:pt x="16991" y="16034"/>
                    <a:pt x="16993" y="16033"/>
                    <a:pt x="16993" y="16030"/>
                  </a:cubicBezTo>
                  <a:cubicBezTo>
                    <a:pt x="17010" y="16021"/>
                    <a:pt x="17026" y="16011"/>
                    <a:pt x="17041" y="16001"/>
                  </a:cubicBezTo>
                  <a:cubicBezTo>
                    <a:pt x="17127" y="15947"/>
                    <a:pt x="17209" y="15890"/>
                    <a:pt x="17293" y="15831"/>
                  </a:cubicBezTo>
                  <a:cubicBezTo>
                    <a:pt x="17310" y="15819"/>
                    <a:pt x="17330" y="15805"/>
                    <a:pt x="17346" y="15793"/>
                  </a:cubicBezTo>
                  <a:cubicBezTo>
                    <a:pt x="17438" y="15724"/>
                    <a:pt x="17529" y="15651"/>
                    <a:pt x="17622" y="15571"/>
                  </a:cubicBezTo>
                  <a:cubicBezTo>
                    <a:pt x="17641" y="15555"/>
                    <a:pt x="17659" y="15539"/>
                    <a:pt x="17688" y="15512"/>
                  </a:cubicBezTo>
                  <a:cubicBezTo>
                    <a:pt x="17761" y="15446"/>
                    <a:pt x="17830" y="15379"/>
                    <a:pt x="17889" y="15319"/>
                  </a:cubicBezTo>
                  <a:cubicBezTo>
                    <a:pt x="17906" y="15302"/>
                    <a:pt x="17923" y="15284"/>
                    <a:pt x="17943" y="15263"/>
                  </a:cubicBezTo>
                  <a:cubicBezTo>
                    <a:pt x="18019" y="15181"/>
                    <a:pt x="18093" y="15096"/>
                    <a:pt x="18163" y="15006"/>
                  </a:cubicBezTo>
                  <a:cubicBezTo>
                    <a:pt x="18178" y="14986"/>
                    <a:pt x="18193" y="14968"/>
                    <a:pt x="18208" y="14947"/>
                  </a:cubicBezTo>
                  <a:cubicBezTo>
                    <a:pt x="18263" y="14873"/>
                    <a:pt x="18315" y="14798"/>
                    <a:pt x="18363" y="14725"/>
                  </a:cubicBezTo>
                  <a:cubicBezTo>
                    <a:pt x="18378" y="14701"/>
                    <a:pt x="18394" y="14677"/>
                    <a:pt x="18405" y="14660"/>
                  </a:cubicBezTo>
                  <a:cubicBezTo>
                    <a:pt x="18461" y="14567"/>
                    <a:pt x="18514" y="14472"/>
                    <a:pt x="18565" y="14373"/>
                  </a:cubicBezTo>
                  <a:cubicBezTo>
                    <a:pt x="18572" y="14356"/>
                    <a:pt x="18582" y="14339"/>
                    <a:pt x="18589" y="14320"/>
                  </a:cubicBezTo>
                  <a:cubicBezTo>
                    <a:pt x="18626" y="14242"/>
                    <a:pt x="18661" y="14160"/>
                    <a:pt x="18699" y="14066"/>
                  </a:cubicBezTo>
                  <a:lnTo>
                    <a:pt x="18719" y="14013"/>
                  </a:lnTo>
                  <a:cubicBezTo>
                    <a:pt x="18757" y="13909"/>
                    <a:pt x="18788" y="13811"/>
                    <a:pt x="18813" y="13713"/>
                  </a:cubicBezTo>
                  <a:lnTo>
                    <a:pt x="18828" y="13657"/>
                  </a:lnTo>
                  <a:cubicBezTo>
                    <a:pt x="18848" y="13578"/>
                    <a:pt x="18864" y="13497"/>
                    <a:pt x="18879" y="13408"/>
                  </a:cubicBezTo>
                  <a:lnTo>
                    <a:pt x="18887" y="13348"/>
                  </a:lnTo>
                  <a:cubicBezTo>
                    <a:pt x="18916" y="13151"/>
                    <a:pt x="18927" y="12950"/>
                    <a:pt x="18919" y="12750"/>
                  </a:cubicBezTo>
                  <a:lnTo>
                    <a:pt x="18917" y="12709"/>
                  </a:lnTo>
                  <a:cubicBezTo>
                    <a:pt x="18914" y="12655"/>
                    <a:pt x="18911" y="12599"/>
                    <a:pt x="18905" y="12546"/>
                  </a:cubicBezTo>
                  <a:lnTo>
                    <a:pt x="18905" y="12527"/>
                  </a:lnTo>
                  <a:lnTo>
                    <a:pt x="18876" y="12315"/>
                  </a:lnTo>
                  <a:lnTo>
                    <a:pt x="18870" y="12296"/>
                  </a:lnTo>
                  <a:cubicBezTo>
                    <a:pt x="18861" y="12241"/>
                    <a:pt x="18849" y="12188"/>
                    <a:pt x="18837" y="12135"/>
                  </a:cubicBezTo>
                  <a:lnTo>
                    <a:pt x="18832" y="12109"/>
                  </a:lnTo>
                  <a:cubicBezTo>
                    <a:pt x="18813" y="12034"/>
                    <a:pt x="18794" y="11960"/>
                    <a:pt x="18770" y="11890"/>
                  </a:cubicBezTo>
                  <a:lnTo>
                    <a:pt x="18758" y="11847"/>
                  </a:lnTo>
                  <a:lnTo>
                    <a:pt x="18741" y="11800"/>
                  </a:lnTo>
                  <a:cubicBezTo>
                    <a:pt x="18704" y="11694"/>
                    <a:pt x="18663" y="11590"/>
                    <a:pt x="18615" y="11490"/>
                  </a:cubicBezTo>
                  <a:cubicBezTo>
                    <a:pt x="18791" y="11043"/>
                    <a:pt x="18875" y="10519"/>
                    <a:pt x="18811" y="9929"/>
                  </a:cubicBezTo>
                  <a:cubicBezTo>
                    <a:pt x="19024" y="9674"/>
                    <a:pt x="19210" y="9371"/>
                    <a:pt x="19366" y="9021"/>
                  </a:cubicBezTo>
                  <a:lnTo>
                    <a:pt x="19382" y="8985"/>
                  </a:lnTo>
                  <a:cubicBezTo>
                    <a:pt x="19425" y="8881"/>
                    <a:pt x="19465" y="8774"/>
                    <a:pt x="19497" y="8667"/>
                  </a:cubicBezTo>
                  <a:cubicBezTo>
                    <a:pt x="19510" y="8623"/>
                    <a:pt x="19520" y="8580"/>
                    <a:pt x="19530" y="8534"/>
                  </a:cubicBezTo>
                  <a:cubicBezTo>
                    <a:pt x="19548" y="8462"/>
                    <a:pt x="19564" y="8385"/>
                    <a:pt x="19578" y="8302"/>
                  </a:cubicBezTo>
                  <a:cubicBezTo>
                    <a:pt x="19584" y="8257"/>
                    <a:pt x="19589" y="8214"/>
                    <a:pt x="19593" y="8181"/>
                  </a:cubicBezTo>
                  <a:cubicBezTo>
                    <a:pt x="19600" y="8106"/>
                    <a:pt x="19607" y="8032"/>
                    <a:pt x="19609" y="7962"/>
                  </a:cubicBezTo>
                  <a:cubicBezTo>
                    <a:pt x="19610" y="7916"/>
                    <a:pt x="19610" y="7872"/>
                    <a:pt x="19609" y="7828"/>
                  </a:cubicBezTo>
                  <a:cubicBezTo>
                    <a:pt x="19607" y="7759"/>
                    <a:pt x="19604" y="7690"/>
                    <a:pt x="19599" y="7632"/>
                  </a:cubicBezTo>
                  <a:cubicBezTo>
                    <a:pt x="19595" y="7589"/>
                    <a:pt x="19589" y="7547"/>
                    <a:pt x="19584" y="7505"/>
                  </a:cubicBezTo>
                  <a:cubicBezTo>
                    <a:pt x="19575" y="7439"/>
                    <a:pt x="19566" y="7375"/>
                    <a:pt x="19552" y="7312"/>
                  </a:cubicBezTo>
                  <a:cubicBezTo>
                    <a:pt x="19546" y="7276"/>
                    <a:pt x="19537" y="7240"/>
                    <a:pt x="19529" y="7205"/>
                  </a:cubicBezTo>
                  <a:cubicBezTo>
                    <a:pt x="19514" y="7143"/>
                    <a:pt x="19498" y="7084"/>
                    <a:pt x="19482" y="7034"/>
                  </a:cubicBezTo>
                  <a:cubicBezTo>
                    <a:pt x="19472" y="7003"/>
                    <a:pt x="19462" y="6972"/>
                    <a:pt x="19450" y="6935"/>
                  </a:cubicBezTo>
                  <a:cubicBezTo>
                    <a:pt x="19430" y="6878"/>
                    <a:pt x="19409" y="6823"/>
                    <a:pt x="19392" y="6781"/>
                  </a:cubicBezTo>
                  <a:cubicBezTo>
                    <a:pt x="19380" y="6750"/>
                    <a:pt x="19366" y="6718"/>
                    <a:pt x="19355" y="6693"/>
                  </a:cubicBezTo>
                  <a:cubicBezTo>
                    <a:pt x="19333" y="6641"/>
                    <a:pt x="19310" y="6592"/>
                    <a:pt x="19290" y="6552"/>
                  </a:cubicBezTo>
                  <a:cubicBezTo>
                    <a:pt x="19278" y="6526"/>
                    <a:pt x="19266" y="6502"/>
                    <a:pt x="19255" y="6481"/>
                  </a:cubicBezTo>
                  <a:cubicBezTo>
                    <a:pt x="19244" y="6462"/>
                    <a:pt x="19236" y="6444"/>
                    <a:pt x="19226" y="6427"/>
                  </a:cubicBezTo>
                  <a:cubicBezTo>
                    <a:pt x="19361" y="5678"/>
                    <a:pt x="19280" y="4731"/>
                    <a:pt x="18605" y="3830"/>
                  </a:cubicBezTo>
                  <a:cubicBezTo>
                    <a:pt x="18173" y="3255"/>
                    <a:pt x="17582" y="2895"/>
                    <a:pt x="16913" y="2788"/>
                  </a:cubicBezTo>
                  <a:cubicBezTo>
                    <a:pt x="16414" y="1835"/>
                    <a:pt x="15539" y="1071"/>
                    <a:pt x="14301" y="1026"/>
                  </a:cubicBezTo>
                  <a:cubicBezTo>
                    <a:pt x="14218" y="1023"/>
                    <a:pt x="14140" y="1022"/>
                    <a:pt x="14063" y="1022"/>
                  </a:cubicBezTo>
                  <a:cubicBezTo>
                    <a:pt x="13685" y="1022"/>
                    <a:pt x="13351" y="1057"/>
                    <a:pt x="13059" y="1116"/>
                  </a:cubicBezTo>
                  <a:cubicBezTo>
                    <a:pt x="12664" y="780"/>
                    <a:pt x="12151" y="562"/>
                    <a:pt x="11529" y="562"/>
                  </a:cubicBezTo>
                  <a:cubicBezTo>
                    <a:pt x="11456" y="562"/>
                    <a:pt x="11380" y="565"/>
                    <a:pt x="11303" y="572"/>
                  </a:cubicBezTo>
                  <a:cubicBezTo>
                    <a:pt x="11183" y="583"/>
                    <a:pt x="11066" y="600"/>
                    <a:pt x="10952" y="622"/>
                  </a:cubicBezTo>
                  <a:lnTo>
                    <a:pt x="10909" y="622"/>
                  </a:lnTo>
                  <a:lnTo>
                    <a:pt x="10559" y="728"/>
                  </a:lnTo>
                  <a:lnTo>
                    <a:pt x="10532" y="741"/>
                  </a:lnTo>
                  <a:cubicBezTo>
                    <a:pt x="10473" y="762"/>
                    <a:pt x="10417" y="785"/>
                    <a:pt x="10363" y="810"/>
                  </a:cubicBezTo>
                  <a:cubicBezTo>
                    <a:pt x="10202" y="724"/>
                    <a:pt x="10041" y="643"/>
                    <a:pt x="9879" y="569"/>
                  </a:cubicBezTo>
                  <a:lnTo>
                    <a:pt x="9862" y="562"/>
                  </a:lnTo>
                  <a:cubicBezTo>
                    <a:pt x="9700" y="487"/>
                    <a:pt x="9533" y="418"/>
                    <a:pt x="9371" y="357"/>
                  </a:cubicBezTo>
                  <a:lnTo>
                    <a:pt x="9351" y="351"/>
                  </a:lnTo>
                  <a:cubicBezTo>
                    <a:pt x="9270" y="322"/>
                    <a:pt x="9190" y="293"/>
                    <a:pt x="9106" y="266"/>
                  </a:cubicBezTo>
                  <a:lnTo>
                    <a:pt x="9082" y="259"/>
                  </a:lnTo>
                  <a:cubicBezTo>
                    <a:pt x="8542" y="87"/>
                    <a:pt x="8016" y="0"/>
                    <a:pt x="7518"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7799;p69">
              <a:extLst>
                <a:ext uri="{FF2B5EF4-FFF2-40B4-BE49-F238E27FC236}">
                  <a16:creationId xmlns:a16="http://schemas.microsoft.com/office/drawing/2014/main" id="{03A9C1FB-95ED-C4E8-9610-FE0BF91777B4}"/>
                </a:ext>
              </a:extLst>
            </p:cNvPr>
            <p:cNvSpPr/>
            <p:nvPr/>
          </p:nvSpPr>
          <p:spPr>
            <a:xfrm>
              <a:off x="3645000" y="1098975"/>
              <a:ext cx="386500" cy="194575"/>
            </a:xfrm>
            <a:custGeom>
              <a:avLst/>
              <a:gdLst/>
              <a:ahLst/>
              <a:cxnLst/>
              <a:rect l="l" t="t" r="r" b="b"/>
              <a:pathLst>
                <a:path w="15460" h="7783" extrusionOk="0">
                  <a:moveTo>
                    <a:pt x="7726" y="1"/>
                  </a:moveTo>
                  <a:lnTo>
                    <a:pt x="7726" y="12"/>
                  </a:lnTo>
                  <a:cubicBezTo>
                    <a:pt x="7428" y="71"/>
                    <a:pt x="6046" y="344"/>
                    <a:pt x="5931" y="445"/>
                  </a:cubicBezTo>
                  <a:cubicBezTo>
                    <a:pt x="5931" y="445"/>
                    <a:pt x="6067" y="2185"/>
                    <a:pt x="5748" y="2524"/>
                  </a:cubicBezTo>
                  <a:cubicBezTo>
                    <a:pt x="5428" y="2864"/>
                    <a:pt x="2543" y="2086"/>
                    <a:pt x="1072" y="3951"/>
                  </a:cubicBezTo>
                  <a:cubicBezTo>
                    <a:pt x="678" y="4451"/>
                    <a:pt x="314" y="5478"/>
                    <a:pt x="1" y="6731"/>
                  </a:cubicBezTo>
                  <a:cubicBezTo>
                    <a:pt x="1098" y="7295"/>
                    <a:pt x="2439" y="7487"/>
                    <a:pt x="3660" y="7618"/>
                  </a:cubicBezTo>
                  <a:cubicBezTo>
                    <a:pt x="4853" y="7744"/>
                    <a:pt x="6052" y="7782"/>
                    <a:pt x="7251" y="7782"/>
                  </a:cubicBezTo>
                  <a:cubicBezTo>
                    <a:pt x="7429" y="7782"/>
                    <a:pt x="7607" y="7781"/>
                    <a:pt x="7785" y="7780"/>
                  </a:cubicBezTo>
                  <a:cubicBezTo>
                    <a:pt x="10403" y="7754"/>
                    <a:pt x="13115" y="7552"/>
                    <a:pt x="15459" y="6528"/>
                  </a:cubicBezTo>
                  <a:cubicBezTo>
                    <a:pt x="15158" y="5367"/>
                    <a:pt x="14810" y="4425"/>
                    <a:pt x="14439" y="3953"/>
                  </a:cubicBezTo>
                  <a:cubicBezTo>
                    <a:pt x="12968" y="2086"/>
                    <a:pt x="9743" y="2821"/>
                    <a:pt x="9422" y="2482"/>
                  </a:cubicBezTo>
                  <a:cubicBezTo>
                    <a:pt x="9103" y="2142"/>
                    <a:pt x="9207" y="360"/>
                    <a:pt x="9207" y="360"/>
                  </a:cubicBezTo>
                  <a:cubicBezTo>
                    <a:pt x="9093" y="259"/>
                    <a:pt x="8082" y="70"/>
                    <a:pt x="7785" y="12"/>
                  </a:cubicBezTo>
                  <a:lnTo>
                    <a:pt x="7785" y="1"/>
                  </a:lnTo>
                  <a:cubicBezTo>
                    <a:pt x="7785" y="1"/>
                    <a:pt x="7773" y="3"/>
                    <a:pt x="7756" y="6"/>
                  </a:cubicBezTo>
                  <a:cubicBezTo>
                    <a:pt x="7738" y="2"/>
                    <a:pt x="7726" y="1"/>
                    <a:pt x="772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7800;p69">
              <a:extLst>
                <a:ext uri="{FF2B5EF4-FFF2-40B4-BE49-F238E27FC236}">
                  <a16:creationId xmlns:a16="http://schemas.microsoft.com/office/drawing/2014/main" id="{6EE7C42C-08FD-FE6E-1957-2EC4493EAEA1}"/>
                </a:ext>
              </a:extLst>
            </p:cNvPr>
            <p:cNvSpPr/>
            <p:nvPr/>
          </p:nvSpPr>
          <p:spPr>
            <a:xfrm>
              <a:off x="3854300" y="1206875"/>
              <a:ext cx="575" cy="1100"/>
            </a:xfrm>
            <a:custGeom>
              <a:avLst/>
              <a:gdLst/>
              <a:ahLst/>
              <a:cxnLst/>
              <a:rect l="l" t="t" r="r" b="b"/>
              <a:pathLst>
                <a:path w="23" h="44" extrusionOk="0">
                  <a:moveTo>
                    <a:pt x="22" y="1"/>
                  </a:moveTo>
                  <a:cubicBezTo>
                    <a:pt x="6" y="28"/>
                    <a:pt x="1" y="44"/>
                    <a:pt x="1" y="44"/>
                  </a:cubicBezTo>
                  <a:cubicBezTo>
                    <a:pt x="1" y="44"/>
                    <a:pt x="8" y="29"/>
                    <a:pt x="22"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7801;p69">
              <a:extLst>
                <a:ext uri="{FF2B5EF4-FFF2-40B4-BE49-F238E27FC236}">
                  <a16:creationId xmlns:a16="http://schemas.microsoft.com/office/drawing/2014/main" id="{E4F96C62-4918-F2B7-3AAB-1E919E770C00}"/>
                </a:ext>
              </a:extLst>
            </p:cNvPr>
            <p:cNvSpPr/>
            <p:nvPr/>
          </p:nvSpPr>
          <p:spPr>
            <a:xfrm>
              <a:off x="3780350" y="1099000"/>
              <a:ext cx="133025" cy="86575"/>
            </a:xfrm>
            <a:custGeom>
              <a:avLst/>
              <a:gdLst/>
              <a:ahLst/>
              <a:cxnLst/>
              <a:rect l="l" t="t" r="r" b="b"/>
              <a:pathLst>
                <a:path w="5321" h="3463" extrusionOk="0">
                  <a:moveTo>
                    <a:pt x="2312" y="1"/>
                  </a:moveTo>
                  <a:lnTo>
                    <a:pt x="2312" y="12"/>
                  </a:lnTo>
                  <a:cubicBezTo>
                    <a:pt x="2014" y="71"/>
                    <a:pt x="632" y="345"/>
                    <a:pt x="517" y="446"/>
                  </a:cubicBezTo>
                  <a:cubicBezTo>
                    <a:pt x="517" y="446"/>
                    <a:pt x="653" y="2185"/>
                    <a:pt x="334" y="2525"/>
                  </a:cubicBezTo>
                  <a:cubicBezTo>
                    <a:pt x="283" y="2579"/>
                    <a:pt x="165" y="2605"/>
                    <a:pt x="0" y="2616"/>
                  </a:cubicBezTo>
                  <a:cubicBezTo>
                    <a:pt x="121" y="2980"/>
                    <a:pt x="272" y="3246"/>
                    <a:pt x="462" y="3283"/>
                  </a:cubicBezTo>
                  <a:cubicBezTo>
                    <a:pt x="462" y="3283"/>
                    <a:pt x="1150" y="2646"/>
                    <a:pt x="1124" y="1728"/>
                  </a:cubicBezTo>
                  <a:cubicBezTo>
                    <a:pt x="1124" y="1728"/>
                    <a:pt x="1124" y="1728"/>
                    <a:pt x="1124" y="1728"/>
                  </a:cubicBezTo>
                  <a:cubicBezTo>
                    <a:pt x="1126" y="1728"/>
                    <a:pt x="1564" y="2131"/>
                    <a:pt x="2125" y="2131"/>
                  </a:cubicBezTo>
                  <a:cubicBezTo>
                    <a:pt x="2254" y="2131"/>
                    <a:pt x="2389" y="2110"/>
                    <a:pt x="2527" y="2057"/>
                  </a:cubicBezTo>
                  <a:cubicBezTo>
                    <a:pt x="3266" y="1776"/>
                    <a:pt x="3369" y="1675"/>
                    <a:pt x="3369" y="1675"/>
                  </a:cubicBezTo>
                  <a:cubicBezTo>
                    <a:pt x="3369" y="1675"/>
                    <a:pt x="3413" y="3462"/>
                    <a:pt x="4444" y="3462"/>
                  </a:cubicBezTo>
                  <a:cubicBezTo>
                    <a:pt x="4515" y="3462"/>
                    <a:pt x="4590" y="3454"/>
                    <a:pt x="4670" y="3436"/>
                  </a:cubicBezTo>
                  <a:cubicBezTo>
                    <a:pt x="5005" y="3361"/>
                    <a:pt x="5204" y="3036"/>
                    <a:pt x="5320" y="2604"/>
                  </a:cubicBezTo>
                  <a:cubicBezTo>
                    <a:pt x="4643" y="2586"/>
                    <a:pt x="4127" y="2607"/>
                    <a:pt x="4008" y="2482"/>
                  </a:cubicBezTo>
                  <a:cubicBezTo>
                    <a:pt x="3689" y="2142"/>
                    <a:pt x="3793" y="361"/>
                    <a:pt x="3793" y="361"/>
                  </a:cubicBezTo>
                  <a:cubicBezTo>
                    <a:pt x="3679" y="260"/>
                    <a:pt x="2668" y="70"/>
                    <a:pt x="2371" y="12"/>
                  </a:cubicBezTo>
                  <a:lnTo>
                    <a:pt x="2371" y="1"/>
                  </a:lnTo>
                  <a:cubicBezTo>
                    <a:pt x="2371" y="1"/>
                    <a:pt x="2359" y="3"/>
                    <a:pt x="2342" y="6"/>
                  </a:cubicBezTo>
                  <a:cubicBezTo>
                    <a:pt x="2324" y="2"/>
                    <a:pt x="2312" y="1"/>
                    <a:pt x="231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7802;p69">
              <a:extLst>
                <a:ext uri="{FF2B5EF4-FFF2-40B4-BE49-F238E27FC236}">
                  <a16:creationId xmlns:a16="http://schemas.microsoft.com/office/drawing/2014/main" id="{698E8FBC-8C25-51E7-26E7-D4E94168E057}"/>
                </a:ext>
              </a:extLst>
            </p:cNvPr>
            <p:cNvSpPr/>
            <p:nvPr/>
          </p:nvSpPr>
          <p:spPr>
            <a:xfrm>
              <a:off x="3618300" y="924475"/>
              <a:ext cx="95825" cy="89225"/>
            </a:xfrm>
            <a:custGeom>
              <a:avLst/>
              <a:gdLst/>
              <a:ahLst/>
              <a:cxnLst/>
              <a:rect l="l" t="t" r="r" b="b"/>
              <a:pathLst>
                <a:path w="3833" h="3569" extrusionOk="0">
                  <a:moveTo>
                    <a:pt x="1700" y="1"/>
                  </a:moveTo>
                  <a:cubicBezTo>
                    <a:pt x="1574" y="1"/>
                    <a:pt x="1432" y="28"/>
                    <a:pt x="1281" y="103"/>
                  </a:cubicBezTo>
                  <a:cubicBezTo>
                    <a:pt x="564" y="456"/>
                    <a:pt x="1" y="2295"/>
                    <a:pt x="2096" y="3390"/>
                  </a:cubicBezTo>
                  <a:cubicBezTo>
                    <a:pt x="2332" y="3513"/>
                    <a:pt x="2521" y="3568"/>
                    <a:pt x="2669" y="3568"/>
                  </a:cubicBezTo>
                  <a:cubicBezTo>
                    <a:pt x="3833" y="3568"/>
                    <a:pt x="2530" y="210"/>
                    <a:pt x="2284" y="210"/>
                  </a:cubicBezTo>
                  <a:cubicBezTo>
                    <a:pt x="2283" y="210"/>
                    <a:pt x="2282" y="210"/>
                    <a:pt x="2281" y="210"/>
                  </a:cubicBezTo>
                  <a:cubicBezTo>
                    <a:pt x="2281" y="210"/>
                    <a:pt x="2049"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803;p69">
              <a:extLst>
                <a:ext uri="{FF2B5EF4-FFF2-40B4-BE49-F238E27FC236}">
                  <a16:creationId xmlns:a16="http://schemas.microsoft.com/office/drawing/2014/main" id="{8C64D4DF-4AE2-4C76-2CC1-51FAFF97E82A}"/>
                </a:ext>
              </a:extLst>
            </p:cNvPr>
            <p:cNvSpPr/>
            <p:nvPr/>
          </p:nvSpPr>
          <p:spPr>
            <a:xfrm>
              <a:off x="3618300" y="924475"/>
              <a:ext cx="95825" cy="89225"/>
            </a:xfrm>
            <a:custGeom>
              <a:avLst/>
              <a:gdLst/>
              <a:ahLst/>
              <a:cxnLst/>
              <a:rect l="l" t="t" r="r" b="b"/>
              <a:pathLst>
                <a:path w="3833" h="3569" extrusionOk="0">
                  <a:moveTo>
                    <a:pt x="1700" y="1"/>
                  </a:moveTo>
                  <a:cubicBezTo>
                    <a:pt x="1574" y="1"/>
                    <a:pt x="1432" y="28"/>
                    <a:pt x="1281" y="103"/>
                  </a:cubicBezTo>
                  <a:cubicBezTo>
                    <a:pt x="564" y="456"/>
                    <a:pt x="1" y="2295"/>
                    <a:pt x="2096" y="3390"/>
                  </a:cubicBezTo>
                  <a:cubicBezTo>
                    <a:pt x="2332" y="3513"/>
                    <a:pt x="2521" y="3568"/>
                    <a:pt x="2669" y="3568"/>
                  </a:cubicBezTo>
                  <a:cubicBezTo>
                    <a:pt x="3833" y="3568"/>
                    <a:pt x="2530" y="210"/>
                    <a:pt x="2284" y="210"/>
                  </a:cubicBezTo>
                  <a:cubicBezTo>
                    <a:pt x="2283" y="210"/>
                    <a:pt x="2282" y="210"/>
                    <a:pt x="2281" y="210"/>
                  </a:cubicBezTo>
                  <a:cubicBezTo>
                    <a:pt x="2281" y="210"/>
                    <a:pt x="2049"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804;p69">
              <a:extLst>
                <a:ext uri="{FF2B5EF4-FFF2-40B4-BE49-F238E27FC236}">
                  <a16:creationId xmlns:a16="http://schemas.microsoft.com/office/drawing/2014/main" id="{7DB32AAA-DE3B-A5B1-74E7-240C53759112}"/>
                </a:ext>
              </a:extLst>
            </p:cNvPr>
            <p:cNvSpPr/>
            <p:nvPr/>
          </p:nvSpPr>
          <p:spPr>
            <a:xfrm>
              <a:off x="3641025" y="948050"/>
              <a:ext cx="37800" cy="46325"/>
            </a:xfrm>
            <a:custGeom>
              <a:avLst/>
              <a:gdLst/>
              <a:ahLst/>
              <a:cxnLst/>
              <a:rect l="l" t="t" r="r" b="b"/>
              <a:pathLst>
                <a:path w="1512" h="1853" extrusionOk="0">
                  <a:moveTo>
                    <a:pt x="595" y="0"/>
                  </a:moveTo>
                  <a:cubicBezTo>
                    <a:pt x="246" y="0"/>
                    <a:pt x="1" y="373"/>
                    <a:pt x="1" y="373"/>
                  </a:cubicBezTo>
                  <a:cubicBezTo>
                    <a:pt x="217" y="1655"/>
                    <a:pt x="824" y="1853"/>
                    <a:pt x="1179" y="1853"/>
                  </a:cubicBezTo>
                  <a:cubicBezTo>
                    <a:pt x="1338" y="1853"/>
                    <a:pt x="1446" y="1813"/>
                    <a:pt x="1446" y="1813"/>
                  </a:cubicBezTo>
                  <a:cubicBezTo>
                    <a:pt x="1446" y="1813"/>
                    <a:pt x="1157" y="1585"/>
                    <a:pt x="1075" y="1277"/>
                  </a:cubicBezTo>
                  <a:cubicBezTo>
                    <a:pt x="1010" y="1041"/>
                    <a:pt x="1237" y="1014"/>
                    <a:pt x="1344" y="1014"/>
                  </a:cubicBezTo>
                  <a:cubicBezTo>
                    <a:pt x="1375" y="1014"/>
                    <a:pt x="1396" y="1016"/>
                    <a:pt x="1396" y="1016"/>
                  </a:cubicBezTo>
                  <a:cubicBezTo>
                    <a:pt x="1396" y="1016"/>
                    <a:pt x="1512" y="589"/>
                    <a:pt x="974" y="151"/>
                  </a:cubicBezTo>
                  <a:cubicBezTo>
                    <a:pt x="839" y="41"/>
                    <a:pt x="711" y="0"/>
                    <a:pt x="595"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805;p69">
              <a:extLst>
                <a:ext uri="{FF2B5EF4-FFF2-40B4-BE49-F238E27FC236}">
                  <a16:creationId xmlns:a16="http://schemas.microsoft.com/office/drawing/2014/main" id="{2B70B4E0-615F-FD9A-C563-9D18E9FFB61B}"/>
                </a:ext>
              </a:extLst>
            </p:cNvPr>
            <p:cNvSpPr/>
            <p:nvPr/>
          </p:nvSpPr>
          <p:spPr>
            <a:xfrm>
              <a:off x="3629650" y="925300"/>
              <a:ext cx="84475" cy="88400"/>
            </a:xfrm>
            <a:custGeom>
              <a:avLst/>
              <a:gdLst/>
              <a:ahLst/>
              <a:cxnLst/>
              <a:rect l="l" t="t" r="r" b="b"/>
              <a:pathLst>
                <a:path w="3379" h="3536" extrusionOk="0">
                  <a:moveTo>
                    <a:pt x="1481" y="1"/>
                  </a:moveTo>
                  <a:cubicBezTo>
                    <a:pt x="1589" y="450"/>
                    <a:pt x="1512" y="1566"/>
                    <a:pt x="928" y="1566"/>
                  </a:cubicBezTo>
                  <a:cubicBezTo>
                    <a:pt x="879" y="1566"/>
                    <a:pt x="825" y="1558"/>
                    <a:pt x="768" y="1540"/>
                  </a:cubicBezTo>
                  <a:cubicBezTo>
                    <a:pt x="300" y="1399"/>
                    <a:pt x="264" y="992"/>
                    <a:pt x="322" y="652"/>
                  </a:cubicBezTo>
                  <a:lnTo>
                    <a:pt x="322" y="652"/>
                  </a:lnTo>
                  <a:cubicBezTo>
                    <a:pt x="1" y="1377"/>
                    <a:pt x="120" y="2563"/>
                    <a:pt x="1641" y="3358"/>
                  </a:cubicBezTo>
                  <a:cubicBezTo>
                    <a:pt x="1877" y="3481"/>
                    <a:pt x="2065" y="3536"/>
                    <a:pt x="2214" y="3536"/>
                  </a:cubicBezTo>
                  <a:cubicBezTo>
                    <a:pt x="3378" y="3536"/>
                    <a:pt x="2076" y="177"/>
                    <a:pt x="1830" y="177"/>
                  </a:cubicBezTo>
                  <a:cubicBezTo>
                    <a:pt x="1829" y="177"/>
                    <a:pt x="1828" y="177"/>
                    <a:pt x="1827" y="177"/>
                  </a:cubicBezTo>
                  <a:cubicBezTo>
                    <a:pt x="1827" y="177"/>
                    <a:pt x="1695" y="57"/>
                    <a:pt x="1481"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7806;p69">
              <a:extLst>
                <a:ext uri="{FF2B5EF4-FFF2-40B4-BE49-F238E27FC236}">
                  <a16:creationId xmlns:a16="http://schemas.microsoft.com/office/drawing/2014/main" id="{F1AF2353-B474-E1FD-4987-31E019F4627A}"/>
                </a:ext>
              </a:extLst>
            </p:cNvPr>
            <p:cNvSpPr/>
            <p:nvPr/>
          </p:nvSpPr>
          <p:spPr>
            <a:xfrm>
              <a:off x="3646575" y="930775"/>
              <a:ext cx="13625" cy="9175"/>
            </a:xfrm>
            <a:custGeom>
              <a:avLst/>
              <a:gdLst/>
              <a:ahLst/>
              <a:cxnLst/>
              <a:rect l="l" t="t" r="r" b="b"/>
              <a:pathLst>
                <a:path w="545" h="367" extrusionOk="0">
                  <a:moveTo>
                    <a:pt x="402" y="1"/>
                  </a:moveTo>
                  <a:cubicBezTo>
                    <a:pt x="346" y="1"/>
                    <a:pt x="275" y="21"/>
                    <a:pt x="205" y="61"/>
                  </a:cubicBezTo>
                  <a:cubicBezTo>
                    <a:pt x="75" y="136"/>
                    <a:pt x="0" y="252"/>
                    <a:pt x="38" y="320"/>
                  </a:cubicBezTo>
                  <a:cubicBezTo>
                    <a:pt x="55" y="352"/>
                    <a:pt x="93" y="367"/>
                    <a:pt x="142" y="367"/>
                  </a:cubicBezTo>
                  <a:cubicBezTo>
                    <a:pt x="199" y="367"/>
                    <a:pt x="270" y="346"/>
                    <a:pt x="340" y="306"/>
                  </a:cubicBezTo>
                  <a:cubicBezTo>
                    <a:pt x="470" y="232"/>
                    <a:pt x="545" y="116"/>
                    <a:pt x="508" y="48"/>
                  </a:cubicBezTo>
                  <a:cubicBezTo>
                    <a:pt x="490" y="16"/>
                    <a:pt x="452" y="1"/>
                    <a:pt x="40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7807;p69">
              <a:extLst>
                <a:ext uri="{FF2B5EF4-FFF2-40B4-BE49-F238E27FC236}">
                  <a16:creationId xmlns:a16="http://schemas.microsoft.com/office/drawing/2014/main" id="{9378696E-677F-634E-B3DD-D1828808E11F}"/>
                </a:ext>
              </a:extLst>
            </p:cNvPr>
            <p:cNvSpPr/>
            <p:nvPr/>
          </p:nvSpPr>
          <p:spPr>
            <a:xfrm>
              <a:off x="3649775" y="947600"/>
              <a:ext cx="31850" cy="43600"/>
            </a:xfrm>
            <a:custGeom>
              <a:avLst/>
              <a:gdLst/>
              <a:ahLst/>
              <a:cxnLst/>
              <a:rect l="l" t="t" r="r" b="b"/>
              <a:pathLst>
                <a:path w="1274" h="1744" extrusionOk="0">
                  <a:moveTo>
                    <a:pt x="286" y="0"/>
                  </a:moveTo>
                  <a:cubicBezTo>
                    <a:pt x="260" y="0"/>
                    <a:pt x="236" y="2"/>
                    <a:pt x="212" y="6"/>
                  </a:cubicBezTo>
                  <a:cubicBezTo>
                    <a:pt x="71" y="27"/>
                    <a:pt x="0" y="99"/>
                    <a:pt x="8" y="107"/>
                  </a:cubicBezTo>
                  <a:cubicBezTo>
                    <a:pt x="9" y="109"/>
                    <a:pt x="11" y="110"/>
                    <a:pt x="15" y="110"/>
                  </a:cubicBezTo>
                  <a:cubicBezTo>
                    <a:pt x="37" y="110"/>
                    <a:pt x="102" y="84"/>
                    <a:pt x="195" y="84"/>
                  </a:cubicBezTo>
                  <a:cubicBezTo>
                    <a:pt x="203" y="84"/>
                    <a:pt x="210" y="85"/>
                    <a:pt x="218" y="85"/>
                  </a:cubicBezTo>
                  <a:cubicBezTo>
                    <a:pt x="340" y="86"/>
                    <a:pt x="495" y="147"/>
                    <a:pt x="615" y="255"/>
                  </a:cubicBezTo>
                  <a:cubicBezTo>
                    <a:pt x="740" y="362"/>
                    <a:pt x="825" y="506"/>
                    <a:pt x="879" y="619"/>
                  </a:cubicBezTo>
                  <a:cubicBezTo>
                    <a:pt x="934" y="734"/>
                    <a:pt x="963" y="815"/>
                    <a:pt x="963" y="815"/>
                  </a:cubicBezTo>
                  <a:cubicBezTo>
                    <a:pt x="963" y="815"/>
                    <a:pt x="965" y="820"/>
                    <a:pt x="975" y="842"/>
                  </a:cubicBezTo>
                  <a:cubicBezTo>
                    <a:pt x="975" y="842"/>
                    <a:pt x="976" y="842"/>
                    <a:pt x="977" y="846"/>
                  </a:cubicBezTo>
                  <a:cubicBezTo>
                    <a:pt x="979" y="847"/>
                    <a:pt x="981" y="848"/>
                    <a:pt x="977" y="851"/>
                  </a:cubicBezTo>
                  <a:cubicBezTo>
                    <a:pt x="978" y="851"/>
                    <a:pt x="978" y="851"/>
                    <a:pt x="979" y="851"/>
                  </a:cubicBezTo>
                  <a:lnTo>
                    <a:pt x="979" y="851"/>
                  </a:lnTo>
                  <a:cubicBezTo>
                    <a:pt x="982" y="851"/>
                    <a:pt x="943" y="858"/>
                    <a:pt x="917" y="867"/>
                  </a:cubicBezTo>
                  <a:cubicBezTo>
                    <a:pt x="886" y="876"/>
                    <a:pt x="854" y="889"/>
                    <a:pt x="822" y="910"/>
                  </a:cubicBezTo>
                  <a:cubicBezTo>
                    <a:pt x="690" y="980"/>
                    <a:pt x="583" y="1178"/>
                    <a:pt x="652" y="1356"/>
                  </a:cubicBezTo>
                  <a:cubicBezTo>
                    <a:pt x="688" y="1439"/>
                    <a:pt x="746" y="1492"/>
                    <a:pt x="794" y="1535"/>
                  </a:cubicBezTo>
                  <a:cubicBezTo>
                    <a:pt x="843" y="1577"/>
                    <a:pt x="887" y="1615"/>
                    <a:pt x="926" y="1649"/>
                  </a:cubicBezTo>
                  <a:cubicBezTo>
                    <a:pt x="996" y="1708"/>
                    <a:pt x="1047" y="1744"/>
                    <a:pt x="1062" y="1744"/>
                  </a:cubicBezTo>
                  <a:cubicBezTo>
                    <a:pt x="1064" y="1744"/>
                    <a:pt x="1065" y="1744"/>
                    <a:pt x="1066" y="1743"/>
                  </a:cubicBezTo>
                  <a:cubicBezTo>
                    <a:pt x="1073" y="1735"/>
                    <a:pt x="1036" y="1681"/>
                    <a:pt x="974" y="1602"/>
                  </a:cubicBezTo>
                  <a:cubicBezTo>
                    <a:pt x="918" y="1522"/>
                    <a:pt x="799" y="1418"/>
                    <a:pt x="770" y="1315"/>
                  </a:cubicBezTo>
                  <a:cubicBezTo>
                    <a:pt x="742" y="1212"/>
                    <a:pt x="817" y="1097"/>
                    <a:pt x="901" y="1065"/>
                  </a:cubicBezTo>
                  <a:cubicBezTo>
                    <a:pt x="922" y="1054"/>
                    <a:pt x="943" y="1048"/>
                    <a:pt x="963" y="1044"/>
                  </a:cubicBezTo>
                  <a:cubicBezTo>
                    <a:pt x="987" y="1040"/>
                    <a:pt x="990" y="1037"/>
                    <a:pt x="1046" y="1036"/>
                  </a:cubicBezTo>
                  <a:cubicBezTo>
                    <a:pt x="1135" y="1040"/>
                    <a:pt x="1228" y="1059"/>
                    <a:pt x="1274" y="1064"/>
                  </a:cubicBezTo>
                  <a:cubicBezTo>
                    <a:pt x="1162" y="778"/>
                    <a:pt x="1145" y="734"/>
                    <a:pt x="1145" y="734"/>
                  </a:cubicBezTo>
                  <a:cubicBezTo>
                    <a:pt x="1145" y="734"/>
                    <a:pt x="1108" y="650"/>
                    <a:pt x="1039" y="528"/>
                  </a:cubicBezTo>
                  <a:cubicBezTo>
                    <a:pt x="970" y="409"/>
                    <a:pt x="857" y="249"/>
                    <a:pt x="699" y="141"/>
                  </a:cubicBezTo>
                  <a:cubicBezTo>
                    <a:pt x="572" y="48"/>
                    <a:pt x="415" y="0"/>
                    <a:pt x="28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7808;p69">
              <a:extLst>
                <a:ext uri="{FF2B5EF4-FFF2-40B4-BE49-F238E27FC236}">
                  <a16:creationId xmlns:a16="http://schemas.microsoft.com/office/drawing/2014/main" id="{705E15BD-E8C5-6756-B002-BF0164EE66A0}"/>
                </a:ext>
              </a:extLst>
            </p:cNvPr>
            <p:cNvSpPr/>
            <p:nvPr/>
          </p:nvSpPr>
          <p:spPr>
            <a:xfrm>
              <a:off x="3940300" y="924925"/>
              <a:ext cx="95875" cy="89175"/>
            </a:xfrm>
            <a:custGeom>
              <a:avLst/>
              <a:gdLst/>
              <a:ahLst/>
              <a:cxnLst/>
              <a:rect l="l" t="t" r="r" b="b"/>
              <a:pathLst>
                <a:path w="3835" h="3567" extrusionOk="0">
                  <a:moveTo>
                    <a:pt x="2139" y="0"/>
                  </a:moveTo>
                  <a:cubicBezTo>
                    <a:pt x="1792" y="0"/>
                    <a:pt x="1560" y="208"/>
                    <a:pt x="1560" y="208"/>
                  </a:cubicBezTo>
                  <a:cubicBezTo>
                    <a:pt x="1559" y="208"/>
                    <a:pt x="1558" y="207"/>
                    <a:pt x="1557" y="207"/>
                  </a:cubicBezTo>
                  <a:cubicBezTo>
                    <a:pt x="1311" y="207"/>
                    <a:pt x="0" y="3566"/>
                    <a:pt x="1165" y="3566"/>
                  </a:cubicBezTo>
                  <a:cubicBezTo>
                    <a:pt x="1313" y="3566"/>
                    <a:pt x="1501" y="3512"/>
                    <a:pt x="1737" y="3389"/>
                  </a:cubicBezTo>
                  <a:cubicBezTo>
                    <a:pt x="3835" y="2300"/>
                    <a:pt x="3276" y="458"/>
                    <a:pt x="2561" y="103"/>
                  </a:cubicBezTo>
                  <a:cubicBezTo>
                    <a:pt x="2408" y="28"/>
                    <a:pt x="2266" y="0"/>
                    <a:pt x="213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7809;p69">
              <a:extLst>
                <a:ext uri="{FF2B5EF4-FFF2-40B4-BE49-F238E27FC236}">
                  <a16:creationId xmlns:a16="http://schemas.microsoft.com/office/drawing/2014/main" id="{0930F152-3902-41A1-B50E-5E5E0DCA1EE7}"/>
                </a:ext>
              </a:extLst>
            </p:cNvPr>
            <p:cNvSpPr/>
            <p:nvPr/>
          </p:nvSpPr>
          <p:spPr>
            <a:xfrm>
              <a:off x="3940300" y="924925"/>
              <a:ext cx="95875" cy="89175"/>
            </a:xfrm>
            <a:custGeom>
              <a:avLst/>
              <a:gdLst/>
              <a:ahLst/>
              <a:cxnLst/>
              <a:rect l="l" t="t" r="r" b="b"/>
              <a:pathLst>
                <a:path w="3835" h="3567" extrusionOk="0">
                  <a:moveTo>
                    <a:pt x="2139" y="0"/>
                  </a:moveTo>
                  <a:cubicBezTo>
                    <a:pt x="1792" y="0"/>
                    <a:pt x="1560" y="208"/>
                    <a:pt x="1560" y="208"/>
                  </a:cubicBezTo>
                  <a:cubicBezTo>
                    <a:pt x="1559" y="208"/>
                    <a:pt x="1558" y="207"/>
                    <a:pt x="1557" y="207"/>
                  </a:cubicBezTo>
                  <a:cubicBezTo>
                    <a:pt x="1311" y="207"/>
                    <a:pt x="0" y="3566"/>
                    <a:pt x="1165" y="3566"/>
                  </a:cubicBezTo>
                  <a:cubicBezTo>
                    <a:pt x="1313" y="3566"/>
                    <a:pt x="1501" y="3512"/>
                    <a:pt x="1737" y="3389"/>
                  </a:cubicBezTo>
                  <a:cubicBezTo>
                    <a:pt x="3835" y="2300"/>
                    <a:pt x="3276" y="458"/>
                    <a:pt x="2561" y="103"/>
                  </a:cubicBezTo>
                  <a:cubicBezTo>
                    <a:pt x="2408" y="28"/>
                    <a:pt x="2266" y="0"/>
                    <a:pt x="213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7810;p69">
              <a:extLst>
                <a:ext uri="{FF2B5EF4-FFF2-40B4-BE49-F238E27FC236}">
                  <a16:creationId xmlns:a16="http://schemas.microsoft.com/office/drawing/2014/main" id="{9F2A5775-E66E-2AF0-69E8-526C7A545EAB}"/>
                </a:ext>
              </a:extLst>
            </p:cNvPr>
            <p:cNvSpPr/>
            <p:nvPr/>
          </p:nvSpPr>
          <p:spPr>
            <a:xfrm>
              <a:off x="3975700" y="948500"/>
              <a:ext cx="37825" cy="46325"/>
            </a:xfrm>
            <a:custGeom>
              <a:avLst/>
              <a:gdLst/>
              <a:ahLst/>
              <a:cxnLst/>
              <a:rect l="l" t="t" r="r" b="b"/>
              <a:pathLst>
                <a:path w="1513" h="1853" extrusionOk="0">
                  <a:moveTo>
                    <a:pt x="917" y="0"/>
                  </a:moveTo>
                  <a:cubicBezTo>
                    <a:pt x="801" y="0"/>
                    <a:pt x="674" y="41"/>
                    <a:pt x="539" y="150"/>
                  </a:cubicBezTo>
                  <a:cubicBezTo>
                    <a:pt x="0" y="587"/>
                    <a:pt x="115" y="1015"/>
                    <a:pt x="115" y="1015"/>
                  </a:cubicBezTo>
                  <a:cubicBezTo>
                    <a:pt x="115" y="1015"/>
                    <a:pt x="135" y="1013"/>
                    <a:pt x="165" y="1013"/>
                  </a:cubicBezTo>
                  <a:cubicBezTo>
                    <a:pt x="271" y="1013"/>
                    <a:pt x="502" y="1040"/>
                    <a:pt x="436" y="1278"/>
                  </a:cubicBezTo>
                  <a:cubicBezTo>
                    <a:pt x="352" y="1584"/>
                    <a:pt x="63" y="1812"/>
                    <a:pt x="63" y="1812"/>
                  </a:cubicBezTo>
                  <a:cubicBezTo>
                    <a:pt x="63" y="1812"/>
                    <a:pt x="172" y="1852"/>
                    <a:pt x="332" y="1852"/>
                  </a:cubicBezTo>
                  <a:cubicBezTo>
                    <a:pt x="687" y="1852"/>
                    <a:pt x="1295" y="1654"/>
                    <a:pt x="1512" y="375"/>
                  </a:cubicBezTo>
                  <a:cubicBezTo>
                    <a:pt x="1512" y="375"/>
                    <a:pt x="1268" y="0"/>
                    <a:pt x="917"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7811;p69">
              <a:extLst>
                <a:ext uri="{FF2B5EF4-FFF2-40B4-BE49-F238E27FC236}">
                  <a16:creationId xmlns:a16="http://schemas.microsoft.com/office/drawing/2014/main" id="{8B262EC1-AE25-7E38-647E-DF998F9C3F13}"/>
                </a:ext>
              </a:extLst>
            </p:cNvPr>
            <p:cNvSpPr/>
            <p:nvPr/>
          </p:nvSpPr>
          <p:spPr>
            <a:xfrm>
              <a:off x="3940300" y="925700"/>
              <a:ext cx="84600" cy="88375"/>
            </a:xfrm>
            <a:custGeom>
              <a:avLst/>
              <a:gdLst/>
              <a:ahLst/>
              <a:cxnLst/>
              <a:rect l="l" t="t" r="r" b="b"/>
              <a:pathLst>
                <a:path w="3384" h="3535" extrusionOk="0">
                  <a:moveTo>
                    <a:pt x="1906" y="1"/>
                  </a:moveTo>
                  <a:lnTo>
                    <a:pt x="1906" y="1"/>
                  </a:lnTo>
                  <a:cubicBezTo>
                    <a:pt x="1692" y="59"/>
                    <a:pt x="1560" y="177"/>
                    <a:pt x="1560" y="177"/>
                  </a:cubicBezTo>
                  <a:cubicBezTo>
                    <a:pt x="1559" y="177"/>
                    <a:pt x="1558" y="176"/>
                    <a:pt x="1557" y="176"/>
                  </a:cubicBezTo>
                  <a:cubicBezTo>
                    <a:pt x="1311" y="176"/>
                    <a:pt x="0" y="3534"/>
                    <a:pt x="1166" y="3534"/>
                  </a:cubicBezTo>
                  <a:cubicBezTo>
                    <a:pt x="1314" y="3534"/>
                    <a:pt x="1503" y="3480"/>
                    <a:pt x="1739" y="3357"/>
                  </a:cubicBezTo>
                  <a:cubicBezTo>
                    <a:pt x="3260" y="2568"/>
                    <a:pt x="3383" y="1382"/>
                    <a:pt x="3063" y="655"/>
                  </a:cubicBezTo>
                  <a:lnTo>
                    <a:pt x="3063" y="655"/>
                  </a:lnTo>
                  <a:cubicBezTo>
                    <a:pt x="3120" y="994"/>
                    <a:pt x="3083" y="1402"/>
                    <a:pt x="2615" y="1542"/>
                  </a:cubicBezTo>
                  <a:cubicBezTo>
                    <a:pt x="2558" y="1559"/>
                    <a:pt x="2505" y="1567"/>
                    <a:pt x="2455" y="1567"/>
                  </a:cubicBezTo>
                  <a:cubicBezTo>
                    <a:pt x="1871" y="1567"/>
                    <a:pt x="1797" y="449"/>
                    <a:pt x="190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7812;p69">
              <a:extLst>
                <a:ext uri="{FF2B5EF4-FFF2-40B4-BE49-F238E27FC236}">
                  <a16:creationId xmlns:a16="http://schemas.microsoft.com/office/drawing/2014/main" id="{4281EA98-473B-94AF-A6D4-88C872A71A72}"/>
                </a:ext>
              </a:extLst>
            </p:cNvPr>
            <p:cNvSpPr/>
            <p:nvPr/>
          </p:nvSpPr>
          <p:spPr>
            <a:xfrm>
              <a:off x="3994425" y="931250"/>
              <a:ext cx="13600" cy="9225"/>
            </a:xfrm>
            <a:custGeom>
              <a:avLst/>
              <a:gdLst/>
              <a:ahLst/>
              <a:cxnLst/>
              <a:rect l="l" t="t" r="r" b="b"/>
              <a:pathLst>
                <a:path w="544" h="369" extrusionOk="0">
                  <a:moveTo>
                    <a:pt x="142" y="0"/>
                  </a:moveTo>
                  <a:cubicBezTo>
                    <a:pt x="93" y="0"/>
                    <a:pt x="55" y="16"/>
                    <a:pt x="38" y="47"/>
                  </a:cubicBezTo>
                  <a:cubicBezTo>
                    <a:pt x="0" y="116"/>
                    <a:pt x="75" y="232"/>
                    <a:pt x="204" y="307"/>
                  </a:cubicBezTo>
                  <a:cubicBezTo>
                    <a:pt x="273" y="348"/>
                    <a:pt x="344" y="368"/>
                    <a:pt x="400" y="368"/>
                  </a:cubicBezTo>
                  <a:cubicBezTo>
                    <a:pt x="450" y="368"/>
                    <a:pt x="489" y="353"/>
                    <a:pt x="506" y="321"/>
                  </a:cubicBezTo>
                  <a:cubicBezTo>
                    <a:pt x="544" y="253"/>
                    <a:pt x="469" y="137"/>
                    <a:pt x="339" y="61"/>
                  </a:cubicBezTo>
                  <a:cubicBezTo>
                    <a:pt x="270" y="21"/>
                    <a:pt x="199" y="0"/>
                    <a:pt x="142"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7813;p69">
              <a:extLst>
                <a:ext uri="{FF2B5EF4-FFF2-40B4-BE49-F238E27FC236}">
                  <a16:creationId xmlns:a16="http://schemas.microsoft.com/office/drawing/2014/main" id="{9C0B3BD2-E44D-9AED-630E-F8B440C65C9C}"/>
                </a:ext>
              </a:extLst>
            </p:cNvPr>
            <p:cNvSpPr/>
            <p:nvPr/>
          </p:nvSpPr>
          <p:spPr>
            <a:xfrm>
              <a:off x="3972925" y="947975"/>
              <a:ext cx="31875" cy="43700"/>
            </a:xfrm>
            <a:custGeom>
              <a:avLst/>
              <a:gdLst/>
              <a:ahLst/>
              <a:cxnLst/>
              <a:rect l="l" t="t" r="r" b="b"/>
              <a:pathLst>
                <a:path w="1275" h="1748" extrusionOk="0">
                  <a:moveTo>
                    <a:pt x="986" y="1"/>
                  </a:moveTo>
                  <a:cubicBezTo>
                    <a:pt x="858" y="1"/>
                    <a:pt x="702" y="48"/>
                    <a:pt x="576" y="140"/>
                  </a:cubicBezTo>
                  <a:cubicBezTo>
                    <a:pt x="419" y="249"/>
                    <a:pt x="305" y="409"/>
                    <a:pt x="236" y="527"/>
                  </a:cubicBezTo>
                  <a:cubicBezTo>
                    <a:pt x="166" y="648"/>
                    <a:pt x="129" y="732"/>
                    <a:pt x="129" y="732"/>
                  </a:cubicBezTo>
                  <a:cubicBezTo>
                    <a:pt x="129" y="732"/>
                    <a:pt x="112" y="777"/>
                    <a:pt x="0" y="1062"/>
                  </a:cubicBezTo>
                  <a:cubicBezTo>
                    <a:pt x="46" y="1056"/>
                    <a:pt x="139" y="1038"/>
                    <a:pt x="228" y="1034"/>
                  </a:cubicBezTo>
                  <a:cubicBezTo>
                    <a:pt x="284" y="1035"/>
                    <a:pt x="287" y="1038"/>
                    <a:pt x="311" y="1043"/>
                  </a:cubicBezTo>
                  <a:cubicBezTo>
                    <a:pt x="331" y="1046"/>
                    <a:pt x="352" y="1053"/>
                    <a:pt x="373" y="1064"/>
                  </a:cubicBezTo>
                  <a:cubicBezTo>
                    <a:pt x="456" y="1096"/>
                    <a:pt x="531" y="1211"/>
                    <a:pt x="504" y="1315"/>
                  </a:cubicBezTo>
                  <a:cubicBezTo>
                    <a:pt x="474" y="1418"/>
                    <a:pt x="356" y="1522"/>
                    <a:pt x="300" y="1602"/>
                  </a:cubicBezTo>
                  <a:cubicBezTo>
                    <a:pt x="235" y="1681"/>
                    <a:pt x="198" y="1736"/>
                    <a:pt x="206" y="1746"/>
                  </a:cubicBezTo>
                  <a:cubicBezTo>
                    <a:pt x="207" y="1747"/>
                    <a:pt x="208" y="1747"/>
                    <a:pt x="209" y="1747"/>
                  </a:cubicBezTo>
                  <a:cubicBezTo>
                    <a:pt x="224" y="1747"/>
                    <a:pt x="276" y="1710"/>
                    <a:pt x="346" y="1652"/>
                  </a:cubicBezTo>
                  <a:cubicBezTo>
                    <a:pt x="384" y="1619"/>
                    <a:pt x="430" y="1582"/>
                    <a:pt x="478" y="1539"/>
                  </a:cubicBezTo>
                  <a:cubicBezTo>
                    <a:pt x="526" y="1497"/>
                    <a:pt x="584" y="1444"/>
                    <a:pt x="621" y="1359"/>
                  </a:cubicBezTo>
                  <a:cubicBezTo>
                    <a:pt x="691" y="1182"/>
                    <a:pt x="584" y="984"/>
                    <a:pt x="452" y="912"/>
                  </a:cubicBezTo>
                  <a:cubicBezTo>
                    <a:pt x="420" y="891"/>
                    <a:pt x="388" y="879"/>
                    <a:pt x="357" y="868"/>
                  </a:cubicBezTo>
                  <a:cubicBezTo>
                    <a:pt x="330" y="858"/>
                    <a:pt x="286" y="850"/>
                    <a:pt x="297" y="850"/>
                  </a:cubicBezTo>
                  <a:cubicBezTo>
                    <a:pt x="293" y="848"/>
                    <a:pt x="295" y="847"/>
                    <a:pt x="297" y="844"/>
                  </a:cubicBezTo>
                  <a:cubicBezTo>
                    <a:pt x="298" y="842"/>
                    <a:pt x="299" y="842"/>
                    <a:pt x="299" y="842"/>
                  </a:cubicBezTo>
                  <a:cubicBezTo>
                    <a:pt x="309" y="820"/>
                    <a:pt x="311" y="815"/>
                    <a:pt x="311" y="815"/>
                  </a:cubicBezTo>
                  <a:cubicBezTo>
                    <a:pt x="311" y="815"/>
                    <a:pt x="340" y="734"/>
                    <a:pt x="396" y="619"/>
                  </a:cubicBezTo>
                  <a:cubicBezTo>
                    <a:pt x="451" y="506"/>
                    <a:pt x="537" y="362"/>
                    <a:pt x="661" y="256"/>
                  </a:cubicBezTo>
                  <a:cubicBezTo>
                    <a:pt x="783" y="148"/>
                    <a:pt x="938" y="89"/>
                    <a:pt x="1060" y="87"/>
                  </a:cubicBezTo>
                  <a:cubicBezTo>
                    <a:pt x="1067" y="87"/>
                    <a:pt x="1074" y="86"/>
                    <a:pt x="1081" y="86"/>
                  </a:cubicBezTo>
                  <a:cubicBezTo>
                    <a:pt x="1176" y="86"/>
                    <a:pt x="1240" y="113"/>
                    <a:pt x="1261" y="113"/>
                  </a:cubicBezTo>
                  <a:cubicBezTo>
                    <a:pt x="1264" y="113"/>
                    <a:pt x="1266" y="112"/>
                    <a:pt x="1267" y="110"/>
                  </a:cubicBezTo>
                  <a:cubicBezTo>
                    <a:pt x="1275" y="101"/>
                    <a:pt x="1204" y="30"/>
                    <a:pt x="1064" y="7"/>
                  </a:cubicBezTo>
                  <a:cubicBezTo>
                    <a:pt x="1040" y="3"/>
                    <a:pt x="1014" y="1"/>
                    <a:pt x="986"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7814;p69">
              <a:extLst>
                <a:ext uri="{FF2B5EF4-FFF2-40B4-BE49-F238E27FC236}">
                  <a16:creationId xmlns:a16="http://schemas.microsoft.com/office/drawing/2014/main" id="{5DC12A0C-95B0-45DA-BD5C-B011272F9267}"/>
                </a:ext>
              </a:extLst>
            </p:cNvPr>
            <p:cNvSpPr/>
            <p:nvPr/>
          </p:nvSpPr>
          <p:spPr>
            <a:xfrm>
              <a:off x="3648875" y="748750"/>
              <a:ext cx="342500" cy="381050"/>
            </a:xfrm>
            <a:custGeom>
              <a:avLst/>
              <a:gdLst/>
              <a:ahLst/>
              <a:cxnLst/>
              <a:rect l="l" t="t" r="r" b="b"/>
              <a:pathLst>
                <a:path w="13700" h="15242" extrusionOk="0">
                  <a:moveTo>
                    <a:pt x="6650" y="1"/>
                  </a:moveTo>
                  <a:cubicBezTo>
                    <a:pt x="3524" y="1"/>
                    <a:pt x="0" y="3098"/>
                    <a:pt x="664" y="6553"/>
                  </a:cubicBezTo>
                  <a:cubicBezTo>
                    <a:pt x="786" y="7191"/>
                    <a:pt x="992" y="7811"/>
                    <a:pt x="1063" y="8460"/>
                  </a:cubicBezTo>
                  <a:cubicBezTo>
                    <a:pt x="1115" y="8927"/>
                    <a:pt x="1144" y="9437"/>
                    <a:pt x="1198" y="9951"/>
                  </a:cubicBezTo>
                  <a:cubicBezTo>
                    <a:pt x="1304" y="10970"/>
                    <a:pt x="1508" y="12002"/>
                    <a:pt x="2174" y="12744"/>
                  </a:cubicBezTo>
                  <a:cubicBezTo>
                    <a:pt x="2769" y="13408"/>
                    <a:pt x="3293" y="13924"/>
                    <a:pt x="4124" y="14313"/>
                  </a:cubicBezTo>
                  <a:cubicBezTo>
                    <a:pt x="5136" y="14787"/>
                    <a:pt x="6242" y="15240"/>
                    <a:pt x="7376" y="15241"/>
                  </a:cubicBezTo>
                  <a:cubicBezTo>
                    <a:pt x="7377" y="15241"/>
                    <a:pt x="7378" y="15241"/>
                    <a:pt x="7379" y="15241"/>
                  </a:cubicBezTo>
                  <a:cubicBezTo>
                    <a:pt x="8548" y="15241"/>
                    <a:pt x="9819" y="14453"/>
                    <a:pt x="10818" y="13904"/>
                  </a:cubicBezTo>
                  <a:cubicBezTo>
                    <a:pt x="11464" y="13548"/>
                    <a:pt x="12146" y="13205"/>
                    <a:pt x="12510" y="12540"/>
                  </a:cubicBezTo>
                  <a:cubicBezTo>
                    <a:pt x="12848" y="11922"/>
                    <a:pt x="12989" y="11218"/>
                    <a:pt x="13124" y="10533"/>
                  </a:cubicBezTo>
                  <a:cubicBezTo>
                    <a:pt x="13217" y="10056"/>
                    <a:pt x="13287" y="9536"/>
                    <a:pt x="13291" y="9046"/>
                  </a:cubicBezTo>
                  <a:cubicBezTo>
                    <a:pt x="13293" y="8631"/>
                    <a:pt x="13312" y="8234"/>
                    <a:pt x="13364" y="7822"/>
                  </a:cubicBezTo>
                  <a:cubicBezTo>
                    <a:pt x="13485" y="6870"/>
                    <a:pt x="13700" y="5909"/>
                    <a:pt x="13586" y="4945"/>
                  </a:cubicBezTo>
                  <a:cubicBezTo>
                    <a:pt x="13472" y="3965"/>
                    <a:pt x="12864" y="2961"/>
                    <a:pt x="12220" y="2249"/>
                  </a:cubicBezTo>
                  <a:cubicBezTo>
                    <a:pt x="10856" y="744"/>
                    <a:pt x="8806" y="101"/>
                    <a:pt x="6879" y="6"/>
                  </a:cubicBezTo>
                  <a:cubicBezTo>
                    <a:pt x="6803" y="3"/>
                    <a:pt x="6727" y="1"/>
                    <a:pt x="665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815;p69">
              <a:extLst>
                <a:ext uri="{FF2B5EF4-FFF2-40B4-BE49-F238E27FC236}">
                  <a16:creationId xmlns:a16="http://schemas.microsoft.com/office/drawing/2014/main" id="{95DB2A8C-86D6-3970-C535-1D71CD19822B}"/>
                </a:ext>
              </a:extLst>
            </p:cNvPr>
            <p:cNvSpPr/>
            <p:nvPr/>
          </p:nvSpPr>
          <p:spPr>
            <a:xfrm>
              <a:off x="3648875" y="748750"/>
              <a:ext cx="342500" cy="381050"/>
            </a:xfrm>
            <a:custGeom>
              <a:avLst/>
              <a:gdLst/>
              <a:ahLst/>
              <a:cxnLst/>
              <a:rect l="l" t="t" r="r" b="b"/>
              <a:pathLst>
                <a:path w="13700" h="15242" extrusionOk="0">
                  <a:moveTo>
                    <a:pt x="6650" y="1"/>
                  </a:moveTo>
                  <a:cubicBezTo>
                    <a:pt x="3524" y="1"/>
                    <a:pt x="0" y="3098"/>
                    <a:pt x="664" y="6553"/>
                  </a:cubicBezTo>
                  <a:cubicBezTo>
                    <a:pt x="786" y="7191"/>
                    <a:pt x="992" y="7811"/>
                    <a:pt x="1063" y="8460"/>
                  </a:cubicBezTo>
                  <a:cubicBezTo>
                    <a:pt x="1115" y="8927"/>
                    <a:pt x="1144" y="9437"/>
                    <a:pt x="1198" y="9951"/>
                  </a:cubicBezTo>
                  <a:cubicBezTo>
                    <a:pt x="1304" y="10970"/>
                    <a:pt x="1508" y="12002"/>
                    <a:pt x="2174" y="12744"/>
                  </a:cubicBezTo>
                  <a:cubicBezTo>
                    <a:pt x="2769" y="13408"/>
                    <a:pt x="3293" y="13924"/>
                    <a:pt x="4124" y="14313"/>
                  </a:cubicBezTo>
                  <a:cubicBezTo>
                    <a:pt x="5136" y="14787"/>
                    <a:pt x="6242" y="15240"/>
                    <a:pt x="7376" y="15241"/>
                  </a:cubicBezTo>
                  <a:cubicBezTo>
                    <a:pt x="7377" y="15241"/>
                    <a:pt x="7378" y="15241"/>
                    <a:pt x="7379" y="15241"/>
                  </a:cubicBezTo>
                  <a:cubicBezTo>
                    <a:pt x="8548" y="15241"/>
                    <a:pt x="9876" y="14549"/>
                    <a:pt x="10873" y="14000"/>
                  </a:cubicBezTo>
                  <a:cubicBezTo>
                    <a:pt x="11521" y="13644"/>
                    <a:pt x="12146" y="13204"/>
                    <a:pt x="12510" y="12540"/>
                  </a:cubicBezTo>
                  <a:cubicBezTo>
                    <a:pt x="12848" y="11922"/>
                    <a:pt x="12989" y="11218"/>
                    <a:pt x="13124" y="10533"/>
                  </a:cubicBezTo>
                  <a:cubicBezTo>
                    <a:pt x="13217" y="10056"/>
                    <a:pt x="13287" y="9536"/>
                    <a:pt x="13291" y="9046"/>
                  </a:cubicBezTo>
                  <a:cubicBezTo>
                    <a:pt x="13293" y="8631"/>
                    <a:pt x="13312" y="8234"/>
                    <a:pt x="13364" y="7822"/>
                  </a:cubicBezTo>
                  <a:cubicBezTo>
                    <a:pt x="13485" y="6870"/>
                    <a:pt x="13700" y="5909"/>
                    <a:pt x="13586" y="4945"/>
                  </a:cubicBezTo>
                  <a:cubicBezTo>
                    <a:pt x="13472" y="3965"/>
                    <a:pt x="12864" y="2961"/>
                    <a:pt x="12220" y="2249"/>
                  </a:cubicBezTo>
                  <a:cubicBezTo>
                    <a:pt x="10856" y="744"/>
                    <a:pt x="8806" y="101"/>
                    <a:pt x="6879" y="6"/>
                  </a:cubicBezTo>
                  <a:cubicBezTo>
                    <a:pt x="6803" y="3"/>
                    <a:pt x="6727" y="1"/>
                    <a:pt x="665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816;p69">
              <a:extLst>
                <a:ext uri="{FF2B5EF4-FFF2-40B4-BE49-F238E27FC236}">
                  <a16:creationId xmlns:a16="http://schemas.microsoft.com/office/drawing/2014/main" id="{85772138-7911-695F-590B-C6D5B0299068}"/>
                </a:ext>
              </a:extLst>
            </p:cNvPr>
            <p:cNvSpPr/>
            <p:nvPr/>
          </p:nvSpPr>
          <p:spPr>
            <a:xfrm>
              <a:off x="3662050" y="861100"/>
              <a:ext cx="311225" cy="268700"/>
            </a:xfrm>
            <a:custGeom>
              <a:avLst/>
              <a:gdLst/>
              <a:ahLst/>
              <a:cxnLst/>
              <a:rect l="l" t="t" r="r" b="b"/>
              <a:pathLst>
                <a:path w="12449" h="10748" extrusionOk="0">
                  <a:moveTo>
                    <a:pt x="220" y="0"/>
                  </a:moveTo>
                  <a:lnTo>
                    <a:pt x="220" y="0"/>
                  </a:lnTo>
                  <a:cubicBezTo>
                    <a:pt x="43" y="655"/>
                    <a:pt x="0" y="1349"/>
                    <a:pt x="136" y="2059"/>
                  </a:cubicBezTo>
                  <a:cubicBezTo>
                    <a:pt x="258" y="2697"/>
                    <a:pt x="465" y="3317"/>
                    <a:pt x="535" y="3966"/>
                  </a:cubicBezTo>
                  <a:cubicBezTo>
                    <a:pt x="588" y="4435"/>
                    <a:pt x="615" y="4945"/>
                    <a:pt x="671" y="5457"/>
                  </a:cubicBezTo>
                  <a:cubicBezTo>
                    <a:pt x="777" y="6476"/>
                    <a:pt x="981" y="7508"/>
                    <a:pt x="1647" y="8250"/>
                  </a:cubicBezTo>
                  <a:cubicBezTo>
                    <a:pt x="2242" y="8914"/>
                    <a:pt x="2766" y="9430"/>
                    <a:pt x="3597" y="9819"/>
                  </a:cubicBezTo>
                  <a:cubicBezTo>
                    <a:pt x="4609" y="10293"/>
                    <a:pt x="5713" y="10746"/>
                    <a:pt x="6849" y="10747"/>
                  </a:cubicBezTo>
                  <a:cubicBezTo>
                    <a:pt x="6850" y="10747"/>
                    <a:pt x="6851" y="10747"/>
                    <a:pt x="6852" y="10747"/>
                  </a:cubicBezTo>
                  <a:cubicBezTo>
                    <a:pt x="8021" y="10747"/>
                    <a:pt x="9349" y="10055"/>
                    <a:pt x="10346" y="9506"/>
                  </a:cubicBezTo>
                  <a:cubicBezTo>
                    <a:pt x="10994" y="9150"/>
                    <a:pt x="11619" y="8709"/>
                    <a:pt x="11983" y="8046"/>
                  </a:cubicBezTo>
                  <a:cubicBezTo>
                    <a:pt x="12205" y="7640"/>
                    <a:pt x="12343" y="7198"/>
                    <a:pt x="12448" y="6748"/>
                  </a:cubicBezTo>
                  <a:lnTo>
                    <a:pt x="12448" y="6748"/>
                  </a:lnTo>
                  <a:cubicBezTo>
                    <a:pt x="12349" y="7127"/>
                    <a:pt x="12222" y="7499"/>
                    <a:pt x="12034" y="7843"/>
                  </a:cubicBezTo>
                  <a:cubicBezTo>
                    <a:pt x="11670" y="8508"/>
                    <a:pt x="11044" y="8947"/>
                    <a:pt x="10397" y="9303"/>
                  </a:cubicBezTo>
                  <a:cubicBezTo>
                    <a:pt x="9399" y="9851"/>
                    <a:pt x="8072" y="10544"/>
                    <a:pt x="6902" y="10544"/>
                  </a:cubicBezTo>
                  <a:cubicBezTo>
                    <a:pt x="6901" y="10544"/>
                    <a:pt x="6900" y="10544"/>
                    <a:pt x="6899" y="10544"/>
                  </a:cubicBezTo>
                  <a:cubicBezTo>
                    <a:pt x="5765" y="10543"/>
                    <a:pt x="4660" y="10090"/>
                    <a:pt x="3649" y="9616"/>
                  </a:cubicBezTo>
                  <a:cubicBezTo>
                    <a:pt x="2818" y="9225"/>
                    <a:pt x="2292" y="8710"/>
                    <a:pt x="1698" y="8046"/>
                  </a:cubicBezTo>
                  <a:cubicBezTo>
                    <a:pt x="1030" y="7303"/>
                    <a:pt x="827" y="6272"/>
                    <a:pt x="721" y="5254"/>
                  </a:cubicBezTo>
                  <a:cubicBezTo>
                    <a:pt x="667" y="4741"/>
                    <a:pt x="639" y="4231"/>
                    <a:pt x="586" y="3762"/>
                  </a:cubicBezTo>
                  <a:cubicBezTo>
                    <a:pt x="516" y="3114"/>
                    <a:pt x="309" y="2492"/>
                    <a:pt x="187" y="1855"/>
                  </a:cubicBezTo>
                  <a:cubicBezTo>
                    <a:pt x="64" y="1218"/>
                    <a:pt x="87" y="595"/>
                    <a:pt x="22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817;p69">
              <a:extLst>
                <a:ext uri="{FF2B5EF4-FFF2-40B4-BE49-F238E27FC236}">
                  <a16:creationId xmlns:a16="http://schemas.microsoft.com/office/drawing/2014/main" id="{0B4AF862-F3BD-3F54-C6D2-DCA4B92B26F8}"/>
                </a:ext>
              </a:extLst>
            </p:cNvPr>
            <p:cNvSpPr/>
            <p:nvPr/>
          </p:nvSpPr>
          <p:spPr>
            <a:xfrm>
              <a:off x="3670825" y="993800"/>
              <a:ext cx="92175" cy="61300"/>
            </a:xfrm>
            <a:custGeom>
              <a:avLst/>
              <a:gdLst/>
              <a:ahLst/>
              <a:cxnLst/>
              <a:rect l="l" t="t" r="r" b="b"/>
              <a:pathLst>
                <a:path w="3687" h="2452" extrusionOk="0">
                  <a:moveTo>
                    <a:pt x="987" y="0"/>
                  </a:moveTo>
                  <a:cubicBezTo>
                    <a:pt x="987" y="0"/>
                    <a:pt x="0" y="252"/>
                    <a:pt x="787" y="1471"/>
                  </a:cubicBezTo>
                  <a:cubicBezTo>
                    <a:pt x="1421" y="2452"/>
                    <a:pt x="1849" y="2311"/>
                    <a:pt x="2175" y="2290"/>
                  </a:cubicBezTo>
                  <a:cubicBezTo>
                    <a:pt x="2770" y="2249"/>
                    <a:pt x="3683" y="1802"/>
                    <a:pt x="3684" y="985"/>
                  </a:cubicBezTo>
                  <a:cubicBezTo>
                    <a:pt x="3686" y="167"/>
                    <a:pt x="2217" y="1"/>
                    <a:pt x="98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818;p69">
              <a:extLst>
                <a:ext uri="{FF2B5EF4-FFF2-40B4-BE49-F238E27FC236}">
                  <a16:creationId xmlns:a16="http://schemas.microsoft.com/office/drawing/2014/main" id="{F10416AB-36AA-5CF4-4274-693EB0A782EC}"/>
                </a:ext>
              </a:extLst>
            </p:cNvPr>
            <p:cNvSpPr/>
            <p:nvPr/>
          </p:nvSpPr>
          <p:spPr>
            <a:xfrm>
              <a:off x="3882075" y="979400"/>
              <a:ext cx="99500" cy="75275"/>
            </a:xfrm>
            <a:custGeom>
              <a:avLst/>
              <a:gdLst/>
              <a:ahLst/>
              <a:cxnLst/>
              <a:rect l="l" t="t" r="r" b="b"/>
              <a:pathLst>
                <a:path w="3980" h="3011" extrusionOk="0">
                  <a:moveTo>
                    <a:pt x="814" y="927"/>
                  </a:moveTo>
                  <a:cubicBezTo>
                    <a:pt x="814" y="927"/>
                    <a:pt x="0" y="1554"/>
                    <a:pt x="1185" y="2361"/>
                  </a:cubicBezTo>
                  <a:cubicBezTo>
                    <a:pt x="2141" y="3011"/>
                    <a:pt x="2482" y="2711"/>
                    <a:pt x="2775" y="2559"/>
                  </a:cubicBezTo>
                  <a:cubicBezTo>
                    <a:pt x="3308" y="2284"/>
                    <a:pt x="3980" y="1506"/>
                    <a:pt x="3672" y="753"/>
                  </a:cubicBezTo>
                  <a:cubicBezTo>
                    <a:pt x="3365" y="1"/>
                    <a:pt x="1949" y="437"/>
                    <a:pt x="814" y="9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819;p69">
              <a:extLst>
                <a:ext uri="{FF2B5EF4-FFF2-40B4-BE49-F238E27FC236}">
                  <a16:creationId xmlns:a16="http://schemas.microsoft.com/office/drawing/2014/main" id="{C2A64833-79DE-42F5-CDDF-51FB7ED6DE0D}"/>
                </a:ext>
              </a:extLst>
            </p:cNvPr>
            <p:cNvSpPr/>
            <p:nvPr/>
          </p:nvSpPr>
          <p:spPr>
            <a:xfrm>
              <a:off x="3758900" y="851725"/>
              <a:ext cx="126600" cy="83675"/>
            </a:xfrm>
            <a:custGeom>
              <a:avLst/>
              <a:gdLst/>
              <a:ahLst/>
              <a:cxnLst/>
              <a:rect l="l" t="t" r="r" b="b"/>
              <a:pathLst>
                <a:path w="5064" h="3347" extrusionOk="0">
                  <a:moveTo>
                    <a:pt x="1286" y="139"/>
                  </a:moveTo>
                  <a:cubicBezTo>
                    <a:pt x="1286" y="139"/>
                    <a:pt x="0" y="586"/>
                    <a:pt x="1178" y="2115"/>
                  </a:cubicBezTo>
                  <a:cubicBezTo>
                    <a:pt x="2126" y="3347"/>
                    <a:pt x="2679" y="3111"/>
                    <a:pt x="3111" y="3045"/>
                  </a:cubicBezTo>
                  <a:cubicBezTo>
                    <a:pt x="3898" y="2924"/>
                    <a:pt x="5064" y="2225"/>
                    <a:pt x="4976" y="1139"/>
                  </a:cubicBezTo>
                  <a:cubicBezTo>
                    <a:pt x="4891" y="52"/>
                    <a:pt x="2922" y="0"/>
                    <a:pt x="1286"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820;p69">
              <a:extLst>
                <a:ext uri="{FF2B5EF4-FFF2-40B4-BE49-F238E27FC236}">
                  <a16:creationId xmlns:a16="http://schemas.microsoft.com/office/drawing/2014/main" id="{42638DE1-9C75-BF29-87E0-1BC1B732D1D9}"/>
                </a:ext>
              </a:extLst>
            </p:cNvPr>
            <p:cNvSpPr/>
            <p:nvPr/>
          </p:nvSpPr>
          <p:spPr>
            <a:xfrm>
              <a:off x="3864700" y="909200"/>
              <a:ext cx="102250" cy="83600"/>
            </a:xfrm>
            <a:custGeom>
              <a:avLst/>
              <a:gdLst/>
              <a:ahLst/>
              <a:cxnLst/>
              <a:rect l="l" t="t" r="r" b="b"/>
              <a:pathLst>
                <a:path w="4090" h="3344" extrusionOk="0">
                  <a:moveTo>
                    <a:pt x="2002" y="0"/>
                  </a:moveTo>
                  <a:cubicBezTo>
                    <a:pt x="1835" y="0"/>
                    <a:pt x="1661" y="28"/>
                    <a:pt x="1481" y="89"/>
                  </a:cubicBezTo>
                  <a:cubicBezTo>
                    <a:pt x="0" y="595"/>
                    <a:pt x="748" y="3091"/>
                    <a:pt x="748" y="3091"/>
                  </a:cubicBezTo>
                  <a:cubicBezTo>
                    <a:pt x="1241" y="3270"/>
                    <a:pt x="1664" y="3343"/>
                    <a:pt x="2025" y="3343"/>
                  </a:cubicBezTo>
                  <a:cubicBezTo>
                    <a:pt x="3375" y="3343"/>
                    <a:pt x="3872" y="2317"/>
                    <a:pt x="3976" y="1907"/>
                  </a:cubicBezTo>
                  <a:cubicBezTo>
                    <a:pt x="4089" y="1449"/>
                    <a:pt x="3220" y="0"/>
                    <a:pt x="2002"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821;p69">
              <a:extLst>
                <a:ext uri="{FF2B5EF4-FFF2-40B4-BE49-F238E27FC236}">
                  <a16:creationId xmlns:a16="http://schemas.microsoft.com/office/drawing/2014/main" id="{3FB33D96-5E10-1C77-B97C-CAA110821592}"/>
                </a:ext>
              </a:extLst>
            </p:cNvPr>
            <p:cNvSpPr/>
            <p:nvPr/>
          </p:nvSpPr>
          <p:spPr>
            <a:xfrm>
              <a:off x="3876325" y="923650"/>
              <a:ext cx="88850" cy="79925"/>
            </a:xfrm>
            <a:custGeom>
              <a:avLst/>
              <a:gdLst/>
              <a:ahLst/>
              <a:cxnLst/>
              <a:rect l="l" t="t" r="r" b="b"/>
              <a:pathLst>
                <a:path w="3554" h="3197" extrusionOk="0">
                  <a:moveTo>
                    <a:pt x="1554" y="1"/>
                  </a:moveTo>
                  <a:cubicBezTo>
                    <a:pt x="1375" y="1"/>
                    <a:pt x="1187" y="30"/>
                    <a:pt x="993" y="97"/>
                  </a:cubicBezTo>
                  <a:cubicBezTo>
                    <a:pt x="406" y="298"/>
                    <a:pt x="127" y="845"/>
                    <a:pt x="63" y="1447"/>
                  </a:cubicBezTo>
                  <a:cubicBezTo>
                    <a:pt x="0" y="2043"/>
                    <a:pt x="109" y="2496"/>
                    <a:pt x="369" y="2791"/>
                  </a:cubicBezTo>
                  <a:cubicBezTo>
                    <a:pt x="603" y="3058"/>
                    <a:pt x="958" y="3196"/>
                    <a:pt x="1417" y="3196"/>
                  </a:cubicBezTo>
                  <a:cubicBezTo>
                    <a:pt x="1562" y="3196"/>
                    <a:pt x="1717" y="3182"/>
                    <a:pt x="1882" y="3155"/>
                  </a:cubicBezTo>
                  <a:cubicBezTo>
                    <a:pt x="2603" y="3034"/>
                    <a:pt x="3252" y="2493"/>
                    <a:pt x="3439" y="1750"/>
                  </a:cubicBezTo>
                  <a:cubicBezTo>
                    <a:pt x="3553" y="1298"/>
                    <a:pt x="2740" y="1"/>
                    <a:pt x="1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822;p69">
              <a:extLst>
                <a:ext uri="{FF2B5EF4-FFF2-40B4-BE49-F238E27FC236}">
                  <a16:creationId xmlns:a16="http://schemas.microsoft.com/office/drawing/2014/main" id="{F60C678C-6337-D07D-5462-0A0B14BD3E28}"/>
                </a:ext>
              </a:extLst>
            </p:cNvPr>
            <p:cNvSpPr/>
            <p:nvPr/>
          </p:nvSpPr>
          <p:spPr>
            <a:xfrm>
              <a:off x="3873300" y="929375"/>
              <a:ext cx="71125" cy="63425"/>
            </a:xfrm>
            <a:custGeom>
              <a:avLst/>
              <a:gdLst/>
              <a:ahLst/>
              <a:cxnLst/>
              <a:rect l="l" t="t" r="r" b="b"/>
              <a:pathLst>
                <a:path w="2845" h="2537" extrusionOk="0">
                  <a:moveTo>
                    <a:pt x="1446" y="1"/>
                  </a:moveTo>
                  <a:cubicBezTo>
                    <a:pt x="1268" y="1"/>
                    <a:pt x="1087" y="40"/>
                    <a:pt x="914" y="121"/>
                  </a:cubicBezTo>
                  <a:cubicBezTo>
                    <a:pt x="283" y="421"/>
                    <a:pt x="1" y="1175"/>
                    <a:pt x="282" y="1808"/>
                  </a:cubicBezTo>
                  <a:cubicBezTo>
                    <a:pt x="486" y="2267"/>
                    <a:pt x="930" y="2536"/>
                    <a:pt x="1399" y="2536"/>
                  </a:cubicBezTo>
                  <a:cubicBezTo>
                    <a:pt x="1577" y="2536"/>
                    <a:pt x="1759" y="2497"/>
                    <a:pt x="1932" y="2415"/>
                  </a:cubicBezTo>
                  <a:cubicBezTo>
                    <a:pt x="2561" y="2117"/>
                    <a:pt x="2844" y="1363"/>
                    <a:pt x="2563" y="729"/>
                  </a:cubicBezTo>
                  <a:cubicBezTo>
                    <a:pt x="2359" y="270"/>
                    <a:pt x="1915" y="1"/>
                    <a:pt x="14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823;p69">
              <a:extLst>
                <a:ext uri="{FF2B5EF4-FFF2-40B4-BE49-F238E27FC236}">
                  <a16:creationId xmlns:a16="http://schemas.microsoft.com/office/drawing/2014/main" id="{FD484D91-ACDD-5A75-A212-4692B8536322}"/>
                </a:ext>
              </a:extLst>
            </p:cNvPr>
            <p:cNvSpPr/>
            <p:nvPr/>
          </p:nvSpPr>
          <p:spPr>
            <a:xfrm>
              <a:off x="3885900" y="940800"/>
              <a:ext cx="45050" cy="40350"/>
            </a:xfrm>
            <a:custGeom>
              <a:avLst/>
              <a:gdLst/>
              <a:ahLst/>
              <a:cxnLst/>
              <a:rect l="l" t="t" r="r" b="b"/>
              <a:pathLst>
                <a:path w="1802" h="1614" extrusionOk="0">
                  <a:moveTo>
                    <a:pt x="914" y="0"/>
                  </a:moveTo>
                  <a:cubicBezTo>
                    <a:pt x="801" y="0"/>
                    <a:pt x="686" y="25"/>
                    <a:pt x="577" y="77"/>
                  </a:cubicBezTo>
                  <a:cubicBezTo>
                    <a:pt x="177" y="266"/>
                    <a:pt x="1" y="746"/>
                    <a:pt x="177" y="1150"/>
                  </a:cubicBezTo>
                  <a:cubicBezTo>
                    <a:pt x="307" y="1442"/>
                    <a:pt x="589" y="1613"/>
                    <a:pt x="886" y="1613"/>
                  </a:cubicBezTo>
                  <a:cubicBezTo>
                    <a:pt x="998" y="1613"/>
                    <a:pt x="1113" y="1589"/>
                    <a:pt x="1223" y="1536"/>
                  </a:cubicBezTo>
                  <a:cubicBezTo>
                    <a:pt x="1622" y="1347"/>
                    <a:pt x="1801" y="868"/>
                    <a:pt x="1621" y="464"/>
                  </a:cubicBezTo>
                  <a:cubicBezTo>
                    <a:pt x="1493" y="172"/>
                    <a:pt x="1211"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824;p69">
              <a:extLst>
                <a:ext uri="{FF2B5EF4-FFF2-40B4-BE49-F238E27FC236}">
                  <a16:creationId xmlns:a16="http://schemas.microsoft.com/office/drawing/2014/main" id="{2B44B648-B034-B430-415D-ACCD2A4BA205}"/>
                </a:ext>
              </a:extLst>
            </p:cNvPr>
            <p:cNvSpPr/>
            <p:nvPr/>
          </p:nvSpPr>
          <p:spPr>
            <a:xfrm>
              <a:off x="3876550" y="923650"/>
              <a:ext cx="89050" cy="75850"/>
            </a:xfrm>
            <a:custGeom>
              <a:avLst/>
              <a:gdLst/>
              <a:ahLst/>
              <a:cxnLst/>
              <a:rect l="l" t="t" r="r" b="b"/>
              <a:pathLst>
                <a:path w="3562" h="3034" extrusionOk="0">
                  <a:moveTo>
                    <a:pt x="1545" y="1"/>
                  </a:moveTo>
                  <a:cubicBezTo>
                    <a:pt x="1366" y="1"/>
                    <a:pt x="1178" y="30"/>
                    <a:pt x="984" y="97"/>
                  </a:cubicBezTo>
                  <a:cubicBezTo>
                    <a:pt x="120" y="393"/>
                    <a:pt x="1" y="1310"/>
                    <a:pt x="49" y="2026"/>
                  </a:cubicBezTo>
                  <a:cubicBezTo>
                    <a:pt x="93" y="1747"/>
                    <a:pt x="171" y="1454"/>
                    <a:pt x="302" y="1188"/>
                  </a:cubicBezTo>
                  <a:cubicBezTo>
                    <a:pt x="527" y="733"/>
                    <a:pt x="945" y="486"/>
                    <a:pt x="1431" y="486"/>
                  </a:cubicBezTo>
                  <a:cubicBezTo>
                    <a:pt x="1870" y="486"/>
                    <a:pt x="2366" y="688"/>
                    <a:pt x="2825" y="1124"/>
                  </a:cubicBezTo>
                  <a:cubicBezTo>
                    <a:pt x="3561" y="1823"/>
                    <a:pt x="2741" y="2671"/>
                    <a:pt x="2309" y="3033"/>
                  </a:cubicBezTo>
                  <a:cubicBezTo>
                    <a:pt x="3046" y="2731"/>
                    <a:pt x="3353" y="2061"/>
                    <a:pt x="3431" y="1750"/>
                  </a:cubicBezTo>
                  <a:cubicBezTo>
                    <a:pt x="3544" y="1298"/>
                    <a:pt x="2731" y="1"/>
                    <a:pt x="154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825;p69">
              <a:extLst>
                <a:ext uri="{FF2B5EF4-FFF2-40B4-BE49-F238E27FC236}">
                  <a16:creationId xmlns:a16="http://schemas.microsoft.com/office/drawing/2014/main" id="{7C5DFD57-4132-A7F7-2BD0-5F8E75EB0E36}"/>
                </a:ext>
              </a:extLst>
            </p:cNvPr>
            <p:cNvSpPr/>
            <p:nvPr/>
          </p:nvSpPr>
          <p:spPr>
            <a:xfrm>
              <a:off x="3876025" y="918650"/>
              <a:ext cx="90125" cy="86925"/>
            </a:xfrm>
            <a:custGeom>
              <a:avLst/>
              <a:gdLst/>
              <a:ahLst/>
              <a:cxnLst/>
              <a:rect l="l" t="t" r="r" b="b"/>
              <a:pathLst>
                <a:path w="3605" h="3477" extrusionOk="0">
                  <a:moveTo>
                    <a:pt x="1646" y="1"/>
                  </a:moveTo>
                  <a:cubicBezTo>
                    <a:pt x="1558" y="1"/>
                    <a:pt x="1477" y="3"/>
                    <a:pt x="1392" y="3"/>
                  </a:cubicBezTo>
                  <a:cubicBezTo>
                    <a:pt x="1280" y="22"/>
                    <a:pt x="1169" y="32"/>
                    <a:pt x="1063" y="61"/>
                  </a:cubicBezTo>
                  <a:cubicBezTo>
                    <a:pt x="1010" y="80"/>
                    <a:pt x="959" y="101"/>
                    <a:pt x="908" y="119"/>
                  </a:cubicBezTo>
                  <a:lnTo>
                    <a:pt x="832" y="149"/>
                  </a:lnTo>
                  <a:lnTo>
                    <a:pt x="760" y="189"/>
                  </a:lnTo>
                  <a:cubicBezTo>
                    <a:pt x="714" y="218"/>
                    <a:pt x="667" y="246"/>
                    <a:pt x="621" y="272"/>
                  </a:cubicBezTo>
                  <a:cubicBezTo>
                    <a:pt x="579" y="306"/>
                    <a:pt x="538" y="343"/>
                    <a:pt x="499" y="379"/>
                  </a:cubicBezTo>
                  <a:cubicBezTo>
                    <a:pt x="480" y="397"/>
                    <a:pt x="461" y="415"/>
                    <a:pt x="440" y="432"/>
                  </a:cubicBezTo>
                  <a:cubicBezTo>
                    <a:pt x="423" y="453"/>
                    <a:pt x="406" y="474"/>
                    <a:pt x="390" y="495"/>
                  </a:cubicBezTo>
                  <a:cubicBezTo>
                    <a:pt x="358" y="538"/>
                    <a:pt x="323" y="575"/>
                    <a:pt x="295" y="617"/>
                  </a:cubicBezTo>
                  <a:cubicBezTo>
                    <a:pt x="183" y="791"/>
                    <a:pt x="110" y="975"/>
                    <a:pt x="70" y="1145"/>
                  </a:cubicBezTo>
                  <a:cubicBezTo>
                    <a:pt x="27" y="1313"/>
                    <a:pt x="11" y="1467"/>
                    <a:pt x="7" y="1592"/>
                  </a:cubicBezTo>
                  <a:cubicBezTo>
                    <a:pt x="0" y="1717"/>
                    <a:pt x="9" y="1816"/>
                    <a:pt x="13" y="1882"/>
                  </a:cubicBezTo>
                  <a:cubicBezTo>
                    <a:pt x="19" y="1950"/>
                    <a:pt x="25" y="1984"/>
                    <a:pt x="25" y="1984"/>
                  </a:cubicBezTo>
                  <a:cubicBezTo>
                    <a:pt x="25" y="1984"/>
                    <a:pt x="29" y="1843"/>
                    <a:pt x="78" y="1610"/>
                  </a:cubicBezTo>
                  <a:cubicBezTo>
                    <a:pt x="102" y="1494"/>
                    <a:pt x="142" y="1360"/>
                    <a:pt x="198" y="1217"/>
                  </a:cubicBezTo>
                  <a:cubicBezTo>
                    <a:pt x="257" y="1076"/>
                    <a:pt x="343" y="932"/>
                    <a:pt x="451" y="801"/>
                  </a:cubicBezTo>
                  <a:cubicBezTo>
                    <a:pt x="480" y="770"/>
                    <a:pt x="513" y="742"/>
                    <a:pt x="544" y="713"/>
                  </a:cubicBezTo>
                  <a:lnTo>
                    <a:pt x="590" y="669"/>
                  </a:lnTo>
                  <a:lnTo>
                    <a:pt x="643" y="634"/>
                  </a:lnTo>
                  <a:cubicBezTo>
                    <a:pt x="679" y="610"/>
                    <a:pt x="715" y="587"/>
                    <a:pt x="751" y="561"/>
                  </a:cubicBezTo>
                  <a:cubicBezTo>
                    <a:pt x="791" y="544"/>
                    <a:pt x="831" y="525"/>
                    <a:pt x="872" y="508"/>
                  </a:cubicBezTo>
                  <a:lnTo>
                    <a:pt x="934" y="480"/>
                  </a:lnTo>
                  <a:lnTo>
                    <a:pt x="1000" y="464"/>
                  </a:lnTo>
                  <a:cubicBezTo>
                    <a:pt x="1044" y="453"/>
                    <a:pt x="1089" y="443"/>
                    <a:pt x="1135" y="431"/>
                  </a:cubicBezTo>
                  <a:cubicBezTo>
                    <a:pt x="1228" y="418"/>
                    <a:pt x="1324" y="413"/>
                    <a:pt x="1421" y="404"/>
                  </a:cubicBezTo>
                  <a:cubicBezTo>
                    <a:pt x="1519" y="411"/>
                    <a:pt x="1618" y="417"/>
                    <a:pt x="1719" y="422"/>
                  </a:cubicBezTo>
                  <a:cubicBezTo>
                    <a:pt x="1772" y="432"/>
                    <a:pt x="1828" y="442"/>
                    <a:pt x="1883" y="450"/>
                  </a:cubicBezTo>
                  <a:lnTo>
                    <a:pt x="2032" y="484"/>
                  </a:lnTo>
                  <a:cubicBezTo>
                    <a:pt x="2236" y="538"/>
                    <a:pt x="2438" y="624"/>
                    <a:pt x="2621" y="747"/>
                  </a:cubicBezTo>
                  <a:cubicBezTo>
                    <a:pt x="2806" y="865"/>
                    <a:pt x="2971" y="1024"/>
                    <a:pt x="3091" y="1212"/>
                  </a:cubicBezTo>
                  <a:cubicBezTo>
                    <a:pt x="3147" y="1308"/>
                    <a:pt x="3198" y="1407"/>
                    <a:pt x="3230" y="1510"/>
                  </a:cubicBezTo>
                  <a:cubicBezTo>
                    <a:pt x="3261" y="1615"/>
                    <a:pt x="3278" y="1721"/>
                    <a:pt x="3279" y="1828"/>
                  </a:cubicBezTo>
                  <a:cubicBezTo>
                    <a:pt x="3272" y="2037"/>
                    <a:pt x="3213" y="2244"/>
                    <a:pt x="3109" y="2415"/>
                  </a:cubicBezTo>
                  <a:cubicBezTo>
                    <a:pt x="3008" y="2585"/>
                    <a:pt x="2885" y="2730"/>
                    <a:pt x="2756" y="2846"/>
                  </a:cubicBezTo>
                  <a:cubicBezTo>
                    <a:pt x="2628" y="2964"/>
                    <a:pt x="2500" y="3058"/>
                    <a:pt x="2384" y="3137"/>
                  </a:cubicBezTo>
                  <a:cubicBezTo>
                    <a:pt x="2324" y="3176"/>
                    <a:pt x="2270" y="3210"/>
                    <a:pt x="2218" y="3244"/>
                  </a:cubicBezTo>
                  <a:cubicBezTo>
                    <a:pt x="2165" y="3273"/>
                    <a:pt x="2116" y="3300"/>
                    <a:pt x="2073" y="3326"/>
                  </a:cubicBezTo>
                  <a:cubicBezTo>
                    <a:pt x="1984" y="3378"/>
                    <a:pt x="1913" y="3411"/>
                    <a:pt x="1866" y="3438"/>
                  </a:cubicBezTo>
                  <a:cubicBezTo>
                    <a:pt x="1818" y="3463"/>
                    <a:pt x="1791" y="3476"/>
                    <a:pt x="1791" y="3476"/>
                  </a:cubicBezTo>
                  <a:cubicBezTo>
                    <a:pt x="1791" y="3476"/>
                    <a:pt x="1819" y="3471"/>
                    <a:pt x="1871" y="3462"/>
                  </a:cubicBezTo>
                  <a:cubicBezTo>
                    <a:pt x="1923" y="3449"/>
                    <a:pt x="2001" y="3442"/>
                    <a:pt x="2097" y="3411"/>
                  </a:cubicBezTo>
                  <a:cubicBezTo>
                    <a:pt x="2145" y="3398"/>
                    <a:pt x="2198" y="3382"/>
                    <a:pt x="2257" y="3366"/>
                  </a:cubicBezTo>
                  <a:cubicBezTo>
                    <a:pt x="2316" y="3346"/>
                    <a:pt x="2377" y="3321"/>
                    <a:pt x="2443" y="3297"/>
                  </a:cubicBezTo>
                  <a:cubicBezTo>
                    <a:pt x="2511" y="3270"/>
                    <a:pt x="2579" y="3235"/>
                    <a:pt x="2651" y="3201"/>
                  </a:cubicBezTo>
                  <a:cubicBezTo>
                    <a:pt x="2723" y="3160"/>
                    <a:pt x="2798" y="3119"/>
                    <a:pt x="2873" y="3065"/>
                  </a:cubicBezTo>
                  <a:cubicBezTo>
                    <a:pt x="3026" y="2964"/>
                    <a:pt x="3184" y="2828"/>
                    <a:pt x="3322" y="2632"/>
                  </a:cubicBezTo>
                  <a:cubicBezTo>
                    <a:pt x="3463" y="2443"/>
                    <a:pt x="3578" y="2175"/>
                    <a:pt x="3597" y="1861"/>
                  </a:cubicBezTo>
                  <a:cubicBezTo>
                    <a:pt x="3605" y="1704"/>
                    <a:pt x="3587" y="1541"/>
                    <a:pt x="3548" y="1386"/>
                  </a:cubicBezTo>
                  <a:cubicBezTo>
                    <a:pt x="3508" y="1230"/>
                    <a:pt x="3443" y="1086"/>
                    <a:pt x="3365" y="955"/>
                  </a:cubicBezTo>
                  <a:cubicBezTo>
                    <a:pt x="3207" y="695"/>
                    <a:pt x="3001" y="493"/>
                    <a:pt x="2778" y="347"/>
                  </a:cubicBezTo>
                  <a:cubicBezTo>
                    <a:pt x="2554" y="203"/>
                    <a:pt x="2318" y="108"/>
                    <a:pt x="2083" y="53"/>
                  </a:cubicBezTo>
                  <a:cubicBezTo>
                    <a:pt x="2022" y="40"/>
                    <a:pt x="1962" y="28"/>
                    <a:pt x="1902" y="18"/>
                  </a:cubicBezTo>
                  <a:cubicBezTo>
                    <a:pt x="1846" y="12"/>
                    <a:pt x="1791" y="7"/>
                    <a:pt x="1737" y="2"/>
                  </a:cubicBezTo>
                  <a:cubicBezTo>
                    <a:pt x="1706" y="1"/>
                    <a:pt x="1675" y="1"/>
                    <a:pt x="16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7826;p69">
              <a:extLst>
                <a:ext uri="{FF2B5EF4-FFF2-40B4-BE49-F238E27FC236}">
                  <a16:creationId xmlns:a16="http://schemas.microsoft.com/office/drawing/2014/main" id="{25F9327D-8617-109E-27E8-F5EE4C0652D1}"/>
                </a:ext>
              </a:extLst>
            </p:cNvPr>
            <p:cNvSpPr/>
            <p:nvPr/>
          </p:nvSpPr>
          <p:spPr>
            <a:xfrm>
              <a:off x="3878450" y="966825"/>
              <a:ext cx="24500" cy="25225"/>
            </a:xfrm>
            <a:custGeom>
              <a:avLst/>
              <a:gdLst/>
              <a:ahLst/>
              <a:cxnLst/>
              <a:rect l="l" t="t" r="r" b="b"/>
              <a:pathLst>
                <a:path w="980" h="1009" extrusionOk="0">
                  <a:moveTo>
                    <a:pt x="490" y="1"/>
                  </a:moveTo>
                  <a:cubicBezTo>
                    <a:pt x="220" y="1"/>
                    <a:pt x="0" y="226"/>
                    <a:pt x="0" y="504"/>
                  </a:cubicBezTo>
                  <a:cubicBezTo>
                    <a:pt x="0" y="782"/>
                    <a:pt x="219" y="1009"/>
                    <a:pt x="489" y="1009"/>
                  </a:cubicBezTo>
                  <a:cubicBezTo>
                    <a:pt x="759" y="1009"/>
                    <a:pt x="979" y="784"/>
                    <a:pt x="979" y="505"/>
                  </a:cubicBezTo>
                  <a:cubicBezTo>
                    <a:pt x="979" y="227"/>
                    <a:pt x="761" y="1"/>
                    <a:pt x="49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7827;p69">
              <a:extLst>
                <a:ext uri="{FF2B5EF4-FFF2-40B4-BE49-F238E27FC236}">
                  <a16:creationId xmlns:a16="http://schemas.microsoft.com/office/drawing/2014/main" id="{6791F897-2365-A8CB-48F2-2A0920AD586D}"/>
                </a:ext>
              </a:extLst>
            </p:cNvPr>
            <p:cNvSpPr/>
            <p:nvPr/>
          </p:nvSpPr>
          <p:spPr>
            <a:xfrm>
              <a:off x="3917525" y="940350"/>
              <a:ext cx="15250" cy="15675"/>
            </a:xfrm>
            <a:custGeom>
              <a:avLst/>
              <a:gdLst/>
              <a:ahLst/>
              <a:cxnLst/>
              <a:rect l="l" t="t" r="r" b="b"/>
              <a:pathLst>
                <a:path w="610" h="627" extrusionOk="0">
                  <a:moveTo>
                    <a:pt x="306" y="1"/>
                  </a:moveTo>
                  <a:cubicBezTo>
                    <a:pt x="138" y="1"/>
                    <a:pt x="0" y="140"/>
                    <a:pt x="0" y="314"/>
                  </a:cubicBezTo>
                  <a:cubicBezTo>
                    <a:pt x="0" y="486"/>
                    <a:pt x="137" y="626"/>
                    <a:pt x="304" y="626"/>
                  </a:cubicBezTo>
                  <a:cubicBezTo>
                    <a:pt x="472" y="626"/>
                    <a:pt x="610" y="487"/>
                    <a:pt x="610" y="314"/>
                  </a:cubicBezTo>
                  <a:cubicBezTo>
                    <a:pt x="610" y="140"/>
                    <a:pt x="473" y="1"/>
                    <a:pt x="30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7828;p69">
              <a:extLst>
                <a:ext uri="{FF2B5EF4-FFF2-40B4-BE49-F238E27FC236}">
                  <a16:creationId xmlns:a16="http://schemas.microsoft.com/office/drawing/2014/main" id="{C4D58A6B-DF2D-5545-34F7-B155E3417D36}"/>
                </a:ext>
              </a:extLst>
            </p:cNvPr>
            <p:cNvSpPr/>
            <p:nvPr/>
          </p:nvSpPr>
          <p:spPr>
            <a:xfrm>
              <a:off x="3691725" y="909150"/>
              <a:ext cx="102575" cy="83425"/>
            </a:xfrm>
            <a:custGeom>
              <a:avLst/>
              <a:gdLst/>
              <a:ahLst/>
              <a:cxnLst/>
              <a:rect l="l" t="t" r="r" b="b"/>
              <a:pathLst>
                <a:path w="4103" h="3337" extrusionOk="0">
                  <a:moveTo>
                    <a:pt x="2096" y="1"/>
                  </a:moveTo>
                  <a:cubicBezTo>
                    <a:pt x="879" y="1"/>
                    <a:pt x="0" y="1437"/>
                    <a:pt x="113" y="1895"/>
                  </a:cubicBezTo>
                  <a:cubicBezTo>
                    <a:pt x="215" y="2306"/>
                    <a:pt x="709" y="3336"/>
                    <a:pt x="2066" y="3336"/>
                  </a:cubicBezTo>
                  <a:cubicBezTo>
                    <a:pt x="2426" y="3336"/>
                    <a:pt x="2846" y="3264"/>
                    <a:pt x="3336" y="3088"/>
                  </a:cubicBezTo>
                  <a:cubicBezTo>
                    <a:pt x="3336" y="3088"/>
                    <a:pt x="4102" y="601"/>
                    <a:pt x="2622" y="91"/>
                  </a:cubicBezTo>
                  <a:cubicBezTo>
                    <a:pt x="2442" y="28"/>
                    <a:pt x="2265" y="1"/>
                    <a:pt x="209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7829;p69">
              <a:extLst>
                <a:ext uri="{FF2B5EF4-FFF2-40B4-BE49-F238E27FC236}">
                  <a16:creationId xmlns:a16="http://schemas.microsoft.com/office/drawing/2014/main" id="{A2000D04-9FE2-1AEA-CE77-8F8CCBB78EC3}"/>
                </a:ext>
              </a:extLst>
            </p:cNvPr>
            <p:cNvSpPr/>
            <p:nvPr/>
          </p:nvSpPr>
          <p:spPr>
            <a:xfrm>
              <a:off x="3693400" y="923400"/>
              <a:ext cx="88825" cy="79925"/>
            </a:xfrm>
            <a:custGeom>
              <a:avLst/>
              <a:gdLst/>
              <a:ahLst/>
              <a:cxnLst/>
              <a:rect l="l" t="t" r="r" b="b"/>
              <a:pathLst>
                <a:path w="3553" h="3197" extrusionOk="0">
                  <a:moveTo>
                    <a:pt x="1999" y="1"/>
                  </a:moveTo>
                  <a:cubicBezTo>
                    <a:pt x="815" y="1"/>
                    <a:pt x="0" y="1292"/>
                    <a:pt x="111" y="1744"/>
                  </a:cubicBezTo>
                  <a:cubicBezTo>
                    <a:pt x="298" y="2487"/>
                    <a:pt x="946" y="3029"/>
                    <a:pt x="1666" y="3153"/>
                  </a:cubicBezTo>
                  <a:cubicBezTo>
                    <a:pt x="1835" y="3182"/>
                    <a:pt x="1994" y="3197"/>
                    <a:pt x="2142" y="3197"/>
                  </a:cubicBezTo>
                  <a:cubicBezTo>
                    <a:pt x="2598" y="3197"/>
                    <a:pt x="2950" y="3059"/>
                    <a:pt x="3182" y="2795"/>
                  </a:cubicBezTo>
                  <a:cubicBezTo>
                    <a:pt x="3441" y="2501"/>
                    <a:pt x="3553" y="2048"/>
                    <a:pt x="3491" y="1450"/>
                  </a:cubicBezTo>
                  <a:cubicBezTo>
                    <a:pt x="3428" y="848"/>
                    <a:pt x="3150" y="301"/>
                    <a:pt x="2564" y="98"/>
                  </a:cubicBezTo>
                  <a:cubicBezTo>
                    <a:pt x="2368" y="31"/>
                    <a:pt x="2179" y="1"/>
                    <a:pt x="19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7830;p69">
              <a:extLst>
                <a:ext uri="{FF2B5EF4-FFF2-40B4-BE49-F238E27FC236}">
                  <a16:creationId xmlns:a16="http://schemas.microsoft.com/office/drawing/2014/main" id="{7255D7E5-2BB0-773A-4F85-221D84A06DDE}"/>
                </a:ext>
              </a:extLst>
            </p:cNvPr>
            <p:cNvSpPr/>
            <p:nvPr/>
          </p:nvSpPr>
          <p:spPr>
            <a:xfrm>
              <a:off x="3714125" y="929200"/>
              <a:ext cx="71150" cy="63375"/>
            </a:xfrm>
            <a:custGeom>
              <a:avLst/>
              <a:gdLst/>
              <a:ahLst/>
              <a:cxnLst/>
              <a:rect l="l" t="t" r="r" b="b"/>
              <a:pathLst>
                <a:path w="2846" h="2535" extrusionOk="0">
                  <a:moveTo>
                    <a:pt x="1398" y="0"/>
                  </a:moveTo>
                  <a:cubicBezTo>
                    <a:pt x="930" y="0"/>
                    <a:pt x="487" y="267"/>
                    <a:pt x="283" y="725"/>
                  </a:cubicBezTo>
                  <a:cubicBezTo>
                    <a:pt x="0" y="1358"/>
                    <a:pt x="282" y="2113"/>
                    <a:pt x="910" y="2413"/>
                  </a:cubicBezTo>
                  <a:cubicBezTo>
                    <a:pt x="1085" y="2495"/>
                    <a:pt x="1267" y="2535"/>
                    <a:pt x="1446" y="2535"/>
                  </a:cubicBezTo>
                  <a:cubicBezTo>
                    <a:pt x="1914" y="2535"/>
                    <a:pt x="2358" y="2267"/>
                    <a:pt x="2563" y="1810"/>
                  </a:cubicBezTo>
                  <a:cubicBezTo>
                    <a:pt x="2845" y="1178"/>
                    <a:pt x="2566" y="422"/>
                    <a:pt x="1934" y="122"/>
                  </a:cubicBezTo>
                  <a:cubicBezTo>
                    <a:pt x="1760" y="39"/>
                    <a:pt x="1577" y="0"/>
                    <a:pt x="1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831;p69">
              <a:extLst>
                <a:ext uri="{FF2B5EF4-FFF2-40B4-BE49-F238E27FC236}">
                  <a16:creationId xmlns:a16="http://schemas.microsoft.com/office/drawing/2014/main" id="{559AB364-1685-EF6C-5E01-50789E7C97A5}"/>
                </a:ext>
              </a:extLst>
            </p:cNvPr>
            <p:cNvSpPr/>
            <p:nvPr/>
          </p:nvSpPr>
          <p:spPr>
            <a:xfrm>
              <a:off x="3727650" y="940675"/>
              <a:ext cx="45500" cy="40575"/>
            </a:xfrm>
            <a:custGeom>
              <a:avLst/>
              <a:gdLst/>
              <a:ahLst/>
              <a:cxnLst/>
              <a:rect l="l" t="t" r="r" b="b"/>
              <a:pathLst>
                <a:path w="1820" h="1623" extrusionOk="0">
                  <a:moveTo>
                    <a:pt x="894" y="0"/>
                  </a:moveTo>
                  <a:cubicBezTo>
                    <a:pt x="595" y="0"/>
                    <a:pt x="311" y="171"/>
                    <a:pt x="182" y="464"/>
                  </a:cubicBezTo>
                  <a:cubicBezTo>
                    <a:pt x="1" y="869"/>
                    <a:pt x="179" y="1353"/>
                    <a:pt x="582" y="1545"/>
                  </a:cubicBezTo>
                  <a:cubicBezTo>
                    <a:pt x="694" y="1598"/>
                    <a:pt x="811" y="1623"/>
                    <a:pt x="926" y="1623"/>
                  </a:cubicBezTo>
                  <a:cubicBezTo>
                    <a:pt x="1225" y="1623"/>
                    <a:pt x="1508" y="1452"/>
                    <a:pt x="1639" y="1159"/>
                  </a:cubicBezTo>
                  <a:cubicBezTo>
                    <a:pt x="1819" y="754"/>
                    <a:pt x="1642" y="270"/>
                    <a:pt x="1238" y="78"/>
                  </a:cubicBezTo>
                  <a:cubicBezTo>
                    <a:pt x="1126" y="25"/>
                    <a:pt x="1009" y="0"/>
                    <a:pt x="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7832;p69">
              <a:extLst>
                <a:ext uri="{FF2B5EF4-FFF2-40B4-BE49-F238E27FC236}">
                  <a16:creationId xmlns:a16="http://schemas.microsoft.com/office/drawing/2014/main" id="{FD83246E-ECDE-539C-AE33-E9BD19AD9743}"/>
                </a:ext>
              </a:extLst>
            </p:cNvPr>
            <p:cNvSpPr/>
            <p:nvPr/>
          </p:nvSpPr>
          <p:spPr>
            <a:xfrm>
              <a:off x="3692925" y="923425"/>
              <a:ext cx="89150" cy="75750"/>
            </a:xfrm>
            <a:custGeom>
              <a:avLst/>
              <a:gdLst/>
              <a:ahLst/>
              <a:cxnLst/>
              <a:rect l="l" t="t" r="r" b="b"/>
              <a:pathLst>
                <a:path w="3566" h="3030" extrusionOk="0">
                  <a:moveTo>
                    <a:pt x="2018" y="1"/>
                  </a:moveTo>
                  <a:cubicBezTo>
                    <a:pt x="834" y="1"/>
                    <a:pt x="19" y="1292"/>
                    <a:pt x="130" y="1744"/>
                  </a:cubicBezTo>
                  <a:cubicBezTo>
                    <a:pt x="209" y="2057"/>
                    <a:pt x="514" y="2726"/>
                    <a:pt x="1249" y="3029"/>
                  </a:cubicBezTo>
                  <a:cubicBezTo>
                    <a:pt x="818" y="2666"/>
                    <a:pt x="0" y="1817"/>
                    <a:pt x="740" y="1120"/>
                  </a:cubicBezTo>
                  <a:cubicBezTo>
                    <a:pt x="1198" y="687"/>
                    <a:pt x="1693" y="485"/>
                    <a:pt x="2131" y="485"/>
                  </a:cubicBezTo>
                  <a:cubicBezTo>
                    <a:pt x="2619" y="485"/>
                    <a:pt x="3038" y="734"/>
                    <a:pt x="3262" y="1190"/>
                  </a:cubicBezTo>
                  <a:cubicBezTo>
                    <a:pt x="3394" y="1457"/>
                    <a:pt x="3469" y="1751"/>
                    <a:pt x="3513" y="2030"/>
                  </a:cubicBezTo>
                  <a:cubicBezTo>
                    <a:pt x="3565" y="1314"/>
                    <a:pt x="3447" y="397"/>
                    <a:pt x="2583" y="98"/>
                  </a:cubicBezTo>
                  <a:cubicBezTo>
                    <a:pt x="2387" y="31"/>
                    <a:pt x="2198" y="1"/>
                    <a:pt x="201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833;p69">
              <a:extLst>
                <a:ext uri="{FF2B5EF4-FFF2-40B4-BE49-F238E27FC236}">
                  <a16:creationId xmlns:a16="http://schemas.microsoft.com/office/drawing/2014/main" id="{7D6FC8D9-24BC-2B7D-F7A2-464C56E1E626}"/>
                </a:ext>
              </a:extLst>
            </p:cNvPr>
            <p:cNvSpPr/>
            <p:nvPr/>
          </p:nvSpPr>
          <p:spPr>
            <a:xfrm>
              <a:off x="3692275" y="918475"/>
              <a:ext cx="90200" cy="86900"/>
            </a:xfrm>
            <a:custGeom>
              <a:avLst/>
              <a:gdLst/>
              <a:ahLst/>
              <a:cxnLst/>
              <a:rect l="l" t="t" r="r" b="b"/>
              <a:pathLst>
                <a:path w="3608" h="3476" extrusionOk="0">
                  <a:moveTo>
                    <a:pt x="1962" y="0"/>
                  </a:moveTo>
                  <a:cubicBezTo>
                    <a:pt x="1934" y="0"/>
                    <a:pt x="1905" y="1"/>
                    <a:pt x="1875" y="1"/>
                  </a:cubicBezTo>
                  <a:cubicBezTo>
                    <a:pt x="1821" y="4"/>
                    <a:pt x="1765" y="10"/>
                    <a:pt x="1710" y="15"/>
                  </a:cubicBezTo>
                  <a:cubicBezTo>
                    <a:pt x="1650" y="26"/>
                    <a:pt x="1589" y="38"/>
                    <a:pt x="1529" y="50"/>
                  </a:cubicBezTo>
                  <a:cubicBezTo>
                    <a:pt x="1294" y="106"/>
                    <a:pt x="1056" y="199"/>
                    <a:pt x="832" y="343"/>
                  </a:cubicBezTo>
                  <a:cubicBezTo>
                    <a:pt x="609" y="489"/>
                    <a:pt x="404" y="692"/>
                    <a:pt x="244" y="950"/>
                  </a:cubicBezTo>
                  <a:cubicBezTo>
                    <a:pt x="165" y="1080"/>
                    <a:pt x="100" y="1224"/>
                    <a:pt x="59" y="1381"/>
                  </a:cubicBezTo>
                  <a:cubicBezTo>
                    <a:pt x="20" y="1536"/>
                    <a:pt x="1" y="1698"/>
                    <a:pt x="9" y="1856"/>
                  </a:cubicBezTo>
                  <a:cubicBezTo>
                    <a:pt x="26" y="2169"/>
                    <a:pt x="140" y="2438"/>
                    <a:pt x="280" y="2627"/>
                  </a:cubicBezTo>
                  <a:cubicBezTo>
                    <a:pt x="419" y="2822"/>
                    <a:pt x="579" y="2959"/>
                    <a:pt x="731" y="3061"/>
                  </a:cubicBezTo>
                  <a:cubicBezTo>
                    <a:pt x="805" y="3115"/>
                    <a:pt x="881" y="3156"/>
                    <a:pt x="952" y="3198"/>
                  </a:cubicBezTo>
                  <a:cubicBezTo>
                    <a:pt x="1025" y="3231"/>
                    <a:pt x="1093" y="3265"/>
                    <a:pt x="1160" y="3293"/>
                  </a:cubicBezTo>
                  <a:cubicBezTo>
                    <a:pt x="1225" y="3317"/>
                    <a:pt x="1286" y="3342"/>
                    <a:pt x="1344" y="3363"/>
                  </a:cubicBezTo>
                  <a:cubicBezTo>
                    <a:pt x="1403" y="3380"/>
                    <a:pt x="1456" y="3396"/>
                    <a:pt x="1504" y="3408"/>
                  </a:cubicBezTo>
                  <a:cubicBezTo>
                    <a:pt x="1600" y="3439"/>
                    <a:pt x="1679" y="3448"/>
                    <a:pt x="1731" y="3460"/>
                  </a:cubicBezTo>
                  <a:cubicBezTo>
                    <a:pt x="1783" y="3470"/>
                    <a:pt x="1811" y="3476"/>
                    <a:pt x="1811" y="3476"/>
                  </a:cubicBezTo>
                  <a:cubicBezTo>
                    <a:pt x="1811" y="3476"/>
                    <a:pt x="1785" y="3462"/>
                    <a:pt x="1737" y="3437"/>
                  </a:cubicBezTo>
                  <a:cubicBezTo>
                    <a:pt x="1691" y="3408"/>
                    <a:pt x="1619" y="3375"/>
                    <a:pt x="1531" y="3323"/>
                  </a:cubicBezTo>
                  <a:cubicBezTo>
                    <a:pt x="1487" y="3297"/>
                    <a:pt x="1438" y="3269"/>
                    <a:pt x="1386" y="3240"/>
                  </a:cubicBezTo>
                  <a:cubicBezTo>
                    <a:pt x="1334" y="3206"/>
                    <a:pt x="1279" y="3172"/>
                    <a:pt x="1220" y="3134"/>
                  </a:cubicBezTo>
                  <a:cubicBezTo>
                    <a:pt x="1104" y="3054"/>
                    <a:pt x="976" y="2959"/>
                    <a:pt x="849" y="2842"/>
                  </a:cubicBezTo>
                  <a:cubicBezTo>
                    <a:pt x="721" y="2724"/>
                    <a:pt x="597" y="2580"/>
                    <a:pt x="496" y="2409"/>
                  </a:cubicBezTo>
                  <a:cubicBezTo>
                    <a:pt x="395" y="2239"/>
                    <a:pt x="335" y="2031"/>
                    <a:pt x="330" y="1821"/>
                  </a:cubicBezTo>
                  <a:cubicBezTo>
                    <a:pt x="330" y="1714"/>
                    <a:pt x="348" y="1608"/>
                    <a:pt x="379" y="1505"/>
                  </a:cubicBezTo>
                  <a:cubicBezTo>
                    <a:pt x="411" y="1400"/>
                    <a:pt x="462" y="1302"/>
                    <a:pt x="519" y="1206"/>
                  </a:cubicBezTo>
                  <a:cubicBezTo>
                    <a:pt x="640" y="1019"/>
                    <a:pt x="805" y="860"/>
                    <a:pt x="991" y="743"/>
                  </a:cubicBezTo>
                  <a:cubicBezTo>
                    <a:pt x="1174" y="619"/>
                    <a:pt x="1376" y="532"/>
                    <a:pt x="1581" y="481"/>
                  </a:cubicBezTo>
                  <a:lnTo>
                    <a:pt x="1730" y="446"/>
                  </a:lnTo>
                  <a:cubicBezTo>
                    <a:pt x="1785" y="439"/>
                    <a:pt x="1840" y="429"/>
                    <a:pt x="1893" y="420"/>
                  </a:cubicBezTo>
                  <a:cubicBezTo>
                    <a:pt x="1996" y="413"/>
                    <a:pt x="2095" y="408"/>
                    <a:pt x="2193" y="402"/>
                  </a:cubicBezTo>
                  <a:cubicBezTo>
                    <a:pt x="2290" y="411"/>
                    <a:pt x="2386" y="417"/>
                    <a:pt x="2479" y="429"/>
                  </a:cubicBezTo>
                  <a:cubicBezTo>
                    <a:pt x="2525" y="441"/>
                    <a:pt x="2570" y="452"/>
                    <a:pt x="2614" y="462"/>
                  </a:cubicBezTo>
                  <a:lnTo>
                    <a:pt x="2680" y="478"/>
                  </a:lnTo>
                  <a:lnTo>
                    <a:pt x="2742" y="507"/>
                  </a:lnTo>
                  <a:cubicBezTo>
                    <a:pt x="2783" y="524"/>
                    <a:pt x="2823" y="542"/>
                    <a:pt x="2863" y="560"/>
                  </a:cubicBezTo>
                  <a:cubicBezTo>
                    <a:pt x="2900" y="585"/>
                    <a:pt x="2935" y="610"/>
                    <a:pt x="2971" y="633"/>
                  </a:cubicBezTo>
                  <a:lnTo>
                    <a:pt x="3025" y="668"/>
                  </a:lnTo>
                  <a:lnTo>
                    <a:pt x="3070" y="712"/>
                  </a:lnTo>
                  <a:cubicBezTo>
                    <a:pt x="3101" y="743"/>
                    <a:pt x="3134" y="770"/>
                    <a:pt x="3163" y="801"/>
                  </a:cubicBezTo>
                  <a:cubicBezTo>
                    <a:pt x="3271" y="933"/>
                    <a:pt x="3356" y="1077"/>
                    <a:pt x="3415" y="1219"/>
                  </a:cubicBezTo>
                  <a:cubicBezTo>
                    <a:pt x="3470" y="1362"/>
                    <a:pt x="3511" y="1496"/>
                    <a:pt x="3533" y="1612"/>
                  </a:cubicBezTo>
                  <a:cubicBezTo>
                    <a:pt x="3582" y="1844"/>
                    <a:pt x="3586" y="1986"/>
                    <a:pt x="3586" y="1986"/>
                  </a:cubicBezTo>
                  <a:cubicBezTo>
                    <a:pt x="3586" y="1986"/>
                    <a:pt x="3591" y="1952"/>
                    <a:pt x="3595" y="1885"/>
                  </a:cubicBezTo>
                  <a:cubicBezTo>
                    <a:pt x="3598" y="1820"/>
                    <a:pt x="3607" y="1722"/>
                    <a:pt x="3601" y="1596"/>
                  </a:cubicBezTo>
                  <a:cubicBezTo>
                    <a:pt x="3597" y="1471"/>
                    <a:pt x="3581" y="1318"/>
                    <a:pt x="3539" y="1149"/>
                  </a:cubicBezTo>
                  <a:cubicBezTo>
                    <a:pt x="3499" y="979"/>
                    <a:pt x="3426" y="795"/>
                    <a:pt x="3314" y="620"/>
                  </a:cubicBezTo>
                  <a:cubicBezTo>
                    <a:pt x="3287" y="576"/>
                    <a:pt x="3251" y="539"/>
                    <a:pt x="3220" y="497"/>
                  </a:cubicBezTo>
                  <a:cubicBezTo>
                    <a:pt x="3202" y="475"/>
                    <a:pt x="3186" y="455"/>
                    <a:pt x="3169" y="434"/>
                  </a:cubicBezTo>
                  <a:cubicBezTo>
                    <a:pt x="3149" y="417"/>
                    <a:pt x="3130" y="399"/>
                    <a:pt x="3111" y="380"/>
                  </a:cubicBezTo>
                  <a:cubicBezTo>
                    <a:pt x="3072" y="344"/>
                    <a:pt x="3031" y="308"/>
                    <a:pt x="2988" y="274"/>
                  </a:cubicBezTo>
                  <a:cubicBezTo>
                    <a:pt x="2943" y="247"/>
                    <a:pt x="2897" y="220"/>
                    <a:pt x="2850" y="191"/>
                  </a:cubicBezTo>
                  <a:lnTo>
                    <a:pt x="2777" y="150"/>
                  </a:lnTo>
                  <a:lnTo>
                    <a:pt x="2702" y="120"/>
                  </a:lnTo>
                  <a:cubicBezTo>
                    <a:pt x="2652" y="102"/>
                    <a:pt x="2599" y="83"/>
                    <a:pt x="2547" y="63"/>
                  </a:cubicBezTo>
                  <a:cubicBezTo>
                    <a:pt x="2442" y="33"/>
                    <a:pt x="2331" y="22"/>
                    <a:pt x="2220" y="3"/>
                  </a:cubicBezTo>
                  <a:cubicBezTo>
                    <a:pt x="2134" y="2"/>
                    <a:pt x="2051" y="0"/>
                    <a:pt x="19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834;p69">
              <a:extLst>
                <a:ext uri="{FF2B5EF4-FFF2-40B4-BE49-F238E27FC236}">
                  <a16:creationId xmlns:a16="http://schemas.microsoft.com/office/drawing/2014/main" id="{15F35D6A-AE05-B5A8-718F-CE76310D3E25}"/>
                </a:ext>
              </a:extLst>
            </p:cNvPr>
            <p:cNvSpPr/>
            <p:nvPr/>
          </p:nvSpPr>
          <p:spPr>
            <a:xfrm>
              <a:off x="3716875" y="964075"/>
              <a:ext cx="24475" cy="25225"/>
            </a:xfrm>
            <a:custGeom>
              <a:avLst/>
              <a:gdLst/>
              <a:ahLst/>
              <a:cxnLst/>
              <a:rect l="l" t="t" r="r" b="b"/>
              <a:pathLst>
                <a:path w="979" h="1009" extrusionOk="0">
                  <a:moveTo>
                    <a:pt x="490" y="0"/>
                  </a:moveTo>
                  <a:cubicBezTo>
                    <a:pt x="220" y="0"/>
                    <a:pt x="0" y="225"/>
                    <a:pt x="0" y="503"/>
                  </a:cubicBezTo>
                  <a:cubicBezTo>
                    <a:pt x="0" y="782"/>
                    <a:pt x="219" y="1008"/>
                    <a:pt x="488" y="1008"/>
                  </a:cubicBezTo>
                  <a:cubicBezTo>
                    <a:pt x="759" y="1008"/>
                    <a:pt x="978" y="783"/>
                    <a:pt x="978" y="504"/>
                  </a:cubicBezTo>
                  <a:cubicBezTo>
                    <a:pt x="978" y="226"/>
                    <a:pt x="760" y="0"/>
                    <a:pt x="49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835;p69">
              <a:extLst>
                <a:ext uri="{FF2B5EF4-FFF2-40B4-BE49-F238E27FC236}">
                  <a16:creationId xmlns:a16="http://schemas.microsoft.com/office/drawing/2014/main" id="{299B70B6-E292-835B-2414-A303F8E6EFD2}"/>
                </a:ext>
              </a:extLst>
            </p:cNvPr>
            <p:cNvSpPr/>
            <p:nvPr/>
          </p:nvSpPr>
          <p:spPr>
            <a:xfrm>
              <a:off x="3758725" y="945250"/>
              <a:ext cx="15250" cy="15675"/>
            </a:xfrm>
            <a:custGeom>
              <a:avLst/>
              <a:gdLst/>
              <a:ahLst/>
              <a:cxnLst/>
              <a:rect l="l" t="t" r="r" b="b"/>
              <a:pathLst>
                <a:path w="610" h="627" extrusionOk="0">
                  <a:moveTo>
                    <a:pt x="308" y="1"/>
                  </a:moveTo>
                  <a:cubicBezTo>
                    <a:pt x="307" y="1"/>
                    <a:pt x="306" y="1"/>
                    <a:pt x="305" y="1"/>
                  </a:cubicBezTo>
                  <a:cubicBezTo>
                    <a:pt x="137" y="1"/>
                    <a:pt x="0" y="140"/>
                    <a:pt x="0" y="313"/>
                  </a:cubicBezTo>
                  <a:cubicBezTo>
                    <a:pt x="0" y="486"/>
                    <a:pt x="135" y="626"/>
                    <a:pt x="304" y="626"/>
                  </a:cubicBezTo>
                  <a:cubicBezTo>
                    <a:pt x="471" y="626"/>
                    <a:pt x="608" y="487"/>
                    <a:pt x="608" y="313"/>
                  </a:cubicBezTo>
                  <a:cubicBezTo>
                    <a:pt x="609" y="142"/>
                    <a:pt x="475" y="1"/>
                    <a:pt x="30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7836;p69">
              <a:extLst>
                <a:ext uri="{FF2B5EF4-FFF2-40B4-BE49-F238E27FC236}">
                  <a16:creationId xmlns:a16="http://schemas.microsoft.com/office/drawing/2014/main" id="{3B7F87DA-8112-8520-2F95-9C4F66D46C18}"/>
                </a:ext>
              </a:extLst>
            </p:cNvPr>
            <p:cNvSpPr/>
            <p:nvPr/>
          </p:nvSpPr>
          <p:spPr>
            <a:xfrm>
              <a:off x="3791100" y="1006675"/>
              <a:ext cx="70225" cy="30825"/>
            </a:xfrm>
            <a:custGeom>
              <a:avLst/>
              <a:gdLst/>
              <a:ahLst/>
              <a:cxnLst/>
              <a:rect l="l" t="t" r="r" b="b"/>
              <a:pathLst>
                <a:path w="2809" h="1233" extrusionOk="0">
                  <a:moveTo>
                    <a:pt x="2541" y="1"/>
                  </a:moveTo>
                  <a:cubicBezTo>
                    <a:pt x="2541" y="1"/>
                    <a:pt x="2258" y="404"/>
                    <a:pt x="1629" y="404"/>
                  </a:cubicBezTo>
                  <a:cubicBezTo>
                    <a:pt x="1586" y="404"/>
                    <a:pt x="1542" y="402"/>
                    <a:pt x="1495" y="398"/>
                  </a:cubicBezTo>
                  <a:cubicBezTo>
                    <a:pt x="771" y="337"/>
                    <a:pt x="409" y="3"/>
                    <a:pt x="409" y="3"/>
                  </a:cubicBezTo>
                  <a:lnTo>
                    <a:pt x="409" y="3"/>
                  </a:lnTo>
                  <a:cubicBezTo>
                    <a:pt x="0" y="640"/>
                    <a:pt x="1369" y="1233"/>
                    <a:pt x="1610" y="1233"/>
                  </a:cubicBezTo>
                  <a:cubicBezTo>
                    <a:pt x="1617" y="1233"/>
                    <a:pt x="1622" y="1232"/>
                    <a:pt x="1627" y="1231"/>
                  </a:cubicBezTo>
                  <a:cubicBezTo>
                    <a:pt x="1815" y="1201"/>
                    <a:pt x="2486" y="770"/>
                    <a:pt x="2647" y="524"/>
                  </a:cubicBezTo>
                  <a:cubicBezTo>
                    <a:pt x="2808" y="278"/>
                    <a:pt x="2541" y="1"/>
                    <a:pt x="2541" y="1"/>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837;p69">
              <a:extLst>
                <a:ext uri="{FF2B5EF4-FFF2-40B4-BE49-F238E27FC236}">
                  <a16:creationId xmlns:a16="http://schemas.microsoft.com/office/drawing/2014/main" id="{13EB180D-1B95-B72D-DB91-89B62FFE418D}"/>
                </a:ext>
              </a:extLst>
            </p:cNvPr>
            <p:cNvSpPr/>
            <p:nvPr/>
          </p:nvSpPr>
          <p:spPr>
            <a:xfrm>
              <a:off x="3823425" y="1006075"/>
              <a:ext cx="17450" cy="7725"/>
            </a:xfrm>
            <a:custGeom>
              <a:avLst/>
              <a:gdLst/>
              <a:ahLst/>
              <a:cxnLst/>
              <a:rect l="l" t="t" r="r" b="b"/>
              <a:pathLst>
                <a:path w="698" h="309" extrusionOk="0">
                  <a:moveTo>
                    <a:pt x="348" y="0"/>
                  </a:moveTo>
                  <a:cubicBezTo>
                    <a:pt x="156" y="0"/>
                    <a:pt x="0" y="69"/>
                    <a:pt x="0" y="154"/>
                  </a:cubicBezTo>
                  <a:cubicBezTo>
                    <a:pt x="0" y="239"/>
                    <a:pt x="156" y="308"/>
                    <a:pt x="348" y="308"/>
                  </a:cubicBezTo>
                  <a:cubicBezTo>
                    <a:pt x="541" y="308"/>
                    <a:pt x="698" y="240"/>
                    <a:pt x="698" y="155"/>
                  </a:cubicBezTo>
                  <a:cubicBezTo>
                    <a:pt x="698" y="70"/>
                    <a:pt x="541" y="0"/>
                    <a:pt x="348"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7838;p69">
              <a:extLst>
                <a:ext uri="{FF2B5EF4-FFF2-40B4-BE49-F238E27FC236}">
                  <a16:creationId xmlns:a16="http://schemas.microsoft.com/office/drawing/2014/main" id="{A35996A4-948D-75D7-0986-1C94A656C1ED}"/>
                </a:ext>
              </a:extLst>
            </p:cNvPr>
            <p:cNvSpPr/>
            <p:nvPr/>
          </p:nvSpPr>
          <p:spPr>
            <a:xfrm>
              <a:off x="3808625" y="1016050"/>
              <a:ext cx="13550" cy="10175"/>
            </a:xfrm>
            <a:custGeom>
              <a:avLst/>
              <a:gdLst/>
              <a:ahLst/>
              <a:cxnLst/>
              <a:rect l="l" t="t" r="r" b="b"/>
              <a:pathLst>
                <a:path w="542" h="407" extrusionOk="0">
                  <a:moveTo>
                    <a:pt x="183" y="1"/>
                  </a:moveTo>
                  <a:cubicBezTo>
                    <a:pt x="181" y="1"/>
                    <a:pt x="179" y="1"/>
                    <a:pt x="177" y="1"/>
                  </a:cubicBezTo>
                  <a:cubicBezTo>
                    <a:pt x="82" y="1"/>
                    <a:pt x="1" y="50"/>
                    <a:pt x="7" y="81"/>
                  </a:cubicBezTo>
                  <a:cubicBezTo>
                    <a:pt x="13" y="112"/>
                    <a:pt x="89" y="127"/>
                    <a:pt x="151" y="163"/>
                  </a:cubicBezTo>
                  <a:cubicBezTo>
                    <a:pt x="214" y="197"/>
                    <a:pt x="262" y="244"/>
                    <a:pt x="262" y="244"/>
                  </a:cubicBezTo>
                  <a:cubicBezTo>
                    <a:pt x="262" y="244"/>
                    <a:pt x="321" y="266"/>
                    <a:pt x="380" y="309"/>
                  </a:cubicBezTo>
                  <a:cubicBezTo>
                    <a:pt x="434" y="347"/>
                    <a:pt x="481" y="407"/>
                    <a:pt x="509" y="407"/>
                  </a:cubicBezTo>
                  <a:cubicBezTo>
                    <a:pt x="511" y="407"/>
                    <a:pt x="513" y="407"/>
                    <a:pt x="515" y="406"/>
                  </a:cubicBezTo>
                  <a:cubicBezTo>
                    <a:pt x="542" y="397"/>
                    <a:pt x="536" y="292"/>
                    <a:pt x="485" y="198"/>
                  </a:cubicBezTo>
                  <a:cubicBezTo>
                    <a:pt x="440" y="107"/>
                    <a:pt x="360" y="42"/>
                    <a:pt x="360" y="42"/>
                  </a:cubicBezTo>
                  <a:cubicBezTo>
                    <a:pt x="360" y="42"/>
                    <a:pt x="274" y="1"/>
                    <a:pt x="183" y="1"/>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839;p69">
              <a:extLst>
                <a:ext uri="{FF2B5EF4-FFF2-40B4-BE49-F238E27FC236}">
                  <a16:creationId xmlns:a16="http://schemas.microsoft.com/office/drawing/2014/main" id="{21168FA3-EB32-7129-B11F-CFAE59C2C0B9}"/>
                </a:ext>
              </a:extLst>
            </p:cNvPr>
            <p:cNvSpPr/>
            <p:nvPr/>
          </p:nvSpPr>
          <p:spPr>
            <a:xfrm>
              <a:off x="3840600" y="1015000"/>
              <a:ext cx="12025" cy="9550"/>
            </a:xfrm>
            <a:custGeom>
              <a:avLst/>
              <a:gdLst/>
              <a:ahLst/>
              <a:cxnLst/>
              <a:rect l="l" t="t" r="r" b="b"/>
              <a:pathLst>
                <a:path w="481" h="382" extrusionOk="0">
                  <a:moveTo>
                    <a:pt x="377" y="0"/>
                  </a:moveTo>
                  <a:cubicBezTo>
                    <a:pt x="358" y="0"/>
                    <a:pt x="337" y="2"/>
                    <a:pt x="317" y="6"/>
                  </a:cubicBezTo>
                  <a:cubicBezTo>
                    <a:pt x="238" y="18"/>
                    <a:pt x="165" y="58"/>
                    <a:pt x="165" y="58"/>
                  </a:cubicBezTo>
                  <a:cubicBezTo>
                    <a:pt x="165" y="58"/>
                    <a:pt x="104" y="119"/>
                    <a:pt x="61" y="196"/>
                  </a:cubicBezTo>
                  <a:cubicBezTo>
                    <a:pt x="18" y="274"/>
                    <a:pt x="0" y="361"/>
                    <a:pt x="23" y="377"/>
                  </a:cubicBezTo>
                  <a:cubicBezTo>
                    <a:pt x="26" y="380"/>
                    <a:pt x="30" y="381"/>
                    <a:pt x="35" y="381"/>
                  </a:cubicBezTo>
                  <a:cubicBezTo>
                    <a:pt x="63" y="381"/>
                    <a:pt x="112" y="342"/>
                    <a:pt x="161" y="314"/>
                  </a:cubicBezTo>
                  <a:cubicBezTo>
                    <a:pt x="219" y="277"/>
                    <a:pt x="274" y="252"/>
                    <a:pt x="274" y="252"/>
                  </a:cubicBezTo>
                  <a:cubicBezTo>
                    <a:pt x="274" y="252"/>
                    <a:pt x="317" y="205"/>
                    <a:pt x="369" y="158"/>
                  </a:cubicBezTo>
                  <a:cubicBezTo>
                    <a:pt x="421" y="111"/>
                    <a:pt x="481" y="70"/>
                    <a:pt x="477" y="38"/>
                  </a:cubicBezTo>
                  <a:cubicBezTo>
                    <a:pt x="473" y="14"/>
                    <a:pt x="431" y="0"/>
                    <a:pt x="377" y="0"/>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7840;p69">
              <a:extLst>
                <a:ext uri="{FF2B5EF4-FFF2-40B4-BE49-F238E27FC236}">
                  <a16:creationId xmlns:a16="http://schemas.microsoft.com/office/drawing/2014/main" id="{FA40BC8B-A626-DFBB-0387-AD0CB9ECB77D}"/>
                </a:ext>
              </a:extLst>
            </p:cNvPr>
            <p:cNvSpPr/>
            <p:nvPr/>
          </p:nvSpPr>
          <p:spPr>
            <a:xfrm>
              <a:off x="3798925" y="1002350"/>
              <a:ext cx="16400" cy="24625"/>
            </a:xfrm>
            <a:custGeom>
              <a:avLst/>
              <a:gdLst/>
              <a:ahLst/>
              <a:cxnLst/>
              <a:rect l="l" t="t" r="r" b="b"/>
              <a:pathLst>
                <a:path w="656" h="985" extrusionOk="0">
                  <a:moveTo>
                    <a:pt x="378" y="0"/>
                  </a:moveTo>
                  <a:cubicBezTo>
                    <a:pt x="360" y="0"/>
                    <a:pt x="329" y="9"/>
                    <a:pt x="291" y="26"/>
                  </a:cubicBezTo>
                  <a:cubicBezTo>
                    <a:pt x="235" y="51"/>
                    <a:pt x="157" y="95"/>
                    <a:pt x="96" y="178"/>
                  </a:cubicBezTo>
                  <a:cubicBezTo>
                    <a:pt x="34" y="260"/>
                    <a:pt x="1" y="376"/>
                    <a:pt x="13" y="474"/>
                  </a:cubicBezTo>
                  <a:cubicBezTo>
                    <a:pt x="24" y="574"/>
                    <a:pt x="68" y="627"/>
                    <a:pt x="66" y="627"/>
                  </a:cubicBezTo>
                  <a:cubicBezTo>
                    <a:pt x="66" y="627"/>
                    <a:pt x="66" y="627"/>
                    <a:pt x="66" y="627"/>
                  </a:cubicBezTo>
                  <a:lnTo>
                    <a:pt x="66" y="627"/>
                  </a:lnTo>
                  <a:cubicBezTo>
                    <a:pt x="66" y="627"/>
                    <a:pt x="104" y="676"/>
                    <a:pt x="160" y="714"/>
                  </a:cubicBezTo>
                  <a:cubicBezTo>
                    <a:pt x="211" y="751"/>
                    <a:pt x="277" y="794"/>
                    <a:pt x="346" y="839"/>
                  </a:cubicBezTo>
                  <a:cubicBezTo>
                    <a:pt x="464" y="914"/>
                    <a:pt x="585" y="984"/>
                    <a:pt x="625" y="984"/>
                  </a:cubicBezTo>
                  <a:cubicBezTo>
                    <a:pt x="631" y="984"/>
                    <a:pt x="635" y="983"/>
                    <a:pt x="637" y="979"/>
                  </a:cubicBezTo>
                  <a:cubicBezTo>
                    <a:pt x="655" y="952"/>
                    <a:pt x="544" y="825"/>
                    <a:pt x="429" y="703"/>
                  </a:cubicBezTo>
                  <a:cubicBezTo>
                    <a:pt x="373" y="645"/>
                    <a:pt x="315" y="586"/>
                    <a:pt x="272" y="543"/>
                  </a:cubicBezTo>
                  <a:cubicBezTo>
                    <a:pt x="231" y="501"/>
                    <a:pt x="224" y="482"/>
                    <a:pt x="224" y="482"/>
                  </a:cubicBezTo>
                  <a:cubicBezTo>
                    <a:pt x="224" y="480"/>
                    <a:pt x="205" y="468"/>
                    <a:pt x="195" y="435"/>
                  </a:cubicBezTo>
                  <a:cubicBezTo>
                    <a:pt x="183" y="403"/>
                    <a:pt x="184" y="334"/>
                    <a:pt x="213" y="271"/>
                  </a:cubicBezTo>
                  <a:cubicBezTo>
                    <a:pt x="269" y="143"/>
                    <a:pt x="413" y="36"/>
                    <a:pt x="395" y="7"/>
                  </a:cubicBezTo>
                  <a:cubicBezTo>
                    <a:pt x="393" y="2"/>
                    <a:pt x="387" y="0"/>
                    <a:pt x="378" y="0"/>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7841;p69">
              <a:extLst>
                <a:ext uri="{FF2B5EF4-FFF2-40B4-BE49-F238E27FC236}">
                  <a16:creationId xmlns:a16="http://schemas.microsoft.com/office/drawing/2014/main" id="{8CFA1F12-751C-E5C6-38DF-F6D20BA7A5E2}"/>
                </a:ext>
              </a:extLst>
            </p:cNvPr>
            <p:cNvSpPr/>
            <p:nvPr/>
          </p:nvSpPr>
          <p:spPr>
            <a:xfrm>
              <a:off x="3848650" y="1002250"/>
              <a:ext cx="11850" cy="22450"/>
            </a:xfrm>
            <a:custGeom>
              <a:avLst/>
              <a:gdLst/>
              <a:ahLst/>
              <a:cxnLst/>
              <a:rect l="l" t="t" r="r" b="b"/>
              <a:pathLst>
                <a:path w="474" h="898" extrusionOk="0">
                  <a:moveTo>
                    <a:pt x="124" y="0"/>
                  </a:moveTo>
                  <a:cubicBezTo>
                    <a:pt x="121" y="0"/>
                    <a:pt x="118" y="1"/>
                    <a:pt x="116" y="3"/>
                  </a:cubicBezTo>
                  <a:cubicBezTo>
                    <a:pt x="95" y="24"/>
                    <a:pt x="159" y="152"/>
                    <a:pt x="206" y="282"/>
                  </a:cubicBezTo>
                  <a:cubicBezTo>
                    <a:pt x="217" y="316"/>
                    <a:pt x="228" y="348"/>
                    <a:pt x="239" y="378"/>
                  </a:cubicBezTo>
                  <a:cubicBezTo>
                    <a:pt x="249" y="410"/>
                    <a:pt x="259" y="440"/>
                    <a:pt x="257" y="450"/>
                  </a:cubicBezTo>
                  <a:cubicBezTo>
                    <a:pt x="261" y="499"/>
                    <a:pt x="264" y="532"/>
                    <a:pt x="264" y="532"/>
                  </a:cubicBezTo>
                  <a:cubicBezTo>
                    <a:pt x="262" y="532"/>
                    <a:pt x="271" y="547"/>
                    <a:pt x="271" y="565"/>
                  </a:cubicBezTo>
                  <a:cubicBezTo>
                    <a:pt x="273" y="584"/>
                    <a:pt x="248" y="632"/>
                    <a:pt x="202" y="675"/>
                  </a:cubicBezTo>
                  <a:cubicBezTo>
                    <a:pt x="112" y="761"/>
                    <a:pt x="0" y="863"/>
                    <a:pt x="20" y="892"/>
                  </a:cubicBezTo>
                  <a:cubicBezTo>
                    <a:pt x="23" y="895"/>
                    <a:pt x="30" y="897"/>
                    <a:pt x="39" y="897"/>
                  </a:cubicBezTo>
                  <a:cubicBezTo>
                    <a:pt x="80" y="897"/>
                    <a:pt x="175" y="865"/>
                    <a:pt x="280" y="813"/>
                  </a:cubicBezTo>
                  <a:cubicBezTo>
                    <a:pt x="342" y="780"/>
                    <a:pt x="416" y="722"/>
                    <a:pt x="446" y="634"/>
                  </a:cubicBezTo>
                  <a:cubicBezTo>
                    <a:pt x="474" y="547"/>
                    <a:pt x="459" y="486"/>
                    <a:pt x="461" y="486"/>
                  </a:cubicBezTo>
                  <a:lnTo>
                    <a:pt x="461" y="486"/>
                  </a:lnTo>
                  <a:cubicBezTo>
                    <a:pt x="461" y="486"/>
                    <a:pt x="461" y="486"/>
                    <a:pt x="461" y="486"/>
                  </a:cubicBezTo>
                  <a:cubicBezTo>
                    <a:pt x="459" y="480"/>
                    <a:pt x="457" y="462"/>
                    <a:pt x="436" y="388"/>
                  </a:cubicBezTo>
                  <a:cubicBezTo>
                    <a:pt x="421" y="344"/>
                    <a:pt x="403" y="317"/>
                    <a:pt x="387" y="289"/>
                  </a:cubicBezTo>
                  <a:cubicBezTo>
                    <a:pt x="369" y="258"/>
                    <a:pt x="347" y="227"/>
                    <a:pt x="326" y="197"/>
                  </a:cubicBezTo>
                  <a:cubicBezTo>
                    <a:pt x="249" y="88"/>
                    <a:pt x="156" y="0"/>
                    <a:pt x="124" y="0"/>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7842;p69">
              <a:extLst>
                <a:ext uri="{FF2B5EF4-FFF2-40B4-BE49-F238E27FC236}">
                  <a16:creationId xmlns:a16="http://schemas.microsoft.com/office/drawing/2014/main" id="{BCD6CA13-B5DF-7152-45EE-BD151588880A}"/>
                </a:ext>
              </a:extLst>
            </p:cNvPr>
            <p:cNvSpPr/>
            <p:nvPr/>
          </p:nvSpPr>
          <p:spPr>
            <a:xfrm>
              <a:off x="3814925" y="998925"/>
              <a:ext cx="31825" cy="6300"/>
            </a:xfrm>
            <a:custGeom>
              <a:avLst/>
              <a:gdLst/>
              <a:ahLst/>
              <a:cxnLst/>
              <a:rect l="l" t="t" r="r" b="b"/>
              <a:pathLst>
                <a:path w="1273" h="252" extrusionOk="0">
                  <a:moveTo>
                    <a:pt x="634" y="1"/>
                  </a:moveTo>
                  <a:cubicBezTo>
                    <a:pt x="634" y="1"/>
                    <a:pt x="466" y="15"/>
                    <a:pt x="306" y="68"/>
                  </a:cubicBezTo>
                  <a:cubicBezTo>
                    <a:pt x="146" y="120"/>
                    <a:pt x="0" y="210"/>
                    <a:pt x="11" y="238"/>
                  </a:cubicBezTo>
                  <a:cubicBezTo>
                    <a:pt x="14" y="248"/>
                    <a:pt x="31" y="252"/>
                    <a:pt x="59" y="252"/>
                  </a:cubicBezTo>
                  <a:cubicBezTo>
                    <a:pt x="119" y="252"/>
                    <a:pt x="225" y="235"/>
                    <a:pt x="330" y="230"/>
                  </a:cubicBezTo>
                  <a:cubicBezTo>
                    <a:pt x="375" y="227"/>
                    <a:pt x="420" y="226"/>
                    <a:pt x="461" y="226"/>
                  </a:cubicBezTo>
                  <a:cubicBezTo>
                    <a:pt x="560" y="226"/>
                    <a:pt x="636" y="232"/>
                    <a:pt x="636" y="232"/>
                  </a:cubicBezTo>
                  <a:cubicBezTo>
                    <a:pt x="636" y="232"/>
                    <a:pt x="747" y="220"/>
                    <a:pt x="877" y="220"/>
                  </a:cubicBezTo>
                  <a:cubicBezTo>
                    <a:pt x="899" y="220"/>
                    <a:pt x="921" y="221"/>
                    <a:pt x="943" y="221"/>
                  </a:cubicBezTo>
                  <a:cubicBezTo>
                    <a:pt x="1043" y="223"/>
                    <a:pt x="1144" y="236"/>
                    <a:pt x="1205" y="236"/>
                  </a:cubicBezTo>
                  <a:cubicBezTo>
                    <a:pt x="1238" y="236"/>
                    <a:pt x="1259" y="232"/>
                    <a:pt x="1263" y="221"/>
                  </a:cubicBezTo>
                  <a:cubicBezTo>
                    <a:pt x="1272" y="193"/>
                    <a:pt x="1124" y="105"/>
                    <a:pt x="963" y="59"/>
                  </a:cubicBezTo>
                  <a:cubicBezTo>
                    <a:pt x="801" y="9"/>
                    <a:pt x="634" y="1"/>
                    <a:pt x="634" y="1"/>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7843;p69">
              <a:extLst>
                <a:ext uri="{FF2B5EF4-FFF2-40B4-BE49-F238E27FC236}">
                  <a16:creationId xmlns:a16="http://schemas.microsoft.com/office/drawing/2014/main" id="{B63CD999-1C66-8DC8-EF76-B4B198C93F4B}"/>
                </a:ext>
              </a:extLst>
            </p:cNvPr>
            <p:cNvSpPr/>
            <p:nvPr/>
          </p:nvSpPr>
          <p:spPr>
            <a:xfrm>
              <a:off x="3688500" y="994750"/>
              <a:ext cx="13525" cy="8775"/>
            </a:xfrm>
            <a:custGeom>
              <a:avLst/>
              <a:gdLst/>
              <a:ahLst/>
              <a:cxnLst/>
              <a:rect l="l" t="t" r="r" b="b"/>
              <a:pathLst>
                <a:path w="541" h="351" extrusionOk="0">
                  <a:moveTo>
                    <a:pt x="179" y="0"/>
                  </a:moveTo>
                  <a:cubicBezTo>
                    <a:pt x="108" y="0"/>
                    <a:pt x="52" y="26"/>
                    <a:pt x="32" y="74"/>
                  </a:cubicBezTo>
                  <a:cubicBezTo>
                    <a:pt x="0" y="153"/>
                    <a:pt x="81" y="262"/>
                    <a:pt x="214" y="318"/>
                  </a:cubicBezTo>
                  <a:cubicBezTo>
                    <a:pt x="265" y="340"/>
                    <a:pt x="316" y="350"/>
                    <a:pt x="361" y="350"/>
                  </a:cubicBezTo>
                  <a:cubicBezTo>
                    <a:pt x="432" y="350"/>
                    <a:pt x="489" y="325"/>
                    <a:pt x="509" y="277"/>
                  </a:cubicBezTo>
                  <a:cubicBezTo>
                    <a:pt x="541" y="198"/>
                    <a:pt x="460" y="89"/>
                    <a:pt x="328" y="33"/>
                  </a:cubicBezTo>
                  <a:cubicBezTo>
                    <a:pt x="276" y="11"/>
                    <a:pt x="225" y="0"/>
                    <a:pt x="17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7844;p69">
              <a:extLst>
                <a:ext uri="{FF2B5EF4-FFF2-40B4-BE49-F238E27FC236}">
                  <a16:creationId xmlns:a16="http://schemas.microsoft.com/office/drawing/2014/main" id="{B6798CDD-9EC0-E55C-627F-98061636DC3D}"/>
                </a:ext>
              </a:extLst>
            </p:cNvPr>
            <p:cNvSpPr/>
            <p:nvPr/>
          </p:nvSpPr>
          <p:spPr>
            <a:xfrm>
              <a:off x="3959425" y="995275"/>
              <a:ext cx="13525" cy="8575"/>
            </a:xfrm>
            <a:custGeom>
              <a:avLst/>
              <a:gdLst/>
              <a:ahLst/>
              <a:cxnLst/>
              <a:rect l="l" t="t" r="r" b="b"/>
              <a:pathLst>
                <a:path w="541" h="343" extrusionOk="0">
                  <a:moveTo>
                    <a:pt x="355" y="1"/>
                  </a:moveTo>
                  <a:cubicBezTo>
                    <a:pt x="313" y="1"/>
                    <a:pt x="267" y="9"/>
                    <a:pt x="220" y="26"/>
                  </a:cubicBezTo>
                  <a:cubicBezTo>
                    <a:pt x="86" y="77"/>
                    <a:pt x="0" y="182"/>
                    <a:pt x="28" y="262"/>
                  </a:cubicBezTo>
                  <a:cubicBezTo>
                    <a:pt x="46" y="314"/>
                    <a:pt x="107" y="343"/>
                    <a:pt x="185" y="343"/>
                  </a:cubicBezTo>
                  <a:cubicBezTo>
                    <a:pt x="227" y="343"/>
                    <a:pt x="274" y="334"/>
                    <a:pt x="321" y="316"/>
                  </a:cubicBezTo>
                  <a:cubicBezTo>
                    <a:pt x="455" y="266"/>
                    <a:pt x="540" y="161"/>
                    <a:pt x="513" y="81"/>
                  </a:cubicBezTo>
                  <a:cubicBezTo>
                    <a:pt x="495" y="29"/>
                    <a:pt x="433" y="1"/>
                    <a:pt x="35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7845;p69">
              <a:extLst>
                <a:ext uri="{FF2B5EF4-FFF2-40B4-BE49-F238E27FC236}">
                  <a16:creationId xmlns:a16="http://schemas.microsoft.com/office/drawing/2014/main" id="{6FA5873D-D08A-E454-6F20-AE4F62C04CCD}"/>
                </a:ext>
              </a:extLst>
            </p:cNvPr>
            <p:cNvSpPr/>
            <p:nvPr/>
          </p:nvSpPr>
          <p:spPr>
            <a:xfrm>
              <a:off x="3835000" y="1106200"/>
              <a:ext cx="13000" cy="7725"/>
            </a:xfrm>
            <a:custGeom>
              <a:avLst/>
              <a:gdLst/>
              <a:ahLst/>
              <a:cxnLst/>
              <a:rect l="l" t="t" r="r" b="b"/>
              <a:pathLst>
                <a:path w="520" h="309" extrusionOk="0">
                  <a:moveTo>
                    <a:pt x="270" y="0"/>
                  </a:moveTo>
                  <a:cubicBezTo>
                    <a:pt x="266" y="0"/>
                    <a:pt x="262" y="0"/>
                    <a:pt x="257" y="0"/>
                  </a:cubicBezTo>
                  <a:cubicBezTo>
                    <a:pt x="115" y="4"/>
                    <a:pt x="1" y="74"/>
                    <a:pt x="2" y="159"/>
                  </a:cubicBezTo>
                  <a:cubicBezTo>
                    <a:pt x="3" y="243"/>
                    <a:pt x="116" y="308"/>
                    <a:pt x="256" y="308"/>
                  </a:cubicBezTo>
                  <a:cubicBezTo>
                    <a:pt x="258" y="308"/>
                    <a:pt x="260" y="308"/>
                    <a:pt x="263" y="308"/>
                  </a:cubicBezTo>
                  <a:cubicBezTo>
                    <a:pt x="405" y="305"/>
                    <a:pt x="519" y="235"/>
                    <a:pt x="518" y="150"/>
                  </a:cubicBezTo>
                  <a:cubicBezTo>
                    <a:pt x="517" y="67"/>
                    <a:pt x="407" y="0"/>
                    <a:pt x="27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7846;p69">
              <a:extLst>
                <a:ext uri="{FF2B5EF4-FFF2-40B4-BE49-F238E27FC236}">
                  <a16:creationId xmlns:a16="http://schemas.microsoft.com/office/drawing/2014/main" id="{FCA2CDEE-FCD6-57E8-96D3-69D246813DD3}"/>
                </a:ext>
              </a:extLst>
            </p:cNvPr>
            <p:cNvSpPr/>
            <p:nvPr/>
          </p:nvSpPr>
          <p:spPr>
            <a:xfrm>
              <a:off x="3879025" y="912675"/>
              <a:ext cx="23925" cy="23875"/>
            </a:xfrm>
            <a:custGeom>
              <a:avLst/>
              <a:gdLst/>
              <a:ahLst/>
              <a:cxnLst/>
              <a:rect l="l" t="t" r="r" b="b"/>
              <a:pathLst>
                <a:path w="957" h="955" extrusionOk="0">
                  <a:moveTo>
                    <a:pt x="946" y="0"/>
                  </a:moveTo>
                  <a:cubicBezTo>
                    <a:pt x="915" y="0"/>
                    <a:pt x="763" y="50"/>
                    <a:pt x="627" y="133"/>
                  </a:cubicBezTo>
                  <a:cubicBezTo>
                    <a:pt x="475" y="221"/>
                    <a:pt x="347" y="346"/>
                    <a:pt x="347" y="346"/>
                  </a:cubicBezTo>
                  <a:cubicBezTo>
                    <a:pt x="347" y="346"/>
                    <a:pt x="224" y="476"/>
                    <a:pt x="138" y="629"/>
                  </a:cubicBezTo>
                  <a:cubicBezTo>
                    <a:pt x="49" y="782"/>
                    <a:pt x="1" y="950"/>
                    <a:pt x="14" y="954"/>
                  </a:cubicBezTo>
                  <a:cubicBezTo>
                    <a:pt x="14" y="955"/>
                    <a:pt x="14" y="955"/>
                    <a:pt x="14" y="955"/>
                  </a:cubicBezTo>
                  <a:cubicBezTo>
                    <a:pt x="28" y="955"/>
                    <a:pt x="97" y="801"/>
                    <a:pt x="196" y="666"/>
                  </a:cubicBezTo>
                  <a:cubicBezTo>
                    <a:pt x="293" y="527"/>
                    <a:pt x="415" y="412"/>
                    <a:pt x="415" y="412"/>
                  </a:cubicBezTo>
                  <a:cubicBezTo>
                    <a:pt x="415" y="412"/>
                    <a:pt x="527" y="289"/>
                    <a:pt x="665" y="188"/>
                  </a:cubicBezTo>
                  <a:cubicBezTo>
                    <a:pt x="800" y="87"/>
                    <a:pt x="956" y="16"/>
                    <a:pt x="951" y="2"/>
                  </a:cubicBezTo>
                  <a:cubicBezTo>
                    <a:pt x="951" y="1"/>
                    <a:pt x="949" y="0"/>
                    <a:pt x="94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7847;p69">
              <a:extLst>
                <a:ext uri="{FF2B5EF4-FFF2-40B4-BE49-F238E27FC236}">
                  <a16:creationId xmlns:a16="http://schemas.microsoft.com/office/drawing/2014/main" id="{1C274ECC-A776-24F6-BCEB-1CAE2BD5249F}"/>
                </a:ext>
              </a:extLst>
            </p:cNvPr>
            <p:cNvSpPr/>
            <p:nvPr/>
          </p:nvSpPr>
          <p:spPr>
            <a:xfrm>
              <a:off x="3877175" y="908950"/>
              <a:ext cx="19300" cy="23600"/>
            </a:xfrm>
            <a:custGeom>
              <a:avLst/>
              <a:gdLst/>
              <a:ahLst/>
              <a:cxnLst/>
              <a:rect l="l" t="t" r="r" b="b"/>
              <a:pathLst>
                <a:path w="772" h="944" extrusionOk="0">
                  <a:moveTo>
                    <a:pt x="762" y="0"/>
                  </a:moveTo>
                  <a:cubicBezTo>
                    <a:pt x="736" y="0"/>
                    <a:pt x="600" y="55"/>
                    <a:pt x="483" y="142"/>
                  </a:cubicBezTo>
                  <a:cubicBezTo>
                    <a:pt x="352" y="235"/>
                    <a:pt x="247" y="359"/>
                    <a:pt x="247" y="359"/>
                  </a:cubicBezTo>
                  <a:cubicBezTo>
                    <a:pt x="247" y="359"/>
                    <a:pt x="148" y="489"/>
                    <a:pt x="88" y="636"/>
                  </a:cubicBezTo>
                  <a:cubicBezTo>
                    <a:pt x="23" y="784"/>
                    <a:pt x="0" y="941"/>
                    <a:pt x="14" y="944"/>
                  </a:cubicBezTo>
                  <a:cubicBezTo>
                    <a:pt x="14" y="944"/>
                    <a:pt x="14" y="944"/>
                    <a:pt x="14" y="944"/>
                  </a:cubicBezTo>
                  <a:cubicBezTo>
                    <a:pt x="28" y="944"/>
                    <a:pt x="73" y="796"/>
                    <a:pt x="148" y="666"/>
                  </a:cubicBezTo>
                  <a:cubicBezTo>
                    <a:pt x="222" y="531"/>
                    <a:pt x="322" y="417"/>
                    <a:pt x="322" y="417"/>
                  </a:cubicBezTo>
                  <a:cubicBezTo>
                    <a:pt x="322" y="417"/>
                    <a:pt x="410" y="295"/>
                    <a:pt x="525" y="194"/>
                  </a:cubicBezTo>
                  <a:cubicBezTo>
                    <a:pt x="637" y="91"/>
                    <a:pt x="772" y="15"/>
                    <a:pt x="766" y="2"/>
                  </a:cubicBezTo>
                  <a:cubicBezTo>
                    <a:pt x="766" y="1"/>
                    <a:pt x="764" y="0"/>
                    <a:pt x="7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7848;p69">
              <a:extLst>
                <a:ext uri="{FF2B5EF4-FFF2-40B4-BE49-F238E27FC236}">
                  <a16:creationId xmlns:a16="http://schemas.microsoft.com/office/drawing/2014/main" id="{DDDC4F59-8F26-56A8-75DA-764DBEB12EEF}"/>
                </a:ext>
              </a:extLst>
            </p:cNvPr>
            <p:cNvSpPr/>
            <p:nvPr/>
          </p:nvSpPr>
          <p:spPr>
            <a:xfrm>
              <a:off x="3762075" y="910525"/>
              <a:ext cx="20350" cy="31725"/>
            </a:xfrm>
            <a:custGeom>
              <a:avLst/>
              <a:gdLst/>
              <a:ahLst/>
              <a:cxnLst/>
              <a:rect l="l" t="t" r="r" b="b"/>
              <a:pathLst>
                <a:path w="814" h="1269" extrusionOk="0">
                  <a:moveTo>
                    <a:pt x="12" y="1"/>
                  </a:moveTo>
                  <a:cubicBezTo>
                    <a:pt x="11" y="1"/>
                    <a:pt x="10" y="1"/>
                    <a:pt x="10" y="2"/>
                  </a:cubicBezTo>
                  <a:cubicBezTo>
                    <a:pt x="0" y="12"/>
                    <a:pt x="140" y="140"/>
                    <a:pt x="256" y="288"/>
                  </a:cubicBezTo>
                  <a:cubicBezTo>
                    <a:pt x="373" y="434"/>
                    <a:pt x="467" y="595"/>
                    <a:pt x="467" y="595"/>
                  </a:cubicBezTo>
                  <a:cubicBezTo>
                    <a:pt x="467" y="595"/>
                    <a:pt x="570" y="752"/>
                    <a:pt x="650" y="921"/>
                  </a:cubicBezTo>
                  <a:cubicBezTo>
                    <a:pt x="731" y="1088"/>
                    <a:pt x="786" y="1268"/>
                    <a:pt x="799" y="1268"/>
                  </a:cubicBezTo>
                  <a:cubicBezTo>
                    <a:pt x="799" y="1268"/>
                    <a:pt x="799" y="1268"/>
                    <a:pt x="799" y="1268"/>
                  </a:cubicBezTo>
                  <a:cubicBezTo>
                    <a:pt x="813" y="1267"/>
                    <a:pt x="781" y="1077"/>
                    <a:pt x="714" y="892"/>
                  </a:cubicBezTo>
                  <a:cubicBezTo>
                    <a:pt x="649" y="711"/>
                    <a:pt x="549" y="544"/>
                    <a:pt x="549" y="544"/>
                  </a:cubicBezTo>
                  <a:cubicBezTo>
                    <a:pt x="549" y="544"/>
                    <a:pt x="442" y="381"/>
                    <a:pt x="308" y="242"/>
                  </a:cubicBezTo>
                  <a:cubicBezTo>
                    <a:pt x="181" y="109"/>
                    <a:pt x="31" y="1"/>
                    <a:pt x="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7849;p69">
              <a:extLst>
                <a:ext uri="{FF2B5EF4-FFF2-40B4-BE49-F238E27FC236}">
                  <a16:creationId xmlns:a16="http://schemas.microsoft.com/office/drawing/2014/main" id="{C3DCC235-73A0-779D-8FB6-7BEC650F9A16}"/>
                </a:ext>
              </a:extLst>
            </p:cNvPr>
            <p:cNvSpPr/>
            <p:nvPr/>
          </p:nvSpPr>
          <p:spPr>
            <a:xfrm>
              <a:off x="3769800" y="910950"/>
              <a:ext cx="10675" cy="15100"/>
            </a:xfrm>
            <a:custGeom>
              <a:avLst/>
              <a:gdLst/>
              <a:ahLst/>
              <a:cxnLst/>
              <a:rect l="l" t="t" r="r" b="b"/>
              <a:pathLst>
                <a:path w="427" h="604" extrusionOk="0">
                  <a:moveTo>
                    <a:pt x="13" y="1"/>
                  </a:moveTo>
                  <a:cubicBezTo>
                    <a:pt x="12" y="1"/>
                    <a:pt x="11" y="1"/>
                    <a:pt x="10" y="2"/>
                  </a:cubicBezTo>
                  <a:cubicBezTo>
                    <a:pt x="0" y="12"/>
                    <a:pt x="58" y="83"/>
                    <a:pt x="108" y="157"/>
                  </a:cubicBezTo>
                  <a:cubicBezTo>
                    <a:pt x="159" y="231"/>
                    <a:pt x="204" y="309"/>
                    <a:pt x="204" y="309"/>
                  </a:cubicBezTo>
                  <a:cubicBezTo>
                    <a:pt x="204" y="309"/>
                    <a:pt x="259" y="378"/>
                    <a:pt x="308" y="453"/>
                  </a:cubicBezTo>
                  <a:cubicBezTo>
                    <a:pt x="356" y="527"/>
                    <a:pt x="400" y="604"/>
                    <a:pt x="414" y="604"/>
                  </a:cubicBezTo>
                  <a:cubicBezTo>
                    <a:pt x="414" y="604"/>
                    <a:pt x="414" y="604"/>
                    <a:pt x="415" y="604"/>
                  </a:cubicBezTo>
                  <a:cubicBezTo>
                    <a:pt x="426" y="598"/>
                    <a:pt x="404" y="508"/>
                    <a:pt x="368" y="423"/>
                  </a:cubicBezTo>
                  <a:cubicBezTo>
                    <a:pt x="332" y="336"/>
                    <a:pt x="284" y="255"/>
                    <a:pt x="284" y="255"/>
                  </a:cubicBezTo>
                  <a:cubicBezTo>
                    <a:pt x="284" y="255"/>
                    <a:pt x="227" y="179"/>
                    <a:pt x="160" y="114"/>
                  </a:cubicBezTo>
                  <a:cubicBezTo>
                    <a:pt x="99" y="53"/>
                    <a:pt x="31" y="1"/>
                    <a:pt x="1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7850;p69">
              <a:extLst>
                <a:ext uri="{FF2B5EF4-FFF2-40B4-BE49-F238E27FC236}">
                  <a16:creationId xmlns:a16="http://schemas.microsoft.com/office/drawing/2014/main" id="{1C83EDB4-4957-D3EE-DBB7-16266FFC4CB7}"/>
                </a:ext>
              </a:extLst>
            </p:cNvPr>
            <p:cNvSpPr/>
            <p:nvPr/>
          </p:nvSpPr>
          <p:spPr>
            <a:xfrm>
              <a:off x="3645000" y="1154775"/>
              <a:ext cx="386550" cy="138775"/>
            </a:xfrm>
            <a:custGeom>
              <a:avLst/>
              <a:gdLst/>
              <a:ahLst/>
              <a:cxnLst/>
              <a:rect l="l" t="t" r="r" b="b"/>
              <a:pathLst>
                <a:path w="15462" h="5551" extrusionOk="0">
                  <a:moveTo>
                    <a:pt x="9701" y="336"/>
                  </a:moveTo>
                  <a:cubicBezTo>
                    <a:pt x="9469" y="744"/>
                    <a:pt x="8831" y="1619"/>
                    <a:pt x="7646" y="1619"/>
                  </a:cubicBezTo>
                  <a:cubicBezTo>
                    <a:pt x="7585" y="1619"/>
                    <a:pt x="7522" y="1617"/>
                    <a:pt x="7458" y="1612"/>
                  </a:cubicBezTo>
                  <a:cubicBezTo>
                    <a:pt x="6093" y="1508"/>
                    <a:pt x="5717" y="668"/>
                    <a:pt x="5624" y="352"/>
                  </a:cubicBezTo>
                  <a:cubicBezTo>
                    <a:pt x="4977" y="523"/>
                    <a:pt x="2428" y="1"/>
                    <a:pt x="1072" y="1721"/>
                  </a:cubicBezTo>
                  <a:cubicBezTo>
                    <a:pt x="678" y="2219"/>
                    <a:pt x="314" y="3246"/>
                    <a:pt x="1" y="4499"/>
                  </a:cubicBezTo>
                  <a:cubicBezTo>
                    <a:pt x="1101" y="5063"/>
                    <a:pt x="2440" y="5256"/>
                    <a:pt x="3664" y="5385"/>
                  </a:cubicBezTo>
                  <a:cubicBezTo>
                    <a:pt x="4856" y="5512"/>
                    <a:pt x="6055" y="5550"/>
                    <a:pt x="7255" y="5550"/>
                  </a:cubicBezTo>
                  <a:cubicBezTo>
                    <a:pt x="7433" y="5550"/>
                    <a:pt x="7610" y="5549"/>
                    <a:pt x="7788" y="5548"/>
                  </a:cubicBezTo>
                  <a:cubicBezTo>
                    <a:pt x="10405" y="5522"/>
                    <a:pt x="13117" y="5320"/>
                    <a:pt x="15461" y="4296"/>
                  </a:cubicBezTo>
                  <a:cubicBezTo>
                    <a:pt x="15158" y="3135"/>
                    <a:pt x="14810" y="2191"/>
                    <a:pt x="14439" y="1721"/>
                  </a:cubicBezTo>
                  <a:cubicBezTo>
                    <a:pt x="13165" y="104"/>
                    <a:pt x="10581" y="438"/>
                    <a:pt x="9701" y="336"/>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7851;p69">
              <a:extLst>
                <a:ext uri="{FF2B5EF4-FFF2-40B4-BE49-F238E27FC236}">
                  <a16:creationId xmlns:a16="http://schemas.microsoft.com/office/drawing/2014/main" id="{A9F16CE6-AB30-4465-DEE1-DA8D945D4FA5}"/>
                </a:ext>
              </a:extLst>
            </p:cNvPr>
            <p:cNvSpPr/>
            <p:nvPr/>
          </p:nvSpPr>
          <p:spPr>
            <a:xfrm>
              <a:off x="3644975" y="1154775"/>
              <a:ext cx="174325" cy="138725"/>
            </a:xfrm>
            <a:custGeom>
              <a:avLst/>
              <a:gdLst/>
              <a:ahLst/>
              <a:cxnLst/>
              <a:rect l="l" t="t" r="r" b="b"/>
              <a:pathLst>
                <a:path w="6973" h="5549" extrusionOk="0">
                  <a:moveTo>
                    <a:pt x="5623" y="352"/>
                  </a:moveTo>
                  <a:cubicBezTo>
                    <a:pt x="4977" y="523"/>
                    <a:pt x="2427" y="1"/>
                    <a:pt x="1072" y="1721"/>
                  </a:cubicBezTo>
                  <a:cubicBezTo>
                    <a:pt x="678" y="2219"/>
                    <a:pt x="314" y="3246"/>
                    <a:pt x="1" y="4499"/>
                  </a:cubicBezTo>
                  <a:cubicBezTo>
                    <a:pt x="1100" y="5063"/>
                    <a:pt x="2440" y="5256"/>
                    <a:pt x="3662" y="5385"/>
                  </a:cubicBezTo>
                  <a:cubicBezTo>
                    <a:pt x="4762" y="5503"/>
                    <a:pt x="5867" y="5543"/>
                    <a:pt x="6973" y="5549"/>
                  </a:cubicBezTo>
                  <a:cubicBezTo>
                    <a:pt x="6968" y="4897"/>
                    <a:pt x="6932" y="1742"/>
                    <a:pt x="6795" y="1536"/>
                  </a:cubicBezTo>
                  <a:cubicBezTo>
                    <a:pt x="6795" y="1536"/>
                    <a:pt x="6760" y="1505"/>
                    <a:pt x="6702" y="1451"/>
                  </a:cubicBezTo>
                  <a:cubicBezTo>
                    <a:pt x="5945" y="1164"/>
                    <a:pt x="5696" y="599"/>
                    <a:pt x="5623" y="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7852;p69">
              <a:extLst>
                <a:ext uri="{FF2B5EF4-FFF2-40B4-BE49-F238E27FC236}">
                  <a16:creationId xmlns:a16="http://schemas.microsoft.com/office/drawing/2014/main" id="{2480ACDB-784C-E397-B141-9288B6DD10A2}"/>
                </a:ext>
              </a:extLst>
            </p:cNvPr>
            <p:cNvSpPr/>
            <p:nvPr/>
          </p:nvSpPr>
          <p:spPr>
            <a:xfrm>
              <a:off x="3858925" y="1157350"/>
              <a:ext cx="172575" cy="135625"/>
            </a:xfrm>
            <a:custGeom>
              <a:avLst/>
              <a:gdLst/>
              <a:ahLst/>
              <a:cxnLst/>
              <a:rect l="l" t="t" r="r" b="b"/>
              <a:pathLst>
                <a:path w="6903" h="5425" extrusionOk="0">
                  <a:moveTo>
                    <a:pt x="1144" y="232"/>
                  </a:moveTo>
                  <a:cubicBezTo>
                    <a:pt x="979" y="518"/>
                    <a:pt x="615" y="1035"/>
                    <a:pt x="0" y="1317"/>
                  </a:cubicBezTo>
                  <a:lnTo>
                    <a:pt x="191" y="5424"/>
                  </a:lnTo>
                  <a:cubicBezTo>
                    <a:pt x="2503" y="5357"/>
                    <a:pt x="4845" y="5091"/>
                    <a:pt x="6902" y="4192"/>
                  </a:cubicBezTo>
                  <a:cubicBezTo>
                    <a:pt x="6601" y="3031"/>
                    <a:pt x="6253" y="2088"/>
                    <a:pt x="5882" y="1615"/>
                  </a:cubicBezTo>
                  <a:cubicBezTo>
                    <a:pt x="4608" y="0"/>
                    <a:pt x="2024" y="334"/>
                    <a:pt x="1144"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853;p69">
              <a:extLst>
                <a:ext uri="{FF2B5EF4-FFF2-40B4-BE49-F238E27FC236}">
                  <a16:creationId xmlns:a16="http://schemas.microsoft.com/office/drawing/2014/main" id="{E4AB3C22-44AD-475A-BA3D-DEF189DC1D72}"/>
                </a:ext>
              </a:extLst>
            </p:cNvPr>
            <p:cNvSpPr/>
            <p:nvPr/>
          </p:nvSpPr>
          <p:spPr>
            <a:xfrm>
              <a:off x="3700275" y="1176425"/>
              <a:ext cx="275050" cy="117125"/>
            </a:xfrm>
            <a:custGeom>
              <a:avLst/>
              <a:gdLst/>
              <a:ahLst/>
              <a:cxnLst/>
              <a:rect l="l" t="t" r="r" b="b"/>
              <a:pathLst>
                <a:path w="11002" h="4685" extrusionOk="0">
                  <a:moveTo>
                    <a:pt x="329" y="0"/>
                  </a:moveTo>
                  <a:lnTo>
                    <a:pt x="0" y="4323"/>
                  </a:lnTo>
                  <a:cubicBezTo>
                    <a:pt x="488" y="4409"/>
                    <a:pt x="977" y="4469"/>
                    <a:pt x="1450" y="4520"/>
                  </a:cubicBezTo>
                  <a:cubicBezTo>
                    <a:pt x="2643" y="4646"/>
                    <a:pt x="3842" y="4684"/>
                    <a:pt x="5041" y="4684"/>
                  </a:cubicBezTo>
                  <a:cubicBezTo>
                    <a:pt x="5219" y="4684"/>
                    <a:pt x="5397" y="4683"/>
                    <a:pt x="5575" y="4682"/>
                  </a:cubicBezTo>
                  <a:cubicBezTo>
                    <a:pt x="7389" y="4665"/>
                    <a:pt x="9250" y="4560"/>
                    <a:pt x="11001" y="4159"/>
                  </a:cubicBezTo>
                  <a:lnTo>
                    <a:pt x="10430" y="306"/>
                  </a:lnTo>
                  <a:cubicBezTo>
                    <a:pt x="10430" y="306"/>
                    <a:pt x="9093" y="4231"/>
                    <a:pt x="5371" y="4231"/>
                  </a:cubicBezTo>
                  <a:cubicBezTo>
                    <a:pt x="5212" y="4231"/>
                    <a:pt x="5049" y="4224"/>
                    <a:pt x="4881" y="4209"/>
                  </a:cubicBezTo>
                  <a:cubicBezTo>
                    <a:pt x="788" y="3845"/>
                    <a:pt x="329" y="0"/>
                    <a:pt x="32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7854;p69">
              <a:extLst>
                <a:ext uri="{FF2B5EF4-FFF2-40B4-BE49-F238E27FC236}">
                  <a16:creationId xmlns:a16="http://schemas.microsoft.com/office/drawing/2014/main" id="{0019C7BB-1630-D3B7-0055-626AE94EDEA2}"/>
                </a:ext>
              </a:extLst>
            </p:cNvPr>
            <p:cNvSpPr/>
            <p:nvPr/>
          </p:nvSpPr>
          <p:spPr>
            <a:xfrm>
              <a:off x="3644975" y="1173950"/>
              <a:ext cx="81050" cy="113775"/>
            </a:xfrm>
            <a:custGeom>
              <a:avLst/>
              <a:gdLst/>
              <a:ahLst/>
              <a:cxnLst/>
              <a:rect l="l" t="t" r="r" b="b"/>
              <a:pathLst>
                <a:path w="3242" h="4551" extrusionOk="0">
                  <a:moveTo>
                    <a:pt x="2356" y="1"/>
                  </a:moveTo>
                  <a:cubicBezTo>
                    <a:pt x="1883" y="195"/>
                    <a:pt x="1435" y="493"/>
                    <a:pt x="1072" y="954"/>
                  </a:cubicBezTo>
                  <a:cubicBezTo>
                    <a:pt x="678" y="1452"/>
                    <a:pt x="314" y="2479"/>
                    <a:pt x="1" y="3732"/>
                  </a:cubicBezTo>
                  <a:cubicBezTo>
                    <a:pt x="924" y="4206"/>
                    <a:pt x="2018" y="4417"/>
                    <a:pt x="3069" y="4551"/>
                  </a:cubicBezTo>
                  <a:cubicBezTo>
                    <a:pt x="3167" y="4034"/>
                    <a:pt x="3242" y="3396"/>
                    <a:pt x="3222" y="2683"/>
                  </a:cubicBezTo>
                  <a:cubicBezTo>
                    <a:pt x="3184" y="1323"/>
                    <a:pt x="2645" y="401"/>
                    <a:pt x="2356"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855;p69">
              <a:extLst>
                <a:ext uri="{FF2B5EF4-FFF2-40B4-BE49-F238E27FC236}">
                  <a16:creationId xmlns:a16="http://schemas.microsoft.com/office/drawing/2014/main" id="{CEDD5390-9854-4119-7473-98C4DD327432}"/>
                </a:ext>
              </a:extLst>
            </p:cNvPr>
            <p:cNvSpPr/>
            <p:nvPr/>
          </p:nvSpPr>
          <p:spPr>
            <a:xfrm>
              <a:off x="3644975" y="1173950"/>
              <a:ext cx="81050" cy="113775"/>
            </a:xfrm>
            <a:custGeom>
              <a:avLst/>
              <a:gdLst/>
              <a:ahLst/>
              <a:cxnLst/>
              <a:rect l="l" t="t" r="r" b="b"/>
              <a:pathLst>
                <a:path w="3242" h="4551" extrusionOk="0">
                  <a:moveTo>
                    <a:pt x="2356" y="1"/>
                  </a:moveTo>
                  <a:cubicBezTo>
                    <a:pt x="1883" y="195"/>
                    <a:pt x="1435" y="493"/>
                    <a:pt x="1072" y="954"/>
                  </a:cubicBezTo>
                  <a:cubicBezTo>
                    <a:pt x="678" y="1452"/>
                    <a:pt x="314" y="2479"/>
                    <a:pt x="1" y="3732"/>
                  </a:cubicBezTo>
                  <a:cubicBezTo>
                    <a:pt x="924" y="4206"/>
                    <a:pt x="2018" y="4417"/>
                    <a:pt x="3069" y="4551"/>
                  </a:cubicBezTo>
                  <a:cubicBezTo>
                    <a:pt x="3167" y="4034"/>
                    <a:pt x="3242" y="3396"/>
                    <a:pt x="3222" y="2683"/>
                  </a:cubicBezTo>
                  <a:cubicBezTo>
                    <a:pt x="3184" y="1323"/>
                    <a:pt x="2645" y="401"/>
                    <a:pt x="2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856;p69">
              <a:extLst>
                <a:ext uri="{FF2B5EF4-FFF2-40B4-BE49-F238E27FC236}">
                  <a16:creationId xmlns:a16="http://schemas.microsoft.com/office/drawing/2014/main" id="{981C0B98-B29F-500E-65CE-EF1936DA1EB6}"/>
                </a:ext>
              </a:extLst>
            </p:cNvPr>
            <p:cNvSpPr/>
            <p:nvPr/>
          </p:nvSpPr>
          <p:spPr>
            <a:xfrm>
              <a:off x="3938175" y="1171750"/>
              <a:ext cx="93325" cy="112575"/>
            </a:xfrm>
            <a:custGeom>
              <a:avLst/>
              <a:gdLst/>
              <a:ahLst/>
              <a:cxnLst/>
              <a:rect l="l" t="t" r="r" b="b"/>
              <a:pathLst>
                <a:path w="3733" h="4503" extrusionOk="0">
                  <a:moveTo>
                    <a:pt x="1154" y="1"/>
                  </a:moveTo>
                  <a:cubicBezTo>
                    <a:pt x="867" y="494"/>
                    <a:pt x="0" y="2257"/>
                    <a:pt x="703" y="4502"/>
                  </a:cubicBezTo>
                  <a:cubicBezTo>
                    <a:pt x="1753" y="4315"/>
                    <a:pt x="2775" y="4035"/>
                    <a:pt x="3732" y="3617"/>
                  </a:cubicBezTo>
                  <a:cubicBezTo>
                    <a:pt x="3431" y="2456"/>
                    <a:pt x="3083" y="1512"/>
                    <a:pt x="2712" y="1042"/>
                  </a:cubicBezTo>
                  <a:cubicBezTo>
                    <a:pt x="2297" y="515"/>
                    <a:pt x="1742" y="197"/>
                    <a:pt x="1154"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857;p69">
              <a:extLst>
                <a:ext uri="{FF2B5EF4-FFF2-40B4-BE49-F238E27FC236}">
                  <a16:creationId xmlns:a16="http://schemas.microsoft.com/office/drawing/2014/main" id="{C68DDE51-29C6-2791-132D-747462671C66}"/>
                </a:ext>
              </a:extLst>
            </p:cNvPr>
            <p:cNvSpPr/>
            <p:nvPr/>
          </p:nvSpPr>
          <p:spPr>
            <a:xfrm>
              <a:off x="3938175" y="1171750"/>
              <a:ext cx="93325" cy="112575"/>
            </a:xfrm>
            <a:custGeom>
              <a:avLst/>
              <a:gdLst/>
              <a:ahLst/>
              <a:cxnLst/>
              <a:rect l="l" t="t" r="r" b="b"/>
              <a:pathLst>
                <a:path w="3733" h="4503" extrusionOk="0">
                  <a:moveTo>
                    <a:pt x="1154" y="1"/>
                  </a:moveTo>
                  <a:cubicBezTo>
                    <a:pt x="867" y="494"/>
                    <a:pt x="0" y="2257"/>
                    <a:pt x="703" y="4502"/>
                  </a:cubicBezTo>
                  <a:cubicBezTo>
                    <a:pt x="1753" y="4315"/>
                    <a:pt x="2775" y="4035"/>
                    <a:pt x="3732" y="3617"/>
                  </a:cubicBezTo>
                  <a:cubicBezTo>
                    <a:pt x="3431" y="2456"/>
                    <a:pt x="3083" y="1512"/>
                    <a:pt x="2712" y="1042"/>
                  </a:cubicBezTo>
                  <a:cubicBezTo>
                    <a:pt x="2297" y="515"/>
                    <a:pt x="1742" y="197"/>
                    <a:pt x="1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858;p69">
              <a:extLst>
                <a:ext uri="{FF2B5EF4-FFF2-40B4-BE49-F238E27FC236}">
                  <a16:creationId xmlns:a16="http://schemas.microsoft.com/office/drawing/2014/main" id="{8013D0FD-E1A1-A0F2-4E1A-FCA74F1DF37A}"/>
                </a:ext>
              </a:extLst>
            </p:cNvPr>
            <p:cNvSpPr/>
            <p:nvPr/>
          </p:nvSpPr>
          <p:spPr>
            <a:xfrm>
              <a:off x="3644975" y="1173950"/>
              <a:ext cx="81050" cy="113775"/>
            </a:xfrm>
            <a:custGeom>
              <a:avLst/>
              <a:gdLst/>
              <a:ahLst/>
              <a:cxnLst/>
              <a:rect l="l" t="t" r="r" b="b"/>
              <a:pathLst>
                <a:path w="3242" h="4551" extrusionOk="0">
                  <a:moveTo>
                    <a:pt x="2356" y="1"/>
                  </a:moveTo>
                  <a:cubicBezTo>
                    <a:pt x="2330" y="12"/>
                    <a:pt x="2303" y="24"/>
                    <a:pt x="2276" y="37"/>
                  </a:cubicBezTo>
                  <a:cubicBezTo>
                    <a:pt x="2512" y="912"/>
                    <a:pt x="3140" y="3694"/>
                    <a:pt x="1615" y="3780"/>
                  </a:cubicBezTo>
                  <a:cubicBezTo>
                    <a:pt x="1582" y="3782"/>
                    <a:pt x="1551" y="3783"/>
                    <a:pt x="1520" y="3783"/>
                  </a:cubicBezTo>
                  <a:cubicBezTo>
                    <a:pt x="598" y="3783"/>
                    <a:pt x="415" y="2977"/>
                    <a:pt x="438" y="2244"/>
                  </a:cubicBezTo>
                  <a:lnTo>
                    <a:pt x="438" y="2244"/>
                  </a:lnTo>
                  <a:cubicBezTo>
                    <a:pt x="284" y="2677"/>
                    <a:pt x="138" y="3184"/>
                    <a:pt x="1" y="3732"/>
                  </a:cubicBezTo>
                  <a:cubicBezTo>
                    <a:pt x="924" y="4206"/>
                    <a:pt x="2018" y="4417"/>
                    <a:pt x="3069" y="4551"/>
                  </a:cubicBezTo>
                  <a:cubicBezTo>
                    <a:pt x="3167" y="4034"/>
                    <a:pt x="3242" y="3396"/>
                    <a:pt x="3222" y="2683"/>
                  </a:cubicBezTo>
                  <a:cubicBezTo>
                    <a:pt x="3184" y="1323"/>
                    <a:pt x="2645" y="401"/>
                    <a:pt x="235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859;p69">
              <a:extLst>
                <a:ext uri="{FF2B5EF4-FFF2-40B4-BE49-F238E27FC236}">
                  <a16:creationId xmlns:a16="http://schemas.microsoft.com/office/drawing/2014/main" id="{2B3835A0-C319-7A65-0180-4FE6224FC7AE}"/>
                </a:ext>
              </a:extLst>
            </p:cNvPr>
            <p:cNvSpPr/>
            <p:nvPr/>
          </p:nvSpPr>
          <p:spPr>
            <a:xfrm>
              <a:off x="3938175" y="1171750"/>
              <a:ext cx="93325" cy="112575"/>
            </a:xfrm>
            <a:custGeom>
              <a:avLst/>
              <a:gdLst/>
              <a:ahLst/>
              <a:cxnLst/>
              <a:rect l="l" t="t" r="r" b="b"/>
              <a:pathLst>
                <a:path w="3733" h="4503" extrusionOk="0">
                  <a:moveTo>
                    <a:pt x="1154" y="1"/>
                  </a:moveTo>
                  <a:cubicBezTo>
                    <a:pt x="867" y="494"/>
                    <a:pt x="0" y="2257"/>
                    <a:pt x="703" y="4502"/>
                  </a:cubicBezTo>
                  <a:cubicBezTo>
                    <a:pt x="1753" y="4315"/>
                    <a:pt x="2775" y="4035"/>
                    <a:pt x="3732" y="3617"/>
                  </a:cubicBezTo>
                  <a:cubicBezTo>
                    <a:pt x="3602" y="3120"/>
                    <a:pt x="3466" y="2664"/>
                    <a:pt x="3322" y="2267"/>
                  </a:cubicBezTo>
                  <a:cubicBezTo>
                    <a:pt x="3102" y="2983"/>
                    <a:pt x="2734" y="3706"/>
                    <a:pt x="2146" y="3706"/>
                  </a:cubicBezTo>
                  <a:cubicBezTo>
                    <a:pt x="1988" y="3706"/>
                    <a:pt x="1814" y="3654"/>
                    <a:pt x="1623" y="3536"/>
                  </a:cubicBezTo>
                  <a:cubicBezTo>
                    <a:pt x="220" y="2667"/>
                    <a:pt x="1070" y="578"/>
                    <a:pt x="1309" y="58"/>
                  </a:cubicBezTo>
                  <a:cubicBezTo>
                    <a:pt x="1257" y="38"/>
                    <a:pt x="1206" y="19"/>
                    <a:pt x="115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860;p69">
              <a:extLst>
                <a:ext uri="{FF2B5EF4-FFF2-40B4-BE49-F238E27FC236}">
                  <a16:creationId xmlns:a16="http://schemas.microsoft.com/office/drawing/2014/main" id="{F29B5ED6-DB1C-BC4F-B10E-8CFD54A4D16C}"/>
                </a:ext>
              </a:extLst>
            </p:cNvPr>
            <p:cNvSpPr/>
            <p:nvPr/>
          </p:nvSpPr>
          <p:spPr>
            <a:xfrm>
              <a:off x="3754450" y="1135150"/>
              <a:ext cx="66675" cy="78600"/>
            </a:xfrm>
            <a:custGeom>
              <a:avLst/>
              <a:gdLst/>
              <a:ahLst/>
              <a:cxnLst/>
              <a:rect l="l" t="t" r="r" b="b"/>
              <a:pathLst>
                <a:path w="2667" h="3144" extrusionOk="0">
                  <a:moveTo>
                    <a:pt x="1315" y="0"/>
                  </a:moveTo>
                  <a:cubicBezTo>
                    <a:pt x="1098" y="0"/>
                    <a:pt x="817" y="46"/>
                    <a:pt x="697" y="261"/>
                  </a:cubicBezTo>
                  <a:cubicBezTo>
                    <a:pt x="490" y="633"/>
                    <a:pt x="1" y="1378"/>
                    <a:pt x="112" y="2281"/>
                  </a:cubicBezTo>
                  <a:cubicBezTo>
                    <a:pt x="112" y="2281"/>
                    <a:pt x="535" y="1920"/>
                    <a:pt x="966" y="1920"/>
                  </a:cubicBezTo>
                  <a:cubicBezTo>
                    <a:pt x="1066" y="1920"/>
                    <a:pt x="1166" y="1939"/>
                    <a:pt x="1262" y="1987"/>
                  </a:cubicBezTo>
                  <a:cubicBezTo>
                    <a:pt x="1531" y="2121"/>
                    <a:pt x="1777" y="2305"/>
                    <a:pt x="1989" y="2523"/>
                  </a:cubicBezTo>
                  <a:cubicBezTo>
                    <a:pt x="2196" y="2736"/>
                    <a:pt x="2308" y="2940"/>
                    <a:pt x="2505" y="3144"/>
                  </a:cubicBezTo>
                  <a:cubicBezTo>
                    <a:pt x="2666" y="2918"/>
                    <a:pt x="2525" y="2507"/>
                    <a:pt x="2411" y="2301"/>
                  </a:cubicBezTo>
                  <a:cubicBezTo>
                    <a:pt x="2315" y="2126"/>
                    <a:pt x="2170" y="2126"/>
                    <a:pt x="2052" y="1969"/>
                  </a:cubicBezTo>
                  <a:cubicBezTo>
                    <a:pt x="1957" y="1843"/>
                    <a:pt x="1846" y="1743"/>
                    <a:pt x="1776" y="1587"/>
                  </a:cubicBezTo>
                  <a:cubicBezTo>
                    <a:pt x="1668" y="1351"/>
                    <a:pt x="1615" y="1090"/>
                    <a:pt x="1594" y="828"/>
                  </a:cubicBezTo>
                  <a:cubicBezTo>
                    <a:pt x="1585" y="716"/>
                    <a:pt x="1672" y="87"/>
                    <a:pt x="1624" y="36"/>
                  </a:cubicBezTo>
                  <a:cubicBezTo>
                    <a:pt x="1615" y="26"/>
                    <a:pt x="1608" y="21"/>
                    <a:pt x="1604" y="21"/>
                  </a:cubicBezTo>
                  <a:cubicBezTo>
                    <a:pt x="1602" y="21"/>
                    <a:pt x="1601" y="23"/>
                    <a:pt x="1601" y="25"/>
                  </a:cubicBezTo>
                  <a:cubicBezTo>
                    <a:pt x="1601" y="25"/>
                    <a:pt x="1476" y="0"/>
                    <a:pt x="1315"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7861;p69">
              <a:extLst>
                <a:ext uri="{FF2B5EF4-FFF2-40B4-BE49-F238E27FC236}">
                  <a16:creationId xmlns:a16="http://schemas.microsoft.com/office/drawing/2014/main" id="{5E2122DE-7CE7-44FC-423B-A7B801EA80E8}"/>
                </a:ext>
              </a:extLst>
            </p:cNvPr>
            <p:cNvSpPr/>
            <p:nvPr/>
          </p:nvSpPr>
          <p:spPr>
            <a:xfrm>
              <a:off x="3754450" y="1135150"/>
              <a:ext cx="66675" cy="78600"/>
            </a:xfrm>
            <a:custGeom>
              <a:avLst/>
              <a:gdLst/>
              <a:ahLst/>
              <a:cxnLst/>
              <a:rect l="l" t="t" r="r" b="b"/>
              <a:pathLst>
                <a:path w="2667" h="3144" extrusionOk="0">
                  <a:moveTo>
                    <a:pt x="1315" y="0"/>
                  </a:moveTo>
                  <a:cubicBezTo>
                    <a:pt x="1098" y="0"/>
                    <a:pt x="817" y="46"/>
                    <a:pt x="697" y="261"/>
                  </a:cubicBezTo>
                  <a:cubicBezTo>
                    <a:pt x="490" y="633"/>
                    <a:pt x="1" y="1378"/>
                    <a:pt x="112" y="2281"/>
                  </a:cubicBezTo>
                  <a:cubicBezTo>
                    <a:pt x="112" y="2281"/>
                    <a:pt x="535" y="1920"/>
                    <a:pt x="966" y="1920"/>
                  </a:cubicBezTo>
                  <a:cubicBezTo>
                    <a:pt x="1066" y="1920"/>
                    <a:pt x="1166" y="1939"/>
                    <a:pt x="1262" y="1987"/>
                  </a:cubicBezTo>
                  <a:cubicBezTo>
                    <a:pt x="1531" y="2121"/>
                    <a:pt x="1777" y="2305"/>
                    <a:pt x="1989" y="2523"/>
                  </a:cubicBezTo>
                  <a:cubicBezTo>
                    <a:pt x="2196" y="2736"/>
                    <a:pt x="2308" y="2940"/>
                    <a:pt x="2505" y="3144"/>
                  </a:cubicBezTo>
                  <a:cubicBezTo>
                    <a:pt x="2666" y="2918"/>
                    <a:pt x="2525" y="2507"/>
                    <a:pt x="2411" y="2301"/>
                  </a:cubicBezTo>
                  <a:cubicBezTo>
                    <a:pt x="2315" y="2126"/>
                    <a:pt x="2170" y="2126"/>
                    <a:pt x="2052" y="1969"/>
                  </a:cubicBezTo>
                  <a:cubicBezTo>
                    <a:pt x="1957" y="1843"/>
                    <a:pt x="1846" y="1743"/>
                    <a:pt x="1776" y="1587"/>
                  </a:cubicBezTo>
                  <a:cubicBezTo>
                    <a:pt x="1668" y="1351"/>
                    <a:pt x="1615" y="1090"/>
                    <a:pt x="1594" y="828"/>
                  </a:cubicBezTo>
                  <a:cubicBezTo>
                    <a:pt x="1585" y="716"/>
                    <a:pt x="1672" y="87"/>
                    <a:pt x="1624" y="36"/>
                  </a:cubicBezTo>
                  <a:cubicBezTo>
                    <a:pt x="1615" y="26"/>
                    <a:pt x="1608" y="21"/>
                    <a:pt x="1604" y="21"/>
                  </a:cubicBezTo>
                  <a:cubicBezTo>
                    <a:pt x="1602" y="21"/>
                    <a:pt x="1601" y="23"/>
                    <a:pt x="1601" y="25"/>
                  </a:cubicBezTo>
                  <a:cubicBezTo>
                    <a:pt x="1601" y="25"/>
                    <a:pt x="1476" y="0"/>
                    <a:pt x="1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7862;p69">
              <a:extLst>
                <a:ext uri="{FF2B5EF4-FFF2-40B4-BE49-F238E27FC236}">
                  <a16:creationId xmlns:a16="http://schemas.microsoft.com/office/drawing/2014/main" id="{EEE084C3-6E58-CDA2-8708-1156D9B91D0F}"/>
                </a:ext>
              </a:extLst>
            </p:cNvPr>
            <p:cNvSpPr/>
            <p:nvPr/>
          </p:nvSpPr>
          <p:spPr>
            <a:xfrm>
              <a:off x="3854975" y="1129725"/>
              <a:ext cx="64100" cy="80625"/>
            </a:xfrm>
            <a:custGeom>
              <a:avLst/>
              <a:gdLst/>
              <a:ahLst/>
              <a:cxnLst/>
              <a:rect l="l" t="t" r="r" b="b"/>
              <a:pathLst>
                <a:path w="2564" h="3225" extrusionOk="0">
                  <a:moveTo>
                    <a:pt x="1160" y="0"/>
                  </a:moveTo>
                  <a:cubicBezTo>
                    <a:pt x="989" y="0"/>
                    <a:pt x="855" y="25"/>
                    <a:pt x="855" y="25"/>
                  </a:cubicBezTo>
                  <a:cubicBezTo>
                    <a:pt x="855" y="22"/>
                    <a:pt x="854" y="21"/>
                    <a:pt x="852" y="21"/>
                  </a:cubicBezTo>
                  <a:cubicBezTo>
                    <a:pt x="849" y="21"/>
                    <a:pt x="841" y="27"/>
                    <a:pt x="832" y="35"/>
                  </a:cubicBezTo>
                  <a:cubicBezTo>
                    <a:pt x="779" y="85"/>
                    <a:pt x="871" y="706"/>
                    <a:pt x="864" y="814"/>
                  </a:cubicBezTo>
                  <a:cubicBezTo>
                    <a:pt x="842" y="1072"/>
                    <a:pt x="785" y="1329"/>
                    <a:pt x="670" y="1563"/>
                  </a:cubicBezTo>
                  <a:cubicBezTo>
                    <a:pt x="594" y="1718"/>
                    <a:pt x="477" y="1816"/>
                    <a:pt x="376" y="1940"/>
                  </a:cubicBezTo>
                  <a:cubicBezTo>
                    <a:pt x="248" y="2096"/>
                    <a:pt x="222" y="2134"/>
                    <a:pt x="120" y="2308"/>
                  </a:cubicBezTo>
                  <a:cubicBezTo>
                    <a:pt x="1" y="2510"/>
                    <a:pt x="28" y="3002"/>
                    <a:pt x="200" y="3224"/>
                  </a:cubicBezTo>
                  <a:cubicBezTo>
                    <a:pt x="200" y="3225"/>
                    <a:pt x="201" y="3225"/>
                    <a:pt x="201" y="3225"/>
                  </a:cubicBezTo>
                  <a:cubicBezTo>
                    <a:pt x="220" y="3225"/>
                    <a:pt x="338" y="2855"/>
                    <a:pt x="348" y="2816"/>
                  </a:cubicBezTo>
                  <a:cubicBezTo>
                    <a:pt x="398" y="2634"/>
                    <a:pt x="466" y="2426"/>
                    <a:pt x="624" y="2306"/>
                  </a:cubicBezTo>
                  <a:cubicBezTo>
                    <a:pt x="798" y="2175"/>
                    <a:pt x="1016" y="2053"/>
                    <a:pt x="1217" y="1960"/>
                  </a:cubicBezTo>
                  <a:cubicBezTo>
                    <a:pt x="1319" y="1912"/>
                    <a:pt x="1426" y="1893"/>
                    <a:pt x="1533" y="1893"/>
                  </a:cubicBezTo>
                  <a:cubicBezTo>
                    <a:pt x="1993" y="1893"/>
                    <a:pt x="2443" y="2251"/>
                    <a:pt x="2443" y="2251"/>
                  </a:cubicBezTo>
                  <a:cubicBezTo>
                    <a:pt x="2563" y="1361"/>
                    <a:pt x="2041" y="625"/>
                    <a:pt x="1819" y="257"/>
                  </a:cubicBezTo>
                  <a:cubicBezTo>
                    <a:pt x="1692" y="45"/>
                    <a:pt x="1392" y="0"/>
                    <a:pt x="116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7863;p69">
              <a:extLst>
                <a:ext uri="{FF2B5EF4-FFF2-40B4-BE49-F238E27FC236}">
                  <a16:creationId xmlns:a16="http://schemas.microsoft.com/office/drawing/2014/main" id="{A5EBD334-0B6A-F14C-EC26-3CF7C3926501}"/>
                </a:ext>
              </a:extLst>
            </p:cNvPr>
            <p:cNvSpPr/>
            <p:nvPr/>
          </p:nvSpPr>
          <p:spPr>
            <a:xfrm>
              <a:off x="3854975" y="1129725"/>
              <a:ext cx="64100" cy="80625"/>
            </a:xfrm>
            <a:custGeom>
              <a:avLst/>
              <a:gdLst/>
              <a:ahLst/>
              <a:cxnLst/>
              <a:rect l="l" t="t" r="r" b="b"/>
              <a:pathLst>
                <a:path w="2564" h="3225" extrusionOk="0">
                  <a:moveTo>
                    <a:pt x="1160" y="0"/>
                  </a:moveTo>
                  <a:cubicBezTo>
                    <a:pt x="989" y="0"/>
                    <a:pt x="855" y="25"/>
                    <a:pt x="855" y="25"/>
                  </a:cubicBezTo>
                  <a:cubicBezTo>
                    <a:pt x="855" y="22"/>
                    <a:pt x="854" y="21"/>
                    <a:pt x="852" y="21"/>
                  </a:cubicBezTo>
                  <a:cubicBezTo>
                    <a:pt x="849" y="21"/>
                    <a:pt x="841" y="27"/>
                    <a:pt x="832" y="35"/>
                  </a:cubicBezTo>
                  <a:cubicBezTo>
                    <a:pt x="779" y="85"/>
                    <a:pt x="871" y="706"/>
                    <a:pt x="864" y="814"/>
                  </a:cubicBezTo>
                  <a:cubicBezTo>
                    <a:pt x="842" y="1072"/>
                    <a:pt x="785" y="1329"/>
                    <a:pt x="670" y="1563"/>
                  </a:cubicBezTo>
                  <a:cubicBezTo>
                    <a:pt x="594" y="1718"/>
                    <a:pt x="477" y="1816"/>
                    <a:pt x="376" y="1940"/>
                  </a:cubicBezTo>
                  <a:cubicBezTo>
                    <a:pt x="248" y="2096"/>
                    <a:pt x="222" y="2134"/>
                    <a:pt x="120" y="2308"/>
                  </a:cubicBezTo>
                  <a:cubicBezTo>
                    <a:pt x="1" y="2510"/>
                    <a:pt x="28" y="3002"/>
                    <a:pt x="200" y="3224"/>
                  </a:cubicBezTo>
                  <a:cubicBezTo>
                    <a:pt x="200" y="3225"/>
                    <a:pt x="201" y="3225"/>
                    <a:pt x="201" y="3225"/>
                  </a:cubicBezTo>
                  <a:cubicBezTo>
                    <a:pt x="220" y="3225"/>
                    <a:pt x="338" y="2855"/>
                    <a:pt x="348" y="2816"/>
                  </a:cubicBezTo>
                  <a:cubicBezTo>
                    <a:pt x="398" y="2634"/>
                    <a:pt x="466" y="2426"/>
                    <a:pt x="624" y="2306"/>
                  </a:cubicBezTo>
                  <a:cubicBezTo>
                    <a:pt x="798" y="2175"/>
                    <a:pt x="1016" y="2053"/>
                    <a:pt x="1217" y="1960"/>
                  </a:cubicBezTo>
                  <a:cubicBezTo>
                    <a:pt x="1319" y="1912"/>
                    <a:pt x="1426" y="1893"/>
                    <a:pt x="1533" y="1893"/>
                  </a:cubicBezTo>
                  <a:cubicBezTo>
                    <a:pt x="1993" y="1893"/>
                    <a:pt x="2443" y="2251"/>
                    <a:pt x="2443" y="2251"/>
                  </a:cubicBezTo>
                  <a:cubicBezTo>
                    <a:pt x="2563" y="1361"/>
                    <a:pt x="2041" y="625"/>
                    <a:pt x="1819" y="257"/>
                  </a:cubicBezTo>
                  <a:cubicBezTo>
                    <a:pt x="1692" y="45"/>
                    <a:pt x="1392" y="0"/>
                    <a:pt x="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7864;p69">
              <a:extLst>
                <a:ext uri="{FF2B5EF4-FFF2-40B4-BE49-F238E27FC236}">
                  <a16:creationId xmlns:a16="http://schemas.microsoft.com/office/drawing/2014/main" id="{97BAC8F5-E76A-A544-C86D-9961E3E9F135}"/>
                </a:ext>
              </a:extLst>
            </p:cNvPr>
            <p:cNvSpPr/>
            <p:nvPr/>
          </p:nvSpPr>
          <p:spPr>
            <a:xfrm>
              <a:off x="3761475" y="1143225"/>
              <a:ext cx="9625" cy="18950"/>
            </a:xfrm>
            <a:custGeom>
              <a:avLst/>
              <a:gdLst/>
              <a:ahLst/>
              <a:cxnLst/>
              <a:rect l="l" t="t" r="r" b="b"/>
              <a:pathLst>
                <a:path w="385" h="758" extrusionOk="0">
                  <a:moveTo>
                    <a:pt x="384" y="0"/>
                  </a:moveTo>
                  <a:cubicBezTo>
                    <a:pt x="381" y="4"/>
                    <a:pt x="379" y="5"/>
                    <a:pt x="377" y="7"/>
                  </a:cubicBezTo>
                  <a:cubicBezTo>
                    <a:pt x="270" y="192"/>
                    <a:pt x="119" y="448"/>
                    <a:pt x="1"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7865;p69">
              <a:extLst>
                <a:ext uri="{FF2B5EF4-FFF2-40B4-BE49-F238E27FC236}">
                  <a16:creationId xmlns:a16="http://schemas.microsoft.com/office/drawing/2014/main" id="{54125724-DE9D-2AAE-B858-4D0405BFCEF8}"/>
                </a:ext>
              </a:extLst>
            </p:cNvPr>
            <p:cNvSpPr/>
            <p:nvPr/>
          </p:nvSpPr>
          <p:spPr>
            <a:xfrm>
              <a:off x="3771075" y="1135150"/>
              <a:ext cx="50050" cy="78575"/>
            </a:xfrm>
            <a:custGeom>
              <a:avLst/>
              <a:gdLst/>
              <a:ahLst/>
              <a:cxnLst/>
              <a:rect l="l" t="t" r="r" b="b"/>
              <a:pathLst>
                <a:path w="2002" h="3143" extrusionOk="0">
                  <a:moveTo>
                    <a:pt x="650" y="0"/>
                  </a:moveTo>
                  <a:cubicBezTo>
                    <a:pt x="433" y="0"/>
                    <a:pt x="152" y="46"/>
                    <a:pt x="32" y="261"/>
                  </a:cubicBezTo>
                  <a:lnTo>
                    <a:pt x="0" y="323"/>
                  </a:lnTo>
                  <a:cubicBezTo>
                    <a:pt x="58" y="268"/>
                    <a:pt x="119" y="234"/>
                    <a:pt x="179" y="234"/>
                  </a:cubicBezTo>
                  <a:cubicBezTo>
                    <a:pt x="206" y="234"/>
                    <a:pt x="232" y="240"/>
                    <a:pt x="258" y="254"/>
                  </a:cubicBezTo>
                  <a:cubicBezTo>
                    <a:pt x="629" y="446"/>
                    <a:pt x="641" y="1274"/>
                    <a:pt x="693" y="1453"/>
                  </a:cubicBezTo>
                  <a:cubicBezTo>
                    <a:pt x="720" y="1546"/>
                    <a:pt x="590" y="1756"/>
                    <a:pt x="460" y="1938"/>
                  </a:cubicBezTo>
                  <a:cubicBezTo>
                    <a:pt x="504" y="1949"/>
                    <a:pt x="551" y="1963"/>
                    <a:pt x="597" y="1986"/>
                  </a:cubicBezTo>
                  <a:cubicBezTo>
                    <a:pt x="866" y="2120"/>
                    <a:pt x="1112" y="2304"/>
                    <a:pt x="1324" y="2520"/>
                  </a:cubicBezTo>
                  <a:cubicBezTo>
                    <a:pt x="1531" y="2734"/>
                    <a:pt x="1643" y="2939"/>
                    <a:pt x="1840" y="3143"/>
                  </a:cubicBezTo>
                  <a:cubicBezTo>
                    <a:pt x="2001" y="2917"/>
                    <a:pt x="1860" y="2504"/>
                    <a:pt x="1746" y="2300"/>
                  </a:cubicBezTo>
                  <a:cubicBezTo>
                    <a:pt x="1650" y="2125"/>
                    <a:pt x="1505" y="2125"/>
                    <a:pt x="1387" y="1966"/>
                  </a:cubicBezTo>
                  <a:cubicBezTo>
                    <a:pt x="1292" y="1842"/>
                    <a:pt x="1181" y="1742"/>
                    <a:pt x="1111" y="1586"/>
                  </a:cubicBezTo>
                  <a:cubicBezTo>
                    <a:pt x="1003" y="1348"/>
                    <a:pt x="950" y="1087"/>
                    <a:pt x="929" y="826"/>
                  </a:cubicBezTo>
                  <a:cubicBezTo>
                    <a:pt x="922" y="713"/>
                    <a:pt x="1008" y="85"/>
                    <a:pt x="959" y="36"/>
                  </a:cubicBezTo>
                  <a:cubicBezTo>
                    <a:pt x="950" y="26"/>
                    <a:pt x="943" y="21"/>
                    <a:pt x="939" y="21"/>
                  </a:cubicBezTo>
                  <a:cubicBezTo>
                    <a:pt x="937" y="21"/>
                    <a:pt x="936" y="22"/>
                    <a:pt x="936" y="25"/>
                  </a:cubicBezTo>
                  <a:cubicBezTo>
                    <a:pt x="936" y="25"/>
                    <a:pt x="811" y="0"/>
                    <a:pt x="65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7866;p69">
              <a:extLst>
                <a:ext uri="{FF2B5EF4-FFF2-40B4-BE49-F238E27FC236}">
                  <a16:creationId xmlns:a16="http://schemas.microsoft.com/office/drawing/2014/main" id="{0045B237-55EA-F267-DA73-F85A041B15FE}"/>
                </a:ext>
              </a:extLst>
            </p:cNvPr>
            <p:cNvSpPr/>
            <p:nvPr/>
          </p:nvSpPr>
          <p:spPr>
            <a:xfrm>
              <a:off x="3854950" y="1129725"/>
              <a:ext cx="42625" cy="80700"/>
            </a:xfrm>
            <a:custGeom>
              <a:avLst/>
              <a:gdLst/>
              <a:ahLst/>
              <a:cxnLst/>
              <a:rect l="l" t="t" r="r" b="b"/>
              <a:pathLst>
                <a:path w="1705" h="3228" extrusionOk="0">
                  <a:moveTo>
                    <a:pt x="1159" y="1"/>
                  </a:moveTo>
                  <a:cubicBezTo>
                    <a:pt x="989" y="1"/>
                    <a:pt x="856" y="25"/>
                    <a:pt x="856" y="25"/>
                  </a:cubicBezTo>
                  <a:cubicBezTo>
                    <a:pt x="856" y="22"/>
                    <a:pt x="855" y="21"/>
                    <a:pt x="853" y="21"/>
                  </a:cubicBezTo>
                  <a:cubicBezTo>
                    <a:pt x="850" y="21"/>
                    <a:pt x="842" y="27"/>
                    <a:pt x="832" y="35"/>
                  </a:cubicBezTo>
                  <a:cubicBezTo>
                    <a:pt x="780" y="85"/>
                    <a:pt x="873" y="706"/>
                    <a:pt x="864" y="817"/>
                  </a:cubicBezTo>
                  <a:cubicBezTo>
                    <a:pt x="842" y="1074"/>
                    <a:pt x="786" y="1332"/>
                    <a:pt x="671" y="1565"/>
                  </a:cubicBezTo>
                  <a:cubicBezTo>
                    <a:pt x="595" y="1720"/>
                    <a:pt x="478" y="1819"/>
                    <a:pt x="377" y="1943"/>
                  </a:cubicBezTo>
                  <a:cubicBezTo>
                    <a:pt x="249" y="2098"/>
                    <a:pt x="223" y="2138"/>
                    <a:pt x="121" y="2310"/>
                  </a:cubicBezTo>
                  <a:cubicBezTo>
                    <a:pt x="1" y="2513"/>
                    <a:pt x="30" y="3004"/>
                    <a:pt x="201" y="3226"/>
                  </a:cubicBezTo>
                  <a:cubicBezTo>
                    <a:pt x="201" y="3227"/>
                    <a:pt x="201" y="3227"/>
                    <a:pt x="202" y="3227"/>
                  </a:cubicBezTo>
                  <a:cubicBezTo>
                    <a:pt x="219" y="3227"/>
                    <a:pt x="339" y="2857"/>
                    <a:pt x="349" y="2819"/>
                  </a:cubicBezTo>
                  <a:cubicBezTo>
                    <a:pt x="398" y="2637"/>
                    <a:pt x="467" y="2427"/>
                    <a:pt x="624" y="2309"/>
                  </a:cubicBezTo>
                  <a:cubicBezTo>
                    <a:pt x="799" y="2176"/>
                    <a:pt x="1017" y="2057"/>
                    <a:pt x="1218" y="1963"/>
                  </a:cubicBezTo>
                  <a:cubicBezTo>
                    <a:pt x="1320" y="1915"/>
                    <a:pt x="1426" y="1896"/>
                    <a:pt x="1532" y="1896"/>
                  </a:cubicBezTo>
                  <a:cubicBezTo>
                    <a:pt x="1590" y="1896"/>
                    <a:pt x="1647" y="1902"/>
                    <a:pt x="1704" y="1912"/>
                  </a:cubicBezTo>
                  <a:cubicBezTo>
                    <a:pt x="1417" y="1680"/>
                    <a:pt x="1062" y="1303"/>
                    <a:pt x="1062" y="854"/>
                  </a:cubicBezTo>
                  <a:cubicBezTo>
                    <a:pt x="1062" y="445"/>
                    <a:pt x="1265" y="184"/>
                    <a:pt x="1451" y="29"/>
                  </a:cubicBezTo>
                  <a:cubicBezTo>
                    <a:pt x="1352" y="8"/>
                    <a:pt x="1250" y="1"/>
                    <a:pt x="11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7867;p69">
              <a:extLst>
                <a:ext uri="{FF2B5EF4-FFF2-40B4-BE49-F238E27FC236}">
                  <a16:creationId xmlns:a16="http://schemas.microsoft.com/office/drawing/2014/main" id="{81525EFA-FEE0-0602-86DB-F0607D9D8FE2}"/>
                </a:ext>
              </a:extLst>
            </p:cNvPr>
            <p:cNvSpPr/>
            <p:nvPr/>
          </p:nvSpPr>
          <p:spPr>
            <a:xfrm>
              <a:off x="3802050" y="1218050"/>
              <a:ext cx="11825" cy="17875"/>
            </a:xfrm>
            <a:custGeom>
              <a:avLst/>
              <a:gdLst/>
              <a:ahLst/>
              <a:cxnLst/>
              <a:rect l="l" t="t" r="r" b="b"/>
              <a:pathLst>
                <a:path w="473" h="715" extrusionOk="0">
                  <a:moveTo>
                    <a:pt x="238" y="0"/>
                  </a:moveTo>
                  <a:cubicBezTo>
                    <a:pt x="238" y="0"/>
                    <a:pt x="237" y="0"/>
                    <a:pt x="237" y="0"/>
                  </a:cubicBezTo>
                  <a:cubicBezTo>
                    <a:pt x="106" y="0"/>
                    <a:pt x="1" y="160"/>
                    <a:pt x="1" y="357"/>
                  </a:cubicBezTo>
                  <a:cubicBezTo>
                    <a:pt x="1" y="554"/>
                    <a:pt x="106" y="714"/>
                    <a:pt x="237" y="714"/>
                  </a:cubicBezTo>
                  <a:cubicBezTo>
                    <a:pt x="367" y="714"/>
                    <a:pt x="473" y="554"/>
                    <a:pt x="473" y="357"/>
                  </a:cubicBezTo>
                  <a:cubicBezTo>
                    <a:pt x="473" y="160"/>
                    <a:pt x="368"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7868;p69">
              <a:extLst>
                <a:ext uri="{FF2B5EF4-FFF2-40B4-BE49-F238E27FC236}">
                  <a16:creationId xmlns:a16="http://schemas.microsoft.com/office/drawing/2014/main" id="{B231C216-DB8D-5A56-A5F3-7AFD79057A3F}"/>
                </a:ext>
              </a:extLst>
            </p:cNvPr>
            <p:cNvSpPr/>
            <p:nvPr/>
          </p:nvSpPr>
          <p:spPr>
            <a:xfrm>
              <a:off x="3800800" y="1217075"/>
              <a:ext cx="11800" cy="17875"/>
            </a:xfrm>
            <a:custGeom>
              <a:avLst/>
              <a:gdLst/>
              <a:ahLst/>
              <a:cxnLst/>
              <a:rect l="l" t="t" r="r" b="b"/>
              <a:pathLst>
                <a:path w="472" h="715" extrusionOk="0">
                  <a:moveTo>
                    <a:pt x="236" y="1"/>
                  </a:moveTo>
                  <a:cubicBezTo>
                    <a:pt x="106" y="1"/>
                    <a:pt x="0" y="161"/>
                    <a:pt x="0" y="358"/>
                  </a:cubicBezTo>
                  <a:cubicBezTo>
                    <a:pt x="0" y="555"/>
                    <a:pt x="106" y="715"/>
                    <a:pt x="236" y="715"/>
                  </a:cubicBezTo>
                  <a:cubicBezTo>
                    <a:pt x="367" y="715"/>
                    <a:pt x="471" y="555"/>
                    <a:pt x="471" y="358"/>
                  </a:cubicBezTo>
                  <a:cubicBezTo>
                    <a:pt x="471" y="161"/>
                    <a:pt x="367"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7869;p69">
              <a:extLst>
                <a:ext uri="{FF2B5EF4-FFF2-40B4-BE49-F238E27FC236}">
                  <a16:creationId xmlns:a16="http://schemas.microsoft.com/office/drawing/2014/main" id="{55249195-97F0-7507-CED3-E2E0D7577090}"/>
                </a:ext>
              </a:extLst>
            </p:cNvPr>
            <p:cNvSpPr/>
            <p:nvPr/>
          </p:nvSpPr>
          <p:spPr>
            <a:xfrm>
              <a:off x="3800900" y="1219750"/>
              <a:ext cx="11700" cy="15150"/>
            </a:xfrm>
            <a:custGeom>
              <a:avLst/>
              <a:gdLst/>
              <a:ahLst/>
              <a:cxnLst/>
              <a:rect l="l" t="t" r="r" b="b"/>
              <a:pathLst>
                <a:path w="468" h="606" extrusionOk="0">
                  <a:moveTo>
                    <a:pt x="400" y="1"/>
                  </a:moveTo>
                  <a:cubicBezTo>
                    <a:pt x="402" y="19"/>
                    <a:pt x="403" y="39"/>
                    <a:pt x="403" y="59"/>
                  </a:cubicBezTo>
                  <a:cubicBezTo>
                    <a:pt x="403" y="256"/>
                    <a:pt x="296" y="416"/>
                    <a:pt x="162" y="416"/>
                  </a:cubicBezTo>
                  <a:cubicBezTo>
                    <a:pt x="100" y="416"/>
                    <a:pt x="44" y="381"/>
                    <a:pt x="1" y="323"/>
                  </a:cubicBezTo>
                  <a:lnTo>
                    <a:pt x="1" y="323"/>
                  </a:lnTo>
                  <a:cubicBezTo>
                    <a:pt x="23" y="485"/>
                    <a:pt x="118" y="606"/>
                    <a:pt x="231" y="606"/>
                  </a:cubicBezTo>
                  <a:cubicBezTo>
                    <a:pt x="361" y="606"/>
                    <a:pt x="466" y="446"/>
                    <a:pt x="466" y="249"/>
                  </a:cubicBezTo>
                  <a:cubicBezTo>
                    <a:pt x="467" y="153"/>
                    <a:pt x="443" y="64"/>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7870;p69">
              <a:extLst>
                <a:ext uri="{FF2B5EF4-FFF2-40B4-BE49-F238E27FC236}">
                  <a16:creationId xmlns:a16="http://schemas.microsoft.com/office/drawing/2014/main" id="{DE8E6B6B-39F4-4B2D-8D38-986890FA42EF}"/>
                </a:ext>
              </a:extLst>
            </p:cNvPr>
            <p:cNvSpPr/>
            <p:nvPr/>
          </p:nvSpPr>
          <p:spPr>
            <a:xfrm>
              <a:off x="3802725" y="1268700"/>
              <a:ext cx="11825" cy="17875"/>
            </a:xfrm>
            <a:custGeom>
              <a:avLst/>
              <a:gdLst/>
              <a:ahLst/>
              <a:cxnLst/>
              <a:rect l="l" t="t" r="r" b="b"/>
              <a:pathLst>
                <a:path w="473" h="715" extrusionOk="0">
                  <a:moveTo>
                    <a:pt x="237" y="1"/>
                  </a:moveTo>
                  <a:cubicBezTo>
                    <a:pt x="106" y="1"/>
                    <a:pt x="0" y="161"/>
                    <a:pt x="0" y="358"/>
                  </a:cubicBezTo>
                  <a:cubicBezTo>
                    <a:pt x="0" y="555"/>
                    <a:pt x="106" y="715"/>
                    <a:pt x="237" y="715"/>
                  </a:cubicBezTo>
                  <a:cubicBezTo>
                    <a:pt x="367" y="715"/>
                    <a:pt x="472" y="555"/>
                    <a:pt x="472" y="358"/>
                  </a:cubicBezTo>
                  <a:cubicBezTo>
                    <a:pt x="472" y="161"/>
                    <a:pt x="366" y="1"/>
                    <a:pt x="2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7871;p69">
              <a:extLst>
                <a:ext uri="{FF2B5EF4-FFF2-40B4-BE49-F238E27FC236}">
                  <a16:creationId xmlns:a16="http://schemas.microsoft.com/office/drawing/2014/main" id="{897FD80C-337C-9953-24DE-345DBF503583}"/>
                </a:ext>
              </a:extLst>
            </p:cNvPr>
            <p:cNvSpPr/>
            <p:nvPr/>
          </p:nvSpPr>
          <p:spPr>
            <a:xfrm>
              <a:off x="3801450" y="1267775"/>
              <a:ext cx="11775" cy="17875"/>
            </a:xfrm>
            <a:custGeom>
              <a:avLst/>
              <a:gdLst/>
              <a:ahLst/>
              <a:cxnLst/>
              <a:rect l="l" t="t" r="r" b="b"/>
              <a:pathLst>
                <a:path w="471" h="715" extrusionOk="0">
                  <a:moveTo>
                    <a:pt x="237" y="1"/>
                  </a:moveTo>
                  <a:cubicBezTo>
                    <a:pt x="236" y="1"/>
                    <a:pt x="236" y="1"/>
                    <a:pt x="235" y="1"/>
                  </a:cubicBezTo>
                  <a:cubicBezTo>
                    <a:pt x="104" y="1"/>
                    <a:pt x="0" y="160"/>
                    <a:pt x="0" y="357"/>
                  </a:cubicBezTo>
                  <a:cubicBezTo>
                    <a:pt x="0" y="555"/>
                    <a:pt x="104" y="714"/>
                    <a:pt x="235" y="714"/>
                  </a:cubicBezTo>
                  <a:cubicBezTo>
                    <a:pt x="365" y="714"/>
                    <a:pt x="471" y="555"/>
                    <a:pt x="471" y="357"/>
                  </a:cubicBezTo>
                  <a:cubicBezTo>
                    <a:pt x="471" y="160"/>
                    <a:pt x="366" y="1"/>
                    <a:pt x="23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7872;p69">
              <a:extLst>
                <a:ext uri="{FF2B5EF4-FFF2-40B4-BE49-F238E27FC236}">
                  <a16:creationId xmlns:a16="http://schemas.microsoft.com/office/drawing/2014/main" id="{2B9A5459-1E9F-D05E-53EE-5D5FE08149FC}"/>
                </a:ext>
              </a:extLst>
            </p:cNvPr>
            <p:cNvSpPr/>
            <p:nvPr/>
          </p:nvSpPr>
          <p:spPr>
            <a:xfrm>
              <a:off x="3801525" y="1270450"/>
              <a:ext cx="11700" cy="15175"/>
            </a:xfrm>
            <a:custGeom>
              <a:avLst/>
              <a:gdLst/>
              <a:ahLst/>
              <a:cxnLst/>
              <a:rect l="l" t="t" r="r" b="b"/>
              <a:pathLst>
                <a:path w="468" h="607" extrusionOk="0">
                  <a:moveTo>
                    <a:pt x="400" y="0"/>
                  </a:moveTo>
                  <a:lnTo>
                    <a:pt x="400" y="0"/>
                  </a:lnTo>
                  <a:cubicBezTo>
                    <a:pt x="403" y="19"/>
                    <a:pt x="404" y="40"/>
                    <a:pt x="404" y="59"/>
                  </a:cubicBezTo>
                  <a:cubicBezTo>
                    <a:pt x="404" y="256"/>
                    <a:pt x="296" y="416"/>
                    <a:pt x="162" y="416"/>
                  </a:cubicBezTo>
                  <a:cubicBezTo>
                    <a:pt x="100" y="416"/>
                    <a:pt x="45" y="382"/>
                    <a:pt x="0" y="324"/>
                  </a:cubicBezTo>
                  <a:lnTo>
                    <a:pt x="0" y="324"/>
                  </a:lnTo>
                  <a:cubicBezTo>
                    <a:pt x="24" y="485"/>
                    <a:pt x="117" y="606"/>
                    <a:pt x="231" y="606"/>
                  </a:cubicBezTo>
                  <a:cubicBezTo>
                    <a:pt x="361" y="606"/>
                    <a:pt x="467" y="447"/>
                    <a:pt x="467" y="249"/>
                  </a:cubicBezTo>
                  <a:cubicBezTo>
                    <a:pt x="468" y="152"/>
                    <a:pt x="442" y="64"/>
                    <a:pt x="4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7873;p69">
              <a:extLst>
                <a:ext uri="{FF2B5EF4-FFF2-40B4-BE49-F238E27FC236}">
                  <a16:creationId xmlns:a16="http://schemas.microsoft.com/office/drawing/2014/main" id="{FB4659F4-A978-0CB7-03A4-6EC08C400459}"/>
                </a:ext>
              </a:extLst>
            </p:cNvPr>
            <p:cNvSpPr/>
            <p:nvPr/>
          </p:nvSpPr>
          <p:spPr>
            <a:xfrm>
              <a:off x="3795825" y="1192900"/>
              <a:ext cx="2450" cy="99650"/>
            </a:xfrm>
            <a:custGeom>
              <a:avLst/>
              <a:gdLst/>
              <a:ahLst/>
              <a:cxnLst/>
              <a:rect l="l" t="t" r="r" b="b"/>
              <a:pathLst>
                <a:path w="98" h="3986" extrusionOk="0">
                  <a:moveTo>
                    <a:pt x="49" y="1"/>
                  </a:moveTo>
                  <a:cubicBezTo>
                    <a:pt x="23" y="1"/>
                    <a:pt x="0" y="2265"/>
                    <a:pt x="0" y="2265"/>
                  </a:cubicBezTo>
                  <a:cubicBezTo>
                    <a:pt x="0" y="2265"/>
                    <a:pt x="10" y="3313"/>
                    <a:pt x="26" y="3983"/>
                  </a:cubicBezTo>
                  <a:cubicBezTo>
                    <a:pt x="29" y="3983"/>
                    <a:pt x="33" y="3983"/>
                    <a:pt x="37" y="3983"/>
                  </a:cubicBezTo>
                  <a:cubicBezTo>
                    <a:pt x="48" y="3983"/>
                    <a:pt x="59" y="3985"/>
                    <a:pt x="72" y="3985"/>
                  </a:cubicBezTo>
                  <a:cubicBezTo>
                    <a:pt x="87" y="3315"/>
                    <a:pt x="97" y="2265"/>
                    <a:pt x="97" y="2265"/>
                  </a:cubicBezTo>
                  <a:cubicBezTo>
                    <a:pt x="97" y="2265"/>
                    <a:pt x="76" y="1"/>
                    <a:pt x="4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874;p69">
              <a:extLst>
                <a:ext uri="{FF2B5EF4-FFF2-40B4-BE49-F238E27FC236}">
                  <a16:creationId xmlns:a16="http://schemas.microsoft.com/office/drawing/2014/main" id="{56A574AB-2CD2-A47A-FE3B-C036DF0A9329}"/>
                </a:ext>
              </a:extLst>
            </p:cNvPr>
            <p:cNvSpPr/>
            <p:nvPr/>
          </p:nvSpPr>
          <p:spPr>
            <a:xfrm>
              <a:off x="3876950" y="1184100"/>
              <a:ext cx="3100" cy="106325"/>
            </a:xfrm>
            <a:custGeom>
              <a:avLst/>
              <a:gdLst/>
              <a:ahLst/>
              <a:cxnLst/>
              <a:rect l="l" t="t" r="r" b="b"/>
              <a:pathLst>
                <a:path w="124" h="4253" extrusionOk="0">
                  <a:moveTo>
                    <a:pt x="24" y="1"/>
                  </a:moveTo>
                  <a:cubicBezTo>
                    <a:pt x="22" y="1"/>
                    <a:pt x="18" y="34"/>
                    <a:pt x="14" y="93"/>
                  </a:cubicBezTo>
                  <a:cubicBezTo>
                    <a:pt x="13" y="151"/>
                    <a:pt x="9" y="234"/>
                    <a:pt x="7" y="333"/>
                  </a:cubicBezTo>
                  <a:cubicBezTo>
                    <a:pt x="3" y="534"/>
                    <a:pt x="1" y="799"/>
                    <a:pt x="2" y="1065"/>
                  </a:cubicBezTo>
                  <a:cubicBezTo>
                    <a:pt x="7" y="1596"/>
                    <a:pt x="13" y="2128"/>
                    <a:pt x="13" y="2128"/>
                  </a:cubicBezTo>
                  <a:lnTo>
                    <a:pt x="54" y="3191"/>
                  </a:lnTo>
                  <a:cubicBezTo>
                    <a:pt x="62" y="3456"/>
                    <a:pt x="72" y="3720"/>
                    <a:pt x="78" y="3921"/>
                  </a:cubicBezTo>
                  <a:cubicBezTo>
                    <a:pt x="86" y="4119"/>
                    <a:pt x="92" y="4252"/>
                    <a:pt x="99" y="4252"/>
                  </a:cubicBezTo>
                  <a:cubicBezTo>
                    <a:pt x="102" y="4252"/>
                    <a:pt x="105" y="4219"/>
                    <a:pt x="108" y="4161"/>
                  </a:cubicBezTo>
                  <a:cubicBezTo>
                    <a:pt x="110" y="4102"/>
                    <a:pt x="114" y="4019"/>
                    <a:pt x="116" y="3920"/>
                  </a:cubicBezTo>
                  <a:cubicBezTo>
                    <a:pt x="120" y="3719"/>
                    <a:pt x="123" y="3454"/>
                    <a:pt x="121" y="3188"/>
                  </a:cubicBezTo>
                  <a:cubicBezTo>
                    <a:pt x="116" y="2657"/>
                    <a:pt x="109" y="2125"/>
                    <a:pt x="109" y="2125"/>
                  </a:cubicBezTo>
                  <a:lnTo>
                    <a:pt x="70" y="1062"/>
                  </a:lnTo>
                  <a:cubicBezTo>
                    <a:pt x="60" y="797"/>
                    <a:pt x="51" y="533"/>
                    <a:pt x="44" y="332"/>
                  </a:cubicBezTo>
                  <a:cubicBezTo>
                    <a:pt x="38" y="134"/>
                    <a:pt x="30"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7875;p69">
              <a:extLst>
                <a:ext uri="{FF2B5EF4-FFF2-40B4-BE49-F238E27FC236}">
                  <a16:creationId xmlns:a16="http://schemas.microsoft.com/office/drawing/2014/main" id="{FD985665-28E1-CE1C-6FC9-194293C785DA}"/>
                </a:ext>
              </a:extLst>
            </p:cNvPr>
            <p:cNvSpPr/>
            <p:nvPr/>
          </p:nvSpPr>
          <p:spPr>
            <a:xfrm>
              <a:off x="3863575" y="1222225"/>
              <a:ext cx="10550" cy="2425"/>
            </a:xfrm>
            <a:custGeom>
              <a:avLst/>
              <a:gdLst/>
              <a:ahLst/>
              <a:cxnLst/>
              <a:rect l="l" t="t" r="r" b="b"/>
              <a:pathLst>
                <a:path w="422" h="97" extrusionOk="0">
                  <a:moveTo>
                    <a:pt x="212" y="1"/>
                  </a:moveTo>
                  <a:cubicBezTo>
                    <a:pt x="212" y="1"/>
                    <a:pt x="1" y="22"/>
                    <a:pt x="1" y="49"/>
                  </a:cubicBezTo>
                  <a:cubicBezTo>
                    <a:pt x="1" y="75"/>
                    <a:pt x="212" y="97"/>
                    <a:pt x="212" y="97"/>
                  </a:cubicBezTo>
                  <a:cubicBezTo>
                    <a:pt x="212" y="97"/>
                    <a:pt x="422" y="75"/>
                    <a:pt x="422" y="49"/>
                  </a:cubicBezTo>
                  <a:cubicBezTo>
                    <a:pt x="422" y="22"/>
                    <a:pt x="212" y="1"/>
                    <a:pt x="2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7876;p69">
              <a:extLst>
                <a:ext uri="{FF2B5EF4-FFF2-40B4-BE49-F238E27FC236}">
                  <a16:creationId xmlns:a16="http://schemas.microsoft.com/office/drawing/2014/main" id="{BF1ABCA2-3885-E928-05B6-4E5282F86B49}"/>
                </a:ext>
              </a:extLst>
            </p:cNvPr>
            <p:cNvSpPr/>
            <p:nvPr/>
          </p:nvSpPr>
          <p:spPr>
            <a:xfrm>
              <a:off x="3866325" y="1275575"/>
              <a:ext cx="10550" cy="2425"/>
            </a:xfrm>
            <a:custGeom>
              <a:avLst/>
              <a:gdLst/>
              <a:ahLst/>
              <a:cxnLst/>
              <a:rect l="l" t="t" r="r" b="b"/>
              <a:pathLst>
                <a:path w="422" h="97" extrusionOk="0">
                  <a:moveTo>
                    <a:pt x="210" y="1"/>
                  </a:moveTo>
                  <a:cubicBezTo>
                    <a:pt x="210" y="1"/>
                    <a:pt x="0" y="22"/>
                    <a:pt x="0" y="49"/>
                  </a:cubicBezTo>
                  <a:cubicBezTo>
                    <a:pt x="0" y="75"/>
                    <a:pt x="210" y="97"/>
                    <a:pt x="210" y="97"/>
                  </a:cubicBezTo>
                  <a:cubicBezTo>
                    <a:pt x="210" y="97"/>
                    <a:pt x="421" y="75"/>
                    <a:pt x="421" y="49"/>
                  </a:cubicBezTo>
                  <a:cubicBezTo>
                    <a:pt x="421" y="22"/>
                    <a:pt x="210" y="1"/>
                    <a:pt x="2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7877;p69">
              <a:extLst>
                <a:ext uri="{FF2B5EF4-FFF2-40B4-BE49-F238E27FC236}">
                  <a16:creationId xmlns:a16="http://schemas.microsoft.com/office/drawing/2014/main" id="{C6ADD8D8-3216-8A17-01AF-7241B6BF7B84}"/>
                </a:ext>
              </a:extLst>
            </p:cNvPr>
            <p:cNvSpPr/>
            <p:nvPr/>
          </p:nvSpPr>
          <p:spPr>
            <a:xfrm>
              <a:off x="3762500" y="1144425"/>
              <a:ext cx="11725" cy="40250"/>
            </a:xfrm>
            <a:custGeom>
              <a:avLst/>
              <a:gdLst/>
              <a:ahLst/>
              <a:cxnLst/>
              <a:rect l="l" t="t" r="r" b="b"/>
              <a:pathLst>
                <a:path w="469" h="1610" extrusionOk="0">
                  <a:moveTo>
                    <a:pt x="456" y="0"/>
                  </a:moveTo>
                  <a:cubicBezTo>
                    <a:pt x="442" y="0"/>
                    <a:pt x="324" y="225"/>
                    <a:pt x="238" y="462"/>
                  </a:cubicBezTo>
                  <a:cubicBezTo>
                    <a:pt x="146" y="701"/>
                    <a:pt x="86" y="950"/>
                    <a:pt x="86" y="950"/>
                  </a:cubicBezTo>
                  <a:cubicBezTo>
                    <a:pt x="86" y="950"/>
                    <a:pt x="62" y="1065"/>
                    <a:pt x="42" y="1209"/>
                  </a:cubicBezTo>
                  <a:cubicBezTo>
                    <a:pt x="32" y="1280"/>
                    <a:pt x="24" y="1360"/>
                    <a:pt x="16" y="1435"/>
                  </a:cubicBezTo>
                  <a:cubicBezTo>
                    <a:pt x="16" y="1461"/>
                    <a:pt x="0" y="1544"/>
                    <a:pt x="19" y="1573"/>
                  </a:cubicBezTo>
                  <a:cubicBezTo>
                    <a:pt x="27" y="1591"/>
                    <a:pt x="41" y="1607"/>
                    <a:pt x="61" y="1609"/>
                  </a:cubicBezTo>
                  <a:cubicBezTo>
                    <a:pt x="74" y="1607"/>
                    <a:pt x="79" y="1598"/>
                    <a:pt x="94" y="1592"/>
                  </a:cubicBezTo>
                  <a:cubicBezTo>
                    <a:pt x="122" y="1550"/>
                    <a:pt x="147" y="1525"/>
                    <a:pt x="162" y="1513"/>
                  </a:cubicBezTo>
                  <a:cubicBezTo>
                    <a:pt x="179" y="1498"/>
                    <a:pt x="196" y="1488"/>
                    <a:pt x="213" y="1479"/>
                  </a:cubicBezTo>
                  <a:cubicBezTo>
                    <a:pt x="249" y="1461"/>
                    <a:pt x="281" y="1453"/>
                    <a:pt x="306" y="1447"/>
                  </a:cubicBezTo>
                  <a:cubicBezTo>
                    <a:pt x="356" y="1437"/>
                    <a:pt x="384" y="1440"/>
                    <a:pt x="384" y="1435"/>
                  </a:cubicBezTo>
                  <a:cubicBezTo>
                    <a:pt x="384" y="1432"/>
                    <a:pt x="359" y="1419"/>
                    <a:pt x="303" y="1419"/>
                  </a:cubicBezTo>
                  <a:cubicBezTo>
                    <a:pt x="275" y="1421"/>
                    <a:pt x="239" y="1427"/>
                    <a:pt x="198" y="1443"/>
                  </a:cubicBezTo>
                  <a:cubicBezTo>
                    <a:pt x="163" y="1456"/>
                    <a:pt x="105" y="1501"/>
                    <a:pt x="94" y="1514"/>
                  </a:cubicBezTo>
                  <a:cubicBezTo>
                    <a:pt x="89" y="1518"/>
                    <a:pt x="86" y="1524"/>
                    <a:pt x="81" y="1525"/>
                  </a:cubicBezTo>
                  <a:cubicBezTo>
                    <a:pt x="75" y="1523"/>
                    <a:pt x="73" y="1513"/>
                    <a:pt x="73" y="1506"/>
                  </a:cubicBezTo>
                  <a:cubicBezTo>
                    <a:pt x="74" y="1486"/>
                    <a:pt x="77" y="1490"/>
                    <a:pt x="83" y="1442"/>
                  </a:cubicBezTo>
                  <a:cubicBezTo>
                    <a:pt x="95" y="1368"/>
                    <a:pt x="110" y="1293"/>
                    <a:pt x="123" y="1221"/>
                  </a:cubicBezTo>
                  <a:cubicBezTo>
                    <a:pt x="152" y="1082"/>
                    <a:pt x="180" y="970"/>
                    <a:pt x="180" y="970"/>
                  </a:cubicBezTo>
                  <a:cubicBezTo>
                    <a:pt x="180" y="970"/>
                    <a:pt x="229" y="724"/>
                    <a:pt x="303" y="483"/>
                  </a:cubicBezTo>
                  <a:cubicBezTo>
                    <a:pt x="373" y="241"/>
                    <a:pt x="468" y="6"/>
                    <a:pt x="456" y="0"/>
                  </a:cubicBezTo>
                  <a:cubicBezTo>
                    <a:pt x="456" y="0"/>
                    <a:pt x="456" y="0"/>
                    <a:pt x="45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7878;p69">
              <a:extLst>
                <a:ext uri="{FF2B5EF4-FFF2-40B4-BE49-F238E27FC236}">
                  <a16:creationId xmlns:a16="http://schemas.microsoft.com/office/drawing/2014/main" id="{25AE215F-5AA0-BF27-8B69-4097AE4E5434}"/>
                </a:ext>
              </a:extLst>
            </p:cNvPr>
            <p:cNvSpPr/>
            <p:nvPr/>
          </p:nvSpPr>
          <p:spPr>
            <a:xfrm>
              <a:off x="3892875" y="1137800"/>
              <a:ext cx="19825" cy="35800"/>
            </a:xfrm>
            <a:custGeom>
              <a:avLst/>
              <a:gdLst/>
              <a:ahLst/>
              <a:cxnLst/>
              <a:rect l="l" t="t" r="r" b="b"/>
              <a:pathLst>
                <a:path w="793" h="1432" extrusionOk="0">
                  <a:moveTo>
                    <a:pt x="8" y="0"/>
                  </a:moveTo>
                  <a:cubicBezTo>
                    <a:pt x="6" y="0"/>
                    <a:pt x="5" y="1"/>
                    <a:pt x="5" y="1"/>
                  </a:cubicBezTo>
                  <a:cubicBezTo>
                    <a:pt x="1" y="10"/>
                    <a:pt x="53" y="36"/>
                    <a:pt x="106" y="99"/>
                  </a:cubicBezTo>
                  <a:cubicBezTo>
                    <a:pt x="161" y="161"/>
                    <a:pt x="214" y="260"/>
                    <a:pt x="266" y="361"/>
                  </a:cubicBezTo>
                  <a:cubicBezTo>
                    <a:pt x="372" y="564"/>
                    <a:pt x="460" y="771"/>
                    <a:pt x="460" y="771"/>
                  </a:cubicBezTo>
                  <a:cubicBezTo>
                    <a:pt x="460" y="771"/>
                    <a:pt x="460" y="771"/>
                    <a:pt x="460" y="771"/>
                  </a:cubicBezTo>
                  <a:lnTo>
                    <a:pt x="460" y="771"/>
                  </a:lnTo>
                  <a:cubicBezTo>
                    <a:pt x="463" y="771"/>
                    <a:pt x="702" y="1288"/>
                    <a:pt x="691" y="1288"/>
                  </a:cubicBezTo>
                  <a:cubicBezTo>
                    <a:pt x="690" y="1288"/>
                    <a:pt x="688" y="1287"/>
                    <a:pt x="686" y="1283"/>
                  </a:cubicBezTo>
                  <a:cubicBezTo>
                    <a:pt x="670" y="1268"/>
                    <a:pt x="654" y="1256"/>
                    <a:pt x="636" y="1249"/>
                  </a:cubicBezTo>
                  <a:cubicBezTo>
                    <a:pt x="621" y="1241"/>
                    <a:pt x="597" y="1235"/>
                    <a:pt x="583" y="1235"/>
                  </a:cubicBezTo>
                  <a:cubicBezTo>
                    <a:pt x="582" y="1235"/>
                    <a:pt x="581" y="1235"/>
                    <a:pt x="580" y="1235"/>
                  </a:cubicBezTo>
                  <a:cubicBezTo>
                    <a:pt x="549" y="1236"/>
                    <a:pt x="542" y="1245"/>
                    <a:pt x="542" y="1246"/>
                  </a:cubicBezTo>
                  <a:cubicBezTo>
                    <a:pt x="543" y="1249"/>
                    <a:pt x="553" y="1247"/>
                    <a:pt x="578" y="1251"/>
                  </a:cubicBezTo>
                  <a:cubicBezTo>
                    <a:pt x="592" y="1255"/>
                    <a:pt x="603" y="1256"/>
                    <a:pt x="632" y="1273"/>
                  </a:cubicBezTo>
                  <a:cubicBezTo>
                    <a:pt x="658" y="1288"/>
                    <a:pt x="693" y="1329"/>
                    <a:pt x="763" y="1414"/>
                  </a:cubicBezTo>
                  <a:cubicBezTo>
                    <a:pt x="768" y="1415"/>
                    <a:pt x="773" y="1417"/>
                    <a:pt x="779" y="1421"/>
                  </a:cubicBezTo>
                  <a:cubicBezTo>
                    <a:pt x="783" y="1424"/>
                    <a:pt x="785" y="1426"/>
                    <a:pt x="788" y="1429"/>
                  </a:cubicBezTo>
                  <a:cubicBezTo>
                    <a:pt x="789" y="1429"/>
                    <a:pt x="791" y="1432"/>
                    <a:pt x="792" y="1432"/>
                  </a:cubicBezTo>
                  <a:cubicBezTo>
                    <a:pt x="792" y="1432"/>
                    <a:pt x="792" y="1431"/>
                    <a:pt x="792" y="1431"/>
                  </a:cubicBezTo>
                  <a:lnTo>
                    <a:pt x="788" y="1417"/>
                  </a:lnTo>
                  <a:cubicBezTo>
                    <a:pt x="776" y="1378"/>
                    <a:pt x="763" y="1332"/>
                    <a:pt x="748" y="1283"/>
                  </a:cubicBezTo>
                  <a:cubicBezTo>
                    <a:pt x="734" y="1235"/>
                    <a:pt x="716" y="1184"/>
                    <a:pt x="700" y="1133"/>
                  </a:cubicBezTo>
                  <a:cubicBezTo>
                    <a:pt x="687" y="1093"/>
                    <a:pt x="673" y="1054"/>
                    <a:pt x="660" y="1015"/>
                  </a:cubicBezTo>
                  <a:cubicBezTo>
                    <a:pt x="606" y="862"/>
                    <a:pt x="547" y="730"/>
                    <a:pt x="547" y="730"/>
                  </a:cubicBezTo>
                  <a:cubicBezTo>
                    <a:pt x="547" y="730"/>
                    <a:pt x="446" y="523"/>
                    <a:pt x="325" y="328"/>
                  </a:cubicBezTo>
                  <a:cubicBezTo>
                    <a:pt x="266" y="230"/>
                    <a:pt x="201" y="131"/>
                    <a:pt x="133" y="73"/>
                  </a:cubicBezTo>
                  <a:cubicBezTo>
                    <a:pt x="74" y="19"/>
                    <a:pt x="20" y="0"/>
                    <a:pt x="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7879;p69">
              <a:extLst>
                <a:ext uri="{FF2B5EF4-FFF2-40B4-BE49-F238E27FC236}">
                  <a16:creationId xmlns:a16="http://schemas.microsoft.com/office/drawing/2014/main" id="{DE1F8863-212F-6417-E008-4DDAD574B6D5}"/>
                </a:ext>
              </a:extLst>
            </p:cNvPr>
            <p:cNvSpPr/>
            <p:nvPr/>
          </p:nvSpPr>
          <p:spPr>
            <a:xfrm>
              <a:off x="3660875" y="1193375"/>
              <a:ext cx="24900" cy="45000"/>
            </a:xfrm>
            <a:custGeom>
              <a:avLst/>
              <a:gdLst/>
              <a:ahLst/>
              <a:cxnLst/>
              <a:rect l="l" t="t" r="r" b="b"/>
              <a:pathLst>
                <a:path w="996" h="1800" extrusionOk="0">
                  <a:moveTo>
                    <a:pt x="990" y="0"/>
                  </a:moveTo>
                  <a:cubicBezTo>
                    <a:pt x="980" y="0"/>
                    <a:pt x="922" y="26"/>
                    <a:pt x="850" y="84"/>
                  </a:cubicBezTo>
                  <a:cubicBezTo>
                    <a:pt x="770" y="145"/>
                    <a:pt x="681" y="246"/>
                    <a:pt x="610" y="356"/>
                  </a:cubicBezTo>
                  <a:cubicBezTo>
                    <a:pt x="538" y="466"/>
                    <a:pt x="480" y="585"/>
                    <a:pt x="440" y="674"/>
                  </a:cubicBezTo>
                  <a:cubicBezTo>
                    <a:pt x="399" y="764"/>
                    <a:pt x="372" y="823"/>
                    <a:pt x="372" y="823"/>
                  </a:cubicBezTo>
                  <a:cubicBezTo>
                    <a:pt x="372" y="823"/>
                    <a:pt x="1" y="1789"/>
                    <a:pt x="25" y="1799"/>
                  </a:cubicBezTo>
                  <a:cubicBezTo>
                    <a:pt x="25" y="1799"/>
                    <a:pt x="25" y="1799"/>
                    <a:pt x="26" y="1799"/>
                  </a:cubicBezTo>
                  <a:cubicBezTo>
                    <a:pt x="55" y="1799"/>
                    <a:pt x="462" y="859"/>
                    <a:pt x="462" y="859"/>
                  </a:cubicBezTo>
                  <a:cubicBezTo>
                    <a:pt x="462" y="859"/>
                    <a:pt x="485" y="800"/>
                    <a:pt x="521" y="709"/>
                  </a:cubicBezTo>
                  <a:cubicBezTo>
                    <a:pt x="557" y="620"/>
                    <a:pt x="606" y="501"/>
                    <a:pt x="669" y="391"/>
                  </a:cubicBezTo>
                  <a:cubicBezTo>
                    <a:pt x="729" y="279"/>
                    <a:pt x="806" y="178"/>
                    <a:pt x="874" y="110"/>
                  </a:cubicBezTo>
                  <a:cubicBezTo>
                    <a:pt x="941" y="43"/>
                    <a:pt x="996" y="7"/>
                    <a:pt x="991" y="1"/>
                  </a:cubicBezTo>
                  <a:cubicBezTo>
                    <a:pt x="991" y="0"/>
                    <a:pt x="991" y="0"/>
                    <a:pt x="9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7880;p69">
              <a:extLst>
                <a:ext uri="{FF2B5EF4-FFF2-40B4-BE49-F238E27FC236}">
                  <a16:creationId xmlns:a16="http://schemas.microsoft.com/office/drawing/2014/main" id="{334E08FD-87E4-B154-1857-EC1B1A4E9DA5}"/>
                </a:ext>
              </a:extLst>
            </p:cNvPr>
            <p:cNvSpPr/>
            <p:nvPr/>
          </p:nvSpPr>
          <p:spPr>
            <a:xfrm>
              <a:off x="3689250" y="1187100"/>
              <a:ext cx="6400" cy="3725"/>
            </a:xfrm>
            <a:custGeom>
              <a:avLst/>
              <a:gdLst/>
              <a:ahLst/>
              <a:cxnLst/>
              <a:rect l="l" t="t" r="r" b="b"/>
              <a:pathLst>
                <a:path w="256" h="149" extrusionOk="0">
                  <a:moveTo>
                    <a:pt x="155" y="108"/>
                  </a:moveTo>
                  <a:cubicBezTo>
                    <a:pt x="155" y="108"/>
                    <a:pt x="155" y="108"/>
                    <a:pt x="155" y="108"/>
                  </a:cubicBezTo>
                  <a:cubicBezTo>
                    <a:pt x="155" y="108"/>
                    <a:pt x="155" y="108"/>
                    <a:pt x="155" y="108"/>
                  </a:cubicBezTo>
                  <a:close/>
                  <a:moveTo>
                    <a:pt x="222" y="1"/>
                  </a:moveTo>
                  <a:cubicBezTo>
                    <a:pt x="178" y="1"/>
                    <a:pt x="106" y="22"/>
                    <a:pt x="106" y="25"/>
                  </a:cubicBezTo>
                  <a:cubicBezTo>
                    <a:pt x="106" y="25"/>
                    <a:pt x="106" y="25"/>
                    <a:pt x="106" y="25"/>
                  </a:cubicBezTo>
                  <a:cubicBezTo>
                    <a:pt x="102" y="25"/>
                    <a:pt x="1" y="125"/>
                    <a:pt x="24" y="146"/>
                  </a:cubicBezTo>
                  <a:cubicBezTo>
                    <a:pt x="26" y="148"/>
                    <a:pt x="29" y="149"/>
                    <a:pt x="33" y="149"/>
                  </a:cubicBezTo>
                  <a:cubicBezTo>
                    <a:pt x="64" y="149"/>
                    <a:pt x="147" y="108"/>
                    <a:pt x="154" y="108"/>
                  </a:cubicBezTo>
                  <a:cubicBezTo>
                    <a:pt x="155" y="108"/>
                    <a:pt x="155" y="108"/>
                    <a:pt x="155" y="108"/>
                  </a:cubicBezTo>
                  <a:lnTo>
                    <a:pt x="155" y="108"/>
                  </a:lnTo>
                  <a:cubicBezTo>
                    <a:pt x="154" y="104"/>
                    <a:pt x="256" y="34"/>
                    <a:pt x="253" y="12"/>
                  </a:cubicBezTo>
                  <a:cubicBezTo>
                    <a:pt x="250" y="4"/>
                    <a:pt x="238" y="1"/>
                    <a:pt x="22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7881;p69">
              <a:extLst>
                <a:ext uri="{FF2B5EF4-FFF2-40B4-BE49-F238E27FC236}">
                  <a16:creationId xmlns:a16="http://schemas.microsoft.com/office/drawing/2014/main" id="{85ADA6EF-1160-BFFB-F068-F61359FAE989}"/>
                </a:ext>
              </a:extLst>
            </p:cNvPr>
            <p:cNvSpPr/>
            <p:nvPr/>
          </p:nvSpPr>
          <p:spPr>
            <a:xfrm>
              <a:off x="3717725" y="1174575"/>
              <a:ext cx="8525" cy="3725"/>
            </a:xfrm>
            <a:custGeom>
              <a:avLst/>
              <a:gdLst/>
              <a:ahLst/>
              <a:cxnLst/>
              <a:rect l="l" t="t" r="r" b="b"/>
              <a:pathLst>
                <a:path w="341" h="149" extrusionOk="0">
                  <a:moveTo>
                    <a:pt x="219" y="0"/>
                  </a:moveTo>
                  <a:cubicBezTo>
                    <a:pt x="180" y="0"/>
                    <a:pt x="147" y="8"/>
                    <a:pt x="147" y="8"/>
                  </a:cubicBezTo>
                  <a:cubicBezTo>
                    <a:pt x="147" y="8"/>
                    <a:pt x="100" y="29"/>
                    <a:pt x="63" y="62"/>
                  </a:cubicBezTo>
                  <a:cubicBezTo>
                    <a:pt x="25" y="95"/>
                    <a:pt x="0" y="137"/>
                    <a:pt x="10" y="146"/>
                  </a:cubicBezTo>
                  <a:cubicBezTo>
                    <a:pt x="11" y="148"/>
                    <a:pt x="14" y="149"/>
                    <a:pt x="17" y="149"/>
                  </a:cubicBezTo>
                  <a:cubicBezTo>
                    <a:pt x="32" y="149"/>
                    <a:pt x="64" y="131"/>
                    <a:pt x="97" y="120"/>
                  </a:cubicBezTo>
                  <a:cubicBezTo>
                    <a:pt x="138" y="105"/>
                    <a:pt x="176" y="99"/>
                    <a:pt x="176" y="99"/>
                  </a:cubicBezTo>
                  <a:cubicBezTo>
                    <a:pt x="176" y="99"/>
                    <a:pt x="212" y="79"/>
                    <a:pt x="252" y="68"/>
                  </a:cubicBezTo>
                  <a:cubicBezTo>
                    <a:pt x="292" y="55"/>
                    <a:pt x="336" y="50"/>
                    <a:pt x="339" y="36"/>
                  </a:cubicBezTo>
                  <a:cubicBezTo>
                    <a:pt x="340" y="24"/>
                    <a:pt x="294" y="5"/>
                    <a:pt x="246" y="2"/>
                  </a:cubicBezTo>
                  <a:cubicBezTo>
                    <a:pt x="237" y="1"/>
                    <a:pt x="228" y="0"/>
                    <a:pt x="2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7882;p69">
              <a:extLst>
                <a:ext uri="{FF2B5EF4-FFF2-40B4-BE49-F238E27FC236}">
                  <a16:creationId xmlns:a16="http://schemas.microsoft.com/office/drawing/2014/main" id="{6BA02407-05C4-4770-E4B6-53CFAA40200B}"/>
                </a:ext>
              </a:extLst>
            </p:cNvPr>
            <p:cNvSpPr/>
            <p:nvPr/>
          </p:nvSpPr>
          <p:spPr>
            <a:xfrm>
              <a:off x="3972775" y="1184250"/>
              <a:ext cx="38575" cy="47300"/>
            </a:xfrm>
            <a:custGeom>
              <a:avLst/>
              <a:gdLst/>
              <a:ahLst/>
              <a:cxnLst/>
              <a:rect l="l" t="t" r="r" b="b"/>
              <a:pathLst>
                <a:path w="1543" h="1892" extrusionOk="0">
                  <a:moveTo>
                    <a:pt x="8" y="0"/>
                  </a:moveTo>
                  <a:cubicBezTo>
                    <a:pt x="6" y="0"/>
                    <a:pt x="5" y="1"/>
                    <a:pt x="4" y="1"/>
                  </a:cubicBezTo>
                  <a:cubicBezTo>
                    <a:pt x="0" y="10"/>
                    <a:pt x="73" y="43"/>
                    <a:pt x="171" y="103"/>
                  </a:cubicBezTo>
                  <a:cubicBezTo>
                    <a:pt x="270" y="163"/>
                    <a:pt x="394" y="253"/>
                    <a:pt x="509" y="357"/>
                  </a:cubicBezTo>
                  <a:cubicBezTo>
                    <a:pt x="741" y="564"/>
                    <a:pt x="912" y="821"/>
                    <a:pt x="912" y="821"/>
                  </a:cubicBezTo>
                  <a:cubicBezTo>
                    <a:pt x="912" y="821"/>
                    <a:pt x="1098" y="1067"/>
                    <a:pt x="1245" y="1342"/>
                  </a:cubicBezTo>
                  <a:cubicBezTo>
                    <a:pt x="1392" y="1611"/>
                    <a:pt x="1521" y="1892"/>
                    <a:pt x="1537" y="1892"/>
                  </a:cubicBezTo>
                  <a:cubicBezTo>
                    <a:pt x="1537" y="1892"/>
                    <a:pt x="1537" y="1892"/>
                    <a:pt x="1538" y="1891"/>
                  </a:cubicBezTo>
                  <a:cubicBezTo>
                    <a:pt x="1543" y="1889"/>
                    <a:pt x="1518" y="1815"/>
                    <a:pt x="1477" y="1704"/>
                  </a:cubicBezTo>
                  <a:cubicBezTo>
                    <a:pt x="1434" y="1594"/>
                    <a:pt x="1373" y="1449"/>
                    <a:pt x="1305" y="1309"/>
                  </a:cubicBezTo>
                  <a:cubicBezTo>
                    <a:pt x="1237" y="1167"/>
                    <a:pt x="1161" y="1028"/>
                    <a:pt x="1099" y="927"/>
                  </a:cubicBezTo>
                  <a:cubicBezTo>
                    <a:pt x="1038" y="827"/>
                    <a:pt x="991" y="762"/>
                    <a:pt x="991" y="762"/>
                  </a:cubicBezTo>
                  <a:cubicBezTo>
                    <a:pt x="991" y="762"/>
                    <a:pt x="803" y="502"/>
                    <a:pt x="554" y="304"/>
                  </a:cubicBezTo>
                  <a:cubicBezTo>
                    <a:pt x="324" y="109"/>
                    <a:pt x="42" y="0"/>
                    <a:pt x="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7883;p69">
              <a:extLst>
                <a:ext uri="{FF2B5EF4-FFF2-40B4-BE49-F238E27FC236}">
                  <a16:creationId xmlns:a16="http://schemas.microsoft.com/office/drawing/2014/main" id="{1B1B4FDD-2456-F29F-91F1-D683F55D59D9}"/>
                </a:ext>
              </a:extLst>
            </p:cNvPr>
            <p:cNvSpPr/>
            <p:nvPr/>
          </p:nvSpPr>
          <p:spPr>
            <a:xfrm>
              <a:off x="4011675" y="1237600"/>
              <a:ext cx="5175" cy="7125"/>
            </a:xfrm>
            <a:custGeom>
              <a:avLst/>
              <a:gdLst/>
              <a:ahLst/>
              <a:cxnLst/>
              <a:rect l="l" t="t" r="r" b="b"/>
              <a:pathLst>
                <a:path w="207" h="285" extrusionOk="0">
                  <a:moveTo>
                    <a:pt x="28" y="0"/>
                  </a:moveTo>
                  <a:cubicBezTo>
                    <a:pt x="27" y="0"/>
                    <a:pt x="25" y="1"/>
                    <a:pt x="24" y="1"/>
                  </a:cubicBezTo>
                  <a:cubicBezTo>
                    <a:pt x="1" y="14"/>
                    <a:pt x="63" y="167"/>
                    <a:pt x="63" y="167"/>
                  </a:cubicBezTo>
                  <a:cubicBezTo>
                    <a:pt x="63" y="167"/>
                    <a:pt x="152" y="285"/>
                    <a:pt x="180" y="285"/>
                  </a:cubicBezTo>
                  <a:cubicBezTo>
                    <a:pt x="182" y="285"/>
                    <a:pt x="183" y="284"/>
                    <a:pt x="184" y="284"/>
                  </a:cubicBezTo>
                  <a:cubicBezTo>
                    <a:pt x="206" y="270"/>
                    <a:pt x="145" y="120"/>
                    <a:pt x="145" y="120"/>
                  </a:cubicBezTo>
                  <a:cubicBezTo>
                    <a:pt x="145" y="120"/>
                    <a:pt x="56" y="0"/>
                    <a:pt x="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7884;p69">
              <a:extLst>
                <a:ext uri="{FF2B5EF4-FFF2-40B4-BE49-F238E27FC236}">
                  <a16:creationId xmlns:a16="http://schemas.microsoft.com/office/drawing/2014/main" id="{88E8CC7D-D26A-0627-ADD6-3126066576FB}"/>
                </a:ext>
              </a:extLst>
            </p:cNvPr>
            <p:cNvSpPr/>
            <p:nvPr/>
          </p:nvSpPr>
          <p:spPr>
            <a:xfrm>
              <a:off x="3820000" y="1199000"/>
              <a:ext cx="31750" cy="5600"/>
            </a:xfrm>
            <a:custGeom>
              <a:avLst/>
              <a:gdLst/>
              <a:ahLst/>
              <a:cxnLst/>
              <a:rect l="l" t="t" r="r" b="b"/>
              <a:pathLst>
                <a:path w="1270" h="224" extrusionOk="0">
                  <a:moveTo>
                    <a:pt x="1259" y="0"/>
                  </a:moveTo>
                  <a:cubicBezTo>
                    <a:pt x="1233" y="0"/>
                    <a:pt x="1096" y="58"/>
                    <a:pt x="953" y="87"/>
                  </a:cubicBezTo>
                  <a:cubicBezTo>
                    <a:pt x="798" y="123"/>
                    <a:pt x="640" y="127"/>
                    <a:pt x="640" y="127"/>
                  </a:cubicBezTo>
                  <a:cubicBezTo>
                    <a:pt x="640" y="127"/>
                    <a:pt x="564" y="136"/>
                    <a:pt x="465" y="136"/>
                  </a:cubicBezTo>
                  <a:cubicBezTo>
                    <a:pt x="421" y="136"/>
                    <a:pt x="373" y="134"/>
                    <a:pt x="325" y="129"/>
                  </a:cubicBezTo>
                  <a:cubicBezTo>
                    <a:pt x="185" y="119"/>
                    <a:pt x="49" y="83"/>
                    <a:pt x="14" y="83"/>
                  </a:cubicBezTo>
                  <a:cubicBezTo>
                    <a:pt x="10" y="83"/>
                    <a:pt x="7" y="84"/>
                    <a:pt x="6" y="86"/>
                  </a:cubicBezTo>
                  <a:cubicBezTo>
                    <a:pt x="1" y="97"/>
                    <a:pt x="151" y="167"/>
                    <a:pt x="315" y="198"/>
                  </a:cubicBezTo>
                  <a:cubicBezTo>
                    <a:pt x="432" y="220"/>
                    <a:pt x="551" y="224"/>
                    <a:pt x="609" y="224"/>
                  </a:cubicBezTo>
                  <a:cubicBezTo>
                    <a:pt x="633" y="224"/>
                    <a:pt x="646" y="223"/>
                    <a:pt x="646" y="223"/>
                  </a:cubicBezTo>
                  <a:cubicBezTo>
                    <a:pt x="646" y="223"/>
                    <a:pt x="815" y="208"/>
                    <a:pt x="971" y="154"/>
                  </a:cubicBezTo>
                  <a:cubicBezTo>
                    <a:pt x="1130" y="102"/>
                    <a:pt x="1270" y="12"/>
                    <a:pt x="1263" y="2"/>
                  </a:cubicBezTo>
                  <a:cubicBezTo>
                    <a:pt x="1263" y="1"/>
                    <a:pt x="1261" y="0"/>
                    <a:pt x="125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7885;p69">
              <a:extLst>
                <a:ext uri="{FF2B5EF4-FFF2-40B4-BE49-F238E27FC236}">
                  <a16:creationId xmlns:a16="http://schemas.microsoft.com/office/drawing/2014/main" id="{465569E5-C5C4-34CE-8CF5-9B311754C4D7}"/>
                </a:ext>
              </a:extLst>
            </p:cNvPr>
            <p:cNvSpPr/>
            <p:nvPr/>
          </p:nvSpPr>
          <p:spPr>
            <a:xfrm>
              <a:off x="3788850" y="1048500"/>
              <a:ext cx="85625" cy="15425"/>
            </a:xfrm>
            <a:custGeom>
              <a:avLst/>
              <a:gdLst/>
              <a:ahLst/>
              <a:cxnLst/>
              <a:rect l="l" t="t" r="r" b="b"/>
              <a:pathLst>
                <a:path w="3425" h="617" extrusionOk="0">
                  <a:moveTo>
                    <a:pt x="3413" y="0"/>
                  </a:moveTo>
                  <a:cubicBezTo>
                    <a:pt x="3390" y="0"/>
                    <a:pt x="3295" y="49"/>
                    <a:pt x="3158" y="109"/>
                  </a:cubicBezTo>
                  <a:cubicBezTo>
                    <a:pt x="3005" y="178"/>
                    <a:pt x="2797" y="252"/>
                    <a:pt x="2583" y="305"/>
                  </a:cubicBezTo>
                  <a:cubicBezTo>
                    <a:pt x="2153" y="418"/>
                    <a:pt x="1713" y="424"/>
                    <a:pt x="1713" y="424"/>
                  </a:cubicBezTo>
                  <a:cubicBezTo>
                    <a:pt x="1713" y="424"/>
                    <a:pt x="1593" y="436"/>
                    <a:pt x="1418" y="436"/>
                  </a:cubicBezTo>
                  <a:cubicBezTo>
                    <a:pt x="1256" y="436"/>
                    <a:pt x="1047" y="426"/>
                    <a:pt x="841" y="385"/>
                  </a:cubicBezTo>
                  <a:cubicBezTo>
                    <a:pt x="624" y="347"/>
                    <a:pt x="416" y="274"/>
                    <a:pt x="264" y="208"/>
                  </a:cubicBezTo>
                  <a:cubicBezTo>
                    <a:pt x="126" y="148"/>
                    <a:pt x="34" y="94"/>
                    <a:pt x="11" y="94"/>
                  </a:cubicBezTo>
                  <a:cubicBezTo>
                    <a:pt x="9" y="94"/>
                    <a:pt x="7" y="94"/>
                    <a:pt x="6" y="95"/>
                  </a:cubicBezTo>
                  <a:cubicBezTo>
                    <a:pt x="0" y="104"/>
                    <a:pt x="83" y="184"/>
                    <a:pt x="229" y="273"/>
                  </a:cubicBezTo>
                  <a:cubicBezTo>
                    <a:pt x="376" y="364"/>
                    <a:pt x="587" y="459"/>
                    <a:pt x="810" y="517"/>
                  </a:cubicBezTo>
                  <a:cubicBezTo>
                    <a:pt x="1032" y="577"/>
                    <a:pt x="1264" y="605"/>
                    <a:pt x="1436" y="612"/>
                  </a:cubicBezTo>
                  <a:cubicBezTo>
                    <a:pt x="1507" y="615"/>
                    <a:pt x="1569" y="616"/>
                    <a:pt x="1616" y="616"/>
                  </a:cubicBezTo>
                  <a:cubicBezTo>
                    <a:pt x="1684" y="616"/>
                    <a:pt x="1724" y="614"/>
                    <a:pt x="1724" y="614"/>
                  </a:cubicBezTo>
                  <a:cubicBezTo>
                    <a:pt x="1724" y="614"/>
                    <a:pt x="1838" y="608"/>
                    <a:pt x="2008" y="581"/>
                  </a:cubicBezTo>
                  <a:cubicBezTo>
                    <a:pt x="2179" y="556"/>
                    <a:pt x="2404" y="509"/>
                    <a:pt x="2621" y="434"/>
                  </a:cubicBezTo>
                  <a:cubicBezTo>
                    <a:pt x="2838" y="363"/>
                    <a:pt x="3047" y="265"/>
                    <a:pt x="3192" y="176"/>
                  </a:cubicBezTo>
                  <a:cubicBezTo>
                    <a:pt x="3339" y="87"/>
                    <a:pt x="3424" y="11"/>
                    <a:pt x="3418" y="2"/>
                  </a:cubicBezTo>
                  <a:cubicBezTo>
                    <a:pt x="3417" y="1"/>
                    <a:pt x="3416" y="0"/>
                    <a:pt x="3413"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7886;p69">
              <a:extLst>
                <a:ext uri="{FF2B5EF4-FFF2-40B4-BE49-F238E27FC236}">
                  <a16:creationId xmlns:a16="http://schemas.microsoft.com/office/drawing/2014/main" id="{71057F3F-DE63-9823-C081-47CF43A7D78D}"/>
                </a:ext>
              </a:extLst>
            </p:cNvPr>
            <p:cNvSpPr/>
            <p:nvPr/>
          </p:nvSpPr>
          <p:spPr>
            <a:xfrm>
              <a:off x="3873300" y="1045175"/>
              <a:ext cx="7350" cy="7475"/>
            </a:xfrm>
            <a:custGeom>
              <a:avLst/>
              <a:gdLst/>
              <a:ahLst/>
              <a:cxnLst/>
              <a:rect l="l" t="t" r="r" b="b"/>
              <a:pathLst>
                <a:path w="294" h="299" extrusionOk="0">
                  <a:moveTo>
                    <a:pt x="30" y="0"/>
                  </a:moveTo>
                  <a:cubicBezTo>
                    <a:pt x="16" y="0"/>
                    <a:pt x="1" y="59"/>
                    <a:pt x="17" y="118"/>
                  </a:cubicBezTo>
                  <a:cubicBezTo>
                    <a:pt x="30" y="177"/>
                    <a:pt x="70" y="226"/>
                    <a:pt x="70" y="226"/>
                  </a:cubicBezTo>
                  <a:cubicBezTo>
                    <a:pt x="70" y="226"/>
                    <a:pt x="117" y="269"/>
                    <a:pt x="175" y="288"/>
                  </a:cubicBezTo>
                  <a:cubicBezTo>
                    <a:pt x="198" y="296"/>
                    <a:pt x="220" y="299"/>
                    <a:pt x="239" y="299"/>
                  </a:cubicBezTo>
                  <a:cubicBezTo>
                    <a:pt x="270" y="299"/>
                    <a:pt x="293" y="291"/>
                    <a:pt x="293" y="283"/>
                  </a:cubicBezTo>
                  <a:cubicBezTo>
                    <a:pt x="292" y="269"/>
                    <a:pt x="243" y="256"/>
                    <a:pt x="207" y="226"/>
                  </a:cubicBezTo>
                  <a:cubicBezTo>
                    <a:pt x="169" y="199"/>
                    <a:pt x="142" y="161"/>
                    <a:pt x="142" y="161"/>
                  </a:cubicBezTo>
                  <a:cubicBezTo>
                    <a:pt x="142" y="161"/>
                    <a:pt x="106" y="134"/>
                    <a:pt x="81" y="92"/>
                  </a:cubicBezTo>
                  <a:cubicBezTo>
                    <a:pt x="54" y="53"/>
                    <a:pt x="43" y="2"/>
                    <a:pt x="30" y="0"/>
                  </a:cubicBezTo>
                  <a:cubicBezTo>
                    <a:pt x="30" y="0"/>
                    <a:pt x="30" y="0"/>
                    <a:pt x="30"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7887;p69">
              <a:extLst>
                <a:ext uri="{FF2B5EF4-FFF2-40B4-BE49-F238E27FC236}">
                  <a16:creationId xmlns:a16="http://schemas.microsoft.com/office/drawing/2014/main" id="{E5830A23-5A19-374E-F07C-6FFC99624481}"/>
                </a:ext>
              </a:extLst>
            </p:cNvPr>
            <p:cNvSpPr/>
            <p:nvPr/>
          </p:nvSpPr>
          <p:spPr>
            <a:xfrm>
              <a:off x="3784725" y="1045125"/>
              <a:ext cx="8750" cy="7300"/>
            </a:xfrm>
            <a:custGeom>
              <a:avLst/>
              <a:gdLst/>
              <a:ahLst/>
              <a:cxnLst/>
              <a:rect l="l" t="t" r="r" b="b"/>
              <a:pathLst>
                <a:path w="350" h="292" extrusionOk="0">
                  <a:moveTo>
                    <a:pt x="335" y="1"/>
                  </a:moveTo>
                  <a:cubicBezTo>
                    <a:pt x="321" y="1"/>
                    <a:pt x="289" y="44"/>
                    <a:pt x="256" y="82"/>
                  </a:cubicBezTo>
                  <a:cubicBezTo>
                    <a:pt x="222" y="124"/>
                    <a:pt x="182" y="151"/>
                    <a:pt x="182" y="151"/>
                  </a:cubicBezTo>
                  <a:cubicBezTo>
                    <a:pt x="182" y="151"/>
                    <a:pt x="175" y="159"/>
                    <a:pt x="161" y="170"/>
                  </a:cubicBezTo>
                  <a:cubicBezTo>
                    <a:pt x="148" y="183"/>
                    <a:pt x="128" y="194"/>
                    <a:pt x="102" y="207"/>
                  </a:cubicBezTo>
                  <a:cubicBezTo>
                    <a:pt x="51" y="230"/>
                    <a:pt x="1" y="279"/>
                    <a:pt x="15" y="290"/>
                  </a:cubicBezTo>
                  <a:cubicBezTo>
                    <a:pt x="16" y="291"/>
                    <a:pt x="18" y="291"/>
                    <a:pt x="21" y="291"/>
                  </a:cubicBezTo>
                  <a:cubicBezTo>
                    <a:pt x="37" y="291"/>
                    <a:pt x="76" y="277"/>
                    <a:pt x="126" y="271"/>
                  </a:cubicBezTo>
                  <a:cubicBezTo>
                    <a:pt x="184" y="265"/>
                    <a:pt x="246" y="223"/>
                    <a:pt x="244" y="223"/>
                  </a:cubicBezTo>
                  <a:cubicBezTo>
                    <a:pt x="244" y="223"/>
                    <a:pt x="291" y="174"/>
                    <a:pt x="313" y="119"/>
                  </a:cubicBezTo>
                  <a:cubicBezTo>
                    <a:pt x="337" y="62"/>
                    <a:pt x="349" y="7"/>
                    <a:pt x="337" y="1"/>
                  </a:cubicBezTo>
                  <a:cubicBezTo>
                    <a:pt x="336" y="1"/>
                    <a:pt x="335" y="1"/>
                    <a:pt x="335"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7888;p69">
              <a:extLst>
                <a:ext uri="{FF2B5EF4-FFF2-40B4-BE49-F238E27FC236}">
                  <a16:creationId xmlns:a16="http://schemas.microsoft.com/office/drawing/2014/main" id="{066411CC-491D-D174-D11D-81C154DDFF2D}"/>
                </a:ext>
              </a:extLst>
            </p:cNvPr>
            <p:cNvSpPr/>
            <p:nvPr/>
          </p:nvSpPr>
          <p:spPr>
            <a:xfrm>
              <a:off x="3825550" y="1072725"/>
              <a:ext cx="17200" cy="3800"/>
            </a:xfrm>
            <a:custGeom>
              <a:avLst/>
              <a:gdLst/>
              <a:ahLst/>
              <a:cxnLst/>
              <a:rect l="l" t="t" r="r" b="b"/>
              <a:pathLst>
                <a:path w="688" h="152" extrusionOk="0">
                  <a:moveTo>
                    <a:pt x="671" y="0"/>
                  </a:moveTo>
                  <a:cubicBezTo>
                    <a:pt x="654" y="0"/>
                    <a:pt x="587" y="39"/>
                    <a:pt x="512" y="49"/>
                  </a:cubicBezTo>
                  <a:cubicBezTo>
                    <a:pt x="471" y="56"/>
                    <a:pt x="430" y="55"/>
                    <a:pt x="397" y="56"/>
                  </a:cubicBezTo>
                  <a:lnTo>
                    <a:pt x="343" y="56"/>
                  </a:lnTo>
                  <a:cubicBezTo>
                    <a:pt x="343" y="56"/>
                    <a:pt x="277" y="66"/>
                    <a:pt x="204" y="66"/>
                  </a:cubicBezTo>
                  <a:cubicBezTo>
                    <a:pt x="195" y="66"/>
                    <a:pt x="186" y="66"/>
                    <a:pt x="177" y="65"/>
                  </a:cubicBezTo>
                  <a:cubicBezTo>
                    <a:pt x="100" y="65"/>
                    <a:pt x="35" y="28"/>
                    <a:pt x="17" y="28"/>
                  </a:cubicBezTo>
                  <a:cubicBezTo>
                    <a:pt x="15" y="28"/>
                    <a:pt x="14" y="28"/>
                    <a:pt x="13" y="29"/>
                  </a:cubicBezTo>
                  <a:cubicBezTo>
                    <a:pt x="0" y="39"/>
                    <a:pt x="71" y="113"/>
                    <a:pt x="166" y="131"/>
                  </a:cubicBezTo>
                  <a:cubicBezTo>
                    <a:pt x="234" y="149"/>
                    <a:pt x="302" y="152"/>
                    <a:pt x="333" y="152"/>
                  </a:cubicBezTo>
                  <a:cubicBezTo>
                    <a:pt x="344" y="152"/>
                    <a:pt x="350" y="151"/>
                    <a:pt x="350" y="151"/>
                  </a:cubicBezTo>
                  <a:cubicBezTo>
                    <a:pt x="350" y="151"/>
                    <a:pt x="373" y="148"/>
                    <a:pt x="406" y="143"/>
                  </a:cubicBezTo>
                  <a:cubicBezTo>
                    <a:pt x="438" y="139"/>
                    <a:pt x="486" y="131"/>
                    <a:pt x="530" y="114"/>
                  </a:cubicBezTo>
                  <a:cubicBezTo>
                    <a:pt x="621" y="83"/>
                    <a:pt x="687" y="10"/>
                    <a:pt x="675" y="1"/>
                  </a:cubicBezTo>
                  <a:cubicBezTo>
                    <a:pt x="674" y="1"/>
                    <a:pt x="673" y="0"/>
                    <a:pt x="671"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7889;p69">
              <a:extLst>
                <a:ext uri="{FF2B5EF4-FFF2-40B4-BE49-F238E27FC236}">
                  <a16:creationId xmlns:a16="http://schemas.microsoft.com/office/drawing/2014/main" id="{C7F5B266-5C9F-4864-CB9D-9BF3D7720AAC}"/>
                </a:ext>
              </a:extLst>
            </p:cNvPr>
            <p:cNvSpPr/>
            <p:nvPr/>
          </p:nvSpPr>
          <p:spPr>
            <a:xfrm>
              <a:off x="3648900" y="748775"/>
              <a:ext cx="342450" cy="228550"/>
            </a:xfrm>
            <a:custGeom>
              <a:avLst/>
              <a:gdLst/>
              <a:ahLst/>
              <a:cxnLst/>
              <a:rect l="l" t="t" r="r" b="b"/>
              <a:pathLst>
                <a:path w="13698" h="9142" extrusionOk="0">
                  <a:moveTo>
                    <a:pt x="6652" y="1"/>
                  </a:moveTo>
                  <a:cubicBezTo>
                    <a:pt x="3525" y="1"/>
                    <a:pt x="0" y="3099"/>
                    <a:pt x="664" y="6553"/>
                  </a:cubicBezTo>
                  <a:cubicBezTo>
                    <a:pt x="786" y="7191"/>
                    <a:pt x="993" y="7811"/>
                    <a:pt x="1063" y="8460"/>
                  </a:cubicBezTo>
                  <a:cubicBezTo>
                    <a:pt x="1074" y="8560"/>
                    <a:pt x="1084" y="8662"/>
                    <a:pt x="1092" y="8765"/>
                  </a:cubicBezTo>
                  <a:cubicBezTo>
                    <a:pt x="1171" y="8616"/>
                    <a:pt x="1366" y="8147"/>
                    <a:pt x="1180" y="7420"/>
                  </a:cubicBezTo>
                  <a:cubicBezTo>
                    <a:pt x="1180" y="7420"/>
                    <a:pt x="1918" y="6349"/>
                    <a:pt x="1409" y="5252"/>
                  </a:cubicBezTo>
                  <a:lnTo>
                    <a:pt x="1409" y="5252"/>
                  </a:lnTo>
                  <a:cubicBezTo>
                    <a:pt x="1409" y="5252"/>
                    <a:pt x="1474" y="5261"/>
                    <a:pt x="1580" y="5261"/>
                  </a:cubicBezTo>
                  <a:cubicBezTo>
                    <a:pt x="2059" y="5261"/>
                    <a:pt x="3372" y="5073"/>
                    <a:pt x="3372" y="3007"/>
                  </a:cubicBezTo>
                  <a:cubicBezTo>
                    <a:pt x="3372" y="3007"/>
                    <a:pt x="3815" y="3222"/>
                    <a:pt x="4450" y="3222"/>
                  </a:cubicBezTo>
                  <a:cubicBezTo>
                    <a:pt x="4767" y="3222"/>
                    <a:pt x="5133" y="3168"/>
                    <a:pt x="5516" y="3007"/>
                  </a:cubicBezTo>
                  <a:cubicBezTo>
                    <a:pt x="6664" y="2521"/>
                    <a:pt x="6664" y="1858"/>
                    <a:pt x="6664" y="1858"/>
                  </a:cubicBezTo>
                  <a:cubicBezTo>
                    <a:pt x="6664" y="1858"/>
                    <a:pt x="6817" y="3109"/>
                    <a:pt x="8219" y="3185"/>
                  </a:cubicBezTo>
                  <a:cubicBezTo>
                    <a:pt x="8279" y="3188"/>
                    <a:pt x="8338" y="3189"/>
                    <a:pt x="8395" y="3189"/>
                  </a:cubicBezTo>
                  <a:cubicBezTo>
                    <a:pt x="9671" y="3189"/>
                    <a:pt x="10208" y="2419"/>
                    <a:pt x="10208" y="2419"/>
                  </a:cubicBezTo>
                  <a:lnTo>
                    <a:pt x="10208" y="2419"/>
                  </a:lnTo>
                  <a:cubicBezTo>
                    <a:pt x="10208" y="2419"/>
                    <a:pt x="10039" y="3945"/>
                    <a:pt x="11554" y="3945"/>
                  </a:cubicBezTo>
                  <a:cubicBezTo>
                    <a:pt x="11701" y="3945"/>
                    <a:pt x="11864" y="3930"/>
                    <a:pt x="12045" y="3899"/>
                  </a:cubicBezTo>
                  <a:lnTo>
                    <a:pt x="12045" y="3899"/>
                  </a:lnTo>
                  <a:cubicBezTo>
                    <a:pt x="12045" y="3899"/>
                    <a:pt x="11867" y="4715"/>
                    <a:pt x="12938" y="5097"/>
                  </a:cubicBezTo>
                  <a:cubicBezTo>
                    <a:pt x="12938" y="5097"/>
                    <a:pt x="11917" y="5863"/>
                    <a:pt x="13244" y="7214"/>
                  </a:cubicBezTo>
                  <a:cubicBezTo>
                    <a:pt x="13244" y="7214"/>
                    <a:pt x="12763" y="8085"/>
                    <a:pt x="13270" y="9142"/>
                  </a:cubicBezTo>
                  <a:cubicBezTo>
                    <a:pt x="13270" y="9142"/>
                    <a:pt x="13276" y="9140"/>
                    <a:pt x="13285" y="9135"/>
                  </a:cubicBezTo>
                  <a:cubicBezTo>
                    <a:pt x="13285" y="9105"/>
                    <a:pt x="13288" y="9076"/>
                    <a:pt x="13290" y="9046"/>
                  </a:cubicBezTo>
                  <a:cubicBezTo>
                    <a:pt x="13292" y="8631"/>
                    <a:pt x="13311" y="8234"/>
                    <a:pt x="13362" y="7822"/>
                  </a:cubicBezTo>
                  <a:cubicBezTo>
                    <a:pt x="13484" y="6870"/>
                    <a:pt x="13698" y="5909"/>
                    <a:pt x="13585" y="4945"/>
                  </a:cubicBezTo>
                  <a:cubicBezTo>
                    <a:pt x="13471" y="3964"/>
                    <a:pt x="12863" y="2960"/>
                    <a:pt x="12220" y="2250"/>
                  </a:cubicBezTo>
                  <a:cubicBezTo>
                    <a:pt x="10856" y="744"/>
                    <a:pt x="8806"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890;p69">
              <a:extLst>
                <a:ext uri="{FF2B5EF4-FFF2-40B4-BE49-F238E27FC236}">
                  <a16:creationId xmlns:a16="http://schemas.microsoft.com/office/drawing/2014/main" id="{78E6E5DA-D658-E50F-1DCE-7E6F6500443A}"/>
                </a:ext>
              </a:extLst>
            </p:cNvPr>
            <p:cNvSpPr/>
            <p:nvPr/>
          </p:nvSpPr>
          <p:spPr>
            <a:xfrm>
              <a:off x="3597900" y="675850"/>
              <a:ext cx="447100" cy="292550"/>
            </a:xfrm>
            <a:custGeom>
              <a:avLst/>
              <a:gdLst/>
              <a:ahLst/>
              <a:cxnLst/>
              <a:rect l="l" t="t" r="r" b="b"/>
              <a:pathLst>
                <a:path w="17884" h="11702" extrusionOk="0">
                  <a:moveTo>
                    <a:pt x="7030" y="1"/>
                  </a:moveTo>
                  <a:cubicBezTo>
                    <a:pt x="6785" y="1"/>
                    <a:pt x="6540" y="33"/>
                    <a:pt x="6302" y="107"/>
                  </a:cubicBezTo>
                  <a:cubicBezTo>
                    <a:pt x="4863" y="558"/>
                    <a:pt x="5179" y="1791"/>
                    <a:pt x="5179" y="1791"/>
                  </a:cubicBezTo>
                  <a:cubicBezTo>
                    <a:pt x="5179" y="1791"/>
                    <a:pt x="5048" y="1778"/>
                    <a:pt x="4835" y="1778"/>
                  </a:cubicBezTo>
                  <a:cubicBezTo>
                    <a:pt x="4197" y="1778"/>
                    <a:pt x="2825" y="1893"/>
                    <a:pt x="2041" y="2810"/>
                  </a:cubicBezTo>
                  <a:cubicBezTo>
                    <a:pt x="996" y="4035"/>
                    <a:pt x="1991" y="5056"/>
                    <a:pt x="1991" y="5056"/>
                  </a:cubicBezTo>
                  <a:cubicBezTo>
                    <a:pt x="1991" y="5056"/>
                    <a:pt x="1" y="6102"/>
                    <a:pt x="1788" y="8143"/>
                  </a:cubicBezTo>
                  <a:cubicBezTo>
                    <a:pt x="1788" y="8143"/>
                    <a:pt x="946" y="9342"/>
                    <a:pt x="2400" y="10057"/>
                  </a:cubicBezTo>
                  <a:cubicBezTo>
                    <a:pt x="2400" y="10057"/>
                    <a:pt x="2653" y="10989"/>
                    <a:pt x="3100" y="11378"/>
                  </a:cubicBezTo>
                  <a:cubicBezTo>
                    <a:pt x="3100" y="11378"/>
                    <a:pt x="3445" y="10874"/>
                    <a:pt x="3216" y="9981"/>
                  </a:cubicBezTo>
                  <a:cubicBezTo>
                    <a:pt x="3216" y="9981"/>
                    <a:pt x="3956" y="8910"/>
                    <a:pt x="3445" y="7813"/>
                  </a:cubicBezTo>
                  <a:lnTo>
                    <a:pt x="3445" y="7813"/>
                  </a:lnTo>
                  <a:cubicBezTo>
                    <a:pt x="3446" y="7813"/>
                    <a:pt x="3511" y="7822"/>
                    <a:pt x="3617" y="7822"/>
                  </a:cubicBezTo>
                  <a:cubicBezTo>
                    <a:pt x="4096" y="7822"/>
                    <a:pt x="5410" y="7634"/>
                    <a:pt x="5410" y="5568"/>
                  </a:cubicBezTo>
                  <a:cubicBezTo>
                    <a:pt x="5410" y="5568"/>
                    <a:pt x="5852" y="5783"/>
                    <a:pt x="6487" y="5783"/>
                  </a:cubicBezTo>
                  <a:cubicBezTo>
                    <a:pt x="6804" y="5783"/>
                    <a:pt x="7170" y="5729"/>
                    <a:pt x="7553" y="5568"/>
                  </a:cubicBezTo>
                  <a:cubicBezTo>
                    <a:pt x="8700" y="5083"/>
                    <a:pt x="8700" y="4419"/>
                    <a:pt x="8700" y="4419"/>
                  </a:cubicBezTo>
                  <a:cubicBezTo>
                    <a:pt x="8700" y="4419"/>
                    <a:pt x="8854" y="5670"/>
                    <a:pt x="10256" y="5746"/>
                  </a:cubicBezTo>
                  <a:cubicBezTo>
                    <a:pt x="10316" y="5749"/>
                    <a:pt x="10375" y="5751"/>
                    <a:pt x="10432" y="5751"/>
                  </a:cubicBezTo>
                  <a:cubicBezTo>
                    <a:pt x="11708" y="5751"/>
                    <a:pt x="12246" y="4980"/>
                    <a:pt x="12246" y="4980"/>
                  </a:cubicBezTo>
                  <a:lnTo>
                    <a:pt x="12246" y="4980"/>
                  </a:lnTo>
                  <a:cubicBezTo>
                    <a:pt x="12246" y="4980"/>
                    <a:pt x="12077" y="6506"/>
                    <a:pt x="13592" y="6506"/>
                  </a:cubicBezTo>
                  <a:cubicBezTo>
                    <a:pt x="13739" y="6506"/>
                    <a:pt x="13902" y="6491"/>
                    <a:pt x="14083" y="6460"/>
                  </a:cubicBezTo>
                  <a:cubicBezTo>
                    <a:pt x="14083" y="6460"/>
                    <a:pt x="14083" y="6460"/>
                    <a:pt x="14083" y="6460"/>
                  </a:cubicBezTo>
                  <a:lnTo>
                    <a:pt x="14083" y="6460"/>
                  </a:lnTo>
                  <a:cubicBezTo>
                    <a:pt x="14085" y="6460"/>
                    <a:pt x="13909" y="7274"/>
                    <a:pt x="14978" y="7657"/>
                  </a:cubicBezTo>
                  <a:cubicBezTo>
                    <a:pt x="14978" y="7657"/>
                    <a:pt x="13957" y="8423"/>
                    <a:pt x="15284" y="9775"/>
                  </a:cubicBezTo>
                  <a:cubicBezTo>
                    <a:pt x="15284" y="9775"/>
                    <a:pt x="14803" y="10645"/>
                    <a:pt x="15310" y="11702"/>
                  </a:cubicBezTo>
                  <a:cubicBezTo>
                    <a:pt x="15310" y="11702"/>
                    <a:pt x="16252" y="11332"/>
                    <a:pt x="16099" y="10107"/>
                  </a:cubicBezTo>
                  <a:cubicBezTo>
                    <a:pt x="16099" y="10107"/>
                    <a:pt x="17298" y="9494"/>
                    <a:pt x="16584" y="7760"/>
                  </a:cubicBezTo>
                  <a:lnTo>
                    <a:pt x="16584" y="7760"/>
                  </a:lnTo>
                  <a:cubicBezTo>
                    <a:pt x="16584" y="7760"/>
                    <a:pt x="16585" y="7760"/>
                    <a:pt x="16588" y="7760"/>
                  </a:cubicBezTo>
                  <a:cubicBezTo>
                    <a:pt x="16635" y="7760"/>
                    <a:pt x="17090" y="7737"/>
                    <a:pt x="17477" y="6868"/>
                  </a:cubicBezTo>
                  <a:cubicBezTo>
                    <a:pt x="17884" y="5948"/>
                    <a:pt x="17042" y="5159"/>
                    <a:pt x="17042" y="5159"/>
                  </a:cubicBezTo>
                  <a:cubicBezTo>
                    <a:pt x="17042" y="5159"/>
                    <a:pt x="17620" y="4196"/>
                    <a:pt x="16888" y="3220"/>
                  </a:cubicBezTo>
                  <a:cubicBezTo>
                    <a:pt x="16616" y="2857"/>
                    <a:pt x="16283" y="2756"/>
                    <a:pt x="15998" y="2756"/>
                  </a:cubicBezTo>
                  <a:cubicBezTo>
                    <a:pt x="15641" y="2756"/>
                    <a:pt x="15358" y="2913"/>
                    <a:pt x="15358" y="2913"/>
                  </a:cubicBezTo>
                  <a:cubicBezTo>
                    <a:pt x="15358" y="2913"/>
                    <a:pt x="15129" y="1077"/>
                    <a:pt x="13751" y="1026"/>
                  </a:cubicBezTo>
                  <a:cubicBezTo>
                    <a:pt x="13689" y="1024"/>
                    <a:pt x="13629" y="1022"/>
                    <a:pt x="13572" y="1022"/>
                  </a:cubicBezTo>
                  <a:cubicBezTo>
                    <a:pt x="12341" y="1022"/>
                    <a:pt x="11990" y="1511"/>
                    <a:pt x="11990" y="1511"/>
                  </a:cubicBezTo>
                  <a:cubicBezTo>
                    <a:pt x="11990" y="1511"/>
                    <a:pt x="11825" y="563"/>
                    <a:pt x="11036" y="563"/>
                  </a:cubicBezTo>
                  <a:cubicBezTo>
                    <a:pt x="11006" y="563"/>
                    <a:pt x="10976" y="564"/>
                    <a:pt x="10945" y="567"/>
                  </a:cubicBezTo>
                  <a:cubicBezTo>
                    <a:pt x="10078" y="642"/>
                    <a:pt x="10078" y="1229"/>
                    <a:pt x="10078" y="1229"/>
                  </a:cubicBezTo>
                  <a:cubicBezTo>
                    <a:pt x="10078" y="1229"/>
                    <a:pt x="8547" y="1"/>
                    <a:pt x="703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7891;p69">
              <a:extLst>
                <a:ext uri="{FF2B5EF4-FFF2-40B4-BE49-F238E27FC236}">
                  <a16:creationId xmlns:a16="http://schemas.microsoft.com/office/drawing/2014/main" id="{150E0842-1831-9316-9685-F8B8E69A9FEB}"/>
                </a:ext>
              </a:extLst>
            </p:cNvPr>
            <p:cNvSpPr/>
            <p:nvPr/>
          </p:nvSpPr>
          <p:spPr>
            <a:xfrm>
              <a:off x="3619725" y="678900"/>
              <a:ext cx="424575" cy="289450"/>
            </a:xfrm>
            <a:custGeom>
              <a:avLst/>
              <a:gdLst/>
              <a:ahLst/>
              <a:cxnLst/>
              <a:rect l="l" t="t" r="r" b="b"/>
              <a:pathLst>
                <a:path w="16983" h="11578" extrusionOk="0">
                  <a:moveTo>
                    <a:pt x="7041" y="0"/>
                  </a:moveTo>
                  <a:lnTo>
                    <a:pt x="7041" y="0"/>
                  </a:lnTo>
                  <a:cubicBezTo>
                    <a:pt x="7793" y="318"/>
                    <a:pt x="8825" y="954"/>
                    <a:pt x="8698" y="1386"/>
                  </a:cubicBezTo>
                  <a:cubicBezTo>
                    <a:pt x="8624" y="1640"/>
                    <a:pt x="8441" y="1714"/>
                    <a:pt x="8252" y="1714"/>
                  </a:cubicBezTo>
                  <a:cubicBezTo>
                    <a:pt x="7984" y="1714"/>
                    <a:pt x="7703" y="1564"/>
                    <a:pt x="7703" y="1564"/>
                  </a:cubicBezTo>
                  <a:lnTo>
                    <a:pt x="7703" y="1564"/>
                  </a:lnTo>
                  <a:cubicBezTo>
                    <a:pt x="7703" y="1565"/>
                    <a:pt x="8585" y="2714"/>
                    <a:pt x="8045" y="2714"/>
                  </a:cubicBezTo>
                  <a:cubicBezTo>
                    <a:pt x="8034" y="2714"/>
                    <a:pt x="8022" y="2714"/>
                    <a:pt x="8010" y="2713"/>
                  </a:cubicBezTo>
                  <a:cubicBezTo>
                    <a:pt x="7975" y="2710"/>
                    <a:pt x="7941" y="2709"/>
                    <a:pt x="7906" y="2709"/>
                  </a:cubicBezTo>
                  <a:cubicBezTo>
                    <a:pt x="7310" y="2709"/>
                    <a:pt x="6598" y="3095"/>
                    <a:pt x="6598" y="3095"/>
                  </a:cubicBezTo>
                  <a:cubicBezTo>
                    <a:pt x="6598" y="3095"/>
                    <a:pt x="6817" y="3044"/>
                    <a:pt x="7069" y="3044"/>
                  </a:cubicBezTo>
                  <a:cubicBezTo>
                    <a:pt x="7319" y="3044"/>
                    <a:pt x="7602" y="3095"/>
                    <a:pt x="7729" y="3299"/>
                  </a:cubicBezTo>
                  <a:cubicBezTo>
                    <a:pt x="7985" y="3706"/>
                    <a:pt x="7755" y="4090"/>
                    <a:pt x="6174" y="4676"/>
                  </a:cubicBezTo>
                  <a:cubicBezTo>
                    <a:pt x="5851" y="4795"/>
                    <a:pt x="5589" y="4843"/>
                    <a:pt x="5376" y="4843"/>
                  </a:cubicBezTo>
                  <a:cubicBezTo>
                    <a:pt x="4545" y="4843"/>
                    <a:pt x="4465" y="4116"/>
                    <a:pt x="4465" y="4115"/>
                  </a:cubicBezTo>
                  <a:lnTo>
                    <a:pt x="4465" y="4115"/>
                  </a:lnTo>
                  <a:cubicBezTo>
                    <a:pt x="4465" y="4116"/>
                    <a:pt x="4516" y="5544"/>
                    <a:pt x="3904" y="5926"/>
                  </a:cubicBezTo>
                  <a:cubicBezTo>
                    <a:pt x="3817" y="5981"/>
                    <a:pt x="3738" y="6004"/>
                    <a:pt x="3666" y="6004"/>
                  </a:cubicBezTo>
                  <a:cubicBezTo>
                    <a:pt x="3238" y="6004"/>
                    <a:pt x="3088" y="5160"/>
                    <a:pt x="3088" y="5160"/>
                  </a:cubicBezTo>
                  <a:cubicBezTo>
                    <a:pt x="3088" y="5160"/>
                    <a:pt x="2653" y="6951"/>
                    <a:pt x="1334" y="6951"/>
                  </a:cubicBezTo>
                  <a:cubicBezTo>
                    <a:pt x="1298" y="6951"/>
                    <a:pt x="1262" y="6950"/>
                    <a:pt x="1226" y="6947"/>
                  </a:cubicBezTo>
                  <a:cubicBezTo>
                    <a:pt x="378" y="6885"/>
                    <a:pt x="303" y="6198"/>
                    <a:pt x="378" y="5665"/>
                  </a:cubicBezTo>
                  <a:lnTo>
                    <a:pt x="378" y="5665"/>
                  </a:lnTo>
                  <a:cubicBezTo>
                    <a:pt x="82" y="6182"/>
                    <a:pt x="0" y="6968"/>
                    <a:pt x="920" y="8019"/>
                  </a:cubicBezTo>
                  <a:cubicBezTo>
                    <a:pt x="920" y="8019"/>
                    <a:pt x="78" y="9218"/>
                    <a:pt x="1533" y="9933"/>
                  </a:cubicBezTo>
                  <a:cubicBezTo>
                    <a:pt x="1533" y="9933"/>
                    <a:pt x="1785" y="10865"/>
                    <a:pt x="2233" y="11254"/>
                  </a:cubicBezTo>
                  <a:cubicBezTo>
                    <a:pt x="2233" y="11254"/>
                    <a:pt x="2578" y="10749"/>
                    <a:pt x="2349" y="9857"/>
                  </a:cubicBezTo>
                  <a:cubicBezTo>
                    <a:pt x="2349" y="9857"/>
                    <a:pt x="2586" y="9512"/>
                    <a:pt x="2699" y="9013"/>
                  </a:cubicBezTo>
                  <a:lnTo>
                    <a:pt x="2699" y="9013"/>
                  </a:lnTo>
                  <a:cubicBezTo>
                    <a:pt x="2382" y="9301"/>
                    <a:pt x="2164" y="9405"/>
                    <a:pt x="2021" y="9405"/>
                  </a:cubicBezTo>
                  <a:cubicBezTo>
                    <a:pt x="1678" y="9405"/>
                    <a:pt x="1762" y="8802"/>
                    <a:pt x="1915" y="8683"/>
                  </a:cubicBezTo>
                  <a:cubicBezTo>
                    <a:pt x="2087" y="8550"/>
                    <a:pt x="2483" y="8148"/>
                    <a:pt x="2675" y="7952"/>
                  </a:cubicBezTo>
                  <a:cubicBezTo>
                    <a:pt x="2650" y="7864"/>
                    <a:pt x="2619" y="7777"/>
                    <a:pt x="2578" y="7689"/>
                  </a:cubicBezTo>
                  <a:lnTo>
                    <a:pt x="2578" y="7689"/>
                  </a:lnTo>
                  <a:cubicBezTo>
                    <a:pt x="2578" y="7689"/>
                    <a:pt x="2643" y="7698"/>
                    <a:pt x="2749" y="7698"/>
                  </a:cubicBezTo>
                  <a:cubicBezTo>
                    <a:pt x="3226" y="7698"/>
                    <a:pt x="4543" y="7510"/>
                    <a:pt x="4543" y="5443"/>
                  </a:cubicBezTo>
                  <a:cubicBezTo>
                    <a:pt x="4543" y="5443"/>
                    <a:pt x="4985" y="5658"/>
                    <a:pt x="5620" y="5658"/>
                  </a:cubicBezTo>
                  <a:cubicBezTo>
                    <a:pt x="5937" y="5658"/>
                    <a:pt x="6303" y="5604"/>
                    <a:pt x="6685" y="5443"/>
                  </a:cubicBezTo>
                  <a:cubicBezTo>
                    <a:pt x="7834" y="4958"/>
                    <a:pt x="7834" y="4295"/>
                    <a:pt x="7834" y="4295"/>
                  </a:cubicBezTo>
                  <a:cubicBezTo>
                    <a:pt x="7834" y="4295"/>
                    <a:pt x="7986" y="5545"/>
                    <a:pt x="9389" y="5622"/>
                  </a:cubicBezTo>
                  <a:cubicBezTo>
                    <a:pt x="9450" y="5625"/>
                    <a:pt x="9508" y="5626"/>
                    <a:pt x="9566" y="5626"/>
                  </a:cubicBezTo>
                  <a:cubicBezTo>
                    <a:pt x="10841" y="5626"/>
                    <a:pt x="11378" y="4856"/>
                    <a:pt x="11379" y="4856"/>
                  </a:cubicBezTo>
                  <a:lnTo>
                    <a:pt x="11379" y="4856"/>
                  </a:lnTo>
                  <a:cubicBezTo>
                    <a:pt x="11378" y="4856"/>
                    <a:pt x="11210" y="6382"/>
                    <a:pt x="12724" y="6382"/>
                  </a:cubicBezTo>
                  <a:cubicBezTo>
                    <a:pt x="12872" y="6382"/>
                    <a:pt x="13035" y="6367"/>
                    <a:pt x="13215" y="6336"/>
                  </a:cubicBezTo>
                  <a:lnTo>
                    <a:pt x="13215" y="6336"/>
                  </a:lnTo>
                  <a:cubicBezTo>
                    <a:pt x="13215" y="6336"/>
                    <a:pt x="13036" y="7152"/>
                    <a:pt x="14107" y="7534"/>
                  </a:cubicBezTo>
                  <a:cubicBezTo>
                    <a:pt x="14107" y="7534"/>
                    <a:pt x="14010" y="7607"/>
                    <a:pt x="13914" y="7748"/>
                  </a:cubicBezTo>
                  <a:cubicBezTo>
                    <a:pt x="14274" y="7952"/>
                    <a:pt x="15352" y="8616"/>
                    <a:pt x="14924" y="9064"/>
                  </a:cubicBezTo>
                  <a:cubicBezTo>
                    <a:pt x="14856" y="9136"/>
                    <a:pt x="14781" y="9167"/>
                    <a:pt x="14701" y="9167"/>
                  </a:cubicBezTo>
                  <a:cubicBezTo>
                    <a:pt x="14376" y="9167"/>
                    <a:pt x="13983" y="8651"/>
                    <a:pt x="13736" y="8269"/>
                  </a:cubicBezTo>
                  <a:lnTo>
                    <a:pt x="13736" y="8269"/>
                  </a:lnTo>
                  <a:cubicBezTo>
                    <a:pt x="13713" y="8617"/>
                    <a:pt x="13856" y="9081"/>
                    <a:pt x="14414" y="9650"/>
                  </a:cubicBezTo>
                  <a:cubicBezTo>
                    <a:pt x="14414" y="9650"/>
                    <a:pt x="14381" y="9711"/>
                    <a:pt x="14340" y="9820"/>
                  </a:cubicBezTo>
                  <a:cubicBezTo>
                    <a:pt x="14611" y="10185"/>
                    <a:pt x="14802" y="10513"/>
                    <a:pt x="14567" y="10721"/>
                  </a:cubicBezTo>
                  <a:cubicBezTo>
                    <a:pt x="14508" y="10773"/>
                    <a:pt x="14452" y="10796"/>
                    <a:pt x="14400" y="10796"/>
                  </a:cubicBezTo>
                  <a:cubicBezTo>
                    <a:pt x="14331" y="10796"/>
                    <a:pt x="14268" y="10757"/>
                    <a:pt x="14212" y="10693"/>
                  </a:cubicBezTo>
                  <a:lnTo>
                    <a:pt x="14212" y="10693"/>
                  </a:lnTo>
                  <a:cubicBezTo>
                    <a:pt x="14224" y="10958"/>
                    <a:pt x="14287" y="11259"/>
                    <a:pt x="14441" y="11578"/>
                  </a:cubicBezTo>
                  <a:cubicBezTo>
                    <a:pt x="14441" y="11578"/>
                    <a:pt x="15381" y="11207"/>
                    <a:pt x="15229" y="9982"/>
                  </a:cubicBezTo>
                  <a:cubicBezTo>
                    <a:pt x="15229" y="9982"/>
                    <a:pt x="16428" y="9369"/>
                    <a:pt x="15714" y="7635"/>
                  </a:cubicBezTo>
                  <a:lnTo>
                    <a:pt x="15714" y="7635"/>
                  </a:lnTo>
                  <a:cubicBezTo>
                    <a:pt x="15714" y="7635"/>
                    <a:pt x="15715" y="7635"/>
                    <a:pt x="15718" y="7635"/>
                  </a:cubicBezTo>
                  <a:cubicBezTo>
                    <a:pt x="15763" y="7635"/>
                    <a:pt x="16219" y="7613"/>
                    <a:pt x="16606" y="6743"/>
                  </a:cubicBezTo>
                  <a:cubicBezTo>
                    <a:pt x="16983" y="5893"/>
                    <a:pt x="16292" y="5154"/>
                    <a:pt x="16186" y="5048"/>
                  </a:cubicBezTo>
                  <a:cubicBezTo>
                    <a:pt x="16146" y="5099"/>
                    <a:pt x="16119" y="5133"/>
                    <a:pt x="16110" y="5138"/>
                  </a:cubicBezTo>
                  <a:cubicBezTo>
                    <a:pt x="16076" y="5165"/>
                    <a:pt x="16477" y="6566"/>
                    <a:pt x="15049" y="6692"/>
                  </a:cubicBezTo>
                  <a:cubicBezTo>
                    <a:pt x="14986" y="6698"/>
                    <a:pt x="14926" y="6701"/>
                    <a:pt x="14868" y="6701"/>
                  </a:cubicBezTo>
                  <a:cubicBezTo>
                    <a:pt x="13636" y="6701"/>
                    <a:pt x="13798" y="5442"/>
                    <a:pt x="13798" y="5442"/>
                  </a:cubicBezTo>
                  <a:lnTo>
                    <a:pt x="13798" y="5442"/>
                  </a:lnTo>
                  <a:cubicBezTo>
                    <a:pt x="13684" y="5474"/>
                    <a:pt x="13581" y="5489"/>
                    <a:pt x="13489" y="5489"/>
                  </a:cubicBezTo>
                  <a:cubicBezTo>
                    <a:pt x="12863" y="5489"/>
                    <a:pt x="12727" y="4829"/>
                    <a:pt x="12727" y="4829"/>
                  </a:cubicBezTo>
                  <a:cubicBezTo>
                    <a:pt x="12434" y="4968"/>
                    <a:pt x="12188" y="5023"/>
                    <a:pt x="11983" y="5023"/>
                  </a:cubicBezTo>
                  <a:cubicBezTo>
                    <a:pt x="11211" y="5023"/>
                    <a:pt x="11019" y="4242"/>
                    <a:pt x="11019" y="4242"/>
                  </a:cubicBezTo>
                  <a:cubicBezTo>
                    <a:pt x="11019" y="4242"/>
                    <a:pt x="10368" y="4434"/>
                    <a:pt x="9742" y="4434"/>
                  </a:cubicBezTo>
                  <a:cubicBezTo>
                    <a:pt x="9324" y="4434"/>
                    <a:pt x="8917" y="4349"/>
                    <a:pt x="8723" y="4063"/>
                  </a:cubicBezTo>
                  <a:cubicBezTo>
                    <a:pt x="8239" y="3349"/>
                    <a:pt x="10074" y="3171"/>
                    <a:pt x="10074" y="3171"/>
                  </a:cubicBezTo>
                  <a:cubicBezTo>
                    <a:pt x="10074" y="3171"/>
                    <a:pt x="9487" y="3018"/>
                    <a:pt x="9029" y="2355"/>
                  </a:cubicBezTo>
                  <a:cubicBezTo>
                    <a:pt x="8570" y="1691"/>
                    <a:pt x="9999" y="1435"/>
                    <a:pt x="9999" y="1435"/>
                  </a:cubicBezTo>
                  <a:cubicBezTo>
                    <a:pt x="9999" y="1435"/>
                    <a:pt x="9770" y="1256"/>
                    <a:pt x="9592" y="875"/>
                  </a:cubicBezTo>
                  <a:cubicBezTo>
                    <a:pt x="9552" y="791"/>
                    <a:pt x="9629" y="657"/>
                    <a:pt x="9771" y="498"/>
                  </a:cubicBezTo>
                  <a:lnTo>
                    <a:pt x="9771" y="498"/>
                  </a:lnTo>
                  <a:cubicBezTo>
                    <a:pt x="9209" y="666"/>
                    <a:pt x="9208" y="1105"/>
                    <a:pt x="9208" y="1105"/>
                  </a:cubicBezTo>
                  <a:cubicBezTo>
                    <a:pt x="9208" y="1105"/>
                    <a:pt x="8217" y="310"/>
                    <a:pt x="704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7892;p69">
              <a:extLst>
                <a:ext uri="{FF2B5EF4-FFF2-40B4-BE49-F238E27FC236}">
                  <a16:creationId xmlns:a16="http://schemas.microsoft.com/office/drawing/2014/main" id="{F1018F78-EA34-64CF-DAF2-4C8F683C5A42}"/>
                </a:ext>
              </a:extLst>
            </p:cNvPr>
            <p:cNvSpPr/>
            <p:nvPr/>
          </p:nvSpPr>
          <p:spPr>
            <a:xfrm>
              <a:off x="3659150" y="904225"/>
              <a:ext cx="26800" cy="24050"/>
            </a:xfrm>
            <a:custGeom>
              <a:avLst/>
              <a:gdLst/>
              <a:ahLst/>
              <a:cxnLst/>
              <a:rect l="l" t="t" r="r" b="b"/>
              <a:pathLst>
                <a:path w="1072" h="962" extrusionOk="0">
                  <a:moveTo>
                    <a:pt x="1046" y="1"/>
                  </a:moveTo>
                  <a:cubicBezTo>
                    <a:pt x="1017" y="1"/>
                    <a:pt x="940" y="176"/>
                    <a:pt x="853" y="331"/>
                  </a:cubicBezTo>
                  <a:cubicBezTo>
                    <a:pt x="807" y="412"/>
                    <a:pt x="756" y="487"/>
                    <a:pt x="712" y="537"/>
                  </a:cubicBezTo>
                  <a:cubicBezTo>
                    <a:pt x="669" y="588"/>
                    <a:pt x="637" y="617"/>
                    <a:pt x="637" y="617"/>
                  </a:cubicBezTo>
                  <a:cubicBezTo>
                    <a:pt x="637" y="617"/>
                    <a:pt x="612" y="651"/>
                    <a:pt x="564" y="694"/>
                  </a:cubicBezTo>
                  <a:cubicBezTo>
                    <a:pt x="517" y="736"/>
                    <a:pt x="446" y="786"/>
                    <a:pt x="365" y="818"/>
                  </a:cubicBezTo>
                  <a:cubicBezTo>
                    <a:pt x="292" y="847"/>
                    <a:pt x="216" y="861"/>
                    <a:pt x="153" y="861"/>
                  </a:cubicBezTo>
                  <a:cubicBezTo>
                    <a:pt x="144" y="861"/>
                    <a:pt x="136" y="860"/>
                    <a:pt x="128" y="860"/>
                  </a:cubicBezTo>
                  <a:cubicBezTo>
                    <a:pt x="82" y="858"/>
                    <a:pt x="45" y="850"/>
                    <a:pt x="24" y="850"/>
                  </a:cubicBezTo>
                  <a:cubicBezTo>
                    <a:pt x="15" y="850"/>
                    <a:pt x="10" y="852"/>
                    <a:pt x="8" y="856"/>
                  </a:cubicBezTo>
                  <a:cubicBezTo>
                    <a:pt x="0" y="866"/>
                    <a:pt x="38" y="905"/>
                    <a:pt x="112" y="933"/>
                  </a:cubicBezTo>
                  <a:cubicBezTo>
                    <a:pt x="159" y="951"/>
                    <a:pt x="218" y="962"/>
                    <a:pt x="282" y="962"/>
                  </a:cubicBezTo>
                  <a:cubicBezTo>
                    <a:pt x="322" y="962"/>
                    <a:pt x="362" y="958"/>
                    <a:pt x="402" y="949"/>
                  </a:cubicBezTo>
                  <a:cubicBezTo>
                    <a:pt x="506" y="928"/>
                    <a:pt x="604" y="880"/>
                    <a:pt x="671" y="834"/>
                  </a:cubicBezTo>
                  <a:cubicBezTo>
                    <a:pt x="738" y="790"/>
                    <a:pt x="776" y="749"/>
                    <a:pt x="776" y="749"/>
                  </a:cubicBezTo>
                  <a:cubicBezTo>
                    <a:pt x="776" y="749"/>
                    <a:pt x="810" y="710"/>
                    <a:pt x="853" y="643"/>
                  </a:cubicBezTo>
                  <a:cubicBezTo>
                    <a:pt x="895" y="578"/>
                    <a:pt x="941" y="484"/>
                    <a:pt x="974" y="390"/>
                  </a:cubicBezTo>
                  <a:cubicBezTo>
                    <a:pt x="1041" y="200"/>
                    <a:pt x="1071" y="9"/>
                    <a:pt x="1048" y="1"/>
                  </a:cubicBezTo>
                  <a:cubicBezTo>
                    <a:pt x="1047" y="1"/>
                    <a:pt x="1046" y="1"/>
                    <a:pt x="104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7893;p69">
              <a:extLst>
                <a:ext uri="{FF2B5EF4-FFF2-40B4-BE49-F238E27FC236}">
                  <a16:creationId xmlns:a16="http://schemas.microsoft.com/office/drawing/2014/main" id="{ADD3301D-E211-139F-C300-BEBD80B56F9C}"/>
                </a:ext>
              </a:extLst>
            </p:cNvPr>
            <p:cNvSpPr/>
            <p:nvPr/>
          </p:nvSpPr>
          <p:spPr>
            <a:xfrm>
              <a:off x="3654925" y="831400"/>
              <a:ext cx="43225" cy="46475"/>
            </a:xfrm>
            <a:custGeom>
              <a:avLst/>
              <a:gdLst/>
              <a:ahLst/>
              <a:cxnLst/>
              <a:rect l="l" t="t" r="r" b="b"/>
              <a:pathLst>
                <a:path w="1729" h="1859" extrusionOk="0">
                  <a:moveTo>
                    <a:pt x="1663" y="0"/>
                  </a:moveTo>
                  <a:cubicBezTo>
                    <a:pt x="1663" y="0"/>
                    <a:pt x="1663" y="0"/>
                    <a:pt x="1663" y="0"/>
                  </a:cubicBezTo>
                  <a:cubicBezTo>
                    <a:pt x="1636" y="0"/>
                    <a:pt x="1626" y="354"/>
                    <a:pt x="1511" y="675"/>
                  </a:cubicBezTo>
                  <a:cubicBezTo>
                    <a:pt x="1456" y="838"/>
                    <a:pt x="1378" y="987"/>
                    <a:pt x="1308" y="1090"/>
                  </a:cubicBezTo>
                  <a:cubicBezTo>
                    <a:pt x="1239" y="1194"/>
                    <a:pt x="1182" y="1254"/>
                    <a:pt x="1182" y="1254"/>
                  </a:cubicBezTo>
                  <a:cubicBezTo>
                    <a:pt x="1182" y="1254"/>
                    <a:pt x="1133" y="1321"/>
                    <a:pt x="1043" y="1408"/>
                  </a:cubicBezTo>
                  <a:cubicBezTo>
                    <a:pt x="956" y="1494"/>
                    <a:pt x="821" y="1598"/>
                    <a:pt x="669" y="1665"/>
                  </a:cubicBezTo>
                  <a:cubicBezTo>
                    <a:pt x="518" y="1738"/>
                    <a:pt x="349" y="1771"/>
                    <a:pt x="223" y="1776"/>
                  </a:cubicBezTo>
                  <a:cubicBezTo>
                    <a:pt x="210" y="1777"/>
                    <a:pt x="198" y="1777"/>
                    <a:pt x="187" y="1777"/>
                  </a:cubicBezTo>
                  <a:cubicBezTo>
                    <a:pt x="101" y="1777"/>
                    <a:pt x="40" y="1762"/>
                    <a:pt x="18" y="1762"/>
                  </a:cubicBezTo>
                  <a:cubicBezTo>
                    <a:pt x="13" y="1762"/>
                    <a:pt x="10" y="1763"/>
                    <a:pt x="8" y="1764"/>
                  </a:cubicBezTo>
                  <a:cubicBezTo>
                    <a:pt x="1" y="1775"/>
                    <a:pt x="79" y="1834"/>
                    <a:pt x="219" y="1851"/>
                  </a:cubicBezTo>
                  <a:cubicBezTo>
                    <a:pt x="255" y="1856"/>
                    <a:pt x="295" y="1858"/>
                    <a:pt x="337" y="1858"/>
                  </a:cubicBezTo>
                  <a:cubicBezTo>
                    <a:pt x="453" y="1858"/>
                    <a:pt x="589" y="1838"/>
                    <a:pt x="718" y="1792"/>
                  </a:cubicBezTo>
                  <a:cubicBezTo>
                    <a:pt x="896" y="1734"/>
                    <a:pt x="1054" y="1631"/>
                    <a:pt x="1160" y="1541"/>
                  </a:cubicBezTo>
                  <a:cubicBezTo>
                    <a:pt x="1269" y="1450"/>
                    <a:pt x="1329" y="1378"/>
                    <a:pt x="1329" y="1378"/>
                  </a:cubicBezTo>
                  <a:cubicBezTo>
                    <a:pt x="1329" y="1378"/>
                    <a:pt x="1388" y="1304"/>
                    <a:pt x="1457" y="1184"/>
                  </a:cubicBezTo>
                  <a:cubicBezTo>
                    <a:pt x="1527" y="1062"/>
                    <a:pt x="1599" y="891"/>
                    <a:pt x="1640" y="714"/>
                  </a:cubicBezTo>
                  <a:cubicBezTo>
                    <a:pt x="1729" y="360"/>
                    <a:pt x="1688" y="0"/>
                    <a:pt x="166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7894;p69">
              <a:extLst>
                <a:ext uri="{FF2B5EF4-FFF2-40B4-BE49-F238E27FC236}">
                  <a16:creationId xmlns:a16="http://schemas.microsoft.com/office/drawing/2014/main" id="{00C3C742-D98B-473A-F900-692F8CC11186}"/>
                </a:ext>
              </a:extLst>
            </p:cNvPr>
            <p:cNvSpPr/>
            <p:nvPr/>
          </p:nvSpPr>
          <p:spPr>
            <a:xfrm>
              <a:off x="3686950" y="805175"/>
              <a:ext cx="48925" cy="64025"/>
            </a:xfrm>
            <a:custGeom>
              <a:avLst/>
              <a:gdLst/>
              <a:ahLst/>
              <a:cxnLst/>
              <a:rect l="l" t="t" r="r" b="b"/>
              <a:pathLst>
                <a:path w="1957" h="2561" extrusionOk="0">
                  <a:moveTo>
                    <a:pt x="1869" y="1"/>
                  </a:moveTo>
                  <a:cubicBezTo>
                    <a:pt x="1868" y="1"/>
                    <a:pt x="1868" y="1"/>
                    <a:pt x="1868" y="1"/>
                  </a:cubicBezTo>
                  <a:cubicBezTo>
                    <a:pt x="1836" y="1"/>
                    <a:pt x="1855" y="461"/>
                    <a:pt x="1792" y="906"/>
                  </a:cubicBezTo>
                  <a:cubicBezTo>
                    <a:pt x="1760" y="1127"/>
                    <a:pt x="1696" y="1339"/>
                    <a:pt x="1629" y="1485"/>
                  </a:cubicBezTo>
                  <a:cubicBezTo>
                    <a:pt x="1562" y="1633"/>
                    <a:pt x="1496" y="1717"/>
                    <a:pt x="1496" y="1717"/>
                  </a:cubicBezTo>
                  <a:cubicBezTo>
                    <a:pt x="1496" y="1717"/>
                    <a:pt x="1443" y="1812"/>
                    <a:pt x="1334" y="1930"/>
                  </a:cubicBezTo>
                  <a:cubicBezTo>
                    <a:pt x="1225" y="2048"/>
                    <a:pt x="1054" y="2187"/>
                    <a:pt x="857" y="2287"/>
                  </a:cubicBezTo>
                  <a:cubicBezTo>
                    <a:pt x="661" y="2388"/>
                    <a:pt x="446" y="2451"/>
                    <a:pt x="281" y="2483"/>
                  </a:cubicBezTo>
                  <a:cubicBezTo>
                    <a:pt x="116" y="2516"/>
                    <a:pt x="1" y="2523"/>
                    <a:pt x="1" y="2538"/>
                  </a:cubicBezTo>
                  <a:cubicBezTo>
                    <a:pt x="1" y="2547"/>
                    <a:pt x="73" y="2561"/>
                    <a:pt x="191" y="2561"/>
                  </a:cubicBezTo>
                  <a:cubicBezTo>
                    <a:pt x="221" y="2561"/>
                    <a:pt x="254" y="2560"/>
                    <a:pt x="289" y="2558"/>
                  </a:cubicBezTo>
                  <a:cubicBezTo>
                    <a:pt x="464" y="2548"/>
                    <a:pt x="697" y="2502"/>
                    <a:pt x="915" y="2410"/>
                  </a:cubicBezTo>
                  <a:cubicBezTo>
                    <a:pt x="1134" y="2319"/>
                    <a:pt x="1331" y="2180"/>
                    <a:pt x="1460" y="2053"/>
                  </a:cubicBezTo>
                  <a:cubicBezTo>
                    <a:pt x="1589" y="1926"/>
                    <a:pt x="1655" y="1823"/>
                    <a:pt x="1655" y="1823"/>
                  </a:cubicBezTo>
                  <a:cubicBezTo>
                    <a:pt x="1655" y="1823"/>
                    <a:pt x="1726" y="1721"/>
                    <a:pt x="1791" y="1553"/>
                  </a:cubicBezTo>
                  <a:cubicBezTo>
                    <a:pt x="1858" y="1386"/>
                    <a:pt x="1911" y="1152"/>
                    <a:pt x="1927" y="919"/>
                  </a:cubicBezTo>
                  <a:cubicBezTo>
                    <a:pt x="1957" y="453"/>
                    <a:pt x="1890" y="1"/>
                    <a:pt x="186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7895;p69">
              <a:extLst>
                <a:ext uri="{FF2B5EF4-FFF2-40B4-BE49-F238E27FC236}">
                  <a16:creationId xmlns:a16="http://schemas.microsoft.com/office/drawing/2014/main" id="{ED70139F-D3D3-EEE3-4E23-0852B713F8D0}"/>
                </a:ext>
              </a:extLst>
            </p:cNvPr>
            <p:cNvSpPr/>
            <p:nvPr/>
          </p:nvSpPr>
          <p:spPr>
            <a:xfrm>
              <a:off x="3646975" y="766400"/>
              <a:ext cx="22950" cy="65700"/>
            </a:xfrm>
            <a:custGeom>
              <a:avLst/>
              <a:gdLst/>
              <a:ahLst/>
              <a:cxnLst/>
              <a:rect l="l" t="t" r="r" b="b"/>
              <a:pathLst>
                <a:path w="918" h="2628" extrusionOk="0">
                  <a:moveTo>
                    <a:pt x="884" y="0"/>
                  </a:moveTo>
                  <a:cubicBezTo>
                    <a:pt x="851" y="0"/>
                    <a:pt x="750" y="22"/>
                    <a:pt x="626" y="87"/>
                  </a:cubicBezTo>
                  <a:cubicBezTo>
                    <a:pt x="475" y="167"/>
                    <a:pt x="293" y="321"/>
                    <a:pt x="175" y="525"/>
                  </a:cubicBezTo>
                  <a:cubicBezTo>
                    <a:pt x="50" y="725"/>
                    <a:pt x="0" y="966"/>
                    <a:pt x="5" y="1146"/>
                  </a:cubicBezTo>
                  <a:cubicBezTo>
                    <a:pt x="6" y="1327"/>
                    <a:pt x="58" y="1446"/>
                    <a:pt x="58" y="1446"/>
                  </a:cubicBezTo>
                  <a:cubicBezTo>
                    <a:pt x="58" y="1446"/>
                    <a:pt x="72" y="1497"/>
                    <a:pt x="136" y="1586"/>
                  </a:cubicBezTo>
                  <a:cubicBezTo>
                    <a:pt x="168" y="1630"/>
                    <a:pt x="218" y="1684"/>
                    <a:pt x="289" y="1729"/>
                  </a:cubicBezTo>
                  <a:cubicBezTo>
                    <a:pt x="308" y="1740"/>
                    <a:pt x="326" y="1751"/>
                    <a:pt x="348" y="1760"/>
                  </a:cubicBezTo>
                  <a:cubicBezTo>
                    <a:pt x="358" y="1765"/>
                    <a:pt x="369" y="1770"/>
                    <a:pt x="381" y="1774"/>
                  </a:cubicBezTo>
                  <a:cubicBezTo>
                    <a:pt x="392" y="1777"/>
                    <a:pt x="404" y="1782"/>
                    <a:pt x="404" y="1782"/>
                  </a:cubicBezTo>
                  <a:cubicBezTo>
                    <a:pt x="404" y="1782"/>
                    <a:pt x="404" y="1782"/>
                    <a:pt x="404" y="1782"/>
                  </a:cubicBezTo>
                  <a:lnTo>
                    <a:pt x="404" y="1782"/>
                  </a:lnTo>
                  <a:cubicBezTo>
                    <a:pt x="407" y="1782"/>
                    <a:pt x="410" y="1783"/>
                    <a:pt x="413" y="1783"/>
                  </a:cubicBezTo>
                  <a:cubicBezTo>
                    <a:pt x="416" y="1783"/>
                    <a:pt x="419" y="1782"/>
                    <a:pt x="422" y="1782"/>
                  </a:cubicBezTo>
                  <a:cubicBezTo>
                    <a:pt x="426" y="1780"/>
                    <a:pt x="429" y="1780"/>
                    <a:pt x="430" y="1780"/>
                  </a:cubicBezTo>
                  <a:lnTo>
                    <a:pt x="430" y="1780"/>
                  </a:lnTo>
                  <a:cubicBezTo>
                    <a:pt x="433" y="1780"/>
                    <a:pt x="427" y="1785"/>
                    <a:pt x="426" y="1791"/>
                  </a:cubicBezTo>
                  <a:lnTo>
                    <a:pt x="421" y="1798"/>
                  </a:lnTo>
                  <a:cubicBezTo>
                    <a:pt x="417" y="1803"/>
                    <a:pt x="423" y="1797"/>
                    <a:pt x="410" y="1815"/>
                  </a:cubicBezTo>
                  <a:cubicBezTo>
                    <a:pt x="389" y="1844"/>
                    <a:pt x="370" y="1873"/>
                    <a:pt x="353" y="1905"/>
                  </a:cubicBezTo>
                  <a:cubicBezTo>
                    <a:pt x="284" y="2031"/>
                    <a:pt x="255" y="2196"/>
                    <a:pt x="300" y="2334"/>
                  </a:cubicBezTo>
                  <a:cubicBezTo>
                    <a:pt x="342" y="2469"/>
                    <a:pt x="438" y="2563"/>
                    <a:pt x="519" y="2600"/>
                  </a:cubicBezTo>
                  <a:cubicBezTo>
                    <a:pt x="566" y="2622"/>
                    <a:pt x="604" y="2628"/>
                    <a:pt x="628" y="2628"/>
                  </a:cubicBezTo>
                  <a:cubicBezTo>
                    <a:pt x="647" y="2628"/>
                    <a:pt x="658" y="2624"/>
                    <a:pt x="658" y="2621"/>
                  </a:cubicBezTo>
                  <a:cubicBezTo>
                    <a:pt x="660" y="2611"/>
                    <a:pt x="608" y="2601"/>
                    <a:pt x="546" y="2553"/>
                  </a:cubicBezTo>
                  <a:cubicBezTo>
                    <a:pt x="485" y="2507"/>
                    <a:pt x="417" y="2419"/>
                    <a:pt x="396" y="2307"/>
                  </a:cubicBezTo>
                  <a:cubicBezTo>
                    <a:pt x="373" y="2196"/>
                    <a:pt x="407" y="2071"/>
                    <a:pt x="473" y="1974"/>
                  </a:cubicBezTo>
                  <a:cubicBezTo>
                    <a:pt x="489" y="1950"/>
                    <a:pt x="507" y="1926"/>
                    <a:pt x="525" y="1904"/>
                  </a:cubicBezTo>
                  <a:cubicBezTo>
                    <a:pt x="530" y="1899"/>
                    <a:pt x="557" y="1868"/>
                    <a:pt x="576" y="1851"/>
                  </a:cubicBezTo>
                  <a:cubicBezTo>
                    <a:pt x="594" y="1831"/>
                    <a:pt x="619" y="1812"/>
                    <a:pt x="644" y="1791"/>
                  </a:cubicBezTo>
                  <a:cubicBezTo>
                    <a:pt x="697" y="1750"/>
                    <a:pt x="747" y="1710"/>
                    <a:pt x="796" y="1673"/>
                  </a:cubicBezTo>
                  <a:cubicBezTo>
                    <a:pt x="820" y="1655"/>
                    <a:pt x="841" y="1638"/>
                    <a:pt x="862" y="1622"/>
                  </a:cubicBezTo>
                  <a:cubicBezTo>
                    <a:pt x="882" y="1606"/>
                    <a:pt x="901" y="1591"/>
                    <a:pt x="918" y="1577"/>
                  </a:cubicBezTo>
                  <a:lnTo>
                    <a:pt x="918" y="1577"/>
                  </a:lnTo>
                  <a:cubicBezTo>
                    <a:pt x="823" y="1591"/>
                    <a:pt x="731" y="1606"/>
                    <a:pt x="644" y="1620"/>
                  </a:cubicBezTo>
                  <a:cubicBezTo>
                    <a:pt x="604" y="1626"/>
                    <a:pt x="571" y="1630"/>
                    <a:pt x="544" y="1630"/>
                  </a:cubicBezTo>
                  <a:cubicBezTo>
                    <a:pt x="519" y="1630"/>
                    <a:pt x="498" y="1627"/>
                    <a:pt x="481" y="1621"/>
                  </a:cubicBezTo>
                  <a:cubicBezTo>
                    <a:pt x="459" y="1615"/>
                    <a:pt x="452" y="1611"/>
                    <a:pt x="445" y="1609"/>
                  </a:cubicBezTo>
                  <a:cubicBezTo>
                    <a:pt x="437" y="1606"/>
                    <a:pt x="431" y="1602"/>
                    <a:pt x="423" y="1600"/>
                  </a:cubicBezTo>
                  <a:cubicBezTo>
                    <a:pt x="410" y="1593"/>
                    <a:pt x="397" y="1585"/>
                    <a:pt x="385" y="1577"/>
                  </a:cubicBezTo>
                  <a:cubicBezTo>
                    <a:pt x="338" y="1545"/>
                    <a:pt x="308" y="1509"/>
                    <a:pt x="287" y="1477"/>
                  </a:cubicBezTo>
                  <a:cubicBezTo>
                    <a:pt x="245" y="1413"/>
                    <a:pt x="235" y="1375"/>
                    <a:pt x="235" y="1375"/>
                  </a:cubicBezTo>
                  <a:cubicBezTo>
                    <a:pt x="235" y="1375"/>
                    <a:pt x="191" y="1290"/>
                    <a:pt x="180" y="1136"/>
                  </a:cubicBezTo>
                  <a:cubicBezTo>
                    <a:pt x="168" y="986"/>
                    <a:pt x="196" y="775"/>
                    <a:pt x="293" y="588"/>
                  </a:cubicBezTo>
                  <a:cubicBezTo>
                    <a:pt x="384" y="400"/>
                    <a:pt x="534" y="242"/>
                    <a:pt x="665" y="150"/>
                  </a:cubicBezTo>
                  <a:cubicBezTo>
                    <a:pt x="796" y="56"/>
                    <a:pt x="902" y="18"/>
                    <a:pt x="896" y="4"/>
                  </a:cubicBezTo>
                  <a:cubicBezTo>
                    <a:pt x="896" y="2"/>
                    <a:pt x="892" y="0"/>
                    <a:pt x="88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7896;p69">
              <a:extLst>
                <a:ext uri="{FF2B5EF4-FFF2-40B4-BE49-F238E27FC236}">
                  <a16:creationId xmlns:a16="http://schemas.microsoft.com/office/drawing/2014/main" id="{65C71070-EE1C-E2A0-4D82-5499CB6D2E23}"/>
                </a:ext>
              </a:extLst>
            </p:cNvPr>
            <p:cNvSpPr/>
            <p:nvPr/>
          </p:nvSpPr>
          <p:spPr>
            <a:xfrm>
              <a:off x="3752900" y="696325"/>
              <a:ext cx="74400" cy="38025"/>
            </a:xfrm>
            <a:custGeom>
              <a:avLst/>
              <a:gdLst/>
              <a:ahLst/>
              <a:cxnLst/>
              <a:rect l="l" t="t" r="r" b="b"/>
              <a:pathLst>
                <a:path w="2976" h="1521" extrusionOk="0">
                  <a:moveTo>
                    <a:pt x="1615" y="1"/>
                  </a:moveTo>
                  <a:cubicBezTo>
                    <a:pt x="1560" y="1"/>
                    <a:pt x="1501" y="10"/>
                    <a:pt x="1449" y="40"/>
                  </a:cubicBezTo>
                  <a:cubicBezTo>
                    <a:pt x="1377" y="77"/>
                    <a:pt x="1329" y="138"/>
                    <a:pt x="1301" y="195"/>
                  </a:cubicBezTo>
                  <a:cubicBezTo>
                    <a:pt x="1244" y="311"/>
                    <a:pt x="1247" y="420"/>
                    <a:pt x="1261" y="493"/>
                  </a:cubicBezTo>
                  <a:cubicBezTo>
                    <a:pt x="1276" y="564"/>
                    <a:pt x="1292" y="600"/>
                    <a:pt x="1292" y="600"/>
                  </a:cubicBezTo>
                  <a:cubicBezTo>
                    <a:pt x="1292" y="600"/>
                    <a:pt x="1297" y="616"/>
                    <a:pt x="1324" y="666"/>
                  </a:cubicBezTo>
                  <a:cubicBezTo>
                    <a:pt x="1332" y="680"/>
                    <a:pt x="1340" y="693"/>
                    <a:pt x="1349" y="711"/>
                  </a:cubicBezTo>
                  <a:cubicBezTo>
                    <a:pt x="1350" y="712"/>
                    <a:pt x="1350" y="713"/>
                    <a:pt x="1350" y="713"/>
                  </a:cubicBezTo>
                  <a:cubicBezTo>
                    <a:pt x="1350" y="713"/>
                    <a:pt x="1350" y="713"/>
                    <a:pt x="1350" y="713"/>
                  </a:cubicBezTo>
                  <a:cubicBezTo>
                    <a:pt x="1350" y="713"/>
                    <a:pt x="1350" y="713"/>
                    <a:pt x="1351" y="713"/>
                  </a:cubicBezTo>
                  <a:cubicBezTo>
                    <a:pt x="1352" y="713"/>
                    <a:pt x="1353" y="716"/>
                    <a:pt x="1356" y="717"/>
                  </a:cubicBezTo>
                  <a:cubicBezTo>
                    <a:pt x="1358" y="718"/>
                    <a:pt x="1359" y="719"/>
                    <a:pt x="1354" y="721"/>
                  </a:cubicBezTo>
                  <a:lnTo>
                    <a:pt x="1351" y="722"/>
                  </a:lnTo>
                  <a:lnTo>
                    <a:pt x="1333" y="722"/>
                  </a:lnTo>
                  <a:lnTo>
                    <a:pt x="1301" y="721"/>
                  </a:lnTo>
                  <a:cubicBezTo>
                    <a:pt x="1283" y="720"/>
                    <a:pt x="1266" y="720"/>
                    <a:pt x="1247" y="720"/>
                  </a:cubicBezTo>
                  <a:cubicBezTo>
                    <a:pt x="1220" y="720"/>
                    <a:pt x="1191" y="721"/>
                    <a:pt x="1161" y="724"/>
                  </a:cubicBezTo>
                  <a:cubicBezTo>
                    <a:pt x="964" y="733"/>
                    <a:pt x="738" y="801"/>
                    <a:pt x="546" y="909"/>
                  </a:cubicBezTo>
                  <a:cubicBezTo>
                    <a:pt x="354" y="1019"/>
                    <a:pt x="203" y="1169"/>
                    <a:pt x="117" y="1296"/>
                  </a:cubicBezTo>
                  <a:cubicBezTo>
                    <a:pt x="31" y="1421"/>
                    <a:pt x="1" y="1516"/>
                    <a:pt x="9" y="1521"/>
                  </a:cubicBezTo>
                  <a:cubicBezTo>
                    <a:pt x="10" y="1521"/>
                    <a:pt x="10" y="1521"/>
                    <a:pt x="11" y="1521"/>
                  </a:cubicBezTo>
                  <a:cubicBezTo>
                    <a:pt x="25" y="1521"/>
                    <a:pt x="73" y="1439"/>
                    <a:pt x="165" y="1332"/>
                  </a:cubicBezTo>
                  <a:cubicBezTo>
                    <a:pt x="262" y="1224"/>
                    <a:pt x="416" y="1098"/>
                    <a:pt x="600" y="1011"/>
                  </a:cubicBezTo>
                  <a:cubicBezTo>
                    <a:pt x="777" y="929"/>
                    <a:pt x="978" y="881"/>
                    <a:pt x="1149" y="881"/>
                  </a:cubicBezTo>
                  <a:cubicBezTo>
                    <a:pt x="1154" y="881"/>
                    <a:pt x="1160" y="881"/>
                    <a:pt x="1165" y="881"/>
                  </a:cubicBezTo>
                  <a:cubicBezTo>
                    <a:pt x="1177" y="881"/>
                    <a:pt x="1188" y="880"/>
                    <a:pt x="1199" y="880"/>
                  </a:cubicBezTo>
                  <a:cubicBezTo>
                    <a:pt x="1230" y="880"/>
                    <a:pt x="1260" y="883"/>
                    <a:pt x="1289" y="887"/>
                  </a:cubicBezTo>
                  <a:lnTo>
                    <a:pt x="1317" y="889"/>
                  </a:lnTo>
                  <a:lnTo>
                    <a:pt x="1330" y="890"/>
                  </a:lnTo>
                  <a:cubicBezTo>
                    <a:pt x="1336" y="890"/>
                    <a:pt x="1353" y="894"/>
                    <a:pt x="1359" y="896"/>
                  </a:cubicBezTo>
                  <a:cubicBezTo>
                    <a:pt x="1399" y="905"/>
                    <a:pt x="1436" y="913"/>
                    <a:pt x="1471" y="921"/>
                  </a:cubicBezTo>
                  <a:cubicBezTo>
                    <a:pt x="1615" y="952"/>
                    <a:pt x="1731" y="988"/>
                    <a:pt x="1810" y="1008"/>
                  </a:cubicBezTo>
                  <a:cubicBezTo>
                    <a:pt x="1714" y="887"/>
                    <a:pt x="1638" y="790"/>
                    <a:pt x="1578" y="712"/>
                  </a:cubicBezTo>
                  <a:cubicBezTo>
                    <a:pt x="1550" y="675"/>
                    <a:pt x="1526" y="638"/>
                    <a:pt x="1511" y="612"/>
                  </a:cubicBezTo>
                  <a:cubicBezTo>
                    <a:pt x="1503" y="599"/>
                    <a:pt x="1497" y="587"/>
                    <a:pt x="1491" y="578"/>
                  </a:cubicBezTo>
                  <a:cubicBezTo>
                    <a:pt x="1471" y="539"/>
                    <a:pt x="1469" y="529"/>
                    <a:pt x="1469" y="529"/>
                  </a:cubicBezTo>
                  <a:cubicBezTo>
                    <a:pt x="1474" y="529"/>
                    <a:pt x="1400" y="419"/>
                    <a:pt x="1459" y="273"/>
                  </a:cubicBezTo>
                  <a:cubicBezTo>
                    <a:pt x="1490" y="207"/>
                    <a:pt x="1537" y="163"/>
                    <a:pt x="1635" y="163"/>
                  </a:cubicBezTo>
                  <a:cubicBezTo>
                    <a:pt x="1644" y="163"/>
                    <a:pt x="1653" y="163"/>
                    <a:pt x="1662" y="164"/>
                  </a:cubicBezTo>
                  <a:cubicBezTo>
                    <a:pt x="1780" y="174"/>
                    <a:pt x="1912" y="196"/>
                    <a:pt x="2039" y="231"/>
                  </a:cubicBezTo>
                  <a:cubicBezTo>
                    <a:pt x="2294" y="301"/>
                    <a:pt x="2530" y="428"/>
                    <a:pt x="2694" y="545"/>
                  </a:cubicBezTo>
                  <a:cubicBezTo>
                    <a:pt x="2851" y="654"/>
                    <a:pt x="2946" y="749"/>
                    <a:pt x="2964" y="749"/>
                  </a:cubicBezTo>
                  <a:cubicBezTo>
                    <a:pt x="2965" y="749"/>
                    <a:pt x="2965" y="749"/>
                    <a:pt x="2966" y="748"/>
                  </a:cubicBezTo>
                  <a:cubicBezTo>
                    <a:pt x="2976" y="740"/>
                    <a:pt x="2897" y="624"/>
                    <a:pt x="2741" y="486"/>
                  </a:cubicBezTo>
                  <a:cubicBezTo>
                    <a:pt x="2587" y="345"/>
                    <a:pt x="2348" y="193"/>
                    <a:pt x="2081" y="100"/>
                  </a:cubicBezTo>
                  <a:cubicBezTo>
                    <a:pt x="1947" y="53"/>
                    <a:pt x="1811" y="21"/>
                    <a:pt x="1676" y="4"/>
                  </a:cubicBezTo>
                  <a:cubicBezTo>
                    <a:pt x="1657" y="2"/>
                    <a:pt x="1636" y="1"/>
                    <a:pt x="161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7897;p69">
              <a:extLst>
                <a:ext uri="{FF2B5EF4-FFF2-40B4-BE49-F238E27FC236}">
                  <a16:creationId xmlns:a16="http://schemas.microsoft.com/office/drawing/2014/main" id="{6C3508CF-16CF-FEE1-AB91-BC4452FEA8F5}"/>
                </a:ext>
              </a:extLst>
            </p:cNvPr>
            <p:cNvSpPr/>
            <p:nvPr/>
          </p:nvSpPr>
          <p:spPr>
            <a:xfrm>
              <a:off x="3709800" y="721550"/>
              <a:ext cx="29975" cy="15375"/>
            </a:xfrm>
            <a:custGeom>
              <a:avLst/>
              <a:gdLst/>
              <a:ahLst/>
              <a:cxnLst/>
              <a:rect l="l" t="t" r="r" b="b"/>
              <a:pathLst>
                <a:path w="1199" h="615" extrusionOk="0">
                  <a:moveTo>
                    <a:pt x="896" y="1"/>
                  </a:moveTo>
                  <a:cubicBezTo>
                    <a:pt x="879" y="1"/>
                    <a:pt x="861" y="1"/>
                    <a:pt x="844" y="2"/>
                  </a:cubicBezTo>
                  <a:cubicBezTo>
                    <a:pt x="661" y="11"/>
                    <a:pt x="488" y="81"/>
                    <a:pt x="488" y="81"/>
                  </a:cubicBezTo>
                  <a:cubicBezTo>
                    <a:pt x="488" y="81"/>
                    <a:pt x="323" y="167"/>
                    <a:pt x="199" y="303"/>
                  </a:cubicBezTo>
                  <a:cubicBezTo>
                    <a:pt x="71" y="436"/>
                    <a:pt x="1" y="602"/>
                    <a:pt x="24" y="614"/>
                  </a:cubicBezTo>
                  <a:cubicBezTo>
                    <a:pt x="25" y="614"/>
                    <a:pt x="26" y="615"/>
                    <a:pt x="28" y="615"/>
                  </a:cubicBezTo>
                  <a:cubicBezTo>
                    <a:pt x="56" y="615"/>
                    <a:pt x="159" y="492"/>
                    <a:pt x="289" y="405"/>
                  </a:cubicBezTo>
                  <a:cubicBezTo>
                    <a:pt x="422" y="311"/>
                    <a:pt x="569" y="256"/>
                    <a:pt x="569" y="256"/>
                  </a:cubicBezTo>
                  <a:cubicBezTo>
                    <a:pt x="569" y="256"/>
                    <a:pt x="707" y="178"/>
                    <a:pt x="865" y="136"/>
                  </a:cubicBezTo>
                  <a:cubicBezTo>
                    <a:pt x="1020" y="93"/>
                    <a:pt x="1189" y="96"/>
                    <a:pt x="1194" y="69"/>
                  </a:cubicBezTo>
                  <a:cubicBezTo>
                    <a:pt x="1199" y="46"/>
                    <a:pt x="1059" y="1"/>
                    <a:pt x="89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898;p69">
              <a:extLst>
                <a:ext uri="{FF2B5EF4-FFF2-40B4-BE49-F238E27FC236}">
                  <a16:creationId xmlns:a16="http://schemas.microsoft.com/office/drawing/2014/main" id="{EBF5AB9F-68B4-65A8-CEBA-48A06F871AF1}"/>
                </a:ext>
              </a:extLst>
            </p:cNvPr>
            <p:cNvSpPr/>
            <p:nvPr/>
          </p:nvSpPr>
          <p:spPr>
            <a:xfrm>
              <a:off x="3757675" y="776275"/>
              <a:ext cx="60700" cy="41075"/>
            </a:xfrm>
            <a:custGeom>
              <a:avLst/>
              <a:gdLst/>
              <a:ahLst/>
              <a:cxnLst/>
              <a:rect l="l" t="t" r="r" b="b"/>
              <a:pathLst>
                <a:path w="2428" h="1643" extrusionOk="0">
                  <a:moveTo>
                    <a:pt x="2400" y="0"/>
                  </a:moveTo>
                  <a:cubicBezTo>
                    <a:pt x="2372" y="0"/>
                    <a:pt x="2229" y="357"/>
                    <a:pt x="1981" y="637"/>
                  </a:cubicBezTo>
                  <a:cubicBezTo>
                    <a:pt x="1859" y="781"/>
                    <a:pt x="1721" y="908"/>
                    <a:pt x="1609" y="993"/>
                  </a:cubicBezTo>
                  <a:cubicBezTo>
                    <a:pt x="1499" y="1078"/>
                    <a:pt x="1419" y="1126"/>
                    <a:pt x="1419" y="1126"/>
                  </a:cubicBezTo>
                  <a:cubicBezTo>
                    <a:pt x="1419" y="1126"/>
                    <a:pt x="1344" y="1181"/>
                    <a:pt x="1224" y="1250"/>
                  </a:cubicBezTo>
                  <a:cubicBezTo>
                    <a:pt x="1103" y="1322"/>
                    <a:pt x="933" y="1401"/>
                    <a:pt x="753" y="1457"/>
                  </a:cubicBezTo>
                  <a:cubicBezTo>
                    <a:pt x="394" y="1580"/>
                    <a:pt x="5" y="1575"/>
                    <a:pt x="4" y="1601"/>
                  </a:cubicBezTo>
                  <a:cubicBezTo>
                    <a:pt x="1" y="1616"/>
                    <a:pt x="134" y="1642"/>
                    <a:pt x="323" y="1642"/>
                  </a:cubicBezTo>
                  <a:cubicBezTo>
                    <a:pt x="459" y="1642"/>
                    <a:pt x="624" y="1629"/>
                    <a:pt x="788" y="1589"/>
                  </a:cubicBezTo>
                  <a:cubicBezTo>
                    <a:pt x="982" y="1547"/>
                    <a:pt x="1171" y="1474"/>
                    <a:pt x="1306" y="1408"/>
                  </a:cubicBezTo>
                  <a:cubicBezTo>
                    <a:pt x="1440" y="1343"/>
                    <a:pt x="1525" y="1287"/>
                    <a:pt x="1525" y="1287"/>
                  </a:cubicBezTo>
                  <a:cubicBezTo>
                    <a:pt x="1525" y="1287"/>
                    <a:pt x="1609" y="1230"/>
                    <a:pt x="1722" y="1130"/>
                  </a:cubicBezTo>
                  <a:cubicBezTo>
                    <a:pt x="1837" y="1031"/>
                    <a:pt x="1975" y="884"/>
                    <a:pt x="2089" y="721"/>
                  </a:cubicBezTo>
                  <a:cubicBezTo>
                    <a:pt x="2325" y="395"/>
                    <a:pt x="2428" y="6"/>
                    <a:pt x="2401" y="1"/>
                  </a:cubicBezTo>
                  <a:cubicBezTo>
                    <a:pt x="2401" y="1"/>
                    <a:pt x="2400" y="0"/>
                    <a:pt x="240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7899;p69">
              <a:extLst>
                <a:ext uri="{FF2B5EF4-FFF2-40B4-BE49-F238E27FC236}">
                  <a16:creationId xmlns:a16="http://schemas.microsoft.com/office/drawing/2014/main" id="{9DD77845-A241-D377-C83D-0012F3A4824A}"/>
                </a:ext>
              </a:extLst>
            </p:cNvPr>
            <p:cNvSpPr/>
            <p:nvPr/>
          </p:nvSpPr>
          <p:spPr>
            <a:xfrm>
              <a:off x="3775625" y="749400"/>
              <a:ext cx="34900" cy="9275"/>
            </a:xfrm>
            <a:custGeom>
              <a:avLst/>
              <a:gdLst/>
              <a:ahLst/>
              <a:cxnLst/>
              <a:rect l="l" t="t" r="r" b="b"/>
              <a:pathLst>
                <a:path w="1396" h="371" extrusionOk="0">
                  <a:moveTo>
                    <a:pt x="931" y="0"/>
                  </a:moveTo>
                  <a:cubicBezTo>
                    <a:pt x="785" y="0"/>
                    <a:pt x="660" y="20"/>
                    <a:pt x="660" y="20"/>
                  </a:cubicBezTo>
                  <a:cubicBezTo>
                    <a:pt x="660" y="20"/>
                    <a:pt x="479" y="66"/>
                    <a:pt x="312" y="149"/>
                  </a:cubicBezTo>
                  <a:cubicBezTo>
                    <a:pt x="144" y="230"/>
                    <a:pt x="1" y="343"/>
                    <a:pt x="13" y="366"/>
                  </a:cubicBezTo>
                  <a:cubicBezTo>
                    <a:pt x="15" y="369"/>
                    <a:pt x="20" y="370"/>
                    <a:pt x="27" y="370"/>
                  </a:cubicBezTo>
                  <a:cubicBezTo>
                    <a:pt x="72" y="370"/>
                    <a:pt x="215" y="314"/>
                    <a:pt x="360" y="277"/>
                  </a:cubicBezTo>
                  <a:cubicBezTo>
                    <a:pt x="528" y="231"/>
                    <a:pt x="698" y="208"/>
                    <a:pt x="698" y="208"/>
                  </a:cubicBezTo>
                  <a:cubicBezTo>
                    <a:pt x="698" y="208"/>
                    <a:pt x="864" y="164"/>
                    <a:pt x="1036" y="139"/>
                  </a:cubicBezTo>
                  <a:cubicBezTo>
                    <a:pt x="1209" y="114"/>
                    <a:pt x="1387" y="114"/>
                    <a:pt x="1391" y="87"/>
                  </a:cubicBezTo>
                  <a:cubicBezTo>
                    <a:pt x="1395" y="60"/>
                    <a:pt x="1216" y="12"/>
                    <a:pt x="1031" y="4"/>
                  </a:cubicBezTo>
                  <a:cubicBezTo>
                    <a:pt x="997" y="1"/>
                    <a:pt x="964" y="0"/>
                    <a:pt x="93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900;p69">
              <a:extLst>
                <a:ext uri="{FF2B5EF4-FFF2-40B4-BE49-F238E27FC236}">
                  <a16:creationId xmlns:a16="http://schemas.microsoft.com/office/drawing/2014/main" id="{0886C99A-C7C6-57F4-619D-728FC613F627}"/>
                </a:ext>
              </a:extLst>
            </p:cNvPr>
            <p:cNvSpPr/>
            <p:nvPr/>
          </p:nvSpPr>
          <p:spPr>
            <a:xfrm>
              <a:off x="3949050" y="825350"/>
              <a:ext cx="46550" cy="46150"/>
            </a:xfrm>
            <a:custGeom>
              <a:avLst/>
              <a:gdLst/>
              <a:ahLst/>
              <a:cxnLst/>
              <a:rect l="l" t="t" r="r" b="b"/>
              <a:pathLst>
                <a:path w="1862" h="1846" extrusionOk="0">
                  <a:moveTo>
                    <a:pt x="128" y="0"/>
                  </a:moveTo>
                  <a:cubicBezTo>
                    <a:pt x="116" y="0"/>
                    <a:pt x="85" y="90"/>
                    <a:pt x="55" y="230"/>
                  </a:cubicBezTo>
                  <a:cubicBezTo>
                    <a:pt x="26" y="372"/>
                    <a:pt x="1" y="569"/>
                    <a:pt x="29" y="771"/>
                  </a:cubicBezTo>
                  <a:cubicBezTo>
                    <a:pt x="54" y="970"/>
                    <a:pt x="136" y="1160"/>
                    <a:pt x="220" y="1288"/>
                  </a:cubicBezTo>
                  <a:cubicBezTo>
                    <a:pt x="303" y="1417"/>
                    <a:pt x="378" y="1490"/>
                    <a:pt x="378" y="1490"/>
                  </a:cubicBezTo>
                  <a:cubicBezTo>
                    <a:pt x="378" y="1490"/>
                    <a:pt x="449" y="1562"/>
                    <a:pt x="579" y="1645"/>
                  </a:cubicBezTo>
                  <a:cubicBezTo>
                    <a:pt x="707" y="1729"/>
                    <a:pt x="900" y="1810"/>
                    <a:pt x="1099" y="1835"/>
                  </a:cubicBezTo>
                  <a:cubicBezTo>
                    <a:pt x="1153" y="1842"/>
                    <a:pt x="1206" y="1846"/>
                    <a:pt x="1258" y="1846"/>
                  </a:cubicBezTo>
                  <a:cubicBezTo>
                    <a:pt x="1403" y="1846"/>
                    <a:pt x="1538" y="1821"/>
                    <a:pt x="1641" y="1787"/>
                  </a:cubicBezTo>
                  <a:cubicBezTo>
                    <a:pt x="1781" y="1740"/>
                    <a:pt x="1861" y="1683"/>
                    <a:pt x="1856" y="1672"/>
                  </a:cubicBezTo>
                  <a:cubicBezTo>
                    <a:pt x="1855" y="1670"/>
                    <a:pt x="1852" y="1669"/>
                    <a:pt x="1847" y="1669"/>
                  </a:cubicBezTo>
                  <a:cubicBezTo>
                    <a:pt x="1821" y="1669"/>
                    <a:pt x="1739" y="1696"/>
                    <a:pt x="1622" y="1715"/>
                  </a:cubicBezTo>
                  <a:cubicBezTo>
                    <a:pt x="1558" y="1725"/>
                    <a:pt x="1483" y="1732"/>
                    <a:pt x="1403" y="1732"/>
                  </a:cubicBezTo>
                  <a:cubicBezTo>
                    <a:pt x="1313" y="1732"/>
                    <a:pt x="1217" y="1723"/>
                    <a:pt x="1124" y="1702"/>
                  </a:cubicBezTo>
                  <a:cubicBezTo>
                    <a:pt x="946" y="1664"/>
                    <a:pt x="786" y="1580"/>
                    <a:pt x="680" y="1500"/>
                  </a:cubicBezTo>
                  <a:cubicBezTo>
                    <a:pt x="573" y="1420"/>
                    <a:pt x="515" y="1353"/>
                    <a:pt x="515" y="1353"/>
                  </a:cubicBezTo>
                  <a:cubicBezTo>
                    <a:pt x="515" y="1353"/>
                    <a:pt x="448" y="1295"/>
                    <a:pt x="368" y="1188"/>
                  </a:cubicBezTo>
                  <a:cubicBezTo>
                    <a:pt x="287" y="1082"/>
                    <a:pt x="203" y="922"/>
                    <a:pt x="164" y="745"/>
                  </a:cubicBezTo>
                  <a:cubicBezTo>
                    <a:pt x="121" y="569"/>
                    <a:pt x="123" y="382"/>
                    <a:pt x="130" y="240"/>
                  </a:cubicBezTo>
                  <a:cubicBezTo>
                    <a:pt x="137" y="99"/>
                    <a:pt x="143" y="3"/>
                    <a:pt x="129" y="0"/>
                  </a:cubicBezTo>
                  <a:cubicBezTo>
                    <a:pt x="129" y="0"/>
                    <a:pt x="128" y="0"/>
                    <a:pt x="12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901;p69">
              <a:extLst>
                <a:ext uri="{FF2B5EF4-FFF2-40B4-BE49-F238E27FC236}">
                  <a16:creationId xmlns:a16="http://schemas.microsoft.com/office/drawing/2014/main" id="{9CBA6E6C-FDFC-A4E7-0D93-6AE7708753FA}"/>
                </a:ext>
              </a:extLst>
            </p:cNvPr>
            <p:cNvSpPr/>
            <p:nvPr/>
          </p:nvSpPr>
          <p:spPr>
            <a:xfrm>
              <a:off x="3963200" y="873125"/>
              <a:ext cx="39975" cy="50500"/>
            </a:xfrm>
            <a:custGeom>
              <a:avLst/>
              <a:gdLst/>
              <a:ahLst/>
              <a:cxnLst/>
              <a:rect l="l" t="t" r="r" b="b"/>
              <a:pathLst>
                <a:path w="1599" h="2020" extrusionOk="0">
                  <a:moveTo>
                    <a:pt x="189" y="0"/>
                  </a:moveTo>
                  <a:cubicBezTo>
                    <a:pt x="174" y="0"/>
                    <a:pt x="123" y="78"/>
                    <a:pt x="79" y="209"/>
                  </a:cubicBezTo>
                  <a:cubicBezTo>
                    <a:pt x="33" y="345"/>
                    <a:pt x="1" y="538"/>
                    <a:pt x="14" y="730"/>
                  </a:cubicBezTo>
                  <a:cubicBezTo>
                    <a:pt x="25" y="923"/>
                    <a:pt x="84" y="1114"/>
                    <a:pt x="147" y="1247"/>
                  </a:cubicBezTo>
                  <a:cubicBezTo>
                    <a:pt x="208" y="1379"/>
                    <a:pt x="261" y="1459"/>
                    <a:pt x="261" y="1459"/>
                  </a:cubicBezTo>
                  <a:cubicBezTo>
                    <a:pt x="261" y="1459"/>
                    <a:pt x="314" y="1538"/>
                    <a:pt x="403" y="1650"/>
                  </a:cubicBezTo>
                  <a:cubicBezTo>
                    <a:pt x="448" y="1705"/>
                    <a:pt x="506" y="1770"/>
                    <a:pt x="580" y="1831"/>
                  </a:cubicBezTo>
                  <a:cubicBezTo>
                    <a:pt x="655" y="1892"/>
                    <a:pt x="749" y="1940"/>
                    <a:pt x="842" y="1971"/>
                  </a:cubicBezTo>
                  <a:cubicBezTo>
                    <a:pt x="962" y="2009"/>
                    <a:pt x="1084" y="2020"/>
                    <a:pt x="1192" y="2020"/>
                  </a:cubicBezTo>
                  <a:cubicBezTo>
                    <a:pt x="1256" y="2020"/>
                    <a:pt x="1316" y="2016"/>
                    <a:pt x="1368" y="2011"/>
                  </a:cubicBezTo>
                  <a:cubicBezTo>
                    <a:pt x="1507" y="1997"/>
                    <a:pt x="1599" y="1977"/>
                    <a:pt x="1598" y="1964"/>
                  </a:cubicBezTo>
                  <a:cubicBezTo>
                    <a:pt x="1597" y="1950"/>
                    <a:pt x="1503" y="1945"/>
                    <a:pt x="1367" y="1936"/>
                  </a:cubicBezTo>
                  <a:cubicBezTo>
                    <a:pt x="1230" y="1926"/>
                    <a:pt x="1047" y="1911"/>
                    <a:pt x="889" y="1843"/>
                  </a:cubicBezTo>
                  <a:cubicBezTo>
                    <a:pt x="729" y="1779"/>
                    <a:pt x="621" y="1653"/>
                    <a:pt x="544" y="1542"/>
                  </a:cubicBezTo>
                  <a:cubicBezTo>
                    <a:pt x="468" y="1434"/>
                    <a:pt x="421" y="1355"/>
                    <a:pt x="421" y="1355"/>
                  </a:cubicBezTo>
                  <a:cubicBezTo>
                    <a:pt x="421" y="1355"/>
                    <a:pt x="368" y="1283"/>
                    <a:pt x="304" y="1168"/>
                  </a:cubicBezTo>
                  <a:cubicBezTo>
                    <a:pt x="240" y="1054"/>
                    <a:pt x="176" y="890"/>
                    <a:pt x="150" y="716"/>
                  </a:cubicBezTo>
                  <a:cubicBezTo>
                    <a:pt x="122" y="542"/>
                    <a:pt x="132" y="362"/>
                    <a:pt x="153" y="229"/>
                  </a:cubicBezTo>
                  <a:cubicBezTo>
                    <a:pt x="174" y="94"/>
                    <a:pt x="203" y="6"/>
                    <a:pt x="190" y="1"/>
                  </a:cubicBezTo>
                  <a:cubicBezTo>
                    <a:pt x="190" y="0"/>
                    <a:pt x="189" y="0"/>
                    <a:pt x="18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7902;p69">
              <a:extLst>
                <a:ext uri="{FF2B5EF4-FFF2-40B4-BE49-F238E27FC236}">
                  <a16:creationId xmlns:a16="http://schemas.microsoft.com/office/drawing/2014/main" id="{C860EF27-8EB7-BEB9-3757-9FB323DCDFBE}"/>
                </a:ext>
              </a:extLst>
            </p:cNvPr>
            <p:cNvSpPr/>
            <p:nvPr/>
          </p:nvSpPr>
          <p:spPr>
            <a:xfrm>
              <a:off x="4004975" y="764425"/>
              <a:ext cx="20125" cy="56300"/>
            </a:xfrm>
            <a:custGeom>
              <a:avLst/>
              <a:gdLst/>
              <a:ahLst/>
              <a:cxnLst/>
              <a:rect l="l" t="t" r="r" b="b"/>
              <a:pathLst>
                <a:path w="805" h="2252" extrusionOk="0">
                  <a:moveTo>
                    <a:pt x="19" y="1"/>
                  </a:moveTo>
                  <a:cubicBezTo>
                    <a:pt x="16" y="1"/>
                    <a:pt x="14" y="1"/>
                    <a:pt x="13" y="3"/>
                  </a:cubicBezTo>
                  <a:cubicBezTo>
                    <a:pt x="0" y="24"/>
                    <a:pt x="268" y="214"/>
                    <a:pt x="417" y="491"/>
                  </a:cubicBezTo>
                  <a:cubicBezTo>
                    <a:pt x="495" y="625"/>
                    <a:pt x="548" y="770"/>
                    <a:pt x="572" y="882"/>
                  </a:cubicBezTo>
                  <a:cubicBezTo>
                    <a:pt x="599" y="992"/>
                    <a:pt x="604" y="1068"/>
                    <a:pt x="604" y="1068"/>
                  </a:cubicBezTo>
                  <a:cubicBezTo>
                    <a:pt x="604" y="1068"/>
                    <a:pt x="618" y="1143"/>
                    <a:pt x="622" y="1258"/>
                  </a:cubicBezTo>
                  <a:cubicBezTo>
                    <a:pt x="626" y="1371"/>
                    <a:pt x="613" y="1525"/>
                    <a:pt x="572" y="1675"/>
                  </a:cubicBezTo>
                  <a:cubicBezTo>
                    <a:pt x="500" y="1982"/>
                    <a:pt x="290" y="2234"/>
                    <a:pt x="309" y="2251"/>
                  </a:cubicBezTo>
                  <a:cubicBezTo>
                    <a:pt x="310" y="2251"/>
                    <a:pt x="311" y="2252"/>
                    <a:pt x="312" y="2252"/>
                  </a:cubicBezTo>
                  <a:cubicBezTo>
                    <a:pt x="327" y="2252"/>
                    <a:pt x="391" y="2203"/>
                    <a:pt x="468" y="2117"/>
                  </a:cubicBezTo>
                  <a:cubicBezTo>
                    <a:pt x="551" y="2022"/>
                    <a:pt x="641" y="1877"/>
                    <a:pt x="702" y="1718"/>
                  </a:cubicBezTo>
                  <a:cubicBezTo>
                    <a:pt x="762" y="1560"/>
                    <a:pt x="793" y="1390"/>
                    <a:pt x="798" y="1260"/>
                  </a:cubicBezTo>
                  <a:cubicBezTo>
                    <a:pt x="805" y="1131"/>
                    <a:pt x="794" y="1045"/>
                    <a:pt x="794" y="1045"/>
                  </a:cubicBezTo>
                  <a:cubicBezTo>
                    <a:pt x="794" y="1045"/>
                    <a:pt x="782" y="958"/>
                    <a:pt x="742" y="834"/>
                  </a:cubicBezTo>
                  <a:cubicBezTo>
                    <a:pt x="703" y="710"/>
                    <a:pt x="630" y="552"/>
                    <a:pt x="530" y="416"/>
                  </a:cubicBezTo>
                  <a:cubicBezTo>
                    <a:pt x="431" y="279"/>
                    <a:pt x="305" y="161"/>
                    <a:pt x="202" y="92"/>
                  </a:cubicBezTo>
                  <a:cubicBezTo>
                    <a:pt x="111" y="31"/>
                    <a:pt x="41" y="1"/>
                    <a:pt x="1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7903;p69">
              <a:extLst>
                <a:ext uri="{FF2B5EF4-FFF2-40B4-BE49-F238E27FC236}">
                  <a16:creationId xmlns:a16="http://schemas.microsoft.com/office/drawing/2014/main" id="{2BA0B600-82E7-EBD6-02C5-3874E0BB6B82}"/>
                </a:ext>
              </a:extLst>
            </p:cNvPr>
            <p:cNvSpPr/>
            <p:nvPr/>
          </p:nvSpPr>
          <p:spPr>
            <a:xfrm>
              <a:off x="3895225" y="778725"/>
              <a:ext cx="37875" cy="28750"/>
            </a:xfrm>
            <a:custGeom>
              <a:avLst/>
              <a:gdLst/>
              <a:ahLst/>
              <a:cxnLst/>
              <a:rect l="l" t="t" r="r" b="b"/>
              <a:pathLst>
                <a:path w="1515" h="1150" extrusionOk="0">
                  <a:moveTo>
                    <a:pt x="31" y="1"/>
                  </a:moveTo>
                  <a:cubicBezTo>
                    <a:pt x="18" y="1"/>
                    <a:pt x="1" y="69"/>
                    <a:pt x="2" y="171"/>
                  </a:cubicBezTo>
                  <a:cubicBezTo>
                    <a:pt x="2" y="277"/>
                    <a:pt x="29" y="415"/>
                    <a:pt x="86" y="546"/>
                  </a:cubicBezTo>
                  <a:cubicBezTo>
                    <a:pt x="141" y="676"/>
                    <a:pt x="226" y="793"/>
                    <a:pt x="303" y="871"/>
                  </a:cubicBezTo>
                  <a:cubicBezTo>
                    <a:pt x="379" y="949"/>
                    <a:pt x="439" y="990"/>
                    <a:pt x="439" y="990"/>
                  </a:cubicBezTo>
                  <a:cubicBezTo>
                    <a:pt x="439" y="990"/>
                    <a:pt x="501" y="1032"/>
                    <a:pt x="603" y="1071"/>
                  </a:cubicBezTo>
                  <a:cubicBezTo>
                    <a:pt x="703" y="1113"/>
                    <a:pt x="844" y="1146"/>
                    <a:pt x="986" y="1149"/>
                  </a:cubicBezTo>
                  <a:cubicBezTo>
                    <a:pt x="991" y="1149"/>
                    <a:pt x="996" y="1149"/>
                    <a:pt x="1001" y="1149"/>
                  </a:cubicBezTo>
                  <a:cubicBezTo>
                    <a:pt x="1137" y="1149"/>
                    <a:pt x="1271" y="1122"/>
                    <a:pt x="1363" y="1084"/>
                  </a:cubicBezTo>
                  <a:cubicBezTo>
                    <a:pt x="1460" y="1045"/>
                    <a:pt x="1515" y="1002"/>
                    <a:pt x="1509" y="992"/>
                  </a:cubicBezTo>
                  <a:cubicBezTo>
                    <a:pt x="1508" y="989"/>
                    <a:pt x="1504" y="988"/>
                    <a:pt x="1496" y="988"/>
                  </a:cubicBezTo>
                  <a:cubicBezTo>
                    <a:pt x="1454" y="988"/>
                    <a:pt x="1311" y="1027"/>
                    <a:pt x="1146" y="1027"/>
                  </a:cubicBezTo>
                  <a:cubicBezTo>
                    <a:pt x="1098" y="1027"/>
                    <a:pt x="1047" y="1024"/>
                    <a:pt x="997" y="1015"/>
                  </a:cubicBezTo>
                  <a:cubicBezTo>
                    <a:pt x="872" y="995"/>
                    <a:pt x="755" y="953"/>
                    <a:pt x="675" y="911"/>
                  </a:cubicBezTo>
                  <a:cubicBezTo>
                    <a:pt x="595" y="869"/>
                    <a:pt x="547" y="832"/>
                    <a:pt x="547" y="832"/>
                  </a:cubicBezTo>
                  <a:cubicBezTo>
                    <a:pt x="547" y="832"/>
                    <a:pt x="494" y="802"/>
                    <a:pt x="425" y="743"/>
                  </a:cubicBezTo>
                  <a:cubicBezTo>
                    <a:pt x="354" y="685"/>
                    <a:pt x="271" y="592"/>
                    <a:pt x="206" y="484"/>
                  </a:cubicBezTo>
                  <a:cubicBezTo>
                    <a:pt x="70" y="269"/>
                    <a:pt x="56" y="1"/>
                    <a:pt x="31" y="1"/>
                  </a:cubicBezTo>
                  <a:cubicBezTo>
                    <a:pt x="31" y="1"/>
                    <a:pt x="31" y="1"/>
                    <a:pt x="3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7904;p69">
              <a:extLst>
                <a:ext uri="{FF2B5EF4-FFF2-40B4-BE49-F238E27FC236}">
                  <a16:creationId xmlns:a16="http://schemas.microsoft.com/office/drawing/2014/main" id="{9EB0EE4F-2EE0-6C51-FD93-318169F5CD5C}"/>
                </a:ext>
              </a:extLst>
            </p:cNvPr>
            <p:cNvSpPr/>
            <p:nvPr/>
          </p:nvSpPr>
          <p:spPr>
            <a:xfrm>
              <a:off x="3942900" y="726200"/>
              <a:ext cx="45200" cy="64350"/>
            </a:xfrm>
            <a:custGeom>
              <a:avLst/>
              <a:gdLst/>
              <a:ahLst/>
              <a:cxnLst/>
              <a:rect l="l" t="t" r="r" b="b"/>
              <a:pathLst>
                <a:path w="1808" h="2574" extrusionOk="0">
                  <a:moveTo>
                    <a:pt x="1152" y="1124"/>
                  </a:moveTo>
                  <a:cubicBezTo>
                    <a:pt x="1152" y="1124"/>
                    <a:pt x="1152" y="1124"/>
                    <a:pt x="1152" y="1125"/>
                  </a:cubicBezTo>
                  <a:lnTo>
                    <a:pt x="1152" y="1125"/>
                  </a:lnTo>
                  <a:cubicBezTo>
                    <a:pt x="1153" y="1125"/>
                    <a:pt x="1153" y="1125"/>
                    <a:pt x="1152" y="1125"/>
                  </a:cubicBezTo>
                  <a:cubicBezTo>
                    <a:pt x="1152" y="1124"/>
                    <a:pt x="1152" y="1124"/>
                    <a:pt x="1152" y="1124"/>
                  </a:cubicBezTo>
                  <a:close/>
                  <a:moveTo>
                    <a:pt x="1152" y="1125"/>
                  </a:moveTo>
                  <a:cubicBezTo>
                    <a:pt x="1152" y="1125"/>
                    <a:pt x="1152" y="1125"/>
                    <a:pt x="1152" y="1125"/>
                  </a:cubicBezTo>
                  <a:lnTo>
                    <a:pt x="1152" y="1125"/>
                  </a:lnTo>
                  <a:cubicBezTo>
                    <a:pt x="1151" y="1125"/>
                    <a:pt x="1152" y="1125"/>
                    <a:pt x="1152" y="1125"/>
                  </a:cubicBezTo>
                  <a:close/>
                  <a:moveTo>
                    <a:pt x="279" y="0"/>
                  </a:moveTo>
                  <a:cubicBezTo>
                    <a:pt x="101" y="0"/>
                    <a:pt x="1" y="73"/>
                    <a:pt x="7" y="80"/>
                  </a:cubicBezTo>
                  <a:cubicBezTo>
                    <a:pt x="8" y="83"/>
                    <a:pt x="11" y="84"/>
                    <a:pt x="16" y="84"/>
                  </a:cubicBezTo>
                  <a:cubicBezTo>
                    <a:pt x="38" y="84"/>
                    <a:pt x="100" y="65"/>
                    <a:pt x="188" y="65"/>
                  </a:cubicBezTo>
                  <a:cubicBezTo>
                    <a:pt x="218" y="65"/>
                    <a:pt x="252" y="67"/>
                    <a:pt x="287" y="73"/>
                  </a:cubicBezTo>
                  <a:cubicBezTo>
                    <a:pt x="448" y="96"/>
                    <a:pt x="656" y="203"/>
                    <a:pt x="778" y="379"/>
                  </a:cubicBezTo>
                  <a:cubicBezTo>
                    <a:pt x="906" y="552"/>
                    <a:pt x="951" y="774"/>
                    <a:pt x="961" y="938"/>
                  </a:cubicBezTo>
                  <a:cubicBezTo>
                    <a:pt x="964" y="979"/>
                    <a:pt x="964" y="1018"/>
                    <a:pt x="964" y="1051"/>
                  </a:cubicBezTo>
                  <a:cubicBezTo>
                    <a:pt x="964" y="1068"/>
                    <a:pt x="962" y="1084"/>
                    <a:pt x="962" y="1099"/>
                  </a:cubicBezTo>
                  <a:cubicBezTo>
                    <a:pt x="961" y="1125"/>
                    <a:pt x="960" y="1147"/>
                    <a:pt x="959" y="1168"/>
                  </a:cubicBezTo>
                  <a:cubicBezTo>
                    <a:pt x="951" y="1271"/>
                    <a:pt x="946" y="1329"/>
                    <a:pt x="946" y="1333"/>
                  </a:cubicBezTo>
                  <a:lnTo>
                    <a:pt x="978" y="1329"/>
                  </a:lnTo>
                  <a:cubicBezTo>
                    <a:pt x="978" y="1329"/>
                    <a:pt x="994" y="1327"/>
                    <a:pt x="1024" y="1323"/>
                  </a:cubicBezTo>
                  <a:cubicBezTo>
                    <a:pt x="1054" y="1317"/>
                    <a:pt x="1096" y="1313"/>
                    <a:pt x="1145" y="1312"/>
                  </a:cubicBezTo>
                  <a:cubicBezTo>
                    <a:pt x="1185" y="1312"/>
                    <a:pt x="1247" y="1322"/>
                    <a:pt x="1315" y="1353"/>
                  </a:cubicBezTo>
                  <a:cubicBezTo>
                    <a:pt x="1455" y="1407"/>
                    <a:pt x="1596" y="1580"/>
                    <a:pt x="1637" y="1797"/>
                  </a:cubicBezTo>
                  <a:cubicBezTo>
                    <a:pt x="1686" y="2010"/>
                    <a:pt x="1632" y="2239"/>
                    <a:pt x="1537" y="2375"/>
                  </a:cubicBezTo>
                  <a:cubicBezTo>
                    <a:pt x="1445" y="2515"/>
                    <a:pt x="1328" y="2557"/>
                    <a:pt x="1335" y="2570"/>
                  </a:cubicBezTo>
                  <a:cubicBezTo>
                    <a:pt x="1334" y="2572"/>
                    <a:pt x="1338" y="2573"/>
                    <a:pt x="1344" y="2573"/>
                  </a:cubicBezTo>
                  <a:cubicBezTo>
                    <a:pt x="1376" y="2573"/>
                    <a:pt x="1490" y="2543"/>
                    <a:pt x="1596" y="2424"/>
                  </a:cubicBezTo>
                  <a:cubicBezTo>
                    <a:pt x="1721" y="2284"/>
                    <a:pt x="1808" y="2028"/>
                    <a:pt x="1770" y="1777"/>
                  </a:cubicBezTo>
                  <a:cubicBezTo>
                    <a:pt x="1754" y="1652"/>
                    <a:pt x="1712" y="1526"/>
                    <a:pt x="1644" y="1424"/>
                  </a:cubicBezTo>
                  <a:cubicBezTo>
                    <a:pt x="1578" y="1320"/>
                    <a:pt x="1483" y="1242"/>
                    <a:pt x="1393" y="1195"/>
                  </a:cubicBezTo>
                  <a:cubicBezTo>
                    <a:pt x="1303" y="1148"/>
                    <a:pt x="1216" y="1130"/>
                    <a:pt x="1156" y="1126"/>
                  </a:cubicBezTo>
                  <a:cubicBezTo>
                    <a:pt x="1154" y="1125"/>
                    <a:pt x="1153" y="1125"/>
                    <a:pt x="1152" y="1125"/>
                  </a:cubicBezTo>
                  <a:lnTo>
                    <a:pt x="1152" y="1125"/>
                  </a:lnTo>
                  <a:cubicBezTo>
                    <a:pt x="1152" y="1125"/>
                    <a:pt x="1152" y="1125"/>
                    <a:pt x="1152" y="1125"/>
                  </a:cubicBezTo>
                  <a:cubicBezTo>
                    <a:pt x="1152" y="1125"/>
                    <a:pt x="1152" y="1125"/>
                    <a:pt x="1152" y="1125"/>
                  </a:cubicBezTo>
                  <a:lnTo>
                    <a:pt x="1152" y="1125"/>
                  </a:lnTo>
                  <a:cubicBezTo>
                    <a:pt x="1152" y="1125"/>
                    <a:pt x="1152" y="1125"/>
                    <a:pt x="1152" y="1125"/>
                  </a:cubicBezTo>
                  <a:lnTo>
                    <a:pt x="1152" y="1125"/>
                  </a:lnTo>
                  <a:cubicBezTo>
                    <a:pt x="1152" y="1125"/>
                    <a:pt x="1152" y="1125"/>
                    <a:pt x="1152" y="1125"/>
                  </a:cubicBezTo>
                  <a:lnTo>
                    <a:pt x="1152" y="1125"/>
                  </a:lnTo>
                  <a:cubicBezTo>
                    <a:pt x="1152" y="1125"/>
                    <a:pt x="1152" y="1125"/>
                    <a:pt x="1152" y="1125"/>
                  </a:cubicBezTo>
                  <a:lnTo>
                    <a:pt x="1152" y="1125"/>
                  </a:lnTo>
                  <a:cubicBezTo>
                    <a:pt x="1152" y="1124"/>
                    <a:pt x="1152" y="1122"/>
                    <a:pt x="1151" y="1119"/>
                  </a:cubicBezTo>
                  <a:cubicBezTo>
                    <a:pt x="1150" y="1100"/>
                    <a:pt x="1150" y="1077"/>
                    <a:pt x="1148" y="1050"/>
                  </a:cubicBezTo>
                  <a:cubicBezTo>
                    <a:pt x="1146" y="1011"/>
                    <a:pt x="1143" y="970"/>
                    <a:pt x="1138" y="923"/>
                  </a:cubicBezTo>
                  <a:cubicBezTo>
                    <a:pt x="1116" y="741"/>
                    <a:pt x="1050" y="491"/>
                    <a:pt x="886" y="297"/>
                  </a:cubicBezTo>
                  <a:cubicBezTo>
                    <a:pt x="724" y="99"/>
                    <a:pt x="476" y="3"/>
                    <a:pt x="294" y="1"/>
                  </a:cubicBezTo>
                  <a:cubicBezTo>
                    <a:pt x="289" y="0"/>
                    <a:pt x="284" y="0"/>
                    <a:pt x="27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7905;p69">
              <a:extLst>
                <a:ext uri="{FF2B5EF4-FFF2-40B4-BE49-F238E27FC236}">
                  <a16:creationId xmlns:a16="http://schemas.microsoft.com/office/drawing/2014/main" id="{564F2386-E630-608E-6B5C-E2D0632FC68A}"/>
                </a:ext>
              </a:extLst>
            </p:cNvPr>
            <p:cNvSpPr/>
            <p:nvPr/>
          </p:nvSpPr>
          <p:spPr>
            <a:xfrm>
              <a:off x="4005150" y="867100"/>
              <a:ext cx="25" cy="25"/>
            </a:xfrm>
            <a:custGeom>
              <a:avLst/>
              <a:gdLst/>
              <a:ahLst/>
              <a:cxnLst/>
              <a:rect l="l" t="t" r="r" b="b"/>
              <a:pathLst>
                <a:path w="1" h="1" extrusionOk="0">
                  <a:moveTo>
                    <a:pt x="1"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7906;p69">
              <a:extLst>
                <a:ext uri="{FF2B5EF4-FFF2-40B4-BE49-F238E27FC236}">
                  <a16:creationId xmlns:a16="http://schemas.microsoft.com/office/drawing/2014/main" id="{F6962DD6-025C-43E5-0E1B-26E940F9EF1E}"/>
                </a:ext>
              </a:extLst>
            </p:cNvPr>
            <p:cNvSpPr/>
            <p:nvPr/>
          </p:nvSpPr>
          <p:spPr>
            <a:xfrm>
              <a:off x="4000950" y="852175"/>
              <a:ext cx="29650" cy="21025"/>
            </a:xfrm>
            <a:custGeom>
              <a:avLst/>
              <a:gdLst/>
              <a:ahLst/>
              <a:cxnLst/>
              <a:rect l="l" t="t" r="r" b="b"/>
              <a:pathLst>
                <a:path w="1186" h="841" extrusionOk="0">
                  <a:moveTo>
                    <a:pt x="1159" y="1"/>
                  </a:moveTo>
                  <a:cubicBezTo>
                    <a:pt x="1130" y="1"/>
                    <a:pt x="1038" y="156"/>
                    <a:pt x="912" y="279"/>
                  </a:cubicBezTo>
                  <a:cubicBezTo>
                    <a:pt x="848" y="343"/>
                    <a:pt x="779" y="399"/>
                    <a:pt x="726" y="438"/>
                  </a:cubicBezTo>
                  <a:cubicBezTo>
                    <a:pt x="672" y="475"/>
                    <a:pt x="634" y="498"/>
                    <a:pt x="634" y="498"/>
                  </a:cubicBezTo>
                  <a:cubicBezTo>
                    <a:pt x="634" y="498"/>
                    <a:pt x="600" y="524"/>
                    <a:pt x="546" y="563"/>
                  </a:cubicBezTo>
                  <a:cubicBezTo>
                    <a:pt x="490" y="599"/>
                    <a:pt x="414" y="646"/>
                    <a:pt x="333" y="683"/>
                  </a:cubicBezTo>
                  <a:cubicBezTo>
                    <a:pt x="249" y="720"/>
                    <a:pt x="167" y="754"/>
                    <a:pt x="108" y="758"/>
                  </a:cubicBezTo>
                  <a:cubicBezTo>
                    <a:pt x="102" y="758"/>
                    <a:pt x="97" y="759"/>
                    <a:pt x="92" y="759"/>
                  </a:cubicBezTo>
                  <a:cubicBezTo>
                    <a:pt x="47" y="759"/>
                    <a:pt x="21" y="737"/>
                    <a:pt x="9" y="737"/>
                  </a:cubicBezTo>
                  <a:cubicBezTo>
                    <a:pt x="8" y="737"/>
                    <a:pt x="7" y="737"/>
                    <a:pt x="6" y="737"/>
                  </a:cubicBezTo>
                  <a:cubicBezTo>
                    <a:pt x="0" y="740"/>
                    <a:pt x="0" y="754"/>
                    <a:pt x="13" y="776"/>
                  </a:cubicBezTo>
                  <a:cubicBezTo>
                    <a:pt x="27" y="797"/>
                    <a:pt x="59" y="819"/>
                    <a:pt x="98" y="830"/>
                  </a:cubicBezTo>
                  <a:cubicBezTo>
                    <a:pt x="123" y="838"/>
                    <a:pt x="150" y="841"/>
                    <a:pt x="178" y="841"/>
                  </a:cubicBezTo>
                  <a:cubicBezTo>
                    <a:pt x="196" y="841"/>
                    <a:pt x="215" y="840"/>
                    <a:pt x="235" y="838"/>
                  </a:cubicBezTo>
                  <a:cubicBezTo>
                    <a:pt x="279" y="830"/>
                    <a:pt x="329" y="823"/>
                    <a:pt x="376" y="809"/>
                  </a:cubicBezTo>
                  <a:cubicBezTo>
                    <a:pt x="474" y="784"/>
                    <a:pt x="566" y="747"/>
                    <a:pt x="634" y="713"/>
                  </a:cubicBezTo>
                  <a:cubicBezTo>
                    <a:pt x="700" y="679"/>
                    <a:pt x="743" y="652"/>
                    <a:pt x="743" y="652"/>
                  </a:cubicBezTo>
                  <a:cubicBezTo>
                    <a:pt x="743" y="652"/>
                    <a:pt x="783" y="621"/>
                    <a:pt x="838" y="571"/>
                  </a:cubicBezTo>
                  <a:cubicBezTo>
                    <a:pt x="892" y="519"/>
                    <a:pt x="960" y="444"/>
                    <a:pt x="1016" y="363"/>
                  </a:cubicBezTo>
                  <a:cubicBezTo>
                    <a:pt x="1133" y="200"/>
                    <a:pt x="1185" y="9"/>
                    <a:pt x="1162" y="1"/>
                  </a:cubicBezTo>
                  <a:cubicBezTo>
                    <a:pt x="1161" y="1"/>
                    <a:pt x="1160" y="1"/>
                    <a:pt x="115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7907;p69">
              <a:extLst>
                <a:ext uri="{FF2B5EF4-FFF2-40B4-BE49-F238E27FC236}">
                  <a16:creationId xmlns:a16="http://schemas.microsoft.com/office/drawing/2014/main" id="{533E05F2-830E-B4DB-95DA-B4762DC53ADE}"/>
                </a:ext>
              </a:extLst>
            </p:cNvPr>
            <p:cNvSpPr/>
            <p:nvPr/>
          </p:nvSpPr>
          <p:spPr>
            <a:xfrm>
              <a:off x="3845675" y="712275"/>
              <a:ext cx="31500" cy="22075"/>
            </a:xfrm>
            <a:custGeom>
              <a:avLst/>
              <a:gdLst/>
              <a:ahLst/>
              <a:cxnLst/>
              <a:rect l="l" t="t" r="r" b="b"/>
              <a:pathLst>
                <a:path w="1260" h="883" extrusionOk="0">
                  <a:moveTo>
                    <a:pt x="591" y="0"/>
                  </a:moveTo>
                  <a:cubicBezTo>
                    <a:pt x="556" y="0"/>
                    <a:pt x="522" y="3"/>
                    <a:pt x="491" y="8"/>
                  </a:cubicBezTo>
                  <a:cubicBezTo>
                    <a:pt x="392" y="22"/>
                    <a:pt x="332" y="50"/>
                    <a:pt x="332" y="50"/>
                  </a:cubicBezTo>
                  <a:cubicBezTo>
                    <a:pt x="332" y="50"/>
                    <a:pt x="271" y="77"/>
                    <a:pt x="195" y="141"/>
                  </a:cubicBezTo>
                  <a:cubicBezTo>
                    <a:pt x="120" y="205"/>
                    <a:pt x="32" y="319"/>
                    <a:pt x="18" y="457"/>
                  </a:cubicBezTo>
                  <a:cubicBezTo>
                    <a:pt x="1" y="596"/>
                    <a:pt x="60" y="720"/>
                    <a:pt x="118" y="789"/>
                  </a:cubicBezTo>
                  <a:cubicBezTo>
                    <a:pt x="169" y="853"/>
                    <a:pt x="217" y="883"/>
                    <a:pt x="233" y="883"/>
                  </a:cubicBezTo>
                  <a:cubicBezTo>
                    <a:pt x="235" y="883"/>
                    <a:pt x="236" y="882"/>
                    <a:pt x="237" y="881"/>
                  </a:cubicBezTo>
                  <a:cubicBezTo>
                    <a:pt x="248" y="871"/>
                    <a:pt x="214" y="824"/>
                    <a:pt x="182" y="749"/>
                  </a:cubicBezTo>
                  <a:cubicBezTo>
                    <a:pt x="150" y="676"/>
                    <a:pt x="124" y="570"/>
                    <a:pt x="152" y="480"/>
                  </a:cubicBezTo>
                  <a:cubicBezTo>
                    <a:pt x="177" y="389"/>
                    <a:pt x="246" y="319"/>
                    <a:pt x="304" y="279"/>
                  </a:cubicBezTo>
                  <a:cubicBezTo>
                    <a:pt x="364" y="240"/>
                    <a:pt x="411" y="224"/>
                    <a:pt x="411" y="224"/>
                  </a:cubicBezTo>
                  <a:cubicBezTo>
                    <a:pt x="411" y="224"/>
                    <a:pt x="454" y="200"/>
                    <a:pt x="524" y="180"/>
                  </a:cubicBezTo>
                  <a:cubicBezTo>
                    <a:pt x="567" y="168"/>
                    <a:pt x="626" y="161"/>
                    <a:pt x="690" y="161"/>
                  </a:cubicBezTo>
                  <a:cubicBezTo>
                    <a:pt x="727" y="161"/>
                    <a:pt x="766" y="163"/>
                    <a:pt x="805" y="168"/>
                  </a:cubicBezTo>
                  <a:cubicBezTo>
                    <a:pt x="988" y="190"/>
                    <a:pt x="1174" y="250"/>
                    <a:pt x="1232" y="250"/>
                  </a:cubicBezTo>
                  <a:cubicBezTo>
                    <a:pt x="1242" y="250"/>
                    <a:pt x="1248" y="248"/>
                    <a:pt x="1249" y="244"/>
                  </a:cubicBezTo>
                  <a:cubicBezTo>
                    <a:pt x="1259" y="224"/>
                    <a:pt x="1065" y="100"/>
                    <a:pt x="833" y="34"/>
                  </a:cubicBezTo>
                  <a:cubicBezTo>
                    <a:pt x="752" y="12"/>
                    <a:pt x="668" y="0"/>
                    <a:pt x="59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7908;p69">
              <a:extLst>
                <a:ext uri="{FF2B5EF4-FFF2-40B4-BE49-F238E27FC236}">
                  <a16:creationId xmlns:a16="http://schemas.microsoft.com/office/drawing/2014/main" id="{EDD8B9B2-D17D-F01C-715F-1669DEBF4750}"/>
                </a:ext>
              </a:extLst>
            </p:cNvPr>
            <p:cNvSpPr/>
            <p:nvPr/>
          </p:nvSpPr>
          <p:spPr>
            <a:xfrm>
              <a:off x="3827025" y="767775"/>
              <a:ext cx="34650" cy="27650"/>
            </a:xfrm>
            <a:custGeom>
              <a:avLst/>
              <a:gdLst/>
              <a:ahLst/>
              <a:cxnLst/>
              <a:rect l="l" t="t" r="r" b="b"/>
              <a:pathLst>
                <a:path w="1386" h="1106" extrusionOk="0">
                  <a:moveTo>
                    <a:pt x="95" y="0"/>
                  </a:moveTo>
                  <a:cubicBezTo>
                    <a:pt x="82" y="0"/>
                    <a:pt x="37" y="48"/>
                    <a:pt x="21" y="142"/>
                  </a:cubicBezTo>
                  <a:cubicBezTo>
                    <a:pt x="1" y="240"/>
                    <a:pt x="28" y="376"/>
                    <a:pt x="86" y="492"/>
                  </a:cubicBezTo>
                  <a:cubicBezTo>
                    <a:pt x="144" y="610"/>
                    <a:pt x="231" y="709"/>
                    <a:pt x="299" y="775"/>
                  </a:cubicBezTo>
                  <a:cubicBezTo>
                    <a:pt x="369" y="842"/>
                    <a:pt x="421" y="881"/>
                    <a:pt x="421" y="881"/>
                  </a:cubicBezTo>
                  <a:cubicBezTo>
                    <a:pt x="421" y="881"/>
                    <a:pt x="474" y="917"/>
                    <a:pt x="560" y="960"/>
                  </a:cubicBezTo>
                  <a:cubicBezTo>
                    <a:pt x="646" y="1002"/>
                    <a:pt x="765" y="1049"/>
                    <a:pt x="890" y="1076"/>
                  </a:cubicBezTo>
                  <a:cubicBezTo>
                    <a:pt x="980" y="1097"/>
                    <a:pt x="1070" y="1105"/>
                    <a:pt x="1148" y="1105"/>
                  </a:cubicBezTo>
                  <a:cubicBezTo>
                    <a:pt x="1285" y="1105"/>
                    <a:pt x="1386" y="1081"/>
                    <a:pt x="1383" y="1064"/>
                  </a:cubicBezTo>
                  <a:cubicBezTo>
                    <a:pt x="1381" y="1039"/>
                    <a:pt x="1141" y="1032"/>
                    <a:pt x="925" y="948"/>
                  </a:cubicBezTo>
                  <a:cubicBezTo>
                    <a:pt x="817" y="907"/>
                    <a:pt x="716" y="853"/>
                    <a:pt x="646" y="808"/>
                  </a:cubicBezTo>
                  <a:cubicBezTo>
                    <a:pt x="573" y="763"/>
                    <a:pt x="530" y="726"/>
                    <a:pt x="530" y="726"/>
                  </a:cubicBezTo>
                  <a:cubicBezTo>
                    <a:pt x="530" y="726"/>
                    <a:pt x="483" y="698"/>
                    <a:pt x="416" y="645"/>
                  </a:cubicBezTo>
                  <a:cubicBezTo>
                    <a:pt x="348" y="592"/>
                    <a:pt x="266" y="517"/>
                    <a:pt x="203" y="426"/>
                  </a:cubicBezTo>
                  <a:cubicBezTo>
                    <a:pt x="139" y="335"/>
                    <a:pt x="100" y="230"/>
                    <a:pt x="96" y="148"/>
                  </a:cubicBezTo>
                  <a:cubicBezTo>
                    <a:pt x="87" y="65"/>
                    <a:pt x="110" y="7"/>
                    <a:pt x="97" y="1"/>
                  </a:cubicBezTo>
                  <a:cubicBezTo>
                    <a:pt x="96" y="0"/>
                    <a:pt x="96" y="0"/>
                    <a:pt x="9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7909;p69">
              <a:extLst>
                <a:ext uri="{FF2B5EF4-FFF2-40B4-BE49-F238E27FC236}">
                  <a16:creationId xmlns:a16="http://schemas.microsoft.com/office/drawing/2014/main" id="{45D8FA69-E433-C6A1-5308-3FC88C4E1BFD}"/>
                </a:ext>
              </a:extLst>
            </p:cNvPr>
            <p:cNvSpPr/>
            <p:nvPr/>
          </p:nvSpPr>
          <p:spPr>
            <a:xfrm>
              <a:off x="3666475" y="751150"/>
              <a:ext cx="50150" cy="46225"/>
            </a:xfrm>
            <a:custGeom>
              <a:avLst/>
              <a:gdLst/>
              <a:ahLst/>
              <a:cxnLst/>
              <a:rect l="l" t="t" r="r" b="b"/>
              <a:pathLst>
                <a:path w="2006" h="1849" extrusionOk="0">
                  <a:moveTo>
                    <a:pt x="1454" y="0"/>
                  </a:moveTo>
                  <a:cubicBezTo>
                    <a:pt x="1123" y="0"/>
                    <a:pt x="777" y="221"/>
                    <a:pt x="542" y="430"/>
                  </a:cubicBezTo>
                  <a:cubicBezTo>
                    <a:pt x="158" y="771"/>
                    <a:pt x="0" y="1175"/>
                    <a:pt x="18" y="1683"/>
                  </a:cubicBezTo>
                  <a:cubicBezTo>
                    <a:pt x="22" y="1789"/>
                    <a:pt x="103" y="1849"/>
                    <a:pt x="188" y="1849"/>
                  </a:cubicBezTo>
                  <a:cubicBezTo>
                    <a:pt x="243" y="1849"/>
                    <a:pt x="301" y="1823"/>
                    <a:pt x="339" y="1768"/>
                  </a:cubicBezTo>
                  <a:cubicBezTo>
                    <a:pt x="446" y="1618"/>
                    <a:pt x="570" y="1513"/>
                    <a:pt x="707" y="1391"/>
                  </a:cubicBezTo>
                  <a:cubicBezTo>
                    <a:pt x="844" y="1269"/>
                    <a:pt x="958" y="1130"/>
                    <a:pt x="1113" y="1028"/>
                  </a:cubicBezTo>
                  <a:cubicBezTo>
                    <a:pt x="1404" y="834"/>
                    <a:pt x="1729" y="736"/>
                    <a:pt x="1932" y="437"/>
                  </a:cubicBezTo>
                  <a:cubicBezTo>
                    <a:pt x="2006" y="329"/>
                    <a:pt x="1943" y="201"/>
                    <a:pt x="1852" y="133"/>
                  </a:cubicBezTo>
                  <a:cubicBezTo>
                    <a:pt x="1728" y="39"/>
                    <a:pt x="1592" y="0"/>
                    <a:pt x="145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7910;p69">
              <a:extLst>
                <a:ext uri="{FF2B5EF4-FFF2-40B4-BE49-F238E27FC236}">
                  <a16:creationId xmlns:a16="http://schemas.microsoft.com/office/drawing/2014/main" id="{8EA4C409-71CB-E037-4B41-12CEC72E5C79}"/>
                </a:ext>
              </a:extLst>
            </p:cNvPr>
            <p:cNvSpPr/>
            <p:nvPr/>
          </p:nvSpPr>
          <p:spPr>
            <a:xfrm>
              <a:off x="3717750" y="742325"/>
              <a:ext cx="17125" cy="12500"/>
            </a:xfrm>
            <a:custGeom>
              <a:avLst/>
              <a:gdLst/>
              <a:ahLst/>
              <a:cxnLst/>
              <a:rect l="l" t="t" r="r" b="b"/>
              <a:pathLst>
                <a:path w="685" h="500" extrusionOk="0">
                  <a:moveTo>
                    <a:pt x="401" y="1"/>
                  </a:moveTo>
                  <a:cubicBezTo>
                    <a:pt x="234" y="1"/>
                    <a:pt x="43" y="110"/>
                    <a:pt x="16" y="269"/>
                  </a:cubicBezTo>
                  <a:cubicBezTo>
                    <a:pt x="0" y="363"/>
                    <a:pt x="41" y="449"/>
                    <a:pt x="137" y="481"/>
                  </a:cubicBezTo>
                  <a:cubicBezTo>
                    <a:pt x="172" y="492"/>
                    <a:pt x="206" y="500"/>
                    <a:pt x="242" y="500"/>
                  </a:cubicBezTo>
                  <a:cubicBezTo>
                    <a:pt x="244" y="500"/>
                    <a:pt x="246" y="500"/>
                    <a:pt x="249" y="500"/>
                  </a:cubicBezTo>
                  <a:cubicBezTo>
                    <a:pt x="288" y="500"/>
                    <a:pt x="325" y="489"/>
                    <a:pt x="360" y="469"/>
                  </a:cubicBezTo>
                  <a:cubicBezTo>
                    <a:pt x="373" y="463"/>
                    <a:pt x="381" y="459"/>
                    <a:pt x="384" y="458"/>
                  </a:cubicBezTo>
                  <a:lnTo>
                    <a:pt x="384" y="458"/>
                  </a:lnTo>
                  <a:cubicBezTo>
                    <a:pt x="413" y="447"/>
                    <a:pt x="444" y="442"/>
                    <a:pt x="473" y="432"/>
                  </a:cubicBezTo>
                  <a:cubicBezTo>
                    <a:pt x="542" y="409"/>
                    <a:pt x="575" y="370"/>
                    <a:pt x="617" y="316"/>
                  </a:cubicBezTo>
                  <a:cubicBezTo>
                    <a:pt x="684" y="229"/>
                    <a:pt x="632" y="82"/>
                    <a:pt x="544" y="34"/>
                  </a:cubicBezTo>
                  <a:cubicBezTo>
                    <a:pt x="502" y="11"/>
                    <a:pt x="452" y="1"/>
                    <a:pt x="40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7911;p69">
              <a:extLst>
                <a:ext uri="{FF2B5EF4-FFF2-40B4-BE49-F238E27FC236}">
                  <a16:creationId xmlns:a16="http://schemas.microsoft.com/office/drawing/2014/main" id="{B162F71A-B365-F430-43EC-C51AAD968B34}"/>
                </a:ext>
              </a:extLst>
            </p:cNvPr>
            <p:cNvSpPr/>
            <p:nvPr/>
          </p:nvSpPr>
          <p:spPr>
            <a:xfrm>
              <a:off x="3744025" y="774400"/>
              <a:ext cx="55725" cy="22000"/>
            </a:xfrm>
            <a:custGeom>
              <a:avLst/>
              <a:gdLst/>
              <a:ahLst/>
              <a:cxnLst/>
              <a:rect l="l" t="t" r="r" b="b"/>
              <a:pathLst>
                <a:path w="2229" h="880" extrusionOk="0">
                  <a:moveTo>
                    <a:pt x="1936" y="0"/>
                  </a:moveTo>
                  <a:cubicBezTo>
                    <a:pt x="1924" y="0"/>
                    <a:pt x="1912" y="1"/>
                    <a:pt x="1900" y="3"/>
                  </a:cubicBezTo>
                  <a:cubicBezTo>
                    <a:pt x="1566" y="59"/>
                    <a:pt x="1260" y="267"/>
                    <a:pt x="940" y="371"/>
                  </a:cubicBezTo>
                  <a:cubicBezTo>
                    <a:pt x="650" y="465"/>
                    <a:pt x="327" y="433"/>
                    <a:pt x="53" y="559"/>
                  </a:cubicBezTo>
                  <a:cubicBezTo>
                    <a:pt x="7" y="581"/>
                    <a:pt x="1" y="652"/>
                    <a:pt x="36" y="684"/>
                  </a:cubicBezTo>
                  <a:cubicBezTo>
                    <a:pt x="209" y="838"/>
                    <a:pt x="462" y="880"/>
                    <a:pt x="710" y="880"/>
                  </a:cubicBezTo>
                  <a:cubicBezTo>
                    <a:pt x="846" y="880"/>
                    <a:pt x="981" y="867"/>
                    <a:pt x="1099" y="853"/>
                  </a:cubicBezTo>
                  <a:cubicBezTo>
                    <a:pt x="1487" y="808"/>
                    <a:pt x="1922" y="661"/>
                    <a:pt x="2134" y="310"/>
                  </a:cubicBezTo>
                  <a:cubicBezTo>
                    <a:pt x="2229" y="153"/>
                    <a:pt x="2092" y="0"/>
                    <a:pt x="193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7912;p69">
              <a:extLst>
                <a:ext uri="{FF2B5EF4-FFF2-40B4-BE49-F238E27FC236}">
                  <a16:creationId xmlns:a16="http://schemas.microsoft.com/office/drawing/2014/main" id="{D4C3EE42-B838-4868-ACF8-54116EF103C8}"/>
                </a:ext>
              </a:extLst>
            </p:cNvPr>
            <p:cNvSpPr/>
            <p:nvPr/>
          </p:nvSpPr>
          <p:spPr>
            <a:xfrm>
              <a:off x="3761125" y="732375"/>
              <a:ext cx="23450" cy="11450"/>
            </a:xfrm>
            <a:custGeom>
              <a:avLst/>
              <a:gdLst/>
              <a:ahLst/>
              <a:cxnLst/>
              <a:rect l="l" t="t" r="r" b="b"/>
              <a:pathLst>
                <a:path w="938" h="458" extrusionOk="0">
                  <a:moveTo>
                    <a:pt x="635" y="0"/>
                  </a:moveTo>
                  <a:cubicBezTo>
                    <a:pt x="617" y="0"/>
                    <a:pt x="599" y="1"/>
                    <a:pt x="582" y="4"/>
                  </a:cubicBezTo>
                  <a:cubicBezTo>
                    <a:pt x="500" y="16"/>
                    <a:pt x="412" y="54"/>
                    <a:pt x="334" y="83"/>
                  </a:cubicBezTo>
                  <a:cubicBezTo>
                    <a:pt x="197" y="132"/>
                    <a:pt x="60" y="185"/>
                    <a:pt x="11" y="334"/>
                  </a:cubicBezTo>
                  <a:cubicBezTo>
                    <a:pt x="1" y="365"/>
                    <a:pt x="18" y="408"/>
                    <a:pt x="48" y="424"/>
                  </a:cubicBezTo>
                  <a:cubicBezTo>
                    <a:pt x="97" y="448"/>
                    <a:pt x="146" y="458"/>
                    <a:pt x="194" y="458"/>
                  </a:cubicBezTo>
                  <a:cubicBezTo>
                    <a:pt x="271" y="458"/>
                    <a:pt x="347" y="435"/>
                    <a:pt x="426" y="415"/>
                  </a:cubicBezTo>
                  <a:cubicBezTo>
                    <a:pt x="494" y="398"/>
                    <a:pt x="561" y="388"/>
                    <a:pt x="630" y="372"/>
                  </a:cubicBezTo>
                  <a:cubicBezTo>
                    <a:pt x="716" y="351"/>
                    <a:pt x="777" y="313"/>
                    <a:pt x="849" y="265"/>
                  </a:cubicBezTo>
                  <a:cubicBezTo>
                    <a:pt x="938" y="207"/>
                    <a:pt x="932" y="56"/>
                    <a:pt x="819" y="30"/>
                  </a:cubicBezTo>
                  <a:cubicBezTo>
                    <a:pt x="758" y="15"/>
                    <a:pt x="697" y="0"/>
                    <a:pt x="63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7913;p69">
              <a:extLst>
                <a:ext uri="{FF2B5EF4-FFF2-40B4-BE49-F238E27FC236}">
                  <a16:creationId xmlns:a16="http://schemas.microsoft.com/office/drawing/2014/main" id="{7FD049D7-0C6D-CA4B-6054-6E444AAD514A}"/>
                </a:ext>
              </a:extLst>
            </p:cNvPr>
            <p:cNvSpPr/>
            <p:nvPr/>
          </p:nvSpPr>
          <p:spPr>
            <a:xfrm>
              <a:off x="3795500" y="708900"/>
              <a:ext cx="33250" cy="21325"/>
            </a:xfrm>
            <a:custGeom>
              <a:avLst/>
              <a:gdLst/>
              <a:ahLst/>
              <a:cxnLst/>
              <a:rect l="l" t="t" r="r" b="b"/>
              <a:pathLst>
                <a:path w="1330" h="853" extrusionOk="0">
                  <a:moveTo>
                    <a:pt x="296" y="0"/>
                  </a:moveTo>
                  <a:cubicBezTo>
                    <a:pt x="215" y="0"/>
                    <a:pt x="134" y="17"/>
                    <a:pt x="56" y="60"/>
                  </a:cubicBezTo>
                  <a:cubicBezTo>
                    <a:pt x="9" y="86"/>
                    <a:pt x="0" y="159"/>
                    <a:pt x="39" y="196"/>
                  </a:cubicBezTo>
                  <a:cubicBezTo>
                    <a:pt x="192" y="343"/>
                    <a:pt x="403" y="388"/>
                    <a:pt x="584" y="491"/>
                  </a:cubicBezTo>
                  <a:cubicBezTo>
                    <a:pt x="773" y="601"/>
                    <a:pt x="911" y="778"/>
                    <a:pt x="1124" y="846"/>
                  </a:cubicBezTo>
                  <a:cubicBezTo>
                    <a:pt x="1139" y="851"/>
                    <a:pt x="1154" y="853"/>
                    <a:pt x="1168" y="853"/>
                  </a:cubicBezTo>
                  <a:cubicBezTo>
                    <a:pt x="1262" y="853"/>
                    <a:pt x="1329" y="753"/>
                    <a:pt x="1310" y="661"/>
                  </a:cubicBezTo>
                  <a:cubicBezTo>
                    <a:pt x="1254" y="395"/>
                    <a:pt x="984" y="238"/>
                    <a:pt x="756" y="131"/>
                  </a:cubicBezTo>
                  <a:cubicBezTo>
                    <a:pt x="611" y="64"/>
                    <a:pt x="452" y="0"/>
                    <a:pt x="29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7914;p69">
              <a:extLst>
                <a:ext uri="{FF2B5EF4-FFF2-40B4-BE49-F238E27FC236}">
                  <a16:creationId xmlns:a16="http://schemas.microsoft.com/office/drawing/2014/main" id="{0F9E44F6-7C45-E6B5-0C86-3565D1B5C71B}"/>
                </a:ext>
              </a:extLst>
            </p:cNvPr>
            <p:cNvSpPr/>
            <p:nvPr/>
          </p:nvSpPr>
          <p:spPr>
            <a:xfrm>
              <a:off x="3745775" y="682225"/>
              <a:ext cx="35725" cy="21500"/>
            </a:xfrm>
            <a:custGeom>
              <a:avLst/>
              <a:gdLst/>
              <a:ahLst/>
              <a:cxnLst/>
              <a:rect l="l" t="t" r="r" b="b"/>
              <a:pathLst>
                <a:path w="1429" h="860" extrusionOk="0">
                  <a:moveTo>
                    <a:pt x="1016" y="1"/>
                  </a:moveTo>
                  <a:cubicBezTo>
                    <a:pt x="584" y="1"/>
                    <a:pt x="70" y="329"/>
                    <a:pt x="12" y="726"/>
                  </a:cubicBezTo>
                  <a:cubicBezTo>
                    <a:pt x="0" y="804"/>
                    <a:pt x="50" y="860"/>
                    <a:pt x="117" y="860"/>
                  </a:cubicBezTo>
                  <a:cubicBezTo>
                    <a:pt x="134" y="860"/>
                    <a:pt x="152" y="856"/>
                    <a:pt x="171" y="849"/>
                  </a:cubicBezTo>
                  <a:cubicBezTo>
                    <a:pt x="368" y="763"/>
                    <a:pt x="533" y="616"/>
                    <a:pt x="728" y="529"/>
                  </a:cubicBezTo>
                  <a:cubicBezTo>
                    <a:pt x="920" y="444"/>
                    <a:pt x="1136" y="435"/>
                    <a:pt x="1324" y="344"/>
                  </a:cubicBezTo>
                  <a:cubicBezTo>
                    <a:pt x="1429" y="291"/>
                    <a:pt x="1425" y="124"/>
                    <a:pt x="1324" y="71"/>
                  </a:cubicBezTo>
                  <a:cubicBezTo>
                    <a:pt x="1233" y="23"/>
                    <a:pt x="1127" y="1"/>
                    <a:pt x="101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7915;p69">
              <a:extLst>
                <a:ext uri="{FF2B5EF4-FFF2-40B4-BE49-F238E27FC236}">
                  <a16:creationId xmlns:a16="http://schemas.microsoft.com/office/drawing/2014/main" id="{4BFADD0E-0357-60BF-2DAE-E544924A9915}"/>
                </a:ext>
              </a:extLst>
            </p:cNvPr>
            <p:cNvSpPr/>
            <p:nvPr/>
          </p:nvSpPr>
          <p:spPr>
            <a:xfrm>
              <a:off x="3861050" y="726225"/>
              <a:ext cx="21475" cy="6725"/>
            </a:xfrm>
            <a:custGeom>
              <a:avLst/>
              <a:gdLst/>
              <a:ahLst/>
              <a:cxnLst/>
              <a:rect l="l" t="t" r="r" b="b"/>
              <a:pathLst>
                <a:path w="859" h="269" extrusionOk="0">
                  <a:moveTo>
                    <a:pt x="602" y="0"/>
                  </a:moveTo>
                  <a:cubicBezTo>
                    <a:pt x="524" y="0"/>
                    <a:pt x="443" y="17"/>
                    <a:pt x="375" y="32"/>
                  </a:cubicBezTo>
                  <a:cubicBezTo>
                    <a:pt x="238" y="60"/>
                    <a:pt x="128" y="132"/>
                    <a:pt x="24" y="220"/>
                  </a:cubicBezTo>
                  <a:cubicBezTo>
                    <a:pt x="0" y="239"/>
                    <a:pt x="21" y="269"/>
                    <a:pt x="45" y="269"/>
                  </a:cubicBezTo>
                  <a:cubicBezTo>
                    <a:pt x="47" y="269"/>
                    <a:pt x="49" y="268"/>
                    <a:pt x="51" y="268"/>
                  </a:cubicBezTo>
                  <a:cubicBezTo>
                    <a:pt x="171" y="242"/>
                    <a:pt x="302" y="235"/>
                    <a:pt x="426" y="234"/>
                  </a:cubicBezTo>
                  <a:cubicBezTo>
                    <a:pt x="427" y="234"/>
                    <a:pt x="428" y="234"/>
                    <a:pt x="430" y="234"/>
                  </a:cubicBezTo>
                  <a:cubicBezTo>
                    <a:pt x="512" y="234"/>
                    <a:pt x="594" y="258"/>
                    <a:pt x="675" y="258"/>
                  </a:cubicBezTo>
                  <a:cubicBezTo>
                    <a:pt x="703" y="258"/>
                    <a:pt x="732" y="255"/>
                    <a:pt x="760" y="247"/>
                  </a:cubicBezTo>
                  <a:cubicBezTo>
                    <a:pt x="855" y="220"/>
                    <a:pt x="858" y="102"/>
                    <a:pt x="786" y="50"/>
                  </a:cubicBezTo>
                  <a:cubicBezTo>
                    <a:pt x="734" y="13"/>
                    <a:pt x="670" y="0"/>
                    <a:pt x="60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7916;p69">
              <a:extLst>
                <a:ext uri="{FF2B5EF4-FFF2-40B4-BE49-F238E27FC236}">
                  <a16:creationId xmlns:a16="http://schemas.microsoft.com/office/drawing/2014/main" id="{FDD72855-FAD6-6F2C-C594-BC5E48EC53C6}"/>
                </a:ext>
              </a:extLst>
            </p:cNvPr>
            <p:cNvSpPr/>
            <p:nvPr/>
          </p:nvSpPr>
          <p:spPr>
            <a:xfrm>
              <a:off x="3844225" y="757750"/>
              <a:ext cx="44525" cy="21325"/>
            </a:xfrm>
            <a:custGeom>
              <a:avLst/>
              <a:gdLst/>
              <a:ahLst/>
              <a:cxnLst/>
              <a:rect l="l" t="t" r="r" b="b"/>
              <a:pathLst>
                <a:path w="1781" h="853" extrusionOk="0">
                  <a:moveTo>
                    <a:pt x="1008" y="1"/>
                  </a:moveTo>
                  <a:cubicBezTo>
                    <a:pt x="843" y="1"/>
                    <a:pt x="670" y="33"/>
                    <a:pt x="517" y="87"/>
                  </a:cubicBezTo>
                  <a:cubicBezTo>
                    <a:pt x="214" y="193"/>
                    <a:pt x="0" y="412"/>
                    <a:pt x="11" y="732"/>
                  </a:cubicBezTo>
                  <a:cubicBezTo>
                    <a:pt x="13" y="806"/>
                    <a:pt x="69" y="852"/>
                    <a:pt x="136" y="852"/>
                  </a:cubicBezTo>
                  <a:cubicBezTo>
                    <a:pt x="145" y="852"/>
                    <a:pt x="155" y="851"/>
                    <a:pt x="165" y="849"/>
                  </a:cubicBezTo>
                  <a:cubicBezTo>
                    <a:pt x="353" y="813"/>
                    <a:pt x="542" y="763"/>
                    <a:pt x="734" y="717"/>
                  </a:cubicBezTo>
                  <a:cubicBezTo>
                    <a:pt x="867" y="685"/>
                    <a:pt x="1006" y="685"/>
                    <a:pt x="1141" y="671"/>
                  </a:cubicBezTo>
                  <a:cubicBezTo>
                    <a:pt x="1312" y="653"/>
                    <a:pt x="1412" y="605"/>
                    <a:pt x="1571" y="557"/>
                  </a:cubicBezTo>
                  <a:cubicBezTo>
                    <a:pt x="1725" y="511"/>
                    <a:pt x="1781" y="270"/>
                    <a:pt x="1619" y="190"/>
                  </a:cubicBezTo>
                  <a:cubicBezTo>
                    <a:pt x="1428" y="98"/>
                    <a:pt x="1310" y="18"/>
                    <a:pt x="1088" y="3"/>
                  </a:cubicBezTo>
                  <a:cubicBezTo>
                    <a:pt x="1062" y="1"/>
                    <a:pt x="1035" y="1"/>
                    <a:pt x="100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7917;p69">
              <a:extLst>
                <a:ext uri="{FF2B5EF4-FFF2-40B4-BE49-F238E27FC236}">
                  <a16:creationId xmlns:a16="http://schemas.microsoft.com/office/drawing/2014/main" id="{C36893EF-09A6-7B62-7B77-837DDF83151C}"/>
                </a:ext>
              </a:extLst>
            </p:cNvPr>
            <p:cNvSpPr/>
            <p:nvPr/>
          </p:nvSpPr>
          <p:spPr>
            <a:xfrm>
              <a:off x="3900925" y="714800"/>
              <a:ext cx="37475" cy="16925"/>
            </a:xfrm>
            <a:custGeom>
              <a:avLst/>
              <a:gdLst/>
              <a:ahLst/>
              <a:cxnLst/>
              <a:rect l="l" t="t" r="r" b="b"/>
              <a:pathLst>
                <a:path w="1499" h="677" extrusionOk="0">
                  <a:moveTo>
                    <a:pt x="1099" y="1"/>
                  </a:moveTo>
                  <a:cubicBezTo>
                    <a:pt x="699" y="1"/>
                    <a:pt x="289" y="287"/>
                    <a:pt x="39" y="563"/>
                  </a:cubicBezTo>
                  <a:cubicBezTo>
                    <a:pt x="0" y="606"/>
                    <a:pt x="36" y="677"/>
                    <a:pt x="84" y="677"/>
                  </a:cubicBezTo>
                  <a:cubicBezTo>
                    <a:pt x="95" y="677"/>
                    <a:pt x="106" y="673"/>
                    <a:pt x="118" y="665"/>
                  </a:cubicBezTo>
                  <a:cubicBezTo>
                    <a:pt x="312" y="530"/>
                    <a:pt x="518" y="437"/>
                    <a:pt x="750" y="383"/>
                  </a:cubicBezTo>
                  <a:cubicBezTo>
                    <a:pt x="956" y="334"/>
                    <a:pt x="1183" y="333"/>
                    <a:pt x="1380" y="261"/>
                  </a:cubicBezTo>
                  <a:cubicBezTo>
                    <a:pt x="1457" y="233"/>
                    <a:pt x="1499" y="105"/>
                    <a:pt x="1405" y="63"/>
                  </a:cubicBezTo>
                  <a:cubicBezTo>
                    <a:pt x="1306" y="20"/>
                    <a:pt x="1203" y="1"/>
                    <a:pt x="109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7918;p69">
              <a:extLst>
                <a:ext uri="{FF2B5EF4-FFF2-40B4-BE49-F238E27FC236}">
                  <a16:creationId xmlns:a16="http://schemas.microsoft.com/office/drawing/2014/main" id="{7846B485-2A45-F11E-C773-6C10E438D3A6}"/>
                </a:ext>
              </a:extLst>
            </p:cNvPr>
            <p:cNvSpPr/>
            <p:nvPr/>
          </p:nvSpPr>
          <p:spPr>
            <a:xfrm>
              <a:off x="3960250" y="825875"/>
              <a:ext cx="53950" cy="30325"/>
            </a:xfrm>
            <a:custGeom>
              <a:avLst/>
              <a:gdLst/>
              <a:ahLst/>
              <a:cxnLst/>
              <a:rect l="l" t="t" r="r" b="b"/>
              <a:pathLst>
                <a:path w="2158" h="1213" extrusionOk="0">
                  <a:moveTo>
                    <a:pt x="377" y="1"/>
                  </a:moveTo>
                  <a:cubicBezTo>
                    <a:pt x="350" y="1"/>
                    <a:pt x="323" y="11"/>
                    <a:pt x="305" y="32"/>
                  </a:cubicBezTo>
                  <a:cubicBezTo>
                    <a:pt x="0" y="400"/>
                    <a:pt x="234" y="868"/>
                    <a:pt x="628" y="1055"/>
                  </a:cubicBezTo>
                  <a:cubicBezTo>
                    <a:pt x="827" y="1150"/>
                    <a:pt x="1055" y="1213"/>
                    <a:pt x="1277" y="1213"/>
                  </a:cubicBezTo>
                  <a:cubicBezTo>
                    <a:pt x="1305" y="1213"/>
                    <a:pt x="1332" y="1212"/>
                    <a:pt x="1360" y="1210"/>
                  </a:cubicBezTo>
                  <a:cubicBezTo>
                    <a:pt x="1646" y="1191"/>
                    <a:pt x="1818" y="1075"/>
                    <a:pt x="2028" y="893"/>
                  </a:cubicBezTo>
                  <a:cubicBezTo>
                    <a:pt x="2157" y="782"/>
                    <a:pt x="2067" y="525"/>
                    <a:pt x="1896" y="525"/>
                  </a:cubicBezTo>
                  <a:cubicBezTo>
                    <a:pt x="1889" y="525"/>
                    <a:pt x="1882" y="525"/>
                    <a:pt x="1876" y="526"/>
                  </a:cubicBezTo>
                  <a:cubicBezTo>
                    <a:pt x="1759" y="539"/>
                    <a:pt x="1628" y="546"/>
                    <a:pt x="1497" y="546"/>
                  </a:cubicBezTo>
                  <a:cubicBezTo>
                    <a:pt x="1366" y="546"/>
                    <a:pt x="1235" y="539"/>
                    <a:pt x="1118" y="525"/>
                  </a:cubicBezTo>
                  <a:cubicBezTo>
                    <a:pt x="867" y="493"/>
                    <a:pt x="543" y="352"/>
                    <a:pt x="485" y="80"/>
                  </a:cubicBezTo>
                  <a:cubicBezTo>
                    <a:pt x="475" y="32"/>
                    <a:pt x="425" y="1"/>
                    <a:pt x="37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7919;p69">
              <a:extLst>
                <a:ext uri="{FF2B5EF4-FFF2-40B4-BE49-F238E27FC236}">
                  <a16:creationId xmlns:a16="http://schemas.microsoft.com/office/drawing/2014/main" id="{00E40E6B-83CF-BFF8-95B5-F8FCB0565872}"/>
                </a:ext>
              </a:extLst>
            </p:cNvPr>
            <p:cNvSpPr/>
            <p:nvPr/>
          </p:nvSpPr>
          <p:spPr>
            <a:xfrm>
              <a:off x="4017850" y="823150"/>
              <a:ext cx="8025" cy="11700"/>
            </a:xfrm>
            <a:custGeom>
              <a:avLst/>
              <a:gdLst/>
              <a:ahLst/>
              <a:cxnLst/>
              <a:rect l="l" t="t" r="r" b="b"/>
              <a:pathLst>
                <a:path w="321" h="468" extrusionOk="0">
                  <a:moveTo>
                    <a:pt x="122" y="1"/>
                  </a:moveTo>
                  <a:cubicBezTo>
                    <a:pt x="69" y="1"/>
                    <a:pt x="20" y="38"/>
                    <a:pt x="17" y="104"/>
                  </a:cubicBezTo>
                  <a:cubicBezTo>
                    <a:pt x="15" y="136"/>
                    <a:pt x="3" y="167"/>
                    <a:pt x="2" y="199"/>
                  </a:cubicBezTo>
                  <a:cubicBezTo>
                    <a:pt x="1" y="225"/>
                    <a:pt x="8" y="250"/>
                    <a:pt x="13" y="274"/>
                  </a:cubicBezTo>
                  <a:cubicBezTo>
                    <a:pt x="22" y="344"/>
                    <a:pt x="35" y="391"/>
                    <a:pt x="89" y="440"/>
                  </a:cubicBezTo>
                  <a:cubicBezTo>
                    <a:pt x="108" y="456"/>
                    <a:pt x="132" y="468"/>
                    <a:pt x="157" y="468"/>
                  </a:cubicBezTo>
                  <a:cubicBezTo>
                    <a:pt x="165" y="468"/>
                    <a:pt x="172" y="467"/>
                    <a:pt x="180" y="464"/>
                  </a:cubicBezTo>
                  <a:cubicBezTo>
                    <a:pt x="275" y="431"/>
                    <a:pt x="317" y="361"/>
                    <a:pt x="318" y="262"/>
                  </a:cubicBezTo>
                  <a:cubicBezTo>
                    <a:pt x="321" y="161"/>
                    <a:pt x="279" y="89"/>
                    <a:pt x="200" y="29"/>
                  </a:cubicBezTo>
                  <a:cubicBezTo>
                    <a:pt x="176" y="10"/>
                    <a:pt x="148" y="1"/>
                    <a:pt x="12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7920;p69">
              <a:extLst>
                <a:ext uri="{FF2B5EF4-FFF2-40B4-BE49-F238E27FC236}">
                  <a16:creationId xmlns:a16="http://schemas.microsoft.com/office/drawing/2014/main" id="{242A9474-100D-B8AD-751D-9DCEE135CFD7}"/>
                </a:ext>
              </a:extLst>
            </p:cNvPr>
            <p:cNvSpPr/>
            <p:nvPr/>
          </p:nvSpPr>
          <p:spPr>
            <a:xfrm>
              <a:off x="3909175" y="765875"/>
              <a:ext cx="32450" cy="21325"/>
            </a:xfrm>
            <a:custGeom>
              <a:avLst/>
              <a:gdLst/>
              <a:ahLst/>
              <a:cxnLst/>
              <a:rect l="l" t="t" r="r" b="b"/>
              <a:pathLst>
                <a:path w="1298" h="853" extrusionOk="0">
                  <a:moveTo>
                    <a:pt x="152" y="1"/>
                  </a:moveTo>
                  <a:cubicBezTo>
                    <a:pt x="72" y="1"/>
                    <a:pt x="0" y="80"/>
                    <a:pt x="46" y="179"/>
                  </a:cubicBezTo>
                  <a:cubicBezTo>
                    <a:pt x="205" y="523"/>
                    <a:pt x="572" y="853"/>
                    <a:pt x="965" y="853"/>
                  </a:cubicBezTo>
                  <a:cubicBezTo>
                    <a:pt x="1033" y="853"/>
                    <a:pt x="1102" y="843"/>
                    <a:pt x="1171" y="821"/>
                  </a:cubicBezTo>
                  <a:cubicBezTo>
                    <a:pt x="1297" y="781"/>
                    <a:pt x="1288" y="616"/>
                    <a:pt x="1171" y="572"/>
                  </a:cubicBezTo>
                  <a:cubicBezTo>
                    <a:pt x="828" y="445"/>
                    <a:pt x="491" y="371"/>
                    <a:pt x="257" y="56"/>
                  </a:cubicBezTo>
                  <a:cubicBezTo>
                    <a:pt x="227" y="17"/>
                    <a:pt x="189" y="1"/>
                    <a:pt x="15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7921;p69">
              <a:extLst>
                <a:ext uri="{FF2B5EF4-FFF2-40B4-BE49-F238E27FC236}">
                  <a16:creationId xmlns:a16="http://schemas.microsoft.com/office/drawing/2014/main" id="{042990C1-2BC8-C885-0B75-655239E39FE1}"/>
                </a:ext>
              </a:extLst>
            </p:cNvPr>
            <p:cNvSpPr/>
            <p:nvPr/>
          </p:nvSpPr>
          <p:spPr>
            <a:xfrm>
              <a:off x="3975925" y="883675"/>
              <a:ext cx="17775" cy="19750"/>
            </a:xfrm>
            <a:custGeom>
              <a:avLst/>
              <a:gdLst/>
              <a:ahLst/>
              <a:cxnLst/>
              <a:rect l="l" t="t" r="r" b="b"/>
              <a:pathLst>
                <a:path w="711" h="790" extrusionOk="0">
                  <a:moveTo>
                    <a:pt x="152" y="0"/>
                  </a:moveTo>
                  <a:cubicBezTo>
                    <a:pt x="76" y="0"/>
                    <a:pt x="0" y="50"/>
                    <a:pt x="10" y="139"/>
                  </a:cubicBezTo>
                  <a:cubicBezTo>
                    <a:pt x="28" y="310"/>
                    <a:pt x="87" y="462"/>
                    <a:pt x="195" y="595"/>
                  </a:cubicBezTo>
                  <a:cubicBezTo>
                    <a:pt x="265" y="682"/>
                    <a:pt x="402" y="789"/>
                    <a:pt x="529" y="789"/>
                  </a:cubicBezTo>
                  <a:cubicBezTo>
                    <a:pt x="567" y="789"/>
                    <a:pt x="605" y="779"/>
                    <a:pt x="640" y="756"/>
                  </a:cubicBezTo>
                  <a:cubicBezTo>
                    <a:pt x="685" y="725"/>
                    <a:pt x="710" y="672"/>
                    <a:pt x="696" y="619"/>
                  </a:cubicBezTo>
                  <a:cubicBezTo>
                    <a:pt x="665" y="507"/>
                    <a:pt x="537" y="447"/>
                    <a:pt x="455" y="377"/>
                  </a:cubicBezTo>
                  <a:cubicBezTo>
                    <a:pt x="370" y="303"/>
                    <a:pt x="317" y="210"/>
                    <a:pt x="291" y="102"/>
                  </a:cubicBezTo>
                  <a:cubicBezTo>
                    <a:pt x="275" y="33"/>
                    <a:pt x="214" y="0"/>
                    <a:pt x="15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7922;p69">
              <a:extLst>
                <a:ext uri="{FF2B5EF4-FFF2-40B4-BE49-F238E27FC236}">
                  <a16:creationId xmlns:a16="http://schemas.microsoft.com/office/drawing/2014/main" id="{75B57F69-2C74-483B-6086-4C716AB025CC}"/>
                </a:ext>
              </a:extLst>
            </p:cNvPr>
            <p:cNvSpPr/>
            <p:nvPr/>
          </p:nvSpPr>
          <p:spPr>
            <a:xfrm>
              <a:off x="3646950" y="822900"/>
              <a:ext cx="42975" cy="37850"/>
            </a:xfrm>
            <a:custGeom>
              <a:avLst/>
              <a:gdLst/>
              <a:ahLst/>
              <a:cxnLst/>
              <a:rect l="l" t="t" r="r" b="b"/>
              <a:pathLst>
                <a:path w="1719" h="1514" extrusionOk="0">
                  <a:moveTo>
                    <a:pt x="1477" y="1"/>
                  </a:moveTo>
                  <a:cubicBezTo>
                    <a:pt x="1452" y="1"/>
                    <a:pt x="1428" y="8"/>
                    <a:pt x="1408" y="24"/>
                  </a:cubicBezTo>
                  <a:cubicBezTo>
                    <a:pt x="1165" y="209"/>
                    <a:pt x="1086" y="530"/>
                    <a:pt x="884" y="757"/>
                  </a:cubicBezTo>
                  <a:cubicBezTo>
                    <a:pt x="666" y="1001"/>
                    <a:pt x="398" y="1206"/>
                    <a:pt x="99" y="1339"/>
                  </a:cubicBezTo>
                  <a:cubicBezTo>
                    <a:pt x="1" y="1385"/>
                    <a:pt x="70" y="1513"/>
                    <a:pt x="159" y="1513"/>
                  </a:cubicBezTo>
                  <a:cubicBezTo>
                    <a:pt x="163" y="1513"/>
                    <a:pt x="167" y="1513"/>
                    <a:pt x="172" y="1512"/>
                  </a:cubicBezTo>
                  <a:cubicBezTo>
                    <a:pt x="552" y="1455"/>
                    <a:pt x="887" y="1306"/>
                    <a:pt x="1169" y="1043"/>
                  </a:cubicBezTo>
                  <a:cubicBezTo>
                    <a:pt x="1410" y="817"/>
                    <a:pt x="1719" y="469"/>
                    <a:pt x="1628" y="114"/>
                  </a:cubicBezTo>
                  <a:cubicBezTo>
                    <a:pt x="1613" y="52"/>
                    <a:pt x="1543" y="1"/>
                    <a:pt x="147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7923;p69">
              <a:extLst>
                <a:ext uri="{FF2B5EF4-FFF2-40B4-BE49-F238E27FC236}">
                  <a16:creationId xmlns:a16="http://schemas.microsoft.com/office/drawing/2014/main" id="{D3A56F74-FDCD-18F0-BA5E-3FB5114F789E}"/>
                </a:ext>
              </a:extLst>
            </p:cNvPr>
            <p:cNvSpPr/>
            <p:nvPr/>
          </p:nvSpPr>
          <p:spPr>
            <a:xfrm>
              <a:off x="3712250" y="789100"/>
              <a:ext cx="14550" cy="34150"/>
            </a:xfrm>
            <a:custGeom>
              <a:avLst/>
              <a:gdLst/>
              <a:ahLst/>
              <a:cxnLst/>
              <a:rect l="l" t="t" r="r" b="b"/>
              <a:pathLst>
                <a:path w="582" h="1366" extrusionOk="0">
                  <a:moveTo>
                    <a:pt x="221" y="1"/>
                  </a:moveTo>
                  <a:cubicBezTo>
                    <a:pt x="149" y="1"/>
                    <a:pt x="77" y="80"/>
                    <a:pt x="96" y="159"/>
                  </a:cubicBezTo>
                  <a:cubicBezTo>
                    <a:pt x="140" y="353"/>
                    <a:pt x="134" y="569"/>
                    <a:pt x="87" y="763"/>
                  </a:cubicBezTo>
                  <a:cubicBezTo>
                    <a:pt x="43" y="947"/>
                    <a:pt x="1" y="1083"/>
                    <a:pt x="33" y="1273"/>
                  </a:cubicBezTo>
                  <a:cubicBezTo>
                    <a:pt x="43" y="1336"/>
                    <a:pt x="98" y="1366"/>
                    <a:pt x="154" y="1366"/>
                  </a:cubicBezTo>
                  <a:cubicBezTo>
                    <a:pt x="188" y="1366"/>
                    <a:pt x="223" y="1354"/>
                    <a:pt x="248" y="1331"/>
                  </a:cubicBezTo>
                  <a:cubicBezTo>
                    <a:pt x="582" y="1017"/>
                    <a:pt x="578" y="383"/>
                    <a:pt x="299" y="41"/>
                  </a:cubicBezTo>
                  <a:cubicBezTo>
                    <a:pt x="276" y="12"/>
                    <a:pt x="248" y="1"/>
                    <a:pt x="2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7924;p69">
              <a:extLst>
                <a:ext uri="{FF2B5EF4-FFF2-40B4-BE49-F238E27FC236}">
                  <a16:creationId xmlns:a16="http://schemas.microsoft.com/office/drawing/2014/main" id="{BA8E4D2A-DB69-6B51-7AC2-03CDAB70901C}"/>
                </a:ext>
              </a:extLst>
            </p:cNvPr>
            <p:cNvSpPr/>
            <p:nvPr/>
          </p:nvSpPr>
          <p:spPr>
            <a:xfrm>
              <a:off x="3671675" y="888300"/>
              <a:ext cx="7325" cy="15800"/>
            </a:xfrm>
            <a:custGeom>
              <a:avLst/>
              <a:gdLst/>
              <a:ahLst/>
              <a:cxnLst/>
              <a:rect l="l" t="t" r="r" b="b"/>
              <a:pathLst>
                <a:path w="293" h="632" extrusionOk="0">
                  <a:moveTo>
                    <a:pt x="222" y="0"/>
                  </a:moveTo>
                  <a:cubicBezTo>
                    <a:pt x="195" y="0"/>
                    <a:pt x="168" y="15"/>
                    <a:pt x="163" y="47"/>
                  </a:cubicBezTo>
                  <a:cubicBezTo>
                    <a:pt x="147" y="138"/>
                    <a:pt x="126" y="228"/>
                    <a:pt x="94" y="315"/>
                  </a:cubicBezTo>
                  <a:cubicBezTo>
                    <a:pt x="63" y="398"/>
                    <a:pt x="14" y="473"/>
                    <a:pt x="4" y="561"/>
                  </a:cubicBezTo>
                  <a:cubicBezTo>
                    <a:pt x="0" y="606"/>
                    <a:pt x="38" y="631"/>
                    <a:pt x="76" y="631"/>
                  </a:cubicBezTo>
                  <a:cubicBezTo>
                    <a:pt x="95" y="631"/>
                    <a:pt x="113" y="625"/>
                    <a:pt x="127" y="613"/>
                  </a:cubicBezTo>
                  <a:cubicBezTo>
                    <a:pt x="195" y="549"/>
                    <a:pt x="219" y="444"/>
                    <a:pt x="242" y="357"/>
                  </a:cubicBezTo>
                  <a:cubicBezTo>
                    <a:pt x="266" y="261"/>
                    <a:pt x="281" y="162"/>
                    <a:pt x="290" y="64"/>
                  </a:cubicBezTo>
                  <a:cubicBezTo>
                    <a:pt x="293" y="23"/>
                    <a:pt x="257" y="0"/>
                    <a:pt x="22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7925;p69">
              <a:extLst>
                <a:ext uri="{FF2B5EF4-FFF2-40B4-BE49-F238E27FC236}">
                  <a16:creationId xmlns:a16="http://schemas.microsoft.com/office/drawing/2014/main" id="{4ED8A2D3-169B-718B-400E-30247CE7819D}"/>
                </a:ext>
              </a:extLst>
            </p:cNvPr>
            <p:cNvSpPr/>
            <p:nvPr/>
          </p:nvSpPr>
          <p:spPr>
            <a:xfrm>
              <a:off x="3991400" y="775400"/>
              <a:ext cx="22325" cy="48325"/>
            </a:xfrm>
            <a:custGeom>
              <a:avLst/>
              <a:gdLst/>
              <a:ahLst/>
              <a:cxnLst/>
              <a:rect l="l" t="t" r="r" b="b"/>
              <a:pathLst>
                <a:path w="893" h="1933" extrusionOk="0">
                  <a:moveTo>
                    <a:pt x="307" y="1"/>
                  </a:moveTo>
                  <a:cubicBezTo>
                    <a:pt x="196" y="1"/>
                    <a:pt x="86" y="101"/>
                    <a:pt x="128" y="226"/>
                  </a:cubicBezTo>
                  <a:cubicBezTo>
                    <a:pt x="218" y="499"/>
                    <a:pt x="217" y="746"/>
                    <a:pt x="164" y="1028"/>
                  </a:cubicBezTo>
                  <a:cubicBezTo>
                    <a:pt x="115" y="1283"/>
                    <a:pt x="1" y="1497"/>
                    <a:pt x="86" y="1762"/>
                  </a:cubicBezTo>
                  <a:cubicBezTo>
                    <a:pt x="121" y="1870"/>
                    <a:pt x="213" y="1933"/>
                    <a:pt x="320" y="1933"/>
                  </a:cubicBezTo>
                  <a:cubicBezTo>
                    <a:pt x="339" y="1933"/>
                    <a:pt x="358" y="1931"/>
                    <a:pt x="378" y="1927"/>
                  </a:cubicBezTo>
                  <a:cubicBezTo>
                    <a:pt x="781" y="1844"/>
                    <a:pt x="893" y="1391"/>
                    <a:pt x="880" y="1031"/>
                  </a:cubicBezTo>
                  <a:cubicBezTo>
                    <a:pt x="866" y="664"/>
                    <a:pt x="679" y="308"/>
                    <a:pt x="427" y="52"/>
                  </a:cubicBezTo>
                  <a:cubicBezTo>
                    <a:pt x="393" y="16"/>
                    <a:pt x="350" y="1"/>
                    <a:pt x="30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7926;p69">
              <a:extLst>
                <a:ext uri="{FF2B5EF4-FFF2-40B4-BE49-F238E27FC236}">
                  <a16:creationId xmlns:a16="http://schemas.microsoft.com/office/drawing/2014/main" id="{D2C904AF-5654-A054-A288-45B89ED4A169}"/>
                </a:ext>
              </a:extLst>
            </p:cNvPr>
            <p:cNvSpPr/>
            <p:nvPr/>
          </p:nvSpPr>
          <p:spPr>
            <a:xfrm>
              <a:off x="3751550" y="1027375"/>
              <a:ext cx="160100" cy="66775"/>
            </a:xfrm>
            <a:custGeom>
              <a:avLst/>
              <a:gdLst/>
              <a:ahLst/>
              <a:cxnLst/>
              <a:rect l="l" t="t" r="r" b="b"/>
              <a:pathLst>
                <a:path w="6404" h="2671" extrusionOk="0">
                  <a:moveTo>
                    <a:pt x="5364" y="1"/>
                  </a:moveTo>
                  <a:cubicBezTo>
                    <a:pt x="5339" y="1"/>
                    <a:pt x="5314" y="2"/>
                    <a:pt x="5289" y="4"/>
                  </a:cubicBezTo>
                  <a:cubicBezTo>
                    <a:pt x="4569" y="69"/>
                    <a:pt x="4379" y="602"/>
                    <a:pt x="3297" y="653"/>
                  </a:cubicBezTo>
                  <a:cubicBezTo>
                    <a:pt x="3270" y="654"/>
                    <a:pt x="3244" y="655"/>
                    <a:pt x="3217" y="655"/>
                  </a:cubicBezTo>
                  <a:cubicBezTo>
                    <a:pt x="2658" y="655"/>
                    <a:pt x="2100" y="394"/>
                    <a:pt x="1598" y="186"/>
                  </a:cubicBezTo>
                  <a:cubicBezTo>
                    <a:pt x="1383" y="99"/>
                    <a:pt x="1115" y="36"/>
                    <a:pt x="880" y="17"/>
                  </a:cubicBezTo>
                  <a:cubicBezTo>
                    <a:pt x="863" y="15"/>
                    <a:pt x="846" y="15"/>
                    <a:pt x="830" y="15"/>
                  </a:cubicBezTo>
                  <a:cubicBezTo>
                    <a:pt x="320" y="15"/>
                    <a:pt x="0" y="632"/>
                    <a:pt x="187" y="1091"/>
                  </a:cubicBezTo>
                  <a:cubicBezTo>
                    <a:pt x="297" y="1359"/>
                    <a:pt x="465" y="1588"/>
                    <a:pt x="683" y="1758"/>
                  </a:cubicBezTo>
                  <a:cubicBezTo>
                    <a:pt x="1140" y="2110"/>
                    <a:pt x="1677" y="2382"/>
                    <a:pt x="2228" y="2535"/>
                  </a:cubicBezTo>
                  <a:cubicBezTo>
                    <a:pt x="2556" y="2628"/>
                    <a:pt x="2892" y="2671"/>
                    <a:pt x="3228" y="2671"/>
                  </a:cubicBezTo>
                  <a:cubicBezTo>
                    <a:pt x="3826" y="2671"/>
                    <a:pt x="4425" y="2535"/>
                    <a:pt x="4980" y="2299"/>
                  </a:cubicBezTo>
                  <a:cubicBezTo>
                    <a:pt x="5440" y="2103"/>
                    <a:pt x="5814" y="1823"/>
                    <a:pt x="6101" y="1412"/>
                  </a:cubicBezTo>
                  <a:cubicBezTo>
                    <a:pt x="6274" y="1170"/>
                    <a:pt x="6404" y="791"/>
                    <a:pt x="6247" y="511"/>
                  </a:cubicBezTo>
                  <a:cubicBezTo>
                    <a:pt x="6073" y="201"/>
                    <a:pt x="5706" y="1"/>
                    <a:pt x="5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7927;p69">
              <a:extLst>
                <a:ext uri="{FF2B5EF4-FFF2-40B4-BE49-F238E27FC236}">
                  <a16:creationId xmlns:a16="http://schemas.microsoft.com/office/drawing/2014/main" id="{FA174EAE-04A7-63D4-797C-2813D60A12F2}"/>
                </a:ext>
              </a:extLst>
            </p:cNvPr>
            <p:cNvSpPr/>
            <p:nvPr/>
          </p:nvSpPr>
          <p:spPr>
            <a:xfrm>
              <a:off x="3766750" y="1027425"/>
              <a:ext cx="131450" cy="66775"/>
            </a:xfrm>
            <a:custGeom>
              <a:avLst/>
              <a:gdLst/>
              <a:ahLst/>
              <a:cxnLst/>
              <a:rect l="l" t="t" r="r" b="b"/>
              <a:pathLst>
                <a:path w="5258" h="2671" extrusionOk="0">
                  <a:moveTo>
                    <a:pt x="4752" y="1"/>
                  </a:moveTo>
                  <a:cubicBezTo>
                    <a:pt x="4728" y="1"/>
                    <a:pt x="4704" y="2"/>
                    <a:pt x="4680" y="4"/>
                  </a:cubicBezTo>
                  <a:cubicBezTo>
                    <a:pt x="3958" y="68"/>
                    <a:pt x="3769" y="602"/>
                    <a:pt x="2688" y="653"/>
                  </a:cubicBezTo>
                  <a:cubicBezTo>
                    <a:pt x="2661" y="654"/>
                    <a:pt x="2635" y="655"/>
                    <a:pt x="2608" y="655"/>
                  </a:cubicBezTo>
                  <a:cubicBezTo>
                    <a:pt x="2049" y="655"/>
                    <a:pt x="1492" y="394"/>
                    <a:pt x="988" y="186"/>
                  </a:cubicBezTo>
                  <a:cubicBezTo>
                    <a:pt x="775" y="99"/>
                    <a:pt x="506" y="36"/>
                    <a:pt x="271" y="18"/>
                  </a:cubicBezTo>
                  <a:lnTo>
                    <a:pt x="271" y="18"/>
                  </a:lnTo>
                  <a:cubicBezTo>
                    <a:pt x="271" y="18"/>
                    <a:pt x="337" y="471"/>
                    <a:pt x="733" y="1001"/>
                  </a:cubicBezTo>
                  <a:lnTo>
                    <a:pt x="733" y="1001"/>
                  </a:lnTo>
                  <a:cubicBezTo>
                    <a:pt x="733" y="1001"/>
                    <a:pt x="733" y="1001"/>
                    <a:pt x="733" y="1001"/>
                  </a:cubicBezTo>
                  <a:cubicBezTo>
                    <a:pt x="730" y="1001"/>
                    <a:pt x="160" y="1287"/>
                    <a:pt x="1" y="1690"/>
                  </a:cubicBezTo>
                  <a:cubicBezTo>
                    <a:pt x="26" y="1712"/>
                    <a:pt x="49" y="1735"/>
                    <a:pt x="75" y="1756"/>
                  </a:cubicBezTo>
                  <a:cubicBezTo>
                    <a:pt x="532" y="2108"/>
                    <a:pt x="1069" y="2380"/>
                    <a:pt x="1619" y="2537"/>
                  </a:cubicBezTo>
                  <a:cubicBezTo>
                    <a:pt x="1946" y="2628"/>
                    <a:pt x="2281" y="2671"/>
                    <a:pt x="2617" y="2671"/>
                  </a:cubicBezTo>
                  <a:cubicBezTo>
                    <a:pt x="3215" y="2671"/>
                    <a:pt x="3815" y="2535"/>
                    <a:pt x="4371" y="2299"/>
                  </a:cubicBezTo>
                  <a:cubicBezTo>
                    <a:pt x="4714" y="2152"/>
                    <a:pt x="5011" y="1959"/>
                    <a:pt x="5258" y="1701"/>
                  </a:cubicBezTo>
                  <a:cubicBezTo>
                    <a:pt x="5146" y="1200"/>
                    <a:pt x="4648" y="1148"/>
                    <a:pt x="4648" y="1148"/>
                  </a:cubicBezTo>
                  <a:cubicBezTo>
                    <a:pt x="4648" y="1148"/>
                    <a:pt x="5243" y="433"/>
                    <a:pt x="5066" y="55"/>
                  </a:cubicBezTo>
                  <a:cubicBezTo>
                    <a:pt x="4963" y="21"/>
                    <a:pt x="4856" y="1"/>
                    <a:pt x="4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7928;p69">
              <a:extLst>
                <a:ext uri="{FF2B5EF4-FFF2-40B4-BE49-F238E27FC236}">
                  <a16:creationId xmlns:a16="http://schemas.microsoft.com/office/drawing/2014/main" id="{BC1E354B-AC62-C69A-2FFC-05B183B65B09}"/>
                </a:ext>
              </a:extLst>
            </p:cNvPr>
            <p:cNvSpPr/>
            <p:nvPr/>
          </p:nvSpPr>
          <p:spPr>
            <a:xfrm>
              <a:off x="3702500" y="847550"/>
              <a:ext cx="84575" cy="45150"/>
            </a:xfrm>
            <a:custGeom>
              <a:avLst/>
              <a:gdLst/>
              <a:ahLst/>
              <a:cxnLst/>
              <a:rect l="l" t="t" r="r" b="b"/>
              <a:pathLst>
                <a:path w="3383" h="1806" extrusionOk="0">
                  <a:moveTo>
                    <a:pt x="2559" y="1"/>
                  </a:moveTo>
                  <a:cubicBezTo>
                    <a:pt x="2458" y="1"/>
                    <a:pt x="2332" y="28"/>
                    <a:pt x="2271" y="37"/>
                  </a:cubicBezTo>
                  <a:cubicBezTo>
                    <a:pt x="1989" y="78"/>
                    <a:pt x="1715" y="174"/>
                    <a:pt x="1452" y="284"/>
                  </a:cubicBezTo>
                  <a:cubicBezTo>
                    <a:pt x="832" y="543"/>
                    <a:pt x="348" y="969"/>
                    <a:pt x="93" y="1540"/>
                  </a:cubicBezTo>
                  <a:cubicBezTo>
                    <a:pt x="1" y="1742"/>
                    <a:pt x="85" y="1805"/>
                    <a:pt x="207" y="1805"/>
                  </a:cubicBezTo>
                  <a:cubicBezTo>
                    <a:pt x="271" y="1805"/>
                    <a:pt x="346" y="1788"/>
                    <a:pt x="411" y="1764"/>
                  </a:cubicBezTo>
                  <a:cubicBezTo>
                    <a:pt x="449" y="1749"/>
                    <a:pt x="486" y="1733"/>
                    <a:pt x="514" y="1717"/>
                  </a:cubicBezTo>
                  <a:cubicBezTo>
                    <a:pt x="746" y="1586"/>
                    <a:pt x="944" y="1406"/>
                    <a:pt x="1186" y="1295"/>
                  </a:cubicBezTo>
                  <a:cubicBezTo>
                    <a:pt x="1463" y="1169"/>
                    <a:pt x="1820" y="1081"/>
                    <a:pt x="2128" y="1043"/>
                  </a:cubicBezTo>
                  <a:cubicBezTo>
                    <a:pt x="2194" y="1034"/>
                    <a:pt x="2270" y="1033"/>
                    <a:pt x="2350" y="1033"/>
                  </a:cubicBezTo>
                  <a:cubicBezTo>
                    <a:pt x="2403" y="1033"/>
                    <a:pt x="2457" y="1033"/>
                    <a:pt x="2512" y="1033"/>
                  </a:cubicBezTo>
                  <a:cubicBezTo>
                    <a:pt x="2735" y="1033"/>
                    <a:pt x="2965" y="1021"/>
                    <a:pt x="3109" y="896"/>
                  </a:cubicBezTo>
                  <a:cubicBezTo>
                    <a:pt x="3383" y="659"/>
                    <a:pt x="3325" y="95"/>
                    <a:pt x="2904" y="55"/>
                  </a:cubicBezTo>
                  <a:cubicBezTo>
                    <a:pt x="2893" y="137"/>
                    <a:pt x="2795" y="374"/>
                    <a:pt x="2815" y="442"/>
                  </a:cubicBezTo>
                  <a:cubicBezTo>
                    <a:pt x="2787" y="350"/>
                    <a:pt x="2756" y="81"/>
                    <a:pt x="2679" y="26"/>
                  </a:cubicBezTo>
                  <a:cubicBezTo>
                    <a:pt x="2653" y="8"/>
                    <a:pt x="2609" y="1"/>
                    <a:pt x="255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7929;p69">
              <a:extLst>
                <a:ext uri="{FF2B5EF4-FFF2-40B4-BE49-F238E27FC236}">
                  <a16:creationId xmlns:a16="http://schemas.microsoft.com/office/drawing/2014/main" id="{0BBA792B-2251-0236-A1E5-992CB7396B2B}"/>
                </a:ext>
              </a:extLst>
            </p:cNvPr>
            <p:cNvSpPr/>
            <p:nvPr/>
          </p:nvSpPr>
          <p:spPr>
            <a:xfrm>
              <a:off x="3712575" y="848825"/>
              <a:ext cx="64275" cy="40200"/>
            </a:xfrm>
            <a:custGeom>
              <a:avLst/>
              <a:gdLst/>
              <a:ahLst/>
              <a:cxnLst/>
              <a:rect l="l" t="t" r="r" b="b"/>
              <a:pathLst>
                <a:path w="2571" h="1608" extrusionOk="0">
                  <a:moveTo>
                    <a:pt x="1781" y="1"/>
                  </a:moveTo>
                  <a:cubicBezTo>
                    <a:pt x="1760" y="4"/>
                    <a:pt x="1738" y="8"/>
                    <a:pt x="1718" y="13"/>
                  </a:cubicBezTo>
                  <a:cubicBezTo>
                    <a:pt x="1704" y="169"/>
                    <a:pt x="1694" y="340"/>
                    <a:pt x="1694" y="340"/>
                  </a:cubicBezTo>
                  <a:cubicBezTo>
                    <a:pt x="1694" y="340"/>
                    <a:pt x="1702" y="926"/>
                    <a:pt x="1729" y="926"/>
                  </a:cubicBezTo>
                  <a:cubicBezTo>
                    <a:pt x="1729" y="926"/>
                    <a:pt x="1729" y="926"/>
                    <a:pt x="1729" y="926"/>
                  </a:cubicBezTo>
                  <a:cubicBezTo>
                    <a:pt x="1756" y="926"/>
                    <a:pt x="1790" y="343"/>
                    <a:pt x="1790" y="343"/>
                  </a:cubicBezTo>
                  <a:cubicBezTo>
                    <a:pt x="1790" y="343"/>
                    <a:pt x="1787" y="162"/>
                    <a:pt x="1781" y="1"/>
                  </a:cubicBezTo>
                  <a:close/>
                  <a:moveTo>
                    <a:pt x="2501" y="3"/>
                  </a:moveTo>
                  <a:cubicBezTo>
                    <a:pt x="2496" y="31"/>
                    <a:pt x="2482" y="78"/>
                    <a:pt x="2466" y="129"/>
                  </a:cubicBezTo>
                  <a:cubicBezTo>
                    <a:pt x="2487" y="332"/>
                    <a:pt x="2470" y="516"/>
                    <a:pt x="2470" y="516"/>
                  </a:cubicBezTo>
                  <a:cubicBezTo>
                    <a:pt x="2470" y="516"/>
                    <a:pt x="2465" y="745"/>
                    <a:pt x="2381" y="959"/>
                  </a:cubicBezTo>
                  <a:cubicBezTo>
                    <a:pt x="2380" y="962"/>
                    <a:pt x="2379" y="965"/>
                    <a:pt x="2378" y="968"/>
                  </a:cubicBezTo>
                  <a:cubicBezTo>
                    <a:pt x="2405" y="965"/>
                    <a:pt x="2431" y="959"/>
                    <a:pt x="2458" y="955"/>
                  </a:cubicBezTo>
                  <a:cubicBezTo>
                    <a:pt x="2549" y="744"/>
                    <a:pt x="2566" y="523"/>
                    <a:pt x="2566" y="523"/>
                  </a:cubicBezTo>
                  <a:cubicBezTo>
                    <a:pt x="2566" y="523"/>
                    <a:pt x="2571" y="462"/>
                    <a:pt x="2566" y="372"/>
                  </a:cubicBezTo>
                  <a:cubicBezTo>
                    <a:pt x="2564" y="283"/>
                    <a:pt x="2549" y="163"/>
                    <a:pt x="2525" y="47"/>
                  </a:cubicBezTo>
                  <a:cubicBezTo>
                    <a:pt x="2523" y="34"/>
                    <a:pt x="2518" y="20"/>
                    <a:pt x="2516" y="6"/>
                  </a:cubicBezTo>
                  <a:cubicBezTo>
                    <a:pt x="2511" y="6"/>
                    <a:pt x="2507" y="3"/>
                    <a:pt x="2501" y="3"/>
                  </a:cubicBezTo>
                  <a:close/>
                  <a:moveTo>
                    <a:pt x="1565" y="51"/>
                  </a:moveTo>
                  <a:cubicBezTo>
                    <a:pt x="1541" y="57"/>
                    <a:pt x="1518" y="63"/>
                    <a:pt x="1494" y="71"/>
                  </a:cubicBezTo>
                  <a:cubicBezTo>
                    <a:pt x="1464" y="233"/>
                    <a:pt x="1451" y="398"/>
                    <a:pt x="1451" y="398"/>
                  </a:cubicBezTo>
                  <a:cubicBezTo>
                    <a:pt x="1451" y="398"/>
                    <a:pt x="1446" y="564"/>
                    <a:pt x="1461" y="729"/>
                  </a:cubicBezTo>
                  <a:cubicBezTo>
                    <a:pt x="1472" y="851"/>
                    <a:pt x="1491" y="973"/>
                    <a:pt x="1506" y="1026"/>
                  </a:cubicBezTo>
                  <a:cubicBezTo>
                    <a:pt x="1513" y="1025"/>
                    <a:pt x="1520" y="1025"/>
                    <a:pt x="1526" y="1024"/>
                  </a:cubicBezTo>
                  <a:cubicBezTo>
                    <a:pt x="1529" y="967"/>
                    <a:pt x="1526" y="848"/>
                    <a:pt x="1529" y="728"/>
                  </a:cubicBezTo>
                  <a:cubicBezTo>
                    <a:pt x="1532" y="566"/>
                    <a:pt x="1547" y="404"/>
                    <a:pt x="1547" y="404"/>
                  </a:cubicBezTo>
                  <a:cubicBezTo>
                    <a:pt x="1547" y="404"/>
                    <a:pt x="1549" y="243"/>
                    <a:pt x="1563" y="81"/>
                  </a:cubicBezTo>
                  <a:cubicBezTo>
                    <a:pt x="1564" y="70"/>
                    <a:pt x="1564" y="61"/>
                    <a:pt x="1565" y="51"/>
                  </a:cubicBezTo>
                  <a:close/>
                  <a:moveTo>
                    <a:pt x="1213" y="167"/>
                  </a:moveTo>
                  <a:cubicBezTo>
                    <a:pt x="1187" y="178"/>
                    <a:pt x="1160" y="188"/>
                    <a:pt x="1134" y="199"/>
                  </a:cubicBezTo>
                  <a:cubicBezTo>
                    <a:pt x="1097" y="358"/>
                    <a:pt x="1092" y="507"/>
                    <a:pt x="1092" y="507"/>
                  </a:cubicBezTo>
                  <a:cubicBezTo>
                    <a:pt x="1092" y="507"/>
                    <a:pt x="1094" y="695"/>
                    <a:pt x="1139" y="875"/>
                  </a:cubicBezTo>
                  <a:cubicBezTo>
                    <a:pt x="1159" y="957"/>
                    <a:pt x="1187" y="1036"/>
                    <a:pt x="1213" y="1095"/>
                  </a:cubicBezTo>
                  <a:cubicBezTo>
                    <a:pt x="1227" y="1091"/>
                    <a:pt x="1239" y="1088"/>
                    <a:pt x="1251" y="1085"/>
                  </a:cubicBezTo>
                  <a:cubicBezTo>
                    <a:pt x="1234" y="1021"/>
                    <a:pt x="1214" y="941"/>
                    <a:pt x="1204" y="860"/>
                  </a:cubicBezTo>
                  <a:cubicBezTo>
                    <a:pt x="1177" y="684"/>
                    <a:pt x="1187" y="507"/>
                    <a:pt x="1187" y="507"/>
                  </a:cubicBezTo>
                  <a:cubicBezTo>
                    <a:pt x="1187" y="507"/>
                    <a:pt x="1182" y="338"/>
                    <a:pt x="1213" y="167"/>
                  </a:cubicBezTo>
                  <a:close/>
                  <a:moveTo>
                    <a:pt x="429" y="582"/>
                  </a:moveTo>
                  <a:cubicBezTo>
                    <a:pt x="403" y="600"/>
                    <a:pt x="381" y="620"/>
                    <a:pt x="357" y="638"/>
                  </a:cubicBezTo>
                  <a:cubicBezTo>
                    <a:pt x="357" y="641"/>
                    <a:pt x="355" y="643"/>
                    <a:pt x="355" y="646"/>
                  </a:cubicBezTo>
                  <a:cubicBezTo>
                    <a:pt x="329" y="795"/>
                    <a:pt x="343" y="946"/>
                    <a:pt x="343" y="946"/>
                  </a:cubicBezTo>
                  <a:cubicBezTo>
                    <a:pt x="343" y="946"/>
                    <a:pt x="364" y="1098"/>
                    <a:pt x="424" y="1236"/>
                  </a:cubicBezTo>
                  <a:cubicBezTo>
                    <a:pt x="449" y="1299"/>
                    <a:pt x="482" y="1356"/>
                    <a:pt x="511" y="1400"/>
                  </a:cubicBezTo>
                  <a:cubicBezTo>
                    <a:pt x="524" y="1392"/>
                    <a:pt x="534" y="1384"/>
                    <a:pt x="546" y="1378"/>
                  </a:cubicBezTo>
                  <a:cubicBezTo>
                    <a:pt x="526" y="1331"/>
                    <a:pt x="505" y="1273"/>
                    <a:pt x="488" y="1213"/>
                  </a:cubicBezTo>
                  <a:cubicBezTo>
                    <a:pt x="447" y="1076"/>
                    <a:pt x="436" y="935"/>
                    <a:pt x="436" y="935"/>
                  </a:cubicBezTo>
                  <a:cubicBezTo>
                    <a:pt x="436" y="935"/>
                    <a:pt x="414" y="797"/>
                    <a:pt x="423" y="654"/>
                  </a:cubicBezTo>
                  <a:cubicBezTo>
                    <a:pt x="424" y="631"/>
                    <a:pt x="426" y="605"/>
                    <a:pt x="429" y="582"/>
                  </a:cubicBezTo>
                  <a:close/>
                  <a:moveTo>
                    <a:pt x="69" y="907"/>
                  </a:moveTo>
                  <a:cubicBezTo>
                    <a:pt x="45" y="933"/>
                    <a:pt x="24" y="962"/>
                    <a:pt x="1" y="990"/>
                  </a:cubicBezTo>
                  <a:cubicBezTo>
                    <a:pt x="3" y="1095"/>
                    <a:pt x="17" y="1181"/>
                    <a:pt x="17" y="1181"/>
                  </a:cubicBezTo>
                  <a:cubicBezTo>
                    <a:pt x="17" y="1181"/>
                    <a:pt x="48" y="1315"/>
                    <a:pt x="105" y="1437"/>
                  </a:cubicBezTo>
                  <a:cubicBezTo>
                    <a:pt x="136" y="1504"/>
                    <a:pt x="172" y="1565"/>
                    <a:pt x="202" y="1608"/>
                  </a:cubicBezTo>
                  <a:cubicBezTo>
                    <a:pt x="212" y="1601"/>
                    <a:pt x="222" y="1596"/>
                    <a:pt x="232" y="1590"/>
                  </a:cubicBezTo>
                  <a:cubicBezTo>
                    <a:pt x="213" y="1544"/>
                    <a:pt x="188" y="1482"/>
                    <a:pt x="168" y="1415"/>
                  </a:cubicBezTo>
                  <a:cubicBezTo>
                    <a:pt x="130" y="1291"/>
                    <a:pt x="110" y="1164"/>
                    <a:pt x="110" y="1164"/>
                  </a:cubicBezTo>
                  <a:cubicBezTo>
                    <a:pt x="110" y="1164"/>
                    <a:pt x="78" y="1041"/>
                    <a:pt x="69" y="912"/>
                  </a:cubicBezTo>
                  <a:lnTo>
                    <a:pt x="69" y="907"/>
                  </a:ln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7930;p69">
              <a:extLst>
                <a:ext uri="{FF2B5EF4-FFF2-40B4-BE49-F238E27FC236}">
                  <a16:creationId xmlns:a16="http://schemas.microsoft.com/office/drawing/2014/main" id="{E7C47310-D6DE-122C-3FAD-CB18443632F3}"/>
                </a:ext>
              </a:extLst>
            </p:cNvPr>
            <p:cNvSpPr/>
            <p:nvPr/>
          </p:nvSpPr>
          <p:spPr>
            <a:xfrm>
              <a:off x="3702525" y="854125"/>
              <a:ext cx="83025" cy="38600"/>
            </a:xfrm>
            <a:custGeom>
              <a:avLst/>
              <a:gdLst/>
              <a:ahLst/>
              <a:cxnLst/>
              <a:rect l="l" t="t" r="r" b="b"/>
              <a:pathLst>
                <a:path w="3321" h="1544" extrusionOk="0">
                  <a:moveTo>
                    <a:pt x="3219" y="1"/>
                  </a:moveTo>
                  <a:lnTo>
                    <a:pt x="3219" y="1"/>
                  </a:lnTo>
                  <a:cubicBezTo>
                    <a:pt x="3172" y="269"/>
                    <a:pt x="2860" y="443"/>
                    <a:pt x="2464" y="443"/>
                  </a:cubicBezTo>
                  <a:cubicBezTo>
                    <a:pt x="2439" y="443"/>
                    <a:pt x="2414" y="442"/>
                    <a:pt x="2389" y="441"/>
                  </a:cubicBezTo>
                  <a:cubicBezTo>
                    <a:pt x="2371" y="440"/>
                    <a:pt x="2353" y="439"/>
                    <a:pt x="2335" y="439"/>
                  </a:cubicBezTo>
                  <a:cubicBezTo>
                    <a:pt x="1814" y="439"/>
                    <a:pt x="1210" y="865"/>
                    <a:pt x="659" y="1013"/>
                  </a:cubicBezTo>
                  <a:cubicBezTo>
                    <a:pt x="611" y="1027"/>
                    <a:pt x="570" y="1033"/>
                    <a:pt x="536" y="1033"/>
                  </a:cubicBezTo>
                  <a:cubicBezTo>
                    <a:pt x="400" y="1033"/>
                    <a:pt x="364" y="938"/>
                    <a:pt x="372" y="818"/>
                  </a:cubicBezTo>
                  <a:lnTo>
                    <a:pt x="372" y="818"/>
                  </a:lnTo>
                  <a:cubicBezTo>
                    <a:pt x="261" y="959"/>
                    <a:pt x="165" y="1111"/>
                    <a:pt x="92" y="1276"/>
                  </a:cubicBezTo>
                  <a:cubicBezTo>
                    <a:pt x="0" y="1480"/>
                    <a:pt x="84" y="1543"/>
                    <a:pt x="207" y="1543"/>
                  </a:cubicBezTo>
                  <a:cubicBezTo>
                    <a:pt x="271" y="1543"/>
                    <a:pt x="346" y="1526"/>
                    <a:pt x="411" y="1502"/>
                  </a:cubicBezTo>
                  <a:cubicBezTo>
                    <a:pt x="450" y="1488"/>
                    <a:pt x="486" y="1472"/>
                    <a:pt x="516" y="1456"/>
                  </a:cubicBezTo>
                  <a:cubicBezTo>
                    <a:pt x="743" y="1323"/>
                    <a:pt x="943" y="1143"/>
                    <a:pt x="1185" y="1032"/>
                  </a:cubicBezTo>
                  <a:cubicBezTo>
                    <a:pt x="1462" y="906"/>
                    <a:pt x="1819" y="818"/>
                    <a:pt x="2127" y="780"/>
                  </a:cubicBezTo>
                  <a:cubicBezTo>
                    <a:pt x="2193" y="771"/>
                    <a:pt x="2269" y="770"/>
                    <a:pt x="2349" y="770"/>
                  </a:cubicBezTo>
                  <a:cubicBezTo>
                    <a:pt x="2402" y="770"/>
                    <a:pt x="2456" y="770"/>
                    <a:pt x="2511" y="770"/>
                  </a:cubicBezTo>
                  <a:cubicBezTo>
                    <a:pt x="2734" y="770"/>
                    <a:pt x="2964" y="758"/>
                    <a:pt x="3108" y="633"/>
                  </a:cubicBezTo>
                  <a:cubicBezTo>
                    <a:pt x="3283" y="480"/>
                    <a:pt x="3321" y="199"/>
                    <a:pt x="321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7931;p69">
              <a:extLst>
                <a:ext uri="{FF2B5EF4-FFF2-40B4-BE49-F238E27FC236}">
                  <a16:creationId xmlns:a16="http://schemas.microsoft.com/office/drawing/2014/main" id="{BF881AA1-03A1-6C96-5DBD-FB2615B164CC}"/>
                </a:ext>
              </a:extLst>
            </p:cNvPr>
            <p:cNvSpPr/>
            <p:nvPr/>
          </p:nvSpPr>
          <p:spPr>
            <a:xfrm>
              <a:off x="3876850" y="845125"/>
              <a:ext cx="83175" cy="47750"/>
            </a:xfrm>
            <a:custGeom>
              <a:avLst/>
              <a:gdLst/>
              <a:ahLst/>
              <a:cxnLst/>
              <a:rect l="l" t="t" r="r" b="b"/>
              <a:pathLst>
                <a:path w="3327" h="1910" extrusionOk="0">
                  <a:moveTo>
                    <a:pt x="829" y="0"/>
                  </a:moveTo>
                  <a:cubicBezTo>
                    <a:pt x="789" y="0"/>
                    <a:pt x="754" y="6"/>
                    <a:pt x="731" y="21"/>
                  </a:cubicBezTo>
                  <a:cubicBezTo>
                    <a:pt x="651" y="71"/>
                    <a:pt x="609" y="339"/>
                    <a:pt x="577" y="429"/>
                  </a:cubicBezTo>
                  <a:cubicBezTo>
                    <a:pt x="599" y="364"/>
                    <a:pt x="514" y="121"/>
                    <a:pt x="504" y="40"/>
                  </a:cubicBezTo>
                  <a:cubicBezTo>
                    <a:pt x="82" y="61"/>
                    <a:pt x="0" y="621"/>
                    <a:pt x="262" y="870"/>
                  </a:cubicBezTo>
                  <a:cubicBezTo>
                    <a:pt x="486" y="1083"/>
                    <a:pt x="948" y="1010"/>
                    <a:pt x="1236" y="1061"/>
                  </a:cubicBezTo>
                  <a:cubicBezTo>
                    <a:pt x="1541" y="1114"/>
                    <a:pt x="1893" y="1218"/>
                    <a:pt x="2164" y="1356"/>
                  </a:cubicBezTo>
                  <a:cubicBezTo>
                    <a:pt x="2403" y="1478"/>
                    <a:pt x="2593" y="1665"/>
                    <a:pt x="2817" y="1808"/>
                  </a:cubicBezTo>
                  <a:cubicBezTo>
                    <a:pt x="2845" y="1827"/>
                    <a:pt x="2879" y="1844"/>
                    <a:pt x="2919" y="1860"/>
                  </a:cubicBezTo>
                  <a:cubicBezTo>
                    <a:pt x="2988" y="1888"/>
                    <a:pt x="3067" y="1910"/>
                    <a:pt x="3134" y="1910"/>
                  </a:cubicBezTo>
                  <a:cubicBezTo>
                    <a:pt x="3249" y="1910"/>
                    <a:pt x="3326" y="1846"/>
                    <a:pt x="3247" y="1647"/>
                  </a:cubicBezTo>
                  <a:cubicBezTo>
                    <a:pt x="3017" y="1066"/>
                    <a:pt x="2553" y="619"/>
                    <a:pt x="1945" y="332"/>
                  </a:cubicBezTo>
                  <a:cubicBezTo>
                    <a:pt x="1687" y="211"/>
                    <a:pt x="1418" y="102"/>
                    <a:pt x="1137" y="49"/>
                  </a:cubicBezTo>
                  <a:cubicBezTo>
                    <a:pt x="1073" y="37"/>
                    <a:pt x="933" y="0"/>
                    <a:pt x="82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7932;p69">
              <a:extLst>
                <a:ext uri="{FF2B5EF4-FFF2-40B4-BE49-F238E27FC236}">
                  <a16:creationId xmlns:a16="http://schemas.microsoft.com/office/drawing/2014/main" id="{4ECA6B0A-CBF1-AB56-5B5B-A40A1EAA0248}"/>
                </a:ext>
              </a:extLst>
            </p:cNvPr>
            <p:cNvSpPr/>
            <p:nvPr/>
          </p:nvSpPr>
          <p:spPr>
            <a:xfrm>
              <a:off x="3886075" y="845175"/>
              <a:ext cx="59600" cy="37825"/>
            </a:xfrm>
            <a:custGeom>
              <a:avLst/>
              <a:gdLst/>
              <a:ahLst/>
              <a:cxnLst/>
              <a:rect l="l" t="t" r="r" b="b"/>
              <a:pathLst>
                <a:path w="2384" h="1513" extrusionOk="0">
                  <a:moveTo>
                    <a:pt x="132" y="38"/>
                  </a:moveTo>
                  <a:cubicBezTo>
                    <a:pt x="112" y="39"/>
                    <a:pt x="94" y="43"/>
                    <a:pt x="75" y="47"/>
                  </a:cubicBezTo>
                  <a:cubicBezTo>
                    <a:pt x="62" y="86"/>
                    <a:pt x="48" y="129"/>
                    <a:pt x="39" y="175"/>
                  </a:cubicBezTo>
                  <a:cubicBezTo>
                    <a:pt x="0" y="358"/>
                    <a:pt x="15" y="545"/>
                    <a:pt x="15" y="545"/>
                  </a:cubicBezTo>
                  <a:cubicBezTo>
                    <a:pt x="15" y="545"/>
                    <a:pt x="37" y="732"/>
                    <a:pt x="97" y="907"/>
                  </a:cubicBezTo>
                  <a:cubicBezTo>
                    <a:pt x="107" y="934"/>
                    <a:pt x="116" y="961"/>
                    <a:pt x="127" y="988"/>
                  </a:cubicBezTo>
                  <a:cubicBezTo>
                    <a:pt x="148" y="993"/>
                    <a:pt x="169" y="998"/>
                    <a:pt x="192" y="1003"/>
                  </a:cubicBezTo>
                  <a:cubicBezTo>
                    <a:pt x="182" y="964"/>
                    <a:pt x="174" y="927"/>
                    <a:pt x="164" y="887"/>
                  </a:cubicBezTo>
                  <a:cubicBezTo>
                    <a:pt x="121" y="713"/>
                    <a:pt x="111" y="536"/>
                    <a:pt x="111" y="536"/>
                  </a:cubicBezTo>
                  <a:cubicBezTo>
                    <a:pt x="111" y="536"/>
                    <a:pt x="85" y="359"/>
                    <a:pt x="107" y="183"/>
                  </a:cubicBezTo>
                  <a:cubicBezTo>
                    <a:pt x="111" y="133"/>
                    <a:pt x="121" y="84"/>
                    <a:pt x="132" y="38"/>
                  </a:cubicBezTo>
                  <a:close/>
                  <a:moveTo>
                    <a:pt x="517" y="1"/>
                  </a:moveTo>
                  <a:cubicBezTo>
                    <a:pt x="511" y="32"/>
                    <a:pt x="506" y="63"/>
                    <a:pt x="504" y="94"/>
                  </a:cubicBezTo>
                  <a:cubicBezTo>
                    <a:pt x="484" y="264"/>
                    <a:pt x="475" y="436"/>
                    <a:pt x="475" y="436"/>
                  </a:cubicBezTo>
                  <a:cubicBezTo>
                    <a:pt x="475" y="436"/>
                    <a:pt x="477" y="607"/>
                    <a:pt x="490" y="779"/>
                  </a:cubicBezTo>
                  <a:cubicBezTo>
                    <a:pt x="497" y="875"/>
                    <a:pt x="507" y="969"/>
                    <a:pt x="518" y="1034"/>
                  </a:cubicBezTo>
                  <a:cubicBezTo>
                    <a:pt x="528" y="1034"/>
                    <a:pt x="541" y="1037"/>
                    <a:pt x="552" y="1037"/>
                  </a:cubicBezTo>
                  <a:cubicBezTo>
                    <a:pt x="554" y="969"/>
                    <a:pt x="555" y="874"/>
                    <a:pt x="558" y="777"/>
                  </a:cubicBezTo>
                  <a:cubicBezTo>
                    <a:pt x="565" y="606"/>
                    <a:pt x="571" y="437"/>
                    <a:pt x="571" y="437"/>
                  </a:cubicBezTo>
                  <a:lnTo>
                    <a:pt x="571" y="97"/>
                  </a:lnTo>
                  <a:cubicBezTo>
                    <a:pt x="571" y="67"/>
                    <a:pt x="574" y="37"/>
                    <a:pt x="575" y="8"/>
                  </a:cubicBezTo>
                  <a:cubicBezTo>
                    <a:pt x="555" y="5"/>
                    <a:pt x="537" y="3"/>
                    <a:pt x="517" y="1"/>
                  </a:cubicBezTo>
                  <a:close/>
                  <a:moveTo>
                    <a:pt x="1090" y="133"/>
                  </a:moveTo>
                  <a:cubicBezTo>
                    <a:pt x="1076" y="182"/>
                    <a:pt x="1060" y="240"/>
                    <a:pt x="1043" y="297"/>
                  </a:cubicBezTo>
                  <a:cubicBezTo>
                    <a:pt x="1000" y="440"/>
                    <a:pt x="958" y="581"/>
                    <a:pt x="958" y="581"/>
                  </a:cubicBezTo>
                  <a:cubicBezTo>
                    <a:pt x="958" y="581"/>
                    <a:pt x="923" y="723"/>
                    <a:pt x="888" y="867"/>
                  </a:cubicBezTo>
                  <a:cubicBezTo>
                    <a:pt x="869" y="935"/>
                    <a:pt x="851" y="1001"/>
                    <a:pt x="837" y="1055"/>
                  </a:cubicBezTo>
                  <a:cubicBezTo>
                    <a:pt x="847" y="1056"/>
                    <a:pt x="858" y="1058"/>
                    <a:pt x="867" y="1059"/>
                  </a:cubicBezTo>
                  <a:cubicBezTo>
                    <a:pt x="872" y="1060"/>
                    <a:pt x="875" y="1061"/>
                    <a:pt x="879" y="1061"/>
                  </a:cubicBezTo>
                  <a:cubicBezTo>
                    <a:pt x="901" y="1012"/>
                    <a:pt x="928" y="951"/>
                    <a:pt x="953" y="889"/>
                  </a:cubicBezTo>
                  <a:cubicBezTo>
                    <a:pt x="1007" y="749"/>
                    <a:pt x="1051" y="603"/>
                    <a:pt x="1051" y="603"/>
                  </a:cubicBezTo>
                  <a:cubicBezTo>
                    <a:pt x="1051" y="603"/>
                    <a:pt x="1086" y="458"/>
                    <a:pt x="1109" y="310"/>
                  </a:cubicBezTo>
                  <a:cubicBezTo>
                    <a:pt x="1119" y="253"/>
                    <a:pt x="1127" y="196"/>
                    <a:pt x="1133" y="147"/>
                  </a:cubicBezTo>
                  <a:cubicBezTo>
                    <a:pt x="1118" y="143"/>
                    <a:pt x="1104" y="138"/>
                    <a:pt x="1090" y="133"/>
                  </a:cubicBezTo>
                  <a:close/>
                  <a:moveTo>
                    <a:pt x="1399" y="250"/>
                  </a:moveTo>
                  <a:cubicBezTo>
                    <a:pt x="1379" y="307"/>
                    <a:pt x="1357" y="369"/>
                    <a:pt x="1333" y="432"/>
                  </a:cubicBezTo>
                  <a:cubicBezTo>
                    <a:pt x="1268" y="608"/>
                    <a:pt x="1194" y="779"/>
                    <a:pt x="1194" y="779"/>
                  </a:cubicBezTo>
                  <a:cubicBezTo>
                    <a:pt x="1194" y="779"/>
                    <a:pt x="1138" y="936"/>
                    <a:pt x="1070" y="1101"/>
                  </a:cubicBezTo>
                  <a:cubicBezTo>
                    <a:pt x="1093" y="1106"/>
                    <a:pt x="1117" y="1111"/>
                    <a:pt x="1140" y="1118"/>
                  </a:cubicBezTo>
                  <a:cubicBezTo>
                    <a:pt x="1221" y="964"/>
                    <a:pt x="1284" y="815"/>
                    <a:pt x="1284" y="815"/>
                  </a:cubicBezTo>
                  <a:cubicBezTo>
                    <a:pt x="1284" y="815"/>
                    <a:pt x="1349" y="637"/>
                    <a:pt x="1399" y="454"/>
                  </a:cubicBezTo>
                  <a:cubicBezTo>
                    <a:pt x="1416" y="390"/>
                    <a:pt x="1431" y="328"/>
                    <a:pt x="1443" y="271"/>
                  </a:cubicBezTo>
                  <a:lnTo>
                    <a:pt x="1399" y="250"/>
                  </a:lnTo>
                  <a:close/>
                  <a:moveTo>
                    <a:pt x="2161" y="692"/>
                  </a:moveTo>
                  <a:cubicBezTo>
                    <a:pt x="2127" y="735"/>
                    <a:pt x="2105" y="763"/>
                    <a:pt x="2105" y="763"/>
                  </a:cubicBezTo>
                  <a:cubicBezTo>
                    <a:pt x="2105" y="763"/>
                    <a:pt x="2006" y="916"/>
                    <a:pt x="1931" y="1080"/>
                  </a:cubicBezTo>
                  <a:cubicBezTo>
                    <a:pt x="1879" y="1191"/>
                    <a:pt x="1840" y="1304"/>
                    <a:pt x="1823" y="1369"/>
                  </a:cubicBezTo>
                  <a:cubicBezTo>
                    <a:pt x="1830" y="1373"/>
                    <a:pt x="1837" y="1379"/>
                    <a:pt x="1844" y="1383"/>
                  </a:cubicBezTo>
                  <a:cubicBezTo>
                    <a:pt x="1876" y="1325"/>
                    <a:pt x="1928" y="1218"/>
                    <a:pt x="1991" y="1112"/>
                  </a:cubicBezTo>
                  <a:cubicBezTo>
                    <a:pt x="2081" y="959"/>
                    <a:pt x="2184" y="818"/>
                    <a:pt x="2184" y="818"/>
                  </a:cubicBezTo>
                  <a:cubicBezTo>
                    <a:pt x="2184" y="818"/>
                    <a:pt x="2201" y="792"/>
                    <a:pt x="2230" y="750"/>
                  </a:cubicBezTo>
                  <a:cubicBezTo>
                    <a:pt x="2207" y="730"/>
                    <a:pt x="2184" y="712"/>
                    <a:pt x="2161" y="692"/>
                  </a:cubicBezTo>
                  <a:close/>
                  <a:moveTo>
                    <a:pt x="2331" y="842"/>
                  </a:moveTo>
                  <a:cubicBezTo>
                    <a:pt x="2244" y="964"/>
                    <a:pt x="2174" y="1085"/>
                    <a:pt x="2174" y="1085"/>
                  </a:cubicBezTo>
                  <a:cubicBezTo>
                    <a:pt x="2174" y="1085"/>
                    <a:pt x="2099" y="1232"/>
                    <a:pt x="2038" y="1385"/>
                  </a:cubicBezTo>
                  <a:cubicBezTo>
                    <a:pt x="2024" y="1417"/>
                    <a:pt x="2013" y="1449"/>
                    <a:pt x="2002" y="1480"/>
                  </a:cubicBezTo>
                  <a:cubicBezTo>
                    <a:pt x="2018" y="1490"/>
                    <a:pt x="2033" y="1502"/>
                    <a:pt x="2047" y="1513"/>
                  </a:cubicBezTo>
                  <a:cubicBezTo>
                    <a:pt x="2063" y="1481"/>
                    <a:pt x="2082" y="1447"/>
                    <a:pt x="2099" y="1413"/>
                  </a:cubicBezTo>
                  <a:cubicBezTo>
                    <a:pt x="2175" y="1269"/>
                    <a:pt x="2258" y="1129"/>
                    <a:pt x="2258" y="1129"/>
                  </a:cubicBezTo>
                  <a:cubicBezTo>
                    <a:pt x="2258" y="1129"/>
                    <a:pt x="2315" y="1016"/>
                    <a:pt x="2383" y="893"/>
                  </a:cubicBezTo>
                  <a:cubicBezTo>
                    <a:pt x="2366" y="875"/>
                    <a:pt x="2348" y="859"/>
                    <a:pt x="2331" y="842"/>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7933;p69">
              <a:extLst>
                <a:ext uri="{FF2B5EF4-FFF2-40B4-BE49-F238E27FC236}">
                  <a16:creationId xmlns:a16="http://schemas.microsoft.com/office/drawing/2014/main" id="{4B2E20D2-848C-DCFD-E5CA-4F06C7FE5FB1}"/>
                </a:ext>
              </a:extLst>
            </p:cNvPr>
            <p:cNvSpPr/>
            <p:nvPr/>
          </p:nvSpPr>
          <p:spPr>
            <a:xfrm>
              <a:off x="3878700" y="852250"/>
              <a:ext cx="81325" cy="40625"/>
            </a:xfrm>
            <a:custGeom>
              <a:avLst/>
              <a:gdLst/>
              <a:ahLst/>
              <a:cxnLst/>
              <a:rect l="l" t="t" r="r" b="b"/>
              <a:pathLst>
                <a:path w="3253" h="1625" extrusionOk="0">
                  <a:moveTo>
                    <a:pt x="82" y="0"/>
                  </a:moveTo>
                  <a:lnTo>
                    <a:pt x="82" y="0"/>
                  </a:lnTo>
                  <a:cubicBezTo>
                    <a:pt x="1" y="189"/>
                    <a:pt x="35" y="440"/>
                    <a:pt x="188" y="585"/>
                  </a:cubicBezTo>
                  <a:cubicBezTo>
                    <a:pt x="412" y="798"/>
                    <a:pt x="872" y="727"/>
                    <a:pt x="1162" y="776"/>
                  </a:cubicBezTo>
                  <a:cubicBezTo>
                    <a:pt x="1467" y="829"/>
                    <a:pt x="1820" y="933"/>
                    <a:pt x="2090" y="1071"/>
                  </a:cubicBezTo>
                  <a:cubicBezTo>
                    <a:pt x="2328" y="1193"/>
                    <a:pt x="2519" y="1382"/>
                    <a:pt x="2743" y="1523"/>
                  </a:cubicBezTo>
                  <a:cubicBezTo>
                    <a:pt x="2771" y="1540"/>
                    <a:pt x="2807" y="1559"/>
                    <a:pt x="2845" y="1575"/>
                  </a:cubicBezTo>
                  <a:cubicBezTo>
                    <a:pt x="2914" y="1603"/>
                    <a:pt x="2993" y="1625"/>
                    <a:pt x="3060" y="1625"/>
                  </a:cubicBezTo>
                  <a:cubicBezTo>
                    <a:pt x="3175" y="1625"/>
                    <a:pt x="3252" y="1562"/>
                    <a:pt x="3173" y="1363"/>
                  </a:cubicBezTo>
                  <a:cubicBezTo>
                    <a:pt x="3084" y="1139"/>
                    <a:pt x="2960" y="937"/>
                    <a:pt x="2808" y="755"/>
                  </a:cubicBezTo>
                  <a:lnTo>
                    <a:pt x="2808" y="755"/>
                  </a:lnTo>
                  <a:cubicBezTo>
                    <a:pt x="2849" y="930"/>
                    <a:pt x="2906" y="1250"/>
                    <a:pt x="2769" y="1250"/>
                  </a:cubicBezTo>
                  <a:cubicBezTo>
                    <a:pt x="2759" y="1250"/>
                    <a:pt x="2747" y="1248"/>
                    <a:pt x="2734" y="1244"/>
                  </a:cubicBezTo>
                  <a:cubicBezTo>
                    <a:pt x="2489" y="1167"/>
                    <a:pt x="2037" y="579"/>
                    <a:pt x="1089" y="501"/>
                  </a:cubicBezTo>
                  <a:cubicBezTo>
                    <a:pt x="322" y="439"/>
                    <a:pt x="125" y="136"/>
                    <a:pt x="8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7934;p69">
              <a:extLst>
                <a:ext uri="{FF2B5EF4-FFF2-40B4-BE49-F238E27FC236}">
                  <a16:creationId xmlns:a16="http://schemas.microsoft.com/office/drawing/2014/main" id="{C17E538C-0BCE-13B1-6C33-5810BFD22128}"/>
                </a:ext>
              </a:extLst>
            </p:cNvPr>
            <p:cNvSpPr/>
            <p:nvPr/>
          </p:nvSpPr>
          <p:spPr>
            <a:xfrm>
              <a:off x="3783800" y="1051825"/>
              <a:ext cx="102375" cy="18350"/>
            </a:xfrm>
            <a:custGeom>
              <a:avLst/>
              <a:gdLst/>
              <a:ahLst/>
              <a:cxnLst/>
              <a:rect l="l" t="t" r="r" b="b"/>
              <a:pathLst>
                <a:path w="4095" h="734" extrusionOk="0">
                  <a:moveTo>
                    <a:pt x="4094" y="1"/>
                  </a:moveTo>
                  <a:cubicBezTo>
                    <a:pt x="3925" y="76"/>
                    <a:pt x="3543" y="264"/>
                    <a:pt x="3135" y="376"/>
                  </a:cubicBezTo>
                  <a:cubicBezTo>
                    <a:pt x="2866" y="454"/>
                    <a:pt x="2592" y="503"/>
                    <a:pt x="2385" y="522"/>
                  </a:cubicBezTo>
                  <a:cubicBezTo>
                    <a:pt x="2178" y="541"/>
                    <a:pt x="2040" y="541"/>
                    <a:pt x="2040" y="541"/>
                  </a:cubicBezTo>
                  <a:cubicBezTo>
                    <a:pt x="2040" y="541"/>
                    <a:pt x="1979" y="545"/>
                    <a:pt x="1877" y="545"/>
                  </a:cubicBezTo>
                  <a:cubicBezTo>
                    <a:pt x="1825" y="545"/>
                    <a:pt x="1764" y="544"/>
                    <a:pt x="1695" y="541"/>
                  </a:cubicBezTo>
                  <a:cubicBezTo>
                    <a:pt x="1487" y="534"/>
                    <a:pt x="1212" y="496"/>
                    <a:pt x="944" y="423"/>
                  </a:cubicBezTo>
                  <a:cubicBezTo>
                    <a:pt x="676" y="349"/>
                    <a:pt x="418" y="238"/>
                    <a:pt x="234" y="136"/>
                  </a:cubicBezTo>
                  <a:cubicBezTo>
                    <a:pt x="158" y="96"/>
                    <a:pt x="94" y="57"/>
                    <a:pt x="43" y="27"/>
                  </a:cubicBezTo>
                  <a:cubicBezTo>
                    <a:pt x="36" y="32"/>
                    <a:pt x="21" y="39"/>
                    <a:pt x="1" y="50"/>
                  </a:cubicBezTo>
                  <a:cubicBezTo>
                    <a:pt x="48" y="91"/>
                    <a:pt x="111" y="144"/>
                    <a:pt x="195" y="200"/>
                  </a:cubicBezTo>
                  <a:cubicBezTo>
                    <a:pt x="370" y="325"/>
                    <a:pt x="628" y="459"/>
                    <a:pt x="903" y="552"/>
                  </a:cubicBezTo>
                  <a:cubicBezTo>
                    <a:pt x="1177" y="645"/>
                    <a:pt x="1464" y="699"/>
                    <a:pt x="1681" y="717"/>
                  </a:cubicBezTo>
                  <a:cubicBezTo>
                    <a:pt x="1833" y="731"/>
                    <a:pt x="1951" y="733"/>
                    <a:pt x="2008" y="733"/>
                  </a:cubicBezTo>
                  <a:cubicBezTo>
                    <a:pt x="2031" y="733"/>
                    <a:pt x="2044" y="733"/>
                    <a:pt x="2044" y="733"/>
                  </a:cubicBezTo>
                  <a:cubicBezTo>
                    <a:pt x="2044" y="733"/>
                    <a:pt x="2189" y="730"/>
                    <a:pt x="2405" y="698"/>
                  </a:cubicBezTo>
                  <a:cubicBezTo>
                    <a:pt x="2621" y="668"/>
                    <a:pt x="2903" y="603"/>
                    <a:pt x="3175" y="507"/>
                  </a:cubicBezTo>
                  <a:cubicBezTo>
                    <a:pt x="3525" y="387"/>
                    <a:pt x="3846" y="210"/>
                    <a:pt x="4027" y="91"/>
                  </a:cubicBezTo>
                  <a:cubicBezTo>
                    <a:pt x="4048" y="65"/>
                    <a:pt x="4070" y="35"/>
                    <a:pt x="4094" y="1"/>
                  </a:cubicBezTo>
                  <a:close/>
                </a:path>
              </a:pathLst>
            </a:custGeom>
            <a:solidFill>
              <a:srgbClr val="2E0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7935;p69">
              <a:extLst>
                <a:ext uri="{FF2B5EF4-FFF2-40B4-BE49-F238E27FC236}">
                  <a16:creationId xmlns:a16="http://schemas.microsoft.com/office/drawing/2014/main" id="{A0A98F8F-469C-CC34-ACAB-98851221C724}"/>
                </a:ext>
              </a:extLst>
            </p:cNvPr>
            <p:cNvSpPr/>
            <p:nvPr/>
          </p:nvSpPr>
          <p:spPr>
            <a:xfrm>
              <a:off x="3818150" y="1100525"/>
              <a:ext cx="30250" cy="3525"/>
            </a:xfrm>
            <a:custGeom>
              <a:avLst/>
              <a:gdLst/>
              <a:ahLst/>
              <a:cxnLst/>
              <a:rect l="l" t="t" r="r" b="b"/>
              <a:pathLst>
                <a:path w="1210" h="141" extrusionOk="0">
                  <a:moveTo>
                    <a:pt x="20" y="0"/>
                  </a:moveTo>
                  <a:cubicBezTo>
                    <a:pt x="11" y="0"/>
                    <a:pt x="5" y="1"/>
                    <a:pt x="4" y="4"/>
                  </a:cubicBezTo>
                  <a:cubicBezTo>
                    <a:pt x="0" y="18"/>
                    <a:pt x="144" y="68"/>
                    <a:pt x="296" y="99"/>
                  </a:cubicBezTo>
                  <a:cubicBezTo>
                    <a:pt x="447" y="128"/>
                    <a:pt x="601" y="140"/>
                    <a:pt x="601" y="140"/>
                  </a:cubicBezTo>
                  <a:cubicBezTo>
                    <a:pt x="601" y="140"/>
                    <a:pt x="755" y="140"/>
                    <a:pt x="909" y="119"/>
                  </a:cubicBezTo>
                  <a:cubicBezTo>
                    <a:pt x="1061" y="99"/>
                    <a:pt x="1209" y="57"/>
                    <a:pt x="1207" y="44"/>
                  </a:cubicBezTo>
                  <a:cubicBezTo>
                    <a:pt x="1206" y="40"/>
                    <a:pt x="1194" y="39"/>
                    <a:pt x="1174" y="39"/>
                  </a:cubicBezTo>
                  <a:cubicBezTo>
                    <a:pt x="1121" y="39"/>
                    <a:pt x="1012" y="49"/>
                    <a:pt x="905" y="53"/>
                  </a:cubicBezTo>
                  <a:cubicBezTo>
                    <a:pt x="885" y="53"/>
                    <a:pt x="865" y="53"/>
                    <a:pt x="846" y="53"/>
                  </a:cubicBezTo>
                  <a:cubicBezTo>
                    <a:pt x="718" y="53"/>
                    <a:pt x="605" y="45"/>
                    <a:pt x="605" y="45"/>
                  </a:cubicBezTo>
                  <a:cubicBezTo>
                    <a:pt x="605" y="45"/>
                    <a:pt x="456" y="45"/>
                    <a:pt x="307" y="31"/>
                  </a:cubicBezTo>
                  <a:cubicBezTo>
                    <a:pt x="185" y="21"/>
                    <a:pt x="62" y="0"/>
                    <a:pt x="20"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7936;p69">
              <a:extLst>
                <a:ext uri="{FF2B5EF4-FFF2-40B4-BE49-F238E27FC236}">
                  <a16:creationId xmlns:a16="http://schemas.microsoft.com/office/drawing/2014/main" id="{1EEF1996-AF51-89EE-1145-31382C59C870}"/>
                </a:ext>
              </a:extLst>
            </p:cNvPr>
            <p:cNvSpPr/>
            <p:nvPr/>
          </p:nvSpPr>
          <p:spPr>
            <a:xfrm>
              <a:off x="3766750" y="1027400"/>
              <a:ext cx="131450" cy="66800"/>
            </a:xfrm>
            <a:custGeom>
              <a:avLst/>
              <a:gdLst/>
              <a:ahLst/>
              <a:cxnLst/>
              <a:rect l="l" t="t" r="r" b="b"/>
              <a:pathLst>
                <a:path w="5258" h="2672" extrusionOk="0">
                  <a:moveTo>
                    <a:pt x="4752" y="1"/>
                  </a:moveTo>
                  <a:cubicBezTo>
                    <a:pt x="4727" y="1"/>
                    <a:pt x="4703" y="2"/>
                    <a:pt x="4679" y="4"/>
                  </a:cubicBezTo>
                  <a:cubicBezTo>
                    <a:pt x="3958" y="68"/>
                    <a:pt x="3769" y="602"/>
                    <a:pt x="2687" y="653"/>
                  </a:cubicBezTo>
                  <a:cubicBezTo>
                    <a:pt x="2660" y="654"/>
                    <a:pt x="2634" y="655"/>
                    <a:pt x="2607" y="655"/>
                  </a:cubicBezTo>
                  <a:cubicBezTo>
                    <a:pt x="2048" y="655"/>
                    <a:pt x="1491" y="394"/>
                    <a:pt x="987" y="186"/>
                  </a:cubicBezTo>
                  <a:cubicBezTo>
                    <a:pt x="774" y="99"/>
                    <a:pt x="506" y="36"/>
                    <a:pt x="271" y="17"/>
                  </a:cubicBezTo>
                  <a:lnTo>
                    <a:pt x="271" y="17"/>
                  </a:lnTo>
                  <a:cubicBezTo>
                    <a:pt x="271" y="17"/>
                    <a:pt x="337" y="470"/>
                    <a:pt x="732" y="1001"/>
                  </a:cubicBezTo>
                  <a:cubicBezTo>
                    <a:pt x="732" y="1001"/>
                    <a:pt x="725" y="1006"/>
                    <a:pt x="715" y="1011"/>
                  </a:cubicBezTo>
                  <a:cubicBezTo>
                    <a:pt x="766" y="1059"/>
                    <a:pt x="800" y="1087"/>
                    <a:pt x="800" y="1087"/>
                  </a:cubicBezTo>
                  <a:cubicBezTo>
                    <a:pt x="800" y="1087"/>
                    <a:pt x="535" y="414"/>
                    <a:pt x="843" y="414"/>
                  </a:cubicBezTo>
                  <a:cubicBezTo>
                    <a:pt x="858" y="414"/>
                    <a:pt x="873" y="416"/>
                    <a:pt x="889" y="418"/>
                  </a:cubicBezTo>
                  <a:cubicBezTo>
                    <a:pt x="1242" y="480"/>
                    <a:pt x="1770" y="892"/>
                    <a:pt x="2580" y="892"/>
                  </a:cubicBezTo>
                  <a:cubicBezTo>
                    <a:pt x="2639" y="892"/>
                    <a:pt x="2699" y="890"/>
                    <a:pt x="2760" y="885"/>
                  </a:cubicBezTo>
                  <a:cubicBezTo>
                    <a:pt x="3529" y="830"/>
                    <a:pt x="4251" y="285"/>
                    <a:pt x="4566" y="285"/>
                  </a:cubicBezTo>
                  <a:cubicBezTo>
                    <a:pt x="4626" y="285"/>
                    <a:pt x="4671" y="304"/>
                    <a:pt x="4699" y="350"/>
                  </a:cubicBezTo>
                  <a:cubicBezTo>
                    <a:pt x="4878" y="641"/>
                    <a:pt x="4343" y="1241"/>
                    <a:pt x="4343" y="1241"/>
                  </a:cubicBezTo>
                  <a:cubicBezTo>
                    <a:pt x="4343" y="1241"/>
                    <a:pt x="4922" y="1374"/>
                    <a:pt x="4922" y="1753"/>
                  </a:cubicBezTo>
                  <a:cubicBezTo>
                    <a:pt x="4922" y="2011"/>
                    <a:pt x="3680" y="2443"/>
                    <a:pt x="2506" y="2443"/>
                  </a:cubicBezTo>
                  <a:cubicBezTo>
                    <a:pt x="1950" y="2443"/>
                    <a:pt x="1409" y="2346"/>
                    <a:pt x="1023" y="2088"/>
                  </a:cubicBezTo>
                  <a:cubicBezTo>
                    <a:pt x="446" y="1704"/>
                    <a:pt x="304" y="1448"/>
                    <a:pt x="314" y="1285"/>
                  </a:cubicBezTo>
                  <a:lnTo>
                    <a:pt x="314" y="1285"/>
                  </a:lnTo>
                  <a:cubicBezTo>
                    <a:pt x="186" y="1397"/>
                    <a:pt x="63" y="1534"/>
                    <a:pt x="1" y="1690"/>
                  </a:cubicBezTo>
                  <a:cubicBezTo>
                    <a:pt x="26" y="1713"/>
                    <a:pt x="49" y="1736"/>
                    <a:pt x="75" y="1757"/>
                  </a:cubicBezTo>
                  <a:cubicBezTo>
                    <a:pt x="532" y="2109"/>
                    <a:pt x="1069" y="2381"/>
                    <a:pt x="1619" y="2537"/>
                  </a:cubicBezTo>
                  <a:cubicBezTo>
                    <a:pt x="1947" y="2629"/>
                    <a:pt x="2283" y="2672"/>
                    <a:pt x="2619" y="2672"/>
                  </a:cubicBezTo>
                  <a:cubicBezTo>
                    <a:pt x="3216" y="2672"/>
                    <a:pt x="3815" y="2536"/>
                    <a:pt x="4370" y="2300"/>
                  </a:cubicBezTo>
                  <a:cubicBezTo>
                    <a:pt x="4714" y="2153"/>
                    <a:pt x="5010" y="1960"/>
                    <a:pt x="5258" y="1702"/>
                  </a:cubicBezTo>
                  <a:cubicBezTo>
                    <a:pt x="5146" y="1198"/>
                    <a:pt x="4648" y="1148"/>
                    <a:pt x="4648" y="1148"/>
                  </a:cubicBezTo>
                  <a:cubicBezTo>
                    <a:pt x="4648" y="1148"/>
                    <a:pt x="5243" y="433"/>
                    <a:pt x="5066" y="55"/>
                  </a:cubicBezTo>
                  <a:cubicBezTo>
                    <a:pt x="4963" y="21"/>
                    <a:pt x="4856" y="1"/>
                    <a:pt x="475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24742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5"/>
        <p:cNvGrpSpPr/>
        <p:nvPr/>
      </p:nvGrpSpPr>
      <p:grpSpPr>
        <a:xfrm>
          <a:off x="0" y="0"/>
          <a:ext cx="0" cy="0"/>
          <a:chOff x="0" y="0"/>
          <a:chExt cx="0" cy="0"/>
        </a:xfrm>
      </p:grpSpPr>
      <p:sp>
        <p:nvSpPr>
          <p:cNvPr id="2996" name="Google Shape;2996;p46"/>
          <p:cNvSpPr txBox="1">
            <a:spLocks noGrp="1"/>
          </p:cNvSpPr>
          <p:nvPr>
            <p:ph type="title"/>
          </p:nvPr>
        </p:nvSpPr>
        <p:spPr>
          <a:xfrm>
            <a:off x="3286320" y="628842"/>
            <a:ext cx="4778700" cy="125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p>
        </p:txBody>
      </p:sp>
      <p:sp>
        <p:nvSpPr>
          <p:cNvPr id="2997" name="Google Shape;2997;p46"/>
          <p:cNvSpPr txBox="1">
            <a:spLocks noGrp="1"/>
          </p:cNvSpPr>
          <p:nvPr>
            <p:ph type="subTitle" idx="1"/>
          </p:nvPr>
        </p:nvSpPr>
        <p:spPr>
          <a:xfrm>
            <a:off x="3554584" y="1660768"/>
            <a:ext cx="5047253" cy="25496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Segoe UI Black" panose="020B0A02040204020203" pitchFamily="34" charset="0"/>
                <a:ea typeface="Segoe UI Black" panose="020B0A02040204020203" pitchFamily="34" charset="0"/>
              </a:rPr>
              <a:t>Welcome to our emotion detection in audio project, a dynamic endeavor that fuses real-world emotion expressions from movies and series with synthetic instances generated by artificial intelligence. This project aims to develop a robust neural network model capable of accurately identifying emotions in diverse audio datasets. By leveraging transcription, Mel-frequency cepstral coefficient (MFCC) extraction, and a combination of authentic and AI-generated datasets, our approach ensures a comprehensive understanding of emotions across various contexts and sources. The integration of two datasets enriches the model's training, allowing it to adapt to both natural and synthesized emotional expressions. Join us on this journey from data preparation to model deployment as we explore the intricate landscape of audio emotion recognition, bridging the gap between genuine human experiences and artificial intelligence-generated content.</a:t>
            </a:r>
            <a:endParaRPr sz="1200" dirty="0">
              <a:latin typeface="Segoe UI Black" panose="020B0A02040204020203" pitchFamily="34" charset="0"/>
              <a:ea typeface="Segoe UI Black" panose="020B0A02040204020203" pitchFamily="34" charset="0"/>
            </a:endParaRPr>
          </a:p>
        </p:txBody>
      </p:sp>
      <p:grpSp>
        <p:nvGrpSpPr>
          <p:cNvPr id="2998" name="Google Shape;2998;p46"/>
          <p:cNvGrpSpPr/>
          <p:nvPr/>
        </p:nvGrpSpPr>
        <p:grpSpPr>
          <a:xfrm rot="-223231">
            <a:off x="1311604" y="1326279"/>
            <a:ext cx="2010592" cy="2816720"/>
            <a:chOff x="2020575" y="2936025"/>
            <a:chExt cx="956500" cy="1340000"/>
          </a:xfrm>
        </p:grpSpPr>
        <p:sp>
          <p:nvSpPr>
            <p:cNvPr id="2999" name="Google Shape;2999;p46"/>
            <p:cNvSpPr/>
            <p:nvPr/>
          </p:nvSpPr>
          <p:spPr>
            <a:xfrm>
              <a:off x="2020575" y="2936025"/>
              <a:ext cx="956500" cy="1340000"/>
            </a:xfrm>
            <a:custGeom>
              <a:avLst/>
              <a:gdLst/>
              <a:ahLst/>
              <a:cxnLst/>
              <a:rect l="l" t="t" r="r" b="b"/>
              <a:pathLst>
                <a:path w="38260" h="53600" extrusionOk="0">
                  <a:moveTo>
                    <a:pt x="9851" y="0"/>
                  </a:moveTo>
                  <a:lnTo>
                    <a:pt x="10922" y="3569"/>
                  </a:lnTo>
                  <a:cubicBezTo>
                    <a:pt x="10282" y="3797"/>
                    <a:pt x="9743" y="4088"/>
                    <a:pt x="9289" y="4397"/>
                  </a:cubicBezTo>
                  <a:lnTo>
                    <a:pt x="7977" y="1839"/>
                  </a:lnTo>
                  <a:lnTo>
                    <a:pt x="5292" y="6130"/>
                  </a:lnTo>
                  <a:cubicBezTo>
                    <a:pt x="4910" y="6739"/>
                    <a:pt x="4722" y="7460"/>
                    <a:pt x="4707" y="8325"/>
                  </a:cubicBezTo>
                  <a:cubicBezTo>
                    <a:pt x="3750" y="9100"/>
                    <a:pt x="3107" y="9996"/>
                    <a:pt x="2965" y="10200"/>
                  </a:cubicBezTo>
                  <a:lnTo>
                    <a:pt x="0" y="14476"/>
                  </a:lnTo>
                  <a:lnTo>
                    <a:pt x="1612" y="14552"/>
                  </a:lnTo>
                  <a:cubicBezTo>
                    <a:pt x="1455" y="15062"/>
                    <a:pt x="1318" y="15603"/>
                    <a:pt x="1193" y="16174"/>
                  </a:cubicBezTo>
                  <a:lnTo>
                    <a:pt x="1129" y="16471"/>
                  </a:lnTo>
                  <a:lnTo>
                    <a:pt x="1129" y="16485"/>
                  </a:lnTo>
                  <a:cubicBezTo>
                    <a:pt x="952" y="17379"/>
                    <a:pt x="870" y="18089"/>
                    <a:pt x="841" y="18361"/>
                  </a:cubicBezTo>
                  <a:lnTo>
                    <a:pt x="314" y="22936"/>
                  </a:lnTo>
                  <a:lnTo>
                    <a:pt x="2357" y="22255"/>
                  </a:lnTo>
                  <a:cubicBezTo>
                    <a:pt x="2437" y="22414"/>
                    <a:pt x="2525" y="22567"/>
                    <a:pt x="2611" y="22717"/>
                  </a:cubicBezTo>
                  <a:cubicBezTo>
                    <a:pt x="2560" y="22815"/>
                    <a:pt x="2512" y="22912"/>
                    <a:pt x="2469" y="23015"/>
                  </a:cubicBezTo>
                  <a:cubicBezTo>
                    <a:pt x="2397" y="23176"/>
                    <a:pt x="2328" y="23344"/>
                    <a:pt x="2275" y="23514"/>
                  </a:cubicBezTo>
                  <a:lnTo>
                    <a:pt x="2252" y="23578"/>
                  </a:lnTo>
                  <a:cubicBezTo>
                    <a:pt x="2204" y="23725"/>
                    <a:pt x="2160" y="23875"/>
                    <a:pt x="2124" y="24032"/>
                  </a:cubicBezTo>
                  <a:lnTo>
                    <a:pt x="2111" y="24084"/>
                  </a:lnTo>
                  <a:cubicBezTo>
                    <a:pt x="2068" y="24265"/>
                    <a:pt x="2032" y="24449"/>
                    <a:pt x="2008" y="24623"/>
                  </a:cubicBezTo>
                  <a:lnTo>
                    <a:pt x="1996" y="24719"/>
                  </a:lnTo>
                  <a:lnTo>
                    <a:pt x="1993" y="24737"/>
                  </a:lnTo>
                  <a:cubicBezTo>
                    <a:pt x="1973" y="24927"/>
                    <a:pt x="1956" y="25119"/>
                    <a:pt x="1951" y="25311"/>
                  </a:cubicBezTo>
                  <a:cubicBezTo>
                    <a:pt x="1943" y="25658"/>
                    <a:pt x="1961" y="26006"/>
                    <a:pt x="2008" y="26350"/>
                  </a:cubicBezTo>
                  <a:cubicBezTo>
                    <a:pt x="2015" y="26393"/>
                    <a:pt x="2024" y="26439"/>
                    <a:pt x="2032" y="26497"/>
                  </a:cubicBezTo>
                  <a:cubicBezTo>
                    <a:pt x="2063" y="26676"/>
                    <a:pt x="2096" y="26842"/>
                    <a:pt x="2135" y="26999"/>
                  </a:cubicBezTo>
                  <a:lnTo>
                    <a:pt x="2188" y="27199"/>
                  </a:lnTo>
                  <a:lnTo>
                    <a:pt x="2196" y="27226"/>
                  </a:lnTo>
                  <a:cubicBezTo>
                    <a:pt x="2231" y="27355"/>
                    <a:pt x="2275" y="27491"/>
                    <a:pt x="2327" y="27629"/>
                  </a:cubicBezTo>
                  <a:lnTo>
                    <a:pt x="2373" y="27752"/>
                  </a:lnTo>
                  <a:cubicBezTo>
                    <a:pt x="2431" y="27909"/>
                    <a:pt x="2496" y="28061"/>
                    <a:pt x="2568" y="28214"/>
                  </a:cubicBezTo>
                  <a:lnTo>
                    <a:pt x="2621" y="28324"/>
                  </a:lnTo>
                  <a:cubicBezTo>
                    <a:pt x="2709" y="28499"/>
                    <a:pt x="2806" y="28674"/>
                    <a:pt x="2912" y="28850"/>
                  </a:cubicBezTo>
                  <a:cubicBezTo>
                    <a:pt x="2939" y="28890"/>
                    <a:pt x="2965" y="28930"/>
                    <a:pt x="2997" y="28980"/>
                  </a:cubicBezTo>
                  <a:cubicBezTo>
                    <a:pt x="3086" y="29117"/>
                    <a:pt x="3184" y="29255"/>
                    <a:pt x="3288" y="29397"/>
                  </a:cubicBezTo>
                  <a:cubicBezTo>
                    <a:pt x="3318" y="29437"/>
                    <a:pt x="3347" y="29475"/>
                    <a:pt x="3372" y="29507"/>
                  </a:cubicBezTo>
                  <a:cubicBezTo>
                    <a:pt x="3502" y="29675"/>
                    <a:pt x="3639" y="29835"/>
                    <a:pt x="3783" y="29989"/>
                  </a:cubicBezTo>
                  <a:cubicBezTo>
                    <a:pt x="3814" y="30025"/>
                    <a:pt x="3846" y="30057"/>
                    <a:pt x="3879" y="30091"/>
                  </a:cubicBezTo>
                  <a:cubicBezTo>
                    <a:pt x="4002" y="30216"/>
                    <a:pt x="4127" y="30344"/>
                    <a:pt x="4284" y="30481"/>
                  </a:cubicBezTo>
                  <a:lnTo>
                    <a:pt x="4388" y="30572"/>
                  </a:lnTo>
                  <a:cubicBezTo>
                    <a:pt x="4559" y="30727"/>
                    <a:pt x="4730" y="30865"/>
                    <a:pt x="4902" y="30994"/>
                  </a:cubicBezTo>
                  <a:cubicBezTo>
                    <a:pt x="4934" y="31017"/>
                    <a:pt x="4969" y="31041"/>
                    <a:pt x="5006" y="31066"/>
                  </a:cubicBezTo>
                  <a:cubicBezTo>
                    <a:pt x="5153" y="31172"/>
                    <a:pt x="5308" y="31281"/>
                    <a:pt x="5476" y="31386"/>
                  </a:cubicBezTo>
                  <a:cubicBezTo>
                    <a:pt x="5531" y="31420"/>
                    <a:pt x="5585" y="31456"/>
                    <a:pt x="5635" y="31484"/>
                  </a:cubicBezTo>
                  <a:cubicBezTo>
                    <a:pt x="5705" y="31528"/>
                    <a:pt x="5770" y="31568"/>
                    <a:pt x="5836" y="31607"/>
                  </a:cubicBezTo>
                  <a:cubicBezTo>
                    <a:pt x="6173" y="32881"/>
                    <a:pt x="6768" y="34333"/>
                    <a:pt x="7898" y="35592"/>
                  </a:cubicBezTo>
                  <a:cubicBezTo>
                    <a:pt x="8770" y="36563"/>
                    <a:pt x="9726" y="37564"/>
                    <a:pt x="11039" y="38422"/>
                  </a:cubicBezTo>
                  <a:cubicBezTo>
                    <a:pt x="10693" y="38493"/>
                    <a:pt x="10359" y="38573"/>
                    <a:pt x="10034" y="38669"/>
                  </a:cubicBezTo>
                  <a:cubicBezTo>
                    <a:pt x="10002" y="38678"/>
                    <a:pt x="9969" y="38689"/>
                    <a:pt x="9937" y="38697"/>
                  </a:cubicBezTo>
                  <a:cubicBezTo>
                    <a:pt x="9814" y="38737"/>
                    <a:pt x="9689" y="38774"/>
                    <a:pt x="9585" y="38812"/>
                  </a:cubicBezTo>
                  <a:cubicBezTo>
                    <a:pt x="9539" y="38828"/>
                    <a:pt x="9497" y="38844"/>
                    <a:pt x="9448" y="38862"/>
                  </a:cubicBezTo>
                  <a:cubicBezTo>
                    <a:pt x="9336" y="38902"/>
                    <a:pt x="9222" y="38942"/>
                    <a:pt x="9115" y="38987"/>
                  </a:cubicBezTo>
                  <a:cubicBezTo>
                    <a:pt x="9070" y="39006"/>
                    <a:pt x="9019" y="39025"/>
                    <a:pt x="8960" y="39052"/>
                  </a:cubicBezTo>
                  <a:cubicBezTo>
                    <a:pt x="8856" y="39092"/>
                    <a:pt x="8752" y="39139"/>
                    <a:pt x="8636" y="39190"/>
                  </a:cubicBezTo>
                  <a:cubicBezTo>
                    <a:pt x="8583" y="39217"/>
                    <a:pt x="8528" y="39243"/>
                    <a:pt x="8479" y="39268"/>
                  </a:cubicBezTo>
                  <a:cubicBezTo>
                    <a:pt x="8380" y="39314"/>
                    <a:pt x="8282" y="39364"/>
                    <a:pt x="8193" y="39410"/>
                  </a:cubicBezTo>
                  <a:cubicBezTo>
                    <a:pt x="8130" y="39446"/>
                    <a:pt x="8068" y="39478"/>
                    <a:pt x="8009" y="39513"/>
                  </a:cubicBezTo>
                  <a:cubicBezTo>
                    <a:pt x="7914" y="39564"/>
                    <a:pt x="7823" y="39618"/>
                    <a:pt x="7727" y="39676"/>
                  </a:cubicBezTo>
                  <a:cubicBezTo>
                    <a:pt x="7665" y="39713"/>
                    <a:pt x="7601" y="39749"/>
                    <a:pt x="7544" y="39788"/>
                  </a:cubicBezTo>
                  <a:cubicBezTo>
                    <a:pt x="7451" y="39850"/>
                    <a:pt x="7361" y="39909"/>
                    <a:pt x="7277" y="39968"/>
                  </a:cubicBezTo>
                  <a:cubicBezTo>
                    <a:pt x="7213" y="40010"/>
                    <a:pt x="7147" y="40056"/>
                    <a:pt x="7081" y="40106"/>
                  </a:cubicBezTo>
                  <a:cubicBezTo>
                    <a:pt x="6992" y="40168"/>
                    <a:pt x="6906" y="40237"/>
                    <a:pt x="6816" y="40309"/>
                  </a:cubicBezTo>
                  <a:cubicBezTo>
                    <a:pt x="6768" y="40344"/>
                    <a:pt x="6720" y="40381"/>
                    <a:pt x="6666" y="40427"/>
                  </a:cubicBezTo>
                  <a:lnTo>
                    <a:pt x="6589" y="40491"/>
                  </a:lnTo>
                  <a:cubicBezTo>
                    <a:pt x="6524" y="40549"/>
                    <a:pt x="6453" y="40609"/>
                    <a:pt x="6376" y="40681"/>
                  </a:cubicBezTo>
                  <a:cubicBezTo>
                    <a:pt x="6328" y="40725"/>
                    <a:pt x="6277" y="40768"/>
                    <a:pt x="6237" y="40805"/>
                  </a:cubicBezTo>
                  <a:lnTo>
                    <a:pt x="6172" y="40872"/>
                  </a:lnTo>
                  <a:cubicBezTo>
                    <a:pt x="6093" y="40945"/>
                    <a:pt x="6020" y="41024"/>
                    <a:pt x="5950" y="41099"/>
                  </a:cubicBezTo>
                  <a:cubicBezTo>
                    <a:pt x="5903" y="41143"/>
                    <a:pt x="5860" y="41188"/>
                    <a:pt x="5820" y="41235"/>
                  </a:cubicBezTo>
                  <a:lnTo>
                    <a:pt x="5762" y="41299"/>
                  </a:lnTo>
                  <a:cubicBezTo>
                    <a:pt x="5671" y="41396"/>
                    <a:pt x="5587" y="41497"/>
                    <a:pt x="5508" y="41593"/>
                  </a:cubicBezTo>
                  <a:lnTo>
                    <a:pt x="5372" y="41737"/>
                  </a:lnTo>
                  <a:lnTo>
                    <a:pt x="5286" y="41879"/>
                  </a:lnTo>
                  <a:cubicBezTo>
                    <a:pt x="4653" y="42744"/>
                    <a:pt x="4082" y="43973"/>
                    <a:pt x="3535" y="45652"/>
                  </a:cubicBezTo>
                  <a:lnTo>
                    <a:pt x="3511" y="45718"/>
                  </a:lnTo>
                  <a:cubicBezTo>
                    <a:pt x="3446" y="45932"/>
                    <a:pt x="3375" y="46152"/>
                    <a:pt x="3310" y="46381"/>
                  </a:cubicBezTo>
                  <a:lnTo>
                    <a:pt x="3272" y="46503"/>
                  </a:lnTo>
                  <a:cubicBezTo>
                    <a:pt x="3208" y="46728"/>
                    <a:pt x="3142" y="46957"/>
                    <a:pt x="3078" y="47192"/>
                  </a:cubicBezTo>
                  <a:lnTo>
                    <a:pt x="3053" y="47291"/>
                  </a:lnTo>
                  <a:cubicBezTo>
                    <a:pt x="2987" y="47535"/>
                    <a:pt x="2923" y="47783"/>
                    <a:pt x="2859" y="48037"/>
                  </a:cubicBezTo>
                  <a:lnTo>
                    <a:pt x="2304" y="50257"/>
                  </a:lnTo>
                  <a:lnTo>
                    <a:pt x="4340" y="51301"/>
                  </a:lnTo>
                  <a:cubicBezTo>
                    <a:pt x="4507" y="51387"/>
                    <a:pt x="4675" y="51468"/>
                    <a:pt x="4851" y="51548"/>
                  </a:cubicBezTo>
                  <a:cubicBezTo>
                    <a:pt x="4918" y="51580"/>
                    <a:pt x="4985" y="51611"/>
                    <a:pt x="5054" y="51640"/>
                  </a:cubicBezTo>
                  <a:lnTo>
                    <a:pt x="5249" y="51724"/>
                  </a:lnTo>
                  <a:cubicBezTo>
                    <a:pt x="5494" y="51827"/>
                    <a:pt x="5746" y="51924"/>
                    <a:pt x="6002" y="52017"/>
                  </a:cubicBezTo>
                  <a:lnTo>
                    <a:pt x="6138" y="52063"/>
                  </a:lnTo>
                  <a:cubicBezTo>
                    <a:pt x="6386" y="52153"/>
                    <a:pt x="6637" y="52233"/>
                    <a:pt x="6891" y="52311"/>
                  </a:cubicBezTo>
                  <a:lnTo>
                    <a:pt x="6941" y="52322"/>
                  </a:lnTo>
                  <a:cubicBezTo>
                    <a:pt x="7195" y="52399"/>
                    <a:pt x="7452" y="52466"/>
                    <a:pt x="7732" y="52536"/>
                  </a:cubicBezTo>
                  <a:lnTo>
                    <a:pt x="7914" y="52583"/>
                  </a:lnTo>
                  <a:cubicBezTo>
                    <a:pt x="8133" y="52639"/>
                    <a:pt x="8356" y="52684"/>
                    <a:pt x="8576" y="52730"/>
                  </a:cubicBezTo>
                  <a:lnTo>
                    <a:pt x="8922" y="52802"/>
                  </a:lnTo>
                  <a:cubicBezTo>
                    <a:pt x="9280" y="52871"/>
                    <a:pt x="9659" y="52935"/>
                    <a:pt x="10071" y="52999"/>
                  </a:cubicBezTo>
                  <a:lnTo>
                    <a:pt x="10234" y="53024"/>
                  </a:lnTo>
                  <a:lnTo>
                    <a:pt x="10306" y="53032"/>
                  </a:lnTo>
                  <a:cubicBezTo>
                    <a:pt x="10466" y="53054"/>
                    <a:pt x="10628" y="53078"/>
                    <a:pt x="10786" y="53098"/>
                  </a:cubicBezTo>
                  <a:lnTo>
                    <a:pt x="10967" y="53162"/>
                  </a:lnTo>
                  <a:lnTo>
                    <a:pt x="11270" y="53162"/>
                  </a:lnTo>
                  <a:cubicBezTo>
                    <a:pt x="11350" y="53170"/>
                    <a:pt x="11425" y="53179"/>
                    <a:pt x="11497" y="53187"/>
                  </a:cubicBezTo>
                  <a:cubicBezTo>
                    <a:pt x="11497" y="53187"/>
                    <a:pt x="12054" y="53250"/>
                    <a:pt x="12263" y="53274"/>
                  </a:cubicBezTo>
                  <a:cubicBezTo>
                    <a:pt x="14361" y="53496"/>
                    <a:pt x="16588" y="53600"/>
                    <a:pt x="19272" y="53600"/>
                  </a:cubicBezTo>
                  <a:cubicBezTo>
                    <a:pt x="19637" y="53600"/>
                    <a:pt x="20005" y="53595"/>
                    <a:pt x="20371" y="53593"/>
                  </a:cubicBezTo>
                  <a:cubicBezTo>
                    <a:pt x="20761" y="53590"/>
                    <a:pt x="21153" y="53584"/>
                    <a:pt x="21547" y="53576"/>
                  </a:cubicBezTo>
                  <a:lnTo>
                    <a:pt x="21867" y="53568"/>
                  </a:lnTo>
                  <a:cubicBezTo>
                    <a:pt x="22198" y="53560"/>
                    <a:pt x="22523" y="53547"/>
                    <a:pt x="22855" y="53536"/>
                  </a:cubicBezTo>
                  <a:lnTo>
                    <a:pt x="23101" y="53528"/>
                  </a:lnTo>
                  <a:cubicBezTo>
                    <a:pt x="23517" y="53510"/>
                    <a:pt x="23928" y="53489"/>
                    <a:pt x="24350" y="53464"/>
                  </a:cubicBezTo>
                  <a:lnTo>
                    <a:pt x="24500" y="53456"/>
                  </a:lnTo>
                  <a:cubicBezTo>
                    <a:pt x="24865" y="53433"/>
                    <a:pt x="25236" y="53403"/>
                    <a:pt x="25599" y="53376"/>
                  </a:cubicBezTo>
                  <a:lnTo>
                    <a:pt x="25861" y="53352"/>
                  </a:lnTo>
                  <a:cubicBezTo>
                    <a:pt x="26744" y="53274"/>
                    <a:pt x="27602" y="53176"/>
                    <a:pt x="28397" y="53058"/>
                  </a:cubicBezTo>
                  <a:lnTo>
                    <a:pt x="28601" y="53026"/>
                  </a:lnTo>
                  <a:cubicBezTo>
                    <a:pt x="28979" y="52971"/>
                    <a:pt x="29354" y="52907"/>
                    <a:pt x="29714" y="52842"/>
                  </a:cubicBezTo>
                  <a:lnTo>
                    <a:pt x="29909" y="52808"/>
                  </a:lnTo>
                  <a:cubicBezTo>
                    <a:pt x="30824" y="52636"/>
                    <a:pt x="31721" y="52428"/>
                    <a:pt x="32578" y="52188"/>
                  </a:cubicBezTo>
                  <a:cubicBezTo>
                    <a:pt x="32578" y="52188"/>
                    <a:pt x="32811" y="52122"/>
                    <a:pt x="32891" y="52098"/>
                  </a:cubicBezTo>
                  <a:cubicBezTo>
                    <a:pt x="33051" y="52052"/>
                    <a:pt x="33209" y="52004"/>
                    <a:pt x="33366" y="51955"/>
                  </a:cubicBezTo>
                  <a:cubicBezTo>
                    <a:pt x="33514" y="51908"/>
                    <a:pt x="33665" y="51863"/>
                    <a:pt x="33815" y="51811"/>
                  </a:cubicBezTo>
                  <a:cubicBezTo>
                    <a:pt x="33951" y="51767"/>
                    <a:pt x="34082" y="51721"/>
                    <a:pt x="34218" y="51675"/>
                  </a:cubicBezTo>
                  <a:cubicBezTo>
                    <a:pt x="34402" y="51611"/>
                    <a:pt x="34589" y="51544"/>
                    <a:pt x="34773" y="51473"/>
                  </a:cubicBezTo>
                  <a:lnTo>
                    <a:pt x="34853" y="51445"/>
                  </a:lnTo>
                  <a:cubicBezTo>
                    <a:pt x="34933" y="51413"/>
                    <a:pt x="35014" y="51384"/>
                    <a:pt x="35086" y="51355"/>
                  </a:cubicBezTo>
                  <a:cubicBezTo>
                    <a:pt x="35377" y="51243"/>
                    <a:pt x="35670" y="51122"/>
                    <a:pt x="35957" y="50997"/>
                  </a:cubicBezTo>
                  <a:lnTo>
                    <a:pt x="38213" y="50010"/>
                  </a:lnTo>
                  <a:lnTo>
                    <a:pt x="37596" y="47628"/>
                  </a:lnTo>
                  <a:cubicBezTo>
                    <a:pt x="37535" y="47396"/>
                    <a:pt x="37475" y="47174"/>
                    <a:pt x="37414" y="46952"/>
                  </a:cubicBezTo>
                  <a:lnTo>
                    <a:pt x="37387" y="46854"/>
                  </a:lnTo>
                  <a:cubicBezTo>
                    <a:pt x="37326" y="46637"/>
                    <a:pt x="37264" y="46424"/>
                    <a:pt x="37198" y="46208"/>
                  </a:cubicBezTo>
                  <a:cubicBezTo>
                    <a:pt x="37198" y="46208"/>
                    <a:pt x="37134" y="46005"/>
                    <a:pt x="37115" y="45941"/>
                  </a:cubicBezTo>
                  <a:lnTo>
                    <a:pt x="37115" y="45927"/>
                  </a:lnTo>
                  <a:lnTo>
                    <a:pt x="36971" y="45486"/>
                  </a:lnTo>
                  <a:cubicBezTo>
                    <a:pt x="36896" y="45257"/>
                    <a:pt x="36819" y="45038"/>
                    <a:pt x="36742" y="44824"/>
                  </a:cubicBezTo>
                  <a:cubicBezTo>
                    <a:pt x="36248" y="43471"/>
                    <a:pt x="35727" y="42454"/>
                    <a:pt x="35148" y="41714"/>
                  </a:cubicBezTo>
                  <a:cubicBezTo>
                    <a:pt x="35030" y="41562"/>
                    <a:pt x="34904" y="41412"/>
                    <a:pt x="34757" y="41255"/>
                  </a:cubicBezTo>
                  <a:lnTo>
                    <a:pt x="34702" y="41195"/>
                  </a:lnTo>
                  <a:cubicBezTo>
                    <a:pt x="34662" y="41155"/>
                    <a:pt x="34624" y="41115"/>
                    <a:pt x="34592" y="41083"/>
                  </a:cubicBezTo>
                  <a:cubicBezTo>
                    <a:pt x="34510" y="41000"/>
                    <a:pt x="34426" y="40915"/>
                    <a:pt x="34341" y="40835"/>
                  </a:cubicBezTo>
                  <a:lnTo>
                    <a:pt x="34213" y="40717"/>
                  </a:lnTo>
                  <a:lnTo>
                    <a:pt x="34109" y="40625"/>
                  </a:lnTo>
                  <a:cubicBezTo>
                    <a:pt x="34039" y="40565"/>
                    <a:pt x="33970" y="40506"/>
                    <a:pt x="33906" y="40456"/>
                  </a:cubicBezTo>
                  <a:cubicBezTo>
                    <a:pt x="33855" y="40413"/>
                    <a:pt x="33634" y="40240"/>
                    <a:pt x="33634" y="40240"/>
                  </a:cubicBezTo>
                  <a:cubicBezTo>
                    <a:pt x="33578" y="40195"/>
                    <a:pt x="33521" y="40155"/>
                    <a:pt x="33466" y="40115"/>
                  </a:cubicBezTo>
                  <a:lnTo>
                    <a:pt x="33454" y="40107"/>
                  </a:lnTo>
                  <a:cubicBezTo>
                    <a:pt x="33395" y="40064"/>
                    <a:pt x="33335" y="40024"/>
                    <a:pt x="33278" y="39984"/>
                  </a:cubicBezTo>
                  <a:cubicBezTo>
                    <a:pt x="33225" y="39949"/>
                    <a:pt x="33174" y="39916"/>
                    <a:pt x="33107" y="39872"/>
                  </a:cubicBezTo>
                  <a:lnTo>
                    <a:pt x="33032" y="39826"/>
                  </a:lnTo>
                  <a:cubicBezTo>
                    <a:pt x="33032" y="39826"/>
                    <a:pt x="32859" y="39716"/>
                    <a:pt x="32816" y="39690"/>
                  </a:cubicBezTo>
                  <a:cubicBezTo>
                    <a:pt x="32739" y="39649"/>
                    <a:pt x="32667" y="39609"/>
                    <a:pt x="32582" y="39557"/>
                  </a:cubicBezTo>
                  <a:lnTo>
                    <a:pt x="32398" y="39457"/>
                  </a:lnTo>
                  <a:cubicBezTo>
                    <a:pt x="32394" y="39454"/>
                    <a:pt x="32347" y="39430"/>
                    <a:pt x="32347" y="39430"/>
                  </a:cubicBezTo>
                  <a:cubicBezTo>
                    <a:pt x="32187" y="39350"/>
                    <a:pt x="32026" y="39273"/>
                    <a:pt x="31863" y="39196"/>
                  </a:cubicBezTo>
                  <a:cubicBezTo>
                    <a:pt x="31831" y="39182"/>
                    <a:pt x="31796" y="39166"/>
                    <a:pt x="31778" y="39158"/>
                  </a:cubicBezTo>
                  <a:cubicBezTo>
                    <a:pt x="31652" y="39102"/>
                    <a:pt x="31524" y="39051"/>
                    <a:pt x="31375" y="38990"/>
                  </a:cubicBezTo>
                  <a:lnTo>
                    <a:pt x="31268" y="38953"/>
                  </a:lnTo>
                  <a:cubicBezTo>
                    <a:pt x="31153" y="38907"/>
                    <a:pt x="31035" y="38867"/>
                    <a:pt x="30905" y="38820"/>
                  </a:cubicBezTo>
                  <a:lnTo>
                    <a:pt x="30777" y="38780"/>
                  </a:lnTo>
                  <a:cubicBezTo>
                    <a:pt x="30665" y="38745"/>
                    <a:pt x="30549" y="38709"/>
                    <a:pt x="30432" y="38675"/>
                  </a:cubicBezTo>
                  <a:lnTo>
                    <a:pt x="30309" y="38641"/>
                  </a:lnTo>
                  <a:cubicBezTo>
                    <a:pt x="30189" y="38605"/>
                    <a:pt x="30072" y="38577"/>
                    <a:pt x="29924" y="38539"/>
                  </a:cubicBezTo>
                  <a:lnTo>
                    <a:pt x="29840" y="38518"/>
                  </a:lnTo>
                  <a:cubicBezTo>
                    <a:pt x="29709" y="38486"/>
                    <a:pt x="29577" y="38459"/>
                    <a:pt x="29444" y="38434"/>
                  </a:cubicBezTo>
                  <a:lnTo>
                    <a:pt x="29398" y="38421"/>
                  </a:lnTo>
                  <a:cubicBezTo>
                    <a:pt x="29153" y="38373"/>
                    <a:pt x="28899" y="38326"/>
                    <a:pt x="28638" y="38290"/>
                  </a:cubicBezTo>
                  <a:lnTo>
                    <a:pt x="28630" y="38286"/>
                  </a:lnTo>
                  <a:lnTo>
                    <a:pt x="28389" y="38254"/>
                  </a:lnTo>
                  <a:cubicBezTo>
                    <a:pt x="28793" y="38018"/>
                    <a:pt x="29150" y="37780"/>
                    <a:pt x="29489" y="37532"/>
                  </a:cubicBezTo>
                  <a:cubicBezTo>
                    <a:pt x="29892" y="37234"/>
                    <a:pt x="30264" y="36919"/>
                    <a:pt x="30595" y="36595"/>
                  </a:cubicBezTo>
                  <a:cubicBezTo>
                    <a:pt x="31193" y="36011"/>
                    <a:pt x="31687" y="35365"/>
                    <a:pt x="32064" y="34676"/>
                  </a:cubicBezTo>
                  <a:cubicBezTo>
                    <a:pt x="32187" y="34448"/>
                    <a:pt x="32307" y="34205"/>
                    <a:pt x="32430" y="33927"/>
                  </a:cubicBezTo>
                  <a:cubicBezTo>
                    <a:pt x="32458" y="33869"/>
                    <a:pt x="32482" y="33807"/>
                    <a:pt x="32507" y="33746"/>
                  </a:cubicBezTo>
                  <a:lnTo>
                    <a:pt x="32522" y="33712"/>
                  </a:lnTo>
                  <a:cubicBezTo>
                    <a:pt x="32600" y="33525"/>
                    <a:pt x="32672" y="33335"/>
                    <a:pt x="32744" y="33138"/>
                  </a:cubicBezTo>
                  <a:cubicBezTo>
                    <a:pt x="32744" y="33138"/>
                    <a:pt x="32790" y="33009"/>
                    <a:pt x="32803" y="32962"/>
                  </a:cubicBezTo>
                  <a:cubicBezTo>
                    <a:pt x="32971" y="32470"/>
                    <a:pt x="33104" y="31979"/>
                    <a:pt x="33219" y="31492"/>
                  </a:cubicBezTo>
                  <a:lnTo>
                    <a:pt x="33311" y="31434"/>
                  </a:lnTo>
                  <a:cubicBezTo>
                    <a:pt x="33479" y="31327"/>
                    <a:pt x="33641" y="31217"/>
                    <a:pt x="33791" y="31111"/>
                  </a:cubicBezTo>
                  <a:cubicBezTo>
                    <a:pt x="33829" y="31084"/>
                    <a:pt x="33863" y="31058"/>
                    <a:pt x="33882" y="31044"/>
                  </a:cubicBezTo>
                  <a:cubicBezTo>
                    <a:pt x="34058" y="30914"/>
                    <a:pt x="34229" y="30777"/>
                    <a:pt x="34405" y="30623"/>
                  </a:cubicBezTo>
                  <a:cubicBezTo>
                    <a:pt x="34440" y="30593"/>
                    <a:pt x="34474" y="30564"/>
                    <a:pt x="34506" y="30532"/>
                  </a:cubicBezTo>
                  <a:lnTo>
                    <a:pt x="32563" y="28398"/>
                  </a:lnTo>
                  <a:lnTo>
                    <a:pt x="34528" y="30513"/>
                  </a:lnTo>
                  <a:cubicBezTo>
                    <a:pt x="34662" y="30388"/>
                    <a:pt x="34792" y="30265"/>
                    <a:pt x="34915" y="30141"/>
                  </a:cubicBezTo>
                  <a:cubicBezTo>
                    <a:pt x="34949" y="30105"/>
                    <a:pt x="34981" y="30072"/>
                    <a:pt x="35006" y="30045"/>
                  </a:cubicBezTo>
                  <a:cubicBezTo>
                    <a:pt x="35155" y="29890"/>
                    <a:pt x="35292" y="29723"/>
                    <a:pt x="35422" y="29560"/>
                  </a:cubicBezTo>
                  <a:cubicBezTo>
                    <a:pt x="35452" y="29525"/>
                    <a:pt x="35478" y="29490"/>
                    <a:pt x="35507" y="29450"/>
                  </a:cubicBezTo>
                  <a:cubicBezTo>
                    <a:pt x="35614" y="29308"/>
                    <a:pt x="35711" y="29165"/>
                    <a:pt x="35804" y="29021"/>
                  </a:cubicBezTo>
                  <a:cubicBezTo>
                    <a:pt x="35829" y="28985"/>
                    <a:pt x="35855" y="28946"/>
                    <a:pt x="35881" y="28900"/>
                  </a:cubicBezTo>
                  <a:cubicBezTo>
                    <a:pt x="35989" y="28726"/>
                    <a:pt x="36087" y="28550"/>
                    <a:pt x="36184" y="28355"/>
                  </a:cubicBezTo>
                  <a:cubicBezTo>
                    <a:pt x="36204" y="28323"/>
                    <a:pt x="36216" y="28291"/>
                    <a:pt x="36231" y="28259"/>
                  </a:cubicBezTo>
                  <a:cubicBezTo>
                    <a:pt x="36296" y="28118"/>
                    <a:pt x="36363" y="27969"/>
                    <a:pt x="36421" y="27814"/>
                  </a:cubicBezTo>
                  <a:lnTo>
                    <a:pt x="36474" y="27677"/>
                  </a:lnTo>
                  <a:cubicBezTo>
                    <a:pt x="36531" y="27522"/>
                    <a:pt x="36581" y="27371"/>
                    <a:pt x="36621" y="27223"/>
                  </a:cubicBezTo>
                  <a:lnTo>
                    <a:pt x="36634" y="27191"/>
                  </a:lnTo>
                  <a:lnTo>
                    <a:pt x="36656" y="27100"/>
                  </a:lnTo>
                  <a:cubicBezTo>
                    <a:pt x="36699" y="26924"/>
                    <a:pt x="36736" y="26743"/>
                    <a:pt x="36770" y="26554"/>
                  </a:cubicBezTo>
                  <a:cubicBezTo>
                    <a:pt x="36774" y="26515"/>
                    <a:pt x="36782" y="26476"/>
                    <a:pt x="36789" y="26430"/>
                  </a:cubicBezTo>
                  <a:cubicBezTo>
                    <a:pt x="36843" y="26059"/>
                    <a:pt x="36862" y="25680"/>
                    <a:pt x="36850" y="25304"/>
                  </a:cubicBezTo>
                  <a:lnTo>
                    <a:pt x="36846" y="25221"/>
                  </a:lnTo>
                  <a:cubicBezTo>
                    <a:pt x="36840" y="25116"/>
                    <a:pt x="36830" y="25015"/>
                    <a:pt x="36822" y="24913"/>
                  </a:cubicBezTo>
                  <a:lnTo>
                    <a:pt x="36822" y="24876"/>
                  </a:lnTo>
                  <a:lnTo>
                    <a:pt x="36797" y="24679"/>
                  </a:lnTo>
                  <a:cubicBezTo>
                    <a:pt x="36771" y="24497"/>
                    <a:pt x="36736" y="24316"/>
                    <a:pt x="36693" y="24134"/>
                  </a:cubicBezTo>
                  <a:lnTo>
                    <a:pt x="36678" y="24064"/>
                  </a:lnTo>
                  <a:cubicBezTo>
                    <a:pt x="36645" y="23921"/>
                    <a:pt x="36605" y="23784"/>
                    <a:pt x="36562" y="23648"/>
                  </a:cubicBezTo>
                  <a:lnTo>
                    <a:pt x="36541" y="23584"/>
                  </a:lnTo>
                  <a:cubicBezTo>
                    <a:pt x="36989" y="22877"/>
                    <a:pt x="38177" y="20625"/>
                    <a:pt x="38252" y="16548"/>
                  </a:cubicBezTo>
                  <a:lnTo>
                    <a:pt x="38248" y="16548"/>
                  </a:lnTo>
                  <a:lnTo>
                    <a:pt x="38248" y="16365"/>
                  </a:lnTo>
                  <a:cubicBezTo>
                    <a:pt x="38260" y="14373"/>
                    <a:pt x="37754" y="12754"/>
                    <a:pt x="37109" y="11505"/>
                  </a:cubicBezTo>
                  <a:lnTo>
                    <a:pt x="37980" y="11019"/>
                  </a:lnTo>
                  <a:lnTo>
                    <a:pt x="35562" y="8328"/>
                  </a:lnTo>
                  <a:cubicBezTo>
                    <a:pt x="33669" y="6215"/>
                    <a:pt x="31794" y="5511"/>
                    <a:pt x="30371" y="5342"/>
                  </a:cubicBezTo>
                  <a:cubicBezTo>
                    <a:pt x="28809" y="3340"/>
                    <a:pt x="26838" y="2772"/>
                    <a:pt x="26566" y="2700"/>
                  </a:cubicBezTo>
                  <a:lnTo>
                    <a:pt x="23517" y="1909"/>
                  </a:lnTo>
                  <a:lnTo>
                    <a:pt x="23463" y="2246"/>
                  </a:lnTo>
                  <a:cubicBezTo>
                    <a:pt x="22369" y="1965"/>
                    <a:pt x="21229" y="1823"/>
                    <a:pt x="20027" y="1823"/>
                  </a:cubicBezTo>
                  <a:cubicBezTo>
                    <a:pt x="19226" y="1823"/>
                    <a:pt x="18519" y="1879"/>
                    <a:pt x="17896" y="1928"/>
                  </a:cubicBezTo>
                  <a:cubicBezTo>
                    <a:pt x="17729" y="1943"/>
                    <a:pt x="17571" y="1954"/>
                    <a:pt x="17416" y="1967"/>
                  </a:cubicBezTo>
                  <a:cubicBezTo>
                    <a:pt x="17210" y="1983"/>
                    <a:pt x="17002" y="1991"/>
                    <a:pt x="16797" y="1991"/>
                  </a:cubicBezTo>
                  <a:cubicBezTo>
                    <a:pt x="15846" y="1991"/>
                    <a:pt x="15197" y="1829"/>
                    <a:pt x="15085" y="1800"/>
                  </a:cubicBezTo>
                  <a:lnTo>
                    <a:pt x="9851" y="0"/>
                  </a:ln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6"/>
            <p:cNvSpPr/>
            <p:nvPr/>
          </p:nvSpPr>
          <p:spPr>
            <a:xfrm>
              <a:off x="2161975" y="3837375"/>
              <a:ext cx="728600" cy="366675"/>
            </a:xfrm>
            <a:custGeom>
              <a:avLst/>
              <a:gdLst/>
              <a:ahLst/>
              <a:cxnLst/>
              <a:rect l="l" t="t" r="r" b="b"/>
              <a:pathLst>
                <a:path w="29144" h="14667" extrusionOk="0">
                  <a:moveTo>
                    <a:pt x="14564" y="1"/>
                  </a:moveTo>
                  <a:lnTo>
                    <a:pt x="14564" y="23"/>
                  </a:lnTo>
                  <a:cubicBezTo>
                    <a:pt x="14003" y="133"/>
                    <a:pt x="11397" y="648"/>
                    <a:pt x="11181" y="838"/>
                  </a:cubicBezTo>
                  <a:cubicBezTo>
                    <a:pt x="11181" y="838"/>
                    <a:pt x="11437" y="4116"/>
                    <a:pt x="10834" y="4755"/>
                  </a:cubicBezTo>
                  <a:cubicBezTo>
                    <a:pt x="10230" y="5395"/>
                    <a:pt x="4794" y="3930"/>
                    <a:pt x="2023" y="7448"/>
                  </a:cubicBezTo>
                  <a:cubicBezTo>
                    <a:pt x="1282" y="8388"/>
                    <a:pt x="589" y="10326"/>
                    <a:pt x="1" y="12685"/>
                  </a:cubicBezTo>
                  <a:cubicBezTo>
                    <a:pt x="2076" y="13750"/>
                    <a:pt x="4601" y="14111"/>
                    <a:pt x="6905" y="14356"/>
                  </a:cubicBezTo>
                  <a:cubicBezTo>
                    <a:pt x="9138" y="14593"/>
                    <a:pt x="11385" y="14666"/>
                    <a:pt x="13632" y="14666"/>
                  </a:cubicBezTo>
                  <a:cubicBezTo>
                    <a:pt x="13981" y="14666"/>
                    <a:pt x="14330" y="14665"/>
                    <a:pt x="14680" y="14661"/>
                  </a:cubicBezTo>
                  <a:cubicBezTo>
                    <a:pt x="19612" y="14613"/>
                    <a:pt x="24726" y="14231"/>
                    <a:pt x="29144" y="12303"/>
                  </a:cubicBezTo>
                  <a:cubicBezTo>
                    <a:pt x="28576" y="10118"/>
                    <a:pt x="27921" y="8338"/>
                    <a:pt x="27220" y="7449"/>
                  </a:cubicBezTo>
                  <a:cubicBezTo>
                    <a:pt x="24448" y="3932"/>
                    <a:pt x="18366" y="5317"/>
                    <a:pt x="17765" y="4677"/>
                  </a:cubicBezTo>
                  <a:cubicBezTo>
                    <a:pt x="17161" y="4037"/>
                    <a:pt x="17359" y="678"/>
                    <a:pt x="17359" y="678"/>
                  </a:cubicBezTo>
                  <a:cubicBezTo>
                    <a:pt x="17143" y="488"/>
                    <a:pt x="15239" y="133"/>
                    <a:pt x="14678" y="23"/>
                  </a:cubicBezTo>
                  <a:lnTo>
                    <a:pt x="14678" y="1"/>
                  </a:lnTo>
                  <a:cubicBezTo>
                    <a:pt x="14678" y="1"/>
                    <a:pt x="14656" y="5"/>
                    <a:pt x="14622" y="10"/>
                  </a:cubicBezTo>
                  <a:cubicBezTo>
                    <a:pt x="14587" y="5"/>
                    <a:pt x="14564" y="1"/>
                    <a:pt x="14564"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6"/>
            <p:cNvSpPr/>
            <p:nvPr/>
          </p:nvSpPr>
          <p:spPr>
            <a:xfrm>
              <a:off x="2556700" y="4040775"/>
              <a:ext cx="925" cy="2075"/>
            </a:xfrm>
            <a:custGeom>
              <a:avLst/>
              <a:gdLst/>
              <a:ahLst/>
              <a:cxnLst/>
              <a:rect l="l" t="t" r="r" b="b"/>
              <a:pathLst>
                <a:path w="37" h="83" extrusionOk="0">
                  <a:moveTo>
                    <a:pt x="37" y="1"/>
                  </a:moveTo>
                  <a:cubicBezTo>
                    <a:pt x="10" y="52"/>
                    <a:pt x="0" y="82"/>
                    <a:pt x="0" y="82"/>
                  </a:cubicBezTo>
                  <a:cubicBezTo>
                    <a:pt x="0" y="82"/>
                    <a:pt x="13" y="52"/>
                    <a:pt x="37" y="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6"/>
            <p:cNvSpPr/>
            <p:nvPr/>
          </p:nvSpPr>
          <p:spPr>
            <a:xfrm>
              <a:off x="2417075" y="3837375"/>
              <a:ext cx="250825" cy="163150"/>
            </a:xfrm>
            <a:custGeom>
              <a:avLst/>
              <a:gdLst/>
              <a:ahLst/>
              <a:cxnLst/>
              <a:rect l="l" t="t" r="r" b="b"/>
              <a:pathLst>
                <a:path w="10033" h="6526" extrusionOk="0">
                  <a:moveTo>
                    <a:pt x="4360" y="1"/>
                  </a:moveTo>
                  <a:lnTo>
                    <a:pt x="4360" y="23"/>
                  </a:lnTo>
                  <a:cubicBezTo>
                    <a:pt x="3799" y="132"/>
                    <a:pt x="1193" y="648"/>
                    <a:pt x="977" y="838"/>
                  </a:cubicBezTo>
                  <a:cubicBezTo>
                    <a:pt x="977" y="838"/>
                    <a:pt x="1233" y="4116"/>
                    <a:pt x="630" y="4755"/>
                  </a:cubicBezTo>
                  <a:cubicBezTo>
                    <a:pt x="534" y="4858"/>
                    <a:pt x="314" y="4906"/>
                    <a:pt x="0" y="4928"/>
                  </a:cubicBezTo>
                  <a:cubicBezTo>
                    <a:pt x="228" y="5612"/>
                    <a:pt x="514" y="6118"/>
                    <a:pt x="870" y="6186"/>
                  </a:cubicBezTo>
                  <a:cubicBezTo>
                    <a:pt x="870" y="6186"/>
                    <a:pt x="2168" y="4982"/>
                    <a:pt x="2120" y="3252"/>
                  </a:cubicBezTo>
                  <a:lnTo>
                    <a:pt x="2120" y="3252"/>
                  </a:lnTo>
                  <a:cubicBezTo>
                    <a:pt x="2124" y="3254"/>
                    <a:pt x="2952" y="4017"/>
                    <a:pt x="4012" y="4017"/>
                  </a:cubicBezTo>
                  <a:cubicBezTo>
                    <a:pt x="4255" y="4017"/>
                    <a:pt x="4510" y="3977"/>
                    <a:pt x="4770" y="3879"/>
                  </a:cubicBezTo>
                  <a:cubicBezTo>
                    <a:pt x="6164" y="3350"/>
                    <a:pt x="6356" y="3158"/>
                    <a:pt x="6356" y="3158"/>
                  </a:cubicBezTo>
                  <a:cubicBezTo>
                    <a:pt x="6356" y="3158"/>
                    <a:pt x="6440" y="6526"/>
                    <a:pt x="8381" y="6526"/>
                  </a:cubicBezTo>
                  <a:cubicBezTo>
                    <a:pt x="8514" y="6526"/>
                    <a:pt x="8657" y="6510"/>
                    <a:pt x="8808" y="6476"/>
                  </a:cubicBezTo>
                  <a:cubicBezTo>
                    <a:pt x="9437" y="6333"/>
                    <a:pt x="9816" y="5723"/>
                    <a:pt x="10033" y="4906"/>
                  </a:cubicBezTo>
                  <a:cubicBezTo>
                    <a:pt x="8756" y="4872"/>
                    <a:pt x="7785" y="4912"/>
                    <a:pt x="7561" y="4675"/>
                  </a:cubicBezTo>
                  <a:cubicBezTo>
                    <a:pt x="6957" y="4036"/>
                    <a:pt x="7155" y="678"/>
                    <a:pt x="7155" y="678"/>
                  </a:cubicBezTo>
                  <a:cubicBezTo>
                    <a:pt x="6939" y="488"/>
                    <a:pt x="5035" y="132"/>
                    <a:pt x="4474" y="23"/>
                  </a:cubicBezTo>
                  <a:lnTo>
                    <a:pt x="4474" y="1"/>
                  </a:lnTo>
                  <a:cubicBezTo>
                    <a:pt x="4474" y="1"/>
                    <a:pt x="4452" y="4"/>
                    <a:pt x="4418" y="10"/>
                  </a:cubicBezTo>
                  <a:cubicBezTo>
                    <a:pt x="4383" y="4"/>
                    <a:pt x="4360" y="1"/>
                    <a:pt x="43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6"/>
            <p:cNvSpPr/>
            <p:nvPr/>
          </p:nvSpPr>
          <p:spPr>
            <a:xfrm>
              <a:off x="2111750" y="3508475"/>
              <a:ext cx="180575" cy="168175"/>
            </a:xfrm>
            <a:custGeom>
              <a:avLst/>
              <a:gdLst/>
              <a:ahLst/>
              <a:cxnLst/>
              <a:rect l="l" t="t" r="r" b="b"/>
              <a:pathLst>
                <a:path w="7223" h="6727" extrusionOk="0">
                  <a:moveTo>
                    <a:pt x="3202" y="1"/>
                  </a:moveTo>
                  <a:cubicBezTo>
                    <a:pt x="2964" y="1"/>
                    <a:pt x="2697" y="52"/>
                    <a:pt x="2413" y="192"/>
                  </a:cubicBezTo>
                  <a:cubicBezTo>
                    <a:pt x="1062" y="859"/>
                    <a:pt x="0" y="4325"/>
                    <a:pt x="3948" y="6390"/>
                  </a:cubicBezTo>
                  <a:cubicBezTo>
                    <a:pt x="4393" y="6623"/>
                    <a:pt x="4749" y="6726"/>
                    <a:pt x="5029" y="6726"/>
                  </a:cubicBezTo>
                  <a:cubicBezTo>
                    <a:pt x="7223" y="6726"/>
                    <a:pt x="4769" y="395"/>
                    <a:pt x="4305" y="395"/>
                  </a:cubicBezTo>
                  <a:cubicBezTo>
                    <a:pt x="4303" y="395"/>
                    <a:pt x="4301" y="395"/>
                    <a:pt x="4299" y="395"/>
                  </a:cubicBezTo>
                  <a:cubicBezTo>
                    <a:pt x="4299" y="395"/>
                    <a:pt x="3860" y="1"/>
                    <a:pt x="320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6"/>
            <p:cNvSpPr/>
            <p:nvPr/>
          </p:nvSpPr>
          <p:spPr>
            <a:xfrm>
              <a:off x="2111750" y="3500075"/>
              <a:ext cx="197425" cy="219775"/>
            </a:xfrm>
            <a:custGeom>
              <a:avLst/>
              <a:gdLst/>
              <a:ahLst/>
              <a:cxnLst/>
              <a:rect l="l" t="t" r="r" b="b"/>
              <a:pathLst>
                <a:path w="7897" h="8791" extrusionOk="0">
                  <a:moveTo>
                    <a:pt x="4299" y="731"/>
                  </a:moveTo>
                  <a:cubicBezTo>
                    <a:pt x="4299" y="731"/>
                    <a:pt x="3486" y="0"/>
                    <a:pt x="2413" y="528"/>
                  </a:cubicBezTo>
                  <a:cubicBezTo>
                    <a:pt x="1062" y="1195"/>
                    <a:pt x="0" y="4661"/>
                    <a:pt x="3948" y="6726"/>
                  </a:cubicBezTo>
                  <a:cubicBezTo>
                    <a:pt x="7897" y="8790"/>
                    <a:pt x="4805" y="669"/>
                    <a:pt x="4299" y="73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6"/>
            <p:cNvSpPr/>
            <p:nvPr/>
          </p:nvSpPr>
          <p:spPr>
            <a:xfrm>
              <a:off x="2154675" y="3539250"/>
              <a:ext cx="71175" cy="118600"/>
            </a:xfrm>
            <a:custGeom>
              <a:avLst/>
              <a:gdLst/>
              <a:ahLst/>
              <a:cxnLst/>
              <a:rect l="l" t="t" r="r" b="b"/>
              <a:pathLst>
                <a:path w="2847" h="4744" extrusionOk="0">
                  <a:moveTo>
                    <a:pt x="0" y="1247"/>
                  </a:moveTo>
                  <a:cubicBezTo>
                    <a:pt x="0" y="1247"/>
                    <a:pt x="821" y="0"/>
                    <a:pt x="1833" y="828"/>
                  </a:cubicBezTo>
                  <a:cubicBezTo>
                    <a:pt x="2846" y="1655"/>
                    <a:pt x="2629" y="2461"/>
                    <a:pt x="2629" y="2461"/>
                  </a:cubicBezTo>
                  <a:cubicBezTo>
                    <a:pt x="2629" y="2461"/>
                    <a:pt x="1868" y="2374"/>
                    <a:pt x="2023" y="2955"/>
                  </a:cubicBezTo>
                  <a:cubicBezTo>
                    <a:pt x="2180" y="3533"/>
                    <a:pt x="2723" y="3962"/>
                    <a:pt x="2723" y="3962"/>
                  </a:cubicBezTo>
                  <a:cubicBezTo>
                    <a:pt x="2723" y="3962"/>
                    <a:pt x="589" y="4744"/>
                    <a:pt x="0" y="124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6"/>
            <p:cNvSpPr/>
            <p:nvPr/>
          </p:nvSpPr>
          <p:spPr>
            <a:xfrm>
              <a:off x="2133200" y="3510025"/>
              <a:ext cx="175975" cy="209825"/>
            </a:xfrm>
            <a:custGeom>
              <a:avLst/>
              <a:gdLst/>
              <a:ahLst/>
              <a:cxnLst/>
              <a:rect l="l" t="t" r="r" b="b"/>
              <a:pathLst>
                <a:path w="7039" h="8393" extrusionOk="0">
                  <a:moveTo>
                    <a:pt x="3441" y="333"/>
                  </a:moveTo>
                  <a:cubicBezTo>
                    <a:pt x="3441" y="333"/>
                    <a:pt x="3192" y="111"/>
                    <a:pt x="2791" y="0"/>
                  </a:cubicBezTo>
                  <a:cubicBezTo>
                    <a:pt x="3011" y="918"/>
                    <a:pt x="2823" y="3318"/>
                    <a:pt x="1448" y="2902"/>
                  </a:cubicBezTo>
                  <a:cubicBezTo>
                    <a:pt x="565" y="2637"/>
                    <a:pt x="500" y="1868"/>
                    <a:pt x="605" y="1228"/>
                  </a:cubicBezTo>
                  <a:cubicBezTo>
                    <a:pt x="1" y="2597"/>
                    <a:pt x="228" y="4830"/>
                    <a:pt x="3090" y="6328"/>
                  </a:cubicBezTo>
                  <a:cubicBezTo>
                    <a:pt x="7039" y="8392"/>
                    <a:pt x="3947" y="271"/>
                    <a:pt x="3441" y="33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6"/>
            <p:cNvSpPr/>
            <p:nvPr/>
          </p:nvSpPr>
          <p:spPr>
            <a:xfrm>
              <a:off x="2165100" y="3520350"/>
              <a:ext cx="25700" cy="17325"/>
            </a:xfrm>
            <a:custGeom>
              <a:avLst/>
              <a:gdLst/>
              <a:ahLst/>
              <a:cxnLst/>
              <a:rect l="l" t="t" r="r" b="b"/>
              <a:pathLst>
                <a:path w="1028" h="693" extrusionOk="0">
                  <a:moveTo>
                    <a:pt x="756" y="1"/>
                  </a:moveTo>
                  <a:cubicBezTo>
                    <a:pt x="649" y="1"/>
                    <a:pt x="517" y="39"/>
                    <a:pt x="388" y="115"/>
                  </a:cubicBezTo>
                  <a:cubicBezTo>
                    <a:pt x="143" y="257"/>
                    <a:pt x="1" y="475"/>
                    <a:pt x="71" y="603"/>
                  </a:cubicBezTo>
                  <a:cubicBezTo>
                    <a:pt x="104" y="663"/>
                    <a:pt x="178" y="692"/>
                    <a:pt x="272" y="692"/>
                  </a:cubicBezTo>
                  <a:cubicBezTo>
                    <a:pt x="378" y="692"/>
                    <a:pt x="511" y="654"/>
                    <a:pt x="640" y="579"/>
                  </a:cubicBezTo>
                  <a:cubicBezTo>
                    <a:pt x="885" y="436"/>
                    <a:pt x="1027" y="219"/>
                    <a:pt x="957" y="91"/>
                  </a:cubicBezTo>
                  <a:cubicBezTo>
                    <a:pt x="923" y="30"/>
                    <a:pt x="850" y="1"/>
                    <a:pt x="75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6"/>
            <p:cNvSpPr/>
            <p:nvPr/>
          </p:nvSpPr>
          <p:spPr>
            <a:xfrm>
              <a:off x="2171100" y="3551925"/>
              <a:ext cx="60050" cy="82325"/>
            </a:xfrm>
            <a:custGeom>
              <a:avLst/>
              <a:gdLst/>
              <a:ahLst/>
              <a:cxnLst/>
              <a:rect l="l" t="t" r="r" b="b"/>
              <a:pathLst>
                <a:path w="2402" h="3293" extrusionOk="0">
                  <a:moveTo>
                    <a:pt x="544" y="1"/>
                  </a:moveTo>
                  <a:cubicBezTo>
                    <a:pt x="494" y="1"/>
                    <a:pt x="445" y="5"/>
                    <a:pt x="400" y="13"/>
                  </a:cubicBezTo>
                  <a:cubicBezTo>
                    <a:pt x="135" y="53"/>
                    <a:pt x="0" y="187"/>
                    <a:pt x="16" y="205"/>
                  </a:cubicBezTo>
                  <a:cubicBezTo>
                    <a:pt x="18" y="208"/>
                    <a:pt x="23" y="209"/>
                    <a:pt x="30" y="209"/>
                  </a:cubicBezTo>
                  <a:cubicBezTo>
                    <a:pt x="71" y="209"/>
                    <a:pt x="194" y="162"/>
                    <a:pt x="370" y="162"/>
                  </a:cubicBezTo>
                  <a:cubicBezTo>
                    <a:pt x="384" y="162"/>
                    <a:pt x="397" y="162"/>
                    <a:pt x="411" y="163"/>
                  </a:cubicBezTo>
                  <a:cubicBezTo>
                    <a:pt x="640" y="168"/>
                    <a:pt x="933" y="278"/>
                    <a:pt x="1160" y="484"/>
                  </a:cubicBezTo>
                  <a:cubicBezTo>
                    <a:pt x="1395" y="683"/>
                    <a:pt x="1555" y="954"/>
                    <a:pt x="1658" y="1169"/>
                  </a:cubicBezTo>
                  <a:cubicBezTo>
                    <a:pt x="1759" y="1384"/>
                    <a:pt x="1815" y="1538"/>
                    <a:pt x="1815" y="1538"/>
                  </a:cubicBezTo>
                  <a:cubicBezTo>
                    <a:pt x="1815" y="1538"/>
                    <a:pt x="1822" y="1548"/>
                    <a:pt x="1839" y="1591"/>
                  </a:cubicBezTo>
                  <a:cubicBezTo>
                    <a:pt x="1839" y="1591"/>
                    <a:pt x="1844" y="1591"/>
                    <a:pt x="1845" y="1594"/>
                  </a:cubicBezTo>
                  <a:cubicBezTo>
                    <a:pt x="1847" y="1596"/>
                    <a:pt x="1847" y="1600"/>
                    <a:pt x="1844" y="1604"/>
                  </a:cubicBezTo>
                  <a:cubicBezTo>
                    <a:pt x="1863" y="1604"/>
                    <a:pt x="1780" y="1618"/>
                    <a:pt x="1727" y="1636"/>
                  </a:cubicBezTo>
                  <a:cubicBezTo>
                    <a:pt x="1670" y="1656"/>
                    <a:pt x="1607" y="1682"/>
                    <a:pt x="1548" y="1719"/>
                  </a:cubicBezTo>
                  <a:cubicBezTo>
                    <a:pt x="1299" y="1851"/>
                    <a:pt x="1096" y="2224"/>
                    <a:pt x="1228" y="2560"/>
                  </a:cubicBezTo>
                  <a:cubicBezTo>
                    <a:pt x="1292" y="2719"/>
                    <a:pt x="1404" y="2817"/>
                    <a:pt x="1494" y="2899"/>
                  </a:cubicBezTo>
                  <a:cubicBezTo>
                    <a:pt x="1586" y="2978"/>
                    <a:pt x="1671" y="3050"/>
                    <a:pt x="1743" y="3113"/>
                  </a:cubicBezTo>
                  <a:cubicBezTo>
                    <a:pt x="1878" y="3223"/>
                    <a:pt x="1972" y="3292"/>
                    <a:pt x="2000" y="3292"/>
                  </a:cubicBezTo>
                  <a:cubicBezTo>
                    <a:pt x="2003" y="3292"/>
                    <a:pt x="2005" y="3292"/>
                    <a:pt x="2007" y="3290"/>
                  </a:cubicBezTo>
                  <a:cubicBezTo>
                    <a:pt x="2023" y="3274"/>
                    <a:pt x="1951" y="3170"/>
                    <a:pt x="1836" y="3018"/>
                  </a:cubicBezTo>
                  <a:cubicBezTo>
                    <a:pt x="1729" y="2870"/>
                    <a:pt x="1508" y="2673"/>
                    <a:pt x="1452" y="2480"/>
                  </a:cubicBezTo>
                  <a:cubicBezTo>
                    <a:pt x="1399" y="2283"/>
                    <a:pt x="1543" y="2066"/>
                    <a:pt x="1698" y="2006"/>
                  </a:cubicBezTo>
                  <a:cubicBezTo>
                    <a:pt x="1738" y="1986"/>
                    <a:pt x="1778" y="1974"/>
                    <a:pt x="1815" y="1966"/>
                  </a:cubicBezTo>
                  <a:cubicBezTo>
                    <a:pt x="1860" y="1957"/>
                    <a:pt x="1866" y="1952"/>
                    <a:pt x="1972" y="1950"/>
                  </a:cubicBezTo>
                  <a:cubicBezTo>
                    <a:pt x="2141" y="1957"/>
                    <a:pt x="2316" y="1994"/>
                    <a:pt x="2402" y="2003"/>
                  </a:cubicBezTo>
                  <a:cubicBezTo>
                    <a:pt x="2194" y="1468"/>
                    <a:pt x="2159" y="1381"/>
                    <a:pt x="2159" y="1381"/>
                  </a:cubicBezTo>
                  <a:cubicBezTo>
                    <a:pt x="2159" y="1381"/>
                    <a:pt x="2092" y="1225"/>
                    <a:pt x="1959" y="996"/>
                  </a:cubicBezTo>
                  <a:cubicBezTo>
                    <a:pt x="1830" y="772"/>
                    <a:pt x="1615" y="470"/>
                    <a:pt x="1319" y="267"/>
                  </a:cubicBezTo>
                  <a:cubicBezTo>
                    <a:pt x="1080" y="92"/>
                    <a:pt x="787" y="1"/>
                    <a:pt x="5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6"/>
            <p:cNvSpPr/>
            <p:nvPr/>
          </p:nvSpPr>
          <p:spPr>
            <a:xfrm>
              <a:off x="2718725" y="3509300"/>
              <a:ext cx="180775" cy="168000"/>
            </a:xfrm>
            <a:custGeom>
              <a:avLst/>
              <a:gdLst/>
              <a:ahLst/>
              <a:cxnLst/>
              <a:rect l="l" t="t" r="r" b="b"/>
              <a:pathLst>
                <a:path w="7231" h="6720" extrusionOk="0">
                  <a:moveTo>
                    <a:pt x="4032" y="1"/>
                  </a:moveTo>
                  <a:cubicBezTo>
                    <a:pt x="3378" y="1"/>
                    <a:pt x="2941" y="391"/>
                    <a:pt x="2941" y="391"/>
                  </a:cubicBezTo>
                  <a:cubicBezTo>
                    <a:pt x="2939" y="390"/>
                    <a:pt x="2937" y="390"/>
                    <a:pt x="2935" y="390"/>
                  </a:cubicBezTo>
                  <a:cubicBezTo>
                    <a:pt x="2470" y="390"/>
                    <a:pt x="1" y="6720"/>
                    <a:pt x="2198" y="6720"/>
                  </a:cubicBezTo>
                  <a:cubicBezTo>
                    <a:pt x="2477" y="6720"/>
                    <a:pt x="2832" y="6617"/>
                    <a:pt x="3277" y="6386"/>
                  </a:cubicBezTo>
                  <a:cubicBezTo>
                    <a:pt x="7230" y="4335"/>
                    <a:pt x="6177" y="862"/>
                    <a:pt x="4827" y="196"/>
                  </a:cubicBezTo>
                  <a:cubicBezTo>
                    <a:pt x="4540" y="53"/>
                    <a:pt x="4272" y="1"/>
                    <a:pt x="403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6"/>
            <p:cNvSpPr/>
            <p:nvPr/>
          </p:nvSpPr>
          <p:spPr>
            <a:xfrm>
              <a:off x="2701825" y="3500875"/>
              <a:ext cx="197675" cy="219450"/>
            </a:xfrm>
            <a:custGeom>
              <a:avLst/>
              <a:gdLst/>
              <a:ahLst/>
              <a:cxnLst/>
              <a:rect l="l" t="t" r="r" b="b"/>
              <a:pathLst>
                <a:path w="7907" h="8778" extrusionOk="0">
                  <a:moveTo>
                    <a:pt x="3617" y="728"/>
                  </a:moveTo>
                  <a:cubicBezTo>
                    <a:pt x="3617" y="728"/>
                    <a:pt x="4432" y="0"/>
                    <a:pt x="5503" y="533"/>
                  </a:cubicBezTo>
                  <a:cubicBezTo>
                    <a:pt x="6853" y="1199"/>
                    <a:pt x="7906" y="4672"/>
                    <a:pt x="3953" y="6723"/>
                  </a:cubicBezTo>
                  <a:cubicBezTo>
                    <a:pt x="0" y="8778"/>
                    <a:pt x="3112" y="664"/>
                    <a:pt x="3617" y="72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6"/>
            <p:cNvSpPr/>
            <p:nvPr/>
          </p:nvSpPr>
          <p:spPr>
            <a:xfrm>
              <a:off x="2785525" y="3540150"/>
              <a:ext cx="71200" cy="118625"/>
            </a:xfrm>
            <a:custGeom>
              <a:avLst/>
              <a:gdLst/>
              <a:ahLst/>
              <a:cxnLst/>
              <a:rect l="l" t="t" r="r" b="b"/>
              <a:pathLst>
                <a:path w="2848" h="4745" extrusionOk="0">
                  <a:moveTo>
                    <a:pt x="2848" y="1250"/>
                  </a:moveTo>
                  <a:cubicBezTo>
                    <a:pt x="2848" y="1250"/>
                    <a:pt x="2032" y="1"/>
                    <a:pt x="1015" y="824"/>
                  </a:cubicBezTo>
                  <a:cubicBezTo>
                    <a:pt x="0" y="1648"/>
                    <a:pt x="216" y="2455"/>
                    <a:pt x="216" y="2455"/>
                  </a:cubicBezTo>
                  <a:cubicBezTo>
                    <a:pt x="216" y="2455"/>
                    <a:pt x="977" y="2370"/>
                    <a:pt x="819" y="2949"/>
                  </a:cubicBezTo>
                  <a:cubicBezTo>
                    <a:pt x="661" y="3526"/>
                    <a:pt x="117" y="3953"/>
                    <a:pt x="117" y="3953"/>
                  </a:cubicBezTo>
                  <a:cubicBezTo>
                    <a:pt x="117" y="3953"/>
                    <a:pt x="2250" y="4745"/>
                    <a:pt x="2848" y="125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6"/>
            <p:cNvSpPr/>
            <p:nvPr/>
          </p:nvSpPr>
          <p:spPr>
            <a:xfrm>
              <a:off x="2718725" y="3510775"/>
              <a:ext cx="159425" cy="166525"/>
            </a:xfrm>
            <a:custGeom>
              <a:avLst/>
              <a:gdLst/>
              <a:ahLst/>
              <a:cxnLst/>
              <a:rect l="l" t="t" r="r" b="b"/>
              <a:pathLst>
                <a:path w="6377" h="6661" extrusionOk="0">
                  <a:moveTo>
                    <a:pt x="3595" y="1"/>
                  </a:moveTo>
                  <a:lnTo>
                    <a:pt x="3595" y="1"/>
                  </a:lnTo>
                  <a:cubicBezTo>
                    <a:pt x="3192" y="111"/>
                    <a:pt x="2941" y="332"/>
                    <a:pt x="2941" y="332"/>
                  </a:cubicBezTo>
                  <a:cubicBezTo>
                    <a:pt x="2939" y="331"/>
                    <a:pt x="2937" y="331"/>
                    <a:pt x="2935" y="331"/>
                  </a:cubicBezTo>
                  <a:cubicBezTo>
                    <a:pt x="2470" y="331"/>
                    <a:pt x="1" y="6661"/>
                    <a:pt x="2198" y="6661"/>
                  </a:cubicBezTo>
                  <a:cubicBezTo>
                    <a:pt x="2477" y="6661"/>
                    <a:pt x="2832" y="6558"/>
                    <a:pt x="3277" y="6327"/>
                  </a:cubicBezTo>
                  <a:cubicBezTo>
                    <a:pt x="6145" y="4837"/>
                    <a:pt x="6377" y="2605"/>
                    <a:pt x="5775" y="1233"/>
                  </a:cubicBezTo>
                  <a:lnTo>
                    <a:pt x="5775" y="1233"/>
                  </a:lnTo>
                  <a:cubicBezTo>
                    <a:pt x="5881" y="1875"/>
                    <a:pt x="5811" y="2642"/>
                    <a:pt x="4930" y="2906"/>
                  </a:cubicBezTo>
                  <a:cubicBezTo>
                    <a:pt x="4822" y="2938"/>
                    <a:pt x="4723" y="2953"/>
                    <a:pt x="4629" y="2953"/>
                  </a:cubicBezTo>
                  <a:cubicBezTo>
                    <a:pt x="3529" y="2953"/>
                    <a:pt x="3388" y="847"/>
                    <a:pt x="359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6"/>
            <p:cNvSpPr/>
            <p:nvPr/>
          </p:nvSpPr>
          <p:spPr>
            <a:xfrm>
              <a:off x="2820725" y="3521225"/>
              <a:ext cx="25600" cy="17375"/>
            </a:xfrm>
            <a:custGeom>
              <a:avLst/>
              <a:gdLst/>
              <a:ahLst/>
              <a:cxnLst/>
              <a:rect l="l" t="t" r="r" b="b"/>
              <a:pathLst>
                <a:path w="1024" h="695" extrusionOk="0">
                  <a:moveTo>
                    <a:pt x="268" y="1"/>
                  </a:moveTo>
                  <a:cubicBezTo>
                    <a:pt x="175" y="1"/>
                    <a:pt x="103" y="30"/>
                    <a:pt x="71" y="90"/>
                  </a:cubicBezTo>
                  <a:cubicBezTo>
                    <a:pt x="1" y="218"/>
                    <a:pt x="140" y="438"/>
                    <a:pt x="384" y="580"/>
                  </a:cubicBezTo>
                  <a:cubicBezTo>
                    <a:pt x="515" y="656"/>
                    <a:pt x="648" y="694"/>
                    <a:pt x="756" y="694"/>
                  </a:cubicBezTo>
                  <a:cubicBezTo>
                    <a:pt x="848" y="694"/>
                    <a:pt x="921" y="665"/>
                    <a:pt x="954" y="606"/>
                  </a:cubicBezTo>
                  <a:cubicBezTo>
                    <a:pt x="1024" y="478"/>
                    <a:pt x="883" y="257"/>
                    <a:pt x="640" y="117"/>
                  </a:cubicBezTo>
                  <a:cubicBezTo>
                    <a:pt x="509" y="40"/>
                    <a:pt x="375" y="1"/>
                    <a:pt x="26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6"/>
            <p:cNvSpPr/>
            <p:nvPr/>
          </p:nvSpPr>
          <p:spPr>
            <a:xfrm>
              <a:off x="2780150" y="3552875"/>
              <a:ext cx="60100" cy="82125"/>
            </a:xfrm>
            <a:custGeom>
              <a:avLst/>
              <a:gdLst/>
              <a:ahLst/>
              <a:cxnLst/>
              <a:rect l="l" t="t" r="r" b="b"/>
              <a:pathLst>
                <a:path w="2404" h="3285" extrusionOk="0">
                  <a:moveTo>
                    <a:pt x="1858" y="1"/>
                  </a:moveTo>
                  <a:cubicBezTo>
                    <a:pt x="1617" y="1"/>
                    <a:pt x="1325" y="90"/>
                    <a:pt x="1085" y="266"/>
                  </a:cubicBezTo>
                  <a:cubicBezTo>
                    <a:pt x="789" y="469"/>
                    <a:pt x="577" y="769"/>
                    <a:pt x="444" y="995"/>
                  </a:cubicBezTo>
                  <a:cubicBezTo>
                    <a:pt x="313" y="1222"/>
                    <a:pt x="244" y="1380"/>
                    <a:pt x="244" y="1380"/>
                  </a:cubicBezTo>
                  <a:cubicBezTo>
                    <a:pt x="244" y="1380"/>
                    <a:pt x="210" y="1466"/>
                    <a:pt x="1" y="2002"/>
                  </a:cubicBezTo>
                  <a:cubicBezTo>
                    <a:pt x="86" y="1992"/>
                    <a:pt x="260" y="1957"/>
                    <a:pt x="429" y="1949"/>
                  </a:cubicBezTo>
                  <a:cubicBezTo>
                    <a:pt x="537" y="1952"/>
                    <a:pt x="541" y="1957"/>
                    <a:pt x="586" y="1965"/>
                  </a:cubicBezTo>
                  <a:cubicBezTo>
                    <a:pt x="625" y="1973"/>
                    <a:pt x="664" y="1986"/>
                    <a:pt x="704" y="2005"/>
                  </a:cubicBezTo>
                  <a:cubicBezTo>
                    <a:pt x="858" y="2066"/>
                    <a:pt x="1002" y="2283"/>
                    <a:pt x="949" y="2480"/>
                  </a:cubicBezTo>
                  <a:cubicBezTo>
                    <a:pt x="893" y="2673"/>
                    <a:pt x="669" y="2867"/>
                    <a:pt x="565" y="3019"/>
                  </a:cubicBezTo>
                  <a:cubicBezTo>
                    <a:pt x="447" y="3164"/>
                    <a:pt x="375" y="3267"/>
                    <a:pt x="389" y="3283"/>
                  </a:cubicBezTo>
                  <a:cubicBezTo>
                    <a:pt x="391" y="3284"/>
                    <a:pt x="393" y="3285"/>
                    <a:pt x="396" y="3285"/>
                  </a:cubicBezTo>
                  <a:cubicBezTo>
                    <a:pt x="426" y="3285"/>
                    <a:pt x="521" y="3216"/>
                    <a:pt x="653" y="3107"/>
                  </a:cubicBezTo>
                  <a:cubicBezTo>
                    <a:pt x="727" y="3044"/>
                    <a:pt x="812" y="2972"/>
                    <a:pt x="904" y="2896"/>
                  </a:cubicBezTo>
                  <a:cubicBezTo>
                    <a:pt x="994" y="2813"/>
                    <a:pt x="1106" y="2715"/>
                    <a:pt x="1171" y="2557"/>
                  </a:cubicBezTo>
                  <a:cubicBezTo>
                    <a:pt x="1304" y="2224"/>
                    <a:pt x="1104" y="1850"/>
                    <a:pt x="853" y="1714"/>
                  </a:cubicBezTo>
                  <a:cubicBezTo>
                    <a:pt x="794" y="1677"/>
                    <a:pt x="732" y="1652"/>
                    <a:pt x="674" y="1633"/>
                  </a:cubicBezTo>
                  <a:cubicBezTo>
                    <a:pt x="621" y="1613"/>
                    <a:pt x="538" y="1599"/>
                    <a:pt x="557" y="1599"/>
                  </a:cubicBezTo>
                  <a:cubicBezTo>
                    <a:pt x="554" y="1596"/>
                    <a:pt x="554" y="1593"/>
                    <a:pt x="556" y="1590"/>
                  </a:cubicBezTo>
                  <a:cubicBezTo>
                    <a:pt x="557" y="1586"/>
                    <a:pt x="562" y="1586"/>
                    <a:pt x="562" y="1586"/>
                  </a:cubicBezTo>
                  <a:cubicBezTo>
                    <a:pt x="580" y="1543"/>
                    <a:pt x="586" y="1534"/>
                    <a:pt x="586" y="1534"/>
                  </a:cubicBezTo>
                  <a:cubicBezTo>
                    <a:pt x="586" y="1534"/>
                    <a:pt x="642" y="1380"/>
                    <a:pt x="746" y="1166"/>
                  </a:cubicBezTo>
                  <a:cubicBezTo>
                    <a:pt x="850" y="953"/>
                    <a:pt x="1011" y="683"/>
                    <a:pt x="1243" y="483"/>
                  </a:cubicBezTo>
                  <a:cubicBezTo>
                    <a:pt x="1472" y="277"/>
                    <a:pt x="1764" y="167"/>
                    <a:pt x="1995" y="163"/>
                  </a:cubicBezTo>
                  <a:cubicBezTo>
                    <a:pt x="2006" y="163"/>
                    <a:pt x="2018" y="163"/>
                    <a:pt x="2029" y="163"/>
                  </a:cubicBezTo>
                  <a:cubicBezTo>
                    <a:pt x="2207" y="163"/>
                    <a:pt x="2332" y="210"/>
                    <a:pt x="2374" y="210"/>
                  </a:cubicBezTo>
                  <a:cubicBezTo>
                    <a:pt x="2381" y="210"/>
                    <a:pt x="2386" y="209"/>
                    <a:pt x="2388" y="205"/>
                  </a:cubicBezTo>
                  <a:cubicBezTo>
                    <a:pt x="2404" y="187"/>
                    <a:pt x="2271" y="53"/>
                    <a:pt x="2004" y="13"/>
                  </a:cubicBezTo>
                  <a:cubicBezTo>
                    <a:pt x="1959" y="5"/>
                    <a:pt x="1910" y="1"/>
                    <a:pt x="18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6"/>
            <p:cNvSpPr/>
            <p:nvPr/>
          </p:nvSpPr>
          <p:spPr>
            <a:xfrm>
              <a:off x="2169425" y="3177250"/>
              <a:ext cx="645525" cy="718225"/>
            </a:xfrm>
            <a:custGeom>
              <a:avLst/>
              <a:gdLst/>
              <a:ahLst/>
              <a:cxnLst/>
              <a:rect l="l" t="t" r="r" b="b"/>
              <a:pathLst>
                <a:path w="25821" h="28729" extrusionOk="0">
                  <a:moveTo>
                    <a:pt x="12533" y="0"/>
                  </a:moveTo>
                  <a:cubicBezTo>
                    <a:pt x="6640" y="0"/>
                    <a:pt x="1" y="5839"/>
                    <a:pt x="1251" y="12351"/>
                  </a:cubicBezTo>
                  <a:cubicBezTo>
                    <a:pt x="1481" y="13551"/>
                    <a:pt x="1871" y="14725"/>
                    <a:pt x="2004" y="15943"/>
                  </a:cubicBezTo>
                  <a:cubicBezTo>
                    <a:pt x="2101" y="16827"/>
                    <a:pt x="2154" y="17788"/>
                    <a:pt x="2256" y="18755"/>
                  </a:cubicBezTo>
                  <a:cubicBezTo>
                    <a:pt x="2456" y="20675"/>
                    <a:pt x="2840" y="22620"/>
                    <a:pt x="4096" y="24022"/>
                  </a:cubicBezTo>
                  <a:cubicBezTo>
                    <a:pt x="5220" y="25272"/>
                    <a:pt x="6210" y="26244"/>
                    <a:pt x="7774" y="26979"/>
                  </a:cubicBezTo>
                  <a:cubicBezTo>
                    <a:pt x="9681" y="27875"/>
                    <a:pt x="11763" y="28725"/>
                    <a:pt x="13902" y="28729"/>
                  </a:cubicBezTo>
                  <a:cubicBezTo>
                    <a:pt x="13904" y="28729"/>
                    <a:pt x="13907" y="28729"/>
                    <a:pt x="13909" y="28729"/>
                  </a:cubicBezTo>
                  <a:cubicBezTo>
                    <a:pt x="16113" y="28729"/>
                    <a:pt x="18508" y="27242"/>
                    <a:pt x="20387" y="26207"/>
                  </a:cubicBezTo>
                  <a:cubicBezTo>
                    <a:pt x="21608" y="25536"/>
                    <a:pt x="22894" y="24888"/>
                    <a:pt x="23578" y="23638"/>
                  </a:cubicBezTo>
                  <a:cubicBezTo>
                    <a:pt x="24216" y="22472"/>
                    <a:pt x="24484" y="21145"/>
                    <a:pt x="24735" y="19854"/>
                  </a:cubicBezTo>
                  <a:cubicBezTo>
                    <a:pt x="24911" y="18955"/>
                    <a:pt x="25046" y="17973"/>
                    <a:pt x="25049" y="17051"/>
                  </a:cubicBezTo>
                  <a:cubicBezTo>
                    <a:pt x="25054" y="16269"/>
                    <a:pt x="25089" y="15519"/>
                    <a:pt x="25189" y="14742"/>
                  </a:cubicBezTo>
                  <a:cubicBezTo>
                    <a:pt x="25418" y="12947"/>
                    <a:pt x="25821" y="11137"/>
                    <a:pt x="25608" y="9321"/>
                  </a:cubicBezTo>
                  <a:cubicBezTo>
                    <a:pt x="25392" y="7474"/>
                    <a:pt x="24248" y="5580"/>
                    <a:pt x="23034" y="4240"/>
                  </a:cubicBezTo>
                  <a:cubicBezTo>
                    <a:pt x="20462" y="1402"/>
                    <a:pt x="16599" y="192"/>
                    <a:pt x="12967" y="11"/>
                  </a:cubicBezTo>
                  <a:cubicBezTo>
                    <a:pt x="12823"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6"/>
            <p:cNvSpPr/>
            <p:nvPr/>
          </p:nvSpPr>
          <p:spPr>
            <a:xfrm>
              <a:off x="2169425" y="3177250"/>
              <a:ext cx="645525" cy="718225"/>
            </a:xfrm>
            <a:custGeom>
              <a:avLst/>
              <a:gdLst/>
              <a:ahLst/>
              <a:cxnLst/>
              <a:rect l="l" t="t" r="r" b="b"/>
              <a:pathLst>
                <a:path w="25821" h="28729" extrusionOk="0">
                  <a:moveTo>
                    <a:pt x="12533" y="0"/>
                  </a:moveTo>
                  <a:cubicBezTo>
                    <a:pt x="6640" y="0"/>
                    <a:pt x="1" y="5839"/>
                    <a:pt x="1251" y="12351"/>
                  </a:cubicBezTo>
                  <a:cubicBezTo>
                    <a:pt x="1481" y="13551"/>
                    <a:pt x="1871" y="14725"/>
                    <a:pt x="2004" y="15943"/>
                  </a:cubicBezTo>
                  <a:cubicBezTo>
                    <a:pt x="2101" y="16827"/>
                    <a:pt x="2154" y="17788"/>
                    <a:pt x="2256" y="18755"/>
                  </a:cubicBezTo>
                  <a:cubicBezTo>
                    <a:pt x="2456" y="20675"/>
                    <a:pt x="2840" y="22620"/>
                    <a:pt x="4096" y="24022"/>
                  </a:cubicBezTo>
                  <a:cubicBezTo>
                    <a:pt x="5220" y="25272"/>
                    <a:pt x="6210" y="26244"/>
                    <a:pt x="7774" y="26979"/>
                  </a:cubicBezTo>
                  <a:cubicBezTo>
                    <a:pt x="9681" y="27875"/>
                    <a:pt x="11763" y="28725"/>
                    <a:pt x="13902" y="28729"/>
                  </a:cubicBezTo>
                  <a:cubicBezTo>
                    <a:pt x="13905" y="28729"/>
                    <a:pt x="13907" y="28729"/>
                    <a:pt x="13910" y="28729"/>
                  </a:cubicBezTo>
                  <a:cubicBezTo>
                    <a:pt x="16114" y="28729"/>
                    <a:pt x="18613" y="27424"/>
                    <a:pt x="20492" y="26390"/>
                  </a:cubicBezTo>
                  <a:cubicBezTo>
                    <a:pt x="21714" y="25718"/>
                    <a:pt x="22894" y="24888"/>
                    <a:pt x="23578" y="23638"/>
                  </a:cubicBezTo>
                  <a:cubicBezTo>
                    <a:pt x="24216" y="22472"/>
                    <a:pt x="24484" y="21145"/>
                    <a:pt x="24735" y="19855"/>
                  </a:cubicBezTo>
                  <a:cubicBezTo>
                    <a:pt x="24911" y="18955"/>
                    <a:pt x="25046" y="17973"/>
                    <a:pt x="25049" y="17051"/>
                  </a:cubicBezTo>
                  <a:cubicBezTo>
                    <a:pt x="25054" y="16269"/>
                    <a:pt x="25089" y="15519"/>
                    <a:pt x="25189" y="14742"/>
                  </a:cubicBezTo>
                  <a:cubicBezTo>
                    <a:pt x="25418" y="12947"/>
                    <a:pt x="25821" y="11137"/>
                    <a:pt x="25608" y="9321"/>
                  </a:cubicBezTo>
                  <a:cubicBezTo>
                    <a:pt x="25392" y="7474"/>
                    <a:pt x="24248" y="5580"/>
                    <a:pt x="23034" y="4240"/>
                  </a:cubicBezTo>
                  <a:cubicBezTo>
                    <a:pt x="20462" y="1402"/>
                    <a:pt x="16599" y="192"/>
                    <a:pt x="12967" y="11"/>
                  </a:cubicBezTo>
                  <a:cubicBezTo>
                    <a:pt x="12823"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6"/>
            <p:cNvSpPr/>
            <p:nvPr/>
          </p:nvSpPr>
          <p:spPr>
            <a:xfrm>
              <a:off x="2194250" y="3388925"/>
              <a:ext cx="586575" cy="506475"/>
            </a:xfrm>
            <a:custGeom>
              <a:avLst/>
              <a:gdLst/>
              <a:ahLst/>
              <a:cxnLst/>
              <a:rect l="l" t="t" r="r" b="b"/>
              <a:pathLst>
                <a:path w="23463" h="20259" extrusionOk="0">
                  <a:moveTo>
                    <a:pt x="416" y="0"/>
                  </a:moveTo>
                  <a:lnTo>
                    <a:pt x="416" y="0"/>
                  </a:lnTo>
                  <a:cubicBezTo>
                    <a:pt x="82" y="1236"/>
                    <a:pt x="0" y="2544"/>
                    <a:pt x="258" y="3880"/>
                  </a:cubicBezTo>
                  <a:cubicBezTo>
                    <a:pt x="488" y="5083"/>
                    <a:pt x="878" y="6256"/>
                    <a:pt x="1012" y="7474"/>
                  </a:cubicBezTo>
                  <a:cubicBezTo>
                    <a:pt x="1108" y="8357"/>
                    <a:pt x="1164" y="9319"/>
                    <a:pt x="1263" y="10287"/>
                  </a:cubicBezTo>
                  <a:cubicBezTo>
                    <a:pt x="1463" y="12207"/>
                    <a:pt x="1847" y="14151"/>
                    <a:pt x="3103" y="15552"/>
                  </a:cubicBezTo>
                  <a:cubicBezTo>
                    <a:pt x="4227" y="16803"/>
                    <a:pt x="5217" y="17774"/>
                    <a:pt x="6781" y="18509"/>
                  </a:cubicBezTo>
                  <a:cubicBezTo>
                    <a:pt x="8688" y="19406"/>
                    <a:pt x="10770" y="20257"/>
                    <a:pt x="12909" y="20258"/>
                  </a:cubicBezTo>
                  <a:cubicBezTo>
                    <a:pt x="12913" y="20258"/>
                    <a:pt x="12917" y="20258"/>
                    <a:pt x="12921" y="20258"/>
                  </a:cubicBezTo>
                  <a:cubicBezTo>
                    <a:pt x="15124" y="20258"/>
                    <a:pt x="17621" y="18953"/>
                    <a:pt x="19499" y="17921"/>
                  </a:cubicBezTo>
                  <a:cubicBezTo>
                    <a:pt x="20721" y="17249"/>
                    <a:pt x="21901" y="16420"/>
                    <a:pt x="22585" y="15169"/>
                  </a:cubicBezTo>
                  <a:cubicBezTo>
                    <a:pt x="23005" y="14404"/>
                    <a:pt x="23263" y="13567"/>
                    <a:pt x="23463" y="12720"/>
                  </a:cubicBezTo>
                  <a:lnTo>
                    <a:pt x="23463" y="12720"/>
                  </a:lnTo>
                  <a:cubicBezTo>
                    <a:pt x="23277" y="13436"/>
                    <a:pt x="23037" y="14138"/>
                    <a:pt x="22681" y="14786"/>
                  </a:cubicBezTo>
                  <a:cubicBezTo>
                    <a:pt x="21996" y="16036"/>
                    <a:pt x="20817" y="16866"/>
                    <a:pt x="19595" y="17537"/>
                  </a:cubicBezTo>
                  <a:cubicBezTo>
                    <a:pt x="17717" y="18570"/>
                    <a:pt x="15220" y="19875"/>
                    <a:pt x="13017" y="19875"/>
                  </a:cubicBezTo>
                  <a:cubicBezTo>
                    <a:pt x="13013" y="19875"/>
                    <a:pt x="13009" y="19875"/>
                    <a:pt x="13005" y="19875"/>
                  </a:cubicBezTo>
                  <a:cubicBezTo>
                    <a:pt x="10864" y="19871"/>
                    <a:pt x="8784" y="19019"/>
                    <a:pt x="6877" y="18127"/>
                  </a:cubicBezTo>
                  <a:cubicBezTo>
                    <a:pt x="5313" y="17390"/>
                    <a:pt x="4323" y="16420"/>
                    <a:pt x="3199" y="15169"/>
                  </a:cubicBezTo>
                  <a:cubicBezTo>
                    <a:pt x="1943" y="13767"/>
                    <a:pt x="1559" y="11823"/>
                    <a:pt x="1359" y="9903"/>
                  </a:cubicBezTo>
                  <a:cubicBezTo>
                    <a:pt x="1257" y="8936"/>
                    <a:pt x="1204" y="7975"/>
                    <a:pt x="1108" y="7091"/>
                  </a:cubicBezTo>
                  <a:cubicBezTo>
                    <a:pt x="974" y="5869"/>
                    <a:pt x="584" y="4699"/>
                    <a:pt x="354" y="3498"/>
                  </a:cubicBezTo>
                  <a:cubicBezTo>
                    <a:pt x="125" y="2299"/>
                    <a:pt x="165" y="1122"/>
                    <a:pt x="416"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6"/>
            <p:cNvSpPr/>
            <p:nvPr/>
          </p:nvSpPr>
          <p:spPr>
            <a:xfrm>
              <a:off x="2210800" y="3639125"/>
              <a:ext cx="173675" cy="115550"/>
            </a:xfrm>
            <a:custGeom>
              <a:avLst/>
              <a:gdLst/>
              <a:ahLst/>
              <a:cxnLst/>
              <a:rect l="l" t="t" r="r" b="b"/>
              <a:pathLst>
                <a:path w="6947" h="4622" extrusionOk="0">
                  <a:moveTo>
                    <a:pt x="1861" y="1"/>
                  </a:moveTo>
                  <a:cubicBezTo>
                    <a:pt x="1861" y="1"/>
                    <a:pt x="0" y="477"/>
                    <a:pt x="1482" y="2773"/>
                  </a:cubicBezTo>
                  <a:cubicBezTo>
                    <a:pt x="2678" y="4621"/>
                    <a:pt x="3484" y="4357"/>
                    <a:pt x="4098" y="4316"/>
                  </a:cubicBezTo>
                  <a:cubicBezTo>
                    <a:pt x="5222" y="4239"/>
                    <a:pt x="6942" y="3396"/>
                    <a:pt x="6944" y="1855"/>
                  </a:cubicBezTo>
                  <a:cubicBezTo>
                    <a:pt x="6947" y="314"/>
                    <a:pt x="4178" y="5"/>
                    <a:pt x="18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6"/>
            <p:cNvSpPr/>
            <p:nvPr/>
          </p:nvSpPr>
          <p:spPr>
            <a:xfrm>
              <a:off x="2608925" y="3611975"/>
              <a:ext cx="187525" cy="141925"/>
            </a:xfrm>
            <a:custGeom>
              <a:avLst/>
              <a:gdLst/>
              <a:ahLst/>
              <a:cxnLst/>
              <a:rect l="l" t="t" r="r" b="b"/>
              <a:pathLst>
                <a:path w="7501" h="5677" extrusionOk="0">
                  <a:moveTo>
                    <a:pt x="1536" y="1748"/>
                  </a:moveTo>
                  <a:cubicBezTo>
                    <a:pt x="1536" y="1748"/>
                    <a:pt x="1" y="2932"/>
                    <a:pt x="2236" y="4452"/>
                  </a:cubicBezTo>
                  <a:cubicBezTo>
                    <a:pt x="4036" y="5677"/>
                    <a:pt x="4677" y="5112"/>
                    <a:pt x="5229" y="4826"/>
                  </a:cubicBezTo>
                  <a:cubicBezTo>
                    <a:pt x="6234" y="4306"/>
                    <a:pt x="7501" y="2839"/>
                    <a:pt x="6922" y="1421"/>
                  </a:cubicBezTo>
                  <a:cubicBezTo>
                    <a:pt x="6342" y="1"/>
                    <a:pt x="3675" y="823"/>
                    <a:pt x="1536" y="174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6"/>
            <p:cNvSpPr/>
            <p:nvPr/>
          </p:nvSpPr>
          <p:spPr>
            <a:xfrm>
              <a:off x="2376875" y="3371325"/>
              <a:ext cx="238600" cy="157675"/>
            </a:xfrm>
            <a:custGeom>
              <a:avLst/>
              <a:gdLst/>
              <a:ahLst/>
              <a:cxnLst/>
              <a:rect l="l" t="t" r="r" b="b"/>
              <a:pathLst>
                <a:path w="9544" h="6307" extrusionOk="0">
                  <a:moveTo>
                    <a:pt x="2422" y="261"/>
                  </a:moveTo>
                  <a:cubicBezTo>
                    <a:pt x="2422" y="261"/>
                    <a:pt x="0" y="1104"/>
                    <a:pt x="2218" y="3985"/>
                  </a:cubicBezTo>
                  <a:cubicBezTo>
                    <a:pt x="4005" y="6306"/>
                    <a:pt x="5048" y="5862"/>
                    <a:pt x="5861" y="5739"/>
                  </a:cubicBezTo>
                  <a:cubicBezTo>
                    <a:pt x="7345" y="5510"/>
                    <a:pt x="9543" y="4191"/>
                    <a:pt x="9379" y="2145"/>
                  </a:cubicBezTo>
                  <a:cubicBezTo>
                    <a:pt x="9216" y="101"/>
                    <a:pt x="5503" y="1"/>
                    <a:pt x="2422" y="26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6"/>
            <p:cNvSpPr/>
            <p:nvPr/>
          </p:nvSpPr>
          <p:spPr>
            <a:xfrm>
              <a:off x="2437025" y="3663475"/>
              <a:ext cx="132875" cy="59400"/>
            </a:xfrm>
            <a:custGeom>
              <a:avLst/>
              <a:gdLst/>
              <a:ahLst/>
              <a:cxnLst/>
              <a:rect l="l" t="t" r="r" b="b"/>
              <a:pathLst>
                <a:path w="5315" h="2376" extrusionOk="0">
                  <a:moveTo>
                    <a:pt x="787" y="3"/>
                  </a:moveTo>
                  <a:cubicBezTo>
                    <a:pt x="787" y="3"/>
                    <a:pt x="1471" y="633"/>
                    <a:pt x="2837" y="752"/>
                  </a:cubicBezTo>
                  <a:cubicBezTo>
                    <a:pt x="4200" y="870"/>
                    <a:pt x="4808" y="0"/>
                    <a:pt x="4808" y="0"/>
                  </a:cubicBezTo>
                  <a:cubicBezTo>
                    <a:pt x="4808" y="0"/>
                    <a:pt x="5315" y="523"/>
                    <a:pt x="5011" y="987"/>
                  </a:cubicBezTo>
                  <a:cubicBezTo>
                    <a:pt x="4707" y="1450"/>
                    <a:pt x="3441" y="2262"/>
                    <a:pt x="3088" y="2318"/>
                  </a:cubicBezTo>
                  <a:cubicBezTo>
                    <a:pt x="2733" y="2376"/>
                    <a:pt x="0" y="1233"/>
                    <a:pt x="787"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6"/>
            <p:cNvSpPr/>
            <p:nvPr/>
          </p:nvSpPr>
          <p:spPr>
            <a:xfrm>
              <a:off x="2498425" y="3662275"/>
              <a:ext cx="32900" cy="14575"/>
            </a:xfrm>
            <a:custGeom>
              <a:avLst/>
              <a:gdLst/>
              <a:ahLst/>
              <a:cxnLst/>
              <a:rect l="l" t="t" r="r" b="b"/>
              <a:pathLst>
                <a:path w="1316" h="583" extrusionOk="0">
                  <a:moveTo>
                    <a:pt x="657" y="0"/>
                  </a:moveTo>
                  <a:cubicBezTo>
                    <a:pt x="294" y="0"/>
                    <a:pt x="0" y="130"/>
                    <a:pt x="0" y="290"/>
                  </a:cubicBezTo>
                  <a:cubicBezTo>
                    <a:pt x="0" y="451"/>
                    <a:pt x="294" y="582"/>
                    <a:pt x="657" y="582"/>
                  </a:cubicBezTo>
                  <a:cubicBezTo>
                    <a:pt x="1022" y="582"/>
                    <a:pt x="1316" y="451"/>
                    <a:pt x="1316" y="291"/>
                  </a:cubicBezTo>
                  <a:cubicBezTo>
                    <a:pt x="1316" y="131"/>
                    <a:pt x="1022" y="2"/>
                    <a:pt x="65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6"/>
            <p:cNvSpPr/>
            <p:nvPr/>
          </p:nvSpPr>
          <p:spPr>
            <a:xfrm>
              <a:off x="2470550" y="3681125"/>
              <a:ext cx="25525" cy="19225"/>
            </a:xfrm>
            <a:custGeom>
              <a:avLst/>
              <a:gdLst/>
              <a:ahLst/>
              <a:cxnLst/>
              <a:rect l="l" t="t" r="r" b="b"/>
              <a:pathLst>
                <a:path w="1021" h="769" extrusionOk="0">
                  <a:moveTo>
                    <a:pt x="347" y="1"/>
                  </a:moveTo>
                  <a:cubicBezTo>
                    <a:pt x="342" y="1"/>
                    <a:pt x="337" y="1"/>
                    <a:pt x="332" y="1"/>
                  </a:cubicBezTo>
                  <a:cubicBezTo>
                    <a:pt x="154" y="1"/>
                    <a:pt x="1" y="94"/>
                    <a:pt x="12" y="151"/>
                  </a:cubicBezTo>
                  <a:cubicBezTo>
                    <a:pt x="25" y="209"/>
                    <a:pt x="169" y="237"/>
                    <a:pt x="282" y="305"/>
                  </a:cubicBezTo>
                  <a:cubicBezTo>
                    <a:pt x="400" y="372"/>
                    <a:pt x="492" y="460"/>
                    <a:pt x="492" y="460"/>
                  </a:cubicBezTo>
                  <a:cubicBezTo>
                    <a:pt x="492" y="460"/>
                    <a:pt x="605" y="501"/>
                    <a:pt x="715" y="583"/>
                  </a:cubicBezTo>
                  <a:cubicBezTo>
                    <a:pt x="820" y="656"/>
                    <a:pt x="909" y="768"/>
                    <a:pt x="961" y="768"/>
                  </a:cubicBezTo>
                  <a:cubicBezTo>
                    <a:pt x="964" y="768"/>
                    <a:pt x="968" y="768"/>
                    <a:pt x="971" y="767"/>
                  </a:cubicBezTo>
                  <a:cubicBezTo>
                    <a:pt x="1021" y="749"/>
                    <a:pt x="1008" y="551"/>
                    <a:pt x="915" y="377"/>
                  </a:cubicBezTo>
                  <a:cubicBezTo>
                    <a:pt x="827" y="201"/>
                    <a:pt x="677" y="78"/>
                    <a:pt x="677" y="78"/>
                  </a:cubicBezTo>
                  <a:cubicBezTo>
                    <a:pt x="677" y="78"/>
                    <a:pt x="517" y="1"/>
                    <a:pt x="3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6"/>
            <p:cNvSpPr/>
            <p:nvPr/>
          </p:nvSpPr>
          <p:spPr>
            <a:xfrm>
              <a:off x="2530825" y="3679075"/>
              <a:ext cx="22600" cy="17950"/>
            </a:xfrm>
            <a:custGeom>
              <a:avLst/>
              <a:gdLst/>
              <a:ahLst/>
              <a:cxnLst/>
              <a:rect l="l" t="t" r="r" b="b"/>
              <a:pathLst>
                <a:path w="904" h="718" extrusionOk="0">
                  <a:moveTo>
                    <a:pt x="710" y="0"/>
                  </a:moveTo>
                  <a:cubicBezTo>
                    <a:pt x="674" y="0"/>
                    <a:pt x="636" y="4"/>
                    <a:pt x="597" y="11"/>
                  </a:cubicBezTo>
                  <a:cubicBezTo>
                    <a:pt x="448" y="35"/>
                    <a:pt x="311" y="108"/>
                    <a:pt x="311" y="108"/>
                  </a:cubicBezTo>
                  <a:cubicBezTo>
                    <a:pt x="311" y="108"/>
                    <a:pt x="194" y="224"/>
                    <a:pt x="117" y="369"/>
                  </a:cubicBezTo>
                  <a:cubicBezTo>
                    <a:pt x="34" y="515"/>
                    <a:pt x="1" y="679"/>
                    <a:pt x="45" y="711"/>
                  </a:cubicBezTo>
                  <a:cubicBezTo>
                    <a:pt x="52" y="716"/>
                    <a:pt x="59" y="718"/>
                    <a:pt x="68" y="718"/>
                  </a:cubicBezTo>
                  <a:cubicBezTo>
                    <a:pt x="120" y="718"/>
                    <a:pt x="213" y="644"/>
                    <a:pt x="304" y="588"/>
                  </a:cubicBezTo>
                  <a:cubicBezTo>
                    <a:pt x="413" y="523"/>
                    <a:pt x="519" y="475"/>
                    <a:pt x="519" y="475"/>
                  </a:cubicBezTo>
                  <a:cubicBezTo>
                    <a:pt x="519" y="475"/>
                    <a:pt x="600" y="383"/>
                    <a:pt x="696" y="297"/>
                  </a:cubicBezTo>
                  <a:cubicBezTo>
                    <a:pt x="790" y="211"/>
                    <a:pt x="904" y="131"/>
                    <a:pt x="896" y="72"/>
                  </a:cubicBezTo>
                  <a:cubicBezTo>
                    <a:pt x="890" y="27"/>
                    <a:pt x="810" y="0"/>
                    <a:pt x="71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6"/>
            <p:cNvSpPr/>
            <p:nvPr/>
          </p:nvSpPr>
          <p:spPr>
            <a:xfrm>
              <a:off x="2452300" y="3655200"/>
              <a:ext cx="30875" cy="46300"/>
            </a:xfrm>
            <a:custGeom>
              <a:avLst/>
              <a:gdLst/>
              <a:ahLst/>
              <a:cxnLst/>
              <a:rect l="l" t="t" r="r" b="b"/>
              <a:pathLst>
                <a:path w="1235" h="1852" extrusionOk="0">
                  <a:moveTo>
                    <a:pt x="709" y="0"/>
                  </a:moveTo>
                  <a:cubicBezTo>
                    <a:pt x="675" y="0"/>
                    <a:pt x="618" y="17"/>
                    <a:pt x="547" y="47"/>
                  </a:cubicBezTo>
                  <a:cubicBezTo>
                    <a:pt x="440" y="95"/>
                    <a:pt x="294" y="178"/>
                    <a:pt x="179" y="333"/>
                  </a:cubicBezTo>
                  <a:cubicBezTo>
                    <a:pt x="62" y="489"/>
                    <a:pt x="0" y="708"/>
                    <a:pt x="24" y="892"/>
                  </a:cubicBezTo>
                  <a:cubicBezTo>
                    <a:pt x="46" y="1078"/>
                    <a:pt x="129" y="1179"/>
                    <a:pt x="125" y="1179"/>
                  </a:cubicBezTo>
                  <a:cubicBezTo>
                    <a:pt x="125" y="1179"/>
                    <a:pt x="125" y="1179"/>
                    <a:pt x="125" y="1179"/>
                  </a:cubicBezTo>
                  <a:lnTo>
                    <a:pt x="125" y="1179"/>
                  </a:lnTo>
                  <a:cubicBezTo>
                    <a:pt x="125" y="1179"/>
                    <a:pt x="198" y="1273"/>
                    <a:pt x="301" y="1342"/>
                  </a:cubicBezTo>
                  <a:cubicBezTo>
                    <a:pt x="398" y="1412"/>
                    <a:pt x="523" y="1492"/>
                    <a:pt x="651" y="1577"/>
                  </a:cubicBezTo>
                  <a:cubicBezTo>
                    <a:pt x="874" y="1719"/>
                    <a:pt x="1103" y="1851"/>
                    <a:pt x="1179" y="1851"/>
                  </a:cubicBezTo>
                  <a:cubicBezTo>
                    <a:pt x="1190" y="1851"/>
                    <a:pt x="1198" y="1848"/>
                    <a:pt x="1202" y="1842"/>
                  </a:cubicBezTo>
                  <a:cubicBezTo>
                    <a:pt x="1234" y="1794"/>
                    <a:pt x="1022" y="1556"/>
                    <a:pt x="806" y="1329"/>
                  </a:cubicBezTo>
                  <a:cubicBezTo>
                    <a:pt x="699" y="1219"/>
                    <a:pt x="588" y="1107"/>
                    <a:pt x="508" y="1025"/>
                  </a:cubicBezTo>
                  <a:cubicBezTo>
                    <a:pt x="435" y="948"/>
                    <a:pt x="419" y="908"/>
                    <a:pt x="419" y="908"/>
                  </a:cubicBezTo>
                  <a:cubicBezTo>
                    <a:pt x="419" y="905"/>
                    <a:pt x="387" y="883"/>
                    <a:pt x="366" y="820"/>
                  </a:cubicBezTo>
                  <a:cubicBezTo>
                    <a:pt x="342" y="758"/>
                    <a:pt x="347" y="629"/>
                    <a:pt x="398" y="510"/>
                  </a:cubicBezTo>
                  <a:cubicBezTo>
                    <a:pt x="507" y="269"/>
                    <a:pt x="779" y="69"/>
                    <a:pt x="742" y="13"/>
                  </a:cubicBezTo>
                  <a:cubicBezTo>
                    <a:pt x="737" y="4"/>
                    <a:pt x="726" y="0"/>
                    <a:pt x="70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6"/>
            <p:cNvSpPr/>
            <p:nvPr/>
          </p:nvSpPr>
          <p:spPr>
            <a:xfrm>
              <a:off x="2545900" y="3655000"/>
              <a:ext cx="22425" cy="42325"/>
            </a:xfrm>
            <a:custGeom>
              <a:avLst/>
              <a:gdLst/>
              <a:ahLst/>
              <a:cxnLst/>
              <a:rect l="l" t="t" r="r" b="b"/>
              <a:pathLst>
                <a:path w="897" h="1693" extrusionOk="0">
                  <a:moveTo>
                    <a:pt x="236" y="1"/>
                  </a:moveTo>
                  <a:cubicBezTo>
                    <a:pt x="229" y="1"/>
                    <a:pt x="223" y="3"/>
                    <a:pt x="219" y="7"/>
                  </a:cubicBezTo>
                  <a:cubicBezTo>
                    <a:pt x="181" y="47"/>
                    <a:pt x="299" y="286"/>
                    <a:pt x="387" y="534"/>
                  </a:cubicBezTo>
                  <a:cubicBezTo>
                    <a:pt x="410" y="597"/>
                    <a:pt x="432" y="659"/>
                    <a:pt x="451" y="715"/>
                  </a:cubicBezTo>
                  <a:cubicBezTo>
                    <a:pt x="472" y="774"/>
                    <a:pt x="490" y="830"/>
                    <a:pt x="488" y="849"/>
                  </a:cubicBezTo>
                  <a:cubicBezTo>
                    <a:pt x="496" y="942"/>
                    <a:pt x="499" y="1004"/>
                    <a:pt x="499" y="1004"/>
                  </a:cubicBezTo>
                  <a:cubicBezTo>
                    <a:pt x="498" y="1004"/>
                    <a:pt x="512" y="1030"/>
                    <a:pt x="512" y="1067"/>
                  </a:cubicBezTo>
                  <a:cubicBezTo>
                    <a:pt x="515" y="1102"/>
                    <a:pt x="467" y="1193"/>
                    <a:pt x="381" y="1274"/>
                  </a:cubicBezTo>
                  <a:cubicBezTo>
                    <a:pt x="210" y="1436"/>
                    <a:pt x="0" y="1628"/>
                    <a:pt x="37" y="1682"/>
                  </a:cubicBezTo>
                  <a:cubicBezTo>
                    <a:pt x="43" y="1689"/>
                    <a:pt x="55" y="1692"/>
                    <a:pt x="73" y="1692"/>
                  </a:cubicBezTo>
                  <a:cubicBezTo>
                    <a:pt x="150" y="1692"/>
                    <a:pt x="329" y="1631"/>
                    <a:pt x="528" y="1533"/>
                  </a:cubicBezTo>
                  <a:cubicBezTo>
                    <a:pt x="645" y="1471"/>
                    <a:pt x="784" y="1362"/>
                    <a:pt x="841" y="1196"/>
                  </a:cubicBezTo>
                  <a:cubicBezTo>
                    <a:pt x="897" y="1031"/>
                    <a:pt x="867" y="916"/>
                    <a:pt x="872" y="916"/>
                  </a:cubicBezTo>
                  <a:lnTo>
                    <a:pt x="872" y="916"/>
                  </a:lnTo>
                  <a:cubicBezTo>
                    <a:pt x="872" y="916"/>
                    <a:pt x="872" y="916"/>
                    <a:pt x="872" y="916"/>
                  </a:cubicBezTo>
                  <a:cubicBezTo>
                    <a:pt x="867" y="907"/>
                    <a:pt x="864" y="875"/>
                    <a:pt x="824" y="732"/>
                  </a:cubicBezTo>
                  <a:cubicBezTo>
                    <a:pt x="797" y="651"/>
                    <a:pt x="761" y="601"/>
                    <a:pt x="729" y="545"/>
                  </a:cubicBezTo>
                  <a:cubicBezTo>
                    <a:pt x="696" y="489"/>
                    <a:pt x="658" y="429"/>
                    <a:pt x="618" y="373"/>
                  </a:cubicBezTo>
                  <a:cubicBezTo>
                    <a:pt x="473" y="165"/>
                    <a:pt x="298"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6"/>
            <p:cNvSpPr/>
            <p:nvPr/>
          </p:nvSpPr>
          <p:spPr>
            <a:xfrm>
              <a:off x="2482475" y="3648725"/>
              <a:ext cx="59900" cy="11875"/>
            </a:xfrm>
            <a:custGeom>
              <a:avLst/>
              <a:gdLst/>
              <a:ahLst/>
              <a:cxnLst/>
              <a:rect l="l" t="t" r="r" b="b"/>
              <a:pathLst>
                <a:path w="2396" h="475" extrusionOk="0">
                  <a:moveTo>
                    <a:pt x="1194" y="0"/>
                  </a:moveTo>
                  <a:cubicBezTo>
                    <a:pt x="1194" y="0"/>
                    <a:pt x="878" y="27"/>
                    <a:pt x="576" y="128"/>
                  </a:cubicBezTo>
                  <a:cubicBezTo>
                    <a:pt x="275" y="226"/>
                    <a:pt x="0" y="394"/>
                    <a:pt x="19" y="449"/>
                  </a:cubicBezTo>
                  <a:cubicBezTo>
                    <a:pt x="25" y="468"/>
                    <a:pt x="58" y="474"/>
                    <a:pt x="109" y="474"/>
                  </a:cubicBezTo>
                  <a:cubicBezTo>
                    <a:pt x="221" y="474"/>
                    <a:pt x="422" y="443"/>
                    <a:pt x="622" y="432"/>
                  </a:cubicBezTo>
                  <a:cubicBezTo>
                    <a:pt x="705" y="427"/>
                    <a:pt x="786" y="425"/>
                    <a:pt x="861" y="425"/>
                  </a:cubicBezTo>
                  <a:cubicBezTo>
                    <a:pt x="1052" y="425"/>
                    <a:pt x="1198" y="437"/>
                    <a:pt x="1198" y="437"/>
                  </a:cubicBezTo>
                  <a:cubicBezTo>
                    <a:pt x="1198" y="437"/>
                    <a:pt x="1410" y="414"/>
                    <a:pt x="1655" y="414"/>
                  </a:cubicBezTo>
                  <a:cubicBezTo>
                    <a:pt x="1694" y="414"/>
                    <a:pt x="1734" y="415"/>
                    <a:pt x="1773" y="416"/>
                  </a:cubicBezTo>
                  <a:cubicBezTo>
                    <a:pt x="1961" y="421"/>
                    <a:pt x="2152" y="445"/>
                    <a:pt x="2268" y="445"/>
                  </a:cubicBezTo>
                  <a:cubicBezTo>
                    <a:pt x="2330" y="445"/>
                    <a:pt x="2371" y="438"/>
                    <a:pt x="2378" y="418"/>
                  </a:cubicBezTo>
                  <a:cubicBezTo>
                    <a:pt x="2395" y="362"/>
                    <a:pt x="2117" y="200"/>
                    <a:pt x="1813" y="112"/>
                  </a:cubicBezTo>
                  <a:cubicBezTo>
                    <a:pt x="1511" y="21"/>
                    <a:pt x="1194" y="0"/>
                    <a:pt x="119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6"/>
            <p:cNvSpPr/>
            <p:nvPr/>
          </p:nvSpPr>
          <p:spPr>
            <a:xfrm>
              <a:off x="2244125" y="3640925"/>
              <a:ext cx="25450" cy="16475"/>
            </a:xfrm>
            <a:custGeom>
              <a:avLst/>
              <a:gdLst/>
              <a:ahLst/>
              <a:cxnLst/>
              <a:rect l="l" t="t" r="r" b="b"/>
              <a:pathLst>
                <a:path w="1018" h="659" extrusionOk="0">
                  <a:moveTo>
                    <a:pt x="338" y="0"/>
                  </a:moveTo>
                  <a:cubicBezTo>
                    <a:pt x="204" y="0"/>
                    <a:pt x="97" y="48"/>
                    <a:pt x="60" y="138"/>
                  </a:cubicBezTo>
                  <a:cubicBezTo>
                    <a:pt x="0" y="287"/>
                    <a:pt x="154" y="493"/>
                    <a:pt x="402" y="598"/>
                  </a:cubicBezTo>
                  <a:cubicBezTo>
                    <a:pt x="499" y="639"/>
                    <a:pt x="595" y="659"/>
                    <a:pt x="681" y="659"/>
                  </a:cubicBezTo>
                  <a:cubicBezTo>
                    <a:pt x="816" y="659"/>
                    <a:pt x="923" y="611"/>
                    <a:pt x="960" y="520"/>
                  </a:cubicBezTo>
                  <a:cubicBezTo>
                    <a:pt x="1017" y="373"/>
                    <a:pt x="865" y="167"/>
                    <a:pt x="618" y="61"/>
                  </a:cubicBezTo>
                  <a:cubicBezTo>
                    <a:pt x="521" y="20"/>
                    <a:pt x="424" y="0"/>
                    <a:pt x="33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6"/>
            <p:cNvSpPr/>
            <p:nvPr/>
          </p:nvSpPr>
          <p:spPr>
            <a:xfrm>
              <a:off x="2754650" y="3641950"/>
              <a:ext cx="25625" cy="16100"/>
            </a:xfrm>
            <a:custGeom>
              <a:avLst/>
              <a:gdLst/>
              <a:ahLst/>
              <a:cxnLst/>
              <a:rect l="l" t="t" r="r" b="b"/>
              <a:pathLst>
                <a:path w="1025" h="644" extrusionOk="0">
                  <a:moveTo>
                    <a:pt x="674" y="1"/>
                  </a:moveTo>
                  <a:cubicBezTo>
                    <a:pt x="594" y="1"/>
                    <a:pt x="505" y="16"/>
                    <a:pt x="415" y="49"/>
                  </a:cubicBezTo>
                  <a:cubicBezTo>
                    <a:pt x="162" y="143"/>
                    <a:pt x="1" y="343"/>
                    <a:pt x="55" y="493"/>
                  </a:cubicBezTo>
                  <a:cubicBezTo>
                    <a:pt x="91" y="591"/>
                    <a:pt x="207" y="644"/>
                    <a:pt x="353" y="644"/>
                  </a:cubicBezTo>
                  <a:cubicBezTo>
                    <a:pt x="432" y="644"/>
                    <a:pt x="520" y="628"/>
                    <a:pt x="608" y="596"/>
                  </a:cubicBezTo>
                  <a:cubicBezTo>
                    <a:pt x="863" y="501"/>
                    <a:pt x="1024" y="302"/>
                    <a:pt x="970" y="151"/>
                  </a:cubicBezTo>
                  <a:cubicBezTo>
                    <a:pt x="937" y="54"/>
                    <a:pt x="821" y="1"/>
                    <a:pt x="67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6"/>
            <p:cNvSpPr/>
            <p:nvPr/>
          </p:nvSpPr>
          <p:spPr>
            <a:xfrm>
              <a:off x="2520225" y="3846775"/>
              <a:ext cx="24500" cy="14575"/>
            </a:xfrm>
            <a:custGeom>
              <a:avLst/>
              <a:gdLst/>
              <a:ahLst/>
              <a:cxnLst/>
              <a:rect l="l" t="t" r="r" b="b"/>
              <a:pathLst>
                <a:path w="980" h="583" extrusionOk="0">
                  <a:moveTo>
                    <a:pt x="505" y="0"/>
                  </a:moveTo>
                  <a:cubicBezTo>
                    <a:pt x="498" y="0"/>
                    <a:pt x="492" y="0"/>
                    <a:pt x="485" y="0"/>
                  </a:cubicBezTo>
                  <a:cubicBezTo>
                    <a:pt x="215" y="7"/>
                    <a:pt x="1" y="141"/>
                    <a:pt x="3" y="301"/>
                  </a:cubicBezTo>
                  <a:cubicBezTo>
                    <a:pt x="7" y="459"/>
                    <a:pt x="223" y="582"/>
                    <a:pt x="485" y="582"/>
                  </a:cubicBezTo>
                  <a:cubicBezTo>
                    <a:pt x="488" y="582"/>
                    <a:pt x="492" y="582"/>
                    <a:pt x="495" y="582"/>
                  </a:cubicBezTo>
                  <a:cubicBezTo>
                    <a:pt x="765" y="576"/>
                    <a:pt x="979" y="442"/>
                    <a:pt x="976" y="282"/>
                  </a:cubicBezTo>
                  <a:cubicBezTo>
                    <a:pt x="975" y="124"/>
                    <a:pt x="765" y="0"/>
                    <a:pt x="505"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6"/>
            <p:cNvSpPr/>
            <p:nvPr/>
          </p:nvSpPr>
          <p:spPr>
            <a:xfrm>
              <a:off x="2226750" y="3388225"/>
              <a:ext cx="3350" cy="17500"/>
            </a:xfrm>
            <a:custGeom>
              <a:avLst/>
              <a:gdLst/>
              <a:ahLst/>
              <a:cxnLst/>
              <a:rect l="l" t="t" r="r" b="b"/>
              <a:pathLst>
                <a:path w="134" h="700" extrusionOk="0">
                  <a:moveTo>
                    <a:pt x="25" y="0"/>
                  </a:moveTo>
                  <a:cubicBezTo>
                    <a:pt x="12" y="0"/>
                    <a:pt x="0" y="9"/>
                    <a:pt x="0" y="28"/>
                  </a:cubicBezTo>
                  <a:cubicBezTo>
                    <a:pt x="5" y="234"/>
                    <a:pt x="11" y="441"/>
                    <a:pt x="18" y="644"/>
                  </a:cubicBezTo>
                  <a:cubicBezTo>
                    <a:pt x="18" y="681"/>
                    <a:pt x="47" y="699"/>
                    <a:pt x="76" y="699"/>
                  </a:cubicBezTo>
                  <a:cubicBezTo>
                    <a:pt x="105" y="699"/>
                    <a:pt x="134" y="680"/>
                    <a:pt x="130" y="644"/>
                  </a:cubicBezTo>
                  <a:cubicBezTo>
                    <a:pt x="106" y="437"/>
                    <a:pt x="82" y="233"/>
                    <a:pt x="56" y="28"/>
                  </a:cubicBezTo>
                  <a:cubicBezTo>
                    <a:pt x="54" y="10"/>
                    <a:pt x="39" y="0"/>
                    <a:pt x="25" y="0"/>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6"/>
            <p:cNvSpPr/>
            <p:nvPr/>
          </p:nvSpPr>
          <p:spPr>
            <a:xfrm>
              <a:off x="2168700" y="3170075"/>
              <a:ext cx="646150" cy="395725"/>
            </a:xfrm>
            <a:custGeom>
              <a:avLst/>
              <a:gdLst/>
              <a:ahLst/>
              <a:cxnLst/>
              <a:rect l="l" t="t" r="r" b="b"/>
              <a:pathLst>
                <a:path w="25846" h="15829" extrusionOk="0">
                  <a:moveTo>
                    <a:pt x="24683" y="11189"/>
                  </a:moveTo>
                  <a:cubicBezTo>
                    <a:pt x="24899" y="11549"/>
                    <a:pt x="24899" y="15228"/>
                    <a:pt x="24899" y="15228"/>
                  </a:cubicBezTo>
                  <a:lnTo>
                    <a:pt x="25228" y="14964"/>
                  </a:lnTo>
                  <a:cubicBezTo>
                    <a:pt x="25461" y="13175"/>
                    <a:pt x="25845" y="11382"/>
                    <a:pt x="25640" y="9608"/>
                  </a:cubicBezTo>
                  <a:cubicBezTo>
                    <a:pt x="25425" y="7761"/>
                    <a:pt x="24278" y="5867"/>
                    <a:pt x="23066" y="4527"/>
                  </a:cubicBezTo>
                  <a:cubicBezTo>
                    <a:pt x="20494" y="1689"/>
                    <a:pt x="16631" y="479"/>
                    <a:pt x="12997" y="298"/>
                  </a:cubicBezTo>
                  <a:cubicBezTo>
                    <a:pt x="7002" y="1"/>
                    <a:pt x="1" y="5966"/>
                    <a:pt x="1283" y="12638"/>
                  </a:cubicBezTo>
                  <a:cubicBezTo>
                    <a:pt x="1494" y="13742"/>
                    <a:pt x="1818" y="14753"/>
                    <a:pt x="1981" y="15829"/>
                  </a:cubicBezTo>
                  <a:cubicBezTo>
                    <a:pt x="2455" y="13725"/>
                    <a:pt x="1678" y="10615"/>
                    <a:pt x="1678" y="10610"/>
                  </a:cubicBezTo>
                  <a:cubicBezTo>
                    <a:pt x="1703" y="10714"/>
                    <a:pt x="2567" y="9939"/>
                    <a:pt x="2627" y="9864"/>
                  </a:cubicBezTo>
                  <a:cubicBezTo>
                    <a:pt x="2922" y="9490"/>
                    <a:pt x="3225" y="9098"/>
                    <a:pt x="3475" y="8692"/>
                  </a:cubicBezTo>
                  <a:cubicBezTo>
                    <a:pt x="3545" y="8872"/>
                    <a:pt x="3566" y="9069"/>
                    <a:pt x="3540" y="9259"/>
                  </a:cubicBezTo>
                  <a:cubicBezTo>
                    <a:pt x="4468" y="8330"/>
                    <a:pt x="5034" y="7047"/>
                    <a:pt x="5096" y="5736"/>
                  </a:cubicBezTo>
                  <a:cubicBezTo>
                    <a:pt x="5986" y="6302"/>
                    <a:pt x="6914" y="6741"/>
                    <a:pt x="7883" y="6907"/>
                  </a:cubicBezTo>
                  <a:cubicBezTo>
                    <a:pt x="9389" y="7165"/>
                    <a:pt x="10941" y="7381"/>
                    <a:pt x="12463" y="7162"/>
                  </a:cubicBezTo>
                  <a:cubicBezTo>
                    <a:pt x="13055" y="7075"/>
                    <a:pt x="13635" y="6922"/>
                    <a:pt x="14209" y="6749"/>
                  </a:cubicBezTo>
                  <a:cubicBezTo>
                    <a:pt x="14868" y="6551"/>
                    <a:pt x="15501" y="6437"/>
                    <a:pt x="16116" y="6127"/>
                  </a:cubicBezTo>
                  <a:cubicBezTo>
                    <a:pt x="16124" y="6124"/>
                    <a:pt x="15961" y="6487"/>
                    <a:pt x="15933" y="6530"/>
                  </a:cubicBezTo>
                  <a:cubicBezTo>
                    <a:pt x="15805" y="6716"/>
                    <a:pt x="15557" y="6901"/>
                    <a:pt x="15402" y="7077"/>
                  </a:cubicBezTo>
                  <a:cubicBezTo>
                    <a:pt x="16655" y="6786"/>
                    <a:pt x="17840" y="6524"/>
                    <a:pt x="18953" y="5844"/>
                  </a:cubicBezTo>
                  <a:cubicBezTo>
                    <a:pt x="19125" y="5739"/>
                    <a:pt x="20326" y="5038"/>
                    <a:pt x="20289" y="4767"/>
                  </a:cubicBezTo>
                  <a:cubicBezTo>
                    <a:pt x="20716" y="7943"/>
                    <a:pt x="24465" y="10826"/>
                    <a:pt x="24683" y="1118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6"/>
            <p:cNvSpPr/>
            <p:nvPr/>
          </p:nvSpPr>
          <p:spPr>
            <a:xfrm>
              <a:off x="2113100" y="3050125"/>
              <a:ext cx="793400" cy="515675"/>
            </a:xfrm>
            <a:custGeom>
              <a:avLst/>
              <a:gdLst/>
              <a:ahLst/>
              <a:cxnLst/>
              <a:rect l="l" t="t" r="r" b="b"/>
              <a:pathLst>
                <a:path w="31736" h="20627" extrusionOk="0">
                  <a:moveTo>
                    <a:pt x="10530" y="1"/>
                  </a:moveTo>
                  <a:lnTo>
                    <a:pt x="10964" y="1443"/>
                  </a:lnTo>
                  <a:cubicBezTo>
                    <a:pt x="10704" y="1422"/>
                    <a:pt x="10459" y="1411"/>
                    <a:pt x="10226" y="1411"/>
                  </a:cubicBezTo>
                  <a:cubicBezTo>
                    <a:pt x="6505" y="1411"/>
                    <a:pt x="6018" y="3967"/>
                    <a:pt x="5339" y="3967"/>
                  </a:cubicBezTo>
                  <a:cubicBezTo>
                    <a:pt x="4618" y="3967"/>
                    <a:pt x="4039" y="3102"/>
                    <a:pt x="4039" y="3102"/>
                  </a:cubicBezTo>
                  <a:lnTo>
                    <a:pt x="4039" y="3102"/>
                  </a:lnTo>
                  <a:cubicBezTo>
                    <a:pt x="3679" y="3680"/>
                    <a:pt x="4087" y="5363"/>
                    <a:pt x="4087" y="5363"/>
                  </a:cubicBezTo>
                  <a:cubicBezTo>
                    <a:pt x="2813" y="5579"/>
                    <a:pt x="1636" y="7285"/>
                    <a:pt x="1636" y="7285"/>
                  </a:cubicBezTo>
                  <a:lnTo>
                    <a:pt x="2645" y="7333"/>
                  </a:lnTo>
                  <a:cubicBezTo>
                    <a:pt x="408" y="9282"/>
                    <a:pt x="1" y="14209"/>
                    <a:pt x="1" y="14209"/>
                  </a:cubicBezTo>
                  <a:lnTo>
                    <a:pt x="866" y="13921"/>
                  </a:lnTo>
                  <a:lnTo>
                    <a:pt x="866" y="13921"/>
                  </a:lnTo>
                  <a:cubicBezTo>
                    <a:pt x="290" y="16374"/>
                    <a:pt x="2886" y="18467"/>
                    <a:pt x="2886" y="18467"/>
                  </a:cubicBezTo>
                  <a:cubicBezTo>
                    <a:pt x="2960" y="19260"/>
                    <a:pt x="4114" y="20488"/>
                    <a:pt x="4114" y="20488"/>
                  </a:cubicBezTo>
                  <a:cubicBezTo>
                    <a:pt x="4756" y="18420"/>
                    <a:pt x="3918" y="15014"/>
                    <a:pt x="3894" y="14930"/>
                  </a:cubicBezTo>
                  <a:lnTo>
                    <a:pt x="3894" y="14930"/>
                  </a:lnTo>
                  <a:cubicBezTo>
                    <a:pt x="3896" y="14935"/>
                    <a:pt x="3901" y="14938"/>
                    <a:pt x="3908" y="14938"/>
                  </a:cubicBezTo>
                  <a:cubicBezTo>
                    <a:pt x="4023" y="14938"/>
                    <a:pt x="4788" y="14252"/>
                    <a:pt x="4843" y="14182"/>
                  </a:cubicBezTo>
                  <a:cubicBezTo>
                    <a:pt x="5136" y="13808"/>
                    <a:pt x="5443" y="13416"/>
                    <a:pt x="5691" y="13010"/>
                  </a:cubicBezTo>
                  <a:cubicBezTo>
                    <a:pt x="5759" y="13191"/>
                    <a:pt x="5782" y="13387"/>
                    <a:pt x="5756" y="13578"/>
                  </a:cubicBezTo>
                  <a:cubicBezTo>
                    <a:pt x="6684" y="12647"/>
                    <a:pt x="7250" y="11365"/>
                    <a:pt x="7310" y="10054"/>
                  </a:cubicBezTo>
                  <a:cubicBezTo>
                    <a:pt x="8202" y="10620"/>
                    <a:pt x="9130" y="11060"/>
                    <a:pt x="10099" y="11226"/>
                  </a:cubicBezTo>
                  <a:cubicBezTo>
                    <a:pt x="11166" y="11409"/>
                    <a:pt x="12260" y="11570"/>
                    <a:pt x="13349" y="11570"/>
                  </a:cubicBezTo>
                  <a:cubicBezTo>
                    <a:pt x="13794" y="11570"/>
                    <a:pt x="14238" y="11544"/>
                    <a:pt x="14679" y="11480"/>
                  </a:cubicBezTo>
                  <a:cubicBezTo>
                    <a:pt x="15271" y="11394"/>
                    <a:pt x="15848" y="11240"/>
                    <a:pt x="16422" y="11068"/>
                  </a:cubicBezTo>
                  <a:cubicBezTo>
                    <a:pt x="17082" y="10869"/>
                    <a:pt x="17714" y="10756"/>
                    <a:pt x="18331" y="10446"/>
                  </a:cubicBezTo>
                  <a:cubicBezTo>
                    <a:pt x="18331" y="10446"/>
                    <a:pt x="18331" y="10446"/>
                    <a:pt x="18331" y="10446"/>
                  </a:cubicBezTo>
                  <a:lnTo>
                    <a:pt x="18331" y="10446"/>
                  </a:lnTo>
                  <a:cubicBezTo>
                    <a:pt x="18337" y="10446"/>
                    <a:pt x="18174" y="10806"/>
                    <a:pt x="18147" y="10849"/>
                  </a:cubicBezTo>
                  <a:cubicBezTo>
                    <a:pt x="18019" y="11034"/>
                    <a:pt x="17771" y="11219"/>
                    <a:pt x="17615" y="11395"/>
                  </a:cubicBezTo>
                  <a:cubicBezTo>
                    <a:pt x="18870" y="11106"/>
                    <a:pt x="20053" y="10844"/>
                    <a:pt x="21167" y="10163"/>
                  </a:cubicBezTo>
                  <a:cubicBezTo>
                    <a:pt x="21338" y="10057"/>
                    <a:pt x="22540" y="9358"/>
                    <a:pt x="22504" y="9086"/>
                  </a:cubicBezTo>
                  <a:lnTo>
                    <a:pt x="22504" y="9086"/>
                  </a:lnTo>
                  <a:cubicBezTo>
                    <a:pt x="22936" y="12259"/>
                    <a:pt x="26686" y="15144"/>
                    <a:pt x="26902" y="15504"/>
                  </a:cubicBezTo>
                  <a:cubicBezTo>
                    <a:pt x="27118" y="15864"/>
                    <a:pt x="27118" y="19543"/>
                    <a:pt x="27118" y="19543"/>
                  </a:cubicBezTo>
                  <a:lnTo>
                    <a:pt x="27478" y="19255"/>
                  </a:lnTo>
                  <a:lnTo>
                    <a:pt x="27334" y="20627"/>
                  </a:lnTo>
                  <a:cubicBezTo>
                    <a:pt x="28271" y="20122"/>
                    <a:pt x="29858" y="16660"/>
                    <a:pt x="29858" y="16660"/>
                  </a:cubicBezTo>
                  <a:lnTo>
                    <a:pt x="30363" y="17525"/>
                  </a:lnTo>
                  <a:cubicBezTo>
                    <a:pt x="30363" y="17525"/>
                    <a:pt x="31591" y="15795"/>
                    <a:pt x="31663" y="11899"/>
                  </a:cubicBezTo>
                  <a:cubicBezTo>
                    <a:pt x="31735" y="8004"/>
                    <a:pt x="29067" y="6059"/>
                    <a:pt x="29067" y="6059"/>
                  </a:cubicBezTo>
                  <a:lnTo>
                    <a:pt x="29716" y="5699"/>
                  </a:lnTo>
                  <a:cubicBezTo>
                    <a:pt x="28153" y="3958"/>
                    <a:pt x="26756" y="3626"/>
                    <a:pt x="25919" y="3626"/>
                  </a:cubicBezTo>
                  <a:cubicBezTo>
                    <a:pt x="25403" y="3626"/>
                    <a:pt x="25100" y="3751"/>
                    <a:pt x="25100" y="3751"/>
                  </a:cubicBezTo>
                  <a:cubicBezTo>
                    <a:pt x="24088" y="1443"/>
                    <a:pt x="22142" y="938"/>
                    <a:pt x="22142" y="938"/>
                  </a:cubicBezTo>
                  <a:lnTo>
                    <a:pt x="21998" y="1803"/>
                  </a:lnTo>
                  <a:cubicBezTo>
                    <a:pt x="19893" y="446"/>
                    <a:pt x="17970" y="152"/>
                    <a:pt x="16327" y="152"/>
                  </a:cubicBezTo>
                  <a:cubicBezTo>
                    <a:pt x="15437" y="152"/>
                    <a:pt x="14630" y="238"/>
                    <a:pt x="13920" y="288"/>
                  </a:cubicBezTo>
                  <a:cubicBezTo>
                    <a:pt x="13630" y="309"/>
                    <a:pt x="13353" y="318"/>
                    <a:pt x="13092" y="318"/>
                  </a:cubicBezTo>
                  <a:cubicBezTo>
                    <a:pt x="11536" y="318"/>
                    <a:pt x="10530" y="1"/>
                    <a:pt x="1053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6"/>
            <p:cNvSpPr/>
            <p:nvPr/>
          </p:nvSpPr>
          <p:spPr>
            <a:xfrm>
              <a:off x="2162025" y="3942575"/>
              <a:ext cx="728550" cy="261425"/>
            </a:xfrm>
            <a:custGeom>
              <a:avLst/>
              <a:gdLst/>
              <a:ahLst/>
              <a:cxnLst/>
              <a:rect l="l" t="t" r="r" b="b"/>
              <a:pathLst>
                <a:path w="29142" h="10457" extrusionOk="0">
                  <a:moveTo>
                    <a:pt x="18286" y="634"/>
                  </a:moveTo>
                  <a:cubicBezTo>
                    <a:pt x="17850" y="1400"/>
                    <a:pt x="16648" y="3050"/>
                    <a:pt x="14413" y="3050"/>
                  </a:cubicBezTo>
                  <a:cubicBezTo>
                    <a:pt x="14297" y="3050"/>
                    <a:pt x="14179" y="3046"/>
                    <a:pt x="14057" y="3037"/>
                  </a:cubicBezTo>
                  <a:cubicBezTo>
                    <a:pt x="11483" y="2842"/>
                    <a:pt x="10776" y="1257"/>
                    <a:pt x="10601" y="662"/>
                  </a:cubicBezTo>
                  <a:cubicBezTo>
                    <a:pt x="9381" y="985"/>
                    <a:pt x="4575" y="1"/>
                    <a:pt x="2023" y="3238"/>
                  </a:cubicBezTo>
                  <a:cubicBezTo>
                    <a:pt x="1281" y="4180"/>
                    <a:pt x="591" y="6116"/>
                    <a:pt x="1" y="8477"/>
                  </a:cubicBezTo>
                  <a:cubicBezTo>
                    <a:pt x="2073" y="9541"/>
                    <a:pt x="4599" y="9902"/>
                    <a:pt x="6903" y="10146"/>
                  </a:cubicBezTo>
                  <a:cubicBezTo>
                    <a:pt x="9136" y="10383"/>
                    <a:pt x="11383" y="10457"/>
                    <a:pt x="13630" y="10457"/>
                  </a:cubicBezTo>
                  <a:cubicBezTo>
                    <a:pt x="13979" y="10457"/>
                    <a:pt x="14328" y="10455"/>
                    <a:pt x="14678" y="10452"/>
                  </a:cubicBezTo>
                  <a:cubicBezTo>
                    <a:pt x="19610" y="10404"/>
                    <a:pt x="24723" y="10022"/>
                    <a:pt x="29142" y="8094"/>
                  </a:cubicBezTo>
                  <a:cubicBezTo>
                    <a:pt x="28574" y="5910"/>
                    <a:pt x="27919" y="4130"/>
                    <a:pt x="27220" y="3241"/>
                  </a:cubicBezTo>
                  <a:cubicBezTo>
                    <a:pt x="24822" y="196"/>
                    <a:pt x="19947" y="822"/>
                    <a:pt x="18286" y="63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6"/>
            <p:cNvSpPr/>
            <p:nvPr/>
          </p:nvSpPr>
          <p:spPr>
            <a:xfrm>
              <a:off x="2266225" y="3983300"/>
              <a:ext cx="518450" cy="220750"/>
            </a:xfrm>
            <a:custGeom>
              <a:avLst/>
              <a:gdLst/>
              <a:ahLst/>
              <a:cxnLst/>
              <a:rect l="l" t="t" r="r" b="b"/>
              <a:pathLst>
                <a:path w="20738" h="8830" extrusionOk="0">
                  <a:moveTo>
                    <a:pt x="621" y="1"/>
                  </a:moveTo>
                  <a:lnTo>
                    <a:pt x="1" y="8150"/>
                  </a:lnTo>
                  <a:cubicBezTo>
                    <a:pt x="918" y="8313"/>
                    <a:pt x="1844" y="8425"/>
                    <a:pt x="2735" y="8519"/>
                  </a:cubicBezTo>
                  <a:cubicBezTo>
                    <a:pt x="4968" y="8756"/>
                    <a:pt x="7215" y="8829"/>
                    <a:pt x="9462" y="8829"/>
                  </a:cubicBezTo>
                  <a:cubicBezTo>
                    <a:pt x="9811" y="8829"/>
                    <a:pt x="10160" y="8828"/>
                    <a:pt x="10510" y="8824"/>
                  </a:cubicBezTo>
                  <a:cubicBezTo>
                    <a:pt x="13929" y="8792"/>
                    <a:pt x="17436" y="8597"/>
                    <a:pt x="20737" y="7838"/>
                  </a:cubicBezTo>
                  <a:lnTo>
                    <a:pt x="19663" y="579"/>
                  </a:lnTo>
                  <a:cubicBezTo>
                    <a:pt x="19663" y="579"/>
                    <a:pt x="17142" y="7977"/>
                    <a:pt x="10127" y="7977"/>
                  </a:cubicBezTo>
                  <a:cubicBezTo>
                    <a:pt x="9828" y="7977"/>
                    <a:pt x="9521" y="7964"/>
                    <a:pt x="9205" y="7936"/>
                  </a:cubicBezTo>
                  <a:cubicBezTo>
                    <a:pt x="1486" y="7250"/>
                    <a:pt x="621" y="1"/>
                    <a:pt x="6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6"/>
            <p:cNvSpPr/>
            <p:nvPr/>
          </p:nvSpPr>
          <p:spPr>
            <a:xfrm>
              <a:off x="2162025" y="3978625"/>
              <a:ext cx="152800" cy="214475"/>
            </a:xfrm>
            <a:custGeom>
              <a:avLst/>
              <a:gdLst/>
              <a:ahLst/>
              <a:cxnLst/>
              <a:rect l="l" t="t" r="r" b="b"/>
              <a:pathLst>
                <a:path w="6112" h="8579" extrusionOk="0">
                  <a:moveTo>
                    <a:pt x="4444" y="1"/>
                  </a:moveTo>
                  <a:cubicBezTo>
                    <a:pt x="3550" y="370"/>
                    <a:pt x="2706" y="931"/>
                    <a:pt x="2023" y="1799"/>
                  </a:cubicBezTo>
                  <a:cubicBezTo>
                    <a:pt x="1281" y="2741"/>
                    <a:pt x="591" y="4677"/>
                    <a:pt x="1" y="7037"/>
                  </a:cubicBezTo>
                  <a:cubicBezTo>
                    <a:pt x="1743" y="7931"/>
                    <a:pt x="3804" y="8329"/>
                    <a:pt x="5787" y="8578"/>
                  </a:cubicBezTo>
                  <a:cubicBezTo>
                    <a:pt x="5972" y="7605"/>
                    <a:pt x="6111" y="6404"/>
                    <a:pt x="6076" y="5056"/>
                  </a:cubicBezTo>
                  <a:cubicBezTo>
                    <a:pt x="6006" y="2493"/>
                    <a:pt x="4989" y="754"/>
                    <a:pt x="44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6"/>
            <p:cNvSpPr/>
            <p:nvPr/>
          </p:nvSpPr>
          <p:spPr>
            <a:xfrm>
              <a:off x="2714700" y="3974550"/>
              <a:ext cx="175875" cy="212175"/>
            </a:xfrm>
            <a:custGeom>
              <a:avLst/>
              <a:gdLst/>
              <a:ahLst/>
              <a:cxnLst/>
              <a:rect l="l" t="t" r="r" b="b"/>
              <a:pathLst>
                <a:path w="7035" h="8487" extrusionOk="0">
                  <a:moveTo>
                    <a:pt x="2175" y="1"/>
                  </a:moveTo>
                  <a:cubicBezTo>
                    <a:pt x="1636" y="928"/>
                    <a:pt x="0" y="4255"/>
                    <a:pt x="1326" y="8487"/>
                  </a:cubicBezTo>
                  <a:cubicBezTo>
                    <a:pt x="3305" y="8134"/>
                    <a:pt x="5228" y="7606"/>
                    <a:pt x="7035" y="6816"/>
                  </a:cubicBezTo>
                  <a:cubicBezTo>
                    <a:pt x="6467" y="4631"/>
                    <a:pt x="5812" y="2851"/>
                    <a:pt x="5113" y="1962"/>
                  </a:cubicBezTo>
                  <a:cubicBezTo>
                    <a:pt x="4331" y="971"/>
                    <a:pt x="3286" y="370"/>
                    <a:pt x="21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6"/>
            <p:cNvSpPr/>
            <p:nvPr/>
          </p:nvSpPr>
          <p:spPr>
            <a:xfrm>
              <a:off x="2400725" y="3964675"/>
              <a:ext cx="251400" cy="92850"/>
            </a:xfrm>
            <a:custGeom>
              <a:avLst/>
              <a:gdLst/>
              <a:ahLst/>
              <a:cxnLst/>
              <a:rect l="l" t="t" r="r" b="b"/>
              <a:pathLst>
                <a:path w="10056" h="3714" extrusionOk="0">
                  <a:moveTo>
                    <a:pt x="8775" y="1"/>
                  </a:moveTo>
                  <a:cubicBezTo>
                    <a:pt x="8337" y="769"/>
                    <a:pt x="7135" y="2419"/>
                    <a:pt x="4899" y="2419"/>
                  </a:cubicBezTo>
                  <a:cubicBezTo>
                    <a:pt x="4784" y="2419"/>
                    <a:pt x="4666" y="2414"/>
                    <a:pt x="4546" y="2405"/>
                  </a:cubicBezTo>
                  <a:cubicBezTo>
                    <a:pt x="1972" y="2209"/>
                    <a:pt x="1264" y="624"/>
                    <a:pt x="1088" y="31"/>
                  </a:cubicBezTo>
                  <a:cubicBezTo>
                    <a:pt x="848" y="95"/>
                    <a:pt x="471" y="106"/>
                    <a:pt x="1" y="111"/>
                  </a:cubicBezTo>
                  <a:cubicBezTo>
                    <a:pt x="321" y="786"/>
                    <a:pt x="1357" y="3713"/>
                    <a:pt x="4602" y="3713"/>
                  </a:cubicBezTo>
                  <a:cubicBezTo>
                    <a:pt x="4709" y="3713"/>
                    <a:pt x="4819" y="3710"/>
                    <a:pt x="4931" y="3703"/>
                  </a:cubicBezTo>
                  <a:cubicBezTo>
                    <a:pt x="8201" y="3512"/>
                    <a:pt x="9513" y="1061"/>
                    <a:pt x="10055" y="53"/>
                  </a:cubicBezTo>
                  <a:cubicBezTo>
                    <a:pt x="9536" y="45"/>
                    <a:pt x="9096" y="39"/>
                    <a:pt x="8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6"/>
            <p:cNvSpPr/>
            <p:nvPr/>
          </p:nvSpPr>
          <p:spPr>
            <a:xfrm>
              <a:off x="2399775" y="3958400"/>
              <a:ext cx="251400" cy="92850"/>
            </a:xfrm>
            <a:custGeom>
              <a:avLst/>
              <a:gdLst/>
              <a:ahLst/>
              <a:cxnLst/>
              <a:rect l="l" t="t" r="r" b="b"/>
              <a:pathLst>
                <a:path w="10056" h="3714" extrusionOk="0">
                  <a:moveTo>
                    <a:pt x="8774" y="1"/>
                  </a:moveTo>
                  <a:cubicBezTo>
                    <a:pt x="8337" y="767"/>
                    <a:pt x="7136" y="2417"/>
                    <a:pt x="4901" y="2417"/>
                  </a:cubicBezTo>
                  <a:cubicBezTo>
                    <a:pt x="4786" y="2417"/>
                    <a:pt x="4667" y="2413"/>
                    <a:pt x="4546" y="2404"/>
                  </a:cubicBezTo>
                  <a:cubicBezTo>
                    <a:pt x="1972" y="2209"/>
                    <a:pt x="1263" y="624"/>
                    <a:pt x="1087" y="29"/>
                  </a:cubicBezTo>
                  <a:cubicBezTo>
                    <a:pt x="848" y="93"/>
                    <a:pt x="470" y="106"/>
                    <a:pt x="0" y="109"/>
                  </a:cubicBezTo>
                  <a:cubicBezTo>
                    <a:pt x="322" y="783"/>
                    <a:pt x="1359" y="3713"/>
                    <a:pt x="4602" y="3713"/>
                  </a:cubicBezTo>
                  <a:cubicBezTo>
                    <a:pt x="4709" y="3713"/>
                    <a:pt x="4819" y="3710"/>
                    <a:pt x="4931" y="3703"/>
                  </a:cubicBezTo>
                  <a:cubicBezTo>
                    <a:pt x="8200" y="3512"/>
                    <a:pt x="9515" y="1059"/>
                    <a:pt x="10055" y="52"/>
                  </a:cubicBezTo>
                  <a:cubicBezTo>
                    <a:pt x="9535" y="44"/>
                    <a:pt x="9096" y="37"/>
                    <a:pt x="87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6"/>
            <p:cNvSpPr/>
            <p:nvPr/>
          </p:nvSpPr>
          <p:spPr>
            <a:xfrm>
              <a:off x="2162075" y="3978625"/>
              <a:ext cx="152825" cy="214475"/>
            </a:xfrm>
            <a:custGeom>
              <a:avLst/>
              <a:gdLst/>
              <a:ahLst/>
              <a:cxnLst/>
              <a:rect l="l" t="t" r="r" b="b"/>
              <a:pathLst>
                <a:path w="6113" h="8579" extrusionOk="0">
                  <a:moveTo>
                    <a:pt x="4443" y="1"/>
                  </a:moveTo>
                  <a:cubicBezTo>
                    <a:pt x="4394" y="20"/>
                    <a:pt x="4342" y="44"/>
                    <a:pt x="4293" y="66"/>
                  </a:cubicBezTo>
                  <a:cubicBezTo>
                    <a:pt x="4739" y="1718"/>
                    <a:pt x="5922" y="6962"/>
                    <a:pt x="3046" y="7123"/>
                  </a:cubicBezTo>
                  <a:cubicBezTo>
                    <a:pt x="2985" y="7127"/>
                    <a:pt x="2926" y="7128"/>
                    <a:pt x="2869" y="7128"/>
                  </a:cubicBezTo>
                  <a:cubicBezTo>
                    <a:pt x="1130" y="7128"/>
                    <a:pt x="785" y="5608"/>
                    <a:pt x="830" y="4228"/>
                  </a:cubicBezTo>
                  <a:lnTo>
                    <a:pt x="830" y="4228"/>
                  </a:lnTo>
                  <a:cubicBezTo>
                    <a:pt x="536" y="5051"/>
                    <a:pt x="258" y="6004"/>
                    <a:pt x="0" y="7037"/>
                  </a:cubicBezTo>
                  <a:cubicBezTo>
                    <a:pt x="1743" y="7931"/>
                    <a:pt x="3804" y="8329"/>
                    <a:pt x="5786" y="8578"/>
                  </a:cubicBezTo>
                  <a:cubicBezTo>
                    <a:pt x="5972" y="7605"/>
                    <a:pt x="6112" y="6404"/>
                    <a:pt x="6076" y="5056"/>
                  </a:cubicBezTo>
                  <a:cubicBezTo>
                    <a:pt x="6005" y="2493"/>
                    <a:pt x="4988" y="754"/>
                    <a:pt x="44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6"/>
            <p:cNvSpPr/>
            <p:nvPr/>
          </p:nvSpPr>
          <p:spPr>
            <a:xfrm>
              <a:off x="2714700" y="3974600"/>
              <a:ext cx="175875" cy="212125"/>
            </a:xfrm>
            <a:custGeom>
              <a:avLst/>
              <a:gdLst/>
              <a:ahLst/>
              <a:cxnLst/>
              <a:rect l="l" t="t" r="r" b="b"/>
              <a:pathLst>
                <a:path w="7035" h="8485" extrusionOk="0">
                  <a:moveTo>
                    <a:pt x="2175" y="0"/>
                  </a:moveTo>
                  <a:cubicBezTo>
                    <a:pt x="1636" y="927"/>
                    <a:pt x="0" y="4253"/>
                    <a:pt x="1326" y="8485"/>
                  </a:cubicBezTo>
                  <a:cubicBezTo>
                    <a:pt x="3305" y="8132"/>
                    <a:pt x="5228" y="7604"/>
                    <a:pt x="7035" y="6814"/>
                  </a:cubicBezTo>
                  <a:cubicBezTo>
                    <a:pt x="6792" y="5879"/>
                    <a:pt x="6533" y="5017"/>
                    <a:pt x="6263" y="4271"/>
                  </a:cubicBezTo>
                  <a:cubicBezTo>
                    <a:pt x="5848" y="5621"/>
                    <a:pt x="5155" y="6984"/>
                    <a:pt x="4046" y="6984"/>
                  </a:cubicBezTo>
                  <a:cubicBezTo>
                    <a:pt x="3748" y="6984"/>
                    <a:pt x="3420" y="6886"/>
                    <a:pt x="3059" y="6662"/>
                  </a:cubicBezTo>
                  <a:cubicBezTo>
                    <a:pt x="416" y="5025"/>
                    <a:pt x="2016" y="1087"/>
                    <a:pt x="2469" y="107"/>
                  </a:cubicBezTo>
                  <a:cubicBezTo>
                    <a:pt x="2371" y="69"/>
                    <a:pt x="2275" y="32"/>
                    <a:pt x="21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6"/>
            <p:cNvSpPr/>
            <p:nvPr/>
          </p:nvSpPr>
          <p:spPr>
            <a:xfrm>
              <a:off x="2399850" y="3958325"/>
              <a:ext cx="251350" cy="92875"/>
            </a:xfrm>
            <a:custGeom>
              <a:avLst/>
              <a:gdLst/>
              <a:ahLst/>
              <a:cxnLst/>
              <a:rect l="l" t="t" r="r" b="b"/>
              <a:pathLst>
                <a:path w="10054" h="3715" extrusionOk="0">
                  <a:moveTo>
                    <a:pt x="8773" y="0"/>
                  </a:moveTo>
                  <a:cubicBezTo>
                    <a:pt x="8548" y="399"/>
                    <a:pt x="8118" y="1028"/>
                    <a:pt x="7448" y="1547"/>
                  </a:cubicBezTo>
                  <a:cubicBezTo>
                    <a:pt x="7456" y="1546"/>
                    <a:pt x="7465" y="1546"/>
                    <a:pt x="7474" y="1546"/>
                  </a:cubicBezTo>
                  <a:cubicBezTo>
                    <a:pt x="7843" y="1546"/>
                    <a:pt x="8073" y="1715"/>
                    <a:pt x="7683" y="2335"/>
                  </a:cubicBezTo>
                  <a:cubicBezTo>
                    <a:pt x="7236" y="3042"/>
                    <a:pt x="6032" y="3346"/>
                    <a:pt x="4852" y="3346"/>
                  </a:cubicBezTo>
                  <a:cubicBezTo>
                    <a:pt x="3743" y="3346"/>
                    <a:pt x="2655" y="3078"/>
                    <a:pt x="2236" y="2622"/>
                  </a:cubicBezTo>
                  <a:cubicBezTo>
                    <a:pt x="1749" y="2093"/>
                    <a:pt x="2224" y="1956"/>
                    <a:pt x="2731" y="1935"/>
                  </a:cubicBezTo>
                  <a:cubicBezTo>
                    <a:pt x="1606" y="1366"/>
                    <a:pt x="1211" y="453"/>
                    <a:pt x="1088" y="32"/>
                  </a:cubicBezTo>
                  <a:cubicBezTo>
                    <a:pt x="848" y="96"/>
                    <a:pt x="470" y="109"/>
                    <a:pt x="0" y="112"/>
                  </a:cubicBezTo>
                  <a:cubicBezTo>
                    <a:pt x="319" y="786"/>
                    <a:pt x="1356" y="3715"/>
                    <a:pt x="4602" y="3715"/>
                  </a:cubicBezTo>
                  <a:cubicBezTo>
                    <a:pt x="4709" y="3715"/>
                    <a:pt x="4818" y="3711"/>
                    <a:pt x="4929" y="3705"/>
                  </a:cubicBezTo>
                  <a:cubicBezTo>
                    <a:pt x="8201" y="3513"/>
                    <a:pt x="9513" y="1060"/>
                    <a:pt x="10054" y="53"/>
                  </a:cubicBezTo>
                  <a:cubicBezTo>
                    <a:pt x="9534" y="45"/>
                    <a:pt x="9094" y="39"/>
                    <a:pt x="87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6"/>
            <p:cNvSpPr/>
            <p:nvPr/>
          </p:nvSpPr>
          <p:spPr>
            <a:xfrm>
              <a:off x="2253575" y="3389100"/>
              <a:ext cx="156700" cy="90125"/>
            </a:xfrm>
            <a:custGeom>
              <a:avLst/>
              <a:gdLst/>
              <a:ahLst/>
              <a:cxnLst/>
              <a:rect l="l" t="t" r="r" b="b"/>
              <a:pathLst>
                <a:path w="6268" h="3605" extrusionOk="0">
                  <a:moveTo>
                    <a:pt x="4705" y="1"/>
                  </a:moveTo>
                  <a:cubicBezTo>
                    <a:pt x="4509" y="1"/>
                    <a:pt x="4246" y="71"/>
                    <a:pt x="4125" y="94"/>
                  </a:cubicBezTo>
                  <a:cubicBezTo>
                    <a:pt x="3596" y="195"/>
                    <a:pt x="3089" y="401"/>
                    <a:pt x="2604" y="629"/>
                  </a:cubicBezTo>
                  <a:cubicBezTo>
                    <a:pt x="1456" y="1168"/>
                    <a:pt x="583" y="2014"/>
                    <a:pt x="148" y="3109"/>
                  </a:cubicBezTo>
                  <a:cubicBezTo>
                    <a:pt x="1" y="3485"/>
                    <a:pt x="147" y="3604"/>
                    <a:pt x="364" y="3604"/>
                  </a:cubicBezTo>
                  <a:cubicBezTo>
                    <a:pt x="490" y="3604"/>
                    <a:pt x="640" y="3564"/>
                    <a:pt x="770" y="3510"/>
                  </a:cubicBezTo>
                  <a:cubicBezTo>
                    <a:pt x="842" y="3480"/>
                    <a:pt x="910" y="3446"/>
                    <a:pt x="961" y="3413"/>
                  </a:cubicBezTo>
                  <a:cubicBezTo>
                    <a:pt x="1383" y="3144"/>
                    <a:pt x="1741" y="2789"/>
                    <a:pt x="2187" y="2559"/>
                  </a:cubicBezTo>
                  <a:cubicBezTo>
                    <a:pt x="2700" y="2297"/>
                    <a:pt x="3364" y="2102"/>
                    <a:pt x="3939" y="2001"/>
                  </a:cubicBezTo>
                  <a:cubicBezTo>
                    <a:pt x="4483" y="1905"/>
                    <a:pt x="5351" y="2044"/>
                    <a:pt x="5773" y="1640"/>
                  </a:cubicBezTo>
                  <a:cubicBezTo>
                    <a:pt x="6267" y="1168"/>
                    <a:pt x="6110" y="113"/>
                    <a:pt x="5316" y="78"/>
                  </a:cubicBezTo>
                  <a:cubicBezTo>
                    <a:pt x="5300" y="230"/>
                    <a:pt x="5138" y="687"/>
                    <a:pt x="5182" y="810"/>
                  </a:cubicBezTo>
                  <a:cubicBezTo>
                    <a:pt x="5122" y="641"/>
                    <a:pt x="5042" y="137"/>
                    <a:pt x="4891" y="39"/>
                  </a:cubicBezTo>
                  <a:cubicBezTo>
                    <a:pt x="4847" y="11"/>
                    <a:pt x="4781" y="1"/>
                    <a:pt x="470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6"/>
            <p:cNvSpPr/>
            <p:nvPr/>
          </p:nvSpPr>
          <p:spPr>
            <a:xfrm>
              <a:off x="2253600" y="3389150"/>
              <a:ext cx="156700" cy="90075"/>
            </a:xfrm>
            <a:custGeom>
              <a:avLst/>
              <a:gdLst/>
              <a:ahLst/>
              <a:cxnLst/>
              <a:rect l="l" t="t" r="r" b="b"/>
              <a:pathLst>
                <a:path w="6268" h="3603" extrusionOk="0">
                  <a:moveTo>
                    <a:pt x="4707" y="1"/>
                  </a:moveTo>
                  <a:cubicBezTo>
                    <a:pt x="4511" y="1"/>
                    <a:pt x="4246" y="70"/>
                    <a:pt x="4125" y="93"/>
                  </a:cubicBezTo>
                  <a:cubicBezTo>
                    <a:pt x="3598" y="196"/>
                    <a:pt x="3091" y="400"/>
                    <a:pt x="2605" y="629"/>
                  </a:cubicBezTo>
                  <a:cubicBezTo>
                    <a:pt x="1457" y="1168"/>
                    <a:pt x="584" y="2014"/>
                    <a:pt x="151" y="3109"/>
                  </a:cubicBezTo>
                  <a:cubicBezTo>
                    <a:pt x="1" y="3484"/>
                    <a:pt x="147" y="3603"/>
                    <a:pt x="365" y="3603"/>
                  </a:cubicBezTo>
                  <a:cubicBezTo>
                    <a:pt x="491" y="3603"/>
                    <a:pt x="642" y="3563"/>
                    <a:pt x="773" y="3510"/>
                  </a:cubicBezTo>
                  <a:cubicBezTo>
                    <a:pt x="845" y="3481"/>
                    <a:pt x="910" y="3446"/>
                    <a:pt x="961" y="3412"/>
                  </a:cubicBezTo>
                  <a:cubicBezTo>
                    <a:pt x="1382" y="3145"/>
                    <a:pt x="1741" y="2789"/>
                    <a:pt x="2189" y="2559"/>
                  </a:cubicBezTo>
                  <a:cubicBezTo>
                    <a:pt x="2701" y="2300"/>
                    <a:pt x="3364" y="2101"/>
                    <a:pt x="3940" y="2002"/>
                  </a:cubicBezTo>
                  <a:cubicBezTo>
                    <a:pt x="4483" y="1906"/>
                    <a:pt x="5353" y="2044"/>
                    <a:pt x="5774" y="1639"/>
                  </a:cubicBezTo>
                  <a:cubicBezTo>
                    <a:pt x="6268" y="1171"/>
                    <a:pt x="6113" y="113"/>
                    <a:pt x="5316" y="77"/>
                  </a:cubicBezTo>
                  <a:cubicBezTo>
                    <a:pt x="5300" y="229"/>
                    <a:pt x="5139" y="687"/>
                    <a:pt x="5182" y="811"/>
                  </a:cubicBezTo>
                  <a:cubicBezTo>
                    <a:pt x="5123" y="640"/>
                    <a:pt x="5041" y="137"/>
                    <a:pt x="4891" y="39"/>
                  </a:cubicBezTo>
                  <a:cubicBezTo>
                    <a:pt x="4848" y="11"/>
                    <a:pt x="4783" y="1"/>
                    <a:pt x="4707"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6"/>
            <p:cNvSpPr/>
            <p:nvPr/>
          </p:nvSpPr>
          <p:spPr>
            <a:xfrm>
              <a:off x="2270950" y="3391075"/>
              <a:ext cx="119775" cy="80400"/>
            </a:xfrm>
            <a:custGeom>
              <a:avLst/>
              <a:gdLst/>
              <a:ahLst/>
              <a:cxnLst/>
              <a:rect l="l" t="t" r="r" b="b"/>
              <a:pathLst>
                <a:path w="4791" h="3216" extrusionOk="0">
                  <a:moveTo>
                    <a:pt x="3265" y="55"/>
                  </a:moveTo>
                  <a:cubicBezTo>
                    <a:pt x="3225" y="64"/>
                    <a:pt x="3188" y="72"/>
                    <a:pt x="3148" y="82"/>
                  </a:cubicBezTo>
                  <a:cubicBezTo>
                    <a:pt x="3136" y="378"/>
                    <a:pt x="3132" y="702"/>
                    <a:pt x="3132" y="702"/>
                  </a:cubicBezTo>
                  <a:cubicBezTo>
                    <a:pt x="3132" y="702"/>
                    <a:pt x="3198" y="1802"/>
                    <a:pt x="3247" y="1802"/>
                  </a:cubicBezTo>
                  <a:cubicBezTo>
                    <a:pt x="3297" y="1802"/>
                    <a:pt x="3313" y="697"/>
                    <a:pt x="3313" y="697"/>
                  </a:cubicBezTo>
                  <a:cubicBezTo>
                    <a:pt x="3313" y="697"/>
                    <a:pt x="3294" y="359"/>
                    <a:pt x="3265" y="55"/>
                  </a:cubicBezTo>
                  <a:close/>
                  <a:moveTo>
                    <a:pt x="4621" y="0"/>
                  </a:moveTo>
                  <a:cubicBezTo>
                    <a:pt x="4616" y="50"/>
                    <a:pt x="4595" y="138"/>
                    <a:pt x="4568" y="235"/>
                  </a:cubicBezTo>
                  <a:cubicBezTo>
                    <a:pt x="4627" y="618"/>
                    <a:pt x="4608" y="966"/>
                    <a:pt x="4608" y="966"/>
                  </a:cubicBezTo>
                  <a:cubicBezTo>
                    <a:pt x="4608" y="966"/>
                    <a:pt x="4616" y="1399"/>
                    <a:pt x="4479" y="1809"/>
                  </a:cubicBezTo>
                  <a:cubicBezTo>
                    <a:pt x="4477" y="1815"/>
                    <a:pt x="4475" y="1821"/>
                    <a:pt x="4472" y="1825"/>
                  </a:cubicBezTo>
                  <a:cubicBezTo>
                    <a:pt x="4525" y="1817"/>
                    <a:pt x="4573" y="1802"/>
                    <a:pt x="4621" y="1791"/>
                  </a:cubicBezTo>
                  <a:cubicBezTo>
                    <a:pt x="4776" y="1387"/>
                    <a:pt x="4789" y="969"/>
                    <a:pt x="4789" y="969"/>
                  </a:cubicBezTo>
                  <a:cubicBezTo>
                    <a:pt x="4789" y="969"/>
                    <a:pt x="4790" y="856"/>
                    <a:pt x="4776" y="688"/>
                  </a:cubicBezTo>
                  <a:cubicBezTo>
                    <a:pt x="4762" y="517"/>
                    <a:pt x="4726" y="296"/>
                    <a:pt x="4670" y="80"/>
                  </a:cubicBezTo>
                  <a:cubicBezTo>
                    <a:pt x="4664" y="55"/>
                    <a:pt x="4656" y="31"/>
                    <a:pt x="4648" y="4"/>
                  </a:cubicBezTo>
                  <a:cubicBezTo>
                    <a:pt x="4638" y="4"/>
                    <a:pt x="4630" y="0"/>
                    <a:pt x="4621" y="0"/>
                  </a:cubicBezTo>
                  <a:close/>
                  <a:moveTo>
                    <a:pt x="2864" y="168"/>
                  </a:moveTo>
                  <a:lnTo>
                    <a:pt x="2864" y="168"/>
                  </a:lnTo>
                  <a:cubicBezTo>
                    <a:pt x="2821" y="183"/>
                    <a:pt x="2776" y="194"/>
                    <a:pt x="2734" y="210"/>
                  </a:cubicBezTo>
                  <a:lnTo>
                    <a:pt x="2734" y="211"/>
                  </a:lnTo>
                  <a:cubicBezTo>
                    <a:pt x="2688" y="520"/>
                    <a:pt x="2678" y="833"/>
                    <a:pt x="2678" y="833"/>
                  </a:cubicBezTo>
                  <a:cubicBezTo>
                    <a:pt x="2678" y="833"/>
                    <a:pt x="2686" y="1145"/>
                    <a:pt x="2728" y="1455"/>
                  </a:cubicBezTo>
                  <a:cubicBezTo>
                    <a:pt x="2755" y="1686"/>
                    <a:pt x="2806" y="1909"/>
                    <a:pt x="2838" y="2008"/>
                  </a:cubicBezTo>
                  <a:cubicBezTo>
                    <a:pt x="2851" y="2005"/>
                    <a:pt x="2864" y="2002"/>
                    <a:pt x="2875" y="2000"/>
                  </a:cubicBezTo>
                  <a:cubicBezTo>
                    <a:pt x="2878" y="1897"/>
                    <a:pt x="2859" y="1671"/>
                    <a:pt x="2856" y="1446"/>
                  </a:cubicBezTo>
                  <a:cubicBezTo>
                    <a:pt x="2848" y="1139"/>
                    <a:pt x="2859" y="833"/>
                    <a:pt x="2859" y="833"/>
                  </a:cubicBezTo>
                  <a:cubicBezTo>
                    <a:pt x="2859" y="833"/>
                    <a:pt x="2849" y="528"/>
                    <a:pt x="2862" y="223"/>
                  </a:cubicBezTo>
                  <a:cubicBezTo>
                    <a:pt x="2862" y="203"/>
                    <a:pt x="2864" y="186"/>
                    <a:pt x="2864" y="168"/>
                  </a:cubicBezTo>
                  <a:close/>
                  <a:moveTo>
                    <a:pt x="2210" y="414"/>
                  </a:moveTo>
                  <a:lnTo>
                    <a:pt x="2210" y="414"/>
                  </a:lnTo>
                  <a:cubicBezTo>
                    <a:pt x="2160" y="435"/>
                    <a:pt x="2112" y="458"/>
                    <a:pt x="2064" y="480"/>
                  </a:cubicBezTo>
                  <a:cubicBezTo>
                    <a:pt x="2008" y="782"/>
                    <a:pt x="2010" y="1062"/>
                    <a:pt x="2010" y="1062"/>
                  </a:cubicBezTo>
                  <a:cubicBezTo>
                    <a:pt x="2010" y="1062"/>
                    <a:pt x="2029" y="1415"/>
                    <a:pt x="2130" y="1749"/>
                  </a:cubicBezTo>
                  <a:cubicBezTo>
                    <a:pt x="2175" y="1903"/>
                    <a:pt x="2234" y="2047"/>
                    <a:pt x="2290" y="2159"/>
                  </a:cubicBezTo>
                  <a:lnTo>
                    <a:pt x="2362" y="2135"/>
                  </a:lnTo>
                  <a:cubicBezTo>
                    <a:pt x="2325" y="2021"/>
                    <a:pt x="2282" y="1873"/>
                    <a:pt x="2255" y="1721"/>
                  </a:cubicBezTo>
                  <a:cubicBezTo>
                    <a:pt x="2189" y="1391"/>
                    <a:pt x="2191" y="1057"/>
                    <a:pt x="2191" y="1057"/>
                  </a:cubicBezTo>
                  <a:cubicBezTo>
                    <a:pt x="2191" y="1057"/>
                    <a:pt x="2168" y="739"/>
                    <a:pt x="2210" y="414"/>
                  </a:cubicBezTo>
                  <a:close/>
                  <a:moveTo>
                    <a:pt x="771" y="1263"/>
                  </a:moveTo>
                  <a:cubicBezTo>
                    <a:pt x="726" y="1299"/>
                    <a:pt x="683" y="1339"/>
                    <a:pt x="641" y="1377"/>
                  </a:cubicBezTo>
                  <a:cubicBezTo>
                    <a:pt x="641" y="1382"/>
                    <a:pt x="640" y="1385"/>
                    <a:pt x="640" y="1391"/>
                  </a:cubicBezTo>
                  <a:cubicBezTo>
                    <a:pt x="601" y="1673"/>
                    <a:pt x="640" y="1961"/>
                    <a:pt x="640" y="1961"/>
                  </a:cubicBezTo>
                  <a:cubicBezTo>
                    <a:pt x="640" y="1961"/>
                    <a:pt x="693" y="2245"/>
                    <a:pt x="817" y="2501"/>
                  </a:cubicBezTo>
                  <a:cubicBezTo>
                    <a:pt x="872" y="2616"/>
                    <a:pt x="937" y="2720"/>
                    <a:pt x="996" y="2801"/>
                  </a:cubicBezTo>
                  <a:cubicBezTo>
                    <a:pt x="1019" y="2785"/>
                    <a:pt x="1039" y="2773"/>
                    <a:pt x="1060" y="2757"/>
                  </a:cubicBezTo>
                  <a:cubicBezTo>
                    <a:pt x="1020" y="2670"/>
                    <a:pt x="972" y="2565"/>
                    <a:pt x="937" y="2453"/>
                  </a:cubicBezTo>
                  <a:cubicBezTo>
                    <a:pt x="849" y="2197"/>
                    <a:pt x="819" y="1930"/>
                    <a:pt x="819" y="1930"/>
                  </a:cubicBezTo>
                  <a:cubicBezTo>
                    <a:pt x="819" y="1930"/>
                    <a:pt x="761" y="1673"/>
                    <a:pt x="766" y="1401"/>
                  </a:cubicBezTo>
                  <a:cubicBezTo>
                    <a:pt x="766" y="1355"/>
                    <a:pt x="768" y="1310"/>
                    <a:pt x="771" y="1263"/>
                  </a:cubicBezTo>
                  <a:close/>
                  <a:moveTo>
                    <a:pt x="122" y="1906"/>
                  </a:moveTo>
                  <a:cubicBezTo>
                    <a:pt x="79" y="1959"/>
                    <a:pt x="40" y="2016"/>
                    <a:pt x="0" y="2071"/>
                  </a:cubicBezTo>
                  <a:cubicBezTo>
                    <a:pt x="11" y="2266"/>
                    <a:pt x="48" y="2431"/>
                    <a:pt x="48" y="2431"/>
                  </a:cubicBezTo>
                  <a:cubicBezTo>
                    <a:pt x="48" y="2431"/>
                    <a:pt x="119" y="2678"/>
                    <a:pt x="235" y="2904"/>
                  </a:cubicBezTo>
                  <a:cubicBezTo>
                    <a:pt x="298" y="3029"/>
                    <a:pt x="374" y="3140"/>
                    <a:pt x="434" y="3216"/>
                  </a:cubicBezTo>
                  <a:cubicBezTo>
                    <a:pt x="451" y="3204"/>
                    <a:pt x="470" y="3192"/>
                    <a:pt x="488" y="3177"/>
                  </a:cubicBezTo>
                  <a:cubicBezTo>
                    <a:pt x="448" y="3096"/>
                    <a:pt x="394" y="2977"/>
                    <a:pt x="352" y="2856"/>
                  </a:cubicBezTo>
                  <a:cubicBezTo>
                    <a:pt x="267" y="2626"/>
                    <a:pt x="223" y="2391"/>
                    <a:pt x="223" y="2391"/>
                  </a:cubicBezTo>
                  <a:cubicBezTo>
                    <a:pt x="223" y="2391"/>
                    <a:pt x="152" y="2159"/>
                    <a:pt x="122" y="1917"/>
                  </a:cubicBezTo>
                  <a:lnTo>
                    <a:pt x="122" y="1906"/>
                  </a:ln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6"/>
            <p:cNvSpPr/>
            <p:nvPr/>
          </p:nvSpPr>
          <p:spPr>
            <a:xfrm>
              <a:off x="2253675" y="3400225"/>
              <a:ext cx="153400" cy="79000"/>
            </a:xfrm>
            <a:custGeom>
              <a:avLst/>
              <a:gdLst/>
              <a:ahLst/>
              <a:cxnLst/>
              <a:rect l="l" t="t" r="r" b="b"/>
              <a:pathLst>
                <a:path w="6136" h="3160" extrusionOk="0">
                  <a:moveTo>
                    <a:pt x="5926" y="1"/>
                  </a:moveTo>
                  <a:lnTo>
                    <a:pt x="5926" y="1"/>
                  </a:lnTo>
                  <a:cubicBezTo>
                    <a:pt x="5855" y="531"/>
                    <a:pt x="5232" y="898"/>
                    <a:pt x="4433" y="898"/>
                  </a:cubicBezTo>
                  <a:cubicBezTo>
                    <a:pt x="4423" y="898"/>
                    <a:pt x="4412" y="898"/>
                    <a:pt x="4402" y="897"/>
                  </a:cubicBezTo>
                  <a:cubicBezTo>
                    <a:pt x="4395" y="897"/>
                    <a:pt x="4388" y="897"/>
                    <a:pt x="4381" y="897"/>
                  </a:cubicBezTo>
                  <a:cubicBezTo>
                    <a:pt x="3377" y="897"/>
                    <a:pt x="2246" y="1786"/>
                    <a:pt x="1195" y="2124"/>
                  </a:cubicBezTo>
                  <a:cubicBezTo>
                    <a:pt x="1094" y="2156"/>
                    <a:pt x="1010" y="2171"/>
                    <a:pt x="940" y="2171"/>
                  </a:cubicBezTo>
                  <a:cubicBezTo>
                    <a:pt x="702" y="2171"/>
                    <a:pt x="632" y="2000"/>
                    <a:pt x="637" y="1780"/>
                  </a:cubicBezTo>
                  <a:lnTo>
                    <a:pt x="637" y="1780"/>
                  </a:lnTo>
                  <a:cubicBezTo>
                    <a:pt x="442" y="2055"/>
                    <a:pt x="276" y="2348"/>
                    <a:pt x="149" y="2666"/>
                  </a:cubicBezTo>
                  <a:cubicBezTo>
                    <a:pt x="1" y="3040"/>
                    <a:pt x="147" y="3159"/>
                    <a:pt x="364" y="3159"/>
                  </a:cubicBezTo>
                  <a:cubicBezTo>
                    <a:pt x="490" y="3159"/>
                    <a:pt x="640" y="3119"/>
                    <a:pt x="770" y="3065"/>
                  </a:cubicBezTo>
                  <a:cubicBezTo>
                    <a:pt x="842" y="3035"/>
                    <a:pt x="907" y="3001"/>
                    <a:pt x="958" y="2968"/>
                  </a:cubicBezTo>
                  <a:cubicBezTo>
                    <a:pt x="1379" y="2699"/>
                    <a:pt x="1738" y="2344"/>
                    <a:pt x="2186" y="2116"/>
                  </a:cubicBezTo>
                  <a:cubicBezTo>
                    <a:pt x="2698" y="1855"/>
                    <a:pt x="3361" y="1658"/>
                    <a:pt x="3937" y="1559"/>
                  </a:cubicBezTo>
                  <a:cubicBezTo>
                    <a:pt x="4480" y="1463"/>
                    <a:pt x="5350" y="1601"/>
                    <a:pt x="5771" y="1196"/>
                  </a:cubicBezTo>
                  <a:cubicBezTo>
                    <a:pt x="6086" y="897"/>
                    <a:pt x="6135" y="360"/>
                    <a:pt x="592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6"/>
            <p:cNvSpPr/>
            <p:nvPr/>
          </p:nvSpPr>
          <p:spPr>
            <a:xfrm>
              <a:off x="2598900" y="3394550"/>
              <a:ext cx="162525" cy="78200"/>
            </a:xfrm>
            <a:custGeom>
              <a:avLst/>
              <a:gdLst/>
              <a:ahLst/>
              <a:cxnLst/>
              <a:rect l="l" t="t" r="r" b="b"/>
              <a:pathLst>
                <a:path w="6501" h="3128" extrusionOk="0">
                  <a:moveTo>
                    <a:pt x="1551" y="1"/>
                  </a:moveTo>
                  <a:cubicBezTo>
                    <a:pt x="1425" y="1"/>
                    <a:pt x="1310" y="16"/>
                    <a:pt x="1249" y="64"/>
                  </a:cubicBezTo>
                  <a:cubicBezTo>
                    <a:pt x="1109" y="176"/>
                    <a:pt x="1081" y="683"/>
                    <a:pt x="1042" y="860"/>
                  </a:cubicBezTo>
                  <a:lnTo>
                    <a:pt x="1042" y="860"/>
                  </a:lnTo>
                  <a:cubicBezTo>
                    <a:pt x="1070" y="730"/>
                    <a:pt x="862" y="296"/>
                    <a:pt x="829" y="148"/>
                  </a:cubicBezTo>
                  <a:cubicBezTo>
                    <a:pt x="42" y="267"/>
                    <a:pt x="0" y="1334"/>
                    <a:pt x="542" y="1750"/>
                  </a:cubicBezTo>
                  <a:cubicBezTo>
                    <a:pt x="751" y="1910"/>
                    <a:pt x="1041" y="1951"/>
                    <a:pt x="1346" y="1951"/>
                  </a:cubicBezTo>
                  <a:cubicBezTo>
                    <a:pt x="1661" y="1951"/>
                    <a:pt x="1994" y="1907"/>
                    <a:pt x="2272" y="1907"/>
                  </a:cubicBezTo>
                  <a:cubicBezTo>
                    <a:pt x="2317" y="1907"/>
                    <a:pt x="2361" y="1908"/>
                    <a:pt x="2403" y="1911"/>
                  </a:cubicBezTo>
                  <a:cubicBezTo>
                    <a:pt x="2989" y="1949"/>
                    <a:pt x="3670" y="2074"/>
                    <a:pt x="4205" y="2279"/>
                  </a:cubicBezTo>
                  <a:cubicBezTo>
                    <a:pt x="4675" y="2459"/>
                    <a:pt x="5070" y="2774"/>
                    <a:pt x="5518" y="2997"/>
                  </a:cubicBezTo>
                  <a:cubicBezTo>
                    <a:pt x="5574" y="3025"/>
                    <a:pt x="5644" y="3051"/>
                    <a:pt x="5718" y="3073"/>
                  </a:cubicBezTo>
                  <a:cubicBezTo>
                    <a:pt x="5827" y="3105"/>
                    <a:pt x="5949" y="3127"/>
                    <a:pt x="6058" y="3127"/>
                  </a:cubicBezTo>
                  <a:cubicBezTo>
                    <a:pt x="6315" y="3127"/>
                    <a:pt x="6501" y="3006"/>
                    <a:pt x="6293" y="2611"/>
                  </a:cubicBezTo>
                  <a:cubicBezTo>
                    <a:pt x="5743" y="1567"/>
                    <a:pt x="4784" y="821"/>
                    <a:pt x="3587" y="407"/>
                  </a:cubicBezTo>
                  <a:cubicBezTo>
                    <a:pt x="3080" y="231"/>
                    <a:pt x="2554" y="80"/>
                    <a:pt x="2017" y="37"/>
                  </a:cubicBezTo>
                  <a:cubicBezTo>
                    <a:pt x="1917" y="29"/>
                    <a:pt x="1724" y="1"/>
                    <a:pt x="155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6"/>
            <p:cNvSpPr/>
            <p:nvPr/>
          </p:nvSpPr>
          <p:spPr>
            <a:xfrm>
              <a:off x="2598900" y="3394550"/>
              <a:ext cx="162525" cy="78200"/>
            </a:xfrm>
            <a:custGeom>
              <a:avLst/>
              <a:gdLst/>
              <a:ahLst/>
              <a:cxnLst/>
              <a:rect l="l" t="t" r="r" b="b"/>
              <a:pathLst>
                <a:path w="6501" h="3128" extrusionOk="0">
                  <a:moveTo>
                    <a:pt x="1551" y="1"/>
                  </a:moveTo>
                  <a:cubicBezTo>
                    <a:pt x="1425" y="1"/>
                    <a:pt x="1310" y="16"/>
                    <a:pt x="1249" y="64"/>
                  </a:cubicBezTo>
                  <a:cubicBezTo>
                    <a:pt x="1109" y="176"/>
                    <a:pt x="1081" y="683"/>
                    <a:pt x="1042" y="860"/>
                  </a:cubicBezTo>
                  <a:lnTo>
                    <a:pt x="1042" y="860"/>
                  </a:lnTo>
                  <a:cubicBezTo>
                    <a:pt x="1070" y="730"/>
                    <a:pt x="862" y="296"/>
                    <a:pt x="829" y="148"/>
                  </a:cubicBezTo>
                  <a:cubicBezTo>
                    <a:pt x="42" y="267"/>
                    <a:pt x="0" y="1334"/>
                    <a:pt x="542" y="1750"/>
                  </a:cubicBezTo>
                  <a:cubicBezTo>
                    <a:pt x="751" y="1910"/>
                    <a:pt x="1041" y="1951"/>
                    <a:pt x="1346" y="1951"/>
                  </a:cubicBezTo>
                  <a:cubicBezTo>
                    <a:pt x="1661" y="1951"/>
                    <a:pt x="1994" y="1907"/>
                    <a:pt x="2272" y="1907"/>
                  </a:cubicBezTo>
                  <a:cubicBezTo>
                    <a:pt x="2317" y="1907"/>
                    <a:pt x="2361" y="1908"/>
                    <a:pt x="2403" y="1911"/>
                  </a:cubicBezTo>
                  <a:cubicBezTo>
                    <a:pt x="2989" y="1949"/>
                    <a:pt x="3670" y="2074"/>
                    <a:pt x="4205" y="2279"/>
                  </a:cubicBezTo>
                  <a:cubicBezTo>
                    <a:pt x="4675" y="2459"/>
                    <a:pt x="5070" y="2774"/>
                    <a:pt x="5518" y="2997"/>
                  </a:cubicBezTo>
                  <a:cubicBezTo>
                    <a:pt x="5574" y="3025"/>
                    <a:pt x="5644" y="3051"/>
                    <a:pt x="5718" y="3073"/>
                  </a:cubicBezTo>
                  <a:cubicBezTo>
                    <a:pt x="5827" y="3105"/>
                    <a:pt x="5949" y="3127"/>
                    <a:pt x="6058" y="3127"/>
                  </a:cubicBezTo>
                  <a:cubicBezTo>
                    <a:pt x="6315" y="3127"/>
                    <a:pt x="6501" y="3006"/>
                    <a:pt x="6293" y="2611"/>
                  </a:cubicBezTo>
                  <a:cubicBezTo>
                    <a:pt x="5743" y="1567"/>
                    <a:pt x="4784" y="821"/>
                    <a:pt x="3587" y="407"/>
                  </a:cubicBezTo>
                  <a:cubicBezTo>
                    <a:pt x="3080" y="231"/>
                    <a:pt x="2554" y="80"/>
                    <a:pt x="2017" y="37"/>
                  </a:cubicBezTo>
                  <a:cubicBezTo>
                    <a:pt x="1917" y="29"/>
                    <a:pt x="1724" y="1"/>
                    <a:pt x="155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6"/>
            <p:cNvSpPr/>
            <p:nvPr/>
          </p:nvSpPr>
          <p:spPr>
            <a:xfrm>
              <a:off x="2614850" y="3394500"/>
              <a:ext cx="114375" cy="63350"/>
            </a:xfrm>
            <a:custGeom>
              <a:avLst/>
              <a:gdLst/>
              <a:ahLst/>
              <a:cxnLst/>
              <a:rect l="l" t="t" r="r" b="b"/>
              <a:pathLst>
                <a:path w="4575" h="2534" extrusionOk="0">
                  <a:moveTo>
                    <a:pt x="2004" y="138"/>
                  </a:moveTo>
                  <a:cubicBezTo>
                    <a:pt x="1986" y="233"/>
                    <a:pt x="1968" y="343"/>
                    <a:pt x="1948" y="455"/>
                  </a:cubicBezTo>
                  <a:lnTo>
                    <a:pt x="1844" y="1002"/>
                  </a:lnTo>
                  <a:lnTo>
                    <a:pt x="1769" y="1553"/>
                  </a:lnTo>
                  <a:cubicBezTo>
                    <a:pt x="1749" y="1683"/>
                    <a:pt x="1729" y="1814"/>
                    <a:pt x="1714" y="1916"/>
                  </a:cubicBezTo>
                  <a:cubicBezTo>
                    <a:pt x="1725" y="1916"/>
                    <a:pt x="1737" y="1915"/>
                    <a:pt x="1750" y="1915"/>
                  </a:cubicBezTo>
                  <a:cubicBezTo>
                    <a:pt x="1756" y="1915"/>
                    <a:pt x="1762" y="1915"/>
                    <a:pt x="1769" y="1916"/>
                  </a:cubicBezTo>
                  <a:cubicBezTo>
                    <a:pt x="1777" y="1916"/>
                    <a:pt x="1783" y="1918"/>
                    <a:pt x="1789" y="1918"/>
                  </a:cubicBezTo>
                  <a:cubicBezTo>
                    <a:pt x="1823" y="1822"/>
                    <a:pt x="1858" y="1700"/>
                    <a:pt x="1892" y="1577"/>
                  </a:cubicBezTo>
                  <a:cubicBezTo>
                    <a:pt x="1965" y="1304"/>
                    <a:pt x="2024" y="1032"/>
                    <a:pt x="2024" y="1032"/>
                  </a:cubicBezTo>
                  <a:cubicBezTo>
                    <a:pt x="2024" y="1032"/>
                    <a:pt x="2060" y="752"/>
                    <a:pt x="2076" y="471"/>
                  </a:cubicBezTo>
                  <a:cubicBezTo>
                    <a:pt x="2082" y="359"/>
                    <a:pt x="2085" y="250"/>
                    <a:pt x="2085" y="156"/>
                  </a:cubicBezTo>
                  <a:cubicBezTo>
                    <a:pt x="2058" y="151"/>
                    <a:pt x="2032" y="145"/>
                    <a:pt x="2004" y="138"/>
                  </a:cubicBezTo>
                  <a:close/>
                  <a:moveTo>
                    <a:pt x="899" y="1"/>
                  </a:moveTo>
                  <a:cubicBezTo>
                    <a:pt x="896" y="58"/>
                    <a:pt x="891" y="118"/>
                    <a:pt x="891" y="177"/>
                  </a:cubicBezTo>
                  <a:cubicBezTo>
                    <a:pt x="889" y="501"/>
                    <a:pt x="907" y="824"/>
                    <a:pt x="907" y="824"/>
                  </a:cubicBezTo>
                  <a:cubicBezTo>
                    <a:pt x="907" y="824"/>
                    <a:pt x="945" y="1146"/>
                    <a:pt x="1004" y="1464"/>
                  </a:cubicBezTo>
                  <a:cubicBezTo>
                    <a:pt x="1036" y="1641"/>
                    <a:pt x="1076" y="1816"/>
                    <a:pt x="1108" y="1935"/>
                  </a:cubicBezTo>
                  <a:cubicBezTo>
                    <a:pt x="1129" y="1934"/>
                    <a:pt x="1151" y="1934"/>
                    <a:pt x="1171" y="1932"/>
                  </a:cubicBezTo>
                  <a:cubicBezTo>
                    <a:pt x="1161" y="1808"/>
                    <a:pt x="1145" y="1630"/>
                    <a:pt x="1131" y="1448"/>
                  </a:cubicBezTo>
                  <a:lnTo>
                    <a:pt x="1088" y="808"/>
                  </a:lnTo>
                  <a:cubicBezTo>
                    <a:pt x="1088" y="808"/>
                    <a:pt x="1052" y="490"/>
                    <a:pt x="1019" y="170"/>
                  </a:cubicBezTo>
                  <a:cubicBezTo>
                    <a:pt x="1012" y="113"/>
                    <a:pt x="1011" y="58"/>
                    <a:pt x="1009" y="2"/>
                  </a:cubicBezTo>
                  <a:cubicBezTo>
                    <a:pt x="971" y="1"/>
                    <a:pt x="936" y="1"/>
                    <a:pt x="899" y="1"/>
                  </a:cubicBezTo>
                  <a:close/>
                  <a:moveTo>
                    <a:pt x="186" y="150"/>
                  </a:moveTo>
                  <a:lnTo>
                    <a:pt x="186" y="150"/>
                  </a:lnTo>
                  <a:cubicBezTo>
                    <a:pt x="147" y="154"/>
                    <a:pt x="114" y="166"/>
                    <a:pt x="80" y="175"/>
                  </a:cubicBezTo>
                  <a:cubicBezTo>
                    <a:pt x="61" y="254"/>
                    <a:pt x="47" y="335"/>
                    <a:pt x="40" y="421"/>
                  </a:cubicBezTo>
                  <a:cubicBezTo>
                    <a:pt x="0" y="773"/>
                    <a:pt x="67" y="1122"/>
                    <a:pt x="67" y="1122"/>
                  </a:cubicBezTo>
                  <a:cubicBezTo>
                    <a:pt x="67" y="1122"/>
                    <a:pt x="147" y="1465"/>
                    <a:pt x="295" y="1782"/>
                  </a:cubicBezTo>
                  <a:cubicBezTo>
                    <a:pt x="317" y="1832"/>
                    <a:pt x="341" y="1881"/>
                    <a:pt x="365" y="1927"/>
                  </a:cubicBezTo>
                  <a:cubicBezTo>
                    <a:pt x="405" y="1934"/>
                    <a:pt x="446" y="1937"/>
                    <a:pt x="490" y="1942"/>
                  </a:cubicBezTo>
                  <a:cubicBezTo>
                    <a:pt x="466" y="1876"/>
                    <a:pt x="440" y="1804"/>
                    <a:pt x="416" y="1734"/>
                  </a:cubicBezTo>
                  <a:cubicBezTo>
                    <a:pt x="301" y="1414"/>
                    <a:pt x="245" y="1086"/>
                    <a:pt x="245" y="1086"/>
                  </a:cubicBezTo>
                  <a:cubicBezTo>
                    <a:pt x="245" y="1086"/>
                    <a:pt x="163" y="762"/>
                    <a:pt x="168" y="426"/>
                  </a:cubicBezTo>
                  <a:cubicBezTo>
                    <a:pt x="165" y="330"/>
                    <a:pt x="173" y="234"/>
                    <a:pt x="186" y="150"/>
                  </a:cubicBezTo>
                  <a:close/>
                  <a:moveTo>
                    <a:pt x="2602" y="295"/>
                  </a:moveTo>
                  <a:cubicBezTo>
                    <a:pt x="2576" y="402"/>
                    <a:pt x="2547" y="527"/>
                    <a:pt x="2515" y="648"/>
                  </a:cubicBezTo>
                  <a:cubicBezTo>
                    <a:pt x="2431" y="991"/>
                    <a:pt x="2327" y="1326"/>
                    <a:pt x="2327" y="1326"/>
                  </a:cubicBezTo>
                  <a:cubicBezTo>
                    <a:pt x="2327" y="1326"/>
                    <a:pt x="2250" y="1633"/>
                    <a:pt x="2156" y="1953"/>
                  </a:cubicBezTo>
                  <a:cubicBezTo>
                    <a:pt x="2202" y="1959"/>
                    <a:pt x="2247" y="1966"/>
                    <a:pt x="2291" y="1971"/>
                  </a:cubicBezTo>
                  <a:cubicBezTo>
                    <a:pt x="2411" y="1665"/>
                    <a:pt x="2499" y="1374"/>
                    <a:pt x="2499" y="1374"/>
                  </a:cubicBezTo>
                  <a:cubicBezTo>
                    <a:pt x="2499" y="1374"/>
                    <a:pt x="2586" y="1026"/>
                    <a:pt x="2642" y="674"/>
                  </a:cubicBezTo>
                  <a:cubicBezTo>
                    <a:pt x="2662" y="552"/>
                    <a:pt x="2675" y="431"/>
                    <a:pt x="2688" y="322"/>
                  </a:cubicBezTo>
                  <a:cubicBezTo>
                    <a:pt x="2659" y="313"/>
                    <a:pt x="2632" y="303"/>
                    <a:pt x="2602" y="295"/>
                  </a:cubicBezTo>
                  <a:close/>
                  <a:moveTo>
                    <a:pt x="4117" y="968"/>
                  </a:moveTo>
                  <a:cubicBezTo>
                    <a:pt x="4063" y="1054"/>
                    <a:pt x="4029" y="1112"/>
                    <a:pt x="4029" y="1112"/>
                  </a:cubicBezTo>
                  <a:cubicBezTo>
                    <a:pt x="4029" y="1112"/>
                    <a:pt x="3873" y="1417"/>
                    <a:pt x="3766" y="1742"/>
                  </a:cubicBezTo>
                  <a:cubicBezTo>
                    <a:pt x="3690" y="1959"/>
                    <a:pt x="3639" y="2178"/>
                    <a:pt x="3622" y="2305"/>
                  </a:cubicBezTo>
                  <a:cubicBezTo>
                    <a:pt x="3634" y="2311"/>
                    <a:pt x="3649" y="2319"/>
                    <a:pt x="3663" y="2326"/>
                  </a:cubicBezTo>
                  <a:cubicBezTo>
                    <a:pt x="3711" y="2212"/>
                    <a:pt x="3789" y="1998"/>
                    <a:pt x="3882" y="1790"/>
                  </a:cubicBezTo>
                  <a:cubicBezTo>
                    <a:pt x="4018" y="1485"/>
                    <a:pt x="4186" y="1198"/>
                    <a:pt x="4186" y="1198"/>
                  </a:cubicBezTo>
                  <a:cubicBezTo>
                    <a:pt x="4186" y="1198"/>
                    <a:pt x="4215" y="1144"/>
                    <a:pt x="4258" y="1062"/>
                  </a:cubicBezTo>
                  <a:cubicBezTo>
                    <a:pt x="4213" y="1031"/>
                    <a:pt x="4165" y="999"/>
                    <a:pt x="4117" y="968"/>
                  </a:cubicBezTo>
                  <a:close/>
                  <a:moveTo>
                    <a:pt x="4466" y="1214"/>
                  </a:moveTo>
                  <a:cubicBezTo>
                    <a:pt x="4330" y="1462"/>
                    <a:pt x="4221" y="1702"/>
                    <a:pt x="4221" y="1702"/>
                  </a:cubicBezTo>
                  <a:cubicBezTo>
                    <a:pt x="4221" y="1702"/>
                    <a:pt x="4108" y="1993"/>
                    <a:pt x="4025" y="2294"/>
                  </a:cubicBezTo>
                  <a:cubicBezTo>
                    <a:pt x="4007" y="2356"/>
                    <a:pt x="3991" y="2420"/>
                    <a:pt x="3977" y="2479"/>
                  </a:cubicBezTo>
                  <a:cubicBezTo>
                    <a:pt x="4009" y="2497"/>
                    <a:pt x="4039" y="2516"/>
                    <a:pt x="4069" y="2533"/>
                  </a:cubicBezTo>
                  <a:cubicBezTo>
                    <a:pt x="4093" y="2469"/>
                    <a:pt x="4119" y="2404"/>
                    <a:pt x="4146" y="2335"/>
                  </a:cubicBezTo>
                  <a:cubicBezTo>
                    <a:pt x="4261" y="2049"/>
                    <a:pt x="4386" y="1774"/>
                    <a:pt x="4386" y="1774"/>
                  </a:cubicBezTo>
                  <a:cubicBezTo>
                    <a:pt x="4386" y="1774"/>
                    <a:pt x="4471" y="1550"/>
                    <a:pt x="4575" y="1304"/>
                  </a:cubicBezTo>
                  <a:cubicBezTo>
                    <a:pt x="4541" y="1270"/>
                    <a:pt x="4503" y="1242"/>
                    <a:pt x="4466" y="1214"/>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6"/>
            <p:cNvSpPr/>
            <p:nvPr/>
          </p:nvSpPr>
          <p:spPr>
            <a:xfrm>
              <a:off x="2601725" y="3411425"/>
              <a:ext cx="159700" cy="61325"/>
            </a:xfrm>
            <a:custGeom>
              <a:avLst/>
              <a:gdLst/>
              <a:ahLst/>
              <a:cxnLst/>
              <a:rect l="l" t="t" r="r" b="b"/>
              <a:pathLst>
                <a:path w="6388" h="2453" extrusionOk="0">
                  <a:moveTo>
                    <a:pt x="114" y="0"/>
                  </a:moveTo>
                  <a:lnTo>
                    <a:pt x="114" y="0"/>
                  </a:lnTo>
                  <a:cubicBezTo>
                    <a:pt x="1" y="370"/>
                    <a:pt x="116" y="833"/>
                    <a:pt x="433" y="1075"/>
                  </a:cubicBezTo>
                  <a:cubicBezTo>
                    <a:pt x="642" y="1236"/>
                    <a:pt x="931" y="1277"/>
                    <a:pt x="1235" y="1277"/>
                  </a:cubicBezTo>
                  <a:cubicBezTo>
                    <a:pt x="1553" y="1277"/>
                    <a:pt x="1887" y="1232"/>
                    <a:pt x="2166" y="1232"/>
                  </a:cubicBezTo>
                  <a:cubicBezTo>
                    <a:pt x="2211" y="1232"/>
                    <a:pt x="2254" y="1233"/>
                    <a:pt x="2295" y="1236"/>
                  </a:cubicBezTo>
                  <a:cubicBezTo>
                    <a:pt x="2877" y="1274"/>
                    <a:pt x="3558" y="1399"/>
                    <a:pt x="4095" y="1604"/>
                  </a:cubicBezTo>
                  <a:cubicBezTo>
                    <a:pt x="4566" y="1784"/>
                    <a:pt x="4960" y="2099"/>
                    <a:pt x="5408" y="2322"/>
                  </a:cubicBezTo>
                  <a:cubicBezTo>
                    <a:pt x="5461" y="2350"/>
                    <a:pt x="5531" y="2376"/>
                    <a:pt x="5605" y="2398"/>
                  </a:cubicBezTo>
                  <a:cubicBezTo>
                    <a:pt x="5714" y="2430"/>
                    <a:pt x="5836" y="2452"/>
                    <a:pt x="5945" y="2452"/>
                  </a:cubicBezTo>
                  <a:cubicBezTo>
                    <a:pt x="6201" y="2452"/>
                    <a:pt x="6387" y="2331"/>
                    <a:pt x="6179" y="1935"/>
                  </a:cubicBezTo>
                  <a:cubicBezTo>
                    <a:pt x="5966" y="1532"/>
                    <a:pt x="5694" y="1177"/>
                    <a:pt x="5373" y="865"/>
                  </a:cubicBezTo>
                  <a:lnTo>
                    <a:pt x="5373" y="865"/>
                  </a:lnTo>
                  <a:cubicBezTo>
                    <a:pt x="5488" y="1193"/>
                    <a:pt x="5661" y="1801"/>
                    <a:pt x="5380" y="1801"/>
                  </a:cubicBezTo>
                  <a:cubicBezTo>
                    <a:pt x="5365" y="1801"/>
                    <a:pt x="5349" y="1799"/>
                    <a:pt x="5331" y="1796"/>
                  </a:cubicBezTo>
                  <a:cubicBezTo>
                    <a:pt x="4867" y="1705"/>
                    <a:pt x="3934" y="734"/>
                    <a:pt x="2217" y="734"/>
                  </a:cubicBezTo>
                  <a:cubicBezTo>
                    <a:pt x="2179" y="734"/>
                    <a:pt x="2140" y="735"/>
                    <a:pt x="2102" y="736"/>
                  </a:cubicBezTo>
                  <a:cubicBezTo>
                    <a:pt x="2055" y="737"/>
                    <a:pt x="2010" y="737"/>
                    <a:pt x="1966" y="737"/>
                  </a:cubicBezTo>
                  <a:cubicBezTo>
                    <a:pt x="624" y="737"/>
                    <a:pt x="217" y="234"/>
                    <a:pt x="114"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6"/>
            <p:cNvSpPr/>
            <p:nvPr/>
          </p:nvSpPr>
          <p:spPr>
            <a:xfrm>
              <a:off x="2113025" y="3073675"/>
              <a:ext cx="791675" cy="492300"/>
            </a:xfrm>
            <a:custGeom>
              <a:avLst/>
              <a:gdLst/>
              <a:ahLst/>
              <a:cxnLst/>
              <a:rect l="l" t="t" r="r" b="b"/>
              <a:pathLst>
                <a:path w="31667" h="19692" extrusionOk="0">
                  <a:moveTo>
                    <a:pt x="22145" y="0"/>
                  </a:moveTo>
                  <a:lnTo>
                    <a:pt x="22001" y="865"/>
                  </a:lnTo>
                  <a:cubicBezTo>
                    <a:pt x="21984" y="853"/>
                    <a:pt x="21965" y="845"/>
                    <a:pt x="21947" y="833"/>
                  </a:cubicBezTo>
                  <a:lnTo>
                    <a:pt x="21947" y="833"/>
                  </a:lnTo>
                  <a:cubicBezTo>
                    <a:pt x="22551" y="1770"/>
                    <a:pt x="23695" y="3594"/>
                    <a:pt x="23516" y="3703"/>
                  </a:cubicBezTo>
                  <a:cubicBezTo>
                    <a:pt x="23505" y="3710"/>
                    <a:pt x="23491" y="3713"/>
                    <a:pt x="23474" y="3713"/>
                  </a:cubicBezTo>
                  <a:cubicBezTo>
                    <a:pt x="23107" y="3713"/>
                    <a:pt x="21337" y="2288"/>
                    <a:pt x="21336" y="2288"/>
                  </a:cubicBezTo>
                  <a:lnTo>
                    <a:pt x="21336" y="2288"/>
                  </a:lnTo>
                  <a:lnTo>
                    <a:pt x="22457" y="4328"/>
                  </a:lnTo>
                  <a:cubicBezTo>
                    <a:pt x="21100" y="3558"/>
                    <a:pt x="19643" y="3420"/>
                    <a:pt x="18773" y="3420"/>
                  </a:cubicBezTo>
                  <a:cubicBezTo>
                    <a:pt x="18287" y="3420"/>
                    <a:pt x="17984" y="3463"/>
                    <a:pt x="17984" y="3463"/>
                  </a:cubicBezTo>
                  <a:cubicBezTo>
                    <a:pt x="19427" y="3703"/>
                    <a:pt x="22476" y="5350"/>
                    <a:pt x="22476" y="5350"/>
                  </a:cubicBezTo>
                  <a:lnTo>
                    <a:pt x="20292" y="5484"/>
                  </a:lnTo>
                  <a:lnTo>
                    <a:pt x="22457" y="5772"/>
                  </a:lnTo>
                  <a:cubicBezTo>
                    <a:pt x="22457" y="5772"/>
                    <a:pt x="21786" y="6685"/>
                    <a:pt x="18948" y="7550"/>
                  </a:cubicBezTo>
                  <a:cubicBezTo>
                    <a:pt x="17732" y="7920"/>
                    <a:pt x="16676" y="8026"/>
                    <a:pt x="15865" y="8026"/>
                  </a:cubicBezTo>
                  <a:cubicBezTo>
                    <a:pt x="14783" y="8026"/>
                    <a:pt x="14139" y="7838"/>
                    <a:pt x="14139" y="7838"/>
                  </a:cubicBezTo>
                  <a:lnTo>
                    <a:pt x="16110" y="6733"/>
                  </a:lnTo>
                  <a:lnTo>
                    <a:pt x="16110" y="6733"/>
                  </a:lnTo>
                  <a:cubicBezTo>
                    <a:pt x="15404" y="6924"/>
                    <a:pt x="14662" y="7003"/>
                    <a:pt x="13917" y="7003"/>
                  </a:cubicBezTo>
                  <a:cubicBezTo>
                    <a:pt x="10353" y="7003"/>
                    <a:pt x="6733" y="5193"/>
                    <a:pt x="6733" y="5193"/>
                  </a:cubicBezTo>
                  <a:lnTo>
                    <a:pt x="6733" y="5193"/>
                  </a:lnTo>
                  <a:cubicBezTo>
                    <a:pt x="6733" y="5193"/>
                    <a:pt x="7001" y="5956"/>
                    <a:pt x="6592" y="5956"/>
                  </a:cubicBezTo>
                  <a:cubicBezTo>
                    <a:pt x="6376" y="5956"/>
                    <a:pt x="5972" y="5745"/>
                    <a:pt x="5241" y="5097"/>
                  </a:cubicBezTo>
                  <a:cubicBezTo>
                    <a:pt x="4491" y="4432"/>
                    <a:pt x="4097" y="3682"/>
                    <a:pt x="3892" y="2992"/>
                  </a:cubicBezTo>
                  <a:lnTo>
                    <a:pt x="3892" y="2992"/>
                  </a:lnTo>
                  <a:cubicBezTo>
                    <a:pt x="3905" y="3665"/>
                    <a:pt x="4089" y="4424"/>
                    <a:pt x="4089" y="4424"/>
                  </a:cubicBezTo>
                  <a:cubicBezTo>
                    <a:pt x="3652" y="4498"/>
                    <a:pt x="3230" y="4749"/>
                    <a:pt x="2859" y="5041"/>
                  </a:cubicBezTo>
                  <a:cubicBezTo>
                    <a:pt x="3044" y="5024"/>
                    <a:pt x="3241" y="5008"/>
                    <a:pt x="3418" y="5008"/>
                  </a:cubicBezTo>
                  <a:cubicBezTo>
                    <a:pt x="3565" y="5008"/>
                    <a:pt x="3698" y="5019"/>
                    <a:pt x="3799" y="5049"/>
                  </a:cubicBezTo>
                  <a:cubicBezTo>
                    <a:pt x="4280" y="5193"/>
                    <a:pt x="3030" y="6733"/>
                    <a:pt x="3030" y="6733"/>
                  </a:cubicBezTo>
                  <a:cubicBezTo>
                    <a:pt x="3030" y="6733"/>
                    <a:pt x="3735" y="6064"/>
                    <a:pt x="4200" y="6064"/>
                  </a:cubicBezTo>
                  <a:cubicBezTo>
                    <a:pt x="4264" y="6064"/>
                    <a:pt x="4324" y="6077"/>
                    <a:pt x="4376" y="6106"/>
                  </a:cubicBezTo>
                  <a:cubicBezTo>
                    <a:pt x="4808" y="6346"/>
                    <a:pt x="2415" y="8815"/>
                    <a:pt x="2415" y="8815"/>
                  </a:cubicBezTo>
                  <a:cubicBezTo>
                    <a:pt x="2415" y="8815"/>
                    <a:pt x="4008" y="7580"/>
                    <a:pt x="5078" y="7580"/>
                  </a:cubicBezTo>
                  <a:cubicBezTo>
                    <a:pt x="5151" y="7580"/>
                    <a:pt x="5222" y="7586"/>
                    <a:pt x="5289" y="7598"/>
                  </a:cubicBezTo>
                  <a:cubicBezTo>
                    <a:pt x="6349" y="7790"/>
                    <a:pt x="5868" y="10098"/>
                    <a:pt x="5868" y="10098"/>
                  </a:cubicBezTo>
                  <a:cubicBezTo>
                    <a:pt x="5868" y="10098"/>
                    <a:pt x="6174" y="9124"/>
                    <a:pt x="6384" y="9124"/>
                  </a:cubicBezTo>
                  <a:cubicBezTo>
                    <a:pt x="6450" y="9124"/>
                    <a:pt x="6507" y="9220"/>
                    <a:pt x="6541" y="9473"/>
                  </a:cubicBezTo>
                  <a:cubicBezTo>
                    <a:pt x="6676" y="10466"/>
                    <a:pt x="4436" y="13111"/>
                    <a:pt x="3725" y="13111"/>
                  </a:cubicBezTo>
                  <a:cubicBezTo>
                    <a:pt x="3679" y="13111"/>
                    <a:pt x="3639" y="13100"/>
                    <a:pt x="3607" y="13077"/>
                  </a:cubicBezTo>
                  <a:cubicBezTo>
                    <a:pt x="3078" y="12693"/>
                    <a:pt x="3505" y="11381"/>
                    <a:pt x="3505" y="11381"/>
                  </a:cubicBezTo>
                  <a:lnTo>
                    <a:pt x="3505" y="11381"/>
                  </a:lnTo>
                  <a:cubicBezTo>
                    <a:pt x="3505" y="11381"/>
                    <a:pt x="2932" y="12428"/>
                    <a:pt x="2426" y="12428"/>
                  </a:cubicBezTo>
                  <a:cubicBezTo>
                    <a:pt x="2386" y="12428"/>
                    <a:pt x="2346" y="12421"/>
                    <a:pt x="2307" y="12407"/>
                  </a:cubicBezTo>
                  <a:cubicBezTo>
                    <a:pt x="1778" y="12215"/>
                    <a:pt x="3126" y="10963"/>
                    <a:pt x="3126" y="10819"/>
                  </a:cubicBezTo>
                  <a:cubicBezTo>
                    <a:pt x="3126" y="10811"/>
                    <a:pt x="3121" y="10806"/>
                    <a:pt x="3112" y="10806"/>
                  </a:cubicBezTo>
                  <a:cubicBezTo>
                    <a:pt x="2971" y="10806"/>
                    <a:pt x="1816" y="11734"/>
                    <a:pt x="837" y="11734"/>
                  </a:cubicBezTo>
                  <a:cubicBezTo>
                    <a:pt x="815" y="11734"/>
                    <a:pt x="792" y="11733"/>
                    <a:pt x="769" y="11732"/>
                  </a:cubicBezTo>
                  <a:cubicBezTo>
                    <a:pt x="530" y="11721"/>
                    <a:pt x="387" y="11547"/>
                    <a:pt x="314" y="11283"/>
                  </a:cubicBezTo>
                  <a:cubicBezTo>
                    <a:pt x="72" y="12418"/>
                    <a:pt x="0" y="13272"/>
                    <a:pt x="0" y="13272"/>
                  </a:cubicBezTo>
                  <a:lnTo>
                    <a:pt x="865" y="12984"/>
                  </a:lnTo>
                  <a:lnTo>
                    <a:pt x="865" y="12984"/>
                  </a:lnTo>
                  <a:cubicBezTo>
                    <a:pt x="290" y="15437"/>
                    <a:pt x="2886" y="17528"/>
                    <a:pt x="2886" y="17528"/>
                  </a:cubicBezTo>
                  <a:cubicBezTo>
                    <a:pt x="2960" y="18323"/>
                    <a:pt x="4113" y="19549"/>
                    <a:pt x="4113" y="19549"/>
                  </a:cubicBezTo>
                  <a:cubicBezTo>
                    <a:pt x="4762" y="17459"/>
                    <a:pt x="3897" y="13999"/>
                    <a:pt x="3897" y="13995"/>
                  </a:cubicBezTo>
                  <a:lnTo>
                    <a:pt x="3897" y="13995"/>
                  </a:lnTo>
                  <a:cubicBezTo>
                    <a:pt x="3898" y="14001"/>
                    <a:pt x="3903" y="14004"/>
                    <a:pt x="3911" y="14004"/>
                  </a:cubicBezTo>
                  <a:cubicBezTo>
                    <a:pt x="4026" y="14004"/>
                    <a:pt x="4792" y="13318"/>
                    <a:pt x="4846" y="13248"/>
                  </a:cubicBezTo>
                  <a:cubicBezTo>
                    <a:pt x="5141" y="12874"/>
                    <a:pt x="5446" y="12482"/>
                    <a:pt x="5694" y="12076"/>
                  </a:cubicBezTo>
                  <a:cubicBezTo>
                    <a:pt x="5764" y="12257"/>
                    <a:pt x="5785" y="12455"/>
                    <a:pt x="5759" y="12644"/>
                  </a:cubicBezTo>
                  <a:cubicBezTo>
                    <a:pt x="6687" y="11713"/>
                    <a:pt x="7253" y="10433"/>
                    <a:pt x="7315" y="9121"/>
                  </a:cubicBezTo>
                  <a:cubicBezTo>
                    <a:pt x="8205" y="9684"/>
                    <a:pt x="9133" y="10124"/>
                    <a:pt x="10102" y="10290"/>
                  </a:cubicBezTo>
                  <a:cubicBezTo>
                    <a:pt x="11169" y="10473"/>
                    <a:pt x="12263" y="10635"/>
                    <a:pt x="13352" y="10635"/>
                  </a:cubicBezTo>
                  <a:cubicBezTo>
                    <a:pt x="13797" y="10635"/>
                    <a:pt x="14241" y="10608"/>
                    <a:pt x="14682" y="10544"/>
                  </a:cubicBezTo>
                  <a:cubicBezTo>
                    <a:pt x="15277" y="10458"/>
                    <a:pt x="15854" y="10305"/>
                    <a:pt x="16428" y="10132"/>
                  </a:cubicBezTo>
                  <a:cubicBezTo>
                    <a:pt x="17087" y="9934"/>
                    <a:pt x="17718" y="9820"/>
                    <a:pt x="18335" y="9510"/>
                  </a:cubicBezTo>
                  <a:cubicBezTo>
                    <a:pt x="18335" y="9510"/>
                    <a:pt x="18336" y="9510"/>
                    <a:pt x="18336" y="9510"/>
                  </a:cubicBezTo>
                  <a:lnTo>
                    <a:pt x="18336" y="9510"/>
                  </a:lnTo>
                  <a:cubicBezTo>
                    <a:pt x="18342" y="9510"/>
                    <a:pt x="18180" y="9870"/>
                    <a:pt x="18152" y="9913"/>
                  </a:cubicBezTo>
                  <a:cubicBezTo>
                    <a:pt x="18024" y="10098"/>
                    <a:pt x="17776" y="10284"/>
                    <a:pt x="17621" y="10460"/>
                  </a:cubicBezTo>
                  <a:cubicBezTo>
                    <a:pt x="18876" y="10170"/>
                    <a:pt x="20059" y="9908"/>
                    <a:pt x="21172" y="9227"/>
                  </a:cubicBezTo>
                  <a:cubicBezTo>
                    <a:pt x="21343" y="9122"/>
                    <a:pt x="22545" y="8422"/>
                    <a:pt x="22508" y="8150"/>
                  </a:cubicBezTo>
                  <a:lnTo>
                    <a:pt x="22508" y="8150"/>
                  </a:lnTo>
                  <a:cubicBezTo>
                    <a:pt x="22944" y="11323"/>
                    <a:pt x="26689" y="14209"/>
                    <a:pt x="26905" y="14569"/>
                  </a:cubicBezTo>
                  <a:cubicBezTo>
                    <a:pt x="27121" y="14928"/>
                    <a:pt x="27121" y="18607"/>
                    <a:pt x="27121" y="18607"/>
                  </a:cubicBezTo>
                  <a:lnTo>
                    <a:pt x="27481" y="18319"/>
                  </a:lnTo>
                  <a:lnTo>
                    <a:pt x="27337" y="19691"/>
                  </a:lnTo>
                  <a:cubicBezTo>
                    <a:pt x="28275" y="19186"/>
                    <a:pt x="29861" y="15725"/>
                    <a:pt x="29861" y="15725"/>
                  </a:cubicBezTo>
                  <a:lnTo>
                    <a:pt x="30366" y="16589"/>
                  </a:lnTo>
                  <a:cubicBezTo>
                    <a:pt x="30366" y="16589"/>
                    <a:pt x="31594" y="14858"/>
                    <a:pt x="31666" y="10963"/>
                  </a:cubicBezTo>
                  <a:cubicBezTo>
                    <a:pt x="31666" y="10944"/>
                    <a:pt x="31665" y="10925"/>
                    <a:pt x="31665" y="10906"/>
                  </a:cubicBezTo>
                  <a:cubicBezTo>
                    <a:pt x="31524" y="11267"/>
                    <a:pt x="31372" y="11552"/>
                    <a:pt x="31209" y="11684"/>
                  </a:cubicBezTo>
                  <a:cubicBezTo>
                    <a:pt x="31131" y="11747"/>
                    <a:pt x="31058" y="11775"/>
                    <a:pt x="30988" y="11775"/>
                  </a:cubicBezTo>
                  <a:cubicBezTo>
                    <a:pt x="30365" y="11775"/>
                    <a:pt x="30055" y="9522"/>
                    <a:pt x="30055" y="9521"/>
                  </a:cubicBezTo>
                  <a:lnTo>
                    <a:pt x="30055" y="9521"/>
                  </a:lnTo>
                  <a:cubicBezTo>
                    <a:pt x="30055" y="9522"/>
                    <a:pt x="30390" y="12839"/>
                    <a:pt x="29525" y="12887"/>
                  </a:cubicBezTo>
                  <a:cubicBezTo>
                    <a:pt x="29511" y="12887"/>
                    <a:pt x="29496" y="12888"/>
                    <a:pt x="29481" y="12888"/>
                  </a:cubicBezTo>
                  <a:cubicBezTo>
                    <a:pt x="28612" y="12888"/>
                    <a:pt x="27217" y="11539"/>
                    <a:pt x="27217" y="11539"/>
                  </a:cubicBezTo>
                  <a:lnTo>
                    <a:pt x="27217" y="11539"/>
                  </a:lnTo>
                  <a:cubicBezTo>
                    <a:pt x="27217" y="11539"/>
                    <a:pt x="27504" y="12555"/>
                    <a:pt x="27062" y="12555"/>
                  </a:cubicBezTo>
                  <a:cubicBezTo>
                    <a:pt x="26903" y="12555"/>
                    <a:pt x="26650" y="12424"/>
                    <a:pt x="26256" y="12068"/>
                  </a:cubicBezTo>
                  <a:cubicBezTo>
                    <a:pt x="24764" y="10722"/>
                    <a:pt x="23659" y="7934"/>
                    <a:pt x="23755" y="7500"/>
                  </a:cubicBezTo>
                  <a:cubicBezTo>
                    <a:pt x="23772" y="7424"/>
                    <a:pt x="23838" y="7393"/>
                    <a:pt x="23936" y="7393"/>
                  </a:cubicBezTo>
                  <a:cubicBezTo>
                    <a:pt x="24392" y="7393"/>
                    <a:pt x="25535" y="8077"/>
                    <a:pt x="25535" y="8077"/>
                  </a:cubicBezTo>
                  <a:cubicBezTo>
                    <a:pt x="25535" y="8077"/>
                    <a:pt x="23995" y="6685"/>
                    <a:pt x="23899" y="6204"/>
                  </a:cubicBezTo>
                  <a:cubicBezTo>
                    <a:pt x="23886" y="6138"/>
                    <a:pt x="23910" y="6110"/>
                    <a:pt x="23962" y="6110"/>
                  </a:cubicBezTo>
                  <a:cubicBezTo>
                    <a:pt x="24289" y="6110"/>
                    <a:pt x="25727" y="7260"/>
                    <a:pt x="25727" y="7260"/>
                  </a:cubicBezTo>
                  <a:cubicBezTo>
                    <a:pt x="25727" y="7260"/>
                    <a:pt x="24811" y="6252"/>
                    <a:pt x="24523" y="5529"/>
                  </a:cubicBezTo>
                  <a:cubicBezTo>
                    <a:pt x="24430" y="5297"/>
                    <a:pt x="24698" y="5218"/>
                    <a:pt x="25103" y="5218"/>
                  </a:cubicBezTo>
                  <a:cubicBezTo>
                    <a:pt x="25957" y="5218"/>
                    <a:pt x="27423" y="5567"/>
                    <a:pt x="27423" y="5567"/>
                  </a:cubicBezTo>
                  <a:cubicBezTo>
                    <a:pt x="27423" y="5567"/>
                    <a:pt x="25771" y="5096"/>
                    <a:pt x="25484" y="4760"/>
                  </a:cubicBezTo>
                  <a:cubicBezTo>
                    <a:pt x="25389" y="4649"/>
                    <a:pt x="25615" y="4611"/>
                    <a:pt x="25961" y="4611"/>
                  </a:cubicBezTo>
                  <a:cubicBezTo>
                    <a:pt x="26662" y="4611"/>
                    <a:pt x="27855" y="4765"/>
                    <a:pt x="27855" y="4765"/>
                  </a:cubicBezTo>
                  <a:cubicBezTo>
                    <a:pt x="27855" y="4765"/>
                    <a:pt x="26014" y="4183"/>
                    <a:pt x="25679" y="3318"/>
                  </a:cubicBezTo>
                  <a:cubicBezTo>
                    <a:pt x="25589" y="3088"/>
                    <a:pt x="25741" y="2875"/>
                    <a:pt x="26008" y="2688"/>
                  </a:cubicBezTo>
                  <a:cubicBezTo>
                    <a:pt x="25977" y="2687"/>
                    <a:pt x="25947" y="2687"/>
                    <a:pt x="25918" y="2687"/>
                  </a:cubicBezTo>
                  <a:cubicBezTo>
                    <a:pt x="25405" y="2687"/>
                    <a:pt x="25102" y="2811"/>
                    <a:pt x="25102" y="2811"/>
                  </a:cubicBezTo>
                  <a:cubicBezTo>
                    <a:pt x="25065" y="2728"/>
                    <a:pt x="25025" y="2651"/>
                    <a:pt x="24985" y="2571"/>
                  </a:cubicBezTo>
                  <a:cubicBezTo>
                    <a:pt x="24902" y="2675"/>
                    <a:pt x="24796" y="2753"/>
                    <a:pt x="24670" y="2787"/>
                  </a:cubicBezTo>
                  <a:cubicBezTo>
                    <a:pt x="24654" y="2791"/>
                    <a:pt x="24637" y="2793"/>
                    <a:pt x="24620" y="2793"/>
                  </a:cubicBezTo>
                  <a:cubicBezTo>
                    <a:pt x="24174" y="2793"/>
                    <a:pt x="23327" y="1388"/>
                    <a:pt x="22700" y="224"/>
                  </a:cubicBezTo>
                  <a:cubicBezTo>
                    <a:pt x="22369" y="60"/>
                    <a:pt x="22145" y="0"/>
                    <a:pt x="2214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6"/>
            <p:cNvSpPr/>
            <p:nvPr/>
          </p:nvSpPr>
          <p:spPr>
            <a:xfrm>
              <a:off x="2702050" y="3333700"/>
              <a:ext cx="131100" cy="119875"/>
            </a:xfrm>
            <a:custGeom>
              <a:avLst/>
              <a:gdLst/>
              <a:ahLst/>
              <a:cxnLst/>
              <a:rect l="l" t="t" r="r" b="b"/>
              <a:pathLst>
                <a:path w="5244" h="4795" extrusionOk="0">
                  <a:moveTo>
                    <a:pt x="11" y="1"/>
                  </a:moveTo>
                  <a:cubicBezTo>
                    <a:pt x="11" y="1"/>
                    <a:pt x="11" y="1"/>
                    <a:pt x="11" y="1"/>
                  </a:cubicBezTo>
                  <a:cubicBezTo>
                    <a:pt x="1" y="9"/>
                    <a:pt x="119" y="201"/>
                    <a:pt x="305" y="484"/>
                  </a:cubicBezTo>
                  <a:cubicBezTo>
                    <a:pt x="490" y="769"/>
                    <a:pt x="746" y="1143"/>
                    <a:pt x="1016" y="1506"/>
                  </a:cubicBezTo>
                  <a:cubicBezTo>
                    <a:pt x="1286" y="1872"/>
                    <a:pt x="1573" y="2223"/>
                    <a:pt x="1798" y="2479"/>
                  </a:cubicBezTo>
                  <a:cubicBezTo>
                    <a:pt x="2022" y="2735"/>
                    <a:pt x="2182" y="2897"/>
                    <a:pt x="2182" y="2897"/>
                  </a:cubicBezTo>
                  <a:cubicBezTo>
                    <a:pt x="2182" y="2897"/>
                    <a:pt x="2821" y="3552"/>
                    <a:pt x="3592" y="4044"/>
                  </a:cubicBezTo>
                  <a:cubicBezTo>
                    <a:pt x="3976" y="4291"/>
                    <a:pt x="4382" y="4500"/>
                    <a:pt x="4700" y="4623"/>
                  </a:cubicBezTo>
                  <a:cubicBezTo>
                    <a:pt x="4856" y="4687"/>
                    <a:pt x="4991" y="4732"/>
                    <a:pt x="5087" y="4759"/>
                  </a:cubicBezTo>
                  <a:cubicBezTo>
                    <a:pt x="5166" y="4781"/>
                    <a:pt x="5218" y="4794"/>
                    <a:pt x="5234" y="4794"/>
                  </a:cubicBezTo>
                  <a:cubicBezTo>
                    <a:pt x="5237" y="4794"/>
                    <a:pt x="5238" y="4794"/>
                    <a:pt x="5239" y="4793"/>
                  </a:cubicBezTo>
                  <a:cubicBezTo>
                    <a:pt x="5243" y="4780"/>
                    <a:pt x="5031" y="4703"/>
                    <a:pt x="4725" y="4559"/>
                  </a:cubicBezTo>
                  <a:cubicBezTo>
                    <a:pt x="4420" y="4415"/>
                    <a:pt x="4030" y="4195"/>
                    <a:pt x="3662" y="3937"/>
                  </a:cubicBezTo>
                  <a:cubicBezTo>
                    <a:pt x="2922" y="3429"/>
                    <a:pt x="2310" y="2770"/>
                    <a:pt x="2310" y="2770"/>
                  </a:cubicBezTo>
                  <a:cubicBezTo>
                    <a:pt x="2310" y="2770"/>
                    <a:pt x="2147" y="2615"/>
                    <a:pt x="1919" y="2367"/>
                  </a:cubicBezTo>
                  <a:cubicBezTo>
                    <a:pt x="1689" y="2121"/>
                    <a:pt x="1395" y="1779"/>
                    <a:pt x="1115" y="1427"/>
                  </a:cubicBezTo>
                  <a:cubicBezTo>
                    <a:pt x="835" y="1076"/>
                    <a:pt x="567" y="714"/>
                    <a:pt x="362" y="444"/>
                  </a:cubicBezTo>
                  <a:cubicBezTo>
                    <a:pt x="164" y="178"/>
                    <a:pt x="26" y="1"/>
                    <a:pt x="1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6"/>
            <p:cNvSpPr/>
            <p:nvPr/>
          </p:nvSpPr>
          <p:spPr>
            <a:xfrm>
              <a:off x="2790325" y="3379100"/>
              <a:ext cx="32825" cy="47850"/>
            </a:xfrm>
            <a:custGeom>
              <a:avLst/>
              <a:gdLst/>
              <a:ahLst/>
              <a:cxnLst/>
              <a:rect l="l" t="t" r="r" b="b"/>
              <a:pathLst>
                <a:path w="1313" h="1914" extrusionOk="0">
                  <a:moveTo>
                    <a:pt x="22" y="1"/>
                  </a:moveTo>
                  <a:cubicBezTo>
                    <a:pt x="21" y="1"/>
                    <a:pt x="20" y="1"/>
                    <a:pt x="19" y="1"/>
                  </a:cubicBezTo>
                  <a:cubicBezTo>
                    <a:pt x="0" y="17"/>
                    <a:pt x="157" y="257"/>
                    <a:pt x="312" y="499"/>
                  </a:cubicBezTo>
                  <a:cubicBezTo>
                    <a:pt x="462" y="743"/>
                    <a:pt x="616" y="985"/>
                    <a:pt x="616" y="985"/>
                  </a:cubicBezTo>
                  <a:cubicBezTo>
                    <a:pt x="616" y="985"/>
                    <a:pt x="780" y="1218"/>
                    <a:pt x="945" y="1453"/>
                  </a:cubicBezTo>
                  <a:cubicBezTo>
                    <a:pt x="1104" y="1682"/>
                    <a:pt x="1260" y="1914"/>
                    <a:pt x="1288" y="1914"/>
                  </a:cubicBezTo>
                  <a:cubicBezTo>
                    <a:pt x="1289" y="1914"/>
                    <a:pt x="1290" y="1914"/>
                    <a:pt x="1290" y="1914"/>
                  </a:cubicBezTo>
                  <a:cubicBezTo>
                    <a:pt x="1313" y="1902"/>
                    <a:pt x="1191" y="1640"/>
                    <a:pt x="1052" y="1383"/>
                  </a:cubicBezTo>
                  <a:cubicBezTo>
                    <a:pt x="916" y="1129"/>
                    <a:pt x="764" y="882"/>
                    <a:pt x="764" y="882"/>
                  </a:cubicBezTo>
                  <a:cubicBezTo>
                    <a:pt x="764" y="882"/>
                    <a:pt x="596" y="647"/>
                    <a:pt x="416" y="423"/>
                  </a:cubicBezTo>
                  <a:cubicBezTo>
                    <a:pt x="240" y="208"/>
                    <a:pt x="54" y="1"/>
                    <a:pt x="2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6"/>
            <p:cNvSpPr/>
            <p:nvPr/>
          </p:nvSpPr>
          <p:spPr>
            <a:xfrm>
              <a:off x="2840825" y="3427275"/>
              <a:ext cx="28700" cy="50400"/>
            </a:xfrm>
            <a:custGeom>
              <a:avLst/>
              <a:gdLst/>
              <a:ahLst/>
              <a:cxnLst/>
              <a:rect l="l" t="t" r="r" b="b"/>
              <a:pathLst>
                <a:path w="1148" h="2016" extrusionOk="0">
                  <a:moveTo>
                    <a:pt x="24" y="0"/>
                  </a:moveTo>
                  <a:cubicBezTo>
                    <a:pt x="23" y="0"/>
                    <a:pt x="22" y="0"/>
                    <a:pt x="22" y="1"/>
                  </a:cubicBezTo>
                  <a:cubicBezTo>
                    <a:pt x="1" y="17"/>
                    <a:pt x="174" y="249"/>
                    <a:pt x="321" y="495"/>
                  </a:cubicBezTo>
                  <a:cubicBezTo>
                    <a:pt x="471" y="738"/>
                    <a:pt x="597" y="994"/>
                    <a:pt x="597" y="994"/>
                  </a:cubicBezTo>
                  <a:cubicBezTo>
                    <a:pt x="597" y="994"/>
                    <a:pt x="746" y="1238"/>
                    <a:pt x="869" y="1496"/>
                  </a:cubicBezTo>
                  <a:cubicBezTo>
                    <a:pt x="994" y="1749"/>
                    <a:pt x="1096" y="2016"/>
                    <a:pt x="1122" y="2016"/>
                  </a:cubicBezTo>
                  <a:cubicBezTo>
                    <a:pt x="1123" y="2016"/>
                    <a:pt x="1123" y="2015"/>
                    <a:pt x="1123" y="2015"/>
                  </a:cubicBezTo>
                  <a:cubicBezTo>
                    <a:pt x="1147" y="2009"/>
                    <a:pt x="1085" y="1724"/>
                    <a:pt x="987" y="1448"/>
                  </a:cubicBezTo>
                  <a:cubicBezTo>
                    <a:pt x="891" y="1170"/>
                    <a:pt x="757" y="909"/>
                    <a:pt x="757" y="909"/>
                  </a:cubicBezTo>
                  <a:cubicBezTo>
                    <a:pt x="757" y="909"/>
                    <a:pt x="607" y="655"/>
                    <a:pt x="428" y="423"/>
                  </a:cubicBezTo>
                  <a:cubicBezTo>
                    <a:pt x="254" y="200"/>
                    <a:pt x="54" y="0"/>
                    <a:pt x="2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6"/>
            <p:cNvSpPr/>
            <p:nvPr/>
          </p:nvSpPr>
          <p:spPr>
            <a:xfrm>
              <a:off x="2852300" y="3286225"/>
              <a:ext cx="25625" cy="170825"/>
            </a:xfrm>
            <a:custGeom>
              <a:avLst/>
              <a:gdLst/>
              <a:ahLst/>
              <a:cxnLst/>
              <a:rect l="l" t="t" r="r" b="b"/>
              <a:pathLst>
                <a:path w="1025" h="6833" extrusionOk="0">
                  <a:moveTo>
                    <a:pt x="15" y="1"/>
                  </a:moveTo>
                  <a:cubicBezTo>
                    <a:pt x="15" y="1"/>
                    <a:pt x="15" y="1"/>
                    <a:pt x="15" y="1"/>
                  </a:cubicBezTo>
                  <a:cubicBezTo>
                    <a:pt x="1" y="7"/>
                    <a:pt x="66" y="213"/>
                    <a:pt x="161" y="525"/>
                  </a:cubicBezTo>
                  <a:cubicBezTo>
                    <a:pt x="255" y="837"/>
                    <a:pt x="364" y="1254"/>
                    <a:pt x="463" y="1676"/>
                  </a:cubicBezTo>
                  <a:cubicBezTo>
                    <a:pt x="655" y="2519"/>
                    <a:pt x="746" y="3379"/>
                    <a:pt x="746" y="3379"/>
                  </a:cubicBezTo>
                  <a:cubicBezTo>
                    <a:pt x="746" y="3379"/>
                    <a:pt x="864" y="4234"/>
                    <a:pt x="880" y="5099"/>
                  </a:cubicBezTo>
                  <a:cubicBezTo>
                    <a:pt x="887" y="5531"/>
                    <a:pt x="879" y="5964"/>
                    <a:pt x="863" y="6289"/>
                  </a:cubicBezTo>
                  <a:cubicBezTo>
                    <a:pt x="848" y="6615"/>
                    <a:pt x="832" y="6829"/>
                    <a:pt x="847" y="6832"/>
                  </a:cubicBezTo>
                  <a:cubicBezTo>
                    <a:pt x="847" y="6832"/>
                    <a:pt x="847" y="6832"/>
                    <a:pt x="847" y="6832"/>
                  </a:cubicBezTo>
                  <a:cubicBezTo>
                    <a:pt x="858" y="6832"/>
                    <a:pt x="896" y="6619"/>
                    <a:pt x="931" y="6292"/>
                  </a:cubicBezTo>
                  <a:cubicBezTo>
                    <a:pt x="970" y="5969"/>
                    <a:pt x="998" y="5533"/>
                    <a:pt x="1008" y="5098"/>
                  </a:cubicBezTo>
                  <a:cubicBezTo>
                    <a:pt x="1024" y="4225"/>
                    <a:pt x="927" y="3355"/>
                    <a:pt x="927" y="3355"/>
                  </a:cubicBezTo>
                  <a:cubicBezTo>
                    <a:pt x="927" y="3355"/>
                    <a:pt x="815" y="2487"/>
                    <a:pt x="588" y="1644"/>
                  </a:cubicBezTo>
                  <a:cubicBezTo>
                    <a:pt x="474" y="1222"/>
                    <a:pt x="345" y="807"/>
                    <a:pt x="228" y="501"/>
                  </a:cubicBezTo>
                  <a:cubicBezTo>
                    <a:pt x="115" y="197"/>
                    <a:pt x="26" y="1"/>
                    <a:pt x="1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6"/>
            <p:cNvSpPr/>
            <p:nvPr/>
          </p:nvSpPr>
          <p:spPr>
            <a:xfrm>
              <a:off x="2878250" y="3389825"/>
              <a:ext cx="21850" cy="72025"/>
            </a:xfrm>
            <a:custGeom>
              <a:avLst/>
              <a:gdLst/>
              <a:ahLst/>
              <a:cxnLst/>
              <a:rect l="l" t="t" r="r" b="b"/>
              <a:pathLst>
                <a:path w="874" h="2881" extrusionOk="0">
                  <a:moveTo>
                    <a:pt x="849" y="1"/>
                  </a:moveTo>
                  <a:cubicBezTo>
                    <a:pt x="823" y="1"/>
                    <a:pt x="759" y="370"/>
                    <a:pt x="669" y="728"/>
                  </a:cubicBezTo>
                  <a:cubicBezTo>
                    <a:pt x="581" y="1091"/>
                    <a:pt x="467" y="1448"/>
                    <a:pt x="467" y="1448"/>
                  </a:cubicBezTo>
                  <a:cubicBezTo>
                    <a:pt x="467" y="1448"/>
                    <a:pt x="376" y="1809"/>
                    <a:pt x="258" y="2164"/>
                  </a:cubicBezTo>
                  <a:cubicBezTo>
                    <a:pt x="141" y="2521"/>
                    <a:pt x="0" y="2867"/>
                    <a:pt x="21" y="2880"/>
                  </a:cubicBezTo>
                  <a:cubicBezTo>
                    <a:pt x="22" y="2880"/>
                    <a:pt x="22" y="2881"/>
                    <a:pt x="22" y="2881"/>
                  </a:cubicBezTo>
                  <a:cubicBezTo>
                    <a:pt x="50" y="2881"/>
                    <a:pt x="230" y="2555"/>
                    <a:pt x="378" y="2210"/>
                  </a:cubicBezTo>
                  <a:cubicBezTo>
                    <a:pt x="528" y="1863"/>
                    <a:pt x="642" y="1499"/>
                    <a:pt x="642" y="1499"/>
                  </a:cubicBezTo>
                  <a:cubicBezTo>
                    <a:pt x="642" y="1499"/>
                    <a:pt x="737" y="1131"/>
                    <a:pt x="795" y="755"/>
                  </a:cubicBezTo>
                  <a:cubicBezTo>
                    <a:pt x="853" y="381"/>
                    <a:pt x="873" y="2"/>
                    <a:pt x="849" y="1"/>
                  </a:cubicBezTo>
                  <a:cubicBezTo>
                    <a:pt x="849" y="1"/>
                    <a:pt x="849" y="1"/>
                    <a:pt x="84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6"/>
            <p:cNvSpPr/>
            <p:nvPr/>
          </p:nvSpPr>
          <p:spPr>
            <a:xfrm>
              <a:off x="2822325" y="3435275"/>
              <a:ext cx="46200" cy="25975"/>
            </a:xfrm>
            <a:custGeom>
              <a:avLst/>
              <a:gdLst/>
              <a:ahLst/>
              <a:cxnLst/>
              <a:rect l="l" t="t" r="r" b="b"/>
              <a:pathLst>
                <a:path w="1848" h="1039" extrusionOk="0">
                  <a:moveTo>
                    <a:pt x="17" y="1"/>
                  </a:moveTo>
                  <a:cubicBezTo>
                    <a:pt x="10" y="1"/>
                    <a:pt x="5" y="3"/>
                    <a:pt x="4" y="5"/>
                  </a:cubicBezTo>
                  <a:cubicBezTo>
                    <a:pt x="1" y="17"/>
                    <a:pt x="58" y="49"/>
                    <a:pt x="122" y="121"/>
                  </a:cubicBezTo>
                  <a:cubicBezTo>
                    <a:pt x="188" y="191"/>
                    <a:pt x="260" y="303"/>
                    <a:pt x="359" y="405"/>
                  </a:cubicBezTo>
                  <a:cubicBezTo>
                    <a:pt x="549" y="610"/>
                    <a:pt x="795" y="744"/>
                    <a:pt x="795" y="744"/>
                  </a:cubicBezTo>
                  <a:cubicBezTo>
                    <a:pt x="795" y="744"/>
                    <a:pt x="1045" y="864"/>
                    <a:pt x="1307" y="934"/>
                  </a:cubicBezTo>
                  <a:cubicBezTo>
                    <a:pt x="1523" y="995"/>
                    <a:pt x="1740" y="1038"/>
                    <a:pt x="1813" y="1038"/>
                  </a:cubicBezTo>
                  <a:cubicBezTo>
                    <a:pt x="1829" y="1038"/>
                    <a:pt x="1838" y="1036"/>
                    <a:pt x="1839" y="1032"/>
                  </a:cubicBezTo>
                  <a:cubicBezTo>
                    <a:pt x="1847" y="1006"/>
                    <a:pt x="1593" y="914"/>
                    <a:pt x="1347" y="814"/>
                  </a:cubicBezTo>
                  <a:cubicBezTo>
                    <a:pt x="1101" y="714"/>
                    <a:pt x="878" y="584"/>
                    <a:pt x="878" y="584"/>
                  </a:cubicBezTo>
                  <a:cubicBezTo>
                    <a:pt x="878" y="584"/>
                    <a:pt x="642" y="477"/>
                    <a:pt x="444" y="311"/>
                  </a:cubicBezTo>
                  <a:cubicBezTo>
                    <a:pt x="346" y="231"/>
                    <a:pt x="257" y="127"/>
                    <a:pt x="169" y="66"/>
                  </a:cubicBezTo>
                  <a:cubicBezTo>
                    <a:pt x="101" y="19"/>
                    <a:pt x="42" y="1"/>
                    <a:pt x="17"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6"/>
            <p:cNvSpPr/>
            <p:nvPr/>
          </p:nvSpPr>
          <p:spPr>
            <a:xfrm>
              <a:off x="2792475" y="3488275"/>
              <a:ext cx="19400" cy="43125"/>
            </a:xfrm>
            <a:custGeom>
              <a:avLst/>
              <a:gdLst/>
              <a:ahLst/>
              <a:cxnLst/>
              <a:rect l="l" t="t" r="r" b="b"/>
              <a:pathLst>
                <a:path w="776" h="1725" extrusionOk="0">
                  <a:moveTo>
                    <a:pt x="753" y="1"/>
                  </a:moveTo>
                  <a:cubicBezTo>
                    <a:pt x="728" y="1"/>
                    <a:pt x="645" y="217"/>
                    <a:pt x="555" y="429"/>
                  </a:cubicBezTo>
                  <a:cubicBezTo>
                    <a:pt x="462" y="643"/>
                    <a:pt x="363" y="853"/>
                    <a:pt x="363" y="853"/>
                  </a:cubicBezTo>
                  <a:cubicBezTo>
                    <a:pt x="363" y="853"/>
                    <a:pt x="280" y="1070"/>
                    <a:pt x="191" y="1284"/>
                  </a:cubicBezTo>
                  <a:cubicBezTo>
                    <a:pt x="101" y="1499"/>
                    <a:pt x="0" y="1711"/>
                    <a:pt x="23" y="1724"/>
                  </a:cubicBezTo>
                  <a:cubicBezTo>
                    <a:pt x="24" y="1725"/>
                    <a:pt x="24" y="1725"/>
                    <a:pt x="25" y="1725"/>
                  </a:cubicBezTo>
                  <a:cubicBezTo>
                    <a:pt x="53" y="1725"/>
                    <a:pt x="187" y="1539"/>
                    <a:pt x="306" y="1342"/>
                  </a:cubicBezTo>
                  <a:cubicBezTo>
                    <a:pt x="427" y="1139"/>
                    <a:pt x="530" y="923"/>
                    <a:pt x="530" y="923"/>
                  </a:cubicBezTo>
                  <a:cubicBezTo>
                    <a:pt x="530" y="923"/>
                    <a:pt x="613" y="701"/>
                    <a:pt x="675" y="471"/>
                  </a:cubicBezTo>
                  <a:cubicBezTo>
                    <a:pt x="736" y="240"/>
                    <a:pt x="776" y="7"/>
                    <a:pt x="753" y="1"/>
                  </a:cubicBezTo>
                  <a:cubicBezTo>
                    <a:pt x="753" y="1"/>
                    <a:pt x="753" y="1"/>
                    <a:pt x="753"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6"/>
            <p:cNvSpPr/>
            <p:nvPr/>
          </p:nvSpPr>
          <p:spPr>
            <a:xfrm>
              <a:off x="2813225" y="3459425"/>
              <a:ext cx="22550" cy="60150"/>
            </a:xfrm>
            <a:custGeom>
              <a:avLst/>
              <a:gdLst/>
              <a:ahLst/>
              <a:cxnLst/>
              <a:rect l="l" t="t" r="r" b="b"/>
              <a:pathLst>
                <a:path w="902" h="2406" extrusionOk="0">
                  <a:moveTo>
                    <a:pt x="877" y="0"/>
                  </a:moveTo>
                  <a:cubicBezTo>
                    <a:pt x="852" y="0"/>
                    <a:pt x="759" y="304"/>
                    <a:pt x="656" y="601"/>
                  </a:cubicBezTo>
                  <a:cubicBezTo>
                    <a:pt x="552" y="900"/>
                    <a:pt x="437" y="1198"/>
                    <a:pt x="437" y="1198"/>
                  </a:cubicBezTo>
                  <a:cubicBezTo>
                    <a:pt x="437" y="1198"/>
                    <a:pt x="341" y="1498"/>
                    <a:pt x="230" y="1799"/>
                  </a:cubicBezTo>
                  <a:cubicBezTo>
                    <a:pt x="123" y="2096"/>
                    <a:pt x="0" y="2392"/>
                    <a:pt x="23" y="2405"/>
                  </a:cubicBezTo>
                  <a:cubicBezTo>
                    <a:pt x="23" y="2405"/>
                    <a:pt x="23" y="2405"/>
                    <a:pt x="24" y="2405"/>
                  </a:cubicBezTo>
                  <a:cubicBezTo>
                    <a:pt x="51" y="2405"/>
                    <a:pt x="209" y="2132"/>
                    <a:pt x="350" y="1850"/>
                  </a:cubicBezTo>
                  <a:cubicBezTo>
                    <a:pt x="491" y="1561"/>
                    <a:pt x="608" y="1259"/>
                    <a:pt x="608" y="1259"/>
                  </a:cubicBezTo>
                  <a:cubicBezTo>
                    <a:pt x="608" y="1259"/>
                    <a:pt x="707" y="952"/>
                    <a:pt x="780" y="637"/>
                  </a:cubicBezTo>
                  <a:cubicBezTo>
                    <a:pt x="854" y="323"/>
                    <a:pt x="902" y="5"/>
                    <a:pt x="878" y="0"/>
                  </a:cubicBezTo>
                  <a:cubicBezTo>
                    <a:pt x="878" y="0"/>
                    <a:pt x="877" y="0"/>
                    <a:pt x="877"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6"/>
            <p:cNvSpPr/>
            <p:nvPr/>
          </p:nvSpPr>
          <p:spPr>
            <a:xfrm>
              <a:off x="2687625" y="3245825"/>
              <a:ext cx="34050" cy="54125"/>
            </a:xfrm>
            <a:custGeom>
              <a:avLst/>
              <a:gdLst/>
              <a:ahLst/>
              <a:cxnLst/>
              <a:rect l="l" t="t" r="r" b="b"/>
              <a:pathLst>
                <a:path w="1362" h="2165" extrusionOk="0">
                  <a:moveTo>
                    <a:pt x="26" y="0"/>
                  </a:moveTo>
                  <a:cubicBezTo>
                    <a:pt x="25" y="0"/>
                    <a:pt x="25" y="0"/>
                    <a:pt x="25" y="0"/>
                  </a:cubicBezTo>
                  <a:cubicBezTo>
                    <a:pt x="1" y="7"/>
                    <a:pt x="74" y="322"/>
                    <a:pt x="194" y="624"/>
                  </a:cubicBezTo>
                  <a:cubicBezTo>
                    <a:pt x="313" y="926"/>
                    <a:pt x="474" y="1209"/>
                    <a:pt x="474" y="1209"/>
                  </a:cubicBezTo>
                  <a:cubicBezTo>
                    <a:pt x="474" y="1209"/>
                    <a:pt x="650" y="1484"/>
                    <a:pt x="866" y="1727"/>
                  </a:cubicBezTo>
                  <a:cubicBezTo>
                    <a:pt x="1072" y="1961"/>
                    <a:pt x="1308" y="2165"/>
                    <a:pt x="1341" y="2165"/>
                  </a:cubicBezTo>
                  <a:cubicBezTo>
                    <a:pt x="1342" y="2165"/>
                    <a:pt x="1343" y="2164"/>
                    <a:pt x="1344" y="2164"/>
                  </a:cubicBezTo>
                  <a:cubicBezTo>
                    <a:pt x="1361" y="2143"/>
                    <a:pt x="1150" y="1905"/>
                    <a:pt x="965" y="1647"/>
                  </a:cubicBezTo>
                  <a:cubicBezTo>
                    <a:pt x="781" y="1390"/>
                    <a:pt x="627" y="1116"/>
                    <a:pt x="627" y="1116"/>
                  </a:cubicBezTo>
                  <a:cubicBezTo>
                    <a:pt x="627" y="1116"/>
                    <a:pt x="453" y="854"/>
                    <a:pt x="311" y="573"/>
                  </a:cubicBezTo>
                  <a:cubicBezTo>
                    <a:pt x="166" y="293"/>
                    <a:pt x="52" y="0"/>
                    <a:pt x="26"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6"/>
            <p:cNvSpPr/>
            <p:nvPr/>
          </p:nvSpPr>
          <p:spPr>
            <a:xfrm>
              <a:off x="2694225" y="3237000"/>
              <a:ext cx="104825" cy="112300"/>
            </a:xfrm>
            <a:custGeom>
              <a:avLst/>
              <a:gdLst/>
              <a:ahLst/>
              <a:cxnLst/>
              <a:rect l="l" t="t" r="r" b="b"/>
              <a:pathLst>
                <a:path w="4193" h="4492" extrusionOk="0">
                  <a:moveTo>
                    <a:pt x="9" y="1"/>
                  </a:moveTo>
                  <a:cubicBezTo>
                    <a:pt x="8" y="1"/>
                    <a:pt x="7" y="1"/>
                    <a:pt x="7" y="2"/>
                  </a:cubicBezTo>
                  <a:cubicBezTo>
                    <a:pt x="1" y="16"/>
                    <a:pt x="168" y="114"/>
                    <a:pt x="416" y="270"/>
                  </a:cubicBezTo>
                  <a:cubicBezTo>
                    <a:pt x="662" y="425"/>
                    <a:pt x="982" y="649"/>
                    <a:pt x="1288" y="887"/>
                  </a:cubicBezTo>
                  <a:cubicBezTo>
                    <a:pt x="1898" y="1369"/>
                    <a:pt x="2416" y="1946"/>
                    <a:pt x="2416" y="1946"/>
                  </a:cubicBezTo>
                  <a:cubicBezTo>
                    <a:pt x="2416" y="1946"/>
                    <a:pt x="2957" y="2504"/>
                    <a:pt x="3392" y="3150"/>
                  </a:cubicBezTo>
                  <a:cubicBezTo>
                    <a:pt x="3607" y="3471"/>
                    <a:pt x="3809" y="3805"/>
                    <a:pt x="3945" y="4063"/>
                  </a:cubicBezTo>
                  <a:cubicBezTo>
                    <a:pt x="4082" y="4317"/>
                    <a:pt x="4166" y="4491"/>
                    <a:pt x="4182" y="4491"/>
                  </a:cubicBezTo>
                  <a:cubicBezTo>
                    <a:pt x="4183" y="4491"/>
                    <a:pt x="4183" y="4491"/>
                    <a:pt x="4183" y="4491"/>
                  </a:cubicBezTo>
                  <a:cubicBezTo>
                    <a:pt x="4193" y="4486"/>
                    <a:pt x="4129" y="4301"/>
                    <a:pt x="4009" y="4029"/>
                  </a:cubicBezTo>
                  <a:cubicBezTo>
                    <a:pt x="3889" y="3759"/>
                    <a:pt x="3705" y="3412"/>
                    <a:pt x="3500" y="3076"/>
                  </a:cubicBezTo>
                  <a:cubicBezTo>
                    <a:pt x="3086" y="2405"/>
                    <a:pt x="2551" y="1821"/>
                    <a:pt x="2551" y="1821"/>
                  </a:cubicBezTo>
                  <a:cubicBezTo>
                    <a:pt x="2551" y="1821"/>
                    <a:pt x="2005" y="1246"/>
                    <a:pt x="1366" y="783"/>
                  </a:cubicBezTo>
                  <a:cubicBezTo>
                    <a:pt x="1046" y="555"/>
                    <a:pt x="712" y="345"/>
                    <a:pt x="451" y="208"/>
                  </a:cubicBezTo>
                  <a:cubicBezTo>
                    <a:pt x="207" y="78"/>
                    <a:pt x="30" y="1"/>
                    <a:pt x="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6"/>
            <p:cNvSpPr/>
            <p:nvPr/>
          </p:nvSpPr>
          <p:spPr>
            <a:xfrm>
              <a:off x="2702025" y="3218425"/>
              <a:ext cx="45825" cy="29050"/>
            </a:xfrm>
            <a:custGeom>
              <a:avLst/>
              <a:gdLst/>
              <a:ahLst/>
              <a:cxnLst/>
              <a:rect l="l" t="t" r="r" b="b"/>
              <a:pathLst>
                <a:path w="1833" h="1162" extrusionOk="0">
                  <a:moveTo>
                    <a:pt x="57" y="1"/>
                  </a:moveTo>
                  <a:cubicBezTo>
                    <a:pt x="23" y="1"/>
                    <a:pt x="2" y="4"/>
                    <a:pt x="2" y="11"/>
                  </a:cubicBezTo>
                  <a:cubicBezTo>
                    <a:pt x="0" y="38"/>
                    <a:pt x="266" y="96"/>
                    <a:pt x="499" y="223"/>
                  </a:cubicBezTo>
                  <a:cubicBezTo>
                    <a:pt x="737" y="347"/>
                    <a:pt x="945" y="513"/>
                    <a:pt x="945" y="513"/>
                  </a:cubicBezTo>
                  <a:cubicBezTo>
                    <a:pt x="945" y="513"/>
                    <a:pt x="1167" y="658"/>
                    <a:pt x="1378" y="831"/>
                  </a:cubicBezTo>
                  <a:cubicBezTo>
                    <a:pt x="1580" y="993"/>
                    <a:pt x="1780" y="1162"/>
                    <a:pt x="1813" y="1162"/>
                  </a:cubicBezTo>
                  <a:cubicBezTo>
                    <a:pt x="1815" y="1162"/>
                    <a:pt x="1816" y="1161"/>
                    <a:pt x="1817" y="1160"/>
                  </a:cubicBezTo>
                  <a:cubicBezTo>
                    <a:pt x="1833" y="1144"/>
                    <a:pt x="1657" y="935"/>
                    <a:pt x="1463" y="735"/>
                  </a:cubicBezTo>
                  <a:cubicBezTo>
                    <a:pt x="1271" y="537"/>
                    <a:pt x="1049" y="366"/>
                    <a:pt x="1049" y="366"/>
                  </a:cubicBezTo>
                  <a:cubicBezTo>
                    <a:pt x="1049" y="366"/>
                    <a:pt x="816" y="206"/>
                    <a:pt x="552" y="105"/>
                  </a:cubicBezTo>
                  <a:cubicBezTo>
                    <a:pt x="357" y="29"/>
                    <a:pt x="153" y="1"/>
                    <a:pt x="57"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6"/>
            <p:cNvSpPr/>
            <p:nvPr/>
          </p:nvSpPr>
          <p:spPr>
            <a:xfrm>
              <a:off x="2732200" y="3193850"/>
              <a:ext cx="122125" cy="59975"/>
            </a:xfrm>
            <a:custGeom>
              <a:avLst/>
              <a:gdLst/>
              <a:ahLst/>
              <a:cxnLst/>
              <a:rect l="l" t="t" r="r" b="b"/>
              <a:pathLst>
                <a:path w="4885" h="2399" extrusionOk="0">
                  <a:moveTo>
                    <a:pt x="14" y="0"/>
                  </a:moveTo>
                  <a:cubicBezTo>
                    <a:pt x="8" y="0"/>
                    <a:pt x="4" y="1"/>
                    <a:pt x="4" y="3"/>
                  </a:cubicBezTo>
                  <a:cubicBezTo>
                    <a:pt x="0" y="15"/>
                    <a:pt x="163" y="71"/>
                    <a:pt x="410" y="150"/>
                  </a:cubicBezTo>
                  <a:cubicBezTo>
                    <a:pt x="656" y="226"/>
                    <a:pt x="984" y="333"/>
                    <a:pt x="1311" y="437"/>
                  </a:cubicBezTo>
                  <a:cubicBezTo>
                    <a:pt x="1967" y="647"/>
                    <a:pt x="2590" y="927"/>
                    <a:pt x="2590" y="927"/>
                  </a:cubicBezTo>
                  <a:cubicBezTo>
                    <a:pt x="2590" y="927"/>
                    <a:pt x="3227" y="1178"/>
                    <a:pt x="3801" y="1550"/>
                  </a:cubicBezTo>
                  <a:cubicBezTo>
                    <a:pt x="4089" y="1734"/>
                    <a:pt x="4360" y="1943"/>
                    <a:pt x="4552" y="2113"/>
                  </a:cubicBezTo>
                  <a:cubicBezTo>
                    <a:pt x="4739" y="2278"/>
                    <a:pt x="4857" y="2398"/>
                    <a:pt x="4875" y="2398"/>
                  </a:cubicBezTo>
                  <a:cubicBezTo>
                    <a:pt x="4876" y="2398"/>
                    <a:pt x="4876" y="2398"/>
                    <a:pt x="4877" y="2398"/>
                  </a:cubicBezTo>
                  <a:cubicBezTo>
                    <a:pt x="4885" y="2390"/>
                    <a:pt x="4782" y="2249"/>
                    <a:pt x="4602" y="2062"/>
                  </a:cubicBezTo>
                  <a:cubicBezTo>
                    <a:pt x="4423" y="1873"/>
                    <a:pt x="4159" y="1646"/>
                    <a:pt x="3874" y="1445"/>
                  </a:cubicBezTo>
                  <a:cubicBezTo>
                    <a:pt x="3307" y="1037"/>
                    <a:pt x="2664" y="760"/>
                    <a:pt x="2664" y="760"/>
                  </a:cubicBezTo>
                  <a:cubicBezTo>
                    <a:pt x="2664" y="760"/>
                    <a:pt x="2503" y="695"/>
                    <a:pt x="2258" y="605"/>
                  </a:cubicBezTo>
                  <a:cubicBezTo>
                    <a:pt x="2015" y="514"/>
                    <a:pt x="1684" y="409"/>
                    <a:pt x="1351" y="314"/>
                  </a:cubicBezTo>
                  <a:cubicBezTo>
                    <a:pt x="1017" y="222"/>
                    <a:pt x="681" y="138"/>
                    <a:pt x="429" y="81"/>
                  </a:cubicBezTo>
                  <a:cubicBezTo>
                    <a:pt x="210" y="31"/>
                    <a:pt x="55" y="0"/>
                    <a:pt x="14"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6"/>
            <p:cNvSpPr/>
            <p:nvPr/>
          </p:nvSpPr>
          <p:spPr>
            <a:xfrm>
              <a:off x="2738250" y="3176800"/>
              <a:ext cx="94250" cy="25275"/>
            </a:xfrm>
            <a:custGeom>
              <a:avLst/>
              <a:gdLst/>
              <a:ahLst/>
              <a:cxnLst/>
              <a:rect l="l" t="t" r="r" b="b"/>
              <a:pathLst>
                <a:path w="3770" h="1011" extrusionOk="0">
                  <a:moveTo>
                    <a:pt x="463" y="1"/>
                  </a:moveTo>
                  <a:cubicBezTo>
                    <a:pt x="195" y="1"/>
                    <a:pt x="0" y="19"/>
                    <a:pt x="1" y="34"/>
                  </a:cubicBezTo>
                  <a:cubicBezTo>
                    <a:pt x="1" y="59"/>
                    <a:pt x="491" y="74"/>
                    <a:pt x="973" y="152"/>
                  </a:cubicBezTo>
                  <a:cubicBezTo>
                    <a:pt x="1455" y="226"/>
                    <a:pt x="1923" y="360"/>
                    <a:pt x="1923" y="360"/>
                  </a:cubicBezTo>
                  <a:cubicBezTo>
                    <a:pt x="1923" y="360"/>
                    <a:pt x="2395" y="469"/>
                    <a:pt x="2852" y="640"/>
                  </a:cubicBezTo>
                  <a:cubicBezTo>
                    <a:pt x="3288" y="797"/>
                    <a:pt x="3704" y="1011"/>
                    <a:pt x="3753" y="1011"/>
                  </a:cubicBezTo>
                  <a:cubicBezTo>
                    <a:pt x="3755" y="1011"/>
                    <a:pt x="3756" y="1010"/>
                    <a:pt x="3757" y="1009"/>
                  </a:cubicBezTo>
                  <a:cubicBezTo>
                    <a:pt x="3770" y="988"/>
                    <a:pt x="3354" y="721"/>
                    <a:pt x="2902" y="520"/>
                  </a:cubicBezTo>
                  <a:cubicBezTo>
                    <a:pt x="2448" y="315"/>
                    <a:pt x="1968" y="184"/>
                    <a:pt x="1968" y="184"/>
                  </a:cubicBezTo>
                  <a:cubicBezTo>
                    <a:pt x="1968" y="184"/>
                    <a:pt x="1482" y="66"/>
                    <a:pt x="989" y="24"/>
                  </a:cubicBezTo>
                  <a:cubicBezTo>
                    <a:pt x="806" y="7"/>
                    <a:pt x="621" y="1"/>
                    <a:pt x="463"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6"/>
            <p:cNvSpPr/>
            <p:nvPr/>
          </p:nvSpPr>
          <p:spPr>
            <a:xfrm>
              <a:off x="2684825" y="3121650"/>
              <a:ext cx="34175" cy="59050"/>
            </a:xfrm>
            <a:custGeom>
              <a:avLst/>
              <a:gdLst/>
              <a:ahLst/>
              <a:cxnLst/>
              <a:rect l="l" t="t" r="r" b="b"/>
              <a:pathLst>
                <a:path w="1367" h="2362" extrusionOk="0">
                  <a:moveTo>
                    <a:pt x="22" y="1"/>
                  </a:moveTo>
                  <a:cubicBezTo>
                    <a:pt x="21" y="1"/>
                    <a:pt x="21" y="1"/>
                    <a:pt x="20" y="2"/>
                  </a:cubicBezTo>
                  <a:cubicBezTo>
                    <a:pt x="1" y="19"/>
                    <a:pt x="212" y="291"/>
                    <a:pt x="415" y="569"/>
                  </a:cubicBezTo>
                  <a:cubicBezTo>
                    <a:pt x="616" y="844"/>
                    <a:pt x="787" y="1133"/>
                    <a:pt x="787" y="1133"/>
                  </a:cubicBezTo>
                  <a:cubicBezTo>
                    <a:pt x="787" y="1133"/>
                    <a:pt x="979" y="1412"/>
                    <a:pt x="1118" y="1720"/>
                  </a:cubicBezTo>
                  <a:cubicBezTo>
                    <a:pt x="1259" y="2025"/>
                    <a:pt x="1315" y="2361"/>
                    <a:pt x="1342" y="2361"/>
                  </a:cubicBezTo>
                  <a:cubicBezTo>
                    <a:pt x="1342" y="2361"/>
                    <a:pt x="1342" y="2361"/>
                    <a:pt x="1342" y="2361"/>
                  </a:cubicBezTo>
                  <a:cubicBezTo>
                    <a:pt x="1366" y="2361"/>
                    <a:pt x="1353" y="2008"/>
                    <a:pt x="1235" y="1674"/>
                  </a:cubicBezTo>
                  <a:cubicBezTo>
                    <a:pt x="1123" y="1340"/>
                    <a:pt x="939" y="1039"/>
                    <a:pt x="939" y="1039"/>
                  </a:cubicBezTo>
                  <a:cubicBezTo>
                    <a:pt x="939" y="1039"/>
                    <a:pt x="743" y="748"/>
                    <a:pt x="512" y="489"/>
                  </a:cubicBezTo>
                  <a:cubicBezTo>
                    <a:pt x="289" y="235"/>
                    <a:pt x="55" y="1"/>
                    <a:pt x="2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6"/>
            <p:cNvSpPr/>
            <p:nvPr/>
          </p:nvSpPr>
          <p:spPr>
            <a:xfrm>
              <a:off x="2665250" y="3077275"/>
              <a:ext cx="40550" cy="44325"/>
            </a:xfrm>
            <a:custGeom>
              <a:avLst/>
              <a:gdLst/>
              <a:ahLst/>
              <a:cxnLst/>
              <a:rect l="l" t="t" r="r" b="b"/>
              <a:pathLst>
                <a:path w="1622" h="1773" extrusionOk="0">
                  <a:moveTo>
                    <a:pt x="39" y="1"/>
                  </a:moveTo>
                  <a:cubicBezTo>
                    <a:pt x="37" y="1"/>
                    <a:pt x="36" y="1"/>
                    <a:pt x="36" y="2"/>
                  </a:cubicBezTo>
                  <a:cubicBezTo>
                    <a:pt x="0" y="35"/>
                    <a:pt x="742" y="947"/>
                    <a:pt x="742" y="947"/>
                  </a:cubicBezTo>
                  <a:cubicBezTo>
                    <a:pt x="742" y="947"/>
                    <a:pt x="1516" y="1773"/>
                    <a:pt x="1580" y="1773"/>
                  </a:cubicBezTo>
                  <a:cubicBezTo>
                    <a:pt x="1582" y="1773"/>
                    <a:pt x="1583" y="1772"/>
                    <a:pt x="1583" y="1772"/>
                  </a:cubicBezTo>
                  <a:cubicBezTo>
                    <a:pt x="1622" y="1740"/>
                    <a:pt x="878" y="828"/>
                    <a:pt x="878" y="828"/>
                  </a:cubicBezTo>
                  <a:cubicBezTo>
                    <a:pt x="878" y="828"/>
                    <a:pt x="103" y="1"/>
                    <a:pt x="3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6"/>
            <p:cNvSpPr/>
            <p:nvPr/>
          </p:nvSpPr>
          <p:spPr>
            <a:xfrm>
              <a:off x="2582600" y="3090950"/>
              <a:ext cx="112050" cy="96575"/>
            </a:xfrm>
            <a:custGeom>
              <a:avLst/>
              <a:gdLst/>
              <a:ahLst/>
              <a:cxnLst/>
              <a:rect l="l" t="t" r="r" b="b"/>
              <a:pathLst>
                <a:path w="4482" h="3863" extrusionOk="0">
                  <a:moveTo>
                    <a:pt x="9" y="1"/>
                  </a:moveTo>
                  <a:cubicBezTo>
                    <a:pt x="8" y="1"/>
                    <a:pt x="7" y="1"/>
                    <a:pt x="7" y="2"/>
                  </a:cubicBezTo>
                  <a:cubicBezTo>
                    <a:pt x="0" y="13"/>
                    <a:pt x="149" y="133"/>
                    <a:pt x="397" y="273"/>
                  </a:cubicBezTo>
                  <a:cubicBezTo>
                    <a:pt x="640" y="421"/>
                    <a:pt x="983" y="580"/>
                    <a:pt x="1311" y="764"/>
                  </a:cubicBezTo>
                  <a:cubicBezTo>
                    <a:pt x="1639" y="943"/>
                    <a:pt x="1955" y="1150"/>
                    <a:pt x="2182" y="1311"/>
                  </a:cubicBezTo>
                  <a:cubicBezTo>
                    <a:pt x="2411" y="1476"/>
                    <a:pt x="2555" y="1596"/>
                    <a:pt x="2555" y="1596"/>
                  </a:cubicBezTo>
                  <a:cubicBezTo>
                    <a:pt x="2555" y="1596"/>
                    <a:pt x="3163" y="2039"/>
                    <a:pt x="3642" y="2616"/>
                  </a:cubicBezTo>
                  <a:cubicBezTo>
                    <a:pt x="3885" y="2902"/>
                    <a:pt x="4095" y="3212"/>
                    <a:pt x="4237" y="3455"/>
                  </a:cubicBezTo>
                  <a:cubicBezTo>
                    <a:pt x="4380" y="3694"/>
                    <a:pt x="4456" y="3863"/>
                    <a:pt x="4474" y="3863"/>
                  </a:cubicBezTo>
                  <a:cubicBezTo>
                    <a:pt x="4475" y="3863"/>
                    <a:pt x="4475" y="3863"/>
                    <a:pt x="4475" y="3863"/>
                  </a:cubicBezTo>
                  <a:cubicBezTo>
                    <a:pt x="4482" y="3861"/>
                    <a:pt x="4467" y="3815"/>
                    <a:pt x="4438" y="3740"/>
                  </a:cubicBezTo>
                  <a:cubicBezTo>
                    <a:pt x="4411" y="3661"/>
                    <a:pt x="4365" y="3551"/>
                    <a:pt x="4301" y="3423"/>
                  </a:cubicBezTo>
                  <a:cubicBezTo>
                    <a:pt x="4178" y="3167"/>
                    <a:pt x="3980" y="2840"/>
                    <a:pt x="3743" y="2539"/>
                  </a:cubicBezTo>
                  <a:cubicBezTo>
                    <a:pt x="3278" y="1927"/>
                    <a:pt x="2669" y="1455"/>
                    <a:pt x="2669" y="1455"/>
                  </a:cubicBezTo>
                  <a:cubicBezTo>
                    <a:pt x="2669" y="1455"/>
                    <a:pt x="2518" y="1337"/>
                    <a:pt x="2280" y="1177"/>
                  </a:cubicBezTo>
                  <a:cubicBezTo>
                    <a:pt x="2040" y="1017"/>
                    <a:pt x="1716" y="822"/>
                    <a:pt x="1373" y="652"/>
                  </a:cubicBezTo>
                  <a:cubicBezTo>
                    <a:pt x="1031" y="480"/>
                    <a:pt x="684" y="336"/>
                    <a:pt x="430" y="213"/>
                  </a:cubicBezTo>
                  <a:cubicBezTo>
                    <a:pt x="188" y="96"/>
                    <a:pt x="31" y="1"/>
                    <a:pt x="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6"/>
            <p:cNvSpPr/>
            <p:nvPr/>
          </p:nvSpPr>
          <p:spPr>
            <a:xfrm>
              <a:off x="2502575" y="3154650"/>
              <a:ext cx="170650" cy="40575"/>
            </a:xfrm>
            <a:custGeom>
              <a:avLst/>
              <a:gdLst/>
              <a:ahLst/>
              <a:cxnLst/>
              <a:rect l="l" t="t" r="r" b="b"/>
              <a:pathLst>
                <a:path w="6826" h="1623" extrusionOk="0">
                  <a:moveTo>
                    <a:pt x="412" y="0"/>
                  </a:moveTo>
                  <a:cubicBezTo>
                    <a:pt x="160" y="0"/>
                    <a:pt x="0" y="4"/>
                    <a:pt x="0" y="15"/>
                  </a:cubicBezTo>
                  <a:cubicBezTo>
                    <a:pt x="0" y="28"/>
                    <a:pt x="221" y="47"/>
                    <a:pt x="555" y="71"/>
                  </a:cubicBezTo>
                  <a:cubicBezTo>
                    <a:pt x="888" y="95"/>
                    <a:pt x="1331" y="124"/>
                    <a:pt x="1773" y="164"/>
                  </a:cubicBezTo>
                  <a:cubicBezTo>
                    <a:pt x="2215" y="204"/>
                    <a:pt x="2654" y="258"/>
                    <a:pt x="2982" y="311"/>
                  </a:cubicBezTo>
                  <a:cubicBezTo>
                    <a:pt x="3310" y="362"/>
                    <a:pt x="3526" y="407"/>
                    <a:pt x="3526" y="407"/>
                  </a:cubicBezTo>
                  <a:cubicBezTo>
                    <a:pt x="3526" y="407"/>
                    <a:pt x="4403" y="544"/>
                    <a:pt x="5232" y="849"/>
                  </a:cubicBezTo>
                  <a:cubicBezTo>
                    <a:pt x="5646" y="1000"/>
                    <a:pt x="6047" y="1187"/>
                    <a:pt x="6338" y="1350"/>
                  </a:cubicBezTo>
                  <a:cubicBezTo>
                    <a:pt x="6615" y="1503"/>
                    <a:pt x="6797" y="1622"/>
                    <a:pt x="6819" y="1622"/>
                  </a:cubicBezTo>
                  <a:cubicBezTo>
                    <a:pt x="6820" y="1622"/>
                    <a:pt x="6820" y="1622"/>
                    <a:pt x="6821" y="1622"/>
                  </a:cubicBezTo>
                  <a:cubicBezTo>
                    <a:pt x="6826" y="1617"/>
                    <a:pt x="6782" y="1579"/>
                    <a:pt x="6706" y="1519"/>
                  </a:cubicBezTo>
                  <a:cubicBezTo>
                    <a:pt x="6629" y="1459"/>
                    <a:pt x="6515" y="1377"/>
                    <a:pt x="6373" y="1288"/>
                  </a:cubicBezTo>
                  <a:cubicBezTo>
                    <a:pt x="6092" y="1105"/>
                    <a:pt x="5694" y="897"/>
                    <a:pt x="5278" y="730"/>
                  </a:cubicBezTo>
                  <a:cubicBezTo>
                    <a:pt x="4447" y="387"/>
                    <a:pt x="3559" y="228"/>
                    <a:pt x="3559" y="228"/>
                  </a:cubicBezTo>
                  <a:cubicBezTo>
                    <a:pt x="3559" y="228"/>
                    <a:pt x="3339" y="188"/>
                    <a:pt x="3006" y="146"/>
                  </a:cubicBezTo>
                  <a:cubicBezTo>
                    <a:pt x="2672" y="104"/>
                    <a:pt x="2229" y="61"/>
                    <a:pt x="1783" y="39"/>
                  </a:cubicBezTo>
                  <a:cubicBezTo>
                    <a:pt x="1337" y="12"/>
                    <a:pt x="891" y="2"/>
                    <a:pt x="558" y="1"/>
                  </a:cubicBezTo>
                  <a:cubicBezTo>
                    <a:pt x="507" y="0"/>
                    <a:pt x="458" y="0"/>
                    <a:pt x="41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6"/>
            <p:cNvSpPr/>
            <p:nvPr/>
          </p:nvSpPr>
          <p:spPr>
            <a:xfrm>
              <a:off x="2623950" y="3205000"/>
              <a:ext cx="54600" cy="5950"/>
            </a:xfrm>
            <a:custGeom>
              <a:avLst/>
              <a:gdLst/>
              <a:ahLst/>
              <a:cxnLst/>
              <a:rect l="l" t="t" r="r" b="b"/>
              <a:pathLst>
                <a:path w="2184" h="238" extrusionOk="0">
                  <a:moveTo>
                    <a:pt x="1340" y="1"/>
                  </a:moveTo>
                  <a:cubicBezTo>
                    <a:pt x="1199" y="1"/>
                    <a:pt x="1099" y="4"/>
                    <a:pt x="1099" y="4"/>
                  </a:cubicBezTo>
                  <a:cubicBezTo>
                    <a:pt x="1099" y="4"/>
                    <a:pt x="819" y="35"/>
                    <a:pt x="544" y="84"/>
                  </a:cubicBezTo>
                  <a:cubicBezTo>
                    <a:pt x="271" y="132"/>
                    <a:pt x="1" y="204"/>
                    <a:pt x="6" y="228"/>
                  </a:cubicBezTo>
                  <a:cubicBezTo>
                    <a:pt x="7" y="235"/>
                    <a:pt x="31" y="238"/>
                    <a:pt x="71" y="238"/>
                  </a:cubicBezTo>
                  <a:cubicBezTo>
                    <a:pt x="170" y="238"/>
                    <a:pt x="366" y="221"/>
                    <a:pt x="562" y="209"/>
                  </a:cubicBezTo>
                  <a:cubicBezTo>
                    <a:pt x="839" y="190"/>
                    <a:pt x="1112" y="183"/>
                    <a:pt x="1112" y="183"/>
                  </a:cubicBezTo>
                  <a:cubicBezTo>
                    <a:pt x="1112" y="183"/>
                    <a:pt x="1385" y="153"/>
                    <a:pt x="1660" y="132"/>
                  </a:cubicBezTo>
                  <a:cubicBezTo>
                    <a:pt x="1697" y="130"/>
                    <a:pt x="1733" y="129"/>
                    <a:pt x="1769" y="129"/>
                  </a:cubicBezTo>
                  <a:cubicBezTo>
                    <a:pt x="1863" y="129"/>
                    <a:pt x="1952" y="137"/>
                    <a:pt x="2020" y="159"/>
                  </a:cubicBezTo>
                  <a:cubicBezTo>
                    <a:pt x="2104" y="184"/>
                    <a:pt x="2156" y="225"/>
                    <a:pt x="2172" y="225"/>
                  </a:cubicBezTo>
                  <a:cubicBezTo>
                    <a:pt x="2173" y="225"/>
                    <a:pt x="2174" y="224"/>
                    <a:pt x="2175" y="223"/>
                  </a:cubicBezTo>
                  <a:cubicBezTo>
                    <a:pt x="2183" y="217"/>
                    <a:pt x="2145" y="148"/>
                    <a:pt x="2046" y="95"/>
                  </a:cubicBezTo>
                  <a:cubicBezTo>
                    <a:pt x="1948" y="39"/>
                    <a:pt x="1800" y="12"/>
                    <a:pt x="1659" y="7"/>
                  </a:cubicBezTo>
                  <a:cubicBezTo>
                    <a:pt x="1546" y="2"/>
                    <a:pt x="1433" y="1"/>
                    <a:pt x="134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6"/>
            <p:cNvSpPr/>
            <p:nvPr/>
          </p:nvSpPr>
          <p:spPr>
            <a:xfrm>
              <a:off x="2465275" y="3243350"/>
              <a:ext cx="193875" cy="50625"/>
            </a:xfrm>
            <a:custGeom>
              <a:avLst/>
              <a:gdLst/>
              <a:ahLst/>
              <a:cxnLst/>
              <a:rect l="l" t="t" r="r" b="b"/>
              <a:pathLst>
                <a:path w="7755" h="2025" extrusionOk="0">
                  <a:moveTo>
                    <a:pt x="7749" y="1"/>
                  </a:moveTo>
                  <a:cubicBezTo>
                    <a:pt x="7721" y="1"/>
                    <a:pt x="7501" y="114"/>
                    <a:pt x="7178" y="277"/>
                  </a:cubicBezTo>
                  <a:cubicBezTo>
                    <a:pt x="6835" y="448"/>
                    <a:pt x="6380" y="673"/>
                    <a:pt x="5916" y="876"/>
                  </a:cubicBezTo>
                  <a:cubicBezTo>
                    <a:pt x="5453" y="1083"/>
                    <a:pt x="4979" y="1263"/>
                    <a:pt x="4620" y="1380"/>
                  </a:cubicBezTo>
                  <a:cubicBezTo>
                    <a:pt x="4440" y="1441"/>
                    <a:pt x="4289" y="1487"/>
                    <a:pt x="4181" y="1514"/>
                  </a:cubicBezTo>
                  <a:cubicBezTo>
                    <a:pt x="4076" y="1545"/>
                    <a:pt x="4017" y="1562"/>
                    <a:pt x="4017" y="1562"/>
                  </a:cubicBezTo>
                  <a:cubicBezTo>
                    <a:pt x="4017" y="1562"/>
                    <a:pt x="3774" y="1636"/>
                    <a:pt x="3404" y="1716"/>
                  </a:cubicBezTo>
                  <a:cubicBezTo>
                    <a:pt x="3035" y="1799"/>
                    <a:pt x="2535" y="1882"/>
                    <a:pt x="2031" y="1898"/>
                  </a:cubicBezTo>
                  <a:cubicBezTo>
                    <a:pt x="1955" y="1901"/>
                    <a:pt x="1880" y="1902"/>
                    <a:pt x="1804" y="1902"/>
                  </a:cubicBezTo>
                  <a:cubicBezTo>
                    <a:pt x="1398" y="1902"/>
                    <a:pt x="1003" y="1864"/>
                    <a:pt x="683" y="1864"/>
                  </a:cubicBezTo>
                  <a:cubicBezTo>
                    <a:pt x="667" y="1864"/>
                    <a:pt x="652" y="1864"/>
                    <a:pt x="637" y="1864"/>
                  </a:cubicBezTo>
                  <a:cubicBezTo>
                    <a:pt x="445" y="1864"/>
                    <a:pt x="284" y="1880"/>
                    <a:pt x="173" y="1898"/>
                  </a:cubicBezTo>
                  <a:cubicBezTo>
                    <a:pt x="61" y="1916"/>
                    <a:pt x="1" y="1936"/>
                    <a:pt x="1" y="1940"/>
                  </a:cubicBezTo>
                  <a:cubicBezTo>
                    <a:pt x="1" y="1942"/>
                    <a:pt x="7" y="1943"/>
                    <a:pt x="19" y="1943"/>
                  </a:cubicBezTo>
                  <a:cubicBezTo>
                    <a:pt x="67" y="1943"/>
                    <a:pt x="205" y="1928"/>
                    <a:pt x="404" y="1928"/>
                  </a:cubicBezTo>
                  <a:cubicBezTo>
                    <a:pt x="474" y="1928"/>
                    <a:pt x="551" y="1930"/>
                    <a:pt x="635" y="1935"/>
                  </a:cubicBezTo>
                  <a:cubicBezTo>
                    <a:pt x="1005" y="1950"/>
                    <a:pt x="1497" y="2024"/>
                    <a:pt x="2003" y="2024"/>
                  </a:cubicBezTo>
                  <a:cubicBezTo>
                    <a:pt x="2013" y="2024"/>
                    <a:pt x="2024" y="2024"/>
                    <a:pt x="2034" y="2024"/>
                  </a:cubicBezTo>
                  <a:cubicBezTo>
                    <a:pt x="2548" y="2024"/>
                    <a:pt x="3059" y="1952"/>
                    <a:pt x="3436" y="1879"/>
                  </a:cubicBezTo>
                  <a:cubicBezTo>
                    <a:pt x="3814" y="1804"/>
                    <a:pt x="4062" y="1735"/>
                    <a:pt x="4062" y="1735"/>
                  </a:cubicBezTo>
                  <a:cubicBezTo>
                    <a:pt x="4062" y="1735"/>
                    <a:pt x="4122" y="1716"/>
                    <a:pt x="4229" y="1682"/>
                  </a:cubicBezTo>
                  <a:cubicBezTo>
                    <a:pt x="4338" y="1650"/>
                    <a:pt x="4492" y="1601"/>
                    <a:pt x="4672" y="1535"/>
                  </a:cubicBezTo>
                  <a:cubicBezTo>
                    <a:pt x="5034" y="1407"/>
                    <a:pt x="5508" y="1212"/>
                    <a:pt x="5969" y="992"/>
                  </a:cubicBezTo>
                  <a:cubicBezTo>
                    <a:pt x="6431" y="771"/>
                    <a:pt x="6879" y="528"/>
                    <a:pt x="7210" y="338"/>
                  </a:cubicBezTo>
                  <a:cubicBezTo>
                    <a:pt x="7376" y="242"/>
                    <a:pt x="7513" y="162"/>
                    <a:pt x="7608" y="101"/>
                  </a:cubicBezTo>
                  <a:cubicBezTo>
                    <a:pt x="7702" y="43"/>
                    <a:pt x="7755" y="8"/>
                    <a:pt x="7752" y="2"/>
                  </a:cubicBezTo>
                  <a:cubicBezTo>
                    <a:pt x="7751" y="1"/>
                    <a:pt x="7750" y="1"/>
                    <a:pt x="774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6"/>
            <p:cNvSpPr/>
            <p:nvPr/>
          </p:nvSpPr>
          <p:spPr>
            <a:xfrm>
              <a:off x="2609500" y="3239175"/>
              <a:ext cx="73600" cy="57200"/>
            </a:xfrm>
            <a:custGeom>
              <a:avLst/>
              <a:gdLst/>
              <a:ahLst/>
              <a:cxnLst/>
              <a:rect l="l" t="t" r="r" b="b"/>
              <a:pathLst>
                <a:path w="2944" h="2288" extrusionOk="0">
                  <a:moveTo>
                    <a:pt x="2924" y="0"/>
                  </a:moveTo>
                  <a:cubicBezTo>
                    <a:pt x="2890" y="0"/>
                    <a:pt x="2574" y="323"/>
                    <a:pt x="2232" y="620"/>
                  </a:cubicBezTo>
                  <a:cubicBezTo>
                    <a:pt x="1883" y="927"/>
                    <a:pt x="1514" y="1202"/>
                    <a:pt x="1514" y="1202"/>
                  </a:cubicBezTo>
                  <a:cubicBezTo>
                    <a:pt x="1514" y="1202"/>
                    <a:pt x="1159" y="1496"/>
                    <a:pt x="779" y="1760"/>
                  </a:cubicBezTo>
                  <a:cubicBezTo>
                    <a:pt x="400" y="2027"/>
                    <a:pt x="0" y="2263"/>
                    <a:pt x="11" y="2286"/>
                  </a:cubicBezTo>
                  <a:cubicBezTo>
                    <a:pt x="12" y="2287"/>
                    <a:pt x="13" y="2287"/>
                    <a:pt x="16" y="2287"/>
                  </a:cubicBezTo>
                  <a:cubicBezTo>
                    <a:pt x="63" y="2287"/>
                    <a:pt x="466" y="2099"/>
                    <a:pt x="849" y="1865"/>
                  </a:cubicBezTo>
                  <a:cubicBezTo>
                    <a:pt x="1250" y="1625"/>
                    <a:pt x="1626" y="1342"/>
                    <a:pt x="1626" y="1342"/>
                  </a:cubicBezTo>
                  <a:cubicBezTo>
                    <a:pt x="1626" y="1342"/>
                    <a:pt x="1991" y="1047"/>
                    <a:pt x="2320" y="712"/>
                  </a:cubicBezTo>
                  <a:cubicBezTo>
                    <a:pt x="2651" y="383"/>
                    <a:pt x="2943" y="17"/>
                    <a:pt x="2926" y="1"/>
                  </a:cubicBezTo>
                  <a:cubicBezTo>
                    <a:pt x="2925" y="1"/>
                    <a:pt x="2925" y="0"/>
                    <a:pt x="2924"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6"/>
            <p:cNvSpPr/>
            <p:nvPr/>
          </p:nvSpPr>
          <p:spPr>
            <a:xfrm>
              <a:off x="2263350" y="3263550"/>
              <a:ext cx="208075" cy="76525"/>
            </a:xfrm>
            <a:custGeom>
              <a:avLst/>
              <a:gdLst/>
              <a:ahLst/>
              <a:cxnLst/>
              <a:rect l="l" t="t" r="r" b="b"/>
              <a:pathLst>
                <a:path w="8323" h="3061" extrusionOk="0">
                  <a:moveTo>
                    <a:pt x="5" y="1"/>
                  </a:moveTo>
                  <a:cubicBezTo>
                    <a:pt x="5" y="1"/>
                    <a:pt x="4" y="1"/>
                    <a:pt x="4" y="1"/>
                  </a:cubicBezTo>
                  <a:cubicBezTo>
                    <a:pt x="1" y="8"/>
                    <a:pt x="50" y="56"/>
                    <a:pt x="144" y="137"/>
                  </a:cubicBezTo>
                  <a:cubicBezTo>
                    <a:pt x="237" y="217"/>
                    <a:pt x="368" y="339"/>
                    <a:pt x="538" y="465"/>
                  </a:cubicBezTo>
                  <a:cubicBezTo>
                    <a:pt x="872" y="729"/>
                    <a:pt x="1339" y="1048"/>
                    <a:pt x="1825" y="1343"/>
                  </a:cubicBezTo>
                  <a:cubicBezTo>
                    <a:pt x="2316" y="1626"/>
                    <a:pt x="2822" y="1883"/>
                    <a:pt x="3214" y="2051"/>
                  </a:cubicBezTo>
                  <a:cubicBezTo>
                    <a:pt x="3408" y="2142"/>
                    <a:pt x="3575" y="2201"/>
                    <a:pt x="3689" y="2249"/>
                  </a:cubicBezTo>
                  <a:cubicBezTo>
                    <a:pt x="3806" y="2296"/>
                    <a:pt x="3871" y="2321"/>
                    <a:pt x="3871" y="2321"/>
                  </a:cubicBezTo>
                  <a:cubicBezTo>
                    <a:pt x="3871" y="2321"/>
                    <a:pt x="3940" y="2343"/>
                    <a:pt x="4057" y="2383"/>
                  </a:cubicBezTo>
                  <a:cubicBezTo>
                    <a:pt x="4175" y="2419"/>
                    <a:pt x="4341" y="2483"/>
                    <a:pt x="4547" y="2539"/>
                  </a:cubicBezTo>
                  <a:cubicBezTo>
                    <a:pt x="4954" y="2663"/>
                    <a:pt x="5508" y="2794"/>
                    <a:pt x="6066" y="2895"/>
                  </a:cubicBezTo>
                  <a:cubicBezTo>
                    <a:pt x="6626" y="2985"/>
                    <a:pt x="7190" y="3042"/>
                    <a:pt x="7614" y="3055"/>
                  </a:cubicBezTo>
                  <a:cubicBezTo>
                    <a:pt x="7702" y="3060"/>
                    <a:pt x="7783" y="3061"/>
                    <a:pt x="7858" y="3061"/>
                  </a:cubicBezTo>
                  <a:cubicBezTo>
                    <a:pt x="7964" y="3061"/>
                    <a:pt x="8055" y="3058"/>
                    <a:pt x="8129" y="3058"/>
                  </a:cubicBezTo>
                  <a:cubicBezTo>
                    <a:pt x="8252" y="3057"/>
                    <a:pt x="8322" y="3053"/>
                    <a:pt x="8322" y="3047"/>
                  </a:cubicBezTo>
                  <a:cubicBezTo>
                    <a:pt x="8322" y="3031"/>
                    <a:pt x="8041" y="3018"/>
                    <a:pt x="7620" y="2983"/>
                  </a:cubicBezTo>
                  <a:cubicBezTo>
                    <a:pt x="7198" y="2949"/>
                    <a:pt x="6642" y="2873"/>
                    <a:pt x="6090" y="2767"/>
                  </a:cubicBezTo>
                  <a:cubicBezTo>
                    <a:pt x="5540" y="2654"/>
                    <a:pt x="4997" y="2511"/>
                    <a:pt x="4597" y="2379"/>
                  </a:cubicBezTo>
                  <a:cubicBezTo>
                    <a:pt x="4394" y="2321"/>
                    <a:pt x="4231" y="2254"/>
                    <a:pt x="4114" y="2216"/>
                  </a:cubicBezTo>
                  <a:cubicBezTo>
                    <a:pt x="3999" y="2176"/>
                    <a:pt x="3934" y="2152"/>
                    <a:pt x="3934" y="2152"/>
                  </a:cubicBezTo>
                  <a:cubicBezTo>
                    <a:pt x="3934" y="2152"/>
                    <a:pt x="3866" y="2128"/>
                    <a:pt x="3753" y="2083"/>
                  </a:cubicBezTo>
                  <a:cubicBezTo>
                    <a:pt x="3639" y="2038"/>
                    <a:pt x="3471" y="1984"/>
                    <a:pt x="3280" y="1897"/>
                  </a:cubicBezTo>
                  <a:cubicBezTo>
                    <a:pt x="2890" y="1739"/>
                    <a:pt x="2383" y="1498"/>
                    <a:pt x="1889" y="1231"/>
                  </a:cubicBezTo>
                  <a:cubicBezTo>
                    <a:pt x="1401" y="954"/>
                    <a:pt x="925" y="652"/>
                    <a:pt x="581" y="407"/>
                  </a:cubicBezTo>
                  <a:cubicBezTo>
                    <a:pt x="247" y="171"/>
                    <a:pt x="29" y="1"/>
                    <a:pt x="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6"/>
            <p:cNvSpPr/>
            <p:nvPr/>
          </p:nvSpPr>
          <p:spPr>
            <a:xfrm>
              <a:off x="2213975" y="3131425"/>
              <a:ext cx="106200" cy="87250"/>
            </a:xfrm>
            <a:custGeom>
              <a:avLst/>
              <a:gdLst/>
              <a:ahLst/>
              <a:cxnLst/>
              <a:rect l="l" t="t" r="r" b="b"/>
              <a:pathLst>
                <a:path w="4248" h="3490" extrusionOk="0">
                  <a:moveTo>
                    <a:pt x="10" y="1"/>
                  </a:moveTo>
                  <a:cubicBezTo>
                    <a:pt x="9" y="1"/>
                    <a:pt x="9" y="1"/>
                    <a:pt x="9" y="1"/>
                  </a:cubicBezTo>
                  <a:cubicBezTo>
                    <a:pt x="1" y="2"/>
                    <a:pt x="4" y="45"/>
                    <a:pt x="14" y="124"/>
                  </a:cubicBezTo>
                  <a:cubicBezTo>
                    <a:pt x="27" y="200"/>
                    <a:pt x="52" y="309"/>
                    <a:pt x="100" y="437"/>
                  </a:cubicBezTo>
                  <a:cubicBezTo>
                    <a:pt x="196" y="691"/>
                    <a:pt x="399" y="998"/>
                    <a:pt x="647" y="1260"/>
                  </a:cubicBezTo>
                  <a:cubicBezTo>
                    <a:pt x="892" y="1527"/>
                    <a:pt x="1168" y="1755"/>
                    <a:pt x="1374" y="1924"/>
                  </a:cubicBezTo>
                  <a:cubicBezTo>
                    <a:pt x="1582" y="2092"/>
                    <a:pt x="1720" y="2204"/>
                    <a:pt x="1720" y="2204"/>
                  </a:cubicBezTo>
                  <a:cubicBezTo>
                    <a:pt x="1720" y="2204"/>
                    <a:pt x="1864" y="2309"/>
                    <a:pt x="2079" y="2468"/>
                  </a:cubicBezTo>
                  <a:cubicBezTo>
                    <a:pt x="2297" y="2624"/>
                    <a:pt x="2594" y="2824"/>
                    <a:pt x="2906" y="3000"/>
                  </a:cubicBezTo>
                  <a:cubicBezTo>
                    <a:pt x="3221" y="3176"/>
                    <a:pt x="3552" y="3318"/>
                    <a:pt x="3808" y="3395"/>
                  </a:cubicBezTo>
                  <a:cubicBezTo>
                    <a:pt x="4030" y="3462"/>
                    <a:pt x="4194" y="3490"/>
                    <a:pt x="4235" y="3490"/>
                  </a:cubicBezTo>
                  <a:cubicBezTo>
                    <a:pt x="4242" y="3490"/>
                    <a:pt x="4246" y="3489"/>
                    <a:pt x="4246" y="3488"/>
                  </a:cubicBezTo>
                  <a:cubicBezTo>
                    <a:pt x="4247" y="3473"/>
                    <a:pt x="4078" y="3425"/>
                    <a:pt x="3830" y="3329"/>
                  </a:cubicBezTo>
                  <a:cubicBezTo>
                    <a:pt x="3584" y="3232"/>
                    <a:pt x="3267" y="3075"/>
                    <a:pt x="2970" y="2890"/>
                  </a:cubicBezTo>
                  <a:cubicBezTo>
                    <a:pt x="2671" y="2704"/>
                    <a:pt x="2386" y="2496"/>
                    <a:pt x="2177" y="2335"/>
                  </a:cubicBezTo>
                  <a:cubicBezTo>
                    <a:pt x="1968" y="2172"/>
                    <a:pt x="1828" y="2063"/>
                    <a:pt x="1828" y="2063"/>
                  </a:cubicBezTo>
                  <a:cubicBezTo>
                    <a:pt x="1828" y="2063"/>
                    <a:pt x="1689" y="1954"/>
                    <a:pt x="1477" y="1794"/>
                  </a:cubicBezTo>
                  <a:cubicBezTo>
                    <a:pt x="1267" y="1633"/>
                    <a:pt x="986" y="1419"/>
                    <a:pt x="738" y="1173"/>
                  </a:cubicBezTo>
                  <a:cubicBezTo>
                    <a:pt x="485" y="930"/>
                    <a:pt x="278" y="648"/>
                    <a:pt x="166" y="410"/>
                  </a:cubicBezTo>
                  <a:cubicBezTo>
                    <a:pt x="55" y="176"/>
                    <a:pt x="26" y="1"/>
                    <a:pt x="1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6"/>
            <p:cNvSpPr/>
            <p:nvPr/>
          </p:nvSpPr>
          <p:spPr>
            <a:xfrm>
              <a:off x="2214175" y="3158525"/>
              <a:ext cx="77350" cy="88725"/>
            </a:xfrm>
            <a:custGeom>
              <a:avLst/>
              <a:gdLst/>
              <a:ahLst/>
              <a:cxnLst/>
              <a:rect l="l" t="t" r="r" b="b"/>
              <a:pathLst>
                <a:path w="3094" h="3549" extrusionOk="0">
                  <a:moveTo>
                    <a:pt x="26" y="1"/>
                  </a:moveTo>
                  <a:cubicBezTo>
                    <a:pt x="1" y="1"/>
                    <a:pt x="2" y="646"/>
                    <a:pt x="247" y="1243"/>
                  </a:cubicBezTo>
                  <a:cubicBezTo>
                    <a:pt x="362" y="1540"/>
                    <a:pt x="521" y="1822"/>
                    <a:pt x="658" y="2018"/>
                  </a:cubicBezTo>
                  <a:cubicBezTo>
                    <a:pt x="794" y="2215"/>
                    <a:pt x="903" y="2335"/>
                    <a:pt x="903" y="2335"/>
                  </a:cubicBezTo>
                  <a:cubicBezTo>
                    <a:pt x="903" y="2335"/>
                    <a:pt x="1008" y="2455"/>
                    <a:pt x="1187" y="2615"/>
                  </a:cubicBezTo>
                  <a:cubicBezTo>
                    <a:pt x="1366" y="2775"/>
                    <a:pt x="1624" y="2966"/>
                    <a:pt x="1902" y="3123"/>
                  </a:cubicBezTo>
                  <a:cubicBezTo>
                    <a:pt x="2179" y="3278"/>
                    <a:pt x="2474" y="3398"/>
                    <a:pt x="2703" y="3464"/>
                  </a:cubicBezTo>
                  <a:cubicBezTo>
                    <a:pt x="2896" y="3524"/>
                    <a:pt x="3039" y="3549"/>
                    <a:pt x="3078" y="3549"/>
                  </a:cubicBezTo>
                  <a:cubicBezTo>
                    <a:pt x="3085" y="3549"/>
                    <a:pt x="3088" y="3548"/>
                    <a:pt x="3088" y="3547"/>
                  </a:cubicBezTo>
                  <a:cubicBezTo>
                    <a:pt x="3093" y="3532"/>
                    <a:pt x="2943" y="3486"/>
                    <a:pt x="2729" y="3398"/>
                  </a:cubicBezTo>
                  <a:cubicBezTo>
                    <a:pt x="2511" y="3312"/>
                    <a:pt x="2231" y="3179"/>
                    <a:pt x="1969" y="3013"/>
                  </a:cubicBezTo>
                  <a:cubicBezTo>
                    <a:pt x="1707" y="2848"/>
                    <a:pt x="1465" y="2655"/>
                    <a:pt x="1302" y="2493"/>
                  </a:cubicBezTo>
                  <a:cubicBezTo>
                    <a:pt x="1136" y="2333"/>
                    <a:pt x="1039" y="2215"/>
                    <a:pt x="1039" y="2215"/>
                  </a:cubicBezTo>
                  <a:cubicBezTo>
                    <a:pt x="1039" y="2215"/>
                    <a:pt x="931" y="2103"/>
                    <a:pt x="794" y="1919"/>
                  </a:cubicBezTo>
                  <a:cubicBezTo>
                    <a:pt x="655" y="1735"/>
                    <a:pt x="492" y="1473"/>
                    <a:pt x="364" y="1192"/>
                  </a:cubicBezTo>
                  <a:cubicBezTo>
                    <a:pt x="236" y="912"/>
                    <a:pt x="148" y="613"/>
                    <a:pt x="103" y="384"/>
                  </a:cubicBezTo>
                  <a:cubicBezTo>
                    <a:pt x="55" y="157"/>
                    <a:pt x="41" y="1"/>
                    <a:pt x="27" y="1"/>
                  </a:cubicBezTo>
                  <a:cubicBezTo>
                    <a:pt x="27" y="1"/>
                    <a:pt x="26" y="1"/>
                    <a:pt x="2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6"/>
            <p:cNvSpPr/>
            <p:nvPr/>
          </p:nvSpPr>
          <p:spPr>
            <a:xfrm>
              <a:off x="2244175" y="3116100"/>
              <a:ext cx="153950" cy="39825"/>
            </a:xfrm>
            <a:custGeom>
              <a:avLst/>
              <a:gdLst/>
              <a:ahLst/>
              <a:cxnLst/>
              <a:rect l="l" t="t" r="r" b="b"/>
              <a:pathLst>
                <a:path w="6158" h="1593" extrusionOk="0">
                  <a:moveTo>
                    <a:pt x="5383" y="1"/>
                  </a:moveTo>
                  <a:cubicBezTo>
                    <a:pt x="5129" y="1"/>
                    <a:pt x="4837" y="18"/>
                    <a:pt x="4549" y="64"/>
                  </a:cubicBezTo>
                  <a:cubicBezTo>
                    <a:pt x="4146" y="123"/>
                    <a:pt x="3751" y="233"/>
                    <a:pt x="3465" y="339"/>
                  </a:cubicBezTo>
                  <a:cubicBezTo>
                    <a:pt x="3177" y="443"/>
                    <a:pt x="2993" y="527"/>
                    <a:pt x="2993" y="527"/>
                  </a:cubicBezTo>
                  <a:cubicBezTo>
                    <a:pt x="2993" y="527"/>
                    <a:pt x="2811" y="615"/>
                    <a:pt x="2539" y="746"/>
                  </a:cubicBezTo>
                  <a:cubicBezTo>
                    <a:pt x="2267" y="881"/>
                    <a:pt x="1912" y="1063"/>
                    <a:pt x="1545" y="1216"/>
                  </a:cubicBezTo>
                  <a:cubicBezTo>
                    <a:pt x="1177" y="1368"/>
                    <a:pt x="793" y="1480"/>
                    <a:pt x="497" y="1519"/>
                  </a:cubicBezTo>
                  <a:cubicBezTo>
                    <a:pt x="202" y="1559"/>
                    <a:pt x="2" y="1544"/>
                    <a:pt x="0" y="1560"/>
                  </a:cubicBezTo>
                  <a:cubicBezTo>
                    <a:pt x="0" y="1567"/>
                    <a:pt x="50" y="1575"/>
                    <a:pt x="138" y="1584"/>
                  </a:cubicBezTo>
                  <a:cubicBezTo>
                    <a:pt x="185" y="1590"/>
                    <a:pt x="245" y="1593"/>
                    <a:pt x="313" y="1593"/>
                  </a:cubicBezTo>
                  <a:cubicBezTo>
                    <a:pt x="371" y="1593"/>
                    <a:pt x="436" y="1591"/>
                    <a:pt x="505" y="1587"/>
                  </a:cubicBezTo>
                  <a:cubicBezTo>
                    <a:pt x="809" y="1570"/>
                    <a:pt x="1210" y="1477"/>
                    <a:pt x="1591" y="1335"/>
                  </a:cubicBezTo>
                  <a:cubicBezTo>
                    <a:pt x="1970" y="1194"/>
                    <a:pt x="2336" y="1021"/>
                    <a:pt x="2609" y="897"/>
                  </a:cubicBezTo>
                  <a:cubicBezTo>
                    <a:pt x="2883" y="775"/>
                    <a:pt x="3065" y="694"/>
                    <a:pt x="3065" y="694"/>
                  </a:cubicBezTo>
                  <a:cubicBezTo>
                    <a:pt x="3065" y="694"/>
                    <a:pt x="3246" y="606"/>
                    <a:pt x="3521" y="495"/>
                  </a:cubicBezTo>
                  <a:cubicBezTo>
                    <a:pt x="3794" y="383"/>
                    <a:pt x="4175" y="263"/>
                    <a:pt x="4566" y="190"/>
                  </a:cubicBezTo>
                  <a:cubicBezTo>
                    <a:pt x="4956" y="112"/>
                    <a:pt x="5356" y="83"/>
                    <a:pt x="5655" y="78"/>
                  </a:cubicBezTo>
                  <a:cubicBezTo>
                    <a:pt x="5702" y="77"/>
                    <a:pt x="5746" y="77"/>
                    <a:pt x="5787" y="77"/>
                  </a:cubicBezTo>
                  <a:cubicBezTo>
                    <a:pt x="5918" y="77"/>
                    <a:pt x="6021" y="80"/>
                    <a:pt x="6085" y="80"/>
                  </a:cubicBezTo>
                  <a:cubicBezTo>
                    <a:pt x="6131" y="80"/>
                    <a:pt x="6156" y="78"/>
                    <a:pt x="6157" y="73"/>
                  </a:cubicBezTo>
                  <a:cubicBezTo>
                    <a:pt x="6157" y="62"/>
                    <a:pt x="5959" y="24"/>
                    <a:pt x="5660" y="8"/>
                  </a:cubicBezTo>
                  <a:cubicBezTo>
                    <a:pt x="5575" y="3"/>
                    <a:pt x="5482" y="1"/>
                    <a:pt x="5383"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6"/>
            <p:cNvSpPr/>
            <p:nvPr/>
          </p:nvSpPr>
          <p:spPr>
            <a:xfrm>
              <a:off x="2381700" y="3060550"/>
              <a:ext cx="113750" cy="34425"/>
            </a:xfrm>
            <a:custGeom>
              <a:avLst/>
              <a:gdLst/>
              <a:ahLst/>
              <a:cxnLst/>
              <a:rect l="l" t="t" r="r" b="b"/>
              <a:pathLst>
                <a:path w="4550" h="1377" extrusionOk="0">
                  <a:moveTo>
                    <a:pt x="9" y="0"/>
                  </a:moveTo>
                  <a:cubicBezTo>
                    <a:pt x="8" y="0"/>
                    <a:pt x="7" y="0"/>
                    <a:pt x="7" y="1"/>
                  </a:cubicBezTo>
                  <a:cubicBezTo>
                    <a:pt x="1" y="12"/>
                    <a:pt x="117" y="108"/>
                    <a:pt x="293" y="255"/>
                  </a:cubicBezTo>
                  <a:cubicBezTo>
                    <a:pt x="469" y="396"/>
                    <a:pt x="706" y="593"/>
                    <a:pt x="974" y="748"/>
                  </a:cubicBezTo>
                  <a:cubicBezTo>
                    <a:pt x="1240" y="907"/>
                    <a:pt x="1526" y="1026"/>
                    <a:pt x="1745" y="1103"/>
                  </a:cubicBezTo>
                  <a:cubicBezTo>
                    <a:pt x="1965" y="1176"/>
                    <a:pt x="2116" y="1211"/>
                    <a:pt x="2116" y="1211"/>
                  </a:cubicBezTo>
                  <a:cubicBezTo>
                    <a:pt x="2116" y="1211"/>
                    <a:pt x="2264" y="1246"/>
                    <a:pt x="2493" y="1282"/>
                  </a:cubicBezTo>
                  <a:cubicBezTo>
                    <a:pt x="2720" y="1320"/>
                    <a:pt x="3027" y="1350"/>
                    <a:pt x="3332" y="1363"/>
                  </a:cubicBezTo>
                  <a:cubicBezTo>
                    <a:pt x="3539" y="1373"/>
                    <a:pt x="3746" y="1376"/>
                    <a:pt x="3929" y="1376"/>
                  </a:cubicBezTo>
                  <a:cubicBezTo>
                    <a:pt x="4016" y="1376"/>
                    <a:pt x="4097" y="1375"/>
                    <a:pt x="4170" y="1374"/>
                  </a:cubicBezTo>
                  <a:cubicBezTo>
                    <a:pt x="4397" y="1368"/>
                    <a:pt x="4549" y="1358"/>
                    <a:pt x="4549" y="1346"/>
                  </a:cubicBezTo>
                  <a:cubicBezTo>
                    <a:pt x="4549" y="1318"/>
                    <a:pt x="3942" y="1296"/>
                    <a:pt x="3342" y="1234"/>
                  </a:cubicBezTo>
                  <a:cubicBezTo>
                    <a:pt x="3043" y="1203"/>
                    <a:pt x="2742" y="1160"/>
                    <a:pt x="2523" y="1117"/>
                  </a:cubicBezTo>
                  <a:cubicBezTo>
                    <a:pt x="2301" y="1074"/>
                    <a:pt x="2157" y="1034"/>
                    <a:pt x="2157" y="1034"/>
                  </a:cubicBezTo>
                  <a:cubicBezTo>
                    <a:pt x="2157" y="1034"/>
                    <a:pt x="1563" y="920"/>
                    <a:pt x="1037" y="637"/>
                  </a:cubicBezTo>
                  <a:cubicBezTo>
                    <a:pt x="770" y="500"/>
                    <a:pt x="523" y="322"/>
                    <a:pt x="335" y="198"/>
                  </a:cubicBezTo>
                  <a:cubicBezTo>
                    <a:pt x="155" y="75"/>
                    <a:pt x="30" y="0"/>
                    <a:pt x="9"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6"/>
            <p:cNvSpPr/>
            <p:nvPr/>
          </p:nvSpPr>
          <p:spPr>
            <a:xfrm>
              <a:off x="2382100" y="3073750"/>
              <a:ext cx="57025" cy="39650"/>
            </a:xfrm>
            <a:custGeom>
              <a:avLst/>
              <a:gdLst/>
              <a:ahLst/>
              <a:cxnLst/>
              <a:rect l="l" t="t" r="r" b="b"/>
              <a:pathLst>
                <a:path w="2281" h="1586" extrusionOk="0">
                  <a:moveTo>
                    <a:pt x="12" y="1"/>
                  </a:moveTo>
                  <a:cubicBezTo>
                    <a:pt x="10" y="1"/>
                    <a:pt x="9" y="1"/>
                    <a:pt x="9" y="2"/>
                  </a:cubicBezTo>
                  <a:cubicBezTo>
                    <a:pt x="1" y="12"/>
                    <a:pt x="61" y="76"/>
                    <a:pt x="136" y="184"/>
                  </a:cubicBezTo>
                  <a:cubicBezTo>
                    <a:pt x="215" y="290"/>
                    <a:pt x="306" y="440"/>
                    <a:pt x="407" y="591"/>
                  </a:cubicBezTo>
                  <a:cubicBezTo>
                    <a:pt x="506" y="739"/>
                    <a:pt x="632" y="880"/>
                    <a:pt x="736" y="973"/>
                  </a:cubicBezTo>
                  <a:cubicBezTo>
                    <a:pt x="840" y="1064"/>
                    <a:pt x="917" y="1117"/>
                    <a:pt x="917" y="1117"/>
                  </a:cubicBezTo>
                  <a:cubicBezTo>
                    <a:pt x="917" y="1117"/>
                    <a:pt x="993" y="1168"/>
                    <a:pt x="1116" y="1230"/>
                  </a:cubicBezTo>
                  <a:cubicBezTo>
                    <a:pt x="1238" y="1292"/>
                    <a:pt x="1403" y="1363"/>
                    <a:pt x="1575" y="1419"/>
                  </a:cubicBezTo>
                  <a:cubicBezTo>
                    <a:pt x="1875" y="1518"/>
                    <a:pt x="2180" y="1586"/>
                    <a:pt x="2255" y="1586"/>
                  </a:cubicBezTo>
                  <a:cubicBezTo>
                    <a:pt x="2266" y="1586"/>
                    <a:pt x="2272" y="1585"/>
                    <a:pt x="2272" y="1582"/>
                  </a:cubicBezTo>
                  <a:cubicBezTo>
                    <a:pt x="2280" y="1556"/>
                    <a:pt x="1943" y="1439"/>
                    <a:pt x="1622" y="1299"/>
                  </a:cubicBezTo>
                  <a:cubicBezTo>
                    <a:pt x="1462" y="1230"/>
                    <a:pt x="1305" y="1150"/>
                    <a:pt x="1196" y="1083"/>
                  </a:cubicBezTo>
                  <a:cubicBezTo>
                    <a:pt x="1083" y="1016"/>
                    <a:pt x="1016" y="966"/>
                    <a:pt x="1016" y="966"/>
                  </a:cubicBezTo>
                  <a:cubicBezTo>
                    <a:pt x="1016" y="966"/>
                    <a:pt x="722" y="790"/>
                    <a:pt x="509" y="512"/>
                  </a:cubicBezTo>
                  <a:cubicBezTo>
                    <a:pt x="399" y="376"/>
                    <a:pt x="288" y="234"/>
                    <a:pt x="191" y="138"/>
                  </a:cubicBezTo>
                  <a:cubicBezTo>
                    <a:pt x="103" y="50"/>
                    <a:pt x="29" y="1"/>
                    <a:pt x="1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6"/>
            <p:cNvSpPr/>
            <p:nvPr/>
          </p:nvSpPr>
          <p:spPr>
            <a:xfrm>
              <a:off x="2188000" y="3207625"/>
              <a:ext cx="37325" cy="27900"/>
            </a:xfrm>
            <a:custGeom>
              <a:avLst/>
              <a:gdLst/>
              <a:ahLst/>
              <a:cxnLst/>
              <a:rect l="l" t="t" r="r" b="b"/>
              <a:pathLst>
                <a:path w="1493" h="1116" extrusionOk="0">
                  <a:moveTo>
                    <a:pt x="1392" y="0"/>
                  </a:moveTo>
                  <a:cubicBezTo>
                    <a:pt x="1378" y="0"/>
                    <a:pt x="1364" y="2"/>
                    <a:pt x="1350" y="5"/>
                  </a:cubicBezTo>
                  <a:cubicBezTo>
                    <a:pt x="1245" y="38"/>
                    <a:pt x="1158" y="97"/>
                    <a:pt x="1051" y="158"/>
                  </a:cubicBezTo>
                  <a:cubicBezTo>
                    <a:pt x="848" y="278"/>
                    <a:pt x="656" y="417"/>
                    <a:pt x="656" y="417"/>
                  </a:cubicBezTo>
                  <a:cubicBezTo>
                    <a:pt x="656" y="417"/>
                    <a:pt x="476" y="571"/>
                    <a:pt x="313" y="743"/>
                  </a:cubicBezTo>
                  <a:cubicBezTo>
                    <a:pt x="148" y="913"/>
                    <a:pt x="1" y="1097"/>
                    <a:pt x="18" y="1114"/>
                  </a:cubicBezTo>
                  <a:cubicBezTo>
                    <a:pt x="19" y="1115"/>
                    <a:pt x="21" y="1116"/>
                    <a:pt x="23" y="1116"/>
                  </a:cubicBezTo>
                  <a:cubicBezTo>
                    <a:pt x="57" y="1116"/>
                    <a:pt x="226" y="973"/>
                    <a:pt x="397" y="841"/>
                  </a:cubicBezTo>
                  <a:cubicBezTo>
                    <a:pt x="580" y="697"/>
                    <a:pt x="768" y="561"/>
                    <a:pt x="768" y="561"/>
                  </a:cubicBezTo>
                  <a:cubicBezTo>
                    <a:pt x="768" y="561"/>
                    <a:pt x="942" y="409"/>
                    <a:pt x="1123" y="264"/>
                  </a:cubicBezTo>
                  <a:cubicBezTo>
                    <a:pt x="1211" y="195"/>
                    <a:pt x="1312" y="107"/>
                    <a:pt x="1369" y="73"/>
                  </a:cubicBezTo>
                  <a:cubicBezTo>
                    <a:pt x="1392" y="61"/>
                    <a:pt x="1410" y="56"/>
                    <a:pt x="1426" y="56"/>
                  </a:cubicBezTo>
                  <a:cubicBezTo>
                    <a:pt x="1460" y="56"/>
                    <a:pt x="1478" y="78"/>
                    <a:pt x="1481" y="78"/>
                  </a:cubicBezTo>
                  <a:cubicBezTo>
                    <a:pt x="1481" y="78"/>
                    <a:pt x="1481" y="78"/>
                    <a:pt x="1481" y="78"/>
                  </a:cubicBezTo>
                  <a:cubicBezTo>
                    <a:pt x="1484" y="75"/>
                    <a:pt x="1492" y="51"/>
                    <a:pt x="1472" y="27"/>
                  </a:cubicBezTo>
                  <a:cubicBezTo>
                    <a:pt x="1456" y="9"/>
                    <a:pt x="1426" y="0"/>
                    <a:pt x="139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6"/>
            <p:cNvSpPr/>
            <p:nvPr/>
          </p:nvSpPr>
          <p:spPr>
            <a:xfrm>
              <a:off x="2158075" y="3230400"/>
              <a:ext cx="86000" cy="91950"/>
            </a:xfrm>
            <a:custGeom>
              <a:avLst/>
              <a:gdLst/>
              <a:ahLst/>
              <a:cxnLst/>
              <a:rect l="l" t="t" r="r" b="b"/>
              <a:pathLst>
                <a:path w="3440" h="3678" extrusionOk="0">
                  <a:moveTo>
                    <a:pt x="3426" y="1"/>
                  </a:moveTo>
                  <a:cubicBezTo>
                    <a:pt x="3401" y="1"/>
                    <a:pt x="3254" y="51"/>
                    <a:pt x="3051" y="144"/>
                  </a:cubicBezTo>
                  <a:cubicBezTo>
                    <a:pt x="2829" y="243"/>
                    <a:pt x="2542" y="403"/>
                    <a:pt x="2271" y="584"/>
                  </a:cubicBezTo>
                  <a:cubicBezTo>
                    <a:pt x="1727" y="945"/>
                    <a:pt x="1273" y="1423"/>
                    <a:pt x="1273" y="1423"/>
                  </a:cubicBezTo>
                  <a:cubicBezTo>
                    <a:pt x="1273" y="1423"/>
                    <a:pt x="830" y="1909"/>
                    <a:pt x="505" y="2478"/>
                  </a:cubicBezTo>
                  <a:cubicBezTo>
                    <a:pt x="346" y="2765"/>
                    <a:pt x="208" y="3057"/>
                    <a:pt x="125" y="3287"/>
                  </a:cubicBezTo>
                  <a:cubicBezTo>
                    <a:pt x="40" y="3518"/>
                    <a:pt x="0" y="3673"/>
                    <a:pt x="10" y="3677"/>
                  </a:cubicBezTo>
                  <a:cubicBezTo>
                    <a:pt x="10" y="3678"/>
                    <a:pt x="10" y="3678"/>
                    <a:pt x="10" y="3678"/>
                  </a:cubicBezTo>
                  <a:cubicBezTo>
                    <a:pt x="37" y="3678"/>
                    <a:pt x="268" y="3078"/>
                    <a:pt x="614" y="2546"/>
                  </a:cubicBezTo>
                  <a:cubicBezTo>
                    <a:pt x="960" y="2005"/>
                    <a:pt x="1406" y="1546"/>
                    <a:pt x="1406" y="1546"/>
                  </a:cubicBezTo>
                  <a:cubicBezTo>
                    <a:pt x="1406" y="1546"/>
                    <a:pt x="1829" y="1070"/>
                    <a:pt x="2344" y="688"/>
                  </a:cubicBezTo>
                  <a:cubicBezTo>
                    <a:pt x="2854" y="298"/>
                    <a:pt x="3439" y="26"/>
                    <a:pt x="3430" y="2"/>
                  </a:cubicBezTo>
                  <a:cubicBezTo>
                    <a:pt x="3429" y="1"/>
                    <a:pt x="3428" y="1"/>
                    <a:pt x="342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6"/>
            <p:cNvSpPr/>
            <p:nvPr/>
          </p:nvSpPr>
          <p:spPr>
            <a:xfrm>
              <a:off x="2134875" y="3352050"/>
              <a:ext cx="51525" cy="43350"/>
            </a:xfrm>
            <a:custGeom>
              <a:avLst/>
              <a:gdLst/>
              <a:ahLst/>
              <a:cxnLst/>
              <a:rect l="l" t="t" r="r" b="b"/>
              <a:pathLst>
                <a:path w="2061" h="1734" extrusionOk="0">
                  <a:moveTo>
                    <a:pt x="2037" y="0"/>
                  </a:moveTo>
                  <a:cubicBezTo>
                    <a:pt x="2008" y="0"/>
                    <a:pt x="1793" y="247"/>
                    <a:pt x="1561" y="469"/>
                  </a:cubicBezTo>
                  <a:cubicBezTo>
                    <a:pt x="1325" y="701"/>
                    <a:pt x="1064" y="907"/>
                    <a:pt x="1064" y="907"/>
                  </a:cubicBezTo>
                  <a:cubicBezTo>
                    <a:pt x="1064" y="907"/>
                    <a:pt x="818" y="1131"/>
                    <a:pt x="553" y="1331"/>
                  </a:cubicBezTo>
                  <a:cubicBezTo>
                    <a:pt x="287" y="1533"/>
                    <a:pt x="1" y="1708"/>
                    <a:pt x="14" y="1731"/>
                  </a:cubicBezTo>
                  <a:cubicBezTo>
                    <a:pt x="15" y="1732"/>
                    <a:pt x="17" y="1733"/>
                    <a:pt x="21" y="1733"/>
                  </a:cubicBezTo>
                  <a:cubicBezTo>
                    <a:pt x="69" y="1733"/>
                    <a:pt x="356" y="1603"/>
                    <a:pt x="625" y="1437"/>
                  </a:cubicBezTo>
                  <a:cubicBezTo>
                    <a:pt x="914" y="1259"/>
                    <a:pt x="1181" y="1045"/>
                    <a:pt x="1181" y="1045"/>
                  </a:cubicBezTo>
                  <a:cubicBezTo>
                    <a:pt x="1181" y="1045"/>
                    <a:pt x="1433" y="818"/>
                    <a:pt x="1654" y="557"/>
                  </a:cubicBezTo>
                  <a:cubicBezTo>
                    <a:pt x="1876" y="300"/>
                    <a:pt x="2060" y="14"/>
                    <a:pt x="2039" y="1"/>
                  </a:cubicBezTo>
                  <a:cubicBezTo>
                    <a:pt x="2039" y="1"/>
                    <a:pt x="2038" y="0"/>
                    <a:pt x="2037"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6"/>
            <p:cNvSpPr/>
            <p:nvPr/>
          </p:nvSpPr>
          <p:spPr>
            <a:xfrm>
              <a:off x="2158800" y="3340575"/>
              <a:ext cx="52500" cy="60525"/>
            </a:xfrm>
            <a:custGeom>
              <a:avLst/>
              <a:gdLst/>
              <a:ahLst/>
              <a:cxnLst/>
              <a:rect l="l" t="t" r="r" b="b"/>
              <a:pathLst>
                <a:path w="2100" h="2421" extrusionOk="0">
                  <a:moveTo>
                    <a:pt x="2074" y="1"/>
                  </a:moveTo>
                  <a:cubicBezTo>
                    <a:pt x="2047" y="1"/>
                    <a:pt x="1895" y="371"/>
                    <a:pt x="1680" y="705"/>
                  </a:cubicBezTo>
                  <a:cubicBezTo>
                    <a:pt x="1466" y="1045"/>
                    <a:pt x="1196" y="1341"/>
                    <a:pt x="1196" y="1341"/>
                  </a:cubicBezTo>
                  <a:cubicBezTo>
                    <a:pt x="1196" y="1341"/>
                    <a:pt x="947" y="1653"/>
                    <a:pt x="644" y="1916"/>
                  </a:cubicBezTo>
                  <a:cubicBezTo>
                    <a:pt x="345" y="2183"/>
                    <a:pt x="0" y="2396"/>
                    <a:pt x="11" y="2418"/>
                  </a:cubicBezTo>
                  <a:cubicBezTo>
                    <a:pt x="12" y="2420"/>
                    <a:pt x="13" y="2420"/>
                    <a:pt x="16" y="2420"/>
                  </a:cubicBezTo>
                  <a:cubicBezTo>
                    <a:pt x="62" y="2420"/>
                    <a:pt x="413" y="2253"/>
                    <a:pt x="724" y="2017"/>
                  </a:cubicBezTo>
                  <a:cubicBezTo>
                    <a:pt x="1058" y="1773"/>
                    <a:pt x="1333" y="1461"/>
                    <a:pt x="1333" y="1461"/>
                  </a:cubicBezTo>
                  <a:cubicBezTo>
                    <a:pt x="1333" y="1461"/>
                    <a:pt x="1599" y="1136"/>
                    <a:pt x="1791" y="772"/>
                  </a:cubicBezTo>
                  <a:cubicBezTo>
                    <a:pt x="1986" y="406"/>
                    <a:pt x="2099" y="8"/>
                    <a:pt x="2075" y="1"/>
                  </a:cubicBezTo>
                  <a:cubicBezTo>
                    <a:pt x="2075" y="1"/>
                    <a:pt x="2075" y="1"/>
                    <a:pt x="2074"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6"/>
            <p:cNvSpPr/>
            <p:nvPr/>
          </p:nvSpPr>
          <p:spPr>
            <a:xfrm>
              <a:off x="2200000" y="3363525"/>
              <a:ext cx="11375" cy="61225"/>
            </a:xfrm>
            <a:custGeom>
              <a:avLst/>
              <a:gdLst/>
              <a:ahLst/>
              <a:cxnLst/>
              <a:rect l="l" t="t" r="r" b="b"/>
              <a:pathLst>
                <a:path w="455" h="2449" extrusionOk="0">
                  <a:moveTo>
                    <a:pt x="431" y="0"/>
                  </a:moveTo>
                  <a:cubicBezTo>
                    <a:pt x="404" y="0"/>
                    <a:pt x="250" y="272"/>
                    <a:pt x="155" y="573"/>
                  </a:cubicBezTo>
                  <a:cubicBezTo>
                    <a:pt x="56" y="877"/>
                    <a:pt x="20" y="1198"/>
                    <a:pt x="20" y="1198"/>
                  </a:cubicBezTo>
                  <a:cubicBezTo>
                    <a:pt x="20" y="1198"/>
                    <a:pt x="0" y="1520"/>
                    <a:pt x="47" y="1838"/>
                  </a:cubicBezTo>
                  <a:cubicBezTo>
                    <a:pt x="88" y="2152"/>
                    <a:pt x="193" y="2449"/>
                    <a:pt x="218" y="2449"/>
                  </a:cubicBezTo>
                  <a:cubicBezTo>
                    <a:pt x="219" y="2449"/>
                    <a:pt x="219" y="2449"/>
                    <a:pt x="219" y="2449"/>
                  </a:cubicBezTo>
                  <a:cubicBezTo>
                    <a:pt x="243" y="2441"/>
                    <a:pt x="183" y="2135"/>
                    <a:pt x="175" y="1830"/>
                  </a:cubicBezTo>
                  <a:cubicBezTo>
                    <a:pt x="162" y="1520"/>
                    <a:pt x="200" y="1216"/>
                    <a:pt x="200" y="1216"/>
                  </a:cubicBezTo>
                  <a:cubicBezTo>
                    <a:pt x="200" y="1216"/>
                    <a:pt x="215" y="909"/>
                    <a:pt x="280" y="607"/>
                  </a:cubicBezTo>
                  <a:cubicBezTo>
                    <a:pt x="339" y="303"/>
                    <a:pt x="454" y="14"/>
                    <a:pt x="432" y="1"/>
                  </a:cubicBezTo>
                  <a:cubicBezTo>
                    <a:pt x="432" y="1"/>
                    <a:pt x="431" y="0"/>
                    <a:pt x="431"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6"/>
            <p:cNvSpPr/>
            <p:nvPr/>
          </p:nvSpPr>
          <p:spPr>
            <a:xfrm>
              <a:off x="2226025" y="3289950"/>
              <a:ext cx="38825" cy="99900"/>
            </a:xfrm>
            <a:custGeom>
              <a:avLst/>
              <a:gdLst/>
              <a:ahLst/>
              <a:cxnLst/>
              <a:rect l="l" t="t" r="r" b="b"/>
              <a:pathLst>
                <a:path w="1553" h="3996" extrusionOk="0">
                  <a:moveTo>
                    <a:pt x="1532" y="0"/>
                  </a:moveTo>
                  <a:cubicBezTo>
                    <a:pt x="1503" y="0"/>
                    <a:pt x="1431" y="538"/>
                    <a:pt x="1313" y="1060"/>
                  </a:cubicBezTo>
                  <a:cubicBezTo>
                    <a:pt x="1254" y="1323"/>
                    <a:pt x="1177" y="1578"/>
                    <a:pt x="1108" y="1767"/>
                  </a:cubicBezTo>
                  <a:cubicBezTo>
                    <a:pt x="1039" y="1953"/>
                    <a:pt x="982" y="2072"/>
                    <a:pt x="982" y="2072"/>
                  </a:cubicBezTo>
                  <a:cubicBezTo>
                    <a:pt x="982" y="2072"/>
                    <a:pt x="934" y="2196"/>
                    <a:pt x="841" y="2371"/>
                  </a:cubicBezTo>
                  <a:cubicBezTo>
                    <a:pt x="750" y="2547"/>
                    <a:pt x="605" y="2774"/>
                    <a:pt x="456" y="3001"/>
                  </a:cubicBezTo>
                  <a:cubicBezTo>
                    <a:pt x="306" y="3230"/>
                    <a:pt x="170" y="3471"/>
                    <a:pt x="95" y="3663"/>
                  </a:cubicBezTo>
                  <a:cubicBezTo>
                    <a:pt x="18" y="3855"/>
                    <a:pt x="0" y="3993"/>
                    <a:pt x="10" y="3996"/>
                  </a:cubicBezTo>
                  <a:cubicBezTo>
                    <a:pt x="10" y="3996"/>
                    <a:pt x="10" y="3996"/>
                    <a:pt x="10" y="3996"/>
                  </a:cubicBezTo>
                  <a:cubicBezTo>
                    <a:pt x="25" y="3996"/>
                    <a:pt x="67" y="3867"/>
                    <a:pt x="160" y="3690"/>
                  </a:cubicBezTo>
                  <a:cubicBezTo>
                    <a:pt x="253" y="3513"/>
                    <a:pt x="400" y="3291"/>
                    <a:pt x="561" y="3073"/>
                  </a:cubicBezTo>
                  <a:cubicBezTo>
                    <a:pt x="721" y="2856"/>
                    <a:pt x="881" y="2634"/>
                    <a:pt x="988" y="2455"/>
                  </a:cubicBezTo>
                  <a:cubicBezTo>
                    <a:pt x="1092" y="2274"/>
                    <a:pt x="1148" y="2146"/>
                    <a:pt x="1148" y="2146"/>
                  </a:cubicBezTo>
                  <a:cubicBezTo>
                    <a:pt x="1148" y="2146"/>
                    <a:pt x="1201" y="2018"/>
                    <a:pt x="1265" y="1820"/>
                  </a:cubicBezTo>
                  <a:cubicBezTo>
                    <a:pt x="1329" y="1623"/>
                    <a:pt x="1396" y="1355"/>
                    <a:pt x="1439" y="1084"/>
                  </a:cubicBezTo>
                  <a:cubicBezTo>
                    <a:pt x="1527" y="546"/>
                    <a:pt x="1553" y="2"/>
                    <a:pt x="1532" y="0"/>
                  </a:cubicBezTo>
                  <a:cubicBezTo>
                    <a:pt x="1532" y="0"/>
                    <a:pt x="1532" y="0"/>
                    <a:pt x="153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6"/>
            <p:cNvSpPr/>
            <p:nvPr/>
          </p:nvSpPr>
          <p:spPr>
            <a:xfrm>
              <a:off x="2161625" y="3398075"/>
              <a:ext cx="13625" cy="84250"/>
            </a:xfrm>
            <a:custGeom>
              <a:avLst/>
              <a:gdLst/>
              <a:ahLst/>
              <a:cxnLst/>
              <a:rect l="l" t="t" r="r" b="b"/>
              <a:pathLst>
                <a:path w="545" h="3370" extrusionOk="0">
                  <a:moveTo>
                    <a:pt x="179" y="0"/>
                  </a:moveTo>
                  <a:cubicBezTo>
                    <a:pt x="154" y="0"/>
                    <a:pt x="60" y="419"/>
                    <a:pt x="33" y="849"/>
                  </a:cubicBezTo>
                  <a:cubicBezTo>
                    <a:pt x="1" y="1282"/>
                    <a:pt x="36" y="1717"/>
                    <a:pt x="36" y="1717"/>
                  </a:cubicBezTo>
                  <a:cubicBezTo>
                    <a:pt x="36" y="1717"/>
                    <a:pt x="89" y="2149"/>
                    <a:pt x="207" y="2566"/>
                  </a:cubicBezTo>
                  <a:cubicBezTo>
                    <a:pt x="319" y="2978"/>
                    <a:pt x="493" y="3369"/>
                    <a:pt x="519" y="3369"/>
                  </a:cubicBezTo>
                  <a:cubicBezTo>
                    <a:pt x="520" y="3369"/>
                    <a:pt x="520" y="3369"/>
                    <a:pt x="520" y="3369"/>
                  </a:cubicBezTo>
                  <a:cubicBezTo>
                    <a:pt x="544" y="3359"/>
                    <a:pt x="410" y="2953"/>
                    <a:pt x="330" y="2537"/>
                  </a:cubicBezTo>
                  <a:cubicBezTo>
                    <a:pt x="247" y="2120"/>
                    <a:pt x="216" y="1698"/>
                    <a:pt x="216" y="1698"/>
                  </a:cubicBezTo>
                  <a:cubicBezTo>
                    <a:pt x="216" y="1698"/>
                    <a:pt x="162" y="1279"/>
                    <a:pt x="160" y="854"/>
                  </a:cubicBezTo>
                  <a:cubicBezTo>
                    <a:pt x="154" y="430"/>
                    <a:pt x="207" y="3"/>
                    <a:pt x="180" y="0"/>
                  </a:cubicBezTo>
                  <a:cubicBezTo>
                    <a:pt x="179" y="0"/>
                    <a:pt x="179" y="0"/>
                    <a:pt x="17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6"/>
            <p:cNvSpPr/>
            <p:nvPr/>
          </p:nvSpPr>
          <p:spPr>
            <a:xfrm>
              <a:off x="2186450" y="3482225"/>
              <a:ext cx="23925" cy="51475"/>
            </a:xfrm>
            <a:custGeom>
              <a:avLst/>
              <a:gdLst/>
              <a:ahLst/>
              <a:cxnLst/>
              <a:rect l="l" t="t" r="r" b="b"/>
              <a:pathLst>
                <a:path w="957" h="2059" extrusionOk="0">
                  <a:moveTo>
                    <a:pt x="136" y="1"/>
                  </a:moveTo>
                  <a:cubicBezTo>
                    <a:pt x="124" y="1"/>
                    <a:pt x="72" y="55"/>
                    <a:pt x="39" y="160"/>
                  </a:cubicBezTo>
                  <a:cubicBezTo>
                    <a:pt x="0" y="270"/>
                    <a:pt x="0" y="427"/>
                    <a:pt x="32" y="575"/>
                  </a:cubicBezTo>
                  <a:cubicBezTo>
                    <a:pt x="64" y="722"/>
                    <a:pt x="120" y="863"/>
                    <a:pt x="165" y="962"/>
                  </a:cubicBezTo>
                  <a:cubicBezTo>
                    <a:pt x="210" y="1063"/>
                    <a:pt x="240" y="1128"/>
                    <a:pt x="240" y="1128"/>
                  </a:cubicBezTo>
                  <a:cubicBezTo>
                    <a:pt x="240" y="1128"/>
                    <a:pt x="384" y="1384"/>
                    <a:pt x="554" y="1621"/>
                  </a:cubicBezTo>
                  <a:cubicBezTo>
                    <a:pt x="716" y="1849"/>
                    <a:pt x="903" y="2058"/>
                    <a:pt x="933" y="2058"/>
                  </a:cubicBezTo>
                  <a:cubicBezTo>
                    <a:pt x="934" y="2058"/>
                    <a:pt x="935" y="2058"/>
                    <a:pt x="936" y="2057"/>
                  </a:cubicBezTo>
                  <a:cubicBezTo>
                    <a:pt x="957" y="2045"/>
                    <a:pt x="800" y="1801"/>
                    <a:pt x="661" y="1552"/>
                  </a:cubicBezTo>
                  <a:cubicBezTo>
                    <a:pt x="522" y="1304"/>
                    <a:pt x="400" y="1047"/>
                    <a:pt x="400" y="1047"/>
                  </a:cubicBezTo>
                  <a:cubicBezTo>
                    <a:pt x="400" y="1047"/>
                    <a:pt x="367" y="985"/>
                    <a:pt x="314" y="890"/>
                  </a:cubicBezTo>
                  <a:cubicBezTo>
                    <a:pt x="264" y="797"/>
                    <a:pt x="200" y="673"/>
                    <a:pt x="157" y="543"/>
                  </a:cubicBezTo>
                  <a:cubicBezTo>
                    <a:pt x="111" y="414"/>
                    <a:pt x="95" y="278"/>
                    <a:pt x="106" y="176"/>
                  </a:cubicBezTo>
                  <a:cubicBezTo>
                    <a:pt x="117" y="73"/>
                    <a:pt x="151" y="9"/>
                    <a:pt x="138" y="1"/>
                  </a:cubicBezTo>
                  <a:cubicBezTo>
                    <a:pt x="137" y="1"/>
                    <a:pt x="137" y="1"/>
                    <a:pt x="13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6"/>
            <p:cNvSpPr/>
            <p:nvPr/>
          </p:nvSpPr>
          <p:spPr>
            <a:xfrm>
              <a:off x="2185850" y="3403750"/>
              <a:ext cx="28025" cy="99100"/>
            </a:xfrm>
            <a:custGeom>
              <a:avLst/>
              <a:gdLst/>
              <a:ahLst/>
              <a:cxnLst/>
              <a:rect l="l" t="t" r="r" b="b"/>
              <a:pathLst>
                <a:path w="1121" h="3964" extrusionOk="0">
                  <a:moveTo>
                    <a:pt x="25" y="0"/>
                  </a:moveTo>
                  <a:cubicBezTo>
                    <a:pt x="25" y="0"/>
                    <a:pt x="25" y="0"/>
                    <a:pt x="24" y="0"/>
                  </a:cubicBezTo>
                  <a:cubicBezTo>
                    <a:pt x="0" y="15"/>
                    <a:pt x="240" y="477"/>
                    <a:pt x="432" y="956"/>
                  </a:cubicBezTo>
                  <a:cubicBezTo>
                    <a:pt x="629" y="1434"/>
                    <a:pt x="758" y="1932"/>
                    <a:pt x="758" y="1932"/>
                  </a:cubicBezTo>
                  <a:cubicBezTo>
                    <a:pt x="758" y="1932"/>
                    <a:pt x="913" y="2421"/>
                    <a:pt x="966" y="2932"/>
                  </a:cubicBezTo>
                  <a:cubicBezTo>
                    <a:pt x="1025" y="3444"/>
                    <a:pt x="945" y="3960"/>
                    <a:pt x="973" y="3964"/>
                  </a:cubicBezTo>
                  <a:cubicBezTo>
                    <a:pt x="973" y="3964"/>
                    <a:pt x="973" y="3964"/>
                    <a:pt x="973" y="3964"/>
                  </a:cubicBezTo>
                  <a:cubicBezTo>
                    <a:pt x="998" y="3964"/>
                    <a:pt x="1121" y="3450"/>
                    <a:pt x="1096" y="2924"/>
                  </a:cubicBezTo>
                  <a:cubicBezTo>
                    <a:pt x="1073" y="2395"/>
                    <a:pt x="934" y="1884"/>
                    <a:pt x="934" y="1884"/>
                  </a:cubicBezTo>
                  <a:cubicBezTo>
                    <a:pt x="934" y="1884"/>
                    <a:pt x="779" y="1375"/>
                    <a:pt x="550" y="904"/>
                  </a:cubicBezTo>
                  <a:cubicBezTo>
                    <a:pt x="326" y="436"/>
                    <a:pt x="51" y="0"/>
                    <a:pt x="25"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6"/>
            <p:cNvSpPr/>
            <p:nvPr/>
          </p:nvSpPr>
          <p:spPr>
            <a:xfrm>
              <a:off x="2730325" y="3280050"/>
              <a:ext cx="50925" cy="78975"/>
            </a:xfrm>
            <a:custGeom>
              <a:avLst/>
              <a:gdLst/>
              <a:ahLst/>
              <a:cxnLst/>
              <a:rect l="l" t="t" r="r" b="b"/>
              <a:pathLst>
                <a:path w="2037" h="3159" extrusionOk="0">
                  <a:moveTo>
                    <a:pt x="159" y="1"/>
                  </a:moveTo>
                  <a:cubicBezTo>
                    <a:pt x="80" y="1"/>
                    <a:pt x="1" y="62"/>
                    <a:pt x="5" y="149"/>
                  </a:cubicBezTo>
                  <a:cubicBezTo>
                    <a:pt x="37" y="1172"/>
                    <a:pt x="617" y="2881"/>
                    <a:pt x="1757" y="3153"/>
                  </a:cubicBezTo>
                  <a:cubicBezTo>
                    <a:pt x="1775" y="3157"/>
                    <a:pt x="1792" y="3159"/>
                    <a:pt x="1810" y="3159"/>
                  </a:cubicBezTo>
                  <a:cubicBezTo>
                    <a:pt x="1926" y="3159"/>
                    <a:pt x="2036" y="3070"/>
                    <a:pt x="2031" y="2945"/>
                  </a:cubicBezTo>
                  <a:cubicBezTo>
                    <a:pt x="2010" y="2390"/>
                    <a:pt x="1639" y="1898"/>
                    <a:pt x="1342" y="1452"/>
                  </a:cubicBezTo>
                  <a:cubicBezTo>
                    <a:pt x="1008" y="951"/>
                    <a:pt x="662" y="488"/>
                    <a:pt x="261" y="45"/>
                  </a:cubicBezTo>
                  <a:cubicBezTo>
                    <a:pt x="233" y="14"/>
                    <a:pt x="196" y="1"/>
                    <a:pt x="15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6"/>
            <p:cNvSpPr/>
            <p:nvPr/>
          </p:nvSpPr>
          <p:spPr>
            <a:xfrm>
              <a:off x="2760825" y="3237550"/>
              <a:ext cx="80200" cy="122750"/>
            </a:xfrm>
            <a:custGeom>
              <a:avLst/>
              <a:gdLst/>
              <a:ahLst/>
              <a:cxnLst/>
              <a:rect l="l" t="t" r="r" b="b"/>
              <a:pathLst>
                <a:path w="3208" h="4910" extrusionOk="0">
                  <a:moveTo>
                    <a:pt x="592" y="1"/>
                  </a:moveTo>
                  <a:cubicBezTo>
                    <a:pt x="485" y="1"/>
                    <a:pt x="393" y="56"/>
                    <a:pt x="326" y="187"/>
                  </a:cubicBezTo>
                  <a:cubicBezTo>
                    <a:pt x="0" y="833"/>
                    <a:pt x="921" y="1618"/>
                    <a:pt x="1260" y="2090"/>
                  </a:cubicBezTo>
                  <a:cubicBezTo>
                    <a:pt x="1880" y="2961"/>
                    <a:pt x="2269" y="3895"/>
                    <a:pt x="2801" y="4806"/>
                  </a:cubicBezTo>
                  <a:cubicBezTo>
                    <a:pt x="2843" y="4877"/>
                    <a:pt x="2913" y="4909"/>
                    <a:pt x="2984" y="4909"/>
                  </a:cubicBezTo>
                  <a:cubicBezTo>
                    <a:pt x="3096" y="4909"/>
                    <a:pt x="3208" y="4829"/>
                    <a:pt x="3206" y="4696"/>
                  </a:cubicBezTo>
                  <a:cubicBezTo>
                    <a:pt x="3179" y="3580"/>
                    <a:pt x="2613" y="2248"/>
                    <a:pt x="2000" y="1323"/>
                  </a:cubicBezTo>
                  <a:cubicBezTo>
                    <a:pt x="1869" y="1125"/>
                    <a:pt x="1077" y="1"/>
                    <a:pt x="59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6"/>
            <p:cNvSpPr/>
            <p:nvPr/>
          </p:nvSpPr>
          <p:spPr>
            <a:xfrm>
              <a:off x="2823850" y="3262525"/>
              <a:ext cx="27875" cy="45625"/>
            </a:xfrm>
            <a:custGeom>
              <a:avLst/>
              <a:gdLst/>
              <a:ahLst/>
              <a:cxnLst/>
              <a:rect l="l" t="t" r="r" b="b"/>
              <a:pathLst>
                <a:path w="1115" h="1825" extrusionOk="0">
                  <a:moveTo>
                    <a:pt x="190" y="1"/>
                  </a:moveTo>
                  <a:cubicBezTo>
                    <a:pt x="98" y="1"/>
                    <a:pt x="1" y="113"/>
                    <a:pt x="63" y="209"/>
                  </a:cubicBezTo>
                  <a:cubicBezTo>
                    <a:pt x="245" y="482"/>
                    <a:pt x="405" y="768"/>
                    <a:pt x="534" y="1069"/>
                  </a:cubicBezTo>
                  <a:cubicBezTo>
                    <a:pt x="653" y="1345"/>
                    <a:pt x="733" y="1560"/>
                    <a:pt x="918" y="1795"/>
                  </a:cubicBezTo>
                  <a:cubicBezTo>
                    <a:pt x="935" y="1816"/>
                    <a:pt x="957" y="1825"/>
                    <a:pt x="978" y="1825"/>
                  </a:cubicBezTo>
                  <a:cubicBezTo>
                    <a:pt x="1028" y="1825"/>
                    <a:pt x="1078" y="1779"/>
                    <a:pt x="1081" y="1729"/>
                  </a:cubicBezTo>
                  <a:cubicBezTo>
                    <a:pt x="1115" y="1099"/>
                    <a:pt x="654" y="515"/>
                    <a:pt x="275" y="44"/>
                  </a:cubicBezTo>
                  <a:cubicBezTo>
                    <a:pt x="252" y="14"/>
                    <a:pt x="221" y="1"/>
                    <a:pt x="19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6"/>
            <p:cNvSpPr/>
            <p:nvPr/>
          </p:nvSpPr>
          <p:spPr>
            <a:xfrm>
              <a:off x="2865175" y="3270550"/>
              <a:ext cx="27125" cy="44900"/>
            </a:xfrm>
            <a:custGeom>
              <a:avLst/>
              <a:gdLst/>
              <a:ahLst/>
              <a:cxnLst/>
              <a:rect l="l" t="t" r="r" b="b"/>
              <a:pathLst>
                <a:path w="1085" h="1796" extrusionOk="0">
                  <a:moveTo>
                    <a:pt x="212" y="0"/>
                  </a:moveTo>
                  <a:cubicBezTo>
                    <a:pt x="102" y="0"/>
                    <a:pt x="0" y="109"/>
                    <a:pt x="71" y="239"/>
                  </a:cubicBezTo>
                  <a:cubicBezTo>
                    <a:pt x="204" y="484"/>
                    <a:pt x="319" y="736"/>
                    <a:pt x="407" y="1002"/>
                  </a:cubicBezTo>
                  <a:cubicBezTo>
                    <a:pt x="487" y="1240"/>
                    <a:pt x="517" y="1491"/>
                    <a:pt x="663" y="1699"/>
                  </a:cubicBezTo>
                  <a:cubicBezTo>
                    <a:pt x="709" y="1766"/>
                    <a:pt x="774" y="1796"/>
                    <a:pt x="837" y="1796"/>
                  </a:cubicBezTo>
                  <a:cubicBezTo>
                    <a:pt x="935" y="1796"/>
                    <a:pt x="1029" y="1722"/>
                    <a:pt x="1040" y="1598"/>
                  </a:cubicBezTo>
                  <a:cubicBezTo>
                    <a:pt x="1085" y="1083"/>
                    <a:pt x="637" y="471"/>
                    <a:pt x="349" y="75"/>
                  </a:cubicBezTo>
                  <a:cubicBezTo>
                    <a:pt x="312" y="22"/>
                    <a:pt x="261" y="0"/>
                    <a:pt x="21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6"/>
            <p:cNvSpPr/>
            <p:nvPr/>
          </p:nvSpPr>
          <p:spPr>
            <a:xfrm>
              <a:off x="2802950" y="3197350"/>
              <a:ext cx="44875" cy="27450"/>
            </a:xfrm>
            <a:custGeom>
              <a:avLst/>
              <a:gdLst/>
              <a:ahLst/>
              <a:cxnLst/>
              <a:rect l="l" t="t" r="r" b="b"/>
              <a:pathLst>
                <a:path w="1795" h="1098" extrusionOk="0">
                  <a:moveTo>
                    <a:pt x="295" y="0"/>
                  </a:moveTo>
                  <a:cubicBezTo>
                    <a:pt x="229" y="0"/>
                    <a:pt x="163" y="14"/>
                    <a:pt x="98" y="46"/>
                  </a:cubicBezTo>
                  <a:cubicBezTo>
                    <a:pt x="18" y="86"/>
                    <a:pt x="0" y="179"/>
                    <a:pt x="11" y="261"/>
                  </a:cubicBezTo>
                  <a:cubicBezTo>
                    <a:pt x="51" y="537"/>
                    <a:pt x="418" y="689"/>
                    <a:pt x="654" y="774"/>
                  </a:cubicBezTo>
                  <a:cubicBezTo>
                    <a:pt x="974" y="892"/>
                    <a:pt x="1307" y="969"/>
                    <a:pt x="1629" y="1090"/>
                  </a:cubicBezTo>
                  <a:cubicBezTo>
                    <a:pt x="1643" y="1096"/>
                    <a:pt x="1656" y="1098"/>
                    <a:pt x="1668" y="1098"/>
                  </a:cubicBezTo>
                  <a:cubicBezTo>
                    <a:pt x="1761" y="1098"/>
                    <a:pt x="1795" y="950"/>
                    <a:pt x="1713" y="892"/>
                  </a:cubicBezTo>
                  <a:cubicBezTo>
                    <a:pt x="1426" y="691"/>
                    <a:pt x="1169" y="430"/>
                    <a:pt x="878" y="243"/>
                  </a:cubicBezTo>
                  <a:cubicBezTo>
                    <a:pt x="703" y="131"/>
                    <a:pt x="499" y="0"/>
                    <a:pt x="295"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6"/>
            <p:cNvSpPr/>
            <p:nvPr/>
          </p:nvSpPr>
          <p:spPr>
            <a:xfrm>
              <a:off x="2135125" y="3253500"/>
              <a:ext cx="49575" cy="91475"/>
            </a:xfrm>
            <a:custGeom>
              <a:avLst/>
              <a:gdLst/>
              <a:ahLst/>
              <a:cxnLst/>
              <a:rect l="l" t="t" r="r" b="b"/>
              <a:pathLst>
                <a:path w="1983" h="3659" extrusionOk="0">
                  <a:moveTo>
                    <a:pt x="1808" y="1"/>
                  </a:moveTo>
                  <a:cubicBezTo>
                    <a:pt x="1784" y="1"/>
                    <a:pt x="1758" y="9"/>
                    <a:pt x="1732" y="29"/>
                  </a:cubicBezTo>
                  <a:cubicBezTo>
                    <a:pt x="669" y="841"/>
                    <a:pt x="151" y="2181"/>
                    <a:pt x="13" y="3476"/>
                  </a:cubicBezTo>
                  <a:cubicBezTo>
                    <a:pt x="0" y="3597"/>
                    <a:pt x="92" y="3658"/>
                    <a:pt x="189" y="3658"/>
                  </a:cubicBezTo>
                  <a:cubicBezTo>
                    <a:pt x="270" y="3658"/>
                    <a:pt x="355" y="3615"/>
                    <a:pt x="384" y="3527"/>
                  </a:cubicBezTo>
                  <a:cubicBezTo>
                    <a:pt x="779" y="2354"/>
                    <a:pt x="1403" y="1334"/>
                    <a:pt x="1935" y="234"/>
                  </a:cubicBezTo>
                  <a:cubicBezTo>
                    <a:pt x="1983" y="139"/>
                    <a:pt x="1907" y="1"/>
                    <a:pt x="1808"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6"/>
            <p:cNvSpPr/>
            <p:nvPr/>
          </p:nvSpPr>
          <p:spPr>
            <a:xfrm>
              <a:off x="2164950" y="3304800"/>
              <a:ext cx="26700" cy="35075"/>
            </a:xfrm>
            <a:custGeom>
              <a:avLst/>
              <a:gdLst/>
              <a:ahLst/>
              <a:cxnLst/>
              <a:rect l="l" t="t" r="r" b="b"/>
              <a:pathLst>
                <a:path w="1068" h="1403" extrusionOk="0">
                  <a:moveTo>
                    <a:pt x="842" y="0"/>
                  </a:moveTo>
                  <a:cubicBezTo>
                    <a:pt x="806" y="0"/>
                    <a:pt x="767" y="15"/>
                    <a:pt x="733" y="49"/>
                  </a:cubicBezTo>
                  <a:cubicBezTo>
                    <a:pt x="357" y="428"/>
                    <a:pt x="155" y="879"/>
                    <a:pt x="3" y="1387"/>
                  </a:cubicBezTo>
                  <a:cubicBezTo>
                    <a:pt x="0" y="1396"/>
                    <a:pt x="8" y="1402"/>
                    <a:pt x="17" y="1402"/>
                  </a:cubicBezTo>
                  <a:cubicBezTo>
                    <a:pt x="21" y="1402"/>
                    <a:pt x="25" y="1401"/>
                    <a:pt x="27" y="1397"/>
                  </a:cubicBezTo>
                  <a:cubicBezTo>
                    <a:pt x="299" y="992"/>
                    <a:pt x="643" y="644"/>
                    <a:pt x="963" y="279"/>
                  </a:cubicBezTo>
                  <a:cubicBezTo>
                    <a:pt x="1067" y="160"/>
                    <a:pt x="964" y="0"/>
                    <a:pt x="84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6"/>
            <p:cNvSpPr/>
            <p:nvPr/>
          </p:nvSpPr>
          <p:spPr>
            <a:xfrm>
              <a:off x="2191975" y="3283850"/>
              <a:ext cx="47850" cy="55450"/>
            </a:xfrm>
            <a:custGeom>
              <a:avLst/>
              <a:gdLst/>
              <a:ahLst/>
              <a:cxnLst/>
              <a:rect l="l" t="t" r="r" b="b"/>
              <a:pathLst>
                <a:path w="1914" h="2218" extrusionOk="0">
                  <a:moveTo>
                    <a:pt x="1593" y="0"/>
                  </a:moveTo>
                  <a:cubicBezTo>
                    <a:pt x="1240" y="0"/>
                    <a:pt x="1032" y="437"/>
                    <a:pt x="833" y="692"/>
                  </a:cubicBezTo>
                  <a:cubicBezTo>
                    <a:pt x="555" y="1044"/>
                    <a:pt x="194" y="1477"/>
                    <a:pt x="59" y="1907"/>
                  </a:cubicBezTo>
                  <a:cubicBezTo>
                    <a:pt x="0" y="2100"/>
                    <a:pt x="149" y="2217"/>
                    <a:pt x="307" y="2217"/>
                  </a:cubicBezTo>
                  <a:cubicBezTo>
                    <a:pt x="371" y="2217"/>
                    <a:pt x="436" y="2198"/>
                    <a:pt x="489" y="2157"/>
                  </a:cubicBezTo>
                  <a:cubicBezTo>
                    <a:pt x="751" y="1954"/>
                    <a:pt x="929" y="1613"/>
                    <a:pt x="1119" y="1343"/>
                  </a:cubicBezTo>
                  <a:cubicBezTo>
                    <a:pt x="1304" y="1077"/>
                    <a:pt x="1441" y="729"/>
                    <a:pt x="1649" y="476"/>
                  </a:cubicBezTo>
                  <a:lnTo>
                    <a:pt x="1649" y="476"/>
                  </a:lnTo>
                  <a:cubicBezTo>
                    <a:pt x="1866" y="420"/>
                    <a:pt x="1913" y="42"/>
                    <a:pt x="1656" y="5"/>
                  </a:cubicBezTo>
                  <a:cubicBezTo>
                    <a:pt x="1635" y="2"/>
                    <a:pt x="1614" y="0"/>
                    <a:pt x="1593"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6"/>
            <p:cNvSpPr/>
            <p:nvPr/>
          </p:nvSpPr>
          <p:spPr>
            <a:xfrm>
              <a:off x="2224625" y="3312050"/>
              <a:ext cx="22700" cy="35150"/>
            </a:xfrm>
            <a:custGeom>
              <a:avLst/>
              <a:gdLst/>
              <a:ahLst/>
              <a:cxnLst/>
              <a:rect l="l" t="t" r="r" b="b"/>
              <a:pathLst>
                <a:path w="908" h="1406" extrusionOk="0">
                  <a:moveTo>
                    <a:pt x="629" y="0"/>
                  </a:moveTo>
                  <a:cubicBezTo>
                    <a:pt x="554" y="0"/>
                    <a:pt x="479" y="32"/>
                    <a:pt x="432" y="106"/>
                  </a:cubicBezTo>
                  <a:cubicBezTo>
                    <a:pt x="326" y="269"/>
                    <a:pt x="226" y="435"/>
                    <a:pt x="135" y="607"/>
                  </a:cubicBezTo>
                  <a:cubicBezTo>
                    <a:pt x="88" y="693"/>
                    <a:pt x="34" y="782"/>
                    <a:pt x="18" y="878"/>
                  </a:cubicBezTo>
                  <a:cubicBezTo>
                    <a:pt x="0" y="977"/>
                    <a:pt x="15" y="1085"/>
                    <a:pt x="18" y="1185"/>
                  </a:cubicBezTo>
                  <a:cubicBezTo>
                    <a:pt x="23" y="1330"/>
                    <a:pt x="127" y="1406"/>
                    <a:pt x="239" y="1406"/>
                  </a:cubicBezTo>
                  <a:cubicBezTo>
                    <a:pt x="314" y="1406"/>
                    <a:pt x="393" y="1371"/>
                    <a:pt x="446" y="1300"/>
                  </a:cubicBezTo>
                  <a:cubicBezTo>
                    <a:pt x="499" y="1230"/>
                    <a:pt x="569" y="1161"/>
                    <a:pt x="614" y="1085"/>
                  </a:cubicBezTo>
                  <a:cubicBezTo>
                    <a:pt x="662" y="1003"/>
                    <a:pt x="672" y="898"/>
                    <a:pt x="696" y="806"/>
                  </a:cubicBezTo>
                  <a:cubicBezTo>
                    <a:pt x="739" y="629"/>
                    <a:pt x="793" y="455"/>
                    <a:pt x="852" y="282"/>
                  </a:cubicBezTo>
                  <a:cubicBezTo>
                    <a:pt x="908" y="115"/>
                    <a:pt x="769" y="0"/>
                    <a:pt x="629"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6"/>
            <p:cNvSpPr/>
            <p:nvPr/>
          </p:nvSpPr>
          <p:spPr>
            <a:xfrm>
              <a:off x="2401525" y="3114900"/>
              <a:ext cx="165100" cy="38550"/>
            </a:xfrm>
            <a:custGeom>
              <a:avLst/>
              <a:gdLst/>
              <a:ahLst/>
              <a:cxnLst/>
              <a:rect l="l" t="t" r="r" b="b"/>
              <a:pathLst>
                <a:path w="6604" h="1542" extrusionOk="0">
                  <a:moveTo>
                    <a:pt x="4069" y="1"/>
                  </a:moveTo>
                  <a:cubicBezTo>
                    <a:pt x="3711" y="1"/>
                    <a:pt x="3363" y="20"/>
                    <a:pt x="3046" y="46"/>
                  </a:cubicBezTo>
                  <a:cubicBezTo>
                    <a:pt x="1847" y="144"/>
                    <a:pt x="1086" y="425"/>
                    <a:pt x="168" y="1138"/>
                  </a:cubicBezTo>
                  <a:cubicBezTo>
                    <a:pt x="1" y="1272"/>
                    <a:pt x="156" y="1527"/>
                    <a:pt x="333" y="1533"/>
                  </a:cubicBezTo>
                  <a:cubicBezTo>
                    <a:pt x="481" y="1539"/>
                    <a:pt x="626" y="1542"/>
                    <a:pt x="768" y="1542"/>
                  </a:cubicBezTo>
                  <a:cubicBezTo>
                    <a:pt x="1604" y="1542"/>
                    <a:pt x="2344" y="1445"/>
                    <a:pt x="3219" y="1304"/>
                  </a:cubicBezTo>
                  <a:cubicBezTo>
                    <a:pt x="4236" y="1143"/>
                    <a:pt x="5353" y="1232"/>
                    <a:pt x="6330" y="945"/>
                  </a:cubicBezTo>
                  <a:cubicBezTo>
                    <a:pt x="6546" y="881"/>
                    <a:pt x="6604" y="563"/>
                    <a:pt x="6394" y="451"/>
                  </a:cubicBezTo>
                  <a:cubicBezTo>
                    <a:pt x="5743" y="101"/>
                    <a:pt x="4882" y="1"/>
                    <a:pt x="406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6"/>
            <p:cNvSpPr/>
            <p:nvPr/>
          </p:nvSpPr>
          <p:spPr>
            <a:xfrm>
              <a:off x="2573225" y="3127050"/>
              <a:ext cx="31925" cy="19550"/>
            </a:xfrm>
            <a:custGeom>
              <a:avLst/>
              <a:gdLst/>
              <a:ahLst/>
              <a:cxnLst/>
              <a:rect l="l" t="t" r="r" b="b"/>
              <a:pathLst>
                <a:path w="1277" h="782" extrusionOk="0">
                  <a:moveTo>
                    <a:pt x="698" y="1"/>
                  </a:moveTo>
                  <a:cubicBezTo>
                    <a:pt x="570" y="1"/>
                    <a:pt x="439" y="36"/>
                    <a:pt x="318" y="100"/>
                  </a:cubicBezTo>
                  <a:cubicBezTo>
                    <a:pt x="0" y="266"/>
                    <a:pt x="163" y="764"/>
                    <a:pt x="476" y="764"/>
                  </a:cubicBezTo>
                  <a:cubicBezTo>
                    <a:pt x="510" y="764"/>
                    <a:pt x="546" y="758"/>
                    <a:pt x="583" y="745"/>
                  </a:cubicBezTo>
                  <a:cubicBezTo>
                    <a:pt x="628" y="735"/>
                    <a:pt x="637" y="730"/>
                    <a:pt x="612" y="730"/>
                  </a:cubicBezTo>
                  <a:lnTo>
                    <a:pt x="639" y="730"/>
                  </a:lnTo>
                  <a:cubicBezTo>
                    <a:pt x="625" y="721"/>
                    <a:pt x="620" y="717"/>
                    <a:pt x="623" y="717"/>
                  </a:cubicBezTo>
                  <a:cubicBezTo>
                    <a:pt x="628" y="717"/>
                    <a:pt x="661" y="731"/>
                    <a:pt x="719" y="761"/>
                  </a:cubicBezTo>
                  <a:cubicBezTo>
                    <a:pt x="748" y="764"/>
                    <a:pt x="773" y="770"/>
                    <a:pt x="800" y="775"/>
                  </a:cubicBezTo>
                  <a:cubicBezTo>
                    <a:pt x="829" y="779"/>
                    <a:pt x="858" y="782"/>
                    <a:pt x="885" y="782"/>
                  </a:cubicBezTo>
                  <a:cubicBezTo>
                    <a:pt x="995" y="782"/>
                    <a:pt x="1095" y="746"/>
                    <a:pt x="1168" y="649"/>
                  </a:cubicBezTo>
                  <a:cubicBezTo>
                    <a:pt x="1248" y="543"/>
                    <a:pt x="1277" y="377"/>
                    <a:pt x="1197" y="260"/>
                  </a:cubicBezTo>
                  <a:cubicBezTo>
                    <a:pt x="1073" y="81"/>
                    <a:pt x="890" y="1"/>
                    <a:pt x="698"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6"/>
            <p:cNvSpPr/>
            <p:nvPr/>
          </p:nvSpPr>
          <p:spPr>
            <a:xfrm>
              <a:off x="2455250" y="3061975"/>
              <a:ext cx="42625" cy="20850"/>
            </a:xfrm>
            <a:custGeom>
              <a:avLst/>
              <a:gdLst/>
              <a:ahLst/>
              <a:cxnLst/>
              <a:rect l="l" t="t" r="r" b="b"/>
              <a:pathLst>
                <a:path w="1705" h="834" extrusionOk="0">
                  <a:moveTo>
                    <a:pt x="751" y="1"/>
                  </a:moveTo>
                  <a:cubicBezTo>
                    <a:pt x="671" y="1"/>
                    <a:pt x="590" y="11"/>
                    <a:pt x="502" y="27"/>
                  </a:cubicBezTo>
                  <a:cubicBezTo>
                    <a:pt x="342" y="57"/>
                    <a:pt x="192" y="120"/>
                    <a:pt x="101" y="264"/>
                  </a:cubicBezTo>
                  <a:cubicBezTo>
                    <a:pt x="58" y="329"/>
                    <a:pt x="0" y="462"/>
                    <a:pt x="58" y="540"/>
                  </a:cubicBezTo>
                  <a:cubicBezTo>
                    <a:pt x="221" y="756"/>
                    <a:pt x="373" y="793"/>
                    <a:pt x="630" y="827"/>
                  </a:cubicBezTo>
                  <a:cubicBezTo>
                    <a:pt x="664" y="831"/>
                    <a:pt x="696" y="833"/>
                    <a:pt x="727" y="833"/>
                  </a:cubicBezTo>
                  <a:cubicBezTo>
                    <a:pt x="952" y="833"/>
                    <a:pt x="1140" y="731"/>
                    <a:pt x="1364" y="711"/>
                  </a:cubicBezTo>
                  <a:cubicBezTo>
                    <a:pt x="1567" y="694"/>
                    <a:pt x="1705" y="392"/>
                    <a:pt x="1479" y="283"/>
                  </a:cubicBezTo>
                  <a:cubicBezTo>
                    <a:pt x="1324" y="208"/>
                    <a:pt x="1191" y="105"/>
                    <a:pt x="1025" y="48"/>
                  </a:cubicBezTo>
                  <a:cubicBezTo>
                    <a:pt x="930" y="14"/>
                    <a:pt x="841" y="1"/>
                    <a:pt x="75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6"/>
            <p:cNvSpPr/>
            <p:nvPr/>
          </p:nvSpPr>
          <p:spPr>
            <a:xfrm>
              <a:off x="2326475" y="3180975"/>
              <a:ext cx="219575" cy="50625"/>
            </a:xfrm>
            <a:custGeom>
              <a:avLst/>
              <a:gdLst/>
              <a:ahLst/>
              <a:cxnLst/>
              <a:rect l="l" t="t" r="r" b="b"/>
              <a:pathLst>
                <a:path w="8783" h="2025" extrusionOk="0">
                  <a:moveTo>
                    <a:pt x="1096" y="1"/>
                  </a:moveTo>
                  <a:cubicBezTo>
                    <a:pt x="772" y="1"/>
                    <a:pt x="461" y="42"/>
                    <a:pt x="176" y="145"/>
                  </a:cubicBezTo>
                  <a:cubicBezTo>
                    <a:pt x="77" y="180"/>
                    <a:pt x="0" y="305"/>
                    <a:pt x="69" y="402"/>
                  </a:cubicBezTo>
                  <a:cubicBezTo>
                    <a:pt x="839" y="1482"/>
                    <a:pt x="2529" y="1629"/>
                    <a:pt x="3760" y="1817"/>
                  </a:cubicBezTo>
                  <a:cubicBezTo>
                    <a:pt x="4525" y="1934"/>
                    <a:pt x="5316" y="2025"/>
                    <a:pt x="6103" y="2025"/>
                  </a:cubicBezTo>
                  <a:cubicBezTo>
                    <a:pt x="6884" y="2025"/>
                    <a:pt x="7659" y="1935"/>
                    <a:pt x="8397" y="1691"/>
                  </a:cubicBezTo>
                  <a:cubicBezTo>
                    <a:pt x="8731" y="1581"/>
                    <a:pt x="8782" y="1045"/>
                    <a:pt x="8397" y="962"/>
                  </a:cubicBezTo>
                  <a:cubicBezTo>
                    <a:pt x="7020" y="661"/>
                    <a:pt x="5607" y="709"/>
                    <a:pt x="4213" y="530"/>
                  </a:cubicBezTo>
                  <a:cubicBezTo>
                    <a:pt x="3286" y="411"/>
                    <a:pt x="2123" y="1"/>
                    <a:pt x="1096"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6"/>
            <p:cNvSpPr/>
            <p:nvPr/>
          </p:nvSpPr>
          <p:spPr>
            <a:xfrm>
              <a:off x="2559600" y="3204750"/>
              <a:ext cx="30400" cy="18225"/>
            </a:xfrm>
            <a:custGeom>
              <a:avLst/>
              <a:gdLst/>
              <a:ahLst/>
              <a:cxnLst/>
              <a:rect l="l" t="t" r="r" b="b"/>
              <a:pathLst>
                <a:path w="1216" h="729" extrusionOk="0">
                  <a:moveTo>
                    <a:pt x="391" y="1"/>
                  </a:moveTo>
                  <a:cubicBezTo>
                    <a:pt x="162" y="1"/>
                    <a:pt x="1" y="252"/>
                    <a:pt x="58" y="462"/>
                  </a:cubicBezTo>
                  <a:cubicBezTo>
                    <a:pt x="106" y="631"/>
                    <a:pt x="256" y="729"/>
                    <a:pt x="414" y="729"/>
                  </a:cubicBezTo>
                  <a:cubicBezTo>
                    <a:pt x="475" y="729"/>
                    <a:pt x="538" y="714"/>
                    <a:pt x="596" y="683"/>
                  </a:cubicBezTo>
                  <a:cubicBezTo>
                    <a:pt x="752" y="596"/>
                    <a:pt x="928" y="579"/>
                    <a:pt x="1086" y="500"/>
                  </a:cubicBezTo>
                  <a:cubicBezTo>
                    <a:pt x="1189" y="451"/>
                    <a:pt x="1216" y="276"/>
                    <a:pt x="1125" y="203"/>
                  </a:cubicBezTo>
                  <a:cubicBezTo>
                    <a:pt x="934" y="46"/>
                    <a:pt x="648" y="17"/>
                    <a:pt x="412" y="1"/>
                  </a:cubicBezTo>
                  <a:cubicBezTo>
                    <a:pt x="405" y="1"/>
                    <a:pt x="398" y="1"/>
                    <a:pt x="39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6"/>
            <p:cNvSpPr/>
            <p:nvPr/>
          </p:nvSpPr>
          <p:spPr>
            <a:xfrm>
              <a:off x="2320950" y="3262075"/>
              <a:ext cx="128800" cy="43925"/>
            </a:xfrm>
            <a:custGeom>
              <a:avLst/>
              <a:gdLst/>
              <a:ahLst/>
              <a:cxnLst/>
              <a:rect l="l" t="t" r="r" b="b"/>
              <a:pathLst>
                <a:path w="5152" h="1757" extrusionOk="0">
                  <a:moveTo>
                    <a:pt x="402" y="0"/>
                  </a:moveTo>
                  <a:cubicBezTo>
                    <a:pt x="371" y="0"/>
                    <a:pt x="340" y="1"/>
                    <a:pt x="309" y="3"/>
                  </a:cubicBezTo>
                  <a:cubicBezTo>
                    <a:pt x="149" y="11"/>
                    <a:pt x="0" y="196"/>
                    <a:pt x="109" y="348"/>
                  </a:cubicBezTo>
                  <a:cubicBezTo>
                    <a:pt x="528" y="935"/>
                    <a:pt x="1385" y="1203"/>
                    <a:pt x="2056" y="1419"/>
                  </a:cubicBezTo>
                  <a:cubicBezTo>
                    <a:pt x="2690" y="1623"/>
                    <a:pt x="3460" y="1757"/>
                    <a:pt x="4171" y="1757"/>
                  </a:cubicBezTo>
                  <a:cubicBezTo>
                    <a:pt x="4376" y="1757"/>
                    <a:pt x="4577" y="1745"/>
                    <a:pt x="4768" y="1721"/>
                  </a:cubicBezTo>
                  <a:cubicBezTo>
                    <a:pt x="5056" y="1685"/>
                    <a:pt x="5152" y="1285"/>
                    <a:pt x="4842" y="1189"/>
                  </a:cubicBezTo>
                  <a:cubicBezTo>
                    <a:pt x="4058" y="949"/>
                    <a:pt x="3244" y="791"/>
                    <a:pt x="2455" y="564"/>
                  </a:cubicBezTo>
                  <a:cubicBezTo>
                    <a:pt x="1819" y="379"/>
                    <a:pt x="1067" y="0"/>
                    <a:pt x="402"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6"/>
            <p:cNvSpPr/>
            <p:nvPr/>
          </p:nvSpPr>
          <p:spPr>
            <a:xfrm>
              <a:off x="2464125" y="3294750"/>
              <a:ext cx="33225" cy="24375"/>
            </a:xfrm>
            <a:custGeom>
              <a:avLst/>
              <a:gdLst/>
              <a:ahLst/>
              <a:cxnLst/>
              <a:rect l="l" t="t" r="r" b="b"/>
              <a:pathLst>
                <a:path w="1329" h="975" extrusionOk="0">
                  <a:moveTo>
                    <a:pt x="601" y="1"/>
                  </a:moveTo>
                  <a:cubicBezTo>
                    <a:pt x="393" y="1"/>
                    <a:pt x="194" y="98"/>
                    <a:pt x="77" y="320"/>
                  </a:cubicBezTo>
                  <a:cubicBezTo>
                    <a:pt x="0" y="466"/>
                    <a:pt x="15" y="649"/>
                    <a:pt x="135" y="769"/>
                  </a:cubicBezTo>
                  <a:cubicBezTo>
                    <a:pt x="263" y="896"/>
                    <a:pt x="395" y="975"/>
                    <a:pt x="573" y="975"/>
                  </a:cubicBezTo>
                  <a:cubicBezTo>
                    <a:pt x="584" y="975"/>
                    <a:pt x="594" y="974"/>
                    <a:pt x="605" y="974"/>
                  </a:cubicBezTo>
                  <a:cubicBezTo>
                    <a:pt x="764" y="966"/>
                    <a:pt x="929" y="905"/>
                    <a:pt x="1059" y="814"/>
                  </a:cubicBezTo>
                  <a:cubicBezTo>
                    <a:pt x="1249" y="678"/>
                    <a:pt x="1329" y="398"/>
                    <a:pt x="1134" y="218"/>
                  </a:cubicBezTo>
                  <a:cubicBezTo>
                    <a:pt x="985" y="80"/>
                    <a:pt x="789" y="1"/>
                    <a:pt x="601"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6"/>
            <p:cNvSpPr/>
            <p:nvPr/>
          </p:nvSpPr>
          <p:spPr>
            <a:xfrm>
              <a:off x="2575875" y="3479075"/>
              <a:ext cx="182725" cy="200800"/>
            </a:xfrm>
            <a:custGeom>
              <a:avLst/>
              <a:gdLst/>
              <a:ahLst/>
              <a:cxnLst/>
              <a:rect l="l" t="t" r="r" b="b"/>
              <a:pathLst>
                <a:path w="7309" h="8032" extrusionOk="0">
                  <a:moveTo>
                    <a:pt x="533" y="5275"/>
                  </a:moveTo>
                  <a:cubicBezTo>
                    <a:pt x="533" y="5275"/>
                    <a:pt x="1" y="1253"/>
                    <a:pt x="2883" y="628"/>
                  </a:cubicBezTo>
                  <a:cubicBezTo>
                    <a:pt x="5767" y="1"/>
                    <a:pt x="7309" y="3945"/>
                    <a:pt x="7309" y="3945"/>
                  </a:cubicBezTo>
                  <a:cubicBezTo>
                    <a:pt x="7309" y="3945"/>
                    <a:pt x="5385" y="8032"/>
                    <a:pt x="530" y="5435"/>
                  </a:cubicBezTo>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6"/>
            <p:cNvSpPr/>
            <p:nvPr/>
          </p:nvSpPr>
          <p:spPr>
            <a:xfrm>
              <a:off x="2262425" y="3477875"/>
              <a:ext cx="182725" cy="200800"/>
            </a:xfrm>
            <a:custGeom>
              <a:avLst/>
              <a:gdLst/>
              <a:ahLst/>
              <a:cxnLst/>
              <a:rect l="l" t="t" r="r" b="b"/>
              <a:pathLst>
                <a:path w="7309" h="8032" extrusionOk="0">
                  <a:moveTo>
                    <a:pt x="6776" y="5275"/>
                  </a:moveTo>
                  <a:cubicBezTo>
                    <a:pt x="6776" y="5275"/>
                    <a:pt x="7309" y="1253"/>
                    <a:pt x="4426" y="628"/>
                  </a:cubicBezTo>
                  <a:cubicBezTo>
                    <a:pt x="1540" y="1"/>
                    <a:pt x="1" y="3945"/>
                    <a:pt x="1" y="3945"/>
                  </a:cubicBezTo>
                  <a:cubicBezTo>
                    <a:pt x="1" y="3945"/>
                    <a:pt x="1924" y="8032"/>
                    <a:pt x="6780" y="5435"/>
                  </a:cubicBezTo>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6"/>
            <p:cNvSpPr/>
            <p:nvPr/>
          </p:nvSpPr>
          <p:spPr>
            <a:xfrm>
              <a:off x="2591300" y="3602200"/>
              <a:ext cx="52425" cy="11850"/>
            </a:xfrm>
            <a:custGeom>
              <a:avLst/>
              <a:gdLst/>
              <a:ahLst/>
              <a:cxnLst/>
              <a:rect l="l" t="t" r="r" b="b"/>
              <a:pathLst>
                <a:path w="2097" h="474" extrusionOk="0">
                  <a:moveTo>
                    <a:pt x="24" y="0"/>
                  </a:moveTo>
                  <a:cubicBezTo>
                    <a:pt x="19" y="0"/>
                    <a:pt x="16" y="1"/>
                    <a:pt x="15" y="3"/>
                  </a:cubicBezTo>
                  <a:cubicBezTo>
                    <a:pt x="1" y="24"/>
                    <a:pt x="231" y="174"/>
                    <a:pt x="483" y="278"/>
                  </a:cubicBezTo>
                  <a:cubicBezTo>
                    <a:pt x="738" y="384"/>
                    <a:pt x="1008" y="443"/>
                    <a:pt x="1008" y="443"/>
                  </a:cubicBezTo>
                  <a:cubicBezTo>
                    <a:pt x="1008" y="443"/>
                    <a:pt x="1218" y="474"/>
                    <a:pt x="1454" y="474"/>
                  </a:cubicBezTo>
                  <a:cubicBezTo>
                    <a:pt x="1488" y="474"/>
                    <a:pt x="1521" y="473"/>
                    <a:pt x="1555" y="472"/>
                  </a:cubicBezTo>
                  <a:cubicBezTo>
                    <a:pt x="1831" y="462"/>
                    <a:pt x="2097" y="403"/>
                    <a:pt x="2093" y="379"/>
                  </a:cubicBezTo>
                  <a:cubicBezTo>
                    <a:pt x="2090" y="352"/>
                    <a:pt x="1823" y="366"/>
                    <a:pt x="1559" y="344"/>
                  </a:cubicBezTo>
                  <a:cubicBezTo>
                    <a:pt x="1296" y="322"/>
                    <a:pt x="1040" y="264"/>
                    <a:pt x="1040" y="264"/>
                  </a:cubicBezTo>
                  <a:cubicBezTo>
                    <a:pt x="1040" y="264"/>
                    <a:pt x="779" y="229"/>
                    <a:pt x="527" y="157"/>
                  </a:cubicBezTo>
                  <a:cubicBezTo>
                    <a:pt x="296" y="94"/>
                    <a:pt x="72"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6"/>
            <p:cNvSpPr/>
            <p:nvPr/>
          </p:nvSpPr>
          <p:spPr>
            <a:xfrm>
              <a:off x="2602375" y="3594200"/>
              <a:ext cx="16225" cy="4900"/>
            </a:xfrm>
            <a:custGeom>
              <a:avLst/>
              <a:gdLst/>
              <a:ahLst/>
              <a:cxnLst/>
              <a:rect l="l" t="t" r="r" b="b"/>
              <a:pathLst>
                <a:path w="649" h="196" extrusionOk="0">
                  <a:moveTo>
                    <a:pt x="599" y="1"/>
                  </a:moveTo>
                  <a:cubicBezTo>
                    <a:pt x="566" y="1"/>
                    <a:pt x="515" y="9"/>
                    <a:pt x="466" y="13"/>
                  </a:cubicBezTo>
                  <a:cubicBezTo>
                    <a:pt x="432" y="17"/>
                    <a:pt x="398" y="18"/>
                    <a:pt x="372" y="18"/>
                  </a:cubicBezTo>
                  <a:cubicBezTo>
                    <a:pt x="340" y="18"/>
                    <a:pt x="319" y="16"/>
                    <a:pt x="319" y="16"/>
                  </a:cubicBezTo>
                  <a:cubicBezTo>
                    <a:pt x="319" y="16"/>
                    <a:pt x="248" y="36"/>
                    <a:pt x="173" y="44"/>
                  </a:cubicBezTo>
                  <a:cubicBezTo>
                    <a:pt x="100" y="50"/>
                    <a:pt x="17" y="48"/>
                    <a:pt x="9" y="72"/>
                  </a:cubicBezTo>
                  <a:cubicBezTo>
                    <a:pt x="1" y="95"/>
                    <a:pt x="76" y="144"/>
                    <a:pt x="160" y="168"/>
                  </a:cubicBezTo>
                  <a:cubicBezTo>
                    <a:pt x="247" y="196"/>
                    <a:pt x="339" y="196"/>
                    <a:pt x="339" y="196"/>
                  </a:cubicBezTo>
                  <a:cubicBezTo>
                    <a:pt x="339" y="196"/>
                    <a:pt x="429" y="176"/>
                    <a:pt x="506" y="135"/>
                  </a:cubicBezTo>
                  <a:cubicBezTo>
                    <a:pt x="586" y="95"/>
                    <a:pt x="648" y="32"/>
                    <a:pt x="637" y="12"/>
                  </a:cubicBezTo>
                  <a:cubicBezTo>
                    <a:pt x="632" y="3"/>
                    <a:pt x="619" y="1"/>
                    <a:pt x="59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6"/>
            <p:cNvSpPr/>
            <p:nvPr/>
          </p:nvSpPr>
          <p:spPr>
            <a:xfrm>
              <a:off x="2383900" y="3592325"/>
              <a:ext cx="42825" cy="20425"/>
            </a:xfrm>
            <a:custGeom>
              <a:avLst/>
              <a:gdLst/>
              <a:ahLst/>
              <a:cxnLst/>
              <a:rect l="l" t="t" r="r" b="b"/>
              <a:pathLst>
                <a:path w="1713" h="817" extrusionOk="0">
                  <a:moveTo>
                    <a:pt x="1690" y="1"/>
                  </a:moveTo>
                  <a:cubicBezTo>
                    <a:pt x="1660" y="1"/>
                    <a:pt x="1493" y="156"/>
                    <a:pt x="1302" y="274"/>
                  </a:cubicBezTo>
                  <a:cubicBezTo>
                    <a:pt x="1105" y="400"/>
                    <a:pt x="889" y="488"/>
                    <a:pt x="889" y="488"/>
                  </a:cubicBezTo>
                  <a:cubicBezTo>
                    <a:pt x="889" y="488"/>
                    <a:pt x="685" y="595"/>
                    <a:pt x="461" y="665"/>
                  </a:cubicBezTo>
                  <a:cubicBezTo>
                    <a:pt x="239" y="737"/>
                    <a:pt x="0" y="766"/>
                    <a:pt x="0" y="792"/>
                  </a:cubicBezTo>
                  <a:cubicBezTo>
                    <a:pt x="0" y="806"/>
                    <a:pt x="75" y="817"/>
                    <a:pt x="182" y="817"/>
                  </a:cubicBezTo>
                  <a:cubicBezTo>
                    <a:pt x="270" y="817"/>
                    <a:pt x="380" y="810"/>
                    <a:pt x="488" y="790"/>
                  </a:cubicBezTo>
                  <a:cubicBezTo>
                    <a:pt x="733" y="750"/>
                    <a:pt x="965" y="651"/>
                    <a:pt x="965" y="651"/>
                  </a:cubicBezTo>
                  <a:cubicBezTo>
                    <a:pt x="965" y="651"/>
                    <a:pt x="1188" y="538"/>
                    <a:pt x="1375" y="376"/>
                  </a:cubicBezTo>
                  <a:cubicBezTo>
                    <a:pt x="1567" y="218"/>
                    <a:pt x="1713" y="18"/>
                    <a:pt x="1694" y="2"/>
                  </a:cubicBezTo>
                  <a:cubicBezTo>
                    <a:pt x="1693" y="1"/>
                    <a:pt x="1692" y="1"/>
                    <a:pt x="16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6"/>
            <p:cNvSpPr/>
            <p:nvPr/>
          </p:nvSpPr>
          <p:spPr>
            <a:xfrm>
              <a:off x="2400450" y="3584875"/>
              <a:ext cx="17600" cy="14625"/>
            </a:xfrm>
            <a:custGeom>
              <a:avLst/>
              <a:gdLst/>
              <a:ahLst/>
              <a:cxnLst/>
              <a:rect l="l" t="t" r="r" b="b"/>
              <a:pathLst>
                <a:path w="704" h="585" extrusionOk="0">
                  <a:moveTo>
                    <a:pt x="676" y="0"/>
                  </a:moveTo>
                  <a:cubicBezTo>
                    <a:pt x="648" y="0"/>
                    <a:pt x="569" y="63"/>
                    <a:pt x="490" y="122"/>
                  </a:cubicBezTo>
                  <a:lnTo>
                    <a:pt x="314" y="250"/>
                  </a:lnTo>
                  <a:lnTo>
                    <a:pt x="160" y="404"/>
                  </a:lnTo>
                  <a:cubicBezTo>
                    <a:pt x="82" y="481"/>
                    <a:pt x="0" y="556"/>
                    <a:pt x="12" y="578"/>
                  </a:cubicBezTo>
                  <a:cubicBezTo>
                    <a:pt x="14" y="583"/>
                    <a:pt x="21" y="585"/>
                    <a:pt x="30" y="585"/>
                  </a:cubicBezTo>
                  <a:cubicBezTo>
                    <a:pt x="68" y="585"/>
                    <a:pt x="154" y="552"/>
                    <a:pt x="234" y="509"/>
                  </a:cubicBezTo>
                  <a:cubicBezTo>
                    <a:pt x="336" y="457"/>
                    <a:pt x="429" y="388"/>
                    <a:pt x="429" y="388"/>
                  </a:cubicBezTo>
                  <a:cubicBezTo>
                    <a:pt x="429" y="388"/>
                    <a:pt x="512" y="306"/>
                    <a:pt x="579" y="212"/>
                  </a:cubicBezTo>
                  <a:cubicBezTo>
                    <a:pt x="649" y="121"/>
                    <a:pt x="704" y="19"/>
                    <a:pt x="683" y="3"/>
                  </a:cubicBezTo>
                  <a:cubicBezTo>
                    <a:pt x="681" y="1"/>
                    <a:pt x="679" y="0"/>
                    <a:pt x="67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6"/>
            <p:cNvSpPr/>
            <p:nvPr/>
          </p:nvSpPr>
          <p:spPr>
            <a:xfrm>
              <a:off x="2588350" y="3573900"/>
              <a:ext cx="170925" cy="73375"/>
            </a:xfrm>
            <a:custGeom>
              <a:avLst/>
              <a:gdLst/>
              <a:ahLst/>
              <a:cxnLst/>
              <a:rect l="l" t="t" r="r" b="b"/>
              <a:pathLst>
                <a:path w="6837" h="2935" extrusionOk="0">
                  <a:moveTo>
                    <a:pt x="6793" y="0"/>
                  </a:moveTo>
                  <a:cubicBezTo>
                    <a:pt x="6743" y="0"/>
                    <a:pt x="6630" y="193"/>
                    <a:pt x="6428" y="432"/>
                  </a:cubicBezTo>
                  <a:cubicBezTo>
                    <a:pt x="6220" y="685"/>
                    <a:pt x="5900" y="980"/>
                    <a:pt x="5548" y="1223"/>
                  </a:cubicBezTo>
                  <a:cubicBezTo>
                    <a:pt x="5198" y="1466"/>
                    <a:pt x="4818" y="1652"/>
                    <a:pt x="4522" y="1759"/>
                  </a:cubicBezTo>
                  <a:cubicBezTo>
                    <a:pt x="4224" y="1866"/>
                    <a:pt x="4021" y="1912"/>
                    <a:pt x="4021" y="1912"/>
                  </a:cubicBezTo>
                  <a:cubicBezTo>
                    <a:pt x="4021" y="1912"/>
                    <a:pt x="3972" y="1928"/>
                    <a:pt x="3885" y="1956"/>
                  </a:cubicBezTo>
                  <a:cubicBezTo>
                    <a:pt x="3799" y="1986"/>
                    <a:pt x="3674" y="2020"/>
                    <a:pt x="3522" y="2058"/>
                  </a:cubicBezTo>
                  <a:cubicBezTo>
                    <a:pt x="3246" y="2123"/>
                    <a:pt x="2878" y="2180"/>
                    <a:pt x="2494" y="2180"/>
                  </a:cubicBezTo>
                  <a:cubicBezTo>
                    <a:pt x="2452" y="2180"/>
                    <a:pt x="2410" y="2179"/>
                    <a:pt x="2368" y="2178"/>
                  </a:cubicBezTo>
                  <a:cubicBezTo>
                    <a:pt x="1941" y="2168"/>
                    <a:pt x="1510" y="2104"/>
                    <a:pt x="1204" y="1996"/>
                  </a:cubicBezTo>
                  <a:cubicBezTo>
                    <a:pt x="931" y="1907"/>
                    <a:pt x="752" y="1792"/>
                    <a:pt x="692" y="1792"/>
                  </a:cubicBezTo>
                  <a:cubicBezTo>
                    <a:pt x="683" y="1792"/>
                    <a:pt x="677" y="1794"/>
                    <a:pt x="673" y="1799"/>
                  </a:cubicBezTo>
                  <a:cubicBezTo>
                    <a:pt x="667" y="1804"/>
                    <a:pt x="670" y="1820"/>
                    <a:pt x="680" y="1842"/>
                  </a:cubicBezTo>
                  <a:cubicBezTo>
                    <a:pt x="614" y="1812"/>
                    <a:pt x="552" y="1783"/>
                    <a:pt x="496" y="1751"/>
                  </a:cubicBezTo>
                  <a:cubicBezTo>
                    <a:pt x="255" y="1616"/>
                    <a:pt x="102" y="1478"/>
                    <a:pt x="47" y="1478"/>
                  </a:cubicBezTo>
                  <a:cubicBezTo>
                    <a:pt x="42" y="1478"/>
                    <a:pt x="37" y="1479"/>
                    <a:pt x="34" y="1482"/>
                  </a:cubicBezTo>
                  <a:cubicBezTo>
                    <a:pt x="0" y="1508"/>
                    <a:pt x="96" y="1729"/>
                    <a:pt x="352" y="1970"/>
                  </a:cubicBezTo>
                  <a:cubicBezTo>
                    <a:pt x="605" y="2216"/>
                    <a:pt x="1011" y="2446"/>
                    <a:pt x="1433" y="2590"/>
                  </a:cubicBezTo>
                  <a:cubicBezTo>
                    <a:pt x="2272" y="2886"/>
                    <a:pt x="3148" y="2934"/>
                    <a:pt x="3148" y="2934"/>
                  </a:cubicBezTo>
                  <a:cubicBezTo>
                    <a:pt x="3148" y="2934"/>
                    <a:pt x="3366" y="2934"/>
                    <a:pt x="3690" y="2902"/>
                  </a:cubicBezTo>
                  <a:cubicBezTo>
                    <a:pt x="4013" y="2872"/>
                    <a:pt x="4442" y="2801"/>
                    <a:pt x="4853" y="2686"/>
                  </a:cubicBezTo>
                  <a:cubicBezTo>
                    <a:pt x="5686" y="2464"/>
                    <a:pt x="6420" y="2023"/>
                    <a:pt x="6378" y="1936"/>
                  </a:cubicBezTo>
                  <a:cubicBezTo>
                    <a:pt x="6372" y="1924"/>
                    <a:pt x="6352" y="1918"/>
                    <a:pt x="6319" y="1918"/>
                  </a:cubicBezTo>
                  <a:cubicBezTo>
                    <a:pt x="6157" y="1918"/>
                    <a:pt x="5692" y="2051"/>
                    <a:pt x="5156" y="2143"/>
                  </a:cubicBezTo>
                  <a:cubicBezTo>
                    <a:pt x="5385" y="2000"/>
                    <a:pt x="5625" y="1826"/>
                    <a:pt x="5842" y="1623"/>
                  </a:cubicBezTo>
                  <a:cubicBezTo>
                    <a:pt x="6189" y="1303"/>
                    <a:pt x="6483" y="923"/>
                    <a:pt x="6642" y="595"/>
                  </a:cubicBezTo>
                  <a:cubicBezTo>
                    <a:pt x="6803" y="269"/>
                    <a:pt x="6837" y="21"/>
                    <a:pt x="6800" y="2"/>
                  </a:cubicBezTo>
                  <a:cubicBezTo>
                    <a:pt x="6798" y="1"/>
                    <a:pt x="6795" y="0"/>
                    <a:pt x="6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6"/>
            <p:cNvSpPr/>
            <p:nvPr/>
          </p:nvSpPr>
          <p:spPr>
            <a:xfrm>
              <a:off x="2263625" y="3573900"/>
              <a:ext cx="170975" cy="73375"/>
            </a:xfrm>
            <a:custGeom>
              <a:avLst/>
              <a:gdLst/>
              <a:ahLst/>
              <a:cxnLst/>
              <a:rect l="l" t="t" r="r" b="b"/>
              <a:pathLst>
                <a:path w="6839" h="2935" extrusionOk="0">
                  <a:moveTo>
                    <a:pt x="46" y="0"/>
                  </a:moveTo>
                  <a:cubicBezTo>
                    <a:pt x="44" y="0"/>
                    <a:pt x="41" y="1"/>
                    <a:pt x="39" y="2"/>
                  </a:cubicBezTo>
                  <a:cubicBezTo>
                    <a:pt x="1" y="21"/>
                    <a:pt x="36" y="269"/>
                    <a:pt x="197" y="595"/>
                  </a:cubicBezTo>
                  <a:cubicBezTo>
                    <a:pt x="356" y="923"/>
                    <a:pt x="648" y="1303"/>
                    <a:pt x="997" y="1623"/>
                  </a:cubicBezTo>
                  <a:cubicBezTo>
                    <a:pt x="1214" y="1826"/>
                    <a:pt x="1454" y="2000"/>
                    <a:pt x="1683" y="2143"/>
                  </a:cubicBezTo>
                  <a:cubicBezTo>
                    <a:pt x="1147" y="2051"/>
                    <a:pt x="681" y="1918"/>
                    <a:pt x="520" y="1918"/>
                  </a:cubicBezTo>
                  <a:cubicBezTo>
                    <a:pt x="487" y="1918"/>
                    <a:pt x="467" y="1924"/>
                    <a:pt x="461" y="1936"/>
                  </a:cubicBezTo>
                  <a:cubicBezTo>
                    <a:pt x="420" y="2023"/>
                    <a:pt x="1152" y="2464"/>
                    <a:pt x="1985" y="2686"/>
                  </a:cubicBezTo>
                  <a:cubicBezTo>
                    <a:pt x="2397" y="2801"/>
                    <a:pt x="2824" y="2872"/>
                    <a:pt x="3149" y="2902"/>
                  </a:cubicBezTo>
                  <a:cubicBezTo>
                    <a:pt x="3472" y="2934"/>
                    <a:pt x="3691" y="2934"/>
                    <a:pt x="3691" y="2934"/>
                  </a:cubicBezTo>
                  <a:cubicBezTo>
                    <a:pt x="3691" y="2934"/>
                    <a:pt x="4565" y="2886"/>
                    <a:pt x="5405" y="2590"/>
                  </a:cubicBezTo>
                  <a:cubicBezTo>
                    <a:pt x="5827" y="2446"/>
                    <a:pt x="6234" y="2216"/>
                    <a:pt x="6487" y="1970"/>
                  </a:cubicBezTo>
                  <a:cubicBezTo>
                    <a:pt x="6743" y="1729"/>
                    <a:pt x="6839" y="1508"/>
                    <a:pt x="6804" y="1482"/>
                  </a:cubicBezTo>
                  <a:cubicBezTo>
                    <a:pt x="6800" y="1479"/>
                    <a:pt x="6796" y="1478"/>
                    <a:pt x="6791" y="1478"/>
                  </a:cubicBezTo>
                  <a:cubicBezTo>
                    <a:pt x="6737" y="1478"/>
                    <a:pt x="6584" y="1616"/>
                    <a:pt x="6342" y="1751"/>
                  </a:cubicBezTo>
                  <a:cubicBezTo>
                    <a:pt x="6286" y="1783"/>
                    <a:pt x="6225" y="1812"/>
                    <a:pt x="6159" y="1842"/>
                  </a:cubicBezTo>
                  <a:cubicBezTo>
                    <a:pt x="6169" y="1820"/>
                    <a:pt x="6170" y="1804"/>
                    <a:pt x="6164" y="1799"/>
                  </a:cubicBezTo>
                  <a:cubicBezTo>
                    <a:pt x="6160" y="1794"/>
                    <a:pt x="6154" y="1792"/>
                    <a:pt x="6146" y="1792"/>
                  </a:cubicBezTo>
                  <a:cubicBezTo>
                    <a:pt x="6086" y="1792"/>
                    <a:pt x="5908" y="1907"/>
                    <a:pt x="5635" y="1996"/>
                  </a:cubicBezTo>
                  <a:cubicBezTo>
                    <a:pt x="5329" y="2104"/>
                    <a:pt x="4898" y="2168"/>
                    <a:pt x="4469" y="2178"/>
                  </a:cubicBezTo>
                  <a:cubicBezTo>
                    <a:pt x="4428" y="2179"/>
                    <a:pt x="4386" y="2180"/>
                    <a:pt x="4344" y="2180"/>
                  </a:cubicBezTo>
                  <a:cubicBezTo>
                    <a:pt x="3961" y="2180"/>
                    <a:pt x="3592" y="2123"/>
                    <a:pt x="3317" y="2058"/>
                  </a:cubicBezTo>
                  <a:cubicBezTo>
                    <a:pt x="3165" y="2020"/>
                    <a:pt x="3038" y="1986"/>
                    <a:pt x="2954" y="1956"/>
                  </a:cubicBezTo>
                  <a:cubicBezTo>
                    <a:pt x="2867" y="1928"/>
                    <a:pt x="2818" y="1912"/>
                    <a:pt x="2818" y="1912"/>
                  </a:cubicBezTo>
                  <a:cubicBezTo>
                    <a:pt x="2818" y="1912"/>
                    <a:pt x="2613" y="1866"/>
                    <a:pt x="2317" y="1759"/>
                  </a:cubicBezTo>
                  <a:cubicBezTo>
                    <a:pt x="2022" y="1652"/>
                    <a:pt x="1639" y="1466"/>
                    <a:pt x="1291" y="1223"/>
                  </a:cubicBezTo>
                  <a:cubicBezTo>
                    <a:pt x="939" y="980"/>
                    <a:pt x="619" y="685"/>
                    <a:pt x="412" y="432"/>
                  </a:cubicBezTo>
                  <a:cubicBezTo>
                    <a:pt x="209" y="193"/>
                    <a:pt x="97"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6"/>
            <p:cNvSpPr/>
            <p:nvPr/>
          </p:nvSpPr>
          <p:spPr>
            <a:xfrm>
              <a:off x="2409075" y="3718975"/>
              <a:ext cx="217300" cy="89650"/>
            </a:xfrm>
            <a:custGeom>
              <a:avLst/>
              <a:gdLst/>
              <a:ahLst/>
              <a:cxnLst/>
              <a:rect l="l" t="t" r="r" b="b"/>
              <a:pathLst>
                <a:path w="8692" h="3586" extrusionOk="0">
                  <a:moveTo>
                    <a:pt x="8692" y="1"/>
                  </a:moveTo>
                  <a:cubicBezTo>
                    <a:pt x="8692" y="1"/>
                    <a:pt x="5758" y="784"/>
                    <a:pt x="4172" y="784"/>
                  </a:cubicBezTo>
                  <a:cubicBezTo>
                    <a:pt x="2584" y="784"/>
                    <a:pt x="1" y="158"/>
                    <a:pt x="1" y="158"/>
                  </a:cubicBezTo>
                  <a:lnTo>
                    <a:pt x="1" y="158"/>
                  </a:lnTo>
                  <a:cubicBezTo>
                    <a:pt x="1" y="158"/>
                    <a:pt x="1103" y="3585"/>
                    <a:pt x="4305" y="3585"/>
                  </a:cubicBezTo>
                  <a:cubicBezTo>
                    <a:pt x="4341" y="3585"/>
                    <a:pt x="4377" y="3585"/>
                    <a:pt x="4413" y="3584"/>
                  </a:cubicBezTo>
                  <a:cubicBezTo>
                    <a:pt x="7875" y="3497"/>
                    <a:pt x="8692" y="1"/>
                    <a:pt x="8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6"/>
            <p:cNvSpPr/>
            <p:nvPr/>
          </p:nvSpPr>
          <p:spPr>
            <a:xfrm>
              <a:off x="2409075" y="3720425"/>
              <a:ext cx="211800" cy="88200"/>
            </a:xfrm>
            <a:custGeom>
              <a:avLst/>
              <a:gdLst/>
              <a:ahLst/>
              <a:cxnLst/>
              <a:rect l="l" t="t" r="r" b="b"/>
              <a:pathLst>
                <a:path w="8472" h="3528" extrusionOk="0">
                  <a:moveTo>
                    <a:pt x="8471" y="0"/>
                  </a:moveTo>
                  <a:lnTo>
                    <a:pt x="8471" y="0"/>
                  </a:lnTo>
                  <a:cubicBezTo>
                    <a:pt x="7758" y="180"/>
                    <a:pt x="5497" y="728"/>
                    <a:pt x="4172" y="728"/>
                  </a:cubicBezTo>
                  <a:cubicBezTo>
                    <a:pt x="2584" y="728"/>
                    <a:pt x="1" y="103"/>
                    <a:pt x="1" y="103"/>
                  </a:cubicBezTo>
                  <a:lnTo>
                    <a:pt x="1" y="103"/>
                  </a:lnTo>
                  <a:cubicBezTo>
                    <a:pt x="1" y="103"/>
                    <a:pt x="31" y="192"/>
                    <a:pt x="93" y="343"/>
                  </a:cubicBezTo>
                  <a:cubicBezTo>
                    <a:pt x="376" y="728"/>
                    <a:pt x="1216" y="1409"/>
                    <a:pt x="1612" y="1658"/>
                  </a:cubicBezTo>
                  <a:lnTo>
                    <a:pt x="1200" y="2104"/>
                  </a:lnTo>
                  <a:cubicBezTo>
                    <a:pt x="1880" y="2855"/>
                    <a:pt x="2885" y="3527"/>
                    <a:pt x="4305" y="3527"/>
                  </a:cubicBezTo>
                  <a:cubicBezTo>
                    <a:pt x="4341" y="3527"/>
                    <a:pt x="4377" y="3527"/>
                    <a:pt x="4413" y="3526"/>
                  </a:cubicBezTo>
                  <a:cubicBezTo>
                    <a:pt x="5851" y="3489"/>
                    <a:pt x="6832" y="2865"/>
                    <a:pt x="7488" y="2149"/>
                  </a:cubicBezTo>
                  <a:lnTo>
                    <a:pt x="7237" y="1690"/>
                  </a:lnTo>
                  <a:cubicBezTo>
                    <a:pt x="7237" y="1690"/>
                    <a:pt x="8279" y="426"/>
                    <a:pt x="84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6"/>
            <p:cNvSpPr/>
            <p:nvPr/>
          </p:nvSpPr>
          <p:spPr>
            <a:xfrm>
              <a:off x="2447975" y="3757200"/>
              <a:ext cx="150350" cy="18025"/>
            </a:xfrm>
            <a:custGeom>
              <a:avLst/>
              <a:gdLst/>
              <a:ahLst/>
              <a:cxnLst/>
              <a:rect l="l" t="t" r="r" b="b"/>
              <a:pathLst>
                <a:path w="6014" h="721" extrusionOk="0">
                  <a:moveTo>
                    <a:pt x="6004" y="1"/>
                  </a:moveTo>
                  <a:cubicBezTo>
                    <a:pt x="5974" y="1"/>
                    <a:pt x="5803" y="63"/>
                    <a:pt x="5551" y="146"/>
                  </a:cubicBezTo>
                  <a:cubicBezTo>
                    <a:pt x="5280" y="234"/>
                    <a:pt x="4912" y="330"/>
                    <a:pt x="4538" y="405"/>
                  </a:cubicBezTo>
                  <a:cubicBezTo>
                    <a:pt x="4164" y="475"/>
                    <a:pt x="3785" y="523"/>
                    <a:pt x="3499" y="541"/>
                  </a:cubicBezTo>
                  <a:cubicBezTo>
                    <a:pt x="3216" y="560"/>
                    <a:pt x="3024" y="563"/>
                    <a:pt x="3024" y="563"/>
                  </a:cubicBezTo>
                  <a:cubicBezTo>
                    <a:pt x="3024" y="563"/>
                    <a:pt x="2865" y="570"/>
                    <a:pt x="2621" y="570"/>
                  </a:cubicBezTo>
                  <a:cubicBezTo>
                    <a:pt x="2597" y="570"/>
                    <a:pt x="2572" y="570"/>
                    <a:pt x="2546" y="570"/>
                  </a:cubicBezTo>
                  <a:cubicBezTo>
                    <a:pt x="2259" y="568"/>
                    <a:pt x="1879" y="542"/>
                    <a:pt x="1498" y="496"/>
                  </a:cubicBezTo>
                  <a:cubicBezTo>
                    <a:pt x="1121" y="442"/>
                    <a:pt x="747" y="368"/>
                    <a:pt x="469" y="296"/>
                  </a:cubicBezTo>
                  <a:cubicBezTo>
                    <a:pt x="218" y="233"/>
                    <a:pt x="46" y="181"/>
                    <a:pt x="10" y="181"/>
                  </a:cubicBezTo>
                  <a:cubicBezTo>
                    <a:pt x="6" y="181"/>
                    <a:pt x="4" y="181"/>
                    <a:pt x="4" y="183"/>
                  </a:cubicBezTo>
                  <a:cubicBezTo>
                    <a:pt x="0" y="191"/>
                    <a:pt x="173" y="264"/>
                    <a:pt x="446" y="354"/>
                  </a:cubicBezTo>
                  <a:cubicBezTo>
                    <a:pt x="721" y="446"/>
                    <a:pt x="1097" y="538"/>
                    <a:pt x="1479" y="606"/>
                  </a:cubicBezTo>
                  <a:cubicBezTo>
                    <a:pt x="1863" y="665"/>
                    <a:pt x="2250" y="704"/>
                    <a:pt x="2544" y="713"/>
                  </a:cubicBezTo>
                  <a:cubicBezTo>
                    <a:pt x="2719" y="719"/>
                    <a:pt x="2859" y="720"/>
                    <a:pt x="2944" y="720"/>
                  </a:cubicBezTo>
                  <a:cubicBezTo>
                    <a:pt x="3000" y="720"/>
                    <a:pt x="3032" y="720"/>
                    <a:pt x="3032" y="720"/>
                  </a:cubicBezTo>
                  <a:cubicBezTo>
                    <a:pt x="3032" y="720"/>
                    <a:pt x="3225" y="712"/>
                    <a:pt x="3518" y="683"/>
                  </a:cubicBezTo>
                  <a:cubicBezTo>
                    <a:pt x="3807" y="657"/>
                    <a:pt x="4192" y="595"/>
                    <a:pt x="4570" y="512"/>
                  </a:cubicBezTo>
                  <a:cubicBezTo>
                    <a:pt x="4945" y="419"/>
                    <a:pt x="5313" y="306"/>
                    <a:pt x="5580" y="200"/>
                  </a:cubicBezTo>
                  <a:cubicBezTo>
                    <a:pt x="5846" y="96"/>
                    <a:pt x="6013" y="10"/>
                    <a:pt x="6009" y="2"/>
                  </a:cubicBezTo>
                  <a:cubicBezTo>
                    <a:pt x="6008" y="1"/>
                    <a:pt x="6006" y="1"/>
                    <a:pt x="6004" y="1"/>
                  </a:cubicBezTo>
                  <a:close/>
                </a:path>
              </a:pathLst>
            </a:custGeom>
            <a:solidFill>
              <a:srgbClr val="2E0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6"/>
            <p:cNvSpPr/>
            <p:nvPr/>
          </p:nvSpPr>
          <p:spPr>
            <a:xfrm>
              <a:off x="2496700" y="3825950"/>
              <a:ext cx="53700" cy="9175"/>
            </a:xfrm>
            <a:custGeom>
              <a:avLst/>
              <a:gdLst/>
              <a:ahLst/>
              <a:cxnLst/>
              <a:rect l="l" t="t" r="r" b="b"/>
              <a:pathLst>
                <a:path w="2148" h="367" extrusionOk="0">
                  <a:moveTo>
                    <a:pt x="2125" y="1"/>
                  </a:moveTo>
                  <a:cubicBezTo>
                    <a:pt x="2080" y="1"/>
                    <a:pt x="1850" y="99"/>
                    <a:pt x="1605" y="143"/>
                  </a:cubicBezTo>
                  <a:cubicBezTo>
                    <a:pt x="1404" y="182"/>
                    <a:pt x="1203" y="186"/>
                    <a:pt x="1118" y="186"/>
                  </a:cubicBezTo>
                  <a:cubicBezTo>
                    <a:pt x="1091" y="186"/>
                    <a:pt x="1076" y="186"/>
                    <a:pt x="1076" y="186"/>
                  </a:cubicBezTo>
                  <a:cubicBezTo>
                    <a:pt x="1076" y="186"/>
                    <a:pt x="1036" y="188"/>
                    <a:pt x="970" y="188"/>
                  </a:cubicBezTo>
                  <a:cubicBezTo>
                    <a:pt x="869" y="188"/>
                    <a:pt x="707" y="183"/>
                    <a:pt x="545" y="155"/>
                  </a:cubicBezTo>
                  <a:cubicBezTo>
                    <a:pt x="304" y="119"/>
                    <a:pt x="74" y="29"/>
                    <a:pt x="23" y="29"/>
                  </a:cubicBezTo>
                  <a:cubicBezTo>
                    <a:pt x="18" y="29"/>
                    <a:pt x="14" y="30"/>
                    <a:pt x="13" y="32"/>
                  </a:cubicBezTo>
                  <a:cubicBezTo>
                    <a:pt x="0" y="51"/>
                    <a:pt x="240" y="203"/>
                    <a:pt x="517" y="280"/>
                  </a:cubicBezTo>
                  <a:cubicBezTo>
                    <a:pt x="790" y="362"/>
                    <a:pt x="1078" y="366"/>
                    <a:pt x="1078" y="366"/>
                  </a:cubicBezTo>
                  <a:cubicBezTo>
                    <a:pt x="1078" y="366"/>
                    <a:pt x="1366" y="354"/>
                    <a:pt x="1637" y="266"/>
                  </a:cubicBezTo>
                  <a:cubicBezTo>
                    <a:pt x="1909" y="183"/>
                    <a:pt x="2147" y="24"/>
                    <a:pt x="2133" y="3"/>
                  </a:cubicBezTo>
                  <a:cubicBezTo>
                    <a:pt x="2132" y="2"/>
                    <a:pt x="2130" y="1"/>
                    <a:pt x="21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6"/>
            <p:cNvSpPr/>
            <p:nvPr/>
          </p:nvSpPr>
          <p:spPr>
            <a:xfrm>
              <a:off x="2409075" y="3720300"/>
              <a:ext cx="211750" cy="73100"/>
            </a:xfrm>
            <a:custGeom>
              <a:avLst/>
              <a:gdLst/>
              <a:ahLst/>
              <a:cxnLst/>
              <a:rect l="l" t="t" r="r" b="b"/>
              <a:pathLst>
                <a:path w="8470" h="2924" extrusionOk="0">
                  <a:moveTo>
                    <a:pt x="8470" y="1"/>
                  </a:moveTo>
                  <a:cubicBezTo>
                    <a:pt x="7758" y="183"/>
                    <a:pt x="5497" y="731"/>
                    <a:pt x="4172" y="731"/>
                  </a:cubicBezTo>
                  <a:cubicBezTo>
                    <a:pt x="2584" y="731"/>
                    <a:pt x="1" y="105"/>
                    <a:pt x="1" y="105"/>
                  </a:cubicBezTo>
                  <a:lnTo>
                    <a:pt x="1" y="105"/>
                  </a:lnTo>
                  <a:cubicBezTo>
                    <a:pt x="1" y="105"/>
                    <a:pt x="31" y="196"/>
                    <a:pt x="93" y="344"/>
                  </a:cubicBezTo>
                  <a:cubicBezTo>
                    <a:pt x="303" y="629"/>
                    <a:pt x="808" y="1070"/>
                    <a:pt x="1221" y="1384"/>
                  </a:cubicBezTo>
                  <a:cubicBezTo>
                    <a:pt x="1102" y="1192"/>
                    <a:pt x="1016" y="933"/>
                    <a:pt x="1336" y="861"/>
                  </a:cubicBezTo>
                  <a:cubicBezTo>
                    <a:pt x="1380" y="851"/>
                    <a:pt x="1428" y="846"/>
                    <a:pt x="1480" y="846"/>
                  </a:cubicBezTo>
                  <a:cubicBezTo>
                    <a:pt x="1981" y="846"/>
                    <a:pt x="2869" y="1256"/>
                    <a:pt x="3981" y="1256"/>
                  </a:cubicBezTo>
                  <a:cubicBezTo>
                    <a:pt x="4159" y="1256"/>
                    <a:pt x="4344" y="1245"/>
                    <a:pt x="4533" y="1221"/>
                  </a:cubicBezTo>
                  <a:cubicBezTo>
                    <a:pt x="5727" y="1067"/>
                    <a:pt x="6720" y="743"/>
                    <a:pt x="7180" y="743"/>
                  </a:cubicBezTo>
                  <a:cubicBezTo>
                    <a:pt x="7294" y="743"/>
                    <a:pt x="7376" y="763"/>
                    <a:pt x="7419" y="811"/>
                  </a:cubicBezTo>
                  <a:cubicBezTo>
                    <a:pt x="7635" y="1051"/>
                    <a:pt x="6794" y="1676"/>
                    <a:pt x="6866" y="1700"/>
                  </a:cubicBezTo>
                  <a:cubicBezTo>
                    <a:pt x="6938" y="1724"/>
                    <a:pt x="7250" y="2157"/>
                    <a:pt x="6674" y="2805"/>
                  </a:cubicBezTo>
                  <a:cubicBezTo>
                    <a:pt x="6637" y="2845"/>
                    <a:pt x="6596" y="2885"/>
                    <a:pt x="6549" y="2923"/>
                  </a:cubicBezTo>
                  <a:cubicBezTo>
                    <a:pt x="6917" y="2699"/>
                    <a:pt x="7229" y="2434"/>
                    <a:pt x="7486" y="2149"/>
                  </a:cubicBezTo>
                  <a:lnTo>
                    <a:pt x="7237" y="1692"/>
                  </a:lnTo>
                  <a:cubicBezTo>
                    <a:pt x="7237" y="1692"/>
                    <a:pt x="8278" y="428"/>
                    <a:pt x="84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6"/>
            <p:cNvSpPr/>
            <p:nvPr/>
          </p:nvSpPr>
          <p:spPr>
            <a:xfrm>
              <a:off x="2439025" y="3769575"/>
              <a:ext cx="15575" cy="17825"/>
            </a:xfrm>
            <a:custGeom>
              <a:avLst/>
              <a:gdLst/>
              <a:ahLst/>
              <a:cxnLst/>
              <a:rect l="l" t="t" r="r" b="b"/>
              <a:pathLst>
                <a:path w="623" h="713" extrusionOk="0">
                  <a:moveTo>
                    <a:pt x="125" y="1"/>
                  </a:moveTo>
                  <a:lnTo>
                    <a:pt x="0" y="137"/>
                  </a:lnTo>
                  <a:cubicBezTo>
                    <a:pt x="184" y="338"/>
                    <a:pt x="389" y="535"/>
                    <a:pt x="622" y="712"/>
                  </a:cubicBezTo>
                  <a:cubicBezTo>
                    <a:pt x="384" y="425"/>
                    <a:pt x="205" y="151"/>
                    <a:pt x="1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6"/>
            <p:cNvSpPr/>
            <p:nvPr/>
          </p:nvSpPr>
          <p:spPr>
            <a:xfrm>
              <a:off x="2401450" y="3712800"/>
              <a:ext cx="16475" cy="14525"/>
            </a:xfrm>
            <a:custGeom>
              <a:avLst/>
              <a:gdLst/>
              <a:ahLst/>
              <a:cxnLst/>
              <a:rect l="l" t="t" r="r" b="b"/>
              <a:pathLst>
                <a:path w="659" h="581" extrusionOk="0">
                  <a:moveTo>
                    <a:pt x="455" y="0"/>
                  </a:moveTo>
                  <a:cubicBezTo>
                    <a:pt x="440" y="0"/>
                    <a:pt x="424" y="1"/>
                    <a:pt x="408" y="3"/>
                  </a:cubicBezTo>
                  <a:cubicBezTo>
                    <a:pt x="275" y="16"/>
                    <a:pt x="160" y="91"/>
                    <a:pt x="160" y="91"/>
                  </a:cubicBezTo>
                  <a:cubicBezTo>
                    <a:pt x="160" y="91"/>
                    <a:pt x="68" y="197"/>
                    <a:pt x="36" y="325"/>
                  </a:cubicBezTo>
                  <a:cubicBezTo>
                    <a:pt x="0" y="456"/>
                    <a:pt x="36" y="579"/>
                    <a:pt x="87" y="580"/>
                  </a:cubicBezTo>
                  <a:cubicBezTo>
                    <a:pt x="88" y="581"/>
                    <a:pt x="89" y="581"/>
                    <a:pt x="89" y="581"/>
                  </a:cubicBezTo>
                  <a:cubicBezTo>
                    <a:pt x="138" y="581"/>
                    <a:pt x="193" y="498"/>
                    <a:pt x="259" y="449"/>
                  </a:cubicBezTo>
                  <a:cubicBezTo>
                    <a:pt x="328" y="395"/>
                    <a:pt x="395" y="365"/>
                    <a:pt x="395" y="365"/>
                  </a:cubicBezTo>
                  <a:cubicBezTo>
                    <a:pt x="395" y="365"/>
                    <a:pt x="434" y="304"/>
                    <a:pt x="498" y="243"/>
                  </a:cubicBezTo>
                  <a:cubicBezTo>
                    <a:pt x="558" y="184"/>
                    <a:pt x="648" y="139"/>
                    <a:pt x="654" y="90"/>
                  </a:cubicBezTo>
                  <a:cubicBezTo>
                    <a:pt x="658" y="47"/>
                    <a:pt x="566"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6"/>
            <p:cNvSpPr/>
            <p:nvPr/>
          </p:nvSpPr>
          <p:spPr>
            <a:xfrm>
              <a:off x="2618500" y="3712175"/>
              <a:ext cx="16175" cy="16425"/>
            </a:xfrm>
            <a:custGeom>
              <a:avLst/>
              <a:gdLst/>
              <a:ahLst/>
              <a:cxnLst/>
              <a:rect l="l" t="t" r="r" b="b"/>
              <a:pathLst>
                <a:path w="647" h="657" extrusionOk="0">
                  <a:moveTo>
                    <a:pt x="170" y="0"/>
                  </a:moveTo>
                  <a:cubicBezTo>
                    <a:pt x="74" y="0"/>
                    <a:pt x="0" y="34"/>
                    <a:pt x="1" y="73"/>
                  </a:cubicBezTo>
                  <a:cubicBezTo>
                    <a:pt x="1" y="123"/>
                    <a:pt x="96" y="174"/>
                    <a:pt x="155" y="243"/>
                  </a:cubicBezTo>
                  <a:cubicBezTo>
                    <a:pt x="217" y="310"/>
                    <a:pt x="254" y="382"/>
                    <a:pt x="254" y="382"/>
                  </a:cubicBezTo>
                  <a:cubicBezTo>
                    <a:pt x="254" y="382"/>
                    <a:pt x="323" y="422"/>
                    <a:pt x="385" y="490"/>
                  </a:cubicBezTo>
                  <a:cubicBezTo>
                    <a:pt x="449" y="554"/>
                    <a:pt x="494" y="652"/>
                    <a:pt x="543" y="657"/>
                  </a:cubicBezTo>
                  <a:cubicBezTo>
                    <a:pt x="544" y="657"/>
                    <a:pt x="545" y="657"/>
                    <a:pt x="546" y="657"/>
                  </a:cubicBezTo>
                  <a:cubicBezTo>
                    <a:pt x="595" y="657"/>
                    <a:pt x="647" y="531"/>
                    <a:pt x="623" y="394"/>
                  </a:cubicBezTo>
                  <a:cubicBezTo>
                    <a:pt x="606" y="254"/>
                    <a:pt x="519" y="134"/>
                    <a:pt x="519" y="134"/>
                  </a:cubicBezTo>
                  <a:cubicBezTo>
                    <a:pt x="519" y="134"/>
                    <a:pt x="408" y="41"/>
                    <a:pt x="270" y="12"/>
                  </a:cubicBezTo>
                  <a:cubicBezTo>
                    <a:pt x="235" y="4"/>
                    <a:pt x="202" y="0"/>
                    <a:pt x="1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6"/>
            <p:cNvSpPr/>
            <p:nvPr/>
          </p:nvSpPr>
          <p:spPr>
            <a:xfrm>
              <a:off x="2408475" y="3717575"/>
              <a:ext cx="218275" cy="26900"/>
            </a:xfrm>
            <a:custGeom>
              <a:avLst/>
              <a:gdLst/>
              <a:ahLst/>
              <a:cxnLst/>
              <a:rect l="l" t="t" r="r" b="b"/>
              <a:pathLst>
                <a:path w="8731" h="1076" extrusionOk="0">
                  <a:moveTo>
                    <a:pt x="8697" y="1"/>
                  </a:moveTo>
                  <a:cubicBezTo>
                    <a:pt x="8555" y="1"/>
                    <a:pt x="7564" y="296"/>
                    <a:pt x="6549" y="471"/>
                  </a:cubicBezTo>
                  <a:cubicBezTo>
                    <a:pt x="6006" y="570"/>
                    <a:pt x="5461" y="637"/>
                    <a:pt x="5051" y="669"/>
                  </a:cubicBezTo>
                  <a:cubicBezTo>
                    <a:pt x="4642" y="703"/>
                    <a:pt x="4367" y="709"/>
                    <a:pt x="4367" y="709"/>
                  </a:cubicBezTo>
                  <a:cubicBezTo>
                    <a:pt x="4367" y="709"/>
                    <a:pt x="4298" y="716"/>
                    <a:pt x="4186" y="719"/>
                  </a:cubicBezTo>
                  <a:cubicBezTo>
                    <a:pt x="4159" y="720"/>
                    <a:pt x="4129" y="721"/>
                    <a:pt x="4097" y="721"/>
                  </a:cubicBezTo>
                  <a:cubicBezTo>
                    <a:pt x="3991" y="721"/>
                    <a:pt x="3859" y="714"/>
                    <a:pt x="3704" y="700"/>
                  </a:cubicBezTo>
                  <a:cubicBezTo>
                    <a:pt x="3502" y="682"/>
                    <a:pt x="3264" y="645"/>
                    <a:pt x="3005" y="612"/>
                  </a:cubicBezTo>
                  <a:cubicBezTo>
                    <a:pt x="2747" y="578"/>
                    <a:pt x="2472" y="543"/>
                    <a:pt x="2197" y="509"/>
                  </a:cubicBezTo>
                  <a:cubicBezTo>
                    <a:pt x="1211" y="371"/>
                    <a:pt x="228" y="156"/>
                    <a:pt x="39" y="156"/>
                  </a:cubicBezTo>
                  <a:cubicBezTo>
                    <a:pt x="19" y="156"/>
                    <a:pt x="8" y="159"/>
                    <a:pt x="7" y="164"/>
                  </a:cubicBezTo>
                  <a:cubicBezTo>
                    <a:pt x="1" y="188"/>
                    <a:pt x="263" y="278"/>
                    <a:pt x="664" y="396"/>
                  </a:cubicBezTo>
                  <a:cubicBezTo>
                    <a:pt x="1064" y="514"/>
                    <a:pt x="1606" y="653"/>
                    <a:pt x="2153" y="764"/>
                  </a:cubicBezTo>
                  <a:cubicBezTo>
                    <a:pt x="2425" y="821"/>
                    <a:pt x="2708" y="863"/>
                    <a:pt x="2957" y="909"/>
                  </a:cubicBezTo>
                  <a:cubicBezTo>
                    <a:pt x="3211" y="955"/>
                    <a:pt x="3453" y="1003"/>
                    <a:pt x="3664" y="1031"/>
                  </a:cubicBezTo>
                  <a:cubicBezTo>
                    <a:pt x="3875" y="1061"/>
                    <a:pt x="4055" y="1074"/>
                    <a:pt x="4186" y="1075"/>
                  </a:cubicBezTo>
                  <a:cubicBezTo>
                    <a:pt x="4317" y="1075"/>
                    <a:pt x="4386" y="1071"/>
                    <a:pt x="4386" y="1071"/>
                  </a:cubicBezTo>
                  <a:cubicBezTo>
                    <a:pt x="4386" y="1071"/>
                    <a:pt x="4668" y="1055"/>
                    <a:pt x="5085" y="1002"/>
                  </a:cubicBezTo>
                  <a:cubicBezTo>
                    <a:pt x="5505" y="951"/>
                    <a:pt x="6059" y="856"/>
                    <a:pt x="6602" y="724"/>
                  </a:cubicBezTo>
                  <a:cubicBezTo>
                    <a:pt x="7693" y="466"/>
                    <a:pt x="8730" y="50"/>
                    <a:pt x="8714" y="6"/>
                  </a:cubicBezTo>
                  <a:cubicBezTo>
                    <a:pt x="8713" y="3"/>
                    <a:pt x="8707" y="1"/>
                    <a:pt x="86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7"/>
        <p:cNvGrpSpPr/>
        <p:nvPr/>
      </p:nvGrpSpPr>
      <p:grpSpPr>
        <a:xfrm>
          <a:off x="0" y="0"/>
          <a:ext cx="0" cy="0"/>
          <a:chOff x="0" y="0"/>
          <a:chExt cx="0" cy="0"/>
        </a:xfrm>
      </p:grpSpPr>
      <p:sp>
        <p:nvSpPr>
          <p:cNvPr id="4558" name="Google Shape;4558;p54"/>
          <p:cNvSpPr txBox="1">
            <a:spLocks noGrp="1"/>
          </p:cNvSpPr>
          <p:nvPr>
            <p:ph type="title"/>
          </p:nvPr>
        </p:nvSpPr>
        <p:spPr>
          <a:xfrm>
            <a:off x="635200" y="166127"/>
            <a:ext cx="7704000" cy="634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u="sng" dirty="0"/>
              <a:t>Our limitations:</a:t>
            </a:r>
          </a:p>
        </p:txBody>
      </p:sp>
      <p:sp>
        <p:nvSpPr>
          <p:cNvPr id="4559" name="Google Shape;4559;p54"/>
          <p:cNvSpPr txBox="1"/>
          <p:nvPr/>
        </p:nvSpPr>
        <p:spPr>
          <a:xfrm>
            <a:off x="5347249" y="1868650"/>
            <a:ext cx="3076875"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bg2"/>
                </a:solidFill>
                <a:latin typeface="Chau Philomene One" panose="020B0604020202020204" charset="0"/>
                <a:ea typeface="Chau Philomene One"/>
                <a:cs typeface="Chau Philomene One"/>
                <a:sym typeface="Chau Philomene One"/>
              </a:rPr>
              <a:t>2) </a:t>
            </a:r>
            <a:r>
              <a:rPr lang="en-US" sz="1600" dirty="0">
                <a:solidFill>
                  <a:schemeClr val="bg2"/>
                </a:solidFill>
                <a:effectLst/>
                <a:latin typeface="Chau Philomene One" panose="020B0604020202020204" charset="0"/>
                <a:ea typeface="Calibri" panose="020F0502020204030204" pitchFamily="34" charset="0"/>
              </a:rPr>
              <a:t>There is no diversity in the voices we collected</a:t>
            </a:r>
            <a:endParaRPr sz="1800" dirty="0">
              <a:solidFill>
                <a:schemeClr val="bg2"/>
              </a:solidFill>
              <a:latin typeface="Chau Philomene One" panose="020B0604020202020204" charset="0"/>
              <a:ea typeface="Chau Philomene One"/>
              <a:cs typeface="Chau Philomene One"/>
              <a:sym typeface="Chau Philomene One"/>
            </a:endParaRPr>
          </a:p>
        </p:txBody>
      </p:sp>
      <p:sp>
        <p:nvSpPr>
          <p:cNvPr id="4562" name="Google Shape;4562;p54"/>
          <p:cNvSpPr txBox="1"/>
          <p:nvPr/>
        </p:nvSpPr>
        <p:spPr>
          <a:xfrm>
            <a:off x="5196840" y="3632665"/>
            <a:ext cx="3604259" cy="52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rgbClr val="284653"/>
                </a:solidFill>
                <a:latin typeface="Chau Philomene One"/>
                <a:ea typeface="Chau Philomene One"/>
                <a:cs typeface="Chau Philomene One"/>
                <a:sym typeface="Chau Philomene One"/>
              </a:rPr>
              <a:t>4) </a:t>
            </a:r>
            <a:r>
              <a:rPr lang="en-US" sz="1600" dirty="0">
                <a:solidFill>
                  <a:srgbClr val="284653"/>
                </a:solidFill>
                <a:latin typeface="Chau Philomene One"/>
                <a:ea typeface="Chau Philomene One"/>
                <a:cs typeface="Chau Philomene One"/>
                <a:sym typeface="Chau Philomene One"/>
              </a:rPr>
              <a:t>the model is struggling to convert all voices to text accurately</a:t>
            </a:r>
            <a:endParaRPr sz="1600" dirty="0">
              <a:solidFill>
                <a:srgbClr val="284653"/>
              </a:solidFill>
              <a:latin typeface="Chau Philomene One"/>
              <a:ea typeface="Chau Philomene One"/>
              <a:cs typeface="Chau Philomene One"/>
              <a:sym typeface="Chau Philomene One"/>
            </a:endParaRPr>
          </a:p>
        </p:txBody>
      </p:sp>
      <p:sp>
        <p:nvSpPr>
          <p:cNvPr id="4564" name="Google Shape;4564;p54"/>
          <p:cNvSpPr txBox="1"/>
          <p:nvPr/>
        </p:nvSpPr>
        <p:spPr>
          <a:xfrm>
            <a:off x="404600" y="2254625"/>
            <a:ext cx="3090600" cy="52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dirty="0">
                <a:solidFill>
                  <a:schemeClr val="bg2"/>
                </a:solidFill>
                <a:latin typeface="Chau Philomene One" panose="020B0604020202020204" charset="0"/>
                <a:ea typeface="Chau Philomene One"/>
                <a:cs typeface="Chau Philomene One"/>
                <a:sym typeface="Chau Philomene One"/>
              </a:rPr>
              <a:t>1) </a:t>
            </a:r>
            <a:r>
              <a:rPr lang="en-US" sz="1600" dirty="0">
                <a:solidFill>
                  <a:schemeClr val="bg2"/>
                </a:solidFill>
                <a:effectLst/>
                <a:latin typeface="Chau Philomene One" panose="020B0604020202020204" charset="0"/>
                <a:ea typeface="Calibri" panose="020F0502020204030204" pitchFamily="34" charset="0"/>
              </a:rPr>
              <a:t>Poor sound quality</a:t>
            </a:r>
            <a:endParaRPr sz="1800" dirty="0">
              <a:solidFill>
                <a:schemeClr val="bg2"/>
              </a:solidFill>
              <a:latin typeface="Chau Philomene One" panose="020B0604020202020204" charset="0"/>
              <a:ea typeface="Chau Philomene One"/>
              <a:cs typeface="Chau Philomene One"/>
              <a:sym typeface="Chau Philomene One"/>
            </a:endParaRPr>
          </a:p>
        </p:txBody>
      </p:sp>
      <p:sp>
        <p:nvSpPr>
          <p:cNvPr id="4566" name="Google Shape;4566;p54"/>
          <p:cNvSpPr txBox="1"/>
          <p:nvPr/>
        </p:nvSpPr>
        <p:spPr>
          <a:xfrm>
            <a:off x="967428" y="3546417"/>
            <a:ext cx="3133951" cy="52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dirty="0">
                <a:solidFill>
                  <a:schemeClr val="bg2"/>
                </a:solidFill>
                <a:latin typeface="Chau Philomene One" panose="020B0604020202020204" charset="0"/>
                <a:ea typeface="Chau Philomene One"/>
                <a:cs typeface="Chau Philomene One"/>
                <a:sym typeface="Chau Philomene One"/>
              </a:rPr>
              <a:t>3)</a:t>
            </a:r>
            <a:r>
              <a:rPr lang="en-US" sz="1600" dirty="0">
                <a:solidFill>
                  <a:schemeClr val="bg2"/>
                </a:solidFill>
                <a:effectLst/>
                <a:latin typeface="Chau Philomene One" panose="020B0604020202020204" charset="0"/>
                <a:ea typeface="Calibri" panose="020F0502020204030204" pitchFamily="34" charset="0"/>
              </a:rPr>
              <a:t> Collecting a dataset in Arabic with distinguishable emotions posed a significant challenge</a:t>
            </a:r>
            <a:endParaRPr sz="1800" dirty="0">
              <a:solidFill>
                <a:schemeClr val="bg2"/>
              </a:solidFill>
              <a:latin typeface="Chau Philomene One" panose="020B0604020202020204" charset="0"/>
              <a:ea typeface="Chau Philomene One"/>
              <a:cs typeface="Chau Philomene One"/>
              <a:sym typeface="Chau Philomene One"/>
            </a:endParaRPr>
          </a:p>
        </p:txBody>
      </p:sp>
      <p:cxnSp>
        <p:nvCxnSpPr>
          <p:cNvPr id="4568" name="Google Shape;4568;p54"/>
          <p:cNvCxnSpPr>
            <a:endCxn id="4569" idx="0"/>
          </p:cNvCxnSpPr>
          <p:nvPr/>
        </p:nvCxnSpPr>
        <p:spPr>
          <a:xfrm flipH="1">
            <a:off x="4572050" y="2140475"/>
            <a:ext cx="775200" cy="378000"/>
          </a:xfrm>
          <a:prstGeom prst="bentConnector2">
            <a:avLst/>
          </a:prstGeom>
          <a:noFill/>
          <a:ln w="28575" cap="rnd" cmpd="sng">
            <a:solidFill>
              <a:schemeClr val="accent4"/>
            </a:solidFill>
            <a:prstDash val="dot"/>
            <a:round/>
            <a:headEnd type="none" w="med" len="med"/>
            <a:tailEnd type="none" w="med" len="med"/>
          </a:ln>
        </p:spPr>
      </p:cxnSp>
      <p:cxnSp>
        <p:nvCxnSpPr>
          <p:cNvPr id="4570" name="Google Shape;4570;p54"/>
          <p:cNvCxnSpPr>
            <a:cxnSpLocks/>
            <a:endCxn id="4569" idx="2"/>
          </p:cNvCxnSpPr>
          <p:nvPr/>
        </p:nvCxnSpPr>
        <p:spPr>
          <a:xfrm rot="16200000" flipH="1">
            <a:off x="2906000" y="2287925"/>
            <a:ext cx="317262" cy="1579038"/>
          </a:xfrm>
          <a:prstGeom prst="bentConnector2">
            <a:avLst/>
          </a:prstGeom>
          <a:noFill/>
          <a:ln w="28575" cap="rnd" cmpd="sng">
            <a:solidFill>
              <a:schemeClr val="accent4"/>
            </a:solidFill>
            <a:prstDash val="dot"/>
            <a:round/>
            <a:headEnd type="none" w="med" len="med"/>
            <a:tailEnd type="none" w="med" len="med"/>
          </a:ln>
        </p:spPr>
      </p:cxnSp>
      <p:cxnSp>
        <p:nvCxnSpPr>
          <p:cNvPr id="4571" name="Google Shape;4571;p54"/>
          <p:cNvCxnSpPr>
            <a:endCxn id="4569" idx="4"/>
          </p:cNvCxnSpPr>
          <p:nvPr/>
        </p:nvCxnSpPr>
        <p:spPr>
          <a:xfrm>
            <a:off x="3810650" y="3896375"/>
            <a:ext cx="761400" cy="57300"/>
          </a:xfrm>
          <a:prstGeom prst="bentConnector4">
            <a:avLst>
              <a:gd name="adj1" fmla="val 2857"/>
              <a:gd name="adj2" fmla="val 515576"/>
            </a:avLst>
          </a:prstGeom>
          <a:noFill/>
          <a:ln w="28575" cap="rnd" cmpd="sng">
            <a:solidFill>
              <a:schemeClr val="accent4"/>
            </a:solidFill>
            <a:prstDash val="dot"/>
            <a:round/>
            <a:headEnd type="none" w="med" len="med"/>
            <a:tailEnd type="none" w="med" len="med"/>
          </a:ln>
        </p:spPr>
      </p:cxnSp>
      <p:cxnSp>
        <p:nvCxnSpPr>
          <p:cNvPr id="4572" name="Google Shape;4572;p54"/>
          <p:cNvCxnSpPr>
            <a:cxnSpLocks/>
            <a:stCxn id="4569" idx="6"/>
            <a:endCxn id="4562" idx="0"/>
          </p:cNvCxnSpPr>
          <p:nvPr/>
        </p:nvCxnSpPr>
        <p:spPr>
          <a:xfrm>
            <a:off x="5289950" y="3236075"/>
            <a:ext cx="1709020" cy="396590"/>
          </a:xfrm>
          <a:prstGeom prst="bentConnector2">
            <a:avLst/>
          </a:prstGeom>
          <a:noFill/>
          <a:ln w="28575" cap="rnd" cmpd="sng">
            <a:solidFill>
              <a:schemeClr val="accent4"/>
            </a:solidFill>
            <a:prstDash val="dot"/>
            <a:round/>
            <a:headEnd type="none" w="med" len="med"/>
            <a:tailEnd type="none" w="med" len="med"/>
          </a:ln>
        </p:spPr>
      </p:cxnSp>
      <p:sp>
        <p:nvSpPr>
          <p:cNvPr id="4569" name="Google Shape;4569;p54"/>
          <p:cNvSpPr/>
          <p:nvPr/>
        </p:nvSpPr>
        <p:spPr>
          <a:xfrm>
            <a:off x="3854150" y="2518475"/>
            <a:ext cx="1435800" cy="1435200"/>
          </a:xfrm>
          <a:prstGeom prst="ellipse">
            <a:avLst/>
          </a:prstGeom>
          <a:solidFill>
            <a:srgbClr val="FFFFFF"/>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9247;p74">
            <a:extLst>
              <a:ext uri="{FF2B5EF4-FFF2-40B4-BE49-F238E27FC236}">
                <a16:creationId xmlns:a16="http://schemas.microsoft.com/office/drawing/2014/main" id="{31249BBA-6877-0879-6455-F7A71039AC04}"/>
              </a:ext>
            </a:extLst>
          </p:cNvPr>
          <p:cNvGrpSpPr/>
          <p:nvPr/>
        </p:nvGrpSpPr>
        <p:grpSpPr>
          <a:xfrm>
            <a:off x="4213100" y="2866913"/>
            <a:ext cx="627763" cy="617537"/>
            <a:chOff x="7138924" y="2777638"/>
            <a:chExt cx="386811" cy="384593"/>
          </a:xfrm>
        </p:grpSpPr>
        <p:sp>
          <p:nvSpPr>
            <p:cNvPr id="7" name="Google Shape;9248;p74">
              <a:extLst>
                <a:ext uri="{FF2B5EF4-FFF2-40B4-BE49-F238E27FC236}">
                  <a16:creationId xmlns:a16="http://schemas.microsoft.com/office/drawing/2014/main" id="{3CA6D650-C870-4A89-65D7-DECAD7954A58}"/>
                </a:ext>
              </a:extLst>
            </p:cNvPr>
            <p:cNvSpPr/>
            <p:nvPr/>
          </p:nvSpPr>
          <p:spPr>
            <a:xfrm>
              <a:off x="7141990" y="3030261"/>
              <a:ext cx="82881" cy="84447"/>
            </a:xfrm>
            <a:custGeom>
              <a:avLst/>
              <a:gdLst/>
              <a:ahLst/>
              <a:cxnLst/>
              <a:rect l="l" t="t" r="r" b="b"/>
              <a:pathLst>
                <a:path w="2541" h="2589" extrusionOk="0">
                  <a:moveTo>
                    <a:pt x="2541" y="824"/>
                  </a:moveTo>
                  <a:lnTo>
                    <a:pt x="2369" y="1920"/>
                  </a:lnTo>
                  <a:lnTo>
                    <a:pt x="1659" y="2588"/>
                  </a:lnTo>
                  <a:cubicBezTo>
                    <a:pt x="1004" y="2245"/>
                    <a:pt x="581" y="1945"/>
                    <a:pt x="545" y="1920"/>
                  </a:cubicBezTo>
                  <a:cubicBezTo>
                    <a:pt x="104" y="1604"/>
                    <a:pt x="0" y="988"/>
                    <a:pt x="316" y="545"/>
                  </a:cubicBezTo>
                  <a:cubicBezTo>
                    <a:pt x="632" y="104"/>
                    <a:pt x="1244" y="0"/>
                    <a:pt x="1687" y="314"/>
                  </a:cubicBezTo>
                  <a:cubicBezTo>
                    <a:pt x="1696" y="320"/>
                    <a:pt x="2027" y="552"/>
                    <a:pt x="2541" y="824"/>
                  </a:cubicBezTo>
                  <a:close/>
                </a:path>
              </a:pathLst>
            </a:custGeom>
            <a:solidFill>
              <a:srgbClr val="CE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49;p74">
              <a:extLst>
                <a:ext uri="{FF2B5EF4-FFF2-40B4-BE49-F238E27FC236}">
                  <a16:creationId xmlns:a16="http://schemas.microsoft.com/office/drawing/2014/main" id="{C721A98E-4686-F9D7-C9A4-C76AA622830D}"/>
                </a:ext>
              </a:extLst>
            </p:cNvPr>
            <p:cNvSpPr/>
            <p:nvPr/>
          </p:nvSpPr>
          <p:spPr>
            <a:xfrm>
              <a:off x="7439950" y="3030261"/>
              <a:ext cx="82881" cy="84447"/>
            </a:xfrm>
            <a:custGeom>
              <a:avLst/>
              <a:gdLst/>
              <a:ahLst/>
              <a:cxnLst/>
              <a:rect l="l" t="t" r="r" b="b"/>
              <a:pathLst>
                <a:path w="2541" h="2589" extrusionOk="0">
                  <a:moveTo>
                    <a:pt x="1" y="824"/>
                  </a:moveTo>
                  <a:lnTo>
                    <a:pt x="171" y="1920"/>
                  </a:lnTo>
                  <a:lnTo>
                    <a:pt x="880" y="2588"/>
                  </a:lnTo>
                  <a:cubicBezTo>
                    <a:pt x="1536" y="2245"/>
                    <a:pt x="1959" y="1945"/>
                    <a:pt x="1996" y="1920"/>
                  </a:cubicBezTo>
                  <a:cubicBezTo>
                    <a:pt x="2435" y="1604"/>
                    <a:pt x="2541" y="988"/>
                    <a:pt x="2223" y="545"/>
                  </a:cubicBezTo>
                  <a:cubicBezTo>
                    <a:pt x="1907" y="104"/>
                    <a:pt x="1296" y="0"/>
                    <a:pt x="852" y="314"/>
                  </a:cubicBezTo>
                  <a:cubicBezTo>
                    <a:pt x="843" y="320"/>
                    <a:pt x="512" y="552"/>
                    <a:pt x="1" y="824"/>
                  </a:cubicBezTo>
                  <a:close/>
                </a:path>
              </a:pathLst>
            </a:custGeom>
            <a:solidFill>
              <a:srgbClr val="CE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50;p74">
              <a:extLst>
                <a:ext uri="{FF2B5EF4-FFF2-40B4-BE49-F238E27FC236}">
                  <a16:creationId xmlns:a16="http://schemas.microsoft.com/office/drawing/2014/main" id="{20A647B5-6CE1-BF28-7DF5-84CC2CC489D7}"/>
                </a:ext>
              </a:extLst>
            </p:cNvPr>
            <p:cNvSpPr/>
            <p:nvPr/>
          </p:nvSpPr>
          <p:spPr>
            <a:xfrm>
              <a:off x="7196265" y="3057170"/>
              <a:ext cx="272389" cy="105061"/>
            </a:xfrm>
            <a:custGeom>
              <a:avLst/>
              <a:gdLst/>
              <a:ahLst/>
              <a:cxnLst/>
              <a:rect l="l" t="t" r="r" b="b"/>
              <a:pathLst>
                <a:path w="8351" h="3221" extrusionOk="0">
                  <a:moveTo>
                    <a:pt x="2050" y="529"/>
                  </a:moveTo>
                  <a:cubicBezTo>
                    <a:pt x="1675" y="393"/>
                    <a:pt x="1327" y="235"/>
                    <a:pt x="1034" y="82"/>
                  </a:cubicBezTo>
                  <a:cubicBezTo>
                    <a:pt x="980" y="54"/>
                    <a:pt x="926" y="27"/>
                    <a:pt x="878" y="1"/>
                  </a:cubicBezTo>
                  <a:lnTo>
                    <a:pt x="1" y="1763"/>
                  </a:lnTo>
                  <a:cubicBezTo>
                    <a:pt x="345" y="1946"/>
                    <a:pt x="756" y="2140"/>
                    <a:pt x="1205" y="2314"/>
                  </a:cubicBezTo>
                  <a:cubicBezTo>
                    <a:pt x="1146" y="2591"/>
                    <a:pt x="1109" y="2894"/>
                    <a:pt x="1109" y="3221"/>
                  </a:cubicBezTo>
                  <a:lnTo>
                    <a:pt x="7243" y="3221"/>
                  </a:lnTo>
                  <a:cubicBezTo>
                    <a:pt x="7243" y="2894"/>
                    <a:pt x="7206" y="2589"/>
                    <a:pt x="7145" y="2314"/>
                  </a:cubicBezTo>
                  <a:cubicBezTo>
                    <a:pt x="7595" y="2140"/>
                    <a:pt x="8004" y="1946"/>
                    <a:pt x="8351" y="1763"/>
                  </a:cubicBezTo>
                  <a:lnTo>
                    <a:pt x="7473" y="1"/>
                  </a:lnTo>
                  <a:cubicBezTo>
                    <a:pt x="7422" y="29"/>
                    <a:pt x="7372" y="54"/>
                    <a:pt x="7318" y="82"/>
                  </a:cubicBezTo>
                  <a:cubicBezTo>
                    <a:pt x="7021" y="235"/>
                    <a:pt x="6674" y="393"/>
                    <a:pt x="6302" y="52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51;p74">
              <a:extLst>
                <a:ext uri="{FF2B5EF4-FFF2-40B4-BE49-F238E27FC236}">
                  <a16:creationId xmlns:a16="http://schemas.microsoft.com/office/drawing/2014/main" id="{85150D81-9414-5A6B-F61F-F0F32C09B635}"/>
                </a:ext>
              </a:extLst>
            </p:cNvPr>
            <p:cNvSpPr/>
            <p:nvPr/>
          </p:nvSpPr>
          <p:spPr>
            <a:xfrm>
              <a:off x="7239907" y="3050614"/>
              <a:ext cx="92536" cy="71465"/>
            </a:xfrm>
            <a:custGeom>
              <a:avLst/>
              <a:gdLst/>
              <a:ahLst/>
              <a:cxnLst/>
              <a:rect l="l" t="t" r="r" b="b"/>
              <a:pathLst>
                <a:path w="2837" h="2191" extrusionOk="0">
                  <a:moveTo>
                    <a:pt x="1608" y="0"/>
                  </a:moveTo>
                  <a:lnTo>
                    <a:pt x="444" y="545"/>
                  </a:lnTo>
                  <a:cubicBezTo>
                    <a:pt x="381" y="575"/>
                    <a:pt x="326" y="614"/>
                    <a:pt x="277" y="662"/>
                  </a:cubicBezTo>
                  <a:cubicBezTo>
                    <a:pt x="0" y="939"/>
                    <a:pt x="65" y="1404"/>
                    <a:pt x="407" y="1593"/>
                  </a:cubicBezTo>
                  <a:cubicBezTo>
                    <a:pt x="954" y="1900"/>
                    <a:pt x="1567" y="2106"/>
                    <a:pt x="2217" y="2186"/>
                  </a:cubicBezTo>
                  <a:cubicBezTo>
                    <a:pt x="2241" y="2189"/>
                    <a:pt x="2265" y="2191"/>
                    <a:pt x="2288" y="2191"/>
                  </a:cubicBezTo>
                  <a:cubicBezTo>
                    <a:pt x="2585" y="2191"/>
                    <a:pt x="2832" y="1947"/>
                    <a:pt x="2832" y="1641"/>
                  </a:cubicBezTo>
                  <a:cubicBezTo>
                    <a:pt x="2836" y="1539"/>
                    <a:pt x="2808" y="1441"/>
                    <a:pt x="2755" y="1355"/>
                  </a:cubicBezTo>
                  <a:lnTo>
                    <a:pt x="1927" y="0"/>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52;p74">
              <a:extLst>
                <a:ext uri="{FF2B5EF4-FFF2-40B4-BE49-F238E27FC236}">
                  <a16:creationId xmlns:a16="http://schemas.microsoft.com/office/drawing/2014/main" id="{3F31EED9-4B0F-3284-351C-B874366BA41B}"/>
                </a:ext>
              </a:extLst>
            </p:cNvPr>
            <p:cNvSpPr/>
            <p:nvPr/>
          </p:nvSpPr>
          <p:spPr>
            <a:xfrm>
              <a:off x="7161886" y="2790065"/>
              <a:ext cx="340951" cy="170492"/>
            </a:xfrm>
            <a:custGeom>
              <a:avLst/>
              <a:gdLst/>
              <a:ahLst/>
              <a:cxnLst/>
              <a:rect l="l" t="t" r="r" b="b"/>
              <a:pathLst>
                <a:path w="10453" h="5227" extrusionOk="0">
                  <a:moveTo>
                    <a:pt x="0" y="5227"/>
                  </a:moveTo>
                  <a:cubicBezTo>
                    <a:pt x="0" y="2345"/>
                    <a:pt x="2343" y="1"/>
                    <a:pt x="5228" y="1"/>
                  </a:cubicBezTo>
                  <a:cubicBezTo>
                    <a:pt x="8108" y="1"/>
                    <a:pt x="10452" y="2345"/>
                    <a:pt x="10452" y="5227"/>
                  </a:cubicBezTo>
                  <a:close/>
                </a:path>
              </a:pathLst>
            </a:custGeom>
            <a:solidFill>
              <a:srgbClr val="5C58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53;p74">
              <a:extLst>
                <a:ext uri="{FF2B5EF4-FFF2-40B4-BE49-F238E27FC236}">
                  <a16:creationId xmlns:a16="http://schemas.microsoft.com/office/drawing/2014/main" id="{1FBE3673-642C-AE3F-C5AF-B175DA6EE1CC}"/>
                </a:ext>
              </a:extLst>
            </p:cNvPr>
            <p:cNvSpPr/>
            <p:nvPr/>
          </p:nvSpPr>
          <p:spPr>
            <a:xfrm>
              <a:off x="7373737" y="2814887"/>
              <a:ext cx="39630" cy="25898"/>
            </a:xfrm>
            <a:custGeom>
              <a:avLst/>
              <a:gdLst/>
              <a:ahLst/>
              <a:cxnLst/>
              <a:rect l="l" t="t" r="r" b="b"/>
              <a:pathLst>
                <a:path w="1215" h="794" extrusionOk="0">
                  <a:moveTo>
                    <a:pt x="276" y="1"/>
                  </a:moveTo>
                  <a:cubicBezTo>
                    <a:pt x="176" y="1"/>
                    <a:pt x="83" y="63"/>
                    <a:pt x="47" y="163"/>
                  </a:cubicBezTo>
                  <a:cubicBezTo>
                    <a:pt x="0" y="291"/>
                    <a:pt x="67" y="429"/>
                    <a:pt x="194" y="475"/>
                  </a:cubicBezTo>
                  <a:cubicBezTo>
                    <a:pt x="407" y="551"/>
                    <a:pt x="614" y="647"/>
                    <a:pt x="815" y="762"/>
                  </a:cubicBezTo>
                  <a:cubicBezTo>
                    <a:pt x="853" y="783"/>
                    <a:pt x="894" y="793"/>
                    <a:pt x="935" y="793"/>
                  </a:cubicBezTo>
                  <a:cubicBezTo>
                    <a:pt x="1021" y="793"/>
                    <a:pt x="1104" y="748"/>
                    <a:pt x="1148" y="669"/>
                  </a:cubicBezTo>
                  <a:cubicBezTo>
                    <a:pt x="1214" y="553"/>
                    <a:pt x="1173" y="403"/>
                    <a:pt x="1055" y="337"/>
                  </a:cubicBezTo>
                  <a:cubicBezTo>
                    <a:pt x="832" y="209"/>
                    <a:pt x="595" y="100"/>
                    <a:pt x="359" y="15"/>
                  </a:cubicBezTo>
                  <a:cubicBezTo>
                    <a:pt x="331" y="5"/>
                    <a:pt x="303" y="1"/>
                    <a:pt x="27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54;p74">
              <a:extLst>
                <a:ext uri="{FF2B5EF4-FFF2-40B4-BE49-F238E27FC236}">
                  <a16:creationId xmlns:a16="http://schemas.microsoft.com/office/drawing/2014/main" id="{D24E5BA1-2A0A-96F4-6711-342449153639}"/>
                </a:ext>
              </a:extLst>
            </p:cNvPr>
            <p:cNvSpPr/>
            <p:nvPr/>
          </p:nvSpPr>
          <p:spPr>
            <a:xfrm>
              <a:off x="7331302" y="2806146"/>
              <a:ext cx="30954" cy="17418"/>
            </a:xfrm>
            <a:custGeom>
              <a:avLst/>
              <a:gdLst/>
              <a:ahLst/>
              <a:cxnLst/>
              <a:rect l="l" t="t" r="r" b="b"/>
              <a:pathLst>
                <a:path w="949" h="534" extrusionOk="0">
                  <a:moveTo>
                    <a:pt x="251" y="1"/>
                  </a:moveTo>
                  <a:cubicBezTo>
                    <a:pt x="121" y="1"/>
                    <a:pt x="12" y="104"/>
                    <a:pt x="6" y="235"/>
                  </a:cubicBezTo>
                  <a:cubicBezTo>
                    <a:pt x="1" y="370"/>
                    <a:pt x="104" y="485"/>
                    <a:pt x="239" y="490"/>
                  </a:cubicBezTo>
                  <a:cubicBezTo>
                    <a:pt x="378" y="498"/>
                    <a:pt x="516" y="509"/>
                    <a:pt x="653" y="531"/>
                  </a:cubicBezTo>
                  <a:cubicBezTo>
                    <a:pt x="664" y="533"/>
                    <a:pt x="676" y="533"/>
                    <a:pt x="687" y="533"/>
                  </a:cubicBezTo>
                  <a:cubicBezTo>
                    <a:pt x="807" y="533"/>
                    <a:pt x="913" y="446"/>
                    <a:pt x="926" y="322"/>
                  </a:cubicBezTo>
                  <a:cubicBezTo>
                    <a:pt x="949" y="189"/>
                    <a:pt x="856" y="64"/>
                    <a:pt x="721" y="45"/>
                  </a:cubicBezTo>
                  <a:cubicBezTo>
                    <a:pt x="570" y="25"/>
                    <a:pt x="416" y="8"/>
                    <a:pt x="261" y="1"/>
                  </a:cubicBezTo>
                  <a:cubicBezTo>
                    <a:pt x="258" y="1"/>
                    <a:pt x="255" y="1"/>
                    <a:pt x="25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55;p74">
              <a:extLst>
                <a:ext uri="{FF2B5EF4-FFF2-40B4-BE49-F238E27FC236}">
                  <a16:creationId xmlns:a16="http://schemas.microsoft.com/office/drawing/2014/main" id="{FA091EEE-4EE2-727E-946A-EC9E9BE03639}"/>
                </a:ext>
              </a:extLst>
            </p:cNvPr>
            <p:cNvSpPr/>
            <p:nvPr/>
          </p:nvSpPr>
          <p:spPr>
            <a:xfrm>
              <a:off x="7432775" y="2922329"/>
              <a:ext cx="76390" cy="76390"/>
            </a:xfrm>
            <a:custGeom>
              <a:avLst/>
              <a:gdLst/>
              <a:ahLst/>
              <a:cxnLst/>
              <a:rect l="l" t="t" r="r" b="b"/>
              <a:pathLst>
                <a:path w="2342" h="2342" extrusionOk="0">
                  <a:moveTo>
                    <a:pt x="2341" y="1172"/>
                  </a:moveTo>
                  <a:cubicBezTo>
                    <a:pt x="2341" y="1818"/>
                    <a:pt x="1819" y="2341"/>
                    <a:pt x="1172" y="2341"/>
                  </a:cubicBezTo>
                  <a:cubicBezTo>
                    <a:pt x="524" y="2341"/>
                    <a:pt x="1" y="1818"/>
                    <a:pt x="1" y="1172"/>
                  </a:cubicBezTo>
                  <a:cubicBezTo>
                    <a:pt x="1" y="523"/>
                    <a:pt x="524" y="0"/>
                    <a:pt x="1172" y="0"/>
                  </a:cubicBezTo>
                  <a:cubicBezTo>
                    <a:pt x="1819" y="0"/>
                    <a:pt x="2341" y="523"/>
                    <a:pt x="2341" y="1172"/>
                  </a:cubicBezTo>
                  <a:close/>
                </a:path>
              </a:pathLst>
            </a:custGeom>
            <a:solidFill>
              <a:srgbClr val="CE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56;p74">
              <a:extLst>
                <a:ext uri="{FF2B5EF4-FFF2-40B4-BE49-F238E27FC236}">
                  <a16:creationId xmlns:a16="http://schemas.microsoft.com/office/drawing/2014/main" id="{BBEF96EB-83F8-75B0-A28A-58AFCC568648}"/>
                </a:ext>
              </a:extLst>
            </p:cNvPr>
            <p:cNvSpPr/>
            <p:nvPr/>
          </p:nvSpPr>
          <p:spPr>
            <a:xfrm>
              <a:off x="7155591" y="2922329"/>
              <a:ext cx="76390" cy="76390"/>
            </a:xfrm>
            <a:custGeom>
              <a:avLst/>
              <a:gdLst/>
              <a:ahLst/>
              <a:cxnLst/>
              <a:rect l="l" t="t" r="r" b="b"/>
              <a:pathLst>
                <a:path w="2342" h="2342" extrusionOk="0">
                  <a:moveTo>
                    <a:pt x="2342" y="1172"/>
                  </a:moveTo>
                  <a:cubicBezTo>
                    <a:pt x="2342" y="1818"/>
                    <a:pt x="1819" y="2341"/>
                    <a:pt x="1172" y="2341"/>
                  </a:cubicBezTo>
                  <a:cubicBezTo>
                    <a:pt x="524" y="2341"/>
                    <a:pt x="1" y="1818"/>
                    <a:pt x="1" y="1172"/>
                  </a:cubicBezTo>
                  <a:cubicBezTo>
                    <a:pt x="1" y="523"/>
                    <a:pt x="524" y="0"/>
                    <a:pt x="1172" y="0"/>
                  </a:cubicBezTo>
                  <a:cubicBezTo>
                    <a:pt x="1819" y="0"/>
                    <a:pt x="2342" y="523"/>
                    <a:pt x="2342" y="1172"/>
                  </a:cubicBezTo>
                  <a:close/>
                </a:path>
              </a:pathLst>
            </a:custGeom>
            <a:solidFill>
              <a:srgbClr val="CE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57;p74">
              <a:extLst>
                <a:ext uri="{FF2B5EF4-FFF2-40B4-BE49-F238E27FC236}">
                  <a16:creationId xmlns:a16="http://schemas.microsoft.com/office/drawing/2014/main" id="{08843312-584D-5656-F117-D05BD0FFAA70}"/>
                </a:ext>
              </a:extLst>
            </p:cNvPr>
            <p:cNvSpPr/>
            <p:nvPr/>
          </p:nvSpPr>
          <p:spPr>
            <a:xfrm>
              <a:off x="7193688" y="2845939"/>
              <a:ext cx="277347" cy="253210"/>
            </a:xfrm>
            <a:custGeom>
              <a:avLst/>
              <a:gdLst/>
              <a:ahLst/>
              <a:cxnLst/>
              <a:rect l="l" t="t" r="r" b="b"/>
              <a:pathLst>
                <a:path w="8503" h="7763" extrusionOk="0">
                  <a:moveTo>
                    <a:pt x="7861" y="1271"/>
                  </a:moveTo>
                  <a:cubicBezTo>
                    <a:pt x="7296" y="364"/>
                    <a:pt x="6147" y="4"/>
                    <a:pt x="5168" y="432"/>
                  </a:cubicBezTo>
                  <a:cubicBezTo>
                    <a:pt x="5158" y="438"/>
                    <a:pt x="5145" y="442"/>
                    <a:pt x="5136" y="447"/>
                  </a:cubicBezTo>
                  <a:cubicBezTo>
                    <a:pt x="4573" y="700"/>
                    <a:pt x="3930" y="700"/>
                    <a:pt x="3366" y="447"/>
                  </a:cubicBezTo>
                  <a:cubicBezTo>
                    <a:pt x="3357" y="442"/>
                    <a:pt x="3344" y="438"/>
                    <a:pt x="3335" y="432"/>
                  </a:cubicBezTo>
                  <a:cubicBezTo>
                    <a:pt x="2356" y="0"/>
                    <a:pt x="1207" y="360"/>
                    <a:pt x="642" y="1271"/>
                  </a:cubicBezTo>
                  <a:cubicBezTo>
                    <a:pt x="237" y="1921"/>
                    <a:pt x="0" y="2692"/>
                    <a:pt x="0" y="3514"/>
                  </a:cubicBezTo>
                  <a:cubicBezTo>
                    <a:pt x="0" y="5860"/>
                    <a:pt x="1903" y="7763"/>
                    <a:pt x="4249" y="7763"/>
                  </a:cubicBezTo>
                  <a:cubicBezTo>
                    <a:pt x="6596" y="7763"/>
                    <a:pt x="8498" y="5860"/>
                    <a:pt x="8498" y="3514"/>
                  </a:cubicBezTo>
                  <a:cubicBezTo>
                    <a:pt x="8502" y="2692"/>
                    <a:pt x="8267" y="1921"/>
                    <a:pt x="7861" y="1271"/>
                  </a:cubicBezTo>
                  <a:close/>
                </a:path>
              </a:pathLst>
            </a:custGeom>
            <a:solidFill>
              <a:srgbClr val="CE8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258;p74">
              <a:extLst>
                <a:ext uri="{FF2B5EF4-FFF2-40B4-BE49-F238E27FC236}">
                  <a16:creationId xmlns:a16="http://schemas.microsoft.com/office/drawing/2014/main" id="{E5190A7E-F1BC-C702-5A36-A8AB0F0DB061}"/>
                </a:ext>
              </a:extLst>
            </p:cNvPr>
            <p:cNvSpPr/>
            <p:nvPr/>
          </p:nvSpPr>
          <p:spPr>
            <a:xfrm>
              <a:off x="7227806" y="2969266"/>
              <a:ext cx="30432" cy="24431"/>
            </a:xfrm>
            <a:custGeom>
              <a:avLst/>
              <a:gdLst/>
              <a:ahLst/>
              <a:cxnLst/>
              <a:rect l="l" t="t" r="r" b="b"/>
              <a:pathLst>
                <a:path w="933" h="749" extrusionOk="0">
                  <a:moveTo>
                    <a:pt x="467" y="1"/>
                  </a:moveTo>
                  <a:cubicBezTo>
                    <a:pt x="211" y="1"/>
                    <a:pt x="0" y="167"/>
                    <a:pt x="0" y="374"/>
                  </a:cubicBezTo>
                  <a:cubicBezTo>
                    <a:pt x="0" y="581"/>
                    <a:pt x="211" y="749"/>
                    <a:pt x="467" y="749"/>
                  </a:cubicBezTo>
                  <a:cubicBezTo>
                    <a:pt x="724" y="749"/>
                    <a:pt x="933" y="581"/>
                    <a:pt x="933" y="374"/>
                  </a:cubicBezTo>
                  <a:cubicBezTo>
                    <a:pt x="933" y="167"/>
                    <a:pt x="724" y="1"/>
                    <a:pt x="4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59;p74">
              <a:extLst>
                <a:ext uri="{FF2B5EF4-FFF2-40B4-BE49-F238E27FC236}">
                  <a16:creationId xmlns:a16="http://schemas.microsoft.com/office/drawing/2014/main" id="{E6764CA6-2799-E121-0AE6-97C319384940}"/>
                </a:ext>
              </a:extLst>
            </p:cNvPr>
            <p:cNvSpPr/>
            <p:nvPr/>
          </p:nvSpPr>
          <p:spPr>
            <a:xfrm>
              <a:off x="7406452" y="2969266"/>
              <a:ext cx="30530" cy="24431"/>
            </a:xfrm>
            <a:custGeom>
              <a:avLst/>
              <a:gdLst/>
              <a:ahLst/>
              <a:cxnLst/>
              <a:rect l="l" t="t" r="r" b="b"/>
              <a:pathLst>
                <a:path w="936" h="749" extrusionOk="0">
                  <a:moveTo>
                    <a:pt x="468" y="1"/>
                  </a:moveTo>
                  <a:cubicBezTo>
                    <a:pt x="211" y="1"/>
                    <a:pt x="1" y="167"/>
                    <a:pt x="1" y="374"/>
                  </a:cubicBezTo>
                  <a:cubicBezTo>
                    <a:pt x="1" y="581"/>
                    <a:pt x="211" y="749"/>
                    <a:pt x="468" y="749"/>
                  </a:cubicBezTo>
                  <a:cubicBezTo>
                    <a:pt x="725" y="749"/>
                    <a:pt x="935" y="581"/>
                    <a:pt x="935" y="374"/>
                  </a:cubicBezTo>
                  <a:cubicBezTo>
                    <a:pt x="935" y="167"/>
                    <a:pt x="725" y="1"/>
                    <a:pt x="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60;p74">
              <a:extLst>
                <a:ext uri="{FF2B5EF4-FFF2-40B4-BE49-F238E27FC236}">
                  <a16:creationId xmlns:a16="http://schemas.microsoft.com/office/drawing/2014/main" id="{A446F04F-CFA4-E261-7372-936BD2FBC47D}"/>
                </a:ext>
              </a:extLst>
            </p:cNvPr>
            <p:cNvSpPr/>
            <p:nvPr/>
          </p:nvSpPr>
          <p:spPr>
            <a:xfrm>
              <a:off x="7238994" y="2921188"/>
              <a:ext cx="60310" cy="39337"/>
            </a:xfrm>
            <a:custGeom>
              <a:avLst/>
              <a:gdLst/>
              <a:ahLst/>
              <a:cxnLst/>
              <a:rect l="l" t="t" r="r" b="b"/>
              <a:pathLst>
                <a:path w="1849" h="1206" extrusionOk="0">
                  <a:moveTo>
                    <a:pt x="923" y="0"/>
                  </a:moveTo>
                  <a:cubicBezTo>
                    <a:pt x="411" y="0"/>
                    <a:pt x="1" y="413"/>
                    <a:pt x="1" y="924"/>
                  </a:cubicBezTo>
                  <a:cubicBezTo>
                    <a:pt x="1" y="950"/>
                    <a:pt x="1" y="978"/>
                    <a:pt x="3" y="1003"/>
                  </a:cubicBezTo>
                  <a:cubicBezTo>
                    <a:pt x="12" y="1123"/>
                    <a:pt x="114" y="1206"/>
                    <a:pt x="224" y="1206"/>
                  </a:cubicBezTo>
                  <a:cubicBezTo>
                    <a:pt x="258" y="1206"/>
                    <a:pt x="293" y="1198"/>
                    <a:pt x="326" y="1181"/>
                  </a:cubicBezTo>
                  <a:cubicBezTo>
                    <a:pt x="492" y="1098"/>
                    <a:pt x="697" y="1046"/>
                    <a:pt x="921" y="1046"/>
                  </a:cubicBezTo>
                  <a:cubicBezTo>
                    <a:pt x="1146" y="1046"/>
                    <a:pt x="1351" y="1096"/>
                    <a:pt x="1519" y="1181"/>
                  </a:cubicBezTo>
                  <a:cubicBezTo>
                    <a:pt x="1551" y="1197"/>
                    <a:pt x="1585" y="1205"/>
                    <a:pt x="1618" y="1205"/>
                  </a:cubicBezTo>
                  <a:cubicBezTo>
                    <a:pt x="1729" y="1205"/>
                    <a:pt x="1831" y="1119"/>
                    <a:pt x="1843" y="998"/>
                  </a:cubicBezTo>
                  <a:cubicBezTo>
                    <a:pt x="1848" y="954"/>
                    <a:pt x="1848" y="907"/>
                    <a:pt x="1843" y="861"/>
                  </a:cubicBezTo>
                  <a:cubicBezTo>
                    <a:pt x="1813" y="390"/>
                    <a:pt x="1418" y="11"/>
                    <a:pt x="947" y="0"/>
                  </a:cubicBezTo>
                  <a:cubicBezTo>
                    <a:pt x="939" y="0"/>
                    <a:pt x="931" y="0"/>
                    <a:pt x="9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61;p74">
              <a:extLst>
                <a:ext uri="{FF2B5EF4-FFF2-40B4-BE49-F238E27FC236}">
                  <a16:creationId xmlns:a16="http://schemas.microsoft.com/office/drawing/2014/main" id="{C687883F-57EA-86EA-10CE-34A5263C326D}"/>
                </a:ext>
              </a:extLst>
            </p:cNvPr>
            <p:cNvSpPr/>
            <p:nvPr/>
          </p:nvSpPr>
          <p:spPr>
            <a:xfrm>
              <a:off x="7307817" y="2964275"/>
              <a:ext cx="49089" cy="27562"/>
            </a:xfrm>
            <a:custGeom>
              <a:avLst/>
              <a:gdLst/>
              <a:ahLst/>
              <a:cxnLst/>
              <a:rect l="l" t="t" r="r" b="b"/>
              <a:pathLst>
                <a:path w="1505" h="845" extrusionOk="0">
                  <a:moveTo>
                    <a:pt x="754" y="0"/>
                  </a:moveTo>
                  <a:cubicBezTo>
                    <a:pt x="553" y="0"/>
                    <a:pt x="351" y="67"/>
                    <a:pt x="181" y="202"/>
                  </a:cubicBezTo>
                  <a:cubicBezTo>
                    <a:pt x="26" y="325"/>
                    <a:pt x="0" y="554"/>
                    <a:pt x="126" y="710"/>
                  </a:cubicBezTo>
                  <a:cubicBezTo>
                    <a:pt x="197" y="798"/>
                    <a:pt x="302" y="844"/>
                    <a:pt x="408" y="844"/>
                  </a:cubicBezTo>
                  <a:cubicBezTo>
                    <a:pt x="487" y="844"/>
                    <a:pt x="567" y="818"/>
                    <a:pt x="634" y="765"/>
                  </a:cubicBezTo>
                  <a:cubicBezTo>
                    <a:pt x="669" y="737"/>
                    <a:pt x="711" y="723"/>
                    <a:pt x="753" y="723"/>
                  </a:cubicBezTo>
                  <a:cubicBezTo>
                    <a:pt x="795" y="723"/>
                    <a:pt x="836" y="737"/>
                    <a:pt x="870" y="765"/>
                  </a:cubicBezTo>
                  <a:cubicBezTo>
                    <a:pt x="938" y="818"/>
                    <a:pt x="1017" y="843"/>
                    <a:pt x="1097" y="843"/>
                  </a:cubicBezTo>
                  <a:cubicBezTo>
                    <a:pt x="1203" y="843"/>
                    <a:pt x="1308" y="797"/>
                    <a:pt x="1379" y="710"/>
                  </a:cubicBezTo>
                  <a:cubicBezTo>
                    <a:pt x="1504" y="553"/>
                    <a:pt x="1478" y="325"/>
                    <a:pt x="1323" y="202"/>
                  </a:cubicBezTo>
                  <a:cubicBezTo>
                    <a:pt x="1155" y="67"/>
                    <a:pt x="954" y="0"/>
                    <a:pt x="7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62;p74">
              <a:extLst>
                <a:ext uri="{FF2B5EF4-FFF2-40B4-BE49-F238E27FC236}">
                  <a16:creationId xmlns:a16="http://schemas.microsoft.com/office/drawing/2014/main" id="{066D180B-7040-612C-1F2F-2D9C3C9625DF}"/>
                </a:ext>
              </a:extLst>
            </p:cNvPr>
            <p:cNvSpPr/>
            <p:nvPr/>
          </p:nvSpPr>
          <p:spPr>
            <a:xfrm>
              <a:off x="7251128" y="2933289"/>
              <a:ext cx="35879" cy="25050"/>
            </a:xfrm>
            <a:custGeom>
              <a:avLst/>
              <a:gdLst/>
              <a:ahLst/>
              <a:cxnLst/>
              <a:rect l="l" t="t" r="r" b="b"/>
              <a:pathLst>
                <a:path w="1100" h="768" extrusionOk="0">
                  <a:moveTo>
                    <a:pt x="549" y="1"/>
                  </a:moveTo>
                  <a:cubicBezTo>
                    <a:pt x="244" y="1"/>
                    <a:pt x="0" y="248"/>
                    <a:pt x="0" y="551"/>
                  </a:cubicBezTo>
                  <a:cubicBezTo>
                    <a:pt x="0" y="627"/>
                    <a:pt x="17" y="701"/>
                    <a:pt x="44" y="767"/>
                  </a:cubicBezTo>
                  <a:cubicBezTo>
                    <a:pt x="190" y="710"/>
                    <a:pt x="364" y="675"/>
                    <a:pt x="549" y="675"/>
                  </a:cubicBezTo>
                  <a:cubicBezTo>
                    <a:pt x="733" y="675"/>
                    <a:pt x="907" y="710"/>
                    <a:pt x="1055" y="767"/>
                  </a:cubicBezTo>
                  <a:cubicBezTo>
                    <a:pt x="1083" y="701"/>
                    <a:pt x="1099" y="629"/>
                    <a:pt x="1099" y="551"/>
                  </a:cubicBezTo>
                  <a:cubicBezTo>
                    <a:pt x="1099" y="246"/>
                    <a:pt x="852"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263;p74">
              <a:extLst>
                <a:ext uri="{FF2B5EF4-FFF2-40B4-BE49-F238E27FC236}">
                  <a16:creationId xmlns:a16="http://schemas.microsoft.com/office/drawing/2014/main" id="{4421C2FE-9B5E-0F62-74B2-B47C8005149A}"/>
                </a:ext>
              </a:extLst>
            </p:cNvPr>
            <p:cNvSpPr/>
            <p:nvPr/>
          </p:nvSpPr>
          <p:spPr>
            <a:xfrm>
              <a:off x="7365648" y="2921188"/>
              <a:ext cx="60310" cy="39337"/>
            </a:xfrm>
            <a:custGeom>
              <a:avLst/>
              <a:gdLst/>
              <a:ahLst/>
              <a:cxnLst/>
              <a:rect l="l" t="t" r="r" b="b"/>
              <a:pathLst>
                <a:path w="1849" h="1206" extrusionOk="0">
                  <a:moveTo>
                    <a:pt x="925" y="0"/>
                  </a:moveTo>
                  <a:cubicBezTo>
                    <a:pt x="413" y="0"/>
                    <a:pt x="1" y="413"/>
                    <a:pt x="1" y="924"/>
                  </a:cubicBezTo>
                  <a:cubicBezTo>
                    <a:pt x="1" y="950"/>
                    <a:pt x="1" y="978"/>
                    <a:pt x="3" y="1003"/>
                  </a:cubicBezTo>
                  <a:cubicBezTo>
                    <a:pt x="14" y="1123"/>
                    <a:pt x="115" y="1206"/>
                    <a:pt x="224" y="1206"/>
                  </a:cubicBezTo>
                  <a:cubicBezTo>
                    <a:pt x="258" y="1206"/>
                    <a:pt x="293" y="1198"/>
                    <a:pt x="326" y="1181"/>
                  </a:cubicBezTo>
                  <a:cubicBezTo>
                    <a:pt x="490" y="1098"/>
                    <a:pt x="697" y="1046"/>
                    <a:pt x="923" y="1046"/>
                  </a:cubicBezTo>
                  <a:cubicBezTo>
                    <a:pt x="1146" y="1046"/>
                    <a:pt x="1351" y="1096"/>
                    <a:pt x="1521" y="1181"/>
                  </a:cubicBezTo>
                  <a:cubicBezTo>
                    <a:pt x="1553" y="1197"/>
                    <a:pt x="1587" y="1205"/>
                    <a:pt x="1620" y="1205"/>
                  </a:cubicBezTo>
                  <a:cubicBezTo>
                    <a:pt x="1731" y="1205"/>
                    <a:pt x="1833" y="1119"/>
                    <a:pt x="1845" y="998"/>
                  </a:cubicBezTo>
                  <a:cubicBezTo>
                    <a:pt x="1848" y="954"/>
                    <a:pt x="1848" y="907"/>
                    <a:pt x="1845" y="861"/>
                  </a:cubicBezTo>
                  <a:cubicBezTo>
                    <a:pt x="1813" y="390"/>
                    <a:pt x="1420" y="11"/>
                    <a:pt x="949" y="0"/>
                  </a:cubicBezTo>
                  <a:cubicBezTo>
                    <a:pt x="941" y="0"/>
                    <a:pt x="933" y="0"/>
                    <a:pt x="9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264;p74">
              <a:extLst>
                <a:ext uri="{FF2B5EF4-FFF2-40B4-BE49-F238E27FC236}">
                  <a16:creationId xmlns:a16="http://schemas.microsoft.com/office/drawing/2014/main" id="{8A5F097D-D65F-4B0D-F54E-7578F88C90C1}"/>
                </a:ext>
              </a:extLst>
            </p:cNvPr>
            <p:cNvSpPr/>
            <p:nvPr/>
          </p:nvSpPr>
          <p:spPr>
            <a:xfrm>
              <a:off x="7377781" y="2933289"/>
              <a:ext cx="35879" cy="25050"/>
            </a:xfrm>
            <a:custGeom>
              <a:avLst/>
              <a:gdLst/>
              <a:ahLst/>
              <a:cxnLst/>
              <a:rect l="l" t="t" r="r" b="b"/>
              <a:pathLst>
                <a:path w="1100" h="768" extrusionOk="0">
                  <a:moveTo>
                    <a:pt x="551" y="1"/>
                  </a:moveTo>
                  <a:cubicBezTo>
                    <a:pt x="248" y="1"/>
                    <a:pt x="0" y="248"/>
                    <a:pt x="0" y="551"/>
                  </a:cubicBezTo>
                  <a:cubicBezTo>
                    <a:pt x="0" y="627"/>
                    <a:pt x="17" y="701"/>
                    <a:pt x="44" y="767"/>
                  </a:cubicBezTo>
                  <a:cubicBezTo>
                    <a:pt x="192" y="710"/>
                    <a:pt x="366" y="675"/>
                    <a:pt x="551" y="675"/>
                  </a:cubicBezTo>
                  <a:cubicBezTo>
                    <a:pt x="735" y="675"/>
                    <a:pt x="909" y="710"/>
                    <a:pt x="1057" y="767"/>
                  </a:cubicBezTo>
                  <a:cubicBezTo>
                    <a:pt x="1085" y="701"/>
                    <a:pt x="1099" y="629"/>
                    <a:pt x="1099" y="551"/>
                  </a:cubicBezTo>
                  <a:cubicBezTo>
                    <a:pt x="1099" y="246"/>
                    <a:pt x="852" y="1"/>
                    <a:pt x="5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265;p74">
              <a:extLst>
                <a:ext uri="{FF2B5EF4-FFF2-40B4-BE49-F238E27FC236}">
                  <a16:creationId xmlns:a16="http://schemas.microsoft.com/office/drawing/2014/main" id="{105F87B3-259F-7B02-2B59-689CF0645ED2}"/>
                </a:ext>
              </a:extLst>
            </p:cNvPr>
            <p:cNvSpPr/>
            <p:nvPr/>
          </p:nvSpPr>
          <p:spPr>
            <a:xfrm>
              <a:off x="7245452" y="2905564"/>
              <a:ext cx="49872" cy="23550"/>
            </a:xfrm>
            <a:custGeom>
              <a:avLst/>
              <a:gdLst/>
              <a:ahLst/>
              <a:cxnLst/>
              <a:rect l="l" t="t" r="r" b="b"/>
              <a:pathLst>
                <a:path w="1529" h="722" extrusionOk="0">
                  <a:moveTo>
                    <a:pt x="207" y="0"/>
                  </a:moveTo>
                  <a:cubicBezTo>
                    <a:pt x="128" y="0"/>
                    <a:pt x="54" y="50"/>
                    <a:pt x="30" y="128"/>
                  </a:cubicBezTo>
                  <a:cubicBezTo>
                    <a:pt x="0" y="226"/>
                    <a:pt x="54" y="330"/>
                    <a:pt x="150" y="359"/>
                  </a:cubicBezTo>
                  <a:lnTo>
                    <a:pt x="1268" y="712"/>
                  </a:lnTo>
                  <a:cubicBezTo>
                    <a:pt x="1287" y="718"/>
                    <a:pt x="1306" y="721"/>
                    <a:pt x="1324" y="721"/>
                  </a:cubicBezTo>
                  <a:cubicBezTo>
                    <a:pt x="1402" y="721"/>
                    <a:pt x="1473" y="671"/>
                    <a:pt x="1499" y="592"/>
                  </a:cubicBezTo>
                  <a:cubicBezTo>
                    <a:pt x="1528" y="496"/>
                    <a:pt x="1476" y="393"/>
                    <a:pt x="1378" y="361"/>
                  </a:cubicBezTo>
                  <a:lnTo>
                    <a:pt x="261" y="8"/>
                  </a:lnTo>
                  <a:cubicBezTo>
                    <a:pt x="243" y="3"/>
                    <a:pt x="225"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66;p74">
              <a:extLst>
                <a:ext uri="{FF2B5EF4-FFF2-40B4-BE49-F238E27FC236}">
                  <a16:creationId xmlns:a16="http://schemas.microsoft.com/office/drawing/2014/main" id="{5B219208-3246-6D21-BA4C-AB1AAD48A4D2}"/>
                </a:ext>
              </a:extLst>
            </p:cNvPr>
            <p:cNvSpPr/>
            <p:nvPr/>
          </p:nvSpPr>
          <p:spPr>
            <a:xfrm>
              <a:off x="7369464" y="2905564"/>
              <a:ext cx="49840" cy="23550"/>
            </a:xfrm>
            <a:custGeom>
              <a:avLst/>
              <a:gdLst/>
              <a:ahLst/>
              <a:cxnLst/>
              <a:rect l="l" t="t" r="r" b="b"/>
              <a:pathLst>
                <a:path w="1528" h="722" extrusionOk="0">
                  <a:moveTo>
                    <a:pt x="1322" y="0"/>
                  </a:moveTo>
                  <a:cubicBezTo>
                    <a:pt x="1304" y="0"/>
                    <a:pt x="1285" y="3"/>
                    <a:pt x="1268" y="8"/>
                  </a:cubicBezTo>
                  <a:lnTo>
                    <a:pt x="150" y="361"/>
                  </a:lnTo>
                  <a:cubicBezTo>
                    <a:pt x="52" y="393"/>
                    <a:pt x="0" y="496"/>
                    <a:pt x="30" y="592"/>
                  </a:cubicBezTo>
                  <a:cubicBezTo>
                    <a:pt x="55" y="671"/>
                    <a:pt x="126" y="721"/>
                    <a:pt x="204" y="721"/>
                  </a:cubicBezTo>
                  <a:cubicBezTo>
                    <a:pt x="223" y="721"/>
                    <a:pt x="242" y="718"/>
                    <a:pt x="261" y="712"/>
                  </a:cubicBezTo>
                  <a:lnTo>
                    <a:pt x="1378" y="359"/>
                  </a:lnTo>
                  <a:cubicBezTo>
                    <a:pt x="1474" y="330"/>
                    <a:pt x="1528" y="226"/>
                    <a:pt x="1498" y="128"/>
                  </a:cubicBezTo>
                  <a:cubicBezTo>
                    <a:pt x="1474" y="50"/>
                    <a:pt x="1400" y="0"/>
                    <a:pt x="1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267;p74">
              <a:extLst>
                <a:ext uri="{FF2B5EF4-FFF2-40B4-BE49-F238E27FC236}">
                  <a16:creationId xmlns:a16="http://schemas.microsoft.com/office/drawing/2014/main" id="{6778C2F4-0F31-3BDA-9604-006D40512DD3}"/>
                </a:ext>
              </a:extLst>
            </p:cNvPr>
            <p:cNvSpPr/>
            <p:nvPr/>
          </p:nvSpPr>
          <p:spPr>
            <a:xfrm>
              <a:off x="7456096" y="2777638"/>
              <a:ext cx="69638" cy="46447"/>
            </a:xfrm>
            <a:custGeom>
              <a:avLst/>
              <a:gdLst/>
              <a:ahLst/>
              <a:cxnLst/>
              <a:rect l="l" t="t" r="r" b="b"/>
              <a:pathLst>
                <a:path w="2135" h="1424" extrusionOk="0">
                  <a:moveTo>
                    <a:pt x="73" y="1351"/>
                  </a:moveTo>
                  <a:cubicBezTo>
                    <a:pt x="1" y="1279"/>
                    <a:pt x="1" y="1165"/>
                    <a:pt x="73" y="1093"/>
                  </a:cubicBezTo>
                  <a:lnTo>
                    <a:pt x="760" y="404"/>
                  </a:lnTo>
                  <a:cubicBezTo>
                    <a:pt x="795" y="370"/>
                    <a:pt x="841" y="350"/>
                    <a:pt x="889" y="350"/>
                  </a:cubicBezTo>
                  <a:cubicBezTo>
                    <a:pt x="939" y="350"/>
                    <a:pt x="985" y="370"/>
                    <a:pt x="1019" y="404"/>
                  </a:cubicBezTo>
                  <a:lnTo>
                    <a:pt x="1246" y="631"/>
                  </a:lnTo>
                  <a:lnTo>
                    <a:pt x="1804" y="71"/>
                  </a:lnTo>
                  <a:cubicBezTo>
                    <a:pt x="1876" y="1"/>
                    <a:pt x="1992" y="1"/>
                    <a:pt x="2064" y="71"/>
                  </a:cubicBezTo>
                  <a:cubicBezTo>
                    <a:pt x="2134" y="143"/>
                    <a:pt x="2134" y="260"/>
                    <a:pt x="2064" y="330"/>
                  </a:cubicBezTo>
                  <a:lnTo>
                    <a:pt x="1375" y="1019"/>
                  </a:lnTo>
                  <a:cubicBezTo>
                    <a:pt x="1340" y="1054"/>
                    <a:pt x="1294" y="1072"/>
                    <a:pt x="1246" y="1072"/>
                  </a:cubicBezTo>
                  <a:cubicBezTo>
                    <a:pt x="1198" y="1072"/>
                    <a:pt x="1152" y="1054"/>
                    <a:pt x="1117" y="1019"/>
                  </a:cubicBezTo>
                  <a:lnTo>
                    <a:pt x="891" y="792"/>
                  </a:lnTo>
                  <a:lnTo>
                    <a:pt x="331" y="1351"/>
                  </a:lnTo>
                  <a:cubicBezTo>
                    <a:pt x="263" y="1423"/>
                    <a:pt x="145" y="1423"/>
                    <a:pt x="73" y="13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268;p74">
              <a:extLst>
                <a:ext uri="{FF2B5EF4-FFF2-40B4-BE49-F238E27FC236}">
                  <a16:creationId xmlns:a16="http://schemas.microsoft.com/office/drawing/2014/main" id="{90B978C3-DC95-39D9-F6AE-709AE47A9C08}"/>
                </a:ext>
              </a:extLst>
            </p:cNvPr>
            <p:cNvSpPr/>
            <p:nvPr/>
          </p:nvSpPr>
          <p:spPr>
            <a:xfrm>
              <a:off x="7138924" y="2777638"/>
              <a:ext cx="69671" cy="46447"/>
            </a:xfrm>
            <a:custGeom>
              <a:avLst/>
              <a:gdLst/>
              <a:ahLst/>
              <a:cxnLst/>
              <a:rect l="l" t="t" r="r" b="b"/>
              <a:pathLst>
                <a:path w="2136" h="1424" extrusionOk="0">
                  <a:moveTo>
                    <a:pt x="2064" y="1351"/>
                  </a:moveTo>
                  <a:cubicBezTo>
                    <a:pt x="2136" y="1279"/>
                    <a:pt x="2136" y="1165"/>
                    <a:pt x="2064" y="1093"/>
                  </a:cubicBezTo>
                  <a:lnTo>
                    <a:pt x="1375" y="404"/>
                  </a:lnTo>
                  <a:cubicBezTo>
                    <a:pt x="1341" y="370"/>
                    <a:pt x="1295" y="350"/>
                    <a:pt x="1245" y="350"/>
                  </a:cubicBezTo>
                  <a:cubicBezTo>
                    <a:pt x="1197" y="350"/>
                    <a:pt x="1151" y="370"/>
                    <a:pt x="1116" y="404"/>
                  </a:cubicBezTo>
                  <a:lnTo>
                    <a:pt x="891" y="631"/>
                  </a:lnTo>
                  <a:lnTo>
                    <a:pt x="331" y="71"/>
                  </a:lnTo>
                  <a:cubicBezTo>
                    <a:pt x="259" y="1"/>
                    <a:pt x="144" y="1"/>
                    <a:pt x="72" y="71"/>
                  </a:cubicBezTo>
                  <a:cubicBezTo>
                    <a:pt x="0" y="143"/>
                    <a:pt x="0" y="260"/>
                    <a:pt x="72" y="330"/>
                  </a:cubicBezTo>
                  <a:lnTo>
                    <a:pt x="761" y="1019"/>
                  </a:lnTo>
                  <a:cubicBezTo>
                    <a:pt x="795" y="1054"/>
                    <a:pt x="841" y="1072"/>
                    <a:pt x="891" y="1072"/>
                  </a:cubicBezTo>
                  <a:cubicBezTo>
                    <a:pt x="939" y="1072"/>
                    <a:pt x="985" y="1054"/>
                    <a:pt x="1020" y="1019"/>
                  </a:cubicBezTo>
                  <a:lnTo>
                    <a:pt x="1245" y="792"/>
                  </a:lnTo>
                  <a:lnTo>
                    <a:pt x="1805" y="1351"/>
                  </a:lnTo>
                  <a:cubicBezTo>
                    <a:pt x="1875" y="1423"/>
                    <a:pt x="1992" y="1423"/>
                    <a:pt x="2064" y="135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TextBox 28">
            <a:extLst>
              <a:ext uri="{FF2B5EF4-FFF2-40B4-BE49-F238E27FC236}">
                <a16:creationId xmlns:a16="http://schemas.microsoft.com/office/drawing/2014/main" id="{418F8083-DBA5-2ABF-5A1A-AE88D4716707}"/>
              </a:ext>
            </a:extLst>
          </p:cNvPr>
          <p:cNvSpPr txBox="1"/>
          <p:nvPr/>
        </p:nvSpPr>
        <p:spPr>
          <a:xfrm>
            <a:off x="1410501" y="1258167"/>
            <a:ext cx="6380490" cy="435504"/>
          </a:xfrm>
          <a:prstGeom prst="rect">
            <a:avLst/>
          </a:prstGeom>
          <a:noFill/>
        </p:spPr>
        <p:txBody>
          <a:bodyPr wrap="square">
            <a:spAutoFit/>
          </a:bodyPr>
          <a:lstStyle/>
          <a:p>
            <a:pPr marL="457200" marR="0">
              <a:lnSpc>
                <a:spcPct val="105000"/>
              </a:lnSpc>
              <a:spcBef>
                <a:spcPts val="0"/>
              </a:spcBef>
              <a:spcAft>
                <a:spcPts val="800"/>
              </a:spcAft>
            </a:pPr>
            <a:r>
              <a:rPr lang="en-US" sz="1100" kern="100" dirty="0">
                <a:effectLst/>
                <a:latin typeface="+mj-lt"/>
                <a:ea typeface="Segoe UI Black" panose="020B0A02040204020203" pitchFamily="34" charset="0"/>
                <a:cs typeface="Calibri" panose="020F0502020204030204" pitchFamily="34" charset="0"/>
              </a:rPr>
              <a:t>Our Arabic voices were limited in their sources and short in compilation time, so we faced some problems that affected the efficiency and accuracy of the model, such as:</a:t>
            </a:r>
            <a:endParaRPr lang="en-US" sz="1050" kern="100" dirty="0">
              <a:effectLst/>
              <a:latin typeface="+mj-lt"/>
              <a:ea typeface="Segoe UI Black" panose="020B0A02040204020203"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p48"/>
          <p:cNvSpPr txBox="1">
            <a:spLocks noGrp="1"/>
          </p:cNvSpPr>
          <p:nvPr>
            <p:ph type="title"/>
          </p:nvPr>
        </p:nvSpPr>
        <p:spPr>
          <a:xfrm>
            <a:off x="720000" y="339975"/>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a:t>
            </a:r>
            <a:r>
              <a:rPr lang="en" dirty="0"/>
              <a:t>ur dataset emotions </a:t>
            </a:r>
            <a:endParaRPr dirty="0"/>
          </a:p>
        </p:txBody>
      </p:sp>
      <p:grpSp>
        <p:nvGrpSpPr>
          <p:cNvPr id="3165" name="Google Shape;3165;p48"/>
          <p:cNvGrpSpPr/>
          <p:nvPr/>
        </p:nvGrpSpPr>
        <p:grpSpPr>
          <a:xfrm>
            <a:off x="6401617" y="458973"/>
            <a:ext cx="499484" cy="396504"/>
            <a:chOff x="3192891" y="1376521"/>
            <a:chExt cx="385702" cy="306180"/>
          </a:xfrm>
        </p:grpSpPr>
        <p:sp>
          <p:nvSpPr>
            <p:cNvPr id="3166" name="Google Shape;3166;p48"/>
            <p:cNvSpPr/>
            <p:nvPr/>
          </p:nvSpPr>
          <p:spPr>
            <a:xfrm>
              <a:off x="3378387" y="1376521"/>
              <a:ext cx="200206" cy="200271"/>
            </a:xfrm>
            <a:custGeom>
              <a:avLst/>
              <a:gdLst/>
              <a:ahLst/>
              <a:cxnLst/>
              <a:rect l="l" t="t" r="r" b="b"/>
              <a:pathLst>
                <a:path w="6138" h="6140" extrusionOk="0">
                  <a:moveTo>
                    <a:pt x="6137" y="3069"/>
                  </a:moveTo>
                  <a:cubicBezTo>
                    <a:pt x="6137" y="4765"/>
                    <a:pt x="4763" y="6139"/>
                    <a:pt x="3069" y="6139"/>
                  </a:cubicBezTo>
                  <a:cubicBezTo>
                    <a:pt x="1373" y="6139"/>
                    <a:pt x="0" y="4765"/>
                    <a:pt x="0" y="3069"/>
                  </a:cubicBezTo>
                  <a:cubicBezTo>
                    <a:pt x="0" y="1375"/>
                    <a:pt x="1373" y="0"/>
                    <a:pt x="3069" y="0"/>
                  </a:cubicBezTo>
                  <a:cubicBezTo>
                    <a:pt x="4763" y="0"/>
                    <a:pt x="6137" y="1375"/>
                    <a:pt x="6137" y="30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8"/>
            <p:cNvSpPr/>
            <p:nvPr/>
          </p:nvSpPr>
          <p:spPr>
            <a:xfrm>
              <a:off x="3538408" y="1434547"/>
              <a:ext cx="24137" cy="37021"/>
            </a:xfrm>
            <a:custGeom>
              <a:avLst/>
              <a:gdLst/>
              <a:ahLst/>
              <a:cxnLst/>
              <a:rect l="l" t="t" r="r" b="b"/>
              <a:pathLst>
                <a:path w="740" h="1135" extrusionOk="0">
                  <a:moveTo>
                    <a:pt x="274" y="1"/>
                  </a:moveTo>
                  <a:cubicBezTo>
                    <a:pt x="239" y="1"/>
                    <a:pt x="204" y="8"/>
                    <a:pt x="171" y="24"/>
                  </a:cubicBezTo>
                  <a:cubicBezTo>
                    <a:pt x="51" y="82"/>
                    <a:pt x="1" y="226"/>
                    <a:pt x="58" y="346"/>
                  </a:cubicBezTo>
                  <a:cubicBezTo>
                    <a:pt x="147" y="532"/>
                    <a:pt x="208" y="732"/>
                    <a:pt x="243" y="935"/>
                  </a:cubicBezTo>
                  <a:cubicBezTo>
                    <a:pt x="261" y="1052"/>
                    <a:pt x="361" y="1135"/>
                    <a:pt x="478" y="1135"/>
                  </a:cubicBezTo>
                  <a:cubicBezTo>
                    <a:pt x="492" y="1135"/>
                    <a:pt x="507" y="1133"/>
                    <a:pt x="522" y="1131"/>
                  </a:cubicBezTo>
                  <a:cubicBezTo>
                    <a:pt x="651" y="1109"/>
                    <a:pt x="740" y="985"/>
                    <a:pt x="718" y="854"/>
                  </a:cubicBezTo>
                  <a:cubicBezTo>
                    <a:pt x="677" y="604"/>
                    <a:pt x="601" y="364"/>
                    <a:pt x="492" y="139"/>
                  </a:cubicBezTo>
                  <a:cubicBezTo>
                    <a:pt x="451" y="52"/>
                    <a:pt x="364" y="1"/>
                    <a:pt x="27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8"/>
            <p:cNvSpPr/>
            <p:nvPr/>
          </p:nvSpPr>
          <p:spPr>
            <a:xfrm>
              <a:off x="3514500" y="1406659"/>
              <a:ext cx="24659" cy="21038"/>
            </a:xfrm>
            <a:custGeom>
              <a:avLst/>
              <a:gdLst/>
              <a:ahLst/>
              <a:cxnLst/>
              <a:rect l="l" t="t" r="r" b="b"/>
              <a:pathLst>
                <a:path w="756" h="645" extrusionOk="0">
                  <a:moveTo>
                    <a:pt x="277" y="0"/>
                  </a:moveTo>
                  <a:cubicBezTo>
                    <a:pt x="199" y="0"/>
                    <a:pt x="123" y="39"/>
                    <a:pt x="76" y="109"/>
                  </a:cubicBezTo>
                  <a:cubicBezTo>
                    <a:pt x="0" y="220"/>
                    <a:pt x="32" y="368"/>
                    <a:pt x="143" y="441"/>
                  </a:cubicBezTo>
                  <a:cubicBezTo>
                    <a:pt x="207" y="482"/>
                    <a:pt x="270" y="532"/>
                    <a:pt x="329" y="584"/>
                  </a:cubicBezTo>
                  <a:cubicBezTo>
                    <a:pt x="375" y="625"/>
                    <a:pt x="433" y="645"/>
                    <a:pt x="490" y="645"/>
                  </a:cubicBezTo>
                  <a:cubicBezTo>
                    <a:pt x="556" y="645"/>
                    <a:pt x="621" y="618"/>
                    <a:pt x="669" y="565"/>
                  </a:cubicBezTo>
                  <a:cubicBezTo>
                    <a:pt x="756" y="465"/>
                    <a:pt x="747" y="314"/>
                    <a:pt x="647" y="225"/>
                  </a:cubicBezTo>
                  <a:cubicBezTo>
                    <a:pt x="571" y="159"/>
                    <a:pt x="492" y="96"/>
                    <a:pt x="409" y="41"/>
                  </a:cubicBezTo>
                  <a:cubicBezTo>
                    <a:pt x="368" y="13"/>
                    <a:pt x="322" y="0"/>
                    <a:pt x="277"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8"/>
            <p:cNvSpPr/>
            <p:nvPr/>
          </p:nvSpPr>
          <p:spPr>
            <a:xfrm>
              <a:off x="3192891" y="1565409"/>
              <a:ext cx="200337" cy="117227"/>
            </a:xfrm>
            <a:custGeom>
              <a:avLst/>
              <a:gdLst/>
              <a:ahLst/>
              <a:cxnLst/>
              <a:rect l="l" t="t" r="r" b="b"/>
              <a:pathLst>
                <a:path w="6142" h="3594" extrusionOk="0">
                  <a:moveTo>
                    <a:pt x="6142" y="3594"/>
                  </a:moveTo>
                  <a:cubicBezTo>
                    <a:pt x="6142" y="828"/>
                    <a:pt x="4490" y="1"/>
                    <a:pt x="4490" y="1"/>
                  </a:cubicBezTo>
                  <a:lnTo>
                    <a:pt x="1653" y="1"/>
                  </a:lnTo>
                  <a:cubicBezTo>
                    <a:pt x="1653" y="1"/>
                    <a:pt x="1" y="828"/>
                    <a:pt x="1" y="35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8"/>
            <p:cNvSpPr/>
            <p:nvPr/>
          </p:nvSpPr>
          <p:spPr>
            <a:xfrm>
              <a:off x="3269803" y="1595123"/>
              <a:ext cx="123294" cy="87513"/>
            </a:xfrm>
            <a:custGeom>
              <a:avLst/>
              <a:gdLst/>
              <a:ahLst/>
              <a:cxnLst/>
              <a:rect l="l" t="t" r="r" b="b"/>
              <a:pathLst>
                <a:path w="3780" h="2683" extrusionOk="0">
                  <a:moveTo>
                    <a:pt x="669" y="0"/>
                  </a:moveTo>
                  <a:cubicBezTo>
                    <a:pt x="259" y="0"/>
                    <a:pt x="0" y="444"/>
                    <a:pt x="207" y="797"/>
                  </a:cubicBezTo>
                  <a:cubicBezTo>
                    <a:pt x="486" y="1281"/>
                    <a:pt x="1011" y="1608"/>
                    <a:pt x="1607" y="1608"/>
                  </a:cubicBezTo>
                  <a:lnTo>
                    <a:pt x="2066" y="1608"/>
                  </a:lnTo>
                  <a:cubicBezTo>
                    <a:pt x="2010" y="1951"/>
                    <a:pt x="1982" y="2310"/>
                    <a:pt x="1982" y="2683"/>
                  </a:cubicBezTo>
                  <a:lnTo>
                    <a:pt x="3780" y="2683"/>
                  </a:lnTo>
                  <a:cubicBezTo>
                    <a:pt x="3780" y="1691"/>
                    <a:pt x="3569" y="946"/>
                    <a:pt x="3296" y="401"/>
                  </a:cubicBezTo>
                  <a:lnTo>
                    <a:pt x="748" y="4"/>
                  </a:lnTo>
                  <a:cubicBezTo>
                    <a:pt x="724" y="2"/>
                    <a:pt x="697" y="0"/>
                    <a:pt x="669" y="0"/>
                  </a:cubicBezTo>
                  <a:close/>
                </a:path>
              </a:pathLst>
            </a:custGeom>
            <a:solidFill>
              <a:srgbClr val="000000">
                <a:alpha val="27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8"/>
            <p:cNvSpPr/>
            <p:nvPr/>
          </p:nvSpPr>
          <p:spPr>
            <a:xfrm>
              <a:off x="3236044" y="1635863"/>
              <a:ext cx="12199" cy="46839"/>
            </a:xfrm>
            <a:custGeom>
              <a:avLst/>
              <a:gdLst/>
              <a:ahLst/>
              <a:cxnLst/>
              <a:rect l="l" t="t" r="r" b="b"/>
              <a:pathLst>
                <a:path w="374" h="1436" extrusionOk="0">
                  <a:moveTo>
                    <a:pt x="189" y="0"/>
                  </a:moveTo>
                  <a:cubicBezTo>
                    <a:pt x="84" y="0"/>
                    <a:pt x="1" y="83"/>
                    <a:pt x="1" y="187"/>
                  </a:cubicBezTo>
                  <a:lnTo>
                    <a:pt x="1" y="1436"/>
                  </a:lnTo>
                  <a:lnTo>
                    <a:pt x="374" y="1436"/>
                  </a:lnTo>
                  <a:lnTo>
                    <a:pt x="374" y="187"/>
                  </a:lnTo>
                  <a:cubicBezTo>
                    <a:pt x="374" y="83"/>
                    <a:pt x="289" y="0"/>
                    <a:pt x="189" y="0"/>
                  </a:cubicBezTo>
                  <a:close/>
                </a:path>
              </a:pathLst>
            </a:custGeom>
            <a:solidFill>
              <a:srgbClr val="000000">
                <a:alpha val="27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8"/>
            <p:cNvSpPr/>
            <p:nvPr/>
          </p:nvSpPr>
          <p:spPr>
            <a:xfrm>
              <a:off x="3192891" y="1376521"/>
              <a:ext cx="200206" cy="200271"/>
            </a:xfrm>
            <a:custGeom>
              <a:avLst/>
              <a:gdLst/>
              <a:ahLst/>
              <a:cxnLst/>
              <a:rect l="l" t="t" r="r" b="b"/>
              <a:pathLst>
                <a:path w="6138" h="6140" extrusionOk="0">
                  <a:moveTo>
                    <a:pt x="6138" y="3069"/>
                  </a:moveTo>
                  <a:cubicBezTo>
                    <a:pt x="6138" y="4765"/>
                    <a:pt x="4765" y="6139"/>
                    <a:pt x="3069" y="6139"/>
                  </a:cubicBezTo>
                  <a:cubicBezTo>
                    <a:pt x="1375" y="6139"/>
                    <a:pt x="1" y="4765"/>
                    <a:pt x="1" y="3069"/>
                  </a:cubicBezTo>
                  <a:cubicBezTo>
                    <a:pt x="1" y="1375"/>
                    <a:pt x="1375" y="0"/>
                    <a:pt x="3069" y="0"/>
                  </a:cubicBezTo>
                  <a:cubicBezTo>
                    <a:pt x="4765" y="0"/>
                    <a:pt x="6138" y="1375"/>
                    <a:pt x="6138" y="306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8"/>
            <p:cNvSpPr/>
            <p:nvPr/>
          </p:nvSpPr>
          <p:spPr>
            <a:xfrm>
              <a:off x="3212559" y="1494564"/>
              <a:ext cx="23419" cy="18820"/>
            </a:xfrm>
            <a:custGeom>
              <a:avLst/>
              <a:gdLst/>
              <a:ahLst/>
              <a:cxnLst/>
              <a:rect l="l" t="t" r="r" b="b"/>
              <a:pathLst>
                <a:path w="718" h="577" extrusionOk="0">
                  <a:moveTo>
                    <a:pt x="359" y="0"/>
                  </a:moveTo>
                  <a:cubicBezTo>
                    <a:pt x="161" y="0"/>
                    <a:pt x="0" y="130"/>
                    <a:pt x="0" y="288"/>
                  </a:cubicBezTo>
                  <a:cubicBezTo>
                    <a:pt x="0" y="447"/>
                    <a:pt x="161" y="577"/>
                    <a:pt x="359" y="577"/>
                  </a:cubicBezTo>
                  <a:cubicBezTo>
                    <a:pt x="556" y="577"/>
                    <a:pt x="717" y="447"/>
                    <a:pt x="717" y="288"/>
                  </a:cubicBezTo>
                  <a:cubicBezTo>
                    <a:pt x="717" y="130"/>
                    <a:pt x="556" y="0"/>
                    <a:pt x="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8"/>
            <p:cNvSpPr/>
            <p:nvPr/>
          </p:nvSpPr>
          <p:spPr>
            <a:xfrm>
              <a:off x="3350173" y="1494564"/>
              <a:ext cx="23354" cy="18820"/>
            </a:xfrm>
            <a:custGeom>
              <a:avLst/>
              <a:gdLst/>
              <a:ahLst/>
              <a:cxnLst/>
              <a:rect l="l" t="t" r="r" b="b"/>
              <a:pathLst>
                <a:path w="716" h="577" extrusionOk="0">
                  <a:moveTo>
                    <a:pt x="359" y="0"/>
                  </a:moveTo>
                  <a:cubicBezTo>
                    <a:pt x="161" y="0"/>
                    <a:pt x="1" y="130"/>
                    <a:pt x="1" y="288"/>
                  </a:cubicBezTo>
                  <a:cubicBezTo>
                    <a:pt x="1" y="447"/>
                    <a:pt x="161" y="577"/>
                    <a:pt x="359" y="577"/>
                  </a:cubicBezTo>
                  <a:cubicBezTo>
                    <a:pt x="557" y="577"/>
                    <a:pt x="716" y="447"/>
                    <a:pt x="716" y="288"/>
                  </a:cubicBezTo>
                  <a:cubicBezTo>
                    <a:pt x="716" y="130"/>
                    <a:pt x="557" y="0"/>
                    <a:pt x="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8"/>
            <p:cNvSpPr/>
            <p:nvPr/>
          </p:nvSpPr>
          <p:spPr>
            <a:xfrm>
              <a:off x="3221040" y="1457608"/>
              <a:ext cx="46447" cy="46447"/>
            </a:xfrm>
            <a:custGeom>
              <a:avLst/>
              <a:gdLst/>
              <a:ahLst/>
              <a:cxnLst/>
              <a:rect l="l" t="t" r="r" b="b"/>
              <a:pathLst>
                <a:path w="1424" h="1424" extrusionOk="0">
                  <a:moveTo>
                    <a:pt x="712" y="1"/>
                  </a:moveTo>
                  <a:cubicBezTo>
                    <a:pt x="320" y="1"/>
                    <a:pt x="1" y="320"/>
                    <a:pt x="1" y="712"/>
                  </a:cubicBezTo>
                  <a:cubicBezTo>
                    <a:pt x="1" y="1106"/>
                    <a:pt x="320" y="1423"/>
                    <a:pt x="712" y="1423"/>
                  </a:cubicBezTo>
                  <a:cubicBezTo>
                    <a:pt x="1105" y="1423"/>
                    <a:pt x="1423" y="1106"/>
                    <a:pt x="1423" y="712"/>
                  </a:cubicBezTo>
                  <a:cubicBezTo>
                    <a:pt x="1423" y="320"/>
                    <a:pt x="1105"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8"/>
            <p:cNvSpPr/>
            <p:nvPr/>
          </p:nvSpPr>
          <p:spPr>
            <a:xfrm>
              <a:off x="3318599" y="1457608"/>
              <a:ext cx="46447" cy="46447"/>
            </a:xfrm>
            <a:custGeom>
              <a:avLst/>
              <a:gdLst/>
              <a:ahLst/>
              <a:cxnLst/>
              <a:rect l="l" t="t" r="r" b="b"/>
              <a:pathLst>
                <a:path w="1424" h="1424" extrusionOk="0">
                  <a:moveTo>
                    <a:pt x="712" y="1"/>
                  </a:moveTo>
                  <a:cubicBezTo>
                    <a:pt x="320" y="1"/>
                    <a:pt x="1" y="320"/>
                    <a:pt x="1" y="712"/>
                  </a:cubicBezTo>
                  <a:cubicBezTo>
                    <a:pt x="1" y="1106"/>
                    <a:pt x="320" y="1423"/>
                    <a:pt x="712" y="1423"/>
                  </a:cubicBezTo>
                  <a:cubicBezTo>
                    <a:pt x="1105" y="1423"/>
                    <a:pt x="1423" y="1106"/>
                    <a:pt x="1423" y="712"/>
                  </a:cubicBezTo>
                  <a:cubicBezTo>
                    <a:pt x="1423" y="320"/>
                    <a:pt x="1105" y="1"/>
                    <a:pt x="7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8"/>
            <p:cNvSpPr/>
            <p:nvPr/>
          </p:nvSpPr>
          <p:spPr>
            <a:xfrm>
              <a:off x="3230499" y="1467067"/>
              <a:ext cx="27562" cy="27594"/>
            </a:xfrm>
            <a:custGeom>
              <a:avLst/>
              <a:gdLst/>
              <a:ahLst/>
              <a:cxnLst/>
              <a:rect l="l" t="t" r="r" b="b"/>
              <a:pathLst>
                <a:path w="845" h="846" extrusionOk="0">
                  <a:moveTo>
                    <a:pt x="422" y="1"/>
                  </a:moveTo>
                  <a:cubicBezTo>
                    <a:pt x="189" y="1"/>
                    <a:pt x="1" y="189"/>
                    <a:pt x="1" y="422"/>
                  </a:cubicBezTo>
                  <a:cubicBezTo>
                    <a:pt x="1" y="657"/>
                    <a:pt x="189" y="845"/>
                    <a:pt x="422" y="845"/>
                  </a:cubicBezTo>
                  <a:cubicBezTo>
                    <a:pt x="657" y="845"/>
                    <a:pt x="845" y="657"/>
                    <a:pt x="845" y="422"/>
                  </a:cubicBezTo>
                  <a:cubicBezTo>
                    <a:pt x="845" y="189"/>
                    <a:pt x="657" y="1"/>
                    <a:pt x="4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8"/>
            <p:cNvSpPr/>
            <p:nvPr/>
          </p:nvSpPr>
          <p:spPr>
            <a:xfrm>
              <a:off x="3327993" y="1467067"/>
              <a:ext cx="27627" cy="27594"/>
            </a:xfrm>
            <a:custGeom>
              <a:avLst/>
              <a:gdLst/>
              <a:ahLst/>
              <a:cxnLst/>
              <a:rect l="l" t="t" r="r" b="b"/>
              <a:pathLst>
                <a:path w="847" h="846" extrusionOk="0">
                  <a:moveTo>
                    <a:pt x="424" y="1"/>
                  </a:moveTo>
                  <a:cubicBezTo>
                    <a:pt x="191" y="1"/>
                    <a:pt x="1" y="189"/>
                    <a:pt x="1" y="422"/>
                  </a:cubicBezTo>
                  <a:cubicBezTo>
                    <a:pt x="1" y="657"/>
                    <a:pt x="191" y="845"/>
                    <a:pt x="424" y="845"/>
                  </a:cubicBezTo>
                  <a:cubicBezTo>
                    <a:pt x="658" y="845"/>
                    <a:pt x="847" y="657"/>
                    <a:pt x="847" y="422"/>
                  </a:cubicBezTo>
                  <a:cubicBezTo>
                    <a:pt x="847" y="189"/>
                    <a:pt x="65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8"/>
            <p:cNvSpPr/>
            <p:nvPr/>
          </p:nvSpPr>
          <p:spPr>
            <a:xfrm>
              <a:off x="3279849" y="1493291"/>
              <a:ext cx="26322" cy="11351"/>
            </a:xfrm>
            <a:custGeom>
              <a:avLst/>
              <a:gdLst/>
              <a:ahLst/>
              <a:cxnLst/>
              <a:rect l="l" t="t" r="r" b="b"/>
              <a:pathLst>
                <a:path w="807" h="348" extrusionOk="0">
                  <a:moveTo>
                    <a:pt x="129" y="0"/>
                  </a:moveTo>
                  <a:cubicBezTo>
                    <a:pt x="98" y="0"/>
                    <a:pt x="66" y="13"/>
                    <a:pt x="43" y="39"/>
                  </a:cubicBezTo>
                  <a:cubicBezTo>
                    <a:pt x="1" y="87"/>
                    <a:pt x="3" y="161"/>
                    <a:pt x="51" y="205"/>
                  </a:cubicBezTo>
                  <a:cubicBezTo>
                    <a:pt x="152" y="300"/>
                    <a:pt x="280" y="348"/>
                    <a:pt x="403" y="348"/>
                  </a:cubicBezTo>
                  <a:cubicBezTo>
                    <a:pt x="531" y="348"/>
                    <a:pt x="655" y="302"/>
                    <a:pt x="754" y="205"/>
                  </a:cubicBezTo>
                  <a:cubicBezTo>
                    <a:pt x="802" y="161"/>
                    <a:pt x="806" y="87"/>
                    <a:pt x="762" y="39"/>
                  </a:cubicBezTo>
                  <a:cubicBezTo>
                    <a:pt x="739" y="13"/>
                    <a:pt x="707" y="0"/>
                    <a:pt x="676" y="0"/>
                  </a:cubicBezTo>
                  <a:cubicBezTo>
                    <a:pt x="647" y="0"/>
                    <a:pt x="618" y="11"/>
                    <a:pt x="596" y="32"/>
                  </a:cubicBezTo>
                  <a:cubicBezTo>
                    <a:pt x="539" y="84"/>
                    <a:pt x="471" y="111"/>
                    <a:pt x="403" y="111"/>
                  </a:cubicBezTo>
                  <a:cubicBezTo>
                    <a:pt x="334" y="111"/>
                    <a:pt x="266" y="84"/>
                    <a:pt x="209" y="32"/>
                  </a:cubicBezTo>
                  <a:cubicBezTo>
                    <a:pt x="187" y="11"/>
                    <a:pt x="158"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8"/>
            <p:cNvSpPr/>
            <p:nvPr/>
          </p:nvSpPr>
          <p:spPr>
            <a:xfrm>
              <a:off x="3290515" y="1565409"/>
              <a:ext cx="281000" cy="117227"/>
            </a:xfrm>
            <a:custGeom>
              <a:avLst/>
              <a:gdLst/>
              <a:ahLst/>
              <a:cxnLst/>
              <a:rect l="l" t="t" r="r" b="b"/>
              <a:pathLst>
                <a:path w="8615" h="3594" extrusionOk="0">
                  <a:moveTo>
                    <a:pt x="8615" y="3594"/>
                  </a:moveTo>
                  <a:cubicBezTo>
                    <a:pt x="8615" y="828"/>
                    <a:pt x="6963" y="1"/>
                    <a:pt x="6963" y="1"/>
                  </a:cubicBezTo>
                  <a:lnTo>
                    <a:pt x="4366" y="1"/>
                  </a:lnTo>
                  <a:lnTo>
                    <a:pt x="899" y="1"/>
                  </a:lnTo>
                  <a:cubicBezTo>
                    <a:pt x="402" y="1"/>
                    <a:pt x="1" y="403"/>
                    <a:pt x="1" y="899"/>
                  </a:cubicBezTo>
                  <a:cubicBezTo>
                    <a:pt x="1" y="1395"/>
                    <a:pt x="402" y="1798"/>
                    <a:pt x="899" y="1798"/>
                  </a:cubicBezTo>
                  <a:lnTo>
                    <a:pt x="2755" y="1798"/>
                  </a:lnTo>
                  <a:cubicBezTo>
                    <a:pt x="2587" y="2275"/>
                    <a:pt x="2474" y="2870"/>
                    <a:pt x="2474" y="35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8"/>
            <p:cNvSpPr/>
            <p:nvPr/>
          </p:nvSpPr>
          <p:spPr>
            <a:xfrm>
              <a:off x="3496071" y="1590981"/>
              <a:ext cx="64485" cy="40739"/>
            </a:xfrm>
            <a:custGeom>
              <a:avLst/>
              <a:gdLst/>
              <a:ahLst/>
              <a:cxnLst/>
              <a:rect l="l" t="t" r="r" b="b"/>
              <a:pathLst>
                <a:path w="1977" h="1249" extrusionOk="0">
                  <a:moveTo>
                    <a:pt x="1504" y="0"/>
                  </a:moveTo>
                  <a:lnTo>
                    <a:pt x="471" y="248"/>
                  </a:lnTo>
                  <a:cubicBezTo>
                    <a:pt x="388" y="268"/>
                    <a:pt x="310" y="312"/>
                    <a:pt x="248" y="373"/>
                  </a:cubicBezTo>
                  <a:cubicBezTo>
                    <a:pt x="0" y="621"/>
                    <a:pt x="92" y="1044"/>
                    <a:pt x="423" y="1162"/>
                  </a:cubicBezTo>
                  <a:cubicBezTo>
                    <a:pt x="589" y="1219"/>
                    <a:pt x="765" y="1249"/>
                    <a:pt x="948" y="1249"/>
                  </a:cubicBezTo>
                  <a:cubicBezTo>
                    <a:pt x="1328" y="1249"/>
                    <a:pt x="1690" y="1112"/>
                    <a:pt x="1977" y="866"/>
                  </a:cubicBezTo>
                  <a:cubicBezTo>
                    <a:pt x="1838" y="512"/>
                    <a:pt x="1672" y="229"/>
                    <a:pt x="1504" y="0"/>
                  </a:cubicBezTo>
                  <a:close/>
                </a:path>
              </a:pathLst>
            </a:custGeom>
            <a:solidFill>
              <a:srgbClr val="000000">
                <a:alpha val="27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8"/>
            <p:cNvSpPr/>
            <p:nvPr/>
          </p:nvSpPr>
          <p:spPr>
            <a:xfrm>
              <a:off x="3496234" y="1546491"/>
              <a:ext cx="64615" cy="64517"/>
            </a:xfrm>
            <a:custGeom>
              <a:avLst/>
              <a:gdLst/>
              <a:ahLst/>
              <a:cxnLst/>
              <a:rect l="l" t="t" r="r" b="b"/>
              <a:pathLst>
                <a:path w="1981" h="1978" extrusionOk="0">
                  <a:moveTo>
                    <a:pt x="1693" y="459"/>
                  </a:moveTo>
                  <a:lnTo>
                    <a:pt x="1523" y="287"/>
                  </a:lnTo>
                  <a:cubicBezTo>
                    <a:pt x="1237" y="1"/>
                    <a:pt x="769" y="1"/>
                    <a:pt x="481" y="287"/>
                  </a:cubicBezTo>
                  <a:lnTo>
                    <a:pt x="335" y="433"/>
                  </a:lnTo>
                  <a:cubicBezTo>
                    <a:pt x="1" y="767"/>
                    <a:pt x="1" y="1310"/>
                    <a:pt x="335" y="1643"/>
                  </a:cubicBezTo>
                  <a:cubicBezTo>
                    <a:pt x="669" y="1977"/>
                    <a:pt x="1212" y="1977"/>
                    <a:pt x="1545" y="1643"/>
                  </a:cubicBezTo>
                  <a:lnTo>
                    <a:pt x="1691" y="1497"/>
                  </a:lnTo>
                  <a:cubicBezTo>
                    <a:pt x="1981" y="1211"/>
                    <a:pt x="1981" y="745"/>
                    <a:pt x="1693" y="45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3144;p48">
            <a:extLst>
              <a:ext uri="{FF2B5EF4-FFF2-40B4-BE49-F238E27FC236}">
                <a16:creationId xmlns:a16="http://schemas.microsoft.com/office/drawing/2014/main" id="{0BC4608B-A616-E698-935A-3C1921C0F10D}"/>
              </a:ext>
            </a:extLst>
          </p:cNvPr>
          <p:cNvSpPr/>
          <p:nvPr/>
        </p:nvSpPr>
        <p:spPr>
          <a:xfrm>
            <a:off x="4629062" y="1113868"/>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144;p48">
            <a:extLst>
              <a:ext uri="{FF2B5EF4-FFF2-40B4-BE49-F238E27FC236}">
                <a16:creationId xmlns:a16="http://schemas.microsoft.com/office/drawing/2014/main" id="{DE8AB0AF-4E25-2199-BE8E-96F18B3163B1}"/>
              </a:ext>
            </a:extLst>
          </p:cNvPr>
          <p:cNvSpPr/>
          <p:nvPr/>
        </p:nvSpPr>
        <p:spPr>
          <a:xfrm>
            <a:off x="3436566" y="1117960"/>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44;p48">
            <a:extLst>
              <a:ext uri="{FF2B5EF4-FFF2-40B4-BE49-F238E27FC236}">
                <a16:creationId xmlns:a16="http://schemas.microsoft.com/office/drawing/2014/main" id="{8CB93BB4-6D0D-D6F7-15E2-E18EC9377F62}"/>
              </a:ext>
            </a:extLst>
          </p:cNvPr>
          <p:cNvSpPr/>
          <p:nvPr/>
        </p:nvSpPr>
        <p:spPr>
          <a:xfrm>
            <a:off x="2280774" y="1121484"/>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144;p48">
            <a:extLst>
              <a:ext uri="{FF2B5EF4-FFF2-40B4-BE49-F238E27FC236}">
                <a16:creationId xmlns:a16="http://schemas.microsoft.com/office/drawing/2014/main" id="{510C9D16-A352-8225-03BB-D23D6D7B603B}"/>
              </a:ext>
            </a:extLst>
          </p:cNvPr>
          <p:cNvSpPr/>
          <p:nvPr/>
        </p:nvSpPr>
        <p:spPr>
          <a:xfrm>
            <a:off x="1194927" y="1113868"/>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144;p48">
            <a:extLst>
              <a:ext uri="{FF2B5EF4-FFF2-40B4-BE49-F238E27FC236}">
                <a16:creationId xmlns:a16="http://schemas.microsoft.com/office/drawing/2014/main" id="{2823F060-0791-4EEA-99CF-10D01C5EF78B}"/>
              </a:ext>
            </a:extLst>
          </p:cNvPr>
          <p:cNvSpPr/>
          <p:nvPr/>
        </p:nvSpPr>
        <p:spPr>
          <a:xfrm>
            <a:off x="78582" y="1113868"/>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144;p48">
            <a:extLst>
              <a:ext uri="{FF2B5EF4-FFF2-40B4-BE49-F238E27FC236}">
                <a16:creationId xmlns:a16="http://schemas.microsoft.com/office/drawing/2014/main" id="{0FF11872-0A88-1557-A824-4900DF209B5B}"/>
              </a:ext>
            </a:extLst>
          </p:cNvPr>
          <p:cNvSpPr/>
          <p:nvPr/>
        </p:nvSpPr>
        <p:spPr>
          <a:xfrm>
            <a:off x="8031261" y="1121484"/>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144;p48">
            <a:extLst>
              <a:ext uri="{FF2B5EF4-FFF2-40B4-BE49-F238E27FC236}">
                <a16:creationId xmlns:a16="http://schemas.microsoft.com/office/drawing/2014/main" id="{0A117808-487D-3E98-7649-72C0873F03C1}"/>
              </a:ext>
            </a:extLst>
          </p:cNvPr>
          <p:cNvSpPr/>
          <p:nvPr/>
        </p:nvSpPr>
        <p:spPr>
          <a:xfrm>
            <a:off x="6900982" y="1113668"/>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44;p48">
            <a:extLst>
              <a:ext uri="{FF2B5EF4-FFF2-40B4-BE49-F238E27FC236}">
                <a16:creationId xmlns:a16="http://schemas.microsoft.com/office/drawing/2014/main" id="{753E1E67-AAE9-F92B-23B0-B4B80841690F}"/>
              </a:ext>
            </a:extLst>
          </p:cNvPr>
          <p:cNvSpPr/>
          <p:nvPr/>
        </p:nvSpPr>
        <p:spPr>
          <a:xfrm>
            <a:off x="5759341" y="1093864"/>
            <a:ext cx="1046400" cy="1046100"/>
          </a:xfrm>
          <a:prstGeom prst="ellipse">
            <a:avLst/>
          </a:pr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5" name="Google Shape;811;p41">
            <a:extLst>
              <a:ext uri="{FF2B5EF4-FFF2-40B4-BE49-F238E27FC236}">
                <a16:creationId xmlns:a16="http://schemas.microsoft.com/office/drawing/2014/main" id="{7EA5D0BB-C9A6-E85C-71BF-C3E561FD20D4}"/>
              </a:ext>
            </a:extLst>
          </p:cNvPr>
          <p:cNvGrpSpPr/>
          <p:nvPr/>
        </p:nvGrpSpPr>
        <p:grpSpPr>
          <a:xfrm>
            <a:off x="263364" y="1141491"/>
            <a:ext cx="667886" cy="961375"/>
            <a:chOff x="3448550" y="1981625"/>
            <a:chExt cx="715250" cy="1036325"/>
          </a:xfrm>
        </p:grpSpPr>
        <p:sp>
          <p:nvSpPr>
            <p:cNvPr id="3246" name="Google Shape;812;p41">
              <a:extLst>
                <a:ext uri="{FF2B5EF4-FFF2-40B4-BE49-F238E27FC236}">
                  <a16:creationId xmlns:a16="http://schemas.microsoft.com/office/drawing/2014/main" id="{4B2F4CBB-3713-AD0A-C2B0-6CDFDA75DCB1}"/>
                </a:ext>
              </a:extLst>
            </p:cNvPr>
            <p:cNvSpPr/>
            <p:nvPr/>
          </p:nvSpPr>
          <p:spPr>
            <a:xfrm>
              <a:off x="3448550" y="1981625"/>
              <a:ext cx="715250" cy="1036325"/>
            </a:xfrm>
            <a:custGeom>
              <a:avLst/>
              <a:gdLst/>
              <a:ahLst/>
              <a:cxnLst/>
              <a:rect l="l" t="t" r="r" b="b"/>
              <a:pathLst>
                <a:path w="28610" h="41453" extrusionOk="0">
                  <a:moveTo>
                    <a:pt x="10420" y="0"/>
                  </a:moveTo>
                  <a:cubicBezTo>
                    <a:pt x="9619" y="0"/>
                    <a:pt x="8862" y="168"/>
                    <a:pt x="8170" y="502"/>
                  </a:cubicBezTo>
                  <a:cubicBezTo>
                    <a:pt x="6924" y="1106"/>
                    <a:pt x="6235" y="1866"/>
                    <a:pt x="5858" y="2557"/>
                  </a:cubicBezTo>
                  <a:cubicBezTo>
                    <a:pt x="5008" y="2621"/>
                    <a:pt x="4207" y="2877"/>
                    <a:pt x="3515" y="3307"/>
                  </a:cubicBezTo>
                  <a:cubicBezTo>
                    <a:pt x="3256" y="3435"/>
                    <a:pt x="3068" y="3554"/>
                    <a:pt x="2974" y="3618"/>
                  </a:cubicBezTo>
                  <a:cubicBezTo>
                    <a:pt x="2909" y="3663"/>
                    <a:pt x="2816" y="3731"/>
                    <a:pt x="2704" y="3822"/>
                  </a:cubicBezTo>
                  <a:cubicBezTo>
                    <a:pt x="2519" y="3969"/>
                    <a:pt x="2342" y="4137"/>
                    <a:pt x="2179" y="4320"/>
                  </a:cubicBezTo>
                  <a:cubicBezTo>
                    <a:pt x="1833" y="4702"/>
                    <a:pt x="1249" y="5499"/>
                    <a:pt x="1140" y="6613"/>
                  </a:cubicBezTo>
                  <a:cubicBezTo>
                    <a:pt x="1140" y="6619"/>
                    <a:pt x="1138" y="6626"/>
                    <a:pt x="1138" y="6630"/>
                  </a:cubicBezTo>
                  <a:cubicBezTo>
                    <a:pt x="1017" y="7168"/>
                    <a:pt x="1007" y="7677"/>
                    <a:pt x="1074" y="8144"/>
                  </a:cubicBezTo>
                  <a:cubicBezTo>
                    <a:pt x="426" y="8885"/>
                    <a:pt x="63" y="9816"/>
                    <a:pt x="39" y="10822"/>
                  </a:cubicBezTo>
                  <a:cubicBezTo>
                    <a:pt x="1" y="12417"/>
                    <a:pt x="737" y="13554"/>
                    <a:pt x="1438" y="14273"/>
                  </a:cubicBezTo>
                  <a:cubicBezTo>
                    <a:pt x="1441" y="14707"/>
                    <a:pt x="1456" y="15228"/>
                    <a:pt x="1501" y="15783"/>
                  </a:cubicBezTo>
                  <a:cubicBezTo>
                    <a:pt x="1512" y="15911"/>
                    <a:pt x="1524" y="16037"/>
                    <a:pt x="1537" y="16160"/>
                  </a:cubicBezTo>
                  <a:cubicBezTo>
                    <a:pt x="1067" y="16614"/>
                    <a:pt x="695" y="17207"/>
                    <a:pt x="470" y="17873"/>
                  </a:cubicBezTo>
                  <a:lnTo>
                    <a:pt x="453" y="17925"/>
                  </a:lnTo>
                  <a:cubicBezTo>
                    <a:pt x="412" y="18046"/>
                    <a:pt x="377" y="18170"/>
                    <a:pt x="348" y="18293"/>
                  </a:cubicBezTo>
                  <a:lnTo>
                    <a:pt x="334" y="18351"/>
                  </a:lnTo>
                  <a:cubicBezTo>
                    <a:pt x="305" y="18476"/>
                    <a:pt x="283" y="18602"/>
                    <a:pt x="263" y="18728"/>
                  </a:cubicBezTo>
                  <a:lnTo>
                    <a:pt x="250" y="18804"/>
                  </a:lnTo>
                  <a:lnTo>
                    <a:pt x="247" y="18844"/>
                  </a:lnTo>
                  <a:cubicBezTo>
                    <a:pt x="234" y="18953"/>
                    <a:pt x="224" y="19063"/>
                    <a:pt x="219" y="19181"/>
                  </a:cubicBezTo>
                  <a:lnTo>
                    <a:pt x="214" y="19249"/>
                  </a:lnTo>
                  <a:cubicBezTo>
                    <a:pt x="203" y="19541"/>
                    <a:pt x="219" y="19837"/>
                    <a:pt x="261" y="20139"/>
                  </a:cubicBezTo>
                  <a:lnTo>
                    <a:pt x="274" y="20227"/>
                  </a:lnTo>
                  <a:cubicBezTo>
                    <a:pt x="297" y="20364"/>
                    <a:pt x="321" y="20492"/>
                    <a:pt x="352" y="20614"/>
                  </a:cubicBezTo>
                  <a:lnTo>
                    <a:pt x="364" y="20666"/>
                  </a:lnTo>
                  <a:cubicBezTo>
                    <a:pt x="399" y="20808"/>
                    <a:pt x="446" y="20953"/>
                    <a:pt x="496" y="21093"/>
                  </a:cubicBezTo>
                  <a:cubicBezTo>
                    <a:pt x="510" y="21131"/>
                    <a:pt x="525" y="21169"/>
                    <a:pt x="539" y="21205"/>
                  </a:cubicBezTo>
                  <a:cubicBezTo>
                    <a:pt x="587" y="21327"/>
                    <a:pt x="638" y="21451"/>
                    <a:pt x="691" y="21562"/>
                  </a:cubicBezTo>
                  <a:cubicBezTo>
                    <a:pt x="708" y="21598"/>
                    <a:pt x="724" y="21632"/>
                    <a:pt x="734" y="21652"/>
                  </a:cubicBezTo>
                  <a:cubicBezTo>
                    <a:pt x="804" y="21790"/>
                    <a:pt x="882" y="21931"/>
                    <a:pt x="967" y="22070"/>
                  </a:cubicBezTo>
                  <a:cubicBezTo>
                    <a:pt x="986" y="22100"/>
                    <a:pt x="1004" y="22129"/>
                    <a:pt x="1028" y="22164"/>
                  </a:cubicBezTo>
                  <a:cubicBezTo>
                    <a:pt x="1100" y="22274"/>
                    <a:pt x="1174" y="22385"/>
                    <a:pt x="1258" y="22495"/>
                  </a:cubicBezTo>
                  <a:cubicBezTo>
                    <a:pt x="1278" y="22523"/>
                    <a:pt x="1296" y="22550"/>
                    <a:pt x="1323" y="22584"/>
                  </a:cubicBezTo>
                  <a:cubicBezTo>
                    <a:pt x="1424" y="22712"/>
                    <a:pt x="1531" y="22839"/>
                    <a:pt x="1641" y="22954"/>
                  </a:cubicBezTo>
                  <a:cubicBezTo>
                    <a:pt x="1669" y="22984"/>
                    <a:pt x="1698" y="23014"/>
                    <a:pt x="1729" y="23047"/>
                  </a:cubicBezTo>
                  <a:cubicBezTo>
                    <a:pt x="1821" y="23142"/>
                    <a:pt x="1920" y="23239"/>
                    <a:pt x="2028" y="23337"/>
                  </a:cubicBezTo>
                  <a:cubicBezTo>
                    <a:pt x="2060" y="23366"/>
                    <a:pt x="2092" y="23394"/>
                    <a:pt x="2119" y="23417"/>
                  </a:cubicBezTo>
                  <a:cubicBezTo>
                    <a:pt x="2256" y="23534"/>
                    <a:pt x="2388" y="23641"/>
                    <a:pt x="2525" y="23744"/>
                  </a:cubicBezTo>
                  <a:cubicBezTo>
                    <a:pt x="2549" y="23764"/>
                    <a:pt x="2574" y="23781"/>
                    <a:pt x="2603" y="23801"/>
                  </a:cubicBezTo>
                  <a:cubicBezTo>
                    <a:pt x="2720" y="23887"/>
                    <a:pt x="2845" y="23971"/>
                    <a:pt x="2974" y="24053"/>
                  </a:cubicBezTo>
                  <a:cubicBezTo>
                    <a:pt x="3016" y="24079"/>
                    <a:pt x="3057" y="24106"/>
                    <a:pt x="3097" y="24130"/>
                  </a:cubicBezTo>
                  <a:cubicBezTo>
                    <a:pt x="3152" y="24163"/>
                    <a:pt x="3204" y="24194"/>
                    <a:pt x="3256" y="24224"/>
                  </a:cubicBezTo>
                  <a:cubicBezTo>
                    <a:pt x="3521" y="25225"/>
                    <a:pt x="3985" y="26359"/>
                    <a:pt x="4872" y="27347"/>
                  </a:cubicBezTo>
                  <a:cubicBezTo>
                    <a:pt x="5552" y="28109"/>
                    <a:pt x="6302" y="28892"/>
                    <a:pt x="7330" y="29565"/>
                  </a:cubicBezTo>
                  <a:cubicBezTo>
                    <a:pt x="7057" y="29619"/>
                    <a:pt x="6791" y="29683"/>
                    <a:pt x="6533" y="29760"/>
                  </a:cubicBezTo>
                  <a:lnTo>
                    <a:pt x="6485" y="29774"/>
                  </a:lnTo>
                  <a:cubicBezTo>
                    <a:pt x="6382" y="29807"/>
                    <a:pt x="6278" y="29838"/>
                    <a:pt x="6181" y="29872"/>
                  </a:cubicBezTo>
                  <a:cubicBezTo>
                    <a:pt x="6149" y="29882"/>
                    <a:pt x="6119" y="29895"/>
                    <a:pt x="6083" y="29908"/>
                  </a:cubicBezTo>
                  <a:cubicBezTo>
                    <a:pt x="5993" y="29939"/>
                    <a:pt x="5907" y="29972"/>
                    <a:pt x="5818" y="30008"/>
                  </a:cubicBezTo>
                  <a:lnTo>
                    <a:pt x="5700" y="30056"/>
                  </a:lnTo>
                  <a:cubicBezTo>
                    <a:pt x="5621" y="30089"/>
                    <a:pt x="5538" y="30124"/>
                    <a:pt x="5460" y="30160"/>
                  </a:cubicBezTo>
                  <a:cubicBezTo>
                    <a:pt x="5417" y="30178"/>
                    <a:pt x="5377" y="30200"/>
                    <a:pt x="5323" y="30224"/>
                  </a:cubicBezTo>
                  <a:cubicBezTo>
                    <a:pt x="5246" y="30262"/>
                    <a:pt x="5171" y="30299"/>
                    <a:pt x="5094" y="30341"/>
                  </a:cubicBezTo>
                  <a:cubicBezTo>
                    <a:pt x="5044" y="30365"/>
                    <a:pt x="4997" y="30392"/>
                    <a:pt x="4954" y="30415"/>
                  </a:cubicBezTo>
                  <a:cubicBezTo>
                    <a:pt x="4880" y="30457"/>
                    <a:pt x="4808" y="30500"/>
                    <a:pt x="4732" y="30544"/>
                  </a:cubicBezTo>
                  <a:cubicBezTo>
                    <a:pt x="4684" y="30576"/>
                    <a:pt x="4637" y="30604"/>
                    <a:pt x="4587" y="30635"/>
                  </a:cubicBezTo>
                  <a:cubicBezTo>
                    <a:pt x="4517" y="30679"/>
                    <a:pt x="4448" y="30728"/>
                    <a:pt x="4376" y="30776"/>
                  </a:cubicBezTo>
                  <a:cubicBezTo>
                    <a:pt x="4328" y="30808"/>
                    <a:pt x="4282" y="30842"/>
                    <a:pt x="4233" y="30877"/>
                  </a:cubicBezTo>
                  <a:cubicBezTo>
                    <a:pt x="4161" y="30929"/>
                    <a:pt x="4092" y="30984"/>
                    <a:pt x="4022" y="31040"/>
                  </a:cubicBezTo>
                  <a:cubicBezTo>
                    <a:pt x="3984" y="31070"/>
                    <a:pt x="3944" y="31099"/>
                    <a:pt x="3904" y="31134"/>
                  </a:cubicBezTo>
                  <a:lnTo>
                    <a:pt x="3848" y="31182"/>
                  </a:lnTo>
                  <a:cubicBezTo>
                    <a:pt x="3790" y="31232"/>
                    <a:pt x="3733" y="31283"/>
                    <a:pt x="3683" y="31330"/>
                  </a:cubicBezTo>
                  <a:cubicBezTo>
                    <a:pt x="3645" y="31363"/>
                    <a:pt x="3606" y="31397"/>
                    <a:pt x="3571" y="31431"/>
                  </a:cubicBezTo>
                  <a:lnTo>
                    <a:pt x="3520" y="31481"/>
                  </a:lnTo>
                  <a:cubicBezTo>
                    <a:pt x="3460" y="31538"/>
                    <a:pt x="3401" y="31598"/>
                    <a:pt x="3343" y="31660"/>
                  </a:cubicBezTo>
                  <a:cubicBezTo>
                    <a:pt x="3307" y="31696"/>
                    <a:pt x="3272" y="31731"/>
                    <a:pt x="3242" y="31766"/>
                  </a:cubicBezTo>
                  <a:lnTo>
                    <a:pt x="3213" y="31795"/>
                  </a:lnTo>
                  <a:cubicBezTo>
                    <a:pt x="3114" y="31908"/>
                    <a:pt x="3016" y="32022"/>
                    <a:pt x="2923" y="32139"/>
                  </a:cubicBezTo>
                  <a:cubicBezTo>
                    <a:pt x="2384" y="32822"/>
                    <a:pt x="1905" y="33824"/>
                    <a:pt x="1453" y="35216"/>
                  </a:cubicBezTo>
                  <a:lnTo>
                    <a:pt x="1433" y="35276"/>
                  </a:lnTo>
                  <a:cubicBezTo>
                    <a:pt x="1380" y="35445"/>
                    <a:pt x="1326" y="35617"/>
                    <a:pt x="1272" y="35802"/>
                  </a:cubicBezTo>
                  <a:lnTo>
                    <a:pt x="1246" y="35889"/>
                  </a:lnTo>
                  <a:cubicBezTo>
                    <a:pt x="1195" y="36064"/>
                    <a:pt x="1145" y="36244"/>
                    <a:pt x="1093" y="36436"/>
                  </a:cubicBezTo>
                  <a:lnTo>
                    <a:pt x="1073" y="36508"/>
                  </a:lnTo>
                  <a:cubicBezTo>
                    <a:pt x="1021" y="36701"/>
                    <a:pt x="970" y="36896"/>
                    <a:pt x="920" y="37095"/>
                  </a:cubicBezTo>
                  <a:lnTo>
                    <a:pt x="519" y="38711"/>
                  </a:lnTo>
                  <a:cubicBezTo>
                    <a:pt x="500" y="38782"/>
                    <a:pt x="536" y="38857"/>
                    <a:pt x="603" y="38891"/>
                  </a:cubicBezTo>
                  <a:lnTo>
                    <a:pt x="2085" y="39651"/>
                  </a:lnTo>
                  <a:cubicBezTo>
                    <a:pt x="2214" y="39718"/>
                    <a:pt x="2347" y="39782"/>
                    <a:pt x="2479" y="39844"/>
                  </a:cubicBezTo>
                  <a:cubicBezTo>
                    <a:pt x="2536" y="39871"/>
                    <a:pt x="2596" y="39895"/>
                    <a:pt x="2654" y="39920"/>
                  </a:cubicBezTo>
                  <a:lnTo>
                    <a:pt x="2792" y="39980"/>
                  </a:lnTo>
                  <a:cubicBezTo>
                    <a:pt x="2980" y="40060"/>
                    <a:pt x="3176" y="40137"/>
                    <a:pt x="3380" y="40209"/>
                  </a:cubicBezTo>
                  <a:lnTo>
                    <a:pt x="3488" y="40248"/>
                  </a:lnTo>
                  <a:cubicBezTo>
                    <a:pt x="3703" y="40322"/>
                    <a:pt x="3904" y="40386"/>
                    <a:pt x="4106" y="40447"/>
                  </a:cubicBezTo>
                  <a:cubicBezTo>
                    <a:pt x="4308" y="40507"/>
                    <a:pt x="4513" y="40562"/>
                    <a:pt x="4738" y="40618"/>
                  </a:cubicBezTo>
                  <a:lnTo>
                    <a:pt x="4798" y="40634"/>
                  </a:lnTo>
                  <a:cubicBezTo>
                    <a:pt x="4997" y="40683"/>
                    <a:pt x="5198" y="40728"/>
                    <a:pt x="5396" y="40769"/>
                  </a:cubicBezTo>
                  <a:lnTo>
                    <a:pt x="5478" y="40785"/>
                  </a:lnTo>
                  <a:cubicBezTo>
                    <a:pt x="5823" y="40856"/>
                    <a:pt x="6190" y="40921"/>
                    <a:pt x="6569" y="40978"/>
                  </a:cubicBezTo>
                  <a:lnTo>
                    <a:pt x="6738" y="41004"/>
                  </a:lnTo>
                  <a:cubicBezTo>
                    <a:pt x="6893" y="41026"/>
                    <a:pt x="7045" y="41048"/>
                    <a:pt x="7196" y="41068"/>
                  </a:cubicBezTo>
                  <a:lnTo>
                    <a:pt x="7501" y="41106"/>
                  </a:lnTo>
                  <a:lnTo>
                    <a:pt x="7790" y="41140"/>
                  </a:lnTo>
                  <a:cubicBezTo>
                    <a:pt x="7955" y="41160"/>
                    <a:pt x="8120" y="41177"/>
                    <a:pt x="8282" y="41196"/>
                  </a:cubicBezTo>
                  <a:cubicBezTo>
                    <a:pt x="8631" y="41233"/>
                    <a:pt x="9003" y="41267"/>
                    <a:pt x="9452" y="41301"/>
                  </a:cubicBezTo>
                  <a:lnTo>
                    <a:pt x="9672" y="41317"/>
                  </a:lnTo>
                  <a:cubicBezTo>
                    <a:pt x="10010" y="41340"/>
                    <a:pt x="10348" y="41362"/>
                    <a:pt x="10687" y="41379"/>
                  </a:cubicBezTo>
                  <a:lnTo>
                    <a:pt x="10923" y="41389"/>
                  </a:lnTo>
                  <a:cubicBezTo>
                    <a:pt x="11704" y="41425"/>
                    <a:pt x="12511" y="41445"/>
                    <a:pt x="13395" y="41448"/>
                  </a:cubicBezTo>
                  <a:lnTo>
                    <a:pt x="13848" y="41452"/>
                  </a:lnTo>
                  <a:cubicBezTo>
                    <a:pt x="14101" y="41452"/>
                    <a:pt x="14358" y="41451"/>
                    <a:pt x="14612" y="41448"/>
                  </a:cubicBezTo>
                  <a:cubicBezTo>
                    <a:pt x="14918" y="41446"/>
                    <a:pt x="15226" y="41441"/>
                    <a:pt x="15536" y="41434"/>
                  </a:cubicBezTo>
                  <a:lnTo>
                    <a:pt x="15787" y="41429"/>
                  </a:lnTo>
                  <a:cubicBezTo>
                    <a:pt x="15985" y="41424"/>
                    <a:pt x="16183" y="41418"/>
                    <a:pt x="16379" y="41411"/>
                  </a:cubicBezTo>
                  <a:lnTo>
                    <a:pt x="16624" y="41402"/>
                  </a:lnTo>
                  <a:lnTo>
                    <a:pt x="17119" y="41381"/>
                  </a:lnTo>
                  <a:cubicBezTo>
                    <a:pt x="17252" y="41375"/>
                    <a:pt x="17382" y="41368"/>
                    <a:pt x="17511" y="41361"/>
                  </a:cubicBezTo>
                  <a:lnTo>
                    <a:pt x="17723" y="41348"/>
                  </a:lnTo>
                  <a:cubicBezTo>
                    <a:pt x="17723" y="41348"/>
                    <a:pt x="18150" y="41323"/>
                    <a:pt x="18241" y="41315"/>
                  </a:cubicBezTo>
                  <a:cubicBezTo>
                    <a:pt x="18353" y="41305"/>
                    <a:pt x="18826" y="41268"/>
                    <a:pt x="18826" y="41268"/>
                  </a:cubicBezTo>
                  <a:cubicBezTo>
                    <a:pt x="18826" y="41268"/>
                    <a:pt x="19196" y="41234"/>
                    <a:pt x="19303" y="41224"/>
                  </a:cubicBezTo>
                  <a:cubicBezTo>
                    <a:pt x="19442" y="41210"/>
                    <a:pt x="19580" y="41196"/>
                    <a:pt x="19721" y="41180"/>
                  </a:cubicBezTo>
                  <a:cubicBezTo>
                    <a:pt x="19721" y="41180"/>
                    <a:pt x="19950" y="41153"/>
                    <a:pt x="20033" y="41145"/>
                  </a:cubicBezTo>
                  <a:cubicBezTo>
                    <a:pt x="20187" y="41126"/>
                    <a:pt x="20342" y="41106"/>
                    <a:pt x="20497" y="41085"/>
                  </a:cubicBezTo>
                  <a:cubicBezTo>
                    <a:pt x="20497" y="41085"/>
                    <a:pt x="20702" y="41059"/>
                    <a:pt x="20763" y="41049"/>
                  </a:cubicBezTo>
                  <a:lnTo>
                    <a:pt x="21098" y="40999"/>
                  </a:lnTo>
                  <a:cubicBezTo>
                    <a:pt x="21226" y="40981"/>
                    <a:pt x="21357" y="40961"/>
                    <a:pt x="21488" y="40940"/>
                  </a:cubicBezTo>
                  <a:lnTo>
                    <a:pt x="21620" y="40917"/>
                  </a:lnTo>
                  <a:cubicBezTo>
                    <a:pt x="21745" y="40896"/>
                    <a:pt x="21871" y="40874"/>
                    <a:pt x="22014" y="40847"/>
                  </a:cubicBezTo>
                  <a:lnTo>
                    <a:pt x="22014" y="40847"/>
                  </a:lnTo>
                  <a:lnTo>
                    <a:pt x="22218" y="40810"/>
                  </a:lnTo>
                  <a:cubicBezTo>
                    <a:pt x="22279" y="40797"/>
                    <a:pt x="22476" y="40756"/>
                    <a:pt x="22476" y="40756"/>
                  </a:cubicBezTo>
                  <a:cubicBezTo>
                    <a:pt x="22632" y="40725"/>
                    <a:pt x="22789" y="40691"/>
                    <a:pt x="22945" y="40656"/>
                  </a:cubicBezTo>
                  <a:cubicBezTo>
                    <a:pt x="22979" y="40649"/>
                    <a:pt x="23012" y="40642"/>
                    <a:pt x="23038" y="40636"/>
                  </a:cubicBezTo>
                  <a:cubicBezTo>
                    <a:pt x="23068" y="40629"/>
                    <a:pt x="23233" y="40588"/>
                    <a:pt x="23233" y="40588"/>
                  </a:cubicBezTo>
                  <a:cubicBezTo>
                    <a:pt x="23379" y="40555"/>
                    <a:pt x="23525" y="40520"/>
                    <a:pt x="23673" y="40481"/>
                  </a:cubicBezTo>
                  <a:cubicBezTo>
                    <a:pt x="23772" y="40456"/>
                    <a:pt x="23872" y="40430"/>
                    <a:pt x="23969" y="40404"/>
                  </a:cubicBezTo>
                  <a:cubicBezTo>
                    <a:pt x="24090" y="40372"/>
                    <a:pt x="24211" y="40338"/>
                    <a:pt x="24332" y="40303"/>
                  </a:cubicBezTo>
                  <a:cubicBezTo>
                    <a:pt x="24332" y="40303"/>
                    <a:pt x="24609" y="40222"/>
                    <a:pt x="24698" y="40195"/>
                  </a:cubicBezTo>
                  <a:cubicBezTo>
                    <a:pt x="24782" y="40168"/>
                    <a:pt x="24866" y="40144"/>
                    <a:pt x="24948" y="40117"/>
                  </a:cubicBezTo>
                  <a:cubicBezTo>
                    <a:pt x="24997" y="40101"/>
                    <a:pt x="25153" y="40050"/>
                    <a:pt x="25153" y="40050"/>
                  </a:cubicBezTo>
                  <a:cubicBezTo>
                    <a:pt x="25153" y="40050"/>
                    <a:pt x="25350" y="39986"/>
                    <a:pt x="25415" y="39963"/>
                  </a:cubicBezTo>
                  <a:lnTo>
                    <a:pt x="25573" y="39908"/>
                  </a:lnTo>
                  <a:cubicBezTo>
                    <a:pt x="25657" y="39876"/>
                    <a:pt x="25738" y="39846"/>
                    <a:pt x="25822" y="39815"/>
                  </a:cubicBezTo>
                  <a:lnTo>
                    <a:pt x="25963" y="39764"/>
                  </a:lnTo>
                  <a:cubicBezTo>
                    <a:pt x="26016" y="39744"/>
                    <a:pt x="26071" y="39723"/>
                    <a:pt x="26147" y="39694"/>
                  </a:cubicBezTo>
                  <a:lnTo>
                    <a:pt x="26199" y="39673"/>
                  </a:lnTo>
                  <a:cubicBezTo>
                    <a:pt x="26391" y="39596"/>
                    <a:pt x="26582" y="39518"/>
                    <a:pt x="26773" y="39437"/>
                  </a:cubicBezTo>
                  <a:lnTo>
                    <a:pt x="28488" y="38792"/>
                  </a:lnTo>
                  <a:cubicBezTo>
                    <a:pt x="28567" y="38763"/>
                    <a:pt x="28609" y="38682"/>
                    <a:pt x="28588" y="38601"/>
                  </a:cubicBezTo>
                  <a:lnTo>
                    <a:pt x="28114" y="36775"/>
                  </a:lnTo>
                  <a:cubicBezTo>
                    <a:pt x="28068" y="36591"/>
                    <a:pt x="28020" y="36413"/>
                    <a:pt x="27964" y="36217"/>
                  </a:cubicBezTo>
                  <a:lnTo>
                    <a:pt x="27952" y="36170"/>
                  </a:lnTo>
                  <a:cubicBezTo>
                    <a:pt x="27905" y="35999"/>
                    <a:pt x="27856" y="35831"/>
                    <a:pt x="27805" y="35662"/>
                  </a:cubicBezTo>
                  <a:lnTo>
                    <a:pt x="27785" y="35602"/>
                  </a:lnTo>
                  <a:cubicBezTo>
                    <a:pt x="27745" y="35467"/>
                    <a:pt x="27702" y="35334"/>
                    <a:pt x="27663" y="35206"/>
                  </a:cubicBezTo>
                  <a:lnTo>
                    <a:pt x="27646" y="35138"/>
                  </a:lnTo>
                  <a:lnTo>
                    <a:pt x="27603" y="35028"/>
                  </a:lnTo>
                  <a:cubicBezTo>
                    <a:pt x="27552" y="34874"/>
                    <a:pt x="27499" y="34722"/>
                    <a:pt x="27445" y="34575"/>
                  </a:cubicBezTo>
                  <a:lnTo>
                    <a:pt x="27429" y="34533"/>
                  </a:lnTo>
                  <a:cubicBezTo>
                    <a:pt x="27049" y="33495"/>
                    <a:pt x="26645" y="32714"/>
                    <a:pt x="26195" y="32141"/>
                  </a:cubicBezTo>
                  <a:cubicBezTo>
                    <a:pt x="26100" y="32022"/>
                    <a:pt x="25999" y="31902"/>
                    <a:pt x="25880" y="31774"/>
                  </a:cubicBezTo>
                  <a:lnTo>
                    <a:pt x="25836" y="31726"/>
                  </a:lnTo>
                  <a:cubicBezTo>
                    <a:pt x="25809" y="31697"/>
                    <a:pt x="25784" y="31669"/>
                    <a:pt x="25761" y="31647"/>
                  </a:cubicBezTo>
                  <a:cubicBezTo>
                    <a:pt x="25697" y="31582"/>
                    <a:pt x="25631" y="31516"/>
                    <a:pt x="25573" y="31461"/>
                  </a:cubicBezTo>
                  <a:cubicBezTo>
                    <a:pt x="25539" y="31430"/>
                    <a:pt x="25506" y="31397"/>
                    <a:pt x="25472" y="31367"/>
                  </a:cubicBezTo>
                  <a:lnTo>
                    <a:pt x="25385" y="31289"/>
                  </a:lnTo>
                  <a:cubicBezTo>
                    <a:pt x="25334" y="31242"/>
                    <a:pt x="25280" y="31198"/>
                    <a:pt x="25217" y="31146"/>
                  </a:cubicBezTo>
                  <a:cubicBezTo>
                    <a:pt x="25179" y="31112"/>
                    <a:pt x="25016" y="30986"/>
                    <a:pt x="25016" y="30986"/>
                  </a:cubicBezTo>
                  <a:cubicBezTo>
                    <a:pt x="24974" y="30954"/>
                    <a:pt x="24931" y="30921"/>
                    <a:pt x="24871" y="30879"/>
                  </a:cubicBezTo>
                  <a:cubicBezTo>
                    <a:pt x="24871" y="30879"/>
                    <a:pt x="24774" y="30810"/>
                    <a:pt x="24725" y="30776"/>
                  </a:cubicBezTo>
                  <a:lnTo>
                    <a:pt x="24618" y="30705"/>
                  </a:lnTo>
                  <a:cubicBezTo>
                    <a:pt x="24591" y="30689"/>
                    <a:pt x="24407" y="30573"/>
                    <a:pt x="24374" y="30554"/>
                  </a:cubicBezTo>
                  <a:cubicBezTo>
                    <a:pt x="24312" y="30516"/>
                    <a:pt x="24249" y="30483"/>
                    <a:pt x="24197" y="30452"/>
                  </a:cubicBezTo>
                  <a:lnTo>
                    <a:pt x="24043" y="30369"/>
                  </a:lnTo>
                  <a:lnTo>
                    <a:pt x="24009" y="30351"/>
                  </a:lnTo>
                  <a:cubicBezTo>
                    <a:pt x="23885" y="30287"/>
                    <a:pt x="23760" y="30227"/>
                    <a:pt x="23630" y="30167"/>
                  </a:cubicBezTo>
                  <a:cubicBezTo>
                    <a:pt x="23609" y="30157"/>
                    <a:pt x="23586" y="30149"/>
                    <a:pt x="23563" y="30137"/>
                  </a:cubicBezTo>
                  <a:cubicBezTo>
                    <a:pt x="23463" y="30093"/>
                    <a:pt x="23364" y="30050"/>
                    <a:pt x="23266" y="30013"/>
                  </a:cubicBezTo>
                  <a:lnTo>
                    <a:pt x="23160" y="29973"/>
                  </a:lnTo>
                  <a:cubicBezTo>
                    <a:pt x="23069" y="29938"/>
                    <a:pt x="22979" y="29907"/>
                    <a:pt x="22895" y="29878"/>
                  </a:cubicBezTo>
                  <a:lnTo>
                    <a:pt x="22780" y="29840"/>
                  </a:lnTo>
                  <a:cubicBezTo>
                    <a:pt x="22691" y="29811"/>
                    <a:pt x="22602" y="29783"/>
                    <a:pt x="22503" y="29754"/>
                  </a:cubicBezTo>
                  <a:lnTo>
                    <a:pt x="22410" y="29729"/>
                  </a:lnTo>
                  <a:cubicBezTo>
                    <a:pt x="22318" y="29702"/>
                    <a:pt x="22222" y="29676"/>
                    <a:pt x="22127" y="29653"/>
                  </a:cubicBezTo>
                  <a:lnTo>
                    <a:pt x="22050" y="29636"/>
                  </a:lnTo>
                  <a:cubicBezTo>
                    <a:pt x="21943" y="29610"/>
                    <a:pt x="21839" y="29586"/>
                    <a:pt x="21733" y="29565"/>
                  </a:cubicBezTo>
                  <a:lnTo>
                    <a:pt x="21698" y="29558"/>
                  </a:lnTo>
                  <a:cubicBezTo>
                    <a:pt x="21465" y="29511"/>
                    <a:pt x="21222" y="29470"/>
                    <a:pt x="20981" y="29437"/>
                  </a:cubicBezTo>
                  <a:cubicBezTo>
                    <a:pt x="20981" y="29437"/>
                    <a:pt x="20924" y="29427"/>
                    <a:pt x="20910" y="29425"/>
                  </a:cubicBezTo>
                  <a:cubicBezTo>
                    <a:pt x="21865" y="28856"/>
                    <a:pt x="23042" y="27985"/>
                    <a:pt x="23789" y="26621"/>
                  </a:cubicBezTo>
                  <a:cubicBezTo>
                    <a:pt x="23886" y="26443"/>
                    <a:pt x="23982" y="26250"/>
                    <a:pt x="24076" y="26036"/>
                  </a:cubicBezTo>
                  <a:cubicBezTo>
                    <a:pt x="24097" y="25988"/>
                    <a:pt x="24117" y="25942"/>
                    <a:pt x="24135" y="25894"/>
                  </a:cubicBezTo>
                  <a:lnTo>
                    <a:pt x="24148" y="25865"/>
                  </a:lnTo>
                  <a:cubicBezTo>
                    <a:pt x="24209" y="25719"/>
                    <a:pt x="24266" y="25572"/>
                    <a:pt x="24319" y="25423"/>
                  </a:cubicBezTo>
                  <a:cubicBezTo>
                    <a:pt x="24319" y="25423"/>
                    <a:pt x="24356" y="25317"/>
                    <a:pt x="24369" y="25280"/>
                  </a:cubicBezTo>
                  <a:cubicBezTo>
                    <a:pt x="24490" y="24926"/>
                    <a:pt x="24595" y="24552"/>
                    <a:pt x="24693" y="24136"/>
                  </a:cubicBezTo>
                  <a:cubicBezTo>
                    <a:pt x="24693" y="24132"/>
                    <a:pt x="24695" y="24130"/>
                    <a:pt x="24695" y="24127"/>
                  </a:cubicBezTo>
                  <a:cubicBezTo>
                    <a:pt x="24718" y="24110"/>
                    <a:pt x="24743" y="24096"/>
                    <a:pt x="24764" y="24082"/>
                  </a:cubicBezTo>
                  <a:cubicBezTo>
                    <a:pt x="24901" y="23994"/>
                    <a:pt x="25028" y="23908"/>
                    <a:pt x="25139" y="23828"/>
                  </a:cubicBezTo>
                  <a:cubicBezTo>
                    <a:pt x="25164" y="23810"/>
                    <a:pt x="25192" y="23793"/>
                    <a:pt x="25216" y="23773"/>
                  </a:cubicBezTo>
                  <a:cubicBezTo>
                    <a:pt x="25352" y="23669"/>
                    <a:pt x="25485" y="23565"/>
                    <a:pt x="25621" y="23446"/>
                  </a:cubicBezTo>
                  <a:cubicBezTo>
                    <a:pt x="25651" y="23418"/>
                    <a:pt x="25680" y="23394"/>
                    <a:pt x="25720" y="23359"/>
                  </a:cubicBezTo>
                  <a:cubicBezTo>
                    <a:pt x="25828" y="23260"/>
                    <a:pt x="25929" y="23162"/>
                    <a:pt x="26021" y="23067"/>
                  </a:cubicBezTo>
                  <a:cubicBezTo>
                    <a:pt x="26047" y="23041"/>
                    <a:pt x="26070" y="23017"/>
                    <a:pt x="26097" y="22989"/>
                  </a:cubicBezTo>
                  <a:cubicBezTo>
                    <a:pt x="26209" y="22869"/>
                    <a:pt x="26316" y="22742"/>
                    <a:pt x="26413" y="22620"/>
                  </a:cubicBezTo>
                  <a:cubicBezTo>
                    <a:pt x="26438" y="22587"/>
                    <a:pt x="26463" y="22556"/>
                    <a:pt x="26484" y="22527"/>
                  </a:cubicBezTo>
                  <a:cubicBezTo>
                    <a:pt x="26568" y="22419"/>
                    <a:pt x="26648" y="22305"/>
                    <a:pt x="26717" y="22196"/>
                  </a:cubicBezTo>
                  <a:cubicBezTo>
                    <a:pt x="26739" y="22164"/>
                    <a:pt x="26760" y="22130"/>
                    <a:pt x="26776" y="22103"/>
                  </a:cubicBezTo>
                  <a:cubicBezTo>
                    <a:pt x="26864" y="21964"/>
                    <a:pt x="26942" y="21823"/>
                    <a:pt x="27021" y="21666"/>
                  </a:cubicBezTo>
                  <a:cubicBezTo>
                    <a:pt x="27029" y="21646"/>
                    <a:pt x="27038" y="21625"/>
                    <a:pt x="27049" y="21604"/>
                  </a:cubicBezTo>
                  <a:cubicBezTo>
                    <a:pt x="27106" y="21487"/>
                    <a:pt x="27157" y="21366"/>
                    <a:pt x="27206" y="21241"/>
                  </a:cubicBezTo>
                  <a:cubicBezTo>
                    <a:pt x="27220" y="21205"/>
                    <a:pt x="27234" y="21168"/>
                    <a:pt x="27243" y="21142"/>
                  </a:cubicBezTo>
                  <a:cubicBezTo>
                    <a:pt x="27300" y="20986"/>
                    <a:pt x="27344" y="20842"/>
                    <a:pt x="27378" y="20714"/>
                  </a:cubicBezTo>
                  <a:lnTo>
                    <a:pt x="27384" y="20691"/>
                  </a:lnTo>
                  <a:cubicBezTo>
                    <a:pt x="27419" y="20556"/>
                    <a:pt x="27448" y="20414"/>
                    <a:pt x="27476" y="20246"/>
                  </a:cubicBezTo>
                  <a:cubicBezTo>
                    <a:pt x="27480" y="20217"/>
                    <a:pt x="27486" y="20187"/>
                    <a:pt x="27490" y="20159"/>
                  </a:cubicBezTo>
                  <a:cubicBezTo>
                    <a:pt x="27530" y="19867"/>
                    <a:pt x="27547" y="19572"/>
                    <a:pt x="27536" y="19283"/>
                  </a:cubicBezTo>
                  <a:lnTo>
                    <a:pt x="27533" y="19218"/>
                  </a:lnTo>
                  <a:cubicBezTo>
                    <a:pt x="27527" y="19096"/>
                    <a:pt x="27517" y="18982"/>
                    <a:pt x="27505" y="18869"/>
                  </a:cubicBezTo>
                  <a:lnTo>
                    <a:pt x="27500" y="18825"/>
                  </a:lnTo>
                  <a:lnTo>
                    <a:pt x="27489" y="18758"/>
                  </a:lnTo>
                  <a:cubicBezTo>
                    <a:pt x="27472" y="18630"/>
                    <a:pt x="27446" y="18501"/>
                    <a:pt x="27416" y="18371"/>
                  </a:cubicBezTo>
                  <a:lnTo>
                    <a:pt x="27408" y="18334"/>
                  </a:lnTo>
                  <a:cubicBezTo>
                    <a:pt x="27375" y="18200"/>
                    <a:pt x="27338" y="18068"/>
                    <a:pt x="27301" y="17954"/>
                  </a:cubicBezTo>
                  <a:lnTo>
                    <a:pt x="27293" y="17925"/>
                  </a:lnTo>
                  <a:cubicBezTo>
                    <a:pt x="27247" y="17790"/>
                    <a:pt x="27196" y="17658"/>
                    <a:pt x="27139" y="17530"/>
                  </a:cubicBezTo>
                  <a:cubicBezTo>
                    <a:pt x="26945" y="17090"/>
                    <a:pt x="26690" y="16697"/>
                    <a:pt x="26390" y="16364"/>
                  </a:cubicBezTo>
                  <a:cubicBezTo>
                    <a:pt x="26420" y="16129"/>
                    <a:pt x="26448" y="15881"/>
                    <a:pt x="26470" y="15629"/>
                  </a:cubicBezTo>
                  <a:cubicBezTo>
                    <a:pt x="26884" y="15403"/>
                    <a:pt x="27295" y="15097"/>
                    <a:pt x="27637" y="14679"/>
                  </a:cubicBezTo>
                  <a:cubicBezTo>
                    <a:pt x="28215" y="13973"/>
                    <a:pt x="28478" y="13076"/>
                    <a:pt x="28379" y="12152"/>
                  </a:cubicBezTo>
                  <a:cubicBezTo>
                    <a:pt x="28371" y="12075"/>
                    <a:pt x="28362" y="12000"/>
                    <a:pt x="28350" y="11921"/>
                  </a:cubicBezTo>
                  <a:cubicBezTo>
                    <a:pt x="28333" y="11612"/>
                    <a:pt x="28260" y="11292"/>
                    <a:pt x="28130" y="10962"/>
                  </a:cubicBezTo>
                  <a:cubicBezTo>
                    <a:pt x="28332" y="10394"/>
                    <a:pt x="28437" y="9689"/>
                    <a:pt x="28347" y="8823"/>
                  </a:cubicBezTo>
                  <a:cubicBezTo>
                    <a:pt x="28327" y="8643"/>
                    <a:pt x="28273" y="8351"/>
                    <a:pt x="28226" y="8178"/>
                  </a:cubicBezTo>
                  <a:cubicBezTo>
                    <a:pt x="28212" y="8118"/>
                    <a:pt x="28195" y="8058"/>
                    <a:pt x="28174" y="7990"/>
                  </a:cubicBezTo>
                  <a:cubicBezTo>
                    <a:pt x="28131" y="7857"/>
                    <a:pt x="28077" y="7722"/>
                    <a:pt x="28026" y="7605"/>
                  </a:cubicBezTo>
                  <a:cubicBezTo>
                    <a:pt x="27388" y="6171"/>
                    <a:pt x="25908" y="5254"/>
                    <a:pt x="24124" y="5171"/>
                  </a:cubicBezTo>
                  <a:cubicBezTo>
                    <a:pt x="24019" y="5019"/>
                    <a:pt x="23900" y="4877"/>
                    <a:pt x="23772" y="4747"/>
                  </a:cubicBezTo>
                  <a:cubicBezTo>
                    <a:pt x="23351" y="4320"/>
                    <a:pt x="22797" y="4026"/>
                    <a:pt x="22211" y="3919"/>
                  </a:cubicBezTo>
                  <a:cubicBezTo>
                    <a:pt x="22029" y="3886"/>
                    <a:pt x="21842" y="3868"/>
                    <a:pt x="21657" y="3868"/>
                  </a:cubicBezTo>
                  <a:cubicBezTo>
                    <a:pt x="21549" y="3868"/>
                    <a:pt x="21438" y="3873"/>
                    <a:pt x="21324" y="3886"/>
                  </a:cubicBezTo>
                  <a:cubicBezTo>
                    <a:pt x="21068" y="3174"/>
                    <a:pt x="20531" y="2680"/>
                    <a:pt x="20313" y="2505"/>
                  </a:cubicBezTo>
                  <a:cubicBezTo>
                    <a:pt x="19718" y="2016"/>
                    <a:pt x="18911" y="1687"/>
                    <a:pt x="18089" y="1590"/>
                  </a:cubicBezTo>
                  <a:cubicBezTo>
                    <a:pt x="17878" y="1556"/>
                    <a:pt x="17659" y="1539"/>
                    <a:pt x="17441" y="1539"/>
                  </a:cubicBezTo>
                  <a:cubicBezTo>
                    <a:pt x="16696" y="1539"/>
                    <a:pt x="16084" y="1732"/>
                    <a:pt x="15699" y="1895"/>
                  </a:cubicBezTo>
                  <a:cubicBezTo>
                    <a:pt x="15644" y="1916"/>
                    <a:pt x="15595" y="1939"/>
                    <a:pt x="15545" y="1962"/>
                  </a:cubicBezTo>
                  <a:cubicBezTo>
                    <a:pt x="14147" y="958"/>
                    <a:pt x="12312" y="0"/>
                    <a:pt x="10420"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813;p41">
              <a:extLst>
                <a:ext uri="{FF2B5EF4-FFF2-40B4-BE49-F238E27FC236}">
                  <a16:creationId xmlns:a16="http://schemas.microsoft.com/office/drawing/2014/main" id="{E4AD5C97-AD81-EE59-356C-6A6E65893211}"/>
                </a:ext>
              </a:extLst>
            </p:cNvPr>
            <p:cNvSpPr/>
            <p:nvPr/>
          </p:nvSpPr>
          <p:spPr>
            <a:xfrm>
              <a:off x="3526375" y="2674150"/>
              <a:ext cx="570650" cy="287200"/>
            </a:xfrm>
            <a:custGeom>
              <a:avLst/>
              <a:gdLst/>
              <a:ahLst/>
              <a:cxnLst/>
              <a:rect l="l" t="t" r="r" b="b"/>
              <a:pathLst>
                <a:path w="22826" h="11488" extrusionOk="0">
                  <a:moveTo>
                    <a:pt x="11407" y="1"/>
                  </a:moveTo>
                  <a:lnTo>
                    <a:pt x="11407" y="18"/>
                  </a:lnTo>
                  <a:cubicBezTo>
                    <a:pt x="10969" y="103"/>
                    <a:pt x="8927" y="507"/>
                    <a:pt x="8758" y="657"/>
                  </a:cubicBezTo>
                  <a:cubicBezTo>
                    <a:pt x="8758" y="657"/>
                    <a:pt x="8959" y="3225"/>
                    <a:pt x="8486" y="3726"/>
                  </a:cubicBezTo>
                  <a:cubicBezTo>
                    <a:pt x="8015" y="4228"/>
                    <a:pt x="3754" y="3078"/>
                    <a:pt x="1584" y="5835"/>
                  </a:cubicBezTo>
                  <a:cubicBezTo>
                    <a:pt x="1002" y="6573"/>
                    <a:pt x="463" y="8089"/>
                    <a:pt x="1" y="9938"/>
                  </a:cubicBezTo>
                  <a:cubicBezTo>
                    <a:pt x="1625" y="10770"/>
                    <a:pt x="3604" y="11055"/>
                    <a:pt x="5407" y="11246"/>
                  </a:cubicBezTo>
                  <a:cubicBezTo>
                    <a:pt x="7142" y="11430"/>
                    <a:pt x="8888" y="11488"/>
                    <a:pt x="10633" y="11488"/>
                  </a:cubicBezTo>
                  <a:cubicBezTo>
                    <a:pt x="10921" y="11488"/>
                    <a:pt x="11209" y="11486"/>
                    <a:pt x="11497" y="11484"/>
                  </a:cubicBezTo>
                  <a:cubicBezTo>
                    <a:pt x="15360" y="11447"/>
                    <a:pt x="19364" y="11148"/>
                    <a:pt x="22826" y="9637"/>
                  </a:cubicBezTo>
                  <a:cubicBezTo>
                    <a:pt x="22380" y="7925"/>
                    <a:pt x="21868" y="6533"/>
                    <a:pt x="21318" y="5835"/>
                  </a:cubicBezTo>
                  <a:cubicBezTo>
                    <a:pt x="19148" y="3078"/>
                    <a:pt x="14383" y="4164"/>
                    <a:pt x="13912" y="3663"/>
                  </a:cubicBezTo>
                  <a:cubicBezTo>
                    <a:pt x="13441" y="3162"/>
                    <a:pt x="13596" y="532"/>
                    <a:pt x="13596" y="532"/>
                  </a:cubicBezTo>
                  <a:cubicBezTo>
                    <a:pt x="13427" y="384"/>
                    <a:pt x="11935" y="105"/>
                    <a:pt x="11497" y="18"/>
                  </a:cubicBezTo>
                  <a:lnTo>
                    <a:pt x="11497" y="1"/>
                  </a:lnTo>
                  <a:lnTo>
                    <a:pt x="11451" y="9"/>
                  </a:lnTo>
                  <a:lnTo>
                    <a:pt x="11407" y="1"/>
                  </a:ln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814;p41">
              <a:extLst>
                <a:ext uri="{FF2B5EF4-FFF2-40B4-BE49-F238E27FC236}">
                  <a16:creationId xmlns:a16="http://schemas.microsoft.com/office/drawing/2014/main" id="{419E6676-7594-5605-39C5-7334C3E48789}"/>
                </a:ext>
              </a:extLst>
            </p:cNvPr>
            <p:cNvSpPr/>
            <p:nvPr/>
          </p:nvSpPr>
          <p:spPr>
            <a:xfrm>
              <a:off x="3835450" y="2833550"/>
              <a:ext cx="775" cy="1625"/>
            </a:xfrm>
            <a:custGeom>
              <a:avLst/>
              <a:gdLst/>
              <a:ahLst/>
              <a:cxnLst/>
              <a:rect l="l" t="t" r="r" b="b"/>
              <a:pathLst>
                <a:path w="31" h="65" extrusionOk="0">
                  <a:moveTo>
                    <a:pt x="30" y="0"/>
                  </a:moveTo>
                  <a:cubicBezTo>
                    <a:pt x="8" y="40"/>
                    <a:pt x="0" y="64"/>
                    <a:pt x="0" y="64"/>
                  </a:cubicBezTo>
                  <a:cubicBezTo>
                    <a:pt x="0" y="64"/>
                    <a:pt x="12" y="40"/>
                    <a:pt x="30"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815;p41">
              <a:extLst>
                <a:ext uri="{FF2B5EF4-FFF2-40B4-BE49-F238E27FC236}">
                  <a16:creationId xmlns:a16="http://schemas.microsoft.com/office/drawing/2014/main" id="{DD2D27EA-7B34-65A2-ED6C-289E930144F6}"/>
                </a:ext>
              </a:extLst>
            </p:cNvPr>
            <p:cNvSpPr/>
            <p:nvPr/>
          </p:nvSpPr>
          <p:spPr>
            <a:xfrm>
              <a:off x="3726125" y="2674200"/>
              <a:ext cx="196425" cy="127825"/>
            </a:xfrm>
            <a:custGeom>
              <a:avLst/>
              <a:gdLst/>
              <a:ahLst/>
              <a:cxnLst/>
              <a:rect l="l" t="t" r="r" b="b"/>
              <a:pathLst>
                <a:path w="7857" h="5113" extrusionOk="0">
                  <a:moveTo>
                    <a:pt x="3416" y="0"/>
                  </a:moveTo>
                  <a:lnTo>
                    <a:pt x="3416" y="17"/>
                  </a:lnTo>
                  <a:cubicBezTo>
                    <a:pt x="2976" y="103"/>
                    <a:pt x="934" y="507"/>
                    <a:pt x="766" y="656"/>
                  </a:cubicBezTo>
                  <a:cubicBezTo>
                    <a:pt x="766" y="656"/>
                    <a:pt x="967" y="3224"/>
                    <a:pt x="493" y="3725"/>
                  </a:cubicBezTo>
                  <a:cubicBezTo>
                    <a:pt x="419" y="3806"/>
                    <a:pt x="247" y="3843"/>
                    <a:pt x="1" y="3863"/>
                  </a:cubicBezTo>
                  <a:cubicBezTo>
                    <a:pt x="179" y="4399"/>
                    <a:pt x="403" y="4793"/>
                    <a:pt x="682" y="4847"/>
                  </a:cubicBezTo>
                  <a:cubicBezTo>
                    <a:pt x="682" y="4847"/>
                    <a:pt x="1699" y="3906"/>
                    <a:pt x="1662" y="2549"/>
                  </a:cubicBezTo>
                  <a:cubicBezTo>
                    <a:pt x="1662" y="2549"/>
                    <a:pt x="1662" y="2549"/>
                    <a:pt x="1662" y="2549"/>
                  </a:cubicBezTo>
                  <a:cubicBezTo>
                    <a:pt x="1665" y="2549"/>
                    <a:pt x="2314" y="3147"/>
                    <a:pt x="3144" y="3147"/>
                  </a:cubicBezTo>
                  <a:cubicBezTo>
                    <a:pt x="3334" y="3147"/>
                    <a:pt x="3533" y="3116"/>
                    <a:pt x="3736" y="3039"/>
                  </a:cubicBezTo>
                  <a:cubicBezTo>
                    <a:pt x="4829" y="2625"/>
                    <a:pt x="4978" y="2475"/>
                    <a:pt x="4978" y="2475"/>
                  </a:cubicBezTo>
                  <a:cubicBezTo>
                    <a:pt x="4978" y="2475"/>
                    <a:pt x="5043" y="5112"/>
                    <a:pt x="6563" y="5112"/>
                  </a:cubicBezTo>
                  <a:cubicBezTo>
                    <a:pt x="6667" y="5112"/>
                    <a:pt x="6779" y="5100"/>
                    <a:pt x="6897" y="5073"/>
                  </a:cubicBezTo>
                  <a:cubicBezTo>
                    <a:pt x="7391" y="4962"/>
                    <a:pt x="7687" y="4482"/>
                    <a:pt x="7857" y="3843"/>
                  </a:cubicBezTo>
                  <a:cubicBezTo>
                    <a:pt x="6856" y="3816"/>
                    <a:pt x="6094" y="3849"/>
                    <a:pt x="5921" y="3664"/>
                  </a:cubicBezTo>
                  <a:cubicBezTo>
                    <a:pt x="5450" y="3162"/>
                    <a:pt x="5603" y="532"/>
                    <a:pt x="5603" y="532"/>
                  </a:cubicBezTo>
                  <a:cubicBezTo>
                    <a:pt x="5435" y="383"/>
                    <a:pt x="3944" y="105"/>
                    <a:pt x="3504" y="17"/>
                  </a:cubicBezTo>
                  <a:lnTo>
                    <a:pt x="3504" y="0"/>
                  </a:lnTo>
                  <a:lnTo>
                    <a:pt x="3460" y="9"/>
                  </a:lnTo>
                  <a:lnTo>
                    <a:pt x="3416" y="0"/>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816;p41">
              <a:extLst>
                <a:ext uri="{FF2B5EF4-FFF2-40B4-BE49-F238E27FC236}">
                  <a16:creationId xmlns:a16="http://schemas.microsoft.com/office/drawing/2014/main" id="{E5FFAC79-A0EB-0672-7184-FBDFF5802814}"/>
                </a:ext>
              </a:extLst>
            </p:cNvPr>
            <p:cNvSpPr/>
            <p:nvPr/>
          </p:nvSpPr>
          <p:spPr>
            <a:xfrm>
              <a:off x="3487050" y="2416625"/>
              <a:ext cx="141400" cy="131700"/>
            </a:xfrm>
            <a:custGeom>
              <a:avLst/>
              <a:gdLst/>
              <a:ahLst/>
              <a:cxnLst/>
              <a:rect l="l" t="t" r="r" b="b"/>
              <a:pathLst>
                <a:path w="5656" h="5268" extrusionOk="0">
                  <a:moveTo>
                    <a:pt x="2508" y="1"/>
                  </a:moveTo>
                  <a:cubicBezTo>
                    <a:pt x="2322" y="1"/>
                    <a:pt x="2113" y="41"/>
                    <a:pt x="1890" y="151"/>
                  </a:cubicBezTo>
                  <a:cubicBezTo>
                    <a:pt x="831" y="672"/>
                    <a:pt x="1" y="3387"/>
                    <a:pt x="3093" y="5005"/>
                  </a:cubicBezTo>
                  <a:cubicBezTo>
                    <a:pt x="3441" y="5187"/>
                    <a:pt x="3719" y="5268"/>
                    <a:pt x="3938" y="5268"/>
                  </a:cubicBezTo>
                  <a:cubicBezTo>
                    <a:pt x="5655" y="5268"/>
                    <a:pt x="3734" y="309"/>
                    <a:pt x="3372" y="309"/>
                  </a:cubicBezTo>
                  <a:cubicBezTo>
                    <a:pt x="3370" y="309"/>
                    <a:pt x="3369" y="309"/>
                    <a:pt x="3367" y="309"/>
                  </a:cubicBezTo>
                  <a:cubicBezTo>
                    <a:pt x="3367" y="309"/>
                    <a:pt x="3024" y="1"/>
                    <a:pt x="2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817;p41">
              <a:extLst>
                <a:ext uri="{FF2B5EF4-FFF2-40B4-BE49-F238E27FC236}">
                  <a16:creationId xmlns:a16="http://schemas.microsoft.com/office/drawing/2014/main" id="{3B3B47D4-9D47-C34F-0752-7076234D7BBC}"/>
                </a:ext>
              </a:extLst>
            </p:cNvPr>
            <p:cNvSpPr/>
            <p:nvPr/>
          </p:nvSpPr>
          <p:spPr>
            <a:xfrm>
              <a:off x="3487050" y="2410025"/>
              <a:ext cx="154575" cy="172125"/>
            </a:xfrm>
            <a:custGeom>
              <a:avLst/>
              <a:gdLst/>
              <a:ahLst/>
              <a:cxnLst/>
              <a:rect l="l" t="t" r="r" b="b"/>
              <a:pathLst>
                <a:path w="6183" h="6885" extrusionOk="0">
                  <a:moveTo>
                    <a:pt x="3367" y="573"/>
                  </a:moveTo>
                  <a:cubicBezTo>
                    <a:pt x="3367" y="573"/>
                    <a:pt x="2730" y="1"/>
                    <a:pt x="1890" y="415"/>
                  </a:cubicBezTo>
                  <a:cubicBezTo>
                    <a:pt x="831" y="936"/>
                    <a:pt x="1" y="3651"/>
                    <a:pt x="3093" y="5269"/>
                  </a:cubicBezTo>
                  <a:cubicBezTo>
                    <a:pt x="6183" y="6885"/>
                    <a:pt x="3762" y="523"/>
                    <a:pt x="3367" y="57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818;p41">
              <a:extLst>
                <a:ext uri="{FF2B5EF4-FFF2-40B4-BE49-F238E27FC236}">
                  <a16:creationId xmlns:a16="http://schemas.microsoft.com/office/drawing/2014/main" id="{E952B3D1-5DD6-1B29-9005-25B3C70C8B46}"/>
                </a:ext>
              </a:extLst>
            </p:cNvPr>
            <p:cNvSpPr/>
            <p:nvPr/>
          </p:nvSpPr>
          <p:spPr>
            <a:xfrm>
              <a:off x="3520625" y="2440700"/>
              <a:ext cx="55775" cy="92925"/>
            </a:xfrm>
            <a:custGeom>
              <a:avLst/>
              <a:gdLst/>
              <a:ahLst/>
              <a:cxnLst/>
              <a:rect l="l" t="t" r="r" b="b"/>
              <a:pathLst>
                <a:path w="2231" h="3717" extrusionOk="0">
                  <a:moveTo>
                    <a:pt x="0" y="977"/>
                  </a:moveTo>
                  <a:cubicBezTo>
                    <a:pt x="0" y="977"/>
                    <a:pt x="644" y="1"/>
                    <a:pt x="1437" y="649"/>
                  </a:cubicBezTo>
                  <a:cubicBezTo>
                    <a:pt x="2231" y="1296"/>
                    <a:pt x="2060" y="1928"/>
                    <a:pt x="2060" y="1928"/>
                  </a:cubicBezTo>
                  <a:cubicBezTo>
                    <a:pt x="2060" y="1928"/>
                    <a:pt x="1462" y="1860"/>
                    <a:pt x="1585" y="2314"/>
                  </a:cubicBezTo>
                  <a:cubicBezTo>
                    <a:pt x="1707" y="2768"/>
                    <a:pt x="2133" y="3104"/>
                    <a:pt x="2133" y="3104"/>
                  </a:cubicBezTo>
                  <a:cubicBezTo>
                    <a:pt x="2133" y="3104"/>
                    <a:pt x="460" y="3716"/>
                    <a:pt x="0" y="97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819;p41">
              <a:extLst>
                <a:ext uri="{FF2B5EF4-FFF2-40B4-BE49-F238E27FC236}">
                  <a16:creationId xmlns:a16="http://schemas.microsoft.com/office/drawing/2014/main" id="{0E39A3A1-AB32-42BB-9EEF-08AB4837652B}"/>
                </a:ext>
              </a:extLst>
            </p:cNvPr>
            <p:cNvSpPr/>
            <p:nvPr/>
          </p:nvSpPr>
          <p:spPr>
            <a:xfrm>
              <a:off x="3503825" y="2417825"/>
              <a:ext cx="137800" cy="164325"/>
            </a:xfrm>
            <a:custGeom>
              <a:avLst/>
              <a:gdLst/>
              <a:ahLst/>
              <a:cxnLst/>
              <a:rect l="l" t="t" r="r" b="b"/>
              <a:pathLst>
                <a:path w="5512" h="6573" extrusionOk="0">
                  <a:moveTo>
                    <a:pt x="2696" y="261"/>
                  </a:moveTo>
                  <a:cubicBezTo>
                    <a:pt x="2696" y="261"/>
                    <a:pt x="2500" y="86"/>
                    <a:pt x="2185" y="1"/>
                  </a:cubicBezTo>
                  <a:cubicBezTo>
                    <a:pt x="2359" y="719"/>
                    <a:pt x="2210" y="2600"/>
                    <a:pt x="1133" y="2272"/>
                  </a:cubicBezTo>
                  <a:cubicBezTo>
                    <a:pt x="443" y="2065"/>
                    <a:pt x="392" y="1464"/>
                    <a:pt x="476" y="961"/>
                  </a:cubicBezTo>
                  <a:cubicBezTo>
                    <a:pt x="0" y="2033"/>
                    <a:pt x="178" y="3784"/>
                    <a:pt x="2422" y="4956"/>
                  </a:cubicBezTo>
                  <a:cubicBezTo>
                    <a:pt x="5512" y="6573"/>
                    <a:pt x="3091" y="211"/>
                    <a:pt x="2696" y="2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820;p41">
              <a:extLst>
                <a:ext uri="{FF2B5EF4-FFF2-40B4-BE49-F238E27FC236}">
                  <a16:creationId xmlns:a16="http://schemas.microsoft.com/office/drawing/2014/main" id="{59B22A61-7CBF-5B58-D1D4-FB9D71820173}"/>
                </a:ext>
              </a:extLst>
            </p:cNvPr>
            <p:cNvSpPr/>
            <p:nvPr/>
          </p:nvSpPr>
          <p:spPr>
            <a:xfrm>
              <a:off x="3528775" y="2425925"/>
              <a:ext cx="20125" cy="13550"/>
            </a:xfrm>
            <a:custGeom>
              <a:avLst/>
              <a:gdLst/>
              <a:ahLst/>
              <a:cxnLst/>
              <a:rect l="l" t="t" r="r" b="b"/>
              <a:pathLst>
                <a:path w="805" h="542" extrusionOk="0">
                  <a:moveTo>
                    <a:pt x="593" y="1"/>
                  </a:moveTo>
                  <a:cubicBezTo>
                    <a:pt x="510" y="1"/>
                    <a:pt x="406" y="30"/>
                    <a:pt x="303" y="89"/>
                  </a:cubicBezTo>
                  <a:cubicBezTo>
                    <a:pt x="111" y="200"/>
                    <a:pt x="0" y="373"/>
                    <a:pt x="56" y="472"/>
                  </a:cubicBezTo>
                  <a:cubicBezTo>
                    <a:pt x="82" y="519"/>
                    <a:pt x="139" y="542"/>
                    <a:pt x="212" y="542"/>
                  </a:cubicBezTo>
                  <a:cubicBezTo>
                    <a:pt x="296" y="542"/>
                    <a:pt x="400" y="512"/>
                    <a:pt x="503" y="452"/>
                  </a:cubicBezTo>
                  <a:cubicBezTo>
                    <a:pt x="695" y="343"/>
                    <a:pt x="804" y="171"/>
                    <a:pt x="749" y="69"/>
                  </a:cubicBezTo>
                  <a:cubicBezTo>
                    <a:pt x="724" y="24"/>
                    <a:pt x="667" y="1"/>
                    <a:pt x="593"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821;p41">
              <a:extLst>
                <a:ext uri="{FF2B5EF4-FFF2-40B4-BE49-F238E27FC236}">
                  <a16:creationId xmlns:a16="http://schemas.microsoft.com/office/drawing/2014/main" id="{D7E3BF50-1138-28E0-B2C5-EC61AB8ACC76}"/>
                </a:ext>
              </a:extLst>
            </p:cNvPr>
            <p:cNvSpPr/>
            <p:nvPr/>
          </p:nvSpPr>
          <p:spPr>
            <a:xfrm>
              <a:off x="3533500" y="2450700"/>
              <a:ext cx="47000" cy="64450"/>
            </a:xfrm>
            <a:custGeom>
              <a:avLst/>
              <a:gdLst/>
              <a:ahLst/>
              <a:cxnLst/>
              <a:rect l="l" t="t" r="r" b="b"/>
              <a:pathLst>
                <a:path w="1880" h="2578" extrusionOk="0">
                  <a:moveTo>
                    <a:pt x="424" y="0"/>
                  </a:moveTo>
                  <a:cubicBezTo>
                    <a:pt x="385" y="0"/>
                    <a:pt x="348" y="3"/>
                    <a:pt x="314" y="9"/>
                  </a:cubicBezTo>
                  <a:cubicBezTo>
                    <a:pt x="104" y="42"/>
                    <a:pt x="1" y="145"/>
                    <a:pt x="12" y="159"/>
                  </a:cubicBezTo>
                  <a:cubicBezTo>
                    <a:pt x="14" y="162"/>
                    <a:pt x="18" y="163"/>
                    <a:pt x="24" y="163"/>
                  </a:cubicBezTo>
                  <a:cubicBezTo>
                    <a:pt x="57" y="163"/>
                    <a:pt x="152" y="127"/>
                    <a:pt x="290" y="127"/>
                  </a:cubicBezTo>
                  <a:cubicBezTo>
                    <a:pt x="300" y="127"/>
                    <a:pt x="310" y="127"/>
                    <a:pt x="321" y="128"/>
                  </a:cubicBezTo>
                  <a:cubicBezTo>
                    <a:pt x="500" y="130"/>
                    <a:pt x="729" y="217"/>
                    <a:pt x="907" y="379"/>
                  </a:cubicBezTo>
                  <a:cubicBezTo>
                    <a:pt x="1091" y="536"/>
                    <a:pt x="1215" y="748"/>
                    <a:pt x="1297" y="916"/>
                  </a:cubicBezTo>
                  <a:cubicBezTo>
                    <a:pt x="1378" y="1083"/>
                    <a:pt x="1421" y="1204"/>
                    <a:pt x="1421" y="1204"/>
                  </a:cubicBezTo>
                  <a:cubicBezTo>
                    <a:pt x="1421" y="1204"/>
                    <a:pt x="1425" y="1211"/>
                    <a:pt x="1440" y="1245"/>
                  </a:cubicBezTo>
                  <a:cubicBezTo>
                    <a:pt x="1440" y="1245"/>
                    <a:pt x="1441" y="1245"/>
                    <a:pt x="1442" y="1248"/>
                  </a:cubicBezTo>
                  <a:cubicBezTo>
                    <a:pt x="1445" y="1249"/>
                    <a:pt x="1447" y="1252"/>
                    <a:pt x="1442" y="1255"/>
                  </a:cubicBezTo>
                  <a:cubicBezTo>
                    <a:pt x="1457" y="1255"/>
                    <a:pt x="1393" y="1266"/>
                    <a:pt x="1353" y="1281"/>
                  </a:cubicBezTo>
                  <a:cubicBezTo>
                    <a:pt x="1307" y="1295"/>
                    <a:pt x="1260" y="1316"/>
                    <a:pt x="1212" y="1345"/>
                  </a:cubicBezTo>
                  <a:cubicBezTo>
                    <a:pt x="1018" y="1451"/>
                    <a:pt x="859" y="1743"/>
                    <a:pt x="963" y="2005"/>
                  </a:cubicBezTo>
                  <a:cubicBezTo>
                    <a:pt x="1013" y="2129"/>
                    <a:pt x="1099" y="2206"/>
                    <a:pt x="1171" y="2270"/>
                  </a:cubicBezTo>
                  <a:cubicBezTo>
                    <a:pt x="1243" y="2332"/>
                    <a:pt x="1310" y="2388"/>
                    <a:pt x="1367" y="2436"/>
                  </a:cubicBezTo>
                  <a:cubicBezTo>
                    <a:pt x="1473" y="2522"/>
                    <a:pt x="1547" y="2577"/>
                    <a:pt x="1569" y="2577"/>
                  </a:cubicBezTo>
                  <a:cubicBezTo>
                    <a:pt x="1571" y="2577"/>
                    <a:pt x="1572" y="2577"/>
                    <a:pt x="1573" y="2576"/>
                  </a:cubicBezTo>
                  <a:cubicBezTo>
                    <a:pt x="1585" y="2562"/>
                    <a:pt x="1528" y="2482"/>
                    <a:pt x="1434" y="2364"/>
                  </a:cubicBezTo>
                  <a:cubicBezTo>
                    <a:pt x="1353" y="2244"/>
                    <a:pt x="1178" y="2092"/>
                    <a:pt x="1134" y="1941"/>
                  </a:cubicBezTo>
                  <a:cubicBezTo>
                    <a:pt x="1094" y="1787"/>
                    <a:pt x="1206" y="1616"/>
                    <a:pt x="1327" y="1571"/>
                  </a:cubicBezTo>
                  <a:cubicBezTo>
                    <a:pt x="1360" y="1557"/>
                    <a:pt x="1390" y="1547"/>
                    <a:pt x="1420" y="1540"/>
                  </a:cubicBezTo>
                  <a:cubicBezTo>
                    <a:pt x="1455" y="1532"/>
                    <a:pt x="1460" y="1530"/>
                    <a:pt x="1542" y="1528"/>
                  </a:cubicBezTo>
                  <a:cubicBezTo>
                    <a:pt x="1676" y="1535"/>
                    <a:pt x="1811" y="1564"/>
                    <a:pt x="1879" y="1571"/>
                  </a:cubicBezTo>
                  <a:cubicBezTo>
                    <a:pt x="1716" y="1151"/>
                    <a:pt x="1689" y="1083"/>
                    <a:pt x="1689" y="1083"/>
                  </a:cubicBezTo>
                  <a:cubicBezTo>
                    <a:pt x="1689" y="1083"/>
                    <a:pt x="1635" y="959"/>
                    <a:pt x="1532" y="781"/>
                  </a:cubicBezTo>
                  <a:cubicBezTo>
                    <a:pt x="1431" y="604"/>
                    <a:pt x="1263" y="370"/>
                    <a:pt x="1033" y="209"/>
                  </a:cubicBezTo>
                  <a:cubicBezTo>
                    <a:pt x="845" y="72"/>
                    <a:pt x="614" y="0"/>
                    <a:pt x="4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822;p41">
              <a:extLst>
                <a:ext uri="{FF2B5EF4-FFF2-40B4-BE49-F238E27FC236}">
                  <a16:creationId xmlns:a16="http://schemas.microsoft.com/office/drawing/2014/main" id="{666B343C-C576-A98C-C0A0-24CAEE46843F}"/>
                </a:ext>
              </a:extLst>
            </p:cNvPr>
            <p:cNvSpPr/>
            <p:nvPr/>
          </p:nvSpPr>
          <p:spPr>
            <a:xfrm>
              <a:off x="3962400" y="2417250"/>
              <a:ext cx="141575" cy="131600"/>
            </a:xfrm>
            <a:custGeom>
              <a:avLst/>
              <a:gdLst/>
              <a:ahLst/>
              <a:cxnLst/>
              <a:rect l="l" t="t" r="r" b="b"/>
              <a:pathLst>
                <a:path w="5663" h="5264" extrusionOk="0">
                  <a:moveTo>
                    <a:pt x="3160" y="1"/>
                  </a:moveTo>
                  <a:cubicBezTo>
                    <a:pt x="2647" y="1"/>
                    <a:pt x="2304" y="307"/>
                    <a:pt x="2304" y="307"/>
                  </a:cubicBezTo>
                  <a:cubicBezTo>
                    <a:pt x="2303" y="307"/>
                    <a:pt x="2301" y="307"/>
                    <a:pt x="2300" y="307"/>
                  </a:cubicBezTo>
                  <a:cubicBezTo>
                    <a:pt x="1935" y="307"/>
                    <a:pt x="0" y="5264"/>
                    <a:pt x="1721" y="5264"/>
                  </a:cubicBezTo>
                  <a:cubicBezTo>
                    <a:pt x="1940" y="5264"/>
                    <a:pt x="2218" y="5184"/>
                    <a:pt x="2566" y="5003"/>
                  </a:cubicBezTo>
                  <a:cubicBezTo>
                    <a:pt x="5662" y="3394"/>
                    <a:pt x="4838" y="676"/>
                    <a:pt x="3781" y="152"/>
                  </a:cubicBezTo>
                  <a:cubicBezTo>
                    <a:pt x="3557" y="41"/>
                    <a:pt x="3347" y="1"/>
                    <a:pt x="3160"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823;p41">
              <a:extLst>
                <a:ext uri="{FF2B5EF4-FFF2-40B4-BE49-F238E27FC236}">
                  <a16:creationId xmlns:a16="http://schemas.microsoft.com/office/drawing/2014/main" id="{706A2F79-0E0F-E017-5BB4-01E52C7EF3AE}"/>
                </a:ext>
              </a:extLst>
            </p:cNvPr>
            <p:cNvSpPr/>
            <p:nvPr/>
          </p:nvSpPr>
          <p:spPr>
            <a:xfrm>
              <a:off x="3949150" y="2410675"/>
              <a:ext cx="154825" cy="171875"/>
            </a:xfrm>
            <a:custGeom>
              <a:avLst/>
              <a:gdLst/>
              <a:ahLst/>
              <a:cxnLst/>
              <a:rect l="l" t="t" r="r" b="b"/>
              <a:pathLst>
                <a:path w="6193" h="6875" extrusionOk="0">
                  <a:moveTo>
                    <a:pt x="2834" y="570"/>
                  </a:moveTo>
                  <a:cubicBezTo>
                    <a:pt x="2834" y="570"/>
                    <a:pt x="3471" y="0"/>
                    <a:pt x="4311" y="415"/>
                  </a:cubicBezTo>
                  <a:cubicBezTo>
                    <a:pt x="5368" y="939"/>
                    <a:pt x="6192" y="3657"/>
                    <a:pt x="3096" y="5266"/>
                  </a:cubicBezTo>
                  <a:cubicBezTo>
                    <a:pt x="0" y="6874"/>
                    <a:pt x="2437" y="520"/>
                    <a:pt x="2834" y="57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824;p41">
              <a:extLst>
                <a:ext uri="{FF2B5EF4-FFF2-40B4-BE49-F238E27FC236}">
                  <a16:creationId xmlns:a16="http://schemas.microsoft.com/office/drawing/2014/main" id="{8E59E2B2-1750-CE4F-D622-6CD4DD147B5E}"/>
                </a:ext>
              </a:extLst>
            </p:cNvPr>
            <p:cNvSpPr/>
            <p:nvPr/>
          </p:nvSpPr>
          <p:spPr>
            <a:xfrm>
              <a:off x="4014700" y="2441425"/>
              <a:ext cx="55750" cy="92900"/>
            </a:xfrm>
            <a:custGeom>
              <a:avLst/>
              <a:gdLst/>
              <a:ahLst/>
              <a:cxnLst/>
              <a:rect l="l" t="t" r="r" b="b"/>
              <a:pathLst>
                <a:path w="2230" h="3716" extrusionOk="0">
                  <a:moveTo>
                    <a:pt x="2230" y="978"/>
                  </a:moveTo>
                  <a:cubicBezTo>
                    <a:pt x="2230" y="978"/>
                    <a:pt x="1592" y="0"/>
                    <a:pt x="796" y="647"/>
                  </a:cubicBezTo>
                  <a:cubicBezTo>
                    <a:pt x="0" y="1291"/>
                    <a:pt x="170" y="1923"/>
                    <a:pt x="170" y="1923"/>
                  </a:cubicBezTo>
                  <a:cubicBezTo>
                    <a:pt x="170" y="1923"/>
                    <a:pt x="768" y="1858"/>
                    <a:pt x="642" y="2312"/>
                  </a:cubicBezTo>
                  <a:cubicBezTo>
                    <a:pt x="519" y="2765"/>
                    <a:pt x="93" y="3099"/>
                    <a:pt x="93" y="3099"/>
                  </a:cubicBezTo>
                  <a:cubicBezTo>
                    <a:pt x="93" y="3099"/>
                    <a:pt x="1764" y="3716"/>
                    <a:pt x="2230" y="97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825;p41">
              <a:extLst>
                <a:ext uri="{FF2B5EF4-FFF2-40B4-BE49-F238E27FC236}">
                  <a16:creationId xmlns:a16="http://schemas.microsoft.com/office/drawing/2014/main" id="{7FA7E4D5-D4B1-0E03-EABB-434A7DDD8570}"/>
                </a:ext>
              </a:extLst>
            </p:cNvPr>
            <p:cNvSpPr/>
            <p:nvPr/>
          </p:nvSpPr>
          <p:spPr>
            <a:xfrm>
              <a:off x="3962400" y="2418400"/>
              <a:ext cx="124875" cy="130450"/>
            </a:xfrm>
            <a:custGeom>
              <a:avLst/>
              <a:gdLst/>
              <a:ahLst/>
              <a:cxnLst/>
              <a:rect l="l" t="t" r="r" b="b"/>
              <a:pathLst>
                <a:path w="4995" h="5218" extrusionOk="0">
                  <a:moveTo>
                    <a:pt x="2816" y="0"/>
                  </a:moveTo>
                  <a:cubicBezTo>
                    <a:pt x="2499" y="86"/>
                    <a:pt x="2304" y="261"/>
                    <a:pt x="2304" y="261"/>
                  </a:cubicBezTo>
                  <a:cubicBezTo>
                    <a:pt x="2303" y="261"/>
                    <a:pt x="2301" y="261"/>
                    <a:pt x="2300" y="261"/>
                  </a:cubicBezTo>
                  <a:cubicBezTo>
                    <a:pt x="1935" y="261"/>
                    <a:pt x="0" y="5218"/>
                    <a:pt x="1722" y="5218"/>
                  </a:cubicBezTo>
                  <a:cubicBezTo>
                    <a:pt x="1941" y="5218"/>
                    <a:pt x="2220" y="5138"/>
                    <a:pt x="2568" y="4957"/>
                  </a:cubicBezTo>
                  <a:cubicBezTo>
                    <a:pt x="4813" y="3790"/>
                    <a:pt x="4995" y="2040"/>
                    <a:pt x="4524" y="967"/>
                  </a:cubicBezTo>
                  <a:lnTo>
                    <a:pt x="4524" y="967"/>
                  </a:lnTo>
                  <a:cubicBezTo>
                    <a:pt x="4605" y="1469"/>
                    <a:pt x="4551" y="2070"/>
                    <a:pt x="3862" y="2276"/>
                  </a:cubicBezTo>
                  <a:cubicBezTo>
                    <a:pt x="3777" y="2302"/>
                    <a:pt x="3699" y="2314"/>
                    <a:pt x="3625" y="2314"/>
                  </a:cubicBezTo>
                  <a:cubicBezTo>
                    <a:pt x="2762" y="2314"/>
                    <a:pt x="2653" y="663"/>
                    <a:pt x="28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826;p41">
              <a:extLst>
                <a:ext uri="{FF2B5EF4-FFF2-40B4-BE49-F238E27FC236}">
                  <a16:creationId xmlns:a16="http://schemas.microsoft.com/office/drawing/2014/main" id="{7870417B-D42D-5998-BB86-5A5FB446A572}"/>
                </a:ext>
              </a:extLst>
            </p:cNvPr>
            <p:cNvSpPr/>
            <p:nvPr/>
          </p:nvSpPr>
          <p:spPr>
            <a:xfrm>
              <a:off x="4042275" y="2426600"/>
              <a:ext cx="20050" cy="13575"/>
            </a:xfrm>
            <a:custGeom>
              <a:avLst/>
              <a:gdLst/>
              <a:ahLst/>
              <a:cxnLst/>
              <a:rect l="l" t="t" r="r" b="b"/>
              <a:pathLst>
                <a:path w="802" h="543" extrusionOk="0">
                  <a:moveTo>
                    <a:pt x="211" y="1"/>
                  </a:moveTo>
                  <a:cubicBezTo>
                    <a:pt x="139" y="1"/>
                    <a:pt x="82" y="23"/>
                    <a:pt x="56" y="69"/>
                  </a:cubicBezTo>
                  <a:cubicBezTo>
                    <a:pt x="1" y="169"/>
                    <a:pt x="112" y="343"/>
                    <a:pt x="301" y="452"/>
                  </a:cubicBezTo>
                  <a:cubicBezTo>
                    <a:pt x="403" y="512"/>
                    <a:pt x="507" y="543"/>
                    <a:pt x="590" y="543"/>
                  </a:cubicBezTo>
                  <a:cubicBezTo>
                    <a:pt x="663" y="543"/>
                    <a:pt x="721" y="519"/>
                    <a:pt x="746" y="472"/>
                  </a:cubicBezTo>
                  <a:cubicBezTo>
                    <a:pt x="802" y="373"/>
                    <a:pt x="691" y="200"/>
                    <a:pt x="500" y="89"/>
                  </a:cubicBezTo>
                  <a:cubicBezTo>
                    <a:pt x="399" y="31"/>
                    <a:pt x="295" y="1"/>
                    <a:pt x="211"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827;p41">
              <a:extLst>
                <a:ext uri="{FF2B5EF4-FFF2-40B4-BE49-F238E27FC236}">
                  <a16:creationId xmlns:a16="http://schemas.microsoft.com/office/drawing/2014/main" id="{04516C74-FCFB-16B8-B12E-CDA963504BBD}"/>
                </a:ext>
              </a:extLst>
            </p:cNvPr>
            <p:cNvSpPr/>
            <p:nvPr/>
          </p:nvSpPr>
          <p:spPr>
            <a:xfrm>
              <a:off x="4010425" y="2451300"/>
              <a:ext cx="47100" cy="64425"/>
            </a:xfrm>
            <a:custGeom>
              <a:avLst/>
              <a:gdLst/>
              <a:ahLst/>
              <a:cxnLst/>
              <a:rect l="l" t="t" r="r" b="b"/>
              <a:pathLst>
                <a:path w="1884" h="2577" extrusionOk="0">
                  <a:moveTo>
                    <a:pt x="1453" y="1"/>
                  </a:moveTo>
                  <a:cubicBezTo>
                    <a:pt x="1264" y="1"/>
                    <a:pt x="1036" y="72"/>
                    <a:pt x="849" y="209"/>
                  </a:cubicBezTo>
                  <a:cubicBezTo>
                    <a:pt x="618" y="368"/>
                    <a:pt x="449" y="603"/>
                    <a:pt x="348" y="780"/>
                  </a:cubicBezTo>
                  <a:cubicBezTo>
                    <a:pt x="244" y="958"/>
                    <a:pt x="191" y="1081"/>
                    <a:pt x="191" y="1081"/>
                  </a:cubicBezTo>
                  <a:cubicBezTo>
                    <a:pt x="191" y="1081"/>
                    <a:pt x="164" y="1150"/>
                    <a:pt x="1" y="1570"/>
                  </a:cubicBezTo>
                  <a:cubicBezTo>
                    <a:pt x="67" y="1563"/>
                    <a:pt x="203" y="1534"/>
                    <a:pt x="337" y="1528"/>
                  </a:cubicBezTo>
                  <a:cubicBezTo>
                    <a:pt x="420" y="1530"/>
                    <a:pt x="423" y="1536"/>
                    <a:pt x="459" y="1541"/>
                  </a:cubicBezTo>
                  <a:cubicBezTo>
                    <a:pt x="490" y="1548"/>
                    <a:pt x="520" y="1557"/>
                    <a:pt x="553" y="1571"/>
                  </a:cubicBezTo>
                  <a:cubicBezTo>
                    <a:pt x="672" y="1617"/>
                    <a:pt x="785" y="1787"/>
                    <a:pt x="744" y="1943"/>
                  </a:cubicBezTo>
                  <a:cubicBezTo>
                    <a:pt x="699" y="2094"/>
                    <a:pt x="526" y="2247"/>
                    <a:pt x="443" y="2364"/>
                  </a:cubicBezTo>
                  <a:cubicBezTo>
                    <a:pt x="354" y="2482"/>
                    <a:pt x="297" y="2562"/>
                    <a:pt x="308" y="2575"/>
                  </a:cubicBezTo>
                  <a:cubicBezTo>
                    <a:pt x="309" y="2576"/>
                    <a:pt x="311" y="2576"/>
                    <a:pt x="313" y="2576"/>
                  </a:cubicBezTo>
                  <a:cubicBezTo>
                    <a:pt x="336" y="2576"/>
                    <a:pt x="410" y="2522"/>
                    <a:pt x="514" y="2435"/>
                  </a:cubicBezTo>
                  <a:cubicBezTo>
                    <a:pt x="571" y="2388"/>
                    <a:pt x="638" y="2331"/>
                    <a:pt x="711" y="2269"/>
                  </a:cubicBezTo>
                  <a:cubicBezTo>
                    <a:pt x="782" y="2205"/>
                    <a:pt x="869" y="2128"/>
                    <a:pt x="920" y="2004"/>
                  </a:cubicBezTo>
                  <a:cubicBezTo>
                    <a:pt x="1024" y="1742"/>
                    <a:pt x="867" y="1450"/>
                    <a:pt x="671" y="1343"/>
                  </a:cubicBezTo>
                  <a:cubicBezTo>
                    <a:pt x="624" y="1315"/>
                    <a:pt x="577" y="1294"/>
                    <a:pt x="532" y="1279"/>
                  </a:cubicBezTo>
                  <a:cubicBezTo>
                    <a:pt x="494" y="1266"/>
                    <a:pt x="438" y="1255"/>
                    <a:pt x="438" y="1255"/>
                  </a:cubicBezTo>
                  <a:lnTo>
                    <a:pt x="438" y="1255"/>
                  </a:lnTo>
                  <a:cubicBezTo>
                    <a:pt x="438" y="1255"/>
                    <a:pt x="439" y="1255"/>
                    <a:pt x="440" y="1255"/>
                  </a:cubicBezTo>
                  <a:cubicBezTo>
                    <a:pt x="436" y="1251"/>
                    <a:pt x="439" y="1249"/>
                    <a:pt x="440" y="1248"/>
                  </a:cubicBezTo>
                  <a:cubicBezTo>
                    <a:pt x="442" y="1244"/>
                    <a:pt x="443" y="1244"/>
                    <a:pt x="443" y="1244"/>
                  </a:cubicBezTo>
                  <a:cubicBezTo>
                    <a:pt x="458" y="1210"/>
                    <a:pt x="462" y="1202"/>
                    <a:pt x="462" y="1202"/>
                  </a:cubicBezTo>
                  <a:cubicBezTo>
                    <a:pt x="462" y="1202"/>
                    <a:pt x="506" y="1081"/>
                    <a:pt x="586" y="915"/>
                  </a:cubicBezTo>
                  <a:cubicBezTo>
                    <a:pt x="668" y="747"/>
                    <a:pt x="795" y="536"/>
                    <a:pt x="976" y="380"/>
                  </a:cubicBezTo>
                  <a:cubicBezTo>
                    <a:pt x="1154" y="219"/>
                    <a:pt x="1383" y="132"/>
                    <a:pt x="1564" y="128"/>
                  </a:cubicBezTo>
                  <a:cubicBezTo>
                    <a:pt x="1573" y="127"/>
                    <a:pt x="1583" y="127"/>
                    <a:pt x="1593" y="127"/>
                  </a:cubicBezTo>
                  <a:cubicBezTo>
                    <a:pt x="1731" y="127"/>
                    <a:pt x="1828" y="166"/>
                    <a:pt x="1860" y="166"/>
                  </a:cubicBezTo>
                  <a:cubicBezTo>
                    <a:pt x="1866" y="166"/>
                    <a:pt x="1869" y="165"/>
                    <a:pt x="1871" y="162"/>
                  </a:cubicBezTo>
                  <a:cubicBezTo>
                    <a:pt x="1884" y="148"/>
                    <a:pt x="1778" y="42"/>
                    <a:pt x="1571" y="11"/>
                  </a:cubicBezTo>
                  <a:cubicBezTo>
                    <a:pt x="1534" y="4"/>
                    <a:pt x="1494" y="1"/>
                    <a:pt x="145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828;p41">
              <a:extLst>
                <a:ext uri="{FF2B5EF4-FFF2-40B4-BE49-F238E27FC236}">
                  <a16:creationId xmlns:a16="http://schemas.microsoft.com/office/drawing/2014/main" id="{E04E680C-A637-E365-AB70-70F822D27386}"/>
                </a:ext>
              </a:extLst>
            </p:cNvPr>
            <p:cNvSpPr/>
            <p:nvPr/>
          </p:nvSpPr>
          <p:spPr>
            <a:xfrm>
              <a:off x="3532100" y="2157225"/>
              <a:ext cx="505600" cy="562500"/>
            </a:xfrm>
            <a:custGeom>
              <a:avLst/>
              <a:gdLst/>
              <a:ahLst/>
              <a:cxnLst/>
              <a:rect l="l" t="t" r="r" b="b"/>
              <a:pathLst>
                <a:path w="20224" h="22500" extrusionOk="0">
                  <a:moveTo>
                    <a:pt x="9817" y="1"/>
                  </a:moveTo>
                  <a:cubicBezTo>
                    <a:pt x="5201" y="1"/>
                    <a:pt x="1" y="4575"/>
                    <a:pt x="980" y="9673"/>
                  </a:cubicBezTo>
                  <a:cubicBezTo>
                    <a:pt x="1163" y="10614"/>
                    <a:pt x="1467" y="11532"/>
                    <a:pt x="1571" y="12487"/>
                  </a:cubicBezTo>
                  <a:cubicBezTo>
                    <a:pt x="1648" y="13178"/>
                    <a:pt x="1691" y="13931"/>
                    <a:pt x="1769" y="14688"/>
                  </a:cubicBezTo>
                  <a:cubicBezTo>
                    <a:pt x="1926" y="16191"/>
                    <a:pt x="2227" y="17715"/>
                    <a:pt x="3211" y="18813"/>
                  </a:cubicBezTo>
                  <a:cubicBezTo>
                    <a:pt x="4089" y="19794"/>
                    <a:pt x="4865" y="20554"/>
                    <a:pt x="6092" y="21129"/>
                  </a:cubicBezTo>
                  <a:cubicBezTo>
                    <a:pt x="7584" y="21831"/>
                    <a:pt x="9216" y="22497"/>
                    <a:pt x="10890" y="22500"/>
                  </a:cubicBezTo>
                  <a:cubicBezTo>
                    <a:pt x="10891" y="22500"/>
                    <a:pt x="10892" y="22500"/>
                    <a:pt x="10894" y="22500"/>
                  </a:cubicBezTo>
                  <a:cubicBezTo>
                    <a:pt x="12621" y="22500"/>
                    <a:pt x="14495" y="21335"/>
                    <a:pt x="15969" y="20527"/>
                  </a:cubicBezTo>
                  <a:cubicBezTo>
                    <a:pt x="16926" y="19999"/>
                    <a:pt x="17932" y="19492"/>
                    <a:pt x="18470" y="18513"/>
                  </a:cubicBezTo>
                  <a:cubicBezTo>
                    <a:pt x="18970" y="17599"/>
                    <a:pt x="19178" y="16560"/>
                    <a:pt x="19376" y="15549"/>
                  </a:cubicBezTo>
                  <a:cubicBezTo>
                    <a:pt x="19512" y="14844"/>
                    <a:pt x="19618" y="14076"/>
                    <a:pt x="19620" y="13354"/>
                  </a:cubicBezTo>
                  <a:cubicBezTo>
                    <a:pt x="19625" y="12742"/>
                    <a:pt x="19653" y="12154"/>
                    <a:pt x="19730" y="11546"/>
                  </a:cubicBezTo>
                  <a:cubicBezTo>
                    <a:pt x="19909" y="10140"/>
                    <a:pt x="20224" y="8722"/>
                    <a:pt x="20059" y="7299"/>
                  </a:cubicBezTo>
                  <a:cubicBezTo>
                    <a:pt x="19889" y="5852"/>
                    <a:pt x="18993" y="4368"/>
                    <a:pt x="18043" y="3320"/>
                  </a:cubicBezTo>
                  <a:cubicBezTo>
                    <a:pt x="16029" y="1098"/>
                    <a:pt x="13001" y="150"/>
                    <a:pt x="10157" y="9"/>
                  </a:cubicBezTo>
                  <a:cubicBezTo>
                    <a:pt x="10044" y="4"/>
                    <a:pt x="9931" y="1"/>
                    <a:pt x="981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829;p41">
              <a:extLst>
                <a:ext uri="{FF2B5EF4-FFF2-40B4-BE49-F238E27FC236}">
                  <a16:creationId xmlns:a16="http://schemas.microsoft.com/office/drawing/2014/main" id="{B5CCE3CE-59D6-9D45-62A4-4EE822633486}"/>
                </a:ext>
              </a:extLst>
            </p:cNvPr>
            <p:cNvSpPr/>
            <p:nvPr/>
          </p:nvSpPr>
          <p:spPr>
            <a:xfrm>
              <a:off x="3532075" y="2157225"/>
              <a:ext cx="505600" cy="562500"/>
            </a:xfrm>
            <a:custGeom>
              <a:avLst/>
              <a:gdLst/>
              <a:ahLst/>
              <a:cxnLst/>
              <a:rect l="l" t="t" r="r" b="b"/>
              <a:pathLst>
                <a:path w="20224" h="22500" extrusionOk="0">
                  <a:moveTo>
                    <a:pt x="9815" y="1"/>
                  </a:moveTo>
                  <a:cubicBezTo>
                    <a:pt x="5201" y="1"/>
                    <a:pt x="1" y="4573"/>
                    <a:pt x="980" y="9673"/>
                  </a:cubicBezTo>
                  <a:cubicBezTo>
                    <a:pt x="1162" y="10614"/>
                    <a:pt x="1465" y="11532"/>
                    <a:pt x="1571" y="12487"/>
                  </a:cubicBezTo>
                  <a:cubicBezTo>
                    <a:pt x="1649" y="13178"/>
                    <a:pt x="1692" y="13931"/>
                    <a:pt x="1770" y="14688"/>
                  </a:cubicBezTo>
                  <a:cubicBezTo>
                    <a:pt x="1927" y="16191"/>
                    <a:pt x="2228" y="17715"/>
                    <a:pt x="3212" y="18813"/>
                  </a:cubicBezTo>
                  <a:cubicBezTo>
                    <a:pt x="4090" y="19794"/>
                    <a:pt x="4866" y="20554"/>
                    <a:pt x="6093" y="21129"/>
                  </a:cubicBezTo>
                  <a:cubicBezTo>
                    <a:pt x="7585" y="21831"/>
                    <a:pt x="9217" y="22497"/>
                    <a:pt x="10891" y="22500"/>
                  </a:cubicBezTo>
                  <a:cubicBezTo>
                    <a:pt x="10893" y="22500"/>
                    <a:pt x="10894" y="22500"/>
                    <a:pt x="10895" y="22500"/>
                  </a:cubicBezTo>
                  <a:cubicBezTo>
                    <a:pt x="12622" y="22500"/>
                    <a:pt x="14581" y="21477"/>
                    <a:pt x="16053" y="20666"/>
                  </a:cubicBezTo>
                  <a:cubicBezTo>
                    <a:pt x="17008" y="20140"/>
                    <a:pt x="17932" y="19492"/>
                    <a:pt x="18468" y="18511"/>
                  </a:cubicBezTo>
                  <a:cubicBezTo>
                    <a:pt x="18969" y="17599"/>
                    <a:pt x="19177" y="16560"/>
                    <a:pt x="19375" y="15549"/>
                  </a:cubicBezTo>
                  <a:cubicBezTo>
                    <a:pt x="19512" y="14844"/>
                    <a:pt x="19617" y="14076"/>
                    <a:pt x="19620" y="13354"/>
                  </a:cubicBezTo>
                  <a:cubicBezTo>
                    <a:pt x="19624" y="12742"/>
                    <a:pt x="19653" y="12154"/>
                    <a:pt x="19728" y="11546"/>
                  </a:cubicBezTo>
                  <a:cubicBezTo>
                    <a:pt x="19909" y="10140"/>
                    <a:pt x="20224" y="8722"/>
                    <a:pt x="20058" y="7299"/>
                  </a:cubicBezTo>
                  <a:cubicBezTo>
                    <a:pt x="19889" y="5852"/>
                    <a:pt x="18992" y="4368"/>
                    <a:pt x="18041" y="3320"/>
                  </a:cubicBezTo>
                  <a:cubicBezTo>
                    <a:pt x="16027" y="1098"/>
                    <a:pt x="13001" y="150"/>
                    <a:pt x="10155" y="9"/>
                  </a:cubicBezTo>
                  <a:cubicBezTo>
                    <a:pt x="10043" y="4"/>
                    <a:pt x="9929" y="1"/>
                    <a:pt x="981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830;p41">
              <a:extLst>
                <a:ext uri="{FF2B5EF4-FFF2-40B4-BE49-F238E27FC236}">
                  <a16:creationId xmlns:a16="http://schemas.microsoft.com/office/drawing/2014/main" id="{E874C7B4-6371-26BB-ECFD-807A4F70598D}"/>
                </a:ext>
              </a:extLst>
            </p:cNvPr>
            <p:cNvSpPr/>
            <p:nvPr/>
          </p:nvSpPr>
          <p:spPr>
            <a:xfrm>
              <a:off x="3551650" y="2322950"/>
              <a:ext cx="459375" cy="396775"/>
            </a:xfrm>
            <a:custGeom>
              <a:avLst/>
              <a:gdLst/>
              <a:ahLst/>
              <a:cxnLst/>
              <a:rect l="l" t="t" r="r" b="b"/>
              <a:pathLst>
                <a:path w="18375" h="15871" extrusionOk="0">
                  <a:moveTo>
                    <a:pt x="325" y="1"/>
                  </a:moveTo>
                  <a:cubicBezTo>
                    <a:pt x="65" y="969"/>
                    <a:pt x="0" y="1994"/>
                    <a:pt x="201" y="3041"/>
                  </a:cubicBezTo>
                  <a:cubicBezTo>
                    <a:pt x="382" y="3983"/>
                    <a:pt x="687" y="4902"/>
                    <a:pt x="792" y="5857"/>
                  </a:cubicBezTo>
                  <a:cubicBezTo>
                    <a:pt x="869" y="6549"/>
                    <a:pt x="911" y="7302"/>
                    <a:pt x="990" y="8059"/>
                  </a:cubicBezTo>
                  <a:cubicBezTo>
                    <a:pt x="1146" y="9563"/>
                    <a:pt x="1447" y="11086"/>
                    <a:pt x="2430" y="12184"/>
                  </a:cubicBezTo>
                  <a:cubicBezTo>
                    <a:pt x="3310" y="13165"/>
                    <a:pt x="4086" y="13926"/>
                    <a:pt x="5311" y="14500"/>
                  </a:cubicBezTo>
                  <a:cubicBezTo>
                    <a:pt x="6805" y="15202"/>
                    <a:pt x="8436" y="15869"/>
                    <a:pt x="10110" y="15871"/>
                  </a:cubicBezTo>
                  <a:cubicBezTo>
                    <a:pt x="10111" y="15871"/>
                    <a:pt x="10112" y="15871"/>
                    <a:pt x="10113" y="15871"/>
                  </a:cubicBezTo>
                  <a:cubicBezTo>
                    <a:pt x="11841" y="15871"/>
                    <a:pt x="13799" y="14848"/>
                    <a:pt x="15271" y="14037"/>
                  </a:cubicBezTo>
                  <a:cubicBezTo>
                    <a:pt x="16228" y="13511"/>
                    <a:pt x="17150" y="12863"/>
                    <a:pt x="17688" y="11884"/>
                  </a:cubicBezTo>
                  <a:cubicBezTo>
                    <a:pt x="18016" y="11283"/>
                    <a:pt x="18218" y="10631"/>
                    <a:pt x="18374" y="9965"/>
                  </a:cubicBezTo>
                  <a:lnTo>
                    <a:pt x="18374" y="9965"/>
                  </a:lnTo>
                  <a:cubicBezTo>
                    <a:pt x="18229" y="10526"/>
                    <a:pt x="18043" y="11074"/>
                    <a:pt x="17765" y="11580"/>
                  </a:cubicBezTo>
                  <a:cubicBezTo>
                    <a:pt x="17227" y="12561"/>
                    <a:pt x="16303" y="13210"/>
                    <a:pt x="15348" y="13735"/>
                  </a:cubicBezTo>
                  <a:cubicBezTo>
                    <a:pt x="13875" y="14546"/>
                    <a:pt x="11920" y="15567"/>
                    <a:pt x="10194" y="15567"/>
                  </a:cubicBezTo>
                  <a:cubicBezTo>
                    <a:pt x="10191" y="15567"/>
                    <a:pt x="10189" y="15567"/>
                    <a:pt x="10187" y="15567"/>
                  </a:cubicBezTo>
                  <a:cubicBezTo>
                    <a:pt x="8510" y="15566"/>
                    <a:pt x="6880" y="14898"/>
                    <a:pt x="5388" y="14198"/>
                  </a:cubicBezTo>
                  <a:cubicBezTo>
                    <a:pt x="4161" y="13623"/>
                    <a:pt x="3388" y="12861"/>
                    <a:pt x="2507" y="11881"/>
                  </a:cubicBezTo>
                  <a:cubicBezTo>
                    <a:pt x="1524" y="10785"/>
                    <a:pt x="1222" y="9262"/>
                    <a:pt x="1065" y="7757"/>
                  </a:cubicBezTo>
                  <a:cubicBezTo>
                    <a:pt x="986" y="6998"/>
                    <a:pt x="943" y="6247"/>
                    <a:pt x="869" y="5554"/>
                  </a:cubicBezTo>
                  <a:cubicBezTo>
                    <a:pt x="763" y="4598"/>
                    <a:pt x="459" y="3680"/>
                    <a:pt x="278" y="2739"/>
                  </a:cubicBezTo>
                  <a:cubicBezTo>
                    <a:pt x="97" y="1800"/>
                    <a:pt x="130" y="878"/>
                    <a:pt x="32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831;p41">
              <a:extLst>
                <a:ext uri="{FF2B5EF4-FFF2-40B4-BE49-F238E27FC236}">
                  <a16:creationId xmlns:a16="http://schemas.microsoft.com/office/drawing/2014/main" id="{7985BC3E-E71E-AF4E-2BCA-1A66A3F23481}"/>
                </a:ext>
              </a:extLst>
            </p:cNvPr>
            <p:cNvSpPr/>
            <p:nvPr/>
          </p:nvSpPr>
          <p:spPr>
            <a:xfrm>
              <a:off x="3564575" y="2518975"/>
              <a:ext cx="136075" cy="90475"/>
            </a:xfrm>
            <a:custGeom>
              <a:avLst/>
              <a:gdLst/>
              <a:ahLst/>
              <a:cxnLst/>
              <a:rect l="l" t="t" r="r" b="b"/>
              <a:pathLst>
                <a:path w="5443" h="3619" extrusionOk="0">
                  <a:moveTo>
                    <a:pt x="1458" y="0"/>
                  </a:moveTo>
                  <a:cubicBezTo>
                    <a:pt x="1458" y="0"/>
                    <a:pt x="0" y="372"/>
                    <a:pt x="1163" y="2171"/>
                  </a:cubicBezTo>
                  <a:cubicBezTo>
                    <a:pt x="2098" y="3618"/>
                    <a:pt x="2730" y="3412"/>
                    <a:pt x="3213" y="3378"/>
                  </a:cubicBezTo>
                  <a:cubicBezTo>
                    <a:pt x="4091" y="3319"/>
                    <a:pt x="5439" y="2658"/>
                    <a:pt x="5442" y="1452"/>
                  </a:cubicBezTo>
                  <a:cubicBezTo>
                    <a:pt x="5442" y="245"/>
                    <a:pt x="3274" y="1"/>
                    <a:pt x="145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832;p41">
              <a:extLst>
                <a:ext uri="{FF2B5EF4-FFF2-40B4-BE49-F238E27FC236}">
                  <a16:creationId xmlns:a16="http://schemas.microsoft.com/office/drawing/2014/main" id="{EECFE8F0-03FE-8C5C-D9CF-1838B91B8E66}"/>
                </a:ext>
              </a:extLst>
            </p:cNvPr>
            <p:cNvSpPr/>
            <p:nvPr/>
          </p:nvSpPr>
          <p:spPr>
            <a:xfrm>
              <a:off x="3876450" y="2497675"/>
              <a:ext cx="146850" cy="111125"/>
            </a:xfrm>
            <a:custGeom>
              <a:avLst/>
              <a:gdLst/>
              <a:ahLst/>
              <a:cxnLst/>
              <a:rect l="l" t="t" r="r" b="b"/>
              <a:pathLst>
                <a:path w="5874" h="4445" extrusionOk="0">
                  <a:moveTo>
                    <a:pt x="1202" y="1369"/>
                  </a:moveTo>
                  <a:cubicBezTo>
                    <a:pt x="1202" y="1369"/>
                    <a:pt x="0" y="2297"/>
                    <a:pt x="1750" y="3487"/>
                  </a:cubicBezTo>
                  <a:cubicBezTo>
                    <a:pt x="3159" y="4445"/>
                    <a:pt x="3663" y="4002"/>
                    <a:pt x="4094" y="3780"/>
                  </a:cubicBezTo>
                  <a:cubicBezTo>
                    <a:pt x="4883" y="3374"/>
                    <a:pt x="5873" y="2226"/>
                    <a:pt x="5419" y="1112"/>
                  </a:cubicBezTo>
                  <a:cubicBezTo>
                    <a:pt x="4967" y="1"/>
                    <a:pt x="2876" y="643"/>
                    <a:pt x="1202" y="136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833;p41">
              <a:extLst>
                <a:ext uri="{FF2B5EF4-FFF2-40B4-BE49-F238E27FC236}">
                  <a16:creationId xmlns:a16="http://schemas.microsoft.com/office/drawing/2014/main" id="{A722E830-FE81-D0FE-C140-76CDF8CC532E}"/>
                </a:ext>
              </a:extLst>
            </p:cNvPr>
            <p:cNvSpPr/>
            <p:nvPr/>
          </p:nvSpPr>
          <p:spPr>
            <a:xfrm>
              <a:off x="3694625" y="2309225"/>
              <a:ext cx="186850" cy="123500"/>
            </a:xfrm>
            <a:custGeom>
              <a:avLst/>
              <a:gdLst/>
              <a:ahLst/>
              <a:cxnLst/>
              <a:rect l="l" t="t" r="r" b="b"/>
              <a:pathLst>
                <a:path w="7474" h="4940" extrusionOk="0">
                  <a:moveTo>
                    <a:pt x="1898" y="202"/>
                  </a:moveTo>
                  <a:cubicBezTo>
                    <a:pt x="1898" y="202"/>
                    <a:pt x="1" y="863"/>
                    <a:pt x="1738" y="3120"/>
                  </a:cubicBezTo>
                  <a:cubicBezTo>
                    <a:pt x="3137" y="4940"/>
                    <a:pt x="3955" y="4591"/>
                    <a:pt x="4592" y="4493"/>
                  </a:cubicBezTo>
                  <a:cubicBezTo>
                    <a:pt x="5754" y="4315"/>
                    <a:pt x="7474" y="3281"/>
                    <a:pt x="7346" y="1680"/>
                  </a:cubicBezTo>
                  <a:cubicBezTo>
                    <a:pt x="7218" y="76"/>
                    <a:pt x="4313" y="0"/>
                    <a:pt x="1898" y="202"/>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834;p41">
              <a:extLst>
                <a:ext uri="{FF2B5EF4-FFF2-40B4-BE49-F238E27FC236}">
                  <a16:creationId xmlns:a16="http://schemas.microsoft.com/office/drawing/2014/main" id="{9E3E21F8-4D1C-F0C9-B6C1-A0150FA49EF6}"/>
                </a:ext>
              </a:extLst>
            </p:cNvPr>
            <p:cNvSpPr/>
            <p:nvPr/>
          </p:nvSpPr>
          <p:spPr>
            <a:xfrm>
              <a:off x="3850775" y="2378650"/>
              <a:ext cx="151525" cy="160700"/>
            </a:xfrm>
            <a:custGeom>
              <a:avLst/>
              <a:gdLst/>
              <a:ahLst/>
              <a:cxnLst/>
              <a:rect l="l" t="t" r="r" b="b"/>
              <a:pathLst>
                <a:path w="6061" h="6428" extrusionOk="0">
                  <a:moveTo>
                    <a:pt x="1106" y="5180"/>
                  </a:moveTo>
                  <a:cubicBezTo>
                    <a:pt x="1106" y="5180"/>
                    <a:pt x="1" y="1495"/>
                    <a:pt x="2187" y="748"/>
                  </a:cubicBezTo>
                  <a:cubicBezTo>
                    <a:pt x="4374" y="0"/>
                    <a:pt x="6061" y="2664"/>
                    <a:pt x="5868" y="3431"/>
                  </a:cubicBezTo>
                  <a:cubicBezTo>
                    <a:pt x="5675" y="4198"/>
                    <a:pt x="4550" y="6427"/>
                    <a:pt x="1106" y="51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835;p41">
              <a:extLst>
                <a:ext uri="{FF2B5EF4-FFF2-40B4-BE49-F238E27FC236}">
                  <a16:creationId xmlns:a16="http://schemas.microsoft.com/office/drawing/2014/main" id="{096606FF-6C57-E894-7BE4-0375327EA71A}"/>
                </a:ext>
              </a:extLst>
            </p:cNvPr>
            <p:cNvSpPr/>
            <p:nvPr/>
          </p:nvSpPr>
          <p:spPr>
            <a:xfrm>
              <a:off x="3867950" y="2415425"/>
              <a:ext cx="131150" cy="117925"/>
            </a:xfrm>
            <a:custGeom>
              <a:avLst/>
              <a:gdLst/>
              <a:ahLst/>
              <a:cxnLst/>
              <a:rect l="l" t="t" r="r" b="b"/>
              <a:pathLst>
                <a:path w="5246" h="4717" extrusionOk="0">
                  <a:moveTo>
                    <a:pt x="2295" y="1"/>
                  </a:moveTo>
                  <a:cubicBezTo>
                    <a:pt x="2030" y="1"/>
                    <a:pt x="1753" y="44"/>
                    <a:pt x="1466" y="142"/>
                  </a:cubicBezTo>
                  <a:cubicBezTo>
                    <a:pt x="599" y="437"/>
                    <a:pt x="188" y="1245"/>
                    <a:pt x="93" y="2132"/>
                  </a:cubicBezTo>
                  <a:cubicBezTo>
                    <a:pt x="0" y="3013"/>
                    <a:pt x="162" y="3682"/>
                    <a:pt x="545" y="4118"/>
                  </a:cubicBezTo>
                  <a:cubicBezTo>
                    <a:pt x="891" y="4512"/>
                    <a:pt x="1416" y="4717"/>
                    <a:pt x="2095" y="4717"/>
                  </a:cubicBezTo>
                  <a:cubicBezTo>
                    <a:pt x="2308" y="4717"/>
                    <a:pt x="2536" y="4697"/>
                    <a:pt x="2779" y="4656"/>
                  </a:cubicBezTo>
                  <a:cubicBezTo>
                    <a:pt x="3843" y="4477"/>
                    <a:pt x="4801" y="3677"/>
                    <a:pt x="5079" y="2580"/>
                  </a:cubicBezTo>
                  <a:cubicBezTo>
                    <a:pt x="5246" y="1913"/>
                    <a:pt x="4047" y="1"/>
                    <a:pt x="2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836;p41">
              <a:extLst>
                <a:ext uri="{FF2B5EF4-FFF2-40B4-BE49-F238E27FC236}">
                  <a16:creationId xmlns:a16="http://schemas.microsoft.com/office/drawing/2014/main" id="{4B6FEC7D-A46E-E6F9-0DF2-31DF6F2FC8DA}"/>
                </a:ext>
              </a:extLst>
            </p:cNvPr>
            <p:cNvSpPr/>
            <p:nvPr/>
          </p:nvSpPr>
          <p:spPr>
            <a:xfrm>
              <a:off x="3863500" y="2423875"/>
              <a:ext cx="105075" cy="93550"/>
            </a:xfrm>
            <a:custGeom>
              <a:avLst/>
              <a:gdLst/>
              <a:ahLst/>
              <a:cxnLst/>
              <a:rect l="l" t="t" r="r" b="b"/>
              <a:pathLst>
                <a:path w="4203" h="3742" extrusionOk="0">
                  <a:moveTo>
                    <a:pt x="2138" y="0"/>
                  </a:moveTo>
                  <a:cubicBezTo>
                    <a:pt x="1875" y="0"/>
                    <a:pt x="1607" y="58"/>
                    <a:pt x="1351" y="178"/>
                  </a:cubicBezTo>
                  <a:cubicBezTo>
                    <a:pt x="419" y="618"/>
                    <a:pt x="0" y="1733"/>
                    <a:pt x="417" y="2667"/>
                  </a:cubicBezTo>
                  <a:cubicBezTo>
                    <a:pt x="718" y="3344"/>
                    <a:pt x="1373" y="3742"/>
                    <a:pt x="2066" y="3742"/>
                  </a:cubicBezTo>
                  <a:cubicBezTo>
                    <a:pt x="2329" y="3742"/>
                    <a:pt x="2598" y="3685"/>
                    <a:pt x="2854" y="3563"/>
                  </a:cubicBezTo>
                  <a:cubicBezTo>
                    <a:pt x="3784" y="3124"/>
                    <a:pt x="4202" y="2009"/>
                    <a:pt x="3787" y="1075"/>
                  </a:cubicBezTo>
                  <a:cubicBezTo>
                    <a:pt x="3486" y="398"/>
                    <a:pt x="2830" y="0"/>
                    <a:pt x="2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837;p41">
              <a:extLst>
                <a:ext uri="{FF2B5EF4-FFF2-40B4-BE49-F238E27FC236}">
                  <a16:creationId xmlns:a16="http://schemas.microsoft.com/office/drawing/2014/main" id="{032BD472-8F4C-332E-2FC8-4BBF25E732CD}"/>
                </a:ext>
              </a:extLst>
            </p:cNvPr>
            <p:cNvSpPr/>
            <p:nvPr/>
          </p:nvSpPr>
          <p:spPr>
            <a:xfrm>
              <a:off x="3882100" y="2440700"/>
              <a:ext cx="66475" cy="59575"/>
            </a:xfrm>
            <a:custGeom>
              <a:avLst/>
              <a:gdLst/>
              <a:ahLst/>
              <a:cxnLst/>
              <a:rect l="l" t="t" r="r" b="b"/>
              <a:pathLst>
                <a:path w="2659" h="2383" extrusionOk="0">
                  <a:moveTo>
                    <a:pt x="1350" y="0"/>
                  </a:moveTo>
                  <a:cubicBezTo>
                    <a:pt x="1184" y="0"/>
                    <a:pt x="1014" y="37"/>
                    <a:pt x="852" y="113"/>
                  </a:cubicBezTo>
                  <a:cubicBezTo>
                    <a:pt x="263" y="392"/>
                    <a:pt x="1" y="1100"/>
                    <a:pt x="263" y="1696"/>
                  </a:cubicBezTo>
                  <a:cubicBezTo>
                    <a:pt x="454" y="2127"/>
                    <a:pt x="871" y="2382"/>
                    <a:pt x="1312" y="2382"/>
                  </a:cubicBezTo>
                  <a:cubicBezTo>
                    <a:pt x="1477" y="2382"/>
                    <a:pt x="1646" y="2346"/>
                    <a:pt x="1807" y="2270"/>
                  </a:cubicBezTo>
                  <a:cubicBezTo>
                    <a:pt x="2395" y="1989"/>
                    <a:pt x="2658" y="1282"/>
                    <a:pt x="2395" y="686"/>
                  </a:cubicBezTo>
                  <a:cubicBezTo>
                    <a:pt x="2205" y="253"/>
                    <a:pt x="1789" y="0"/>
                    <a:pt x="1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838;p41">
              <a:extLst>
                <a:ext uri="{FF2B5EF4-FFF2-40B4-BE49-F238E27FC236}">
                  <a16:creationId xmlns:a16="http://schemas.microsoft.com/office/drawing/2014/main" id="{2C7F49FE-769A-7C80-E865-21AC69504D4C}"/>
                </a:ext>
              </a:extLst>
            </p:cNvPr>
            <p:cNvSpPr/>
            <p:nvPr/>
          </p:nvSpPr>
          <p:spPr>
            <a:xfrm>
              <a:off x="3868250" y="2415425"/>
              <a:ext cx="131500" cy="111850"/>
            </a:xfrm>
            <a:custGeom>
              <a:avLst/>
              <a:gdLst/>
              <a:ahLst/>
              <a:cxnLst/>
              <a:rect l="l" t="t" r="r" b="b"/>
              <a:pathLst>
                <a:path w="5260" h="4474" extrusionOk="0">
                  <a:moveTo>
                    <a:pt x="2283" y="1"/>
                  </a:moveTo>
                  <a:cubicBezTo>
                    <a:pt x="2018" y="1"/>
                    <a:pt x="1741" y="44"/>
                    <a:pt x="1454" y="142"/>
                  </a:cubicBezTo>
                  <a:cubicBezTo>
                    <a:pt x="179" y="578"/>
                    <a:pt x="1" y="1933"/>
                    <a:pt x="72" y="2989"/>
                  </a:cubicBezTo>
                  <a:cubicBezTo>
                    <a:pt x="138" y="2579"/>
                    <a:pt x="251" y="2145"/>
                    <a:pt x="448" y="1752"/>
                  </a:cubicBezTo>
                  <a:cubicBezTo>
                    <a:pt x="780" y="1081"/>
                    <a:pt x="1396" y="715"/>
                    <a:pt x="2114" y="715"/>
                  </a:cubicBezTo>
                  <a:cubicBezTo>
                    <a:pt x="2762" y="715"/>
                    <a:pt x="3494" y="1014"/>
                    <a:pt x="4172" y="1658"/>
                  </a:cubicBezTo>
                  <a:cubicBezTo>
                    <a:pt x="5259" y="2687"/>
                    <a:pt x="4046" y="3938"/>
                    <a:pt x="3410" y="4474"/>
                  </a:cubicBezTo>
                  <a:cubicBezTo>
                    <a:pt x="4498" y="4028"/>
                    <a:pt x="4952" y="3040"/>
                    <a:pt x="5067" y="2580"/>
                  </a:cubicBezTo>
                  <a:cubicBezTo>
                    <a:pt x="5234" y="1913"/>
                    <a:pt x="4035" y="1"/>
                    <a:pt x="228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839;p41">
              <a:extLst>
                <a:ext uri="{FF2B5EF4-FFF2-40B4-BE49-F238E27FC236}">
                  <a16:creationId xmlns:a16="http://schemas.microsoft.com/office/drawing/2014/main" id="{BBB003D5-3487-AC22-1B61-0F51A8C8DE44}"/>
                </a:ext>
              </a:extLst>
            </p:cNvPr>
            <p:cNvSpPr/>
            <p:nvPr/>
          </p:nvSpPr>
          <p:spPr>
            <a:xfrm>
              <a:off x="3867625" y="2408150"/>
              <a:ext cx="133100" cy="128275"/>
            </a:xfrm>
            <a:custGeom>
              <a:avLst/>
              <a:gdLst/>
              <a:ahLst/>
              <a:cxnLst/>
              <a:rect l="l" t="t" r="r" b="b"/>
              <a:pathLst>
                <a:path w="5324" h="5131" extrusionOk="0">
                  <a:moveTo>
                    <a:pt x="2433" y="1"/>
                  </a:moveTo>
                  <a:cubicBezTo>
                    <a:pt x="2304" y="1"/>
                    <a:pt x="2183" y="3"/>
                    <a:pt x="2057" y="3"/>
                  </a:cubicBezTo>
                  <a:cubicBezTo>
                    <a:pt x="1892" y="30"/>
                    <a:pt x="1728" y="46"/>
                    <a:pt x="1573" y="92"/>
                  </a:cubicBezTo>
                  <a:cubicBezTo>
                    <a:pt x="1498" y="120"/>
                    <a:pt x="1421" y="148"/>
                    <a:pt x="1344" y="174"/>
                  </a:cubicBezTo>
                  <a:lnTo>
                    <a:pt x="1232" y="220"/>
                  </a:lnTo>
                  <a:lnTo>
                    <a:pt x="1128" y="279"/>
                  </a:lnTo>
                  <a:cubicBezTo>
                    <a:pt x="1058" y="321"/>
                    <a:pt x="990" y="362"/>
                    <a:pt x="923" y="400"/>
                  </a:cubicBezTo>
                  <a:cubicBezTo>
                    <a:pt x="860" y="452"/>
                    <a:pt x="800" y="504"/>
                    <a:pt x="740" y="557"/>
                  </a:cubicBezTo>
                  <a:cubicBezTo>
                    <a:pt x="712" y="584"/>
                    <a:pt x="684" y="611"/>
                    <a:pt x="654" y="635"/>
                  </a:cubicBezTo>
                  <a:cubicBezTo>
                    <a:pt x="629" y="668"/>
                    <a:pt x="604" y="698"/>
                    <a:pt x="580" y="728"/>
                  </a:cubicBezTo>
                  <a:cubicBezTo>
                    <a:pt x="531" y="790"/>
                    <a:pt x="481" y="847"/>
                    <a:pt x="439" y="910"/>
                  </a:cubicBezTo>
                  <a:cubicBezTo>
                    <a:pt x="271" y="1168"/>
                    <a:pt x="164" y="1440"/>
                    <a:pt x="104" y="1689"/>
                  </a:cubicBezTo>
                  <a:cubicBezTo>
                    <a:pt x="42" y="1938"/>
                    <a:pt x="17" y="2164"/>
                    <a:pt x="12" y="2349"/>
                  </a:cubicBezTo>
                  <a:cubicBezTo>
                    <a:pt x="0" y="2533"/>
                    <a:pt x="15" y="2678"/>
                    <a:pt x="20" y="2776"/>
                  </a:cubicBezTo>
                  <a:cubicBezTo>
                    <a:pt x="24" y="2871"/>
                    <a:pt x="33" y="2924"/>
                    <a:pt x="33" y="2924"/>
                  </a:cubicBezTo>
                  <a:cubicBezTo>
                    <a:pt x="33" y="2924"/>
                    <a:pt x="40" y="2713"/>
                    <a:pt x="113" y="2372"/>
                  </a:cubicBezTo>
                  <a:cubicBezTo>
                    <a:pt x="145" y="2201"/>
                    <a:pt x="208" y="2003"/>
                    <a:pt x="289" y="1793"/>
                  </a:cubicBezTo>
                  <a:cubicBezTo>
                    <a:pt x="376" y="1582"/>
                    <a:pt x="503" y="1370"/>
                    <a:pt x="662" y="1176"/>
                  </a:cubicBezTo>
                  <a:cubicBezTo>
                    <a:pt x="703" y="1129"/>
                    <a:pt x="753" y="1091"/>
                    <a:pt x="797" y="1047"/>
                  </a:cubicBezTo>
                  <a:lnTo>
                    <a:pt x="867" y="980"/>
                  </a:lnTo>
                  <a:lnTo>
                    <a:pt x="945" y="928"/>
                  </a:lnTo>
                  <a:cubicBezTo>
                    <a:pt x="1000" y="893"/>
                    <a:pt x="1051" y="857"/>
                    <a:pt x="1106" y="820"/>
                  </a:cubicBezTo>
                  <a:cubicBezTo>
                    <a:pt x="1165" y="793"/>
                    <a:pt x="1224" y="766"/>
                    <a:pt x="1286" y="742"/>
                  </a:cubicBezTo>
                  <a:lnTo>
                    <a:pt x="1377" y="701"/>
                  </a:lnTo>
                  <a:lnTo>
                    <a:pt x="1474" y="678"/>
                  </a:lnTo>
                  <a:cubicBezTo>
                    <a:pt x="1540" y="662"/>
                    <a:pt x="1606" y="645"/>
                    <a:pt x="1674" y="630"/>
                  </a:cubicBezTo>
                  <a:cubicBezTo>
                    <a:pt x="1811" y="612"/>
                    <a:pt x="1953" y="603"/>
                    <a:pt x="2097" y="591"/>
                  </a:cubicBezTo>
                  <a:cubicBezTo>
                    <a:pt x="2241" y="600"/>
                    <a:pt x="2389" y="611"/>
                    <a:pt x="2538" y="620"/>
                  </a:cubicBezTo>
                  <a:cubicBezTo>
                    <a:pt x="2617" y="634"/>
                    <a:pt x="2698" y="647"/>
                    <a:pt x="2779" y="661"/>
                  </a:cubicBezTo>
                  <a:lnTo>
                    <a:pt x="2997" y="711"/>
                  </a:lnTo>
                  <a:cubicBezTo>
                    <a:pt x="3298" y="789"/>
                    <a:pt x="3597" y="917"/>
                    <a:pt x="3868" y="1099"/>
                  </a:cubicBezTo>
                  <a:cubicBezTo>
                    <a:pt x="4141" y="1273"/>
                    <a:pt x="4383" y="1509"/>
                    <a:pt x="4561" y="1787"/>
                  </a:cubicBezTo>
                  <a:cubicBezTo>
                    <a:pt x="4645" y="1928"/>
                    <a:pt x="4719" y="2074"/>
                    <a:pt x="4766" y="2228"/>
                  </a:cubicBezTo>
                  <a:cubicBezTo>
                    <a:pt x="4810" y="2380"/>
                    <a:pt x="4837" y="2540"/>
                    <a:pt x="4837" y="2696"/>
                  </a:cubicBezTo>
                  <a:cubicBezTo>
                    <a:pt x="4829" y="3005"/>
                    <a:pt x="4739" y="3311"/>
                    <a:pt x="4588" y="3562"/>
                  </a:cubicBezTo>
                  <a:cubicBezTo>
                    <a:pt x="4439" y="3814"/>
                    <a:pt x="4255" y="4029"/>
                    <a:pt x="4064" y="4200"/>
                  </a:cubicBezTo>
                  <a:cubicBezTo>
                    <a:pt x="3876" y="4372"/>
                    <a:pt x="3687" y="4513"/>
                    <a:pt x="3516" y="4628"/>
                  </a:cubicBezTo>
                  <a:cubicBezTo>
                    <a:pt x="3428" y="4685"/>
                    <a:pt x="3348" y="4736"/>
                    <a:pt x="3271" y="4785"/>
                  </a:cubicBezTo>
                  <a:cubicBezTo>
                    <a:pt x="3193" y="4829"/>
                    <a:pt x="3122" y="4870"/>
                    <a:pt x="3058" y="4907"/>
                  </a:cubicBezTo>
                  <a:cubicBezTo>
                    <a:pt x="2928" y="4984"/>
                    <a:pt x="2823" y="5034"/>
                    <a:pt x="2753" y="5074"/>
                  </a:cubicBezTo>
                  <a:cubicBezTo>
                    <a:pt x="2682" y="5111"/>
                    <a:pt x="2645" y="5130"/>
                    <a:pt x="2645" y="5130"/>
                  </a:cubicBezTo>
                  <a:cubicBezTo>
                    <a:pt x="2645" y="5130"/>
                    <a:pt x="2688" y="5123"/>
                    <a:pt x="2765" y="5106"/>
                  </a:cubicBezTo>
                  <a:cubicBezTo>
                    <a:pt x="2840" y="5089"/>
                    <a:pt x="2957" y="5076"/>
                    <a:pt x="3099" y="5032"/>
                  </a:cubicBezTo>
                  <a:cubicBezTo>
                    <a:pt x="3170" y="5012"/>
                    <a:pt x="3249" y="4990"/>
                    <a:pt x="3334" y="4964"/>
                  </a:cubicBezTo>
                  <a:cubicBezTo>
                    <a:pt x="3419" y="4935"/>
                    <a:pt x="3509" y="4898"/>
                    <a:pt x="3607" y="4863"/>
                  </a:cubicBezTo>
                  <a:cubicBezTo>
                    <a:pt x="3706" y="4822"/>
                    <a:pt x="3805" y="4772"/>
                    <a:pt x="3915" y="4722"/>
                  </a:cubicBezTo>
                  <a:cubicBezTo>
                    <a:pt x="4020" y="4662"/>
                    <a:pt x="4133" y="4601"/>
                    <a:pt x="4242" y="4523"/>
                  </a:cubicBezTo>
                  <a:cubicBezTo>
                    <a:pt x="4468" y="4373"/>
                    <a:pt x="4703" y="4173"/>
                    <a:pt x="4908" y="3885"/>
                  </a:cubicBezTo>
                  <a:cubicBezTo>
                    <a:pt x="5115" y="3605"/>
                    <a:pt x="5286" y="3210"/>
                    <a:pt x="5313" y="2746"/>
                  </a:cubicBezTo>
                  <a:cubicBezTo>
                    <a:pt x="5324" y="2514"/>
                    <a:pt x="5298" y="2274"/>
                    <a:pt x="5239" y="2044"/>
                  </a:cubicBezTo>
                  <a:cubicBezTo>
                    <a:pt x="5180" y="1815"/>
                    <a:pt x="5085" y="1602"/>
                    <a:pt x="4971" y="1410"/>
                  </a:cubicBezTo>
                  <a:cubicBezTo>
                    <a:pt x="4736" y="1027"/>
                    <a:pt x="4431" y="726"/>
                    <a:pt x="4104" y="511"/>
                  </a:cubicBezTo>
                  <a:cubicBezTo>
                    <a:pt x="3772" y="299"/>
                    <a:pt x="3422" y="158"/>
                    <a:pt x="3078" y="77"/>
                  </a:cubicBezTo>
                  <a:cubicBezTo>
                    <a:pt x="2988" y="59"/>
                    <a:pt x="2900" y="42"/>
                    <a:pt x="2810" y="25"/>
                  </a:cubicBezTo>
                  <a:cubicBezTo>
                    <a:pt x="2729" y="16"/>
                    <a:pt x="2646" y="9"/>
                    <a:pt x="2567" y="2"/>
                  </a:cubicBezTo>
                  <a:cubicBezTo>
                    <a:pt x="2521" y="1"/>
                    <a:pt x="2477" y="1"/>
                    <a:pt x="243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840;p41">
              <a:extLst>
                <a:ext uri="{FF2B5EF4-FFF2-40B4-BE49-F238E27FC236}">
                  <a16:creationId xmlns:a16="http://schemas.microsoft.com/office/drawing/2014/main" id="{D8A7A76A-5E82-22D6-A9B0-06F5E170F770}"/>
                </a:ext>
              </a:extLst>
            </p:cNvPr>
            <p:cNvSpPr/>
            <p:nvPr/>
          </p:nvSpPr>
          <p:spPr>
            <a:xfrm>
              <a:off x="3871075" y="2479150"/>
              <a:ext cx="36175" cy="37125"/>
            </a:xfrm>
            <a:custGeom>
              <a:avLst/>
              <a:gdLst/>
              <a:ahLst/>
              <a:cxnLst/>
              <a:rect l="l" t="t" r="r" b="b"/>
              <a:pathLst>
                <a:path w="1447" h="1485" extrusionOk="0">
                  <a:moveTo>
                    <a:pt x="718" y="0"/>
                  </a:moveTo>
                  <a:cubicBezTo>
                    <a:pt x="321" y="0"/>
                    <a:pt x="0" y="332"/>
                    <a:pt x="0" y="742"/>
                  </a:cubicBezTo>
                  <a:cubicBezTo>
                    <a:pt x="0" y="1150"/>
                    <a:pt x="323" y="1485"/>
                    <a:pt x="722" y="1485"/>
                  </a:cubicBezTo>
                  <a:cubicBezTo>
                    <a:pt x="724" y="1485"/>
                    <a:pt x="725" y="1485"/>
                    <a:pt x="727" y="1485"/>
                  </a:cubicBezTo>
                  <a:cubicBezTo>
                    <a:pt x="1125" y="1485"/>
                    <a:pt x="1447" y="1153"/>
                    <a:pt x="1447" y="743"/>
                  </a:cubicBezTo>
                  <a:cubicBezTo>
                    <a:pt x="1447" y="333"/>
                    <a:pt x="1123" y="0"/>
                    <a:pt x="723" y="0"/>
                  </a:cubicBezTo>
                  <a:cubicBezTo>
                    <a:pt x="722" y="0"/>
                    <a:pt x="720" y="0"/>
                    <a:pt x="71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841;p41">
              <a:extLst>
                <a:ext uri="{FF2B5EF4-FFF2-40B4-BE49-F238E27FC236}">
                  <a16:creationId xmlns:a16="http://schemas.microsoft.com/office/drawing/2014/main" id="{13FE59EC-5D33-97D8-F626-538EA0B3C4FC}"/>
                </a:ext>
              </a:extLst>
            </p:cNvPr>
            <p:cNvSpPr/>
            <p:nvPr/>
          </p:nvSpPr>
          <p:spPr>
            <a:xfrm>
              <a:off x="3928750" y="2440000"/>
              <a:ext cx="22475" cy="23125"/>
            </a:xfrm>
            <a:custGeom>
              <a:avLst/>
              <a:gdLst/>
              <a:ahLst/>
              <a:cxnLst/>
              <a:rect l="l" t="t" r="r" b="b"/>
              <a:pathLst>
                <a:path w="899" h="925" extrusionOk="0">
                  <a:moveTo>
                    <a:pt x="448" y="0"/>
                  </a:moveTo>
                  <a:cubicBezTo>
                    <a:pt x="200" y="0"/>
                    <a:pt x="1" y="208"/>
                    <a:pt x="1" y="462"/>
                  </a:cubicBezTo>
                  <a:cubicBezTo>
                    <a:pt x="1" y="715"/>
                    <a:pt x="200" y="921"/>
                    <a:pt x="449" y="924"/>
                  </a:cubicBezTo>
                  <a:cubicBezTo>
                    <a:pt x="450" y="924"/>
                    <a:pt x="451" y="924"/>
                    <a:pt x="452" y="924"/>
                  </a:cubicBezTo>
                  <a:cubicBezTo>
                    <a:pt x="700" y="924"/>
                    <a:pt x="899" y="717"/>
                    <a:pt x="899" y="463"/>
                  </a:cubicBezTo>
                  <a:cubicBezTo>
                    <a:pt x="899" y="208"/>
                    <a:pt x="700" y="2"/>
                    <a:pt x="451" y="0"/>
                  </a:cubicBezTo>
                  <a:cubicBezTo>
                    <a:pt x="450" y="0"/>
                    <a:pt x="449" y="0"/>
                    <a:pt x="44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842;p41">
              <a:extLst>
                <a:ext uri="{FF2B5EF4-FFF2-40B4-BE49-F238E27FC236}">
                  <a16:creationId xmlns:a16="http://schemas.microsoft.com/office/drawing/2014/main" id="{C0727257-669A-AC5A-0190-A17CED27161A}"/>
                </a:ext>
              </a:extLst>
            </p:cNvPr>
            <p:cNvSpPr/>
            <p:nvPr/>
          </p:nvSpPr>
          <p:spPr>
            <a:xfrm>
              <a:off x="3594825" y="2378500"/>
              <a:ext cx="151975" cy="160375"/>
            </a:xfrm>
            <a:custGeom>
              <a:avLst/>
              <a:gdLst/>
              <a:ahLst/>
              <a:cxnLst/>
              <a:rect l="l" t="t" r="r" b="b"/>
              <a:pathLst>
                <a:path w="6079" h="6415" extrusionOk="0">
                  <a:moveTo>
                    <a:pt x="4949" y="5178"/>
                  </a:moveTo>
                  <a:cubicBezTo>
                    <a:pt x="4949" y="5178"/>
                    <a:pt x="6078" y="1507"/>
                    <a:pt x="3896" y="754"/>
                  </a:cubicBezTo>
                  <a:cubicBezTo>
                    <a:pt x="1711" y="1"/>
                    <a:pt x="0" y="2647"/>
                    <a:pt x="191" y="3416"/>
                  </a:cubicBezTo>
                  <a:cubicBezTo>
                    <a:pt x="382" y="4183"/>
                    <a:pt x="1500" y="6415"/>
                    <a:pt x="4949" y="517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843;p41">
              <a:extLst>
                <a:ext uri="{FF2B5EF4-FFF2-40B4-BE49-F238E27FC236}">
                  <a16:creationId xmlns:a16="http://schemas.microsoft.com/office/drawing/2014/main" id="{CD5B3F88-ECAF-1F95-3815-D94F80062B20}"/>
                </a:ext>
              </a:extLst>
            </p:cNvPr>
            <p:cNvSpPr/>
            <p:nvPr/>
          </p:nvSpPr>
          <p:spPr>
            <a:xfrm>
              <a:off x="3598000" y="2415050"/>
              <a:ext cx="131075" cy="117950"/>
            </a:xfrm>
            <a:custGeom>
              <a:avLst/>
              <a:gdLst/>
              <a:ahLst/>
              <a:cxnLst/>
              <a:rect l="l" t="t" r="r" b="b"/>
              <a:pathLst>
                <a:path w="5243" h="4718" extrusionOk="0">
                  <a:moveTo>
                    <a:pt x="2949" y="1"/>
                  </a:moveTo>
                  <a:cubicBezTo>
                    <a:pt x="1201" y="1"/>
                    <a:pt x="0" y="1906"/>
                    <a:pt x="164" y="2573"/>
                  </a:cubicBezTo>
                  <a:cubicBezTo>
                    <a:pt x="438" y="3670"/>
                    <a:pt x="1393" y="4472"/>
                    <a:pt x="2460" y="4654"/>
                  </a:cubicBezTo>
                  <a:cubicBezTo>
                    <a:pt x="2707" y="4697"/>
                    <a:pt x="2939" y="4718"/>
                    <a:pt x="3156" y="4718"/>
                  </a:cubicBezTo>
                  <a:cubicBezTo>
                    <a:pt x="3828" y="4718"/>
                    <a:pt x="4350" y="4515"/>
                    <a:pt x="4694" y="4124"/>
                  </a:cubicBezTo>
                  <a:cubicBezTo>
                    <a:pt x="5079" y="3689"/>
                    <a:pt x="5242" y="3021"/>
                    <a:pt x="5151" y="2139"/>
                  </a:cubicBezTo>
                  <a:cubicBezTo>
                    <a:pt x="5059" y="1249"/>
                    <a:pt x="4647" y="443"/>
                    <a:pt x="3783" y="144"/>
                  </a:cubicBezTo>
                  <a:cubicBezTo>
                    <a:pt x="3494" y="45"/>
                    <a:pt x="3215"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844;p41">
              <a:extLst>
                <a:ext uri="{FF2B5EF4-FFF2-40B4-BE49-F238E27FC236}">
                  <a16:creationId xmlns:a16="http://schemas.microsoft.com/office/drawing/2014/main" id="{3E037365-C45A-622D-9DAB-39D16FF3E3E6}"/>
                </a:ext>
              </a:extLst>
            </p:cNvPr>
            <p:cNvSpPr/>
            <p:nvPr/>
          </p:nvSpPr>
          <p:spPr>
            <a:xfrm>
              <a:off x="3628475" y="2423575"/>
              <a:ext cx="105075" cy="93550"/>
            </a:xfrm>
            <a:custGeom>
              <a:avLst/>
              <a:gdLst/>
              <a:ahLst/>
              <a:cxnLst/>
              <a:rect l="l" t="t" r="r" b="b"/>
              <a:pathLst>
                <a:path w="4203" h="3742" extrusionOk="0">
                  <a:moveTo>
                    <a:pt x="2067" y="1"/>
                  </a:moveTo>
                  <a:cubicBezTo>
                    <a:pt x="1376" y="1"/>
                    <a:pt x="722" y="396"/>
                    <a:pt x="419" y="1070"/>
                  </a:cubicBezTo>
                  <a:cubicBezTo>
                    <a:pt x="1" y="2004"/>
                    <a:pt x="418" y="3119"/>
                    <a:pt x="1344" y="3561"/>
                  </a:cubicBezTo>
                  <a:cubicBezTo>
                    <a:pt x="1602" y="3684"/>
                    <a:pt x="1873" y="3742"/>
                    <a:pt x="2137" y="3742"/>
                  </a:cubicBezTo>
                  <a:cubicBezTo>
                    <a:pt x="2828" y="3742"/>
                    <a:pt x="3482" y="3347"/>
                    <a:pt x="3784" y="2672"/>
                  </a:cubicBezTo>
                  <a:cubicBezTo>
                    <a:pt x="4203" y="1738"/>
                    <a:pt x="3789" y="623"/>
                    <a:pt x="2858" y="181"/>
                  </a:cubicBezTo>
                  <a:cubicBezTo>
                    <a:pt x="2600" y="58"/>
                    <a:pt x="2331" y="1"/>
                    <a:pt x="2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845;p41">
              <a:extLst>
                <a:ext uri="{FF2B5EF4-FFF2-40B4-BE49-F238E27FC236}">
                  <a16:creationId xmlns:a16="http://schemas.microsoft.com/office/drawing/2014/main" id="{E33622D0-3405-884C-D64F-BAB3DAF2265A}"/>
                </a:ext>
              </a:extLst>
            </p:cNvPr>
            <p:cNvSpPr/>
            <p:nvPr/>
          </p:nvSpPr>
          <p:spPr>
            <a:xfrm>
              <a:off x="3648475" y="2440525"/>
              <a:ext cx="67175" cy="59875"/>
            </a:xfrm>
            <a:custGeom>
              <a:avLst/>
              <a:gdLst/>
              <a:ahLst/>
              <a:cxnLst/>
              <a:rect l="l" t="t" r="r" b="b"/>
              <a:pathLst>
                <a:path w="2687" h="2395" extrusionOk="0">
                  <a:moveTo>
                    <a:pt x="1319" y="0"/>
                  </a:moveTo>
                  <a:cubicBezTo>
                    <a:pt x="878" y="0"/>
                    <a:pt x="459" y="253"/>
                    <a:pt x="267" y="685"/>
                  </a:cubicBezTo>
                  <a:cubicBezTo>
                    <a:pt x="1" y="1283"/>
                    <a:pt x="265" y="1995"/>
                    <a:pt x="860" y="2280"/>
                  </a:cubicBezTo>
                  <a:cubicBezTo>
                    <a:pt x="1025" y="2358"/>
                    <a:pt x="1197" y="2394"/>
                    <a:pt x="1365" y="2394"/>
                  </a:cubicBezTo>
                  <a:cubicBezTo>
                    <a:pt x="1807" y="2394"/>
                    <a:pt x="2227" y="2141"/>
                    <a:pt x="2421" y="1709"/>
                  </a:cubicBezTo>
                  <a:cubicBezTo>
                    <a:pt x="2687" y="1112"/>
                    <a:pt x="2422" y="399"/>
                    <a:pt x="1826" y="116"/>
                  </a:cubicBezTo>
                  <a:cubicBezTo>
                    <a:pt x="1661" y="38"/>
                    <a:pt x="1488" y="0"/>
                    <a:pt x="1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846;p41">
              <a:extLst>
                <a:ext uri="{FF2B5EF4-FFF2-40B4-BE49-F238E27FC236}">
                  <a16:creationId xmlns:a16="http://schemas.microsoft.com/office/drawing/2014/main" id="{E03D5844-2C2E-1481-2265-ABCA0D7D99EE}"/>
                </a:ext>
              </a:extLst>
            </p:cNvPr>
            <p:cNvSpPr/>
            <p:nvPr/>
          </p:nvSpPr>
          <p:spPr>
            <a:xfrm>
              <a:off x="3597225" y="2415050"/>
              <a:ext cx="131550" cy="111775"/>
            </a:xfrm>
            <a:custGeom>
              <a:avLst/>
              <a:gdLst/>
              <a:ahLst/>
              <a:cxnLst/>
              <a:rect l="l" t="t" r="r" b="b"/>
              <a:pathLst>
                <a:path w="5262" h="4471" extrusionOk="0">
                  <a:moveTo>
                    <a:pt x="2977" y="1"/>
                  </a:moveTo>
                  <a:cubicBezTo>
                    <a:pt x="1229" y="1"/>
                    <a:pt x="29" y="1906"/>
                    <a:pt x="193" y="2573"/>
                  </a:cubicBezTo>
                  <a:cubicBezTo>
                    <a:pt x="308" y="3032"/>
                    <a:pt x="758" y="4022"/>
                    <a:pt x="1844" y="4470"/>
                  </a:cubicBezTo>
                  <a:cubicBezTo>
                    <a:pt x="1207" y="3932"/>
                    <a:pt x="1" y="2679"/>
                    <a:pt x="1090" y="1649"/>
                  </a:cubicBezTo>
                  <a:cubicBezTo>
                    <a:pt x="1767" y="1009"/>
                    <a:pt x="2496" y="712"/>
                    <a:pt x="3144" y="712"/>
                  </a:cubicBezTo>
                  <a:cubicBezTo>
                    <a:pt x="3864" y="712"/>
                    <a:pt x="4483" y="1080"/>
                    <a:pt x="4814" y="1754"/>
                  </a:cubicBezTo>
                  <a:cubicBezTo>
                    <a:pt x="5007" y="2147"/>
                    <a:pt x="5120" y="2581"/>
                    <a:pt x="5185" y="2993"/>
                  </a:cubicBezTo>
                  <a:cubicBezTo>
                    <a:pt x="5262" y="1941"/>
                    <a:pt x="5088" y="586"/>
                    <a:pt x="3811" y="144"/>
                  </a:cubicBezTo>
                  <a:cubicBezTo>
                    <a:pt x="3523" y="45"/>
                    <a:pt x="3244" y="1"/>
                    <a:pt x="297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847;p41">
              <a:extLst>
                <a:ext uri="{FF2B5EF4-FFF2-40B4-BE49-F238E27FC236}">
                  <a16:creationId xmlns:a16="http://schemas.microsoft.com/office/drawing/2014/main" id="{D024F884-78F7-2B2A-DBA5-7E20C7145DF9}"/>
                </a:ext>
              </a:extLst>
            </p:cNvPr>
            <p:cNvSpPr/>
            <p:nvPr/>
          </p:nvSpPr>
          <p:spPr>
            <a:xfrm>
              <a:off x="3596375" y="2407675"/>
              <a:ext cx="133100" cy="128250"/>
            </a:xfrm>
            <a:custGeom>
              <a:avLst/>
              <a:gdLst/>
              <a:ahLst/>
              <a:cxnLst/>
              <a:rect l="l" t="t" r="r" b="b"/>
              <a:pathLst>
                <a:path w="5324" h="5130" extrusionOk="0">
                  <a:moveTo>
                    <a:pt x="2869" y="0"/>
                  </a:moveTo>
                  <a:cubicBezTo>
                    <a:pt x="2834" y="0"/>
                    <a:pt x="2800" y="0"/>
                    <a:pt x="2764" y="1"/>
                  </a:cubicBezTo>
                  <a:cubicBezTo>
                    <a:pt x="2684" y="7"/>
                    <a:pt x="2601" y="15"/>
                    <a:pt x="2520" y="22"/>
                  </a:cubicBezTo>
                  <a:cubicBezTo>
                    <a:pt x="2431" y="39"/>
                    <a:pt x="2342" y="56"/>
                    <a:pt x="2253" y="75"/>
                  </a:cubicBezTo>
                  <a:cubicBezTo>
                    <a:pt x="1907" y="156"/>
                    <a:pt x="1555" y="296"/>
                    <a:pt x="1225" y="506"/>
                  </a:cubicBezTo>
                  <a:cubicBezTo>
                    <a:pt x="898" y="723"/>
                    <a:pt x="591" y="1022"/>
                    <a:pt x="357" y="1403"/>
                  </a:cubicBezTo>
                  <a:cubicBezTo>
                    <a:pt x="243" y="1598"/>
                    <a:pt x="145" y="1809"/>
                    <a:pt x="86" y="2039"/>
                  </a:cubicBezTo>
                  <a:cubicBezTo>
                    <a:pt x="28" y="2268"/>
                    <a:pt x="1" y="2508"/>
                    <a:pt x="11" y="2740"/>
                  </a:cubicBezTo>
                  <a:cubicBezTo>
                    <a:pt x="38" y="3202"/>
                    <a:pt x="207" y="3599"/>
                    <a:pt x="414" y="3878"/>
                  </a:cubicBezTo>
                  <a:cubicBezTo>
                    <a:pt x="619" y="4166"/>
                    <a:pt x="853" y="4368"/>
                    <a:pt x="1077" y="4519"/>
                  </a:cubicBezTo>
                  <a:cubicBezTo>
                    <a:pt x="1186" y="4599"/>
                    <a:pt x="1298" y="4658"/>
                    <a:pt x="1403" y="4720"/>
                  </a:cubicBezTo>
                  <a:cubicBezTo>
                    <a:pt x="1514" y="4768"/>
                    <a:pt x="1614" y="4819"/>
                    <a:pt x="1710" y="4861"/>
                  </a:cubicBezTo>
                  <a:cubicBezTo>
                    <a:pt x="1809" y="4896"/>
                    <a:pt x="1900" y="4933"/>
                    <a:pt x="1985" y="4963"/>
                  </a:cubicBezTo>
                  <a:cubicBezTo>
                    <a:pt x="2070" y="4987"/>
                    <a:pt x="2149" y="5010"/>
                    <a:pt x="2220" y="5031"/>
                  </a:cubicBezTo>
                  <a:cubicBezTo>
                    <a:pt x="2362" y="5075"/>
                    <a:pt x="2478" y="5088"/>
                    <a:pt x="2554" y="5105"/>
                  </a:cubicBezTo>
                  <a:cubicBezTo>
                    <a:pt x="2628" y="5122"/>
                    <a:pt x="2671" y="5130"/>
                    <a:pt x="2671" y="5130"/>
                  </a:cubicBezTo>
                  <a:cubicBezTo>
                    <a:pt x="2671" y="5130"/>
                    <a:pt x="2634" y="5108"/>
                    <a:pt x="2563" y="5070"/>
                  </a:cubicBezTo>
                  <a:cubicBezTo>
                    <a:pt x="2493" y="5031"/>
                    <a:pt x="2388" y="4982"/>
                    <a:pt x="2258" y="4905"/>
                  </a:cubicBezTo>
                  <a:cubicBezTo>
                    <a:pt x="2194" y="4868"/>
                    <a:pt x="2123" y="4826"/>
                    <a:pt x="2045" y="4782"/>
                  </a:cubicBezTo>
                  <a:cubicBezTo>
                    <a:pt x="1968" y="4732"/>
                    <a:pt x="1887" y="4681"/>
                    <a:pt x="1800" y="4624"/>
                  </a:cubicBezTo>
                  <a:cubicBezTo>
                    <a:pt x="1629" y="4506"/>
                    <a:pt x="1440" y="4367"/>
                    <a:pt x="1253" y="4193"/>
                  </a:cubicBezTo>
                  <a:cubicBezTo>
                    <a:pt x="1064" y="4021"/>
                    <a:pt x="882" y="3806"/>
                    <a:pt x="732" y="3555"/>
                  </a:cubicBezTo>
                  <a:cubicBezTo>
                    <a:pt x="580" y="3303"/>
                    <a:pt x="493" y="2997"/>
                    <a:pt x="485" y="2688"/>
                  </a:cubicBezTo>
                  <a:cubicBezTo>
                    <a:pt x="485" y="2533"/>
                    <a:pt x="512" y="2375"/>
                    <a:pt x="557" y="2221"/>
                  </a:cubicBezTo>
                  <a:cubicBezTo>
                    <a:pt x="606" y="2069"/>
                    <a:pt x="681" y="1921"/>
                    <a:pt x="764" y="1780"/>
                  </a:cubicBezTo>
                  <a:cubicBezTo>
                    <a:pt x="942" y="1503"/>
                    <a:pt x="1186" y="1268"/>
                    <a:pt x="1460" y="1096"/>
                  </a:cubicBezTo>
                  <a:cubicBezTo>
                    <a:pt x="1730" y="912"/>
                    <a:pt x="2029" y="787"/>
                    <a:pt x="2330" y="708"/>
                  </a:cubicBezTo>
                  <a:lnTo>
                    <a:pt x="2549" y="659"/>
                  </a:lnTo>
                  <a:cubicBezTo>
                    <a:pt x="2628" y="644"/>
                    <a:pt x="2711" y="631"/>
                    <a:pt x="2789" y="617"/>
                  </a:cubicBezTo>
                  <a:cubicBezTo>
                    <a:pt x="2939" y="609"/>
                    <a:pt x="3087" y="599"/>
                    <a:pt x="3231" y="590"/>
                  </a:cubicBezTo>
                  <a:cubicBezTo>
                    <a:pt x="3374" y="604"/>
                    <a:pt x="3517" y="612"/>
                    <a:pt x="3653" y="631"/>
                  </a:cubicBezTo>
                  <a:cubicBezTo>
                    <a:pt x="3722" y="647"/>
                    <a:pt x="3787" y="663"/>
                    <a:pt x="3853" y="680"/>
                  </a:cubicBezTo>
                  <a:lnTo>
                    <a:pt x="3951" y="704"/>
                  </a:lnTo>
                  <a:lnTo>
                    <a:pt x="4041" y="745"/>
                  </a:lnTo>
                  <a:cubicBezTo>
                    <a:pt x="4102" y="772"/>
                    <a:pt x="4162" y="798"/>
                    <a:pt x="4220" y="825"/>
                  </a:cubicBezTo>
                  <a:cubicBezTo>
                    <a:pt x="4275" y="862"/>
                    <a:pt x="4327" y="898"/>
                    <a:pt x="4379" y="933"/>
                  </a:cubicBezTo>
                  <a:lnTo>
                    <a:pt x="4458" y="986"/>
                  </a:lnTo>
                  <a:lnTo>
                    <a:pt x="4526" y="1051"/>
                  </a:lnTo>
                  <a:cubicBezTo>
                    <a:pt x="4570" y="1097"/>
                    <a:pt x="4620" y="1137"/>
                    <a:pt x="4661" y="1182"/>
                  </a:cubicBezTo>
                  <a:cubicBezTo>
                    <a:pt x="4819" y="1376"/>
                    <a:pt x="4946" y="1589"/>
                    <a:pt x="5033" y="1800"/>
                  </a:cubicBezTo>
                  <a:cubicBezTo>
                    <a:pt x="5117" y="2009"/>
                    <a:pt x="5176" y="2209"/>
                    <a:pt x="5209" y="2381"/>
                  </a:cubicBezTo>
                  <a:cubicBezTo>
                    <a:pt x="5282" y="2724"/>
                    <a:pt x="5287" y="2933"/>
                    <a:pt x="5287" y="2933"/>
                  </a:cubicBezTo>
                  <a:cubicBezTo>
                    <a:pt x="5287" y="2933"/>
                    <a:pt x="5296" y="2883"/>
                    <a:pt x="5302" y="2778"/>
                  </a:cubicBezTo>
                  <a:cubicBezTo>
                    <a:pt x="5306" y="2681"/>
                    <a:pt x="5323" y="2536"/>
                    <a:pt x="5312" y="2351"/>
                  </a:cubicBezTo>
                  <a:cubicBezTo>
                    <a:pt x="5306" y="2166"/>
                    <a:pt x="5283" y="1941"/>
                    <a:pt x="5221" y="1692"/>
                  </a:cubicBezTo>
                  <a:cubicBezTo>
                    <a:pt x="5161" y="1440"/>
                    <a:pt x="5054" y="1168"/>
                    <a:pt x="4889" y="910"/>
                  </a:cubicBezTo>
                  <a:cubicBezTo>
                    <a:pt x="4846" y="848"/>
                    <a:pt x="4796" y="791"/>
                    <a:pt x="4748" y="728"/>
                  </a:cubicBezTo>
                  <a:cubicBezTo>
                    <a:pt x="4722" y="698"/>
                    <a:pt x="4698" y="668"/>
                    <a:pt x="4673" y="637"/>
                  </a:cubicBezTo>
                  <a:cubicBezTo>
                    <a:pt x="4644" y="612"/>
                    <a:pt x="4616" y="585"/>
                    <a:pt x="4587" y="559"/>
                  </a:cubicBezTo>
                  <a:cubicBezTo>
                    <a:pt x="4529" y="505"/>
                    <a:pt x="4469" y="454"/>
                    <a:pt x="4406" y="402"/>
                  </a:cubicBezTo>
                  <a:cubicBezTo>
                    <a:pt x="4338" y="362"/>
                    <a:pt x="4271" y="321"/>
                    <a:pt x="4201" y="281"/>
                  </a:cubicBezTo>
                  <a:lnTo>
                    <a:pt x="4096" y="220"/>
                  </a:lnTo>
                  <a:lnTo>
                    <a:pt x="3985" y="176"/>
                  </a:lnTo>
                  <a:cubicBezTo>
                    <a:pt x="3910" y="149"/>
                    <a:pt x="3833" y="120"/>
                    <a:pt x="3757" y="92"/>
                  </a:cubicBezTo>
                  <a:cubicBezTo>
                    <a:pt x="3602" y="48"/>
                    <a:pt x="3438" y="32"/>
                    <a:pt x="3273" y="5"/>
                  </a:cubicBezTo>
                  <a:cubicBezTo>
                    <a:pt x="3138" y="4"/>
                    <a:pt x="3009" y="0"/>
                    <a:pt x="28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848;p41">
              <a:extLst>
                <a:ext uri="{FF2B5EF4-FFF2-40B4-BE49-F238E27FC236}">
                  <a16:creationId xmlns:a16="http://schemas.microsoft.com/office/drawing/2014/main" id="{9234C92A-CBE7-E351-ACE9-E76941184FD2}"/>
                </a:ext>
              </a:extLst>
            </p:cNvPr>
            <p:cNvSpPr/>
            <p:nvPr/>
          </p:nvSpPr>
          <p:spPr>
            <a:xfrm>
              <a:off x="3625875" y="2478825"/>
              <a:ext cx="36225" cy="37175"/>
            </a:xfrm>
            <a:custGeom>
              <a:avLst/>
              <a:gdLst/>
              <a:ahLst/>
              <a:cxnLst/>
              <a:rect l="l" t="t" r="r" b="b"/>
              <a:pathLst>
                <a:path w="1449" h="1487" extrusionOk="0">
                  <a:moveTo>
                    <a:pt x="723" y="0"/>
                  </a:moveTo>
                  <a:cubicBezTo>
                    <a:pt x="323" y="0"/>
                    <a:pt x="1" y="331"/>
                    <a:pt x="1" y="742"/>
                  </a:cubicBezTo>
                  <a:cubicBezTo>
                    <a:pt x="1" y="1152"/>
                    <a:pt x="324" y="1486"/>
                    <a:pt x="722" y="1486"/>
                  </a:cubicBezTo>
                  <a:cubicBezTo>
                    <a:pt x="723" y="1486"/>
                    <a:pt x="724" y="1486"/>
                    <a:pt x="725" y="1486"/>
                  </a:cubicBezTo>
                  <a:cubicBezTo>
                    <a:pt x="1125" y="1486"/>
                    <a:pt x="1447" y="1154"/>
                    <a:pt x="1447" y="745"/>
                  </a:cubicBezTo>
                  <a:cubicBezTo>
                    <a:pt x="1448" y="333"/>
                    <a:pt x="1125" y="0"/>
                    <a:pt x="725" y="0"/>
                  </a:cubicBezTo>
                  <a:cubicBezTo>
                    <a:pt x="724" y="0"/>
                    <a:pt x="724" y="0"/>
                    <a:pt x="72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849;p41">
              <a:extLst>
                <a:ext uri="{FF2B5EF4-FFF2-40B4-BE49-F238E27FC236}">
                  <a16:creationId xmlns:a16="http://schemas.microsoft.com/office/drawing/2014/main" id="{F4D2AB42-D26C-765A-6F38-1670550AD648}"/>
                </a:ext>
              </a:extLst>
            </p:cNvPr>
            <p:cNvSpPr/>
            <p:nvPr/>
          </p:nvSpPr>
          <p:spPr>
            <a:xfrm>
              <a:off x="3694350" y="2447225"/>
              <a:ext cx="22475" cy="23125"/>
            </a:xfrm>
            <a:custGeom>
              <a:avLst/>
              <a:gdLst/>
              <a:ahLst/>
              <a:cxnLst/>
              <a:rect l="l" t="t" r="r" b="b"/>
              <a:pathLst>
                <a:path w="899" h="925" extrusionOk="0">
                  <a:moveTo>
                    <a:pt x="448" y="0"/>
                  </a:moveTo>
                  <a:cubicBezTo>
                    <a:pt x="200" y="0"/>
                    <a:pt x="1" y="208"/>
                    <a:pt x="1" y="462"/>
                  </a:cubicBezTo>
                  <a:cubicBezTo>
                    <a:pt x="1" y="716"/>
                    <a:pt x="200" y="923"/>
                    <a:pt x="449" y="924"/>
                  </a:cubicBezTo>
                  <a:cubicBezTo>
                    <a:pt x="450" y="924"/>
                    <a:pt x="451" y="924"/>
                    <a:pt x="451" y="924"/>
                  </a:cubicBezTo>
                  <a:cubicBezTo>
                    <a:pt x="699" y="924"/>
                    <a:pt x="899" y="717"/>
                    <a:pt x="899" y="463"/>
                  </a:cubicBezTo>
                  <a:cubicBezTo>
                    <a:pt x="899" y="208"/>
                    <a:pt x="698" y="0"/>
                    <a:pt x="450" y="0"/>
                  </a:cubicBezTo>
                  <a:cubicBezTo>
                    <a:pt x="449" y="0"/>
                    <a:pt x="449" y="0"/>
                    <a:pt x="44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850;p41">
              <a:extLst>
                <a:ext uri="{FF2B5EF4-FFF2-40B4-BE49-F238E27FC236}">
                  <a16:creationId xmlns:a16="http://schemas.microsoft.com/office/drawing/2014/main" id="{F92C7A26-1B14-07B8-47DB-5BC32D2F9306}"/>
                </a:ext>
              </a:extLst>
            </p:cNvPr>
            <p:cNvSpPr/>
            <p:nvPr/>
          </p:nvSpPr>
          <p:spPr>
            <a:xfrm>
              <a:off x="3741750" y="2537975"/>
              <a:ext cx="104050" cy="46550"/>
            </a:xfrm>
            <a:custGeom>
              <a:avLst/>
              <a:gdLst/>
              <a:ahLst/>
              <a:cxnLst/>
              <a:rect l="l" t="t" r="r" b="b"/>
              <a:pathLst>
                <a:path w="4162" h="1862" extrusionOk="0">
                  <a:moveTo>
                    <a:pt x="618" y="4"/>
                  </a:moveTo>
                  <a:cubicBezTo>
                    <a:pt x="618" y="4"/>
                    <a:pt x="1154" y="497"/>
                    <a:pt x="2221" y="589"/>
                  </a:cubicBezTo>
                  <a:cubicBezTo>
                    <a:pt x="3289" y="682"/>
                    <a:pt x="3766" y="0"/>
                    <a:pt x="3766" y="0"/>
                  </a:cubicBezTo>
                  <a:cubicBezTo>
                    <a:pt x="3766" y="0"/>
                    <a:pt x="4161" y="410"/>
                    <a:pt x="3922" y="773"/>
                  </a:cubicBezTo>
                  <a:cubicBezTo>
                    <a:pt x="3684" y="1136"/>
                    <a:pt x="2695" y="1771"/>
                    <a:pt x="2418" y="1815"/>
                  </a:cubicBezTo>
                  <a:cubicBezTo>
                    <a:pt x="2140" y="1862"/>
                    <a:pt x="1" y="965"/>
                    <a:pt x="618" y="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851;p41">
              <a:extLst>
                <a:ext uri="{FF2B5EF4-FFF2-40B4-BE49-F238E27FC236}">
                  <a16:creationId xmlns:a16="http://schemas.microsoft.com/office/drawing/2014/main" id="{D7AB8B22-B274-2A9A-ECBB-5FD6D503221A}"/>
                </a:ext>
              </a:extLst>
            </p:cNvPr>
            <p:cNvSpPr/>
            <p:nvPr/>
          </p:nvSpPr>
          <p:spPr>
            <a:xfrm>
              <a:off x="3789900" y="2537075"/>
              <a:ext cx="25725" cy="11375"/>
            </a:xfrm>
            <a:custGeom>
              <a:avLst/>
              <a:gdLst/>
              <a:ahLst/>
              <a:cxnLst/>
              <a:rect l="l" t="t" r="r" b="b"/>
              <a:pathLst>
                <a:path w="1029" h="455" extrusionOk="0">
                  <a:moveTo>
                    <a:pt x="508" y="1"/>
                  </a:moveTo>
                  <a:cubicBezTo>
                    <a:pt x="228" y="1"/>
                    <a:pt x="0" y="101"/>
                    <a:pt x="0" y="227"/>
                  </a:cubicBezTo>
                  <a:cubicBezTo>
                    <a:pt x="0" y="352"/>
                    <a:pt x="230" y="455"/>
                    <a:pt x="514" y="455"/>
                  </a:cubicBezTo>
                  <a:cubicBezTo>
                    <a:pt x="518" y="455"/>
                    <a:pt x="522" y="455"/>
                    <a:pt x="526" y="455"/>
                  </a:cubicBezTo>
                  <a:cubicBezTo>
                    <a:pt x="804" y="455"/>
                    <a:pt x="1028" y="353"/>
                    <a:pt x="1028" y="230"/>
                  </a:cubicBezTo>
                  <a:cubicBezTo>
                    <a:pt x="1028" y="103"/>
                    <a:pt x="798" y="1"/>
                    <a:pt x="514" y="1"/>
                  </a:cubicBezTo>
                  <a:cubicBezTo>
                    <a:pt x="512" y="1"/>
                    <a:pt x="510" y="1"/>
                    <a:pt x="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852;p41">
              <a:extLst>
                <a:ext uri="{FF2B5EF4-FFF2-40B4-BE49-F238E27FC236}">
                  <a16:creationId xmlns:a16="http://schemas.microsoft.com/office/drawing/2014/main" id="{8DFEDC37-4058-C3C6-3C8A-21A2340CEB49}"/>
                </a:ext>
              </a:extLst>
            </p:cNvPr>
            <p:cNvSpPr/>
            <p:nvPr/>
          </p:nvSpPr>
          <p:spPr>
            <a:xfrm>
              <a:off x="3768050" y="2551800"/>
              <a:ext cx="20025" cy="15075"/>
            </a:xfrm>
            <a:custGeom>
              <a:avLst/>
              <a:gdLst/>
              <a:ahLst/>
              <a:cxnLst/>
              <a:rect l="l" t="t" r="r" b="b"/>
              <a:pathLst>
                <a:path w="801" h="603" extrusionOk="0">
                  <a:moveTo>
                    <a:pt x="269" y="1"/>
                  </a:moveTo>
                  <a:cubicBezTo>
                    <a:pt x="266" y="1"/>
                    <a:pt x="263" y="1"/>
                    <a:pt x="260" y="1"/>
                  </a:cubicBezTo>
                  <a:cubicBezTo>
                    <a:pt x="120" y="1"/>
                    <a:pt x="0" y="75"/>
                    <a:pt x="9" y="119"/>
                  </a:cubicBezTo>
                  <a:cubicBezTo>
                    <a:pt x="18" y="165"/>
                    <a:pt x="130" y="186"/>
                    <a:pt x="221" y="240"/>
                  </a:cubicBezTo>
                  <a:cubicBezTo>
                    <a:pt x="314" y="291"/>
                    <a:pt x="385" y="361"/>
                    <a:pt x="385" y="361"/>
                  </a:cubicBezTo>
                  <a:cubicBezTo>
                    <a:pt x="385" y="361"/>
                    <a:pt x="473" y="395"/>
                    <a:pt x="560" y="456"/>
                  </a:cubicBezTo>
                  <a:cubicBezTo>
                    <a:pt x="642" y="513"/>
                    <a:pt x="712" y="603"/>
                    <a:pt x="754" y="603"/>
                  </a:cubicBezTo>
                  <a:cubicBezTo>
                    <a:pt x="757" y="603"/>
                    <a:pt x="759" y="602"/>
                    <a:pt x="762" y="602"/>
                  </a:cubicBezTo>
                  <a:cubicBezTo>
                    <a:pt x="800" y="587"/>
                    <a:pt x="790" y="432"/>
                    <a:pt x="716" y="295"/>
                  </a:cubicBezTo>
                  <a:cubicBezTo>
                    <a:pt x="647" y="157"/>
                    <a:pt x="530" y="62"/>
                    <a:pt x="530" y="62"/>
                  </a:cubicBezTo>
                  <a:cubicBezTo>
                    <a:pt x="530" y="62"/>
                    <a:pt x="403"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853;p41">
              <a:extLst>
                <a:ext uri="{FF2B5EF4-FFF2-40B4-BE49-F238E27FC236}">
                  <a16:creationId xmlns:a16="http://schemas.microsoft.com/office/drawing/2014/main" id="{93521A95-3788-C204-3808-043641D0719A}"/>
                </a:ext>
              </a:extLst>
            </p:cNvPr>
            <p:cNvSpPr/>
            <p:nvPr/>
          </p:nvSpPr>
          <p:spPr>
            <a:xfrm>
              <a:off x="3815225" y="2550275"/>
              <a:ext cx="17750" cy="14025"/>
            </a:xfrm>
            <a:custGeom>
              <a:avLst/>
              <a:gdLst/>
              <a:ahLst/>
              <a:cxnLst/>
              <a:rect l="l" t="t" r="r" b="b"/>
              <a:pathLst>
                <a:path w="710" h="561" extrusionOk="0">
                  <a:moveTo>
                    <a:pt x="555" y="0"/>
                  </a:moveTo>
                  <a:cubicBezTo>
                    <a:pt x="528" y="0"/>
                    <a:pt x="499" y="3"/>
                    <a:pt x="469" y="8"/>
                  </a:cubicBezTo>
                  <a:cubicBezTo>
                    <a:pt x="354" y="25"/>
                    <a:pt x="244" y="83"/>
                    <a:pt x="244" y="83"/>
                  </a:cubicBezTo>
                  <a:cubicBezTo>
                    <a:pt x="244" y="83"/>
                    <a:pt x="155" y="173"/>
                    <a:pt x="92" y="288"/>
                  </a:cubicBezTo>
                  <a:cubicBezTo>
                    <a:pt x="28" y="402"/>
                    <a:pt x="1" y="532"/>
                    <a:pt x="35" y="556"/>
                  </a:cubicBezTo>
                  <a:cubicBezTo>
                    <a:pt x="40" y="559"/>
                    <a:pt x="46" y="561"/>
                    <a:pt x="53" y="561"/>
                  </a:cubicBezTo>
                  <a:cubicBezTo>
                    <a:pt x="94" y="561"/>
                    <a:pt x="167" y="503"/>
                    <a:pt x="240" y="460"/>
                  </a:cubicBezTo>
                  <a:cubicBezTo>
                    <a:pt x="323" y="409"/>
                    <a:pt x="407" y="372"/>
                    <a:pt x="407" y="372"/>
                  </a:cubicBezTo>
                  <a:cubicBezTo>
                    <a:pt x="407" y="372"/>
                    <a:pt x="471" y="301"/>
                    <a:pt x="546" y="233"/>
                  </a:cubicBezTo>
                  <a:cubicBezTo>
                    <a:pt x="620" y="164"/>
                    <a:pt x="710" y="102"/>
                    <a:pt x="704" y="55"/>
                  </a:cubicBezTo>
                  <a:cubicBezTo>
                    <a:pt x="700" y="21"/>
                    <a:pt x="636" y="0"/>
                    <a:pt x="5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854;p41">
              <a:extLst>
                <a:ext uri="{FF2B5EF4-FFF2-40B4-BE49-F238E27FC236}">
                  <a16:creationId xmlns:a16="http://schemas.microsoft.com/office/drawing/2014/main" id="{977B8E63-B090-981B-71E7-1F9D239BB88A}"/>
                </a:ext>
              </a:extLst>
            </p:cNvPr>
            <p:cNvSpPr/>
            <p:nvPr/>
          </p:nvSpPr>
          <p:spPr>
            <a:xfrm>
              <a:off x="3753700" y="2531525"/>
              <a:ext cx="24150" cy="36275"/>
            </a:xfrm>
            <a:custGeom>
              <a:avLst/>
              <a:gdLst/>
              <a:ahLst/>
              <a:cxnLst/>
              <a:rect l="l" t="t" r="r" b="b"/>
              <a:pathLst>
                <a:path w="966" h="1451" extrusionOk="0">
                  <a:moveTo>
                    <a:pt x="554" y="0"/>
                  </a:moveTo>
                  <a:cubicBezTo>
                    <a:pt x="527" y="0"/>
                    <a:pt x="483" y="13"/>
                    <a:pt x="428" y="36"/>
                  </a:cubicBezTo>
                  <a:cubicBezTo>
                    <a:pt x="345" y="74"/>
                    <a:pt x="230" y="139"/>
                    <a:pt x="140" y="261"/>
                  </a:cubicBezTo>
                  <a:cubicBezTo>
                    <a:pt x="49" y="383"/>
                    <a:pt x="1" y="554"/>
                    <a:pt x="19" y="701"/>
                  </a:cubicBezTo>
                  <a:cubicBezTo>
                    <a:pt x="36" y="844"/>
                    <a:pt x="97" y="924"/>
                    <a:pt x="98" y="924"/>
                  </a:cubicBezTo>
                  <a:cubicBezTo>
                    <a:pt x="98" y="924"/>
                    <a:pt x="98" y="924"/>
                    <a:pt x="98" y="924"/>
                  </a:cubicBezTo>
                  <a:lnTo>
                    <a:pt x="98" y="924"/>
                  </a:lnTo>
                  <a:cubicBezTo>
                    <a:pt x="98" y="924"/>
                    <a:pt x="155" y="997"/>
                    <a:pt x="236" y="1052"/>
                  </a:cubicBezTo>
                  <a:cubicBezTo>
                    <a:pt x="313" y="1106"/>
                    <a:pt x="411" y="1171"/>
                    <a:pt x="510" y="1236"/>
                  </a:cubicBezTo>
                  <a:cubicBezTo>
                    <a:pt x="685" y="1348"/>
                    <a:pt x="865" y="1451"/>
                    <a:pt x="923" y="1451"/>
                  </a:cubicBezTo>
                  <a:cubicBezTo>
                    <a:pt x="931" y="1451"/>
                    <a:pt x="937" y="1449"/>
                    <a:pt x="940" y="1444"/>
                  </a:cubicBezTo>
                  <a:cubicBezTo>
                    <a:pt x="966" y="1407"/>
                    <a:pt x="802" y="1218"/>
                    <a:pt x="633" y="1040"/>
                  </a:cubicBezTo>
                  <a:cubicBezTo>
                    <a:pt x="547" y="953"/>
                    <a:pt x="463" y="866"/>
                    <a:pt x="399" y="802"/>
                  </a:cubicBezTo>
                  <a:cubicBezTo>
                    <a:pt x="341" y="741"/>
                    <a:pt x="328" y="711"/>
                    <a:pt x="328" y="711"/>
                  </a:cubicBezTo>
                  <a:cubicBezTo>
                    <a:pt x="328" y="709"/>
                    <a:pt x="304" y="691"/>
                    <a:pt x="288" y="641"/>
                  </a:cubicBezTo>
                  <a:cubicBezTo>
                    <a:pt x="270" y="594"/>
                    <a:pt x="271" y="492"/>
                    <a:pt x="313" y="399"/>
                  </a:cubicBezTo>
                  <a:cubicBezTo>
                    <a:pt x="397" y="210"/>
                    <a:pt x="610" y="55"/>
                    <a:pt x="582" y="10"/>
                  </a:cubicBezTo>
                  <a:cubicBezTo>
                    <a:pt x="578" y="4"/>
                    <a:pt x="568" y="0"/>
                    <a:pt x="55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855;p41">
              <a:extLst>
                <a:ext uri="{FF2B5EF4-FFF2-40B4-BE49-F238E27FC236}">
                  <a16:creationId xmlns:a16="http://schemas.microsoft.com/office/drawing/2014/main" id="{0168360D-2709-3746-BABE-5358CA71B54A}"/>
                </a:ext>
              </a:extLst>
            </p:cNvPr>
            <p:cNvSpPr/>
            <p:nvPr/>
          </p:nvSpPr>
          <p:spPr>
            <a:xfrm>
              <a:off x="3826975" y="2531325"/>
              <a:ext cx="17650" cy="33150"/>
            </a:xfrm>
            <a:custGeom>
              <a:avLst/>
              <a:gdLst/>
              <a:ahLst/>
              <a:cxnLst/>
              <a:rect l="l" t="t" r="r" b="b"/>
              <a:pathLst>
                <a:path w="706" h="1326" extrusionOk="0">
                  <a:moveTo>
                    <a:pt x="186" y="1"/>
                  </a:moveTo>
                  <a:cubicBezTo>
                    <a:pt x="180" y="1"/>
                    <a:pt x="176" y="2"/>
                    <a:pt x="173" y="6"/>
                  </a:cubicBezTo>
                  <a:cubicBezTo>
                    <a:pt x="143" y="37"/>
                    <a:pt x="236" y="223"/>
                    <a:pt x="305" y="418"/>
                  </a:cubicBezTo>
                  <a:cubicBezTo>
                    <a:pt x="321" y="465"/>
                    <a:pt x="338" y="514"/>
                    <a:pt x="355" y="561"/>
                  </a:cubicBezTo>
                  <a:cubicBezTo>
                    <a:pt x="369" y="606"/>
                    <a:pt x="385" y="650"/>
                    <a:pt x="384" y="665"/>
                  </a:cubicBezTo>
                  <a:cubicBezTo>
                    <a:pt x="389" y="739"/>
                    <a:pt x="392" y="786"/>
                    <a:pt x="392" y="786"/>
                  </a:cubicBezTo>
                  <a:cubicBezTo>
                    <a:pt x="391" y="786"/>
                    <a:pt x="401" y="807"/>
                    <a:pt x="401" y="834"/>
                  </a:cubicBezTo>
                  <a:cubicBezTo>
                    <a:pt x="405" y="863"/>
                    <a:pt x="368" y="932"/>
                    <a:pt x="300" y="998"/>
                  </a:cubicBezTo>
                  <a:cubicBezTo>
                    <a:pt x="166" y="1124"/>
                    <a:pt x="1" y="1274"/>
                    <a:pt x="31" y="1317"/>
                  </a:cubicBezTo>
                  <a:cubicBezTo>
                    <a:pt x="35" y="1322"/>
                    <a:pt x="45" y="1325"/>
                    <a:pt x="60" y="1325"/>
                  </a:cubicBezTo>
                  <a:cubicBezTo>
                    <a:pt x="121" y="1325"/>
                    <a:pt x="259" y="1276"/>
                    <a:pt x="414" y="1201"/>
                  </a:cubicBezTo>
                  <a:cubicBezTo>
                    <a:pt x="506" y="1153"/>
                    <a:pt x="613" y="1068"/>
                    <a:pt x="660" y="938"/>
                  </a:cubicBezTo>
                  <a:cubicBezTo>
                    <a:pt x="705" y="810"/>
                    <a:pt x="681" y="719"/>
                    <a:pt x="684" y="719"/>
                  </a:cubicBezTo>
                  <a:cubicBezTo>
                    <a:pt x="683" y="712"/>
                    <a:pt x="677" y="685"/>
                    <a:pt x="646" y="575"/>
                  </a:cubicBezTo>
                  <a:cubicBezTo>
                    <a:pt x="624" y="511"/>
                    <a:pt x="597" y="471"/>
                    <a:pt x="572" y="427"/>
                  </a:cubicBezTo>
                  <a:cubicBezTo>
                    <a:pt x="546" y="383"/>
                    <a:pt x="515" y="336"/>
                    <a:pt x="485" y="292"/>
                  </a:cubicBezTo>
                  <a:cubicBezTo>
                    <a:pt x="373" y="130"/>
                    <a:pt x="235" y="1"/>
                    <a:pt x="1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856;p41">
              <a:extLst>
                <a:ext uri="{FF2B5EF4-FFF2-40B4-BE49-F238E27FC236}">
                  <a16:creationId xmlns:a16="http://schemas.microsoft.com/office/drawing/2014/main" id="{9671F7C9-2EFE-394D-D66B-70285D81C878}"/>
                </a:ext>
              </a:extLst>
            </p:cNvPr>
            <p:cNvSpPr/>
            <p:nvPr/>
          </p:nvSpPr>
          <p:spPr>
            <a:xfrm>
              <a:off x="3777275" y="2526475"/>
              <a:ext cx="47000" cy="9300"/>
            </a:xfrm>
            <a:custGeom>
              <a:avLst/>
              <a:gdLst/>
              <a:ahLst/>
              <a:cxnLst/>
              <a:rect l="l" t="t" r="r" b="b"/>
              <a:pathLst>
                <a:path w="1880" h="372" extrusionOk="0">
                  <a:moveTo>
                    <a:pt x="935" y="0"/>
                  </a:moveTo>
                  <a:cubicBezTo>
                    <a:pt x="935" y="0"/>
                    <a:pt x="688" y="22"/>
                    <a:pt x="451" y="100"/>
                  </a:cubicBezTo>
                  <a:cubicBezTo>
                    <a:pt x="215" y="177"/>
                    <a:pt x="0" y="308"/>
                    <a:pt x="14" y="352"/>
                  </a:cubicBezTo>
                  <a:cubicBezTo>
                    <a:pt x="19" y="366"/>
                    <a:pt x="45" y="371"/>
                    <a:pt x="85" y="371"/>
                  </a:cubicBezTo>
                  <a:cubicBezTo>
                    <a:pt x="173" y="371"/>
                    <a:pt x="331" y="347"/>
                    <a:pt x="487" y="338"/>
                  </a:cubicBezTo>
                  <a:cubicBezTo>
                    <a:pt x="550" y="334"/>
                    <a:pt x="613" y="332"/>
                    <a:pt x="671" y="332"/>
                  </a:cubicBezTo>
                  <a:cubicBezTo>
                    <a:pt x="822" y="332"/>
                    <a:pt x="940" y="342"/>
                    <a:pt x="940" y="342"/>
                  </a:cubicBezTo>
                  <a:cubicBezTo>
                    <a:pt x="940" y="342"/>
                    <a:pt x="1100" y="324"/>
                    <a:pt x="1289" y="324"/>
                  </a:cubicBezTo>
                  <a:cubicBezTo>
                    <a:pt x="1322" y="324"/>
                    <a:pt x="1356" y="325"/>
                    <a:pt x="1391" y="326"/>
                  </a:cubicBezTo>
                  <a:cubicBezTo>
                    <a:pt x="1542" y="329"/>
                    <a:pt x="1694" y="348"/>
                    <a:pt x="1784" y="348"/>
                  </a:cubicBezTo>
                  <a:cubicBezTo>
                    <a:pt x="1830" y="348"/>
                    <a:pt x="1860" y="343"/>
                    <a:pt x="1865" y="328"/>
                  </a:cubicBezTo>
                  <a:cubicBezTo>
                    <a:pt x="1879" y="282"/>
                    <a:pt x="1660" y="157"/>
                    <a:pt x="1421" y="87"/>
                  </a:cubicBezTo>
                  <a:cubicBezTo>
                    <a:pt x="1184" y="15"/>
                    <a:pt x="935" y="0"/>
                    <a:pt x="93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857;p41">
              <a:extLst>
                <a:ext uri="{FF2B5EF4-FFF2-40B4-BE49-F238E27FC236}">
                  <a16:creationId xmlns:a16="http://schemas.microsoft.com/office/drawing/2014/main" id="{81E6EC28-18B4-0E4F-7DA1-B9BA11E8209C}"/>
                </a:ext>
              </a:extLst>
            </p:cNvPr>
            <p:cNvSpPr/>
            <p:nvPr/>
          </p:nvSpPr>
          <p:spPr>
            <a:xfrm>
              <a:off x="3590650" y="2520350"/>
              <a:ext cx="20000" cy="12900"/>
            </a:xfrm>
            <a:custGeom>
              <a:avLst/>
              <a:gdLst/>
              <a:ahLst/>
              <a:cxnLst/>
              <a:rect l="l" t="t" r="r" b="b"/>
              <a:pathLst>
                <a:path w="800" h="516" extrusionOk="0">
                  <a:moveTo>
                    <a:pt x="265" y="0"/>
                  </a:moveTo>
                  <a:cubicBezTo>
                    <a:pt x="160" y="0"/>
                    <a:pt x="77" y="38"/>
                    <a:pt x="49" y="109"/>
                  </a:cubicBezTo>
                  <a:cubicBezTo>
                    <a:pt x="1" y="224"/>
                    <a:pt x="122" y="383"/>
                    <a:pt x="315" y="467"/>
                  </a:cubicBezTo>
                  <a:cubicBezTo>
                    <a:pt x="391" y="500"/>
                    <a:pt x="467" y="515"/>
                    <a:pt x="535" y="515"/>
                  </a:cubicBezTo>
                  <a:cubicBezTo>
                    <a:pt x="639" y="515"/>
                    <a:pt x="723" y="478"/>
                    <a:pt x="751" y="408"/>
                  </a:cubicBezTo>
                  <a:cubicBezTo>
                    <a:pt x="799" y="291"/>
                    <a:pt x="678" y="130"/>
                    <a:pt x="485" y="47"/>
                  </a:cubicBezTo>
                  <a:cubicBezTo>
                    <a:pt x="409" y="16"/>
                    <a:pt x="333" y="0"/>
                    <a:pt x="265"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858;p41">
              <a:extLst>
                <a:ext uri="{FF2B5EF4-FFF2-40B4-BE49-F238E27FC236}">
                  <a16:creationId xmlns:a16="http://schemas.microsoft.com/office/drawing/2014/main" id="{0092F02F-6C46-9C7C-0456-5786C47C159C}"/>
                </a:ext>
              </a:extLst>
            </p:cNvPr>
            <p:cNvSpPr/>
            <p:nvPr/>
          </p:nvSpPr>
          <p:spPr>
            <a:xfrm>
              <a:off x="3990600" y="2521150"/>
              <a:ext cx="20000" cy="12625"/>
            </a:xfrm>
            <a:custGeom>
              <a:avLst/>
              <a:gdLst/>
              <a:ahLst/>
              <a:cxnLst/>
              <a:rect l="l" t="t" r="r" b="b"/>
              <a:pathLst>
                <a:path w="800" h="505" extrusionOk="0">
                  <a:moveTo>
                    <a:pt x="525" y="1"/>
                  </a:moveTo>
                  <a:cubicBezTo>
                    <a:pt x="463" y="1"/>
                    <a:pt x="394" y="13"/>
                    <a:pt x="324" y="38"/>
                  </a:cubicBezTo>
                  <a:cubicBezTo>
                    <a:pt x="126" y="112"/>
                    <a:pt x="1" y="267"/>
                    <a:pt x="41" y="386"/>
                  </a:cubicBezTo>
                  <a:cubicBezTo>
                    <a:pt x="68" y="462"/>
                    <a:pt x="160" y="505"/>
                    <a:pt x="274" y="505"/>
                  </a:cubicBezTo>
                  <a:cubicBezTo>
                    <a:pt x="336" y="505"/>
                    <a:pt x="405" y="492"/>
                    <a:pt x="475" y="465"/>
                  </a:cubicBezTo>
                  <a:cubicBezTo>
                    <a:pt x="673" y="393"/>
                    <a:pt x="799" y="236"/>
                    <a:pt x="758" y="119"/>
                  </a:cubicBezTo>
                  <a:cubicBezTo>
                    <a:pt x="731" y="43"/>
                    <a:pt x="640" y="1"/>
                    <a:pt x="52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859;p41">
              <a:extLst>
                <a:ext uri="{FF2B5EF4-FFF2-40B4-BE49-F238E27FC236}">
                  <a16:creationId xmlns:a16="http://schemas.microsoft.com/office/drawing/2014/main" id="{B3B93F88-BB62-31B4-B6C5-EC39E65E111E}"/>
                </a:ext>
              </a:extLst>
            </p:cNvPr>
            <p:cNvSpPr/>
            <p:nvPr/>
          </p:nvSpPr>
          <p:spPr>
            <a:xfrm>
              <a:off x="3806950" y="2684825"/>
              <a:ext cx="19175" cy="11425"/>
            </a:xfrm>
            <a:custGeom>
              <a:avLst/>
              <a:gdLst/>
              <a:ahLst/>
              <a:cxnLst/>
              <a:rect l="l" t="t" r="r" b="b"/>
              <a:pathLst>
                <a:path w="767" h="457" extrusionOk="0">
                  <a:moveTo>
                    <a:pt x="393" y="1"/>
                  </a:moveTo>
                  <a:cubicBezTo>
                    <a:pt x="389" y="1"/>
                    <a:pt x="385" y="1"/>
                    <a:pt x="380" y="1"/>
                  </a:cubicBezTo>
                  <a:cubicBezTo>
                    <a:pt x="170" y="4"/>
                    <a:pt x="0" y="109"/>
                    <a:pt x="3" y="236"/>
                  </a:cubicBezTo>
                  <a:cubicBezTo>
                    <a:pt x="5" y="359"/>
                    <a:pt x="172" y="456"/>
                    <a:pt x="379" y="456"/>
                  </a:cubicBezTo>
                  <a:cubicBezTo>
                    <a:pt x="382" y="456"/>
                    <a:pt x="384" y="456"/>
                    <a:pt x="387" y="456"/>
                  </a:cubicBezTo>
                  <a:cubicBezTo>
                    <a:pt x="597" y="452"/>
                    <a:pt x="766" y="348"/>
                    <a:pt x="765" y="221"/>
                  </a:cubicBezTo>
                  <a:cubicBezTo>
                    <a:pt x="763" y="99"/>
                    <a:pt x="597" y="1"/>
                    <a:pt x="393"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860;p41">
              <a:extLst>
                <a:ext uri="{FF2B5EF4-FFF2-40B4-BE49-F238E27FC236}">
                  <a16:creationId xmlns:a16="http://schemas.microsoft.com/office/drawing/2014/main" id="{D46A8DD1-A5E3-05C9-E1F3-50C72F5651E7}"/>
                </a:ext>
              </a:extLst>
            </p:cNvPr>
            <p:cNvSpPr/>
            <p:nvPr/>
          </p:nvSpPr>
          <p:spPr>
            <a:xfrm>
              <a:off x="3577050" y="2322400"/>
              <a:ext cx="2675" cy="13725"/>
            </a:xfrm>
            <a:custGeom>
              <a:avLst/>
              <a:gdLst/>
              <a:ahLst/>
              <a:cxnLst/>
              <a:rect l="l" t="t" r="r" b="b"/>
              <a:pathLst>
                <a:path w="107" h="549" extrusionOk="0">
                  <a:moveTo>
                    <a:pt x="21" y="1"/>
                  </a:moveTo>
                  <a:cubicBezTo>
                    <a:pt x="10" y="1"/>
                    <a:pt x="1" y="8"/>
                    <a:pt x="2" y="23"/>
                  </a:cubicBezTo>
                  <a:cubicBezTo>
                    <a:pt x="7" y="184"/>
                    <a:pt x="11" y="344"/>
                    <a:pt x="16" y="505"/>
                  </a:cubicBezTo>
                  <a:cubicBezTo>
                    <a:pt x="17" y="534"/>
                    <a:pt x="40" y="548"/>
                    <a:pt x="63" y="548"/>
                  </a:cubicBezTo>
                  <a:cubicBezTo>
                    <a:pt x="85" y="548"/>
                    <a:pt x="107" y="534"/>
                    <a:pt x="103" y="505"/>
                  </a:cubicBezTo>
                  <a:cubicBezTo>
                    <a:pt x="83" y="344"/>
                    <a:pt x="63" y="184"/>
                    <a:pt x="46" y="23"/>
                  </a:cubicBezTo>
                  <a:cubicBezTo>
                    <a:pt x="43" y="8"/>
                    <a:pt x="32" y="1"/>
                    <a:pt x="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861;p41">
              <a:extLst>
                <a:ext uri="{FF2B5EF4-FFF2-40B4-BE49-F238E27FC236}">
                  <a16:creationId xmlns:a16="http://schemas.microsoft.com/office/drawing/2014/main" id="{340B91A7-1B4A-8FB5-E2C1-F6A72C6AFD23}"/>
                </a:ext>
              </a:extLst>
            </p:cNvPr>
            <p:cNvSpPr/>
            <p:nvPr/>
          </p:nvSpPr>
          <p:spPr>
            <a:xfrm>
              <a:off x="3871950" y="2399175"/>
              <a:ext cx="35275" cy="35300"/>
            </a:xfrm>
            <a:custGeom>
              <a:avLst/>
              <a:gdLst/>
              <a:ahLst/>
              <a:cxnLst/>
              <a:rect l="l" t="t" r="r" b="b"/>
              <a:pathLst>
                <a:path w="1411" h="1412" extrusionOk="0">
                  <a:moveTo>
                    <a:pt x="1394" y="1"/>
                  </a:moveTo>
                  <a:cubicBezTo>
                    <a:pt x="1347" y="1"/>
                    <a:pt x="1126" y="74"/>
                    <a:pt x="926" y="197"/>
                  </a:cubicBezTo>
                  <a:cubicBezTo>
                    <a:pt x="700" y="330"/>
                    <a:pt x="511" y="512"/>
                    <a:pt x="511" y="512"/>
                  </a:cubicBezTo>
                  <a:cubicBezTo>
                    <a:pt x="511" y="512"/>
                    <a:pt x="331" y="704"/>
                    <a:pt x="203" y="930"/>
                  </a:cubicBezTo>
                  <a:cubicBezTo>
                    <a:pt x="72" y="1157"/>
                    <a:pt x="1" y="1406"/>
                    <a:pt x="18" y="1411"/>
                  </a:cubicBezTo>
                  <a:cubicBezTo>
                    <a:pt x="18" y="1411"/>
                    <a:pt x="18" y="1411"/>
                    <a:pt x="19" y="1411"/>
                  </a:cubicBezTo>
                  <a:cubicBezTo>
                    <a:pt x="40" y="1411"/>
                    <a:pt x="140" y="1183"/>
                    <a:pt x="287" y="984"/>
                  </a:cubicBezTo>
                  <a:cubicBezTo>
                    <a:pt x="432" y="779"/>
                    <a:pt x="613" y="610"/>
                    <a:pt x="613" y="610"/>
                  </a:cubicBezTo>
                  <a:cubicBezTo>
                    <a:pt x="613" y="610"/>
                    <a:pt x="780" y="426"/>
                    <a:pt x="980" y="280"/>
                  </a:cubicBezTo>
                  <a:cubicBezTo>
                    <a:pt x="1181" y="127"/>
                    <a:pt x="1410" y="23"/>
                    <a:pt x="1403" y="4"/>
                  </a:cubicBezTo>
                  <a:cubicBezTo>
                    <a:pt x="1402" y="2"/>
                    <a:pt x="1399" y="1"/>
                    <a:pt x="1394" y="1"/>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862;p41">
              <a:extLst>
                <a:ext uri="{FF2B5EF4-FFF2-40B4-BE49-F238E27FC236}">
                  <a16:creationId xmlns:a16="http://schemas.microsoft.com/office/drawing/2014/main" id="{66513DAE-4837-4A5E-E601-9C305B340AB0}"/>
                </a:ext>
              </a:extLst>
            </p:cNvPr>
            <p:cNvSpPr/>
            <p:nvPr/>
          </p:nvSpPr>
          <p:spPr>
            <a:xfrm>
              <a:off x="3869175" y="2393675"/>
              <a:ext cx="28575" cy="34825"/>
            </a:xfrm>
            <a:custGeom>
              <a:avLst/>
              <a:gdLst/>
              <a:ahLst/>
              <a:cxnLst/>
              <a:rect l="l" t="t" r="r" b="b"/>
              <a:pathLst>
                <a:path w="1143" h="1393" extrusionOk="0">
                  <a:moveTo>
                    <a:pt x="1125" y="0"/>
                  </a:moveTo>
                  <a:cubicBezTo>
                    <a:pt x="1085" y="0"/>
                    <a:pt x="887" y="81"/>
                    <a:pt x="713" y="209"/>
                  </a:cubicBezTo>
                  <a:cubicBezTo>
                    <a:pt x="519" y="346"/>
                    <a:pt x="364" y="530"/>
                    <a:pt x="364" y="530"/>
                  </a:cubicBezTo>
                  <a:cubicBezTo>
                    <a:pt x="364" y="530"/>
                    <a:pt x="220" y="720"/>
                    <a:pt x="129" y="938"/>
                  </a:cubicBezTo>
                  <a:cubicBezTo>
                    <a:pt x="35" y="1156"/>
                    <a:pt x="1" y="1389"/>
                    <a:pt x="21" y="1392"/>
                  </a:cubicBezTo>
                  <a:cubicBezTo>
                    <a:pt x="21" y="1392"/>
                    <a:pt x="21" y="1392"/>
                    <a:pt x="21" y="1392"/>
                  </a:cubicBezTo>
                  <a:cubicBezTo>
                    <a:pt x="42" y="1392"/>
                    <a:pt x="109" y="1175"/>
                    <a:pt x="220" y="981"/>
                  </a:cubicBezTo>
                  <a:cubicBezTo>
                    <a:pt x="331" y="784"/>
                    <a:pt x="476" y="616"/>
                    <a:pt x="476" y="616"/>
                  </a:cubicBezTo>
                  <a:cubicBezTo>
                    <a:pt x="476" y="616"/>
                    <a:pt x="609" y="434"/>
                    <a:pt x="777" y="286"/>
                  </a:cubicBezTo>
                  <a:cubicBezTo>
                    <a:pt x="942" y="134"/>
                    <a:pt x="1143" y="20"/>
                    <a:pt x="1133" y="3"/>
                  </a:cubicBezTo>
                  <a:cubicBezTo>
                    <a:pt x="1132" y="1"/>
                    <a:pt x="1129" y="0"/>
                    <a:pt x="1125" y="0"/>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863;p41">
              <a:extLst>
                <a:ext uri="{FF2B5EF4-FFF2-40B4-BE49-F238E27FC236}">
                  <a16:creationId xmlns:a16="http://schemas.microsoft.com/office/drawing/2014/main" id="{255E5FEA-E436-FE21-9A62-8E855B373AC3}"/>
                </a:ext>
              </a:extLst>
            </p:cNvPr>
            <p:cNvSpPr/>
            <p:nvPr/>
          </p:nvSpPr>
          <p:spPr>
            <a:xfrm>
              <a:off x="3710625" y="2396625"/>
              <a:ext cx="15850" cy="22275"/>
            </a:xfrm>
            <a:custGeom>
              <a:avLst/>
              <a:gdLst/>
              <a:ahLst/>
              <a:cxnLst/>
              <a:rect l="l" t="t" r="r" b="b"/>
              <a:pathLst>
                <a:path w="634" h="891" extrusionOk="0">
                  <a:moveTo>
                    <a:pt x="19" y="0"/>
                  </a:moveTo>
                  <a:cubicBezTo>
                    <a:pt x="17" y="0"/>
                    <a:pt x="15" y="1"/>
                    <a:pt x="14" y="2"/>
                  </a:cubicBezTo>
                  <a:cubicBezTo>
                    <a:pt x="0" y="16"/>
                    <a:pt x="85" y="121"/>
                    <a:pt x="161" y="232"/>
                  </a:cubicBezTo>
                  <a:cubicBezTo>
                    <a:pt x="236" y="340"/>
                    <a:pt x="303" y="454"/>
                    <a:pt x="303" y="454"/>
                  </a:cubicBezTo>
                  <a:cubicBezTo>
                    <a:pt x="303" y="454"/>
                    <a:pt x="383" y="560"/>
                    <a:pt x="456" y="669"/>
                  </a:cubicBezTo>
                  <a:cubicBezTo>
                    <a:pt x="529" y="777"/>
                    <a:pt x="593" y="890"/>
                    <a:pt x="612" y="890"/>
                  </a:cubicBezTo>
                  <a:cubicBezTo>
                    <a:pt x="612" y="890"/>
                    <a:pt x="613" y="890"/>
                    <a:pt x="614" y="890"/>
                  </a:cubicBezTo>
                  <a:cubicBezTo>
                    <a:pt x="633" y="884"/>
                    <a:pt x="599" y="749"/>
                    <a:pt x="545" y="624"/>
                  </a:cubicBezTo>
                  <a:cubicBezTo>
                    <a:pt x="491" y="496"/>
                    <a:pt x="420" y="376"/>
                    <a:pt x="420" y="376"/>
                  </a:cubicBezTo>
                  <a:cubicBezTo>
                    <a:pt x="420" y="376"/>
                    <a:pt x="335" y="264"/>
                    <a:pt x="236" y="168"/>
                  </a:cubicBezTo>
                  <a:cubicBezTo>
                    <a:pt x="147" y="77"/>
                    <a:pt x="44" y="0"/>
                    <a:pt x="19" y="0"/>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864;p41">
              <a:extLst>
                <a:ext uri="{FF2B5EF4-FFF2-40B4-BE49-F238E27FC236}">
                  <a16:creationId xmlns:a16="http://schemas.microsoft.com/office/drawing/2014/main" id="{3A4602DE-3F08-4F99-735C-E4B78CE717A9}"/>
                </a:ext>
              </a:extLst>
            </p:cNvPr>
            <p:cNvSpPr/>
            <p:nvPr/>
          </p:nvSpPr>
          <p:spPr>
            <a:xfrm>
              <a:off x="3526350" y="2756600"/>
              <a:ext cx="570600" cy="204750"/>
            </a:xfrm>
            <a:custGeom>
              <a:avLst/>
              <a:gdLst/>
              <a:ahLst/>
              <a:cxnLst/>
              <a:rect l="l" t="t" r="r" b="b"/>
              <a:pathLst>
                <a:path w="22824" h="8190" extrusionOk="0">
                  <a:moveTo>
                    <a:pt x="14323" y="496"/>
                  </a:moveTo>
                  <a:cubicBezTo>
                    <a:pt x="13980" y="1097"/>
                    <a:pt x="13040" y="2389"/>
                    <a:pt x="11292" y="2389"/>
                  </a:cubicBezTo>
                  <a:cubicBezTo>
                    <a:pt x="11200" y="2389"/>
                    <a:pt x="11107" y="2385"/>
                    <a:pt x="11011" y="2378"/>
                  </a:cubicBezTo>
                  <a:cubicBezTo>
                    <a:pt x="8995" y="2226"/>
                    <a:pt x="8441" y="983"/>
                    <a:pt x="8303" y="519"/>
                  </a:cubicBezTo>
                  <a:cubicBezTo>
                    <a:pt x="7350" y="772"/>
                    <a:pt x="3585" y="1"/>
                    <a:pt x="1585" y="2537"/>
                  </a:cubicBezTo>
                  <a:cubicBezTo>
                    <a:pt x="1003" y="3275"/>
                    <a:pt x="463" y="4791"/>
                    <a:pt x="0" y="6640"/>
                  </a:cubicBezTo>
                  <a:cubicBezTo>
                    <a:pt x="1623" y="7472"/>
                    <a:pt x="3602" y="7756"/>
                    <a:pt x="5407" y="7948"/>
                  </a:cubicBezTo>
                  <a:cubicBezTo>
                    <a:pt x="7142" y="8132"/>
                    <a:pt x="8887" y="8190"/>
                    <a:pt x="10632" y="8190"/>
                  </a:cubicBezTo>
                  <a:cubicBezTo>
                    <a:pt x="10920" y="8190"/>
                    <a:pt x="11207" y="8188"/>
                    <a:pt x="11495" y="8186"/>
                  </a:cubicBezTo>
                  <a:cubicBezTo>
                    <a:pt x="15358" y="8149"/>
                    <a:pt x="19364" y="7850"/>
                    <a:pt x="22824" y="6339"/>
                  </a:cubicBezTo>
                  <a:cubicBezTo>
                    <a:pt x="22381" y="4627"/>
                    <a:pt x="21869" y="3235"/>
                    <a:pt x="21319" y="2539"/>
                  </a:cubicBezTo>
                  <a:cubicBezTo>
                    <a:pt x="19440" y="154"/>
                    <a:pt x="15623" y="646"/>
                    <a:pt x="14323" y="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865;p41">
              <a:extLst>
                <a:ext uri="{FF2B5EF4-FFF2-40B4-BE49-F238E27FC236}">
                  <a16:creationId xmlns:a16="http://schemas.microsoft.com/office/drawing/2014/main" id="{99A9592A-179D-A736-51DB-7BEDFCA9E207}"/>
                </a:ext>
              </a:extLst>
            </p:cNvPr>
            <p:cNvSpPr/>
            <p:nvPr/>
          </p:nvSpPr>
          <p:spPr>
            <a:xfrm>
              <a:off x="3526375" y="2756600"/>
              <a:ext cx="257325" cy="204750"/>
            </a:xfrm>
            <a:custGeom>
              <a:avLst/>
              <a:gdLst/>
              <a:ahLst/>
              <a:cxnLst/>
              <a:rect l="l" t="t" r="r" b="b"/>
              <a:pathLst>
                <a:path w="10293" h="8190" extrusionOk="0">
                  <a:moveTo>
                    <a:pt x="8302" y="519"/>
                  </a:moveTo>
                  <a:cubicBezTo>
                    <a:pt x="7349" y="772"/>
                    <a:pt x="3584" y="1"/>
                    <a:pt x="1584" y="2537"/>
                  </a:cubicBezTo>
                  <a:cubicBezTo>
                    <a:pt x="1002" y="3275"/>
                    <a:pt x="463" y="4791"/>
                    <a:pt x="1" y="6640"/>
                  </a:cubicBezTo>
                  <a:cubicBezTo>
                    <a:pt x="1624" y="7472"/>
                    <a:pt x="3602" y="7756"/>
                    <a:pt x="5406" y="7948"/>
                  </a:cubicBezTo>
                  <a:cubicBezTo>
                    <a:pt x="7028" y="8120"/>
                    <a:pt x="8660" y="8181"/>
                    <a:pt x="10292" y="8190"/>
                  </a:cubicBezTo>
                  <a:cubicBezTo>
                    <a:pt x="10282" y="7225"/>
                    <a:pt x="10231" y="2569"/>
                    <a:pt x="10030" y="2267"/>
                  </a:cubicBezTo>
                  <a:cubicBezTo>
                    <a:pt x="10030" y="2267"/>
                    <a:pt x="9976" y="2220"/>
                    <a:pt x="9891" y="2142"/>
                  </a:cubicBezTo>
                  <a:cubicBezTo>
                    <a:pt x="8778" y="1720"/>
                    <a:pt x="8411" y="882"/>
                    <a:pt x="8302" y="5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866;p41">
              <a:extLst>
                <a:ext uri="{FF2B5EF4-FFF2-40B4-BE49-F238E27FC236}">
                  <a16:creationId xmlns:a16="http://schemas.microsoft.com/office/drawing/2014/main" id="{865A8BB1-B41B-CA1D-A637-DB321FDA1CA1}"/>
                </a:ext>
              </a:extLst>
            </p:cNvPr>
            <p:cNvSpPr/>
            <p:nvPr/>
          </p:nvSpPr>
          <p:spPr>
            <a:xfrm>
              <a:off x="3842250" y="2760450"/>
              <a:ext cx="254775" cy="200200"/>
            </a:xfrm>
            <a:custGeom>
              <a:avLst/>
              <a:gdLst/>
              <a:ahLst/>
              <a:cxnLst/>
              <a:rect l="l" t="t" r="r" b="b"/>
              <a:pathLst>
                <a:path w="10191" h="8008" extrusionOk="0">
                  <a:moveTo>
                    <a:pt x="1687" y="342"/>
                  </a:moveTo>
                  <a:cubicBezTo>
                    <a:pt x="1445" y="765"/>
                    <a:pt x="907" y="1528"/>
                    <a:pt x="0" y="1945"/>
                  </a:cubicBezTo>
                  <a:lnTo>
                    <a:pt x="284" y="8007"/>
                  </a:lnTo>
                  <a:cubicBezTo>
                    <a:pt x="3696" y="7906"/>
                    <a:pt x="7153" y="7512"/>
                    <a:pt x="10191" y="6187"/>
                  </a:cubicBezTo>
                  <a:cubicBezTo>
                    <a:pt x="9745" y="4476"/>
                    <a:pt x="9233" y="3082"/>
                    <a:pt x="8683" y="2385"/>
                  </a:cubicBezTo>
                  <a:cubicBezTo>
                    <a:pt x="6804" y="0"/>
                    <a:pt x="2987" y="492"/>
                    <a:pt x="1687" y="3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867;p41">
              <a:extLst>
                <a:ext uri="{FF2B5EF4-FFF2-40B4-BE49-F238E27FC236}">
                  <a16:creationId xmlns:a16="http://schemas.microsoft.com/office/drawing/2014/main" id="{CF62AA88-3C21-97CD-1285-B7B365831144}"/>
                </a:ext>
              </a:extLst>
            </p:cNvPr>
            <p:cNvSpPr/>
            <p:nvPr/>
          </p:nvSpPr>
          <p:spPr>
            <a:xfrm>
              <a:off x="3608050" y="2788525"/>
              <a:ext cx="406000" cy="172825"/>
            </a:xfrm>
            <a:custGeom>
              <a:avLst/>
              <a:gdLst/>
              <a:ahLst/>
              <a:cxnLst/>
              <a:rect l="l" t="t" r="r" b="b"/>
              <a:pathLst>
                <a:path w="16240" h="6913" extrusionOk="0">
                  <a:moveTo>
                    <a:pt x="485" y="1"/>
                  </a:moveTo>
                  <a:lnTo>
                    <a:pt x="1" y="6380"/>
                  </a:lnTo>
                  <a:cubicBezTo>
                    <a:pt x="719" y="6509"/>
                    <a:pt x="1443" y="6598"/>
                    <a:pt x="2140" y="6671"/>
                  </a:cubicBezTo>
                  <a:cubicBezTo>
                    <a:pt x="3875" y="6855"/>
                    <a:pt x="5621" y="6913"/>
                    <a:pt x="7366" y="6913"/>
                  </a:cubicBezTo>
                  <a:cubicBezTo>
                    <a:pt x="7654" y="6913"/>
                    <a:pt x="7942" y="6911"/>
                    <a:pt x="8230" y="6909"/>
                  </a:cubicBezTo>
                  <a:cubicBezTo>
                    <a:pt x="10907" y="6884"/>
                    <a:pt x="13654" y="6731"/>
                    <a:pt x="16239" y="6137"/>
                  </a:cubicBezTo>
                  <a:lnTo>
                    <a:pt x="15398" y="452"/>
                  </a:lnTo>
                  <a:cubicBezTo>
                    <a:pt x="15398" y="452"/>
                    <a:pt x="13425" y="6246"/>
                    <a:pt x="7929" y="6246"/>
                  </a:cubicBezTo>
                  <a:cubicBezTo>
                    <a:pt x="7695" y="6246"/>
                    <a:pt x="7455" y="6236"/>
                    <a:pt x="7208" y="6214"/>
                  </a:cubicBezTo>
                  <a:cubicBezTo>
                    <a:pt x="1164" y="5676"/>
                    <a:pt x="485" y="1"/>
                    <a:pt x="4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868;p41">
              <a:extLst>
                <a:ext uri="{FF2B5EF4-FFF2-40B4-BE49-F238E27FC236}">
                  <a16:creationId xmlns:a16="http://schemas.microsoft.com/office/drawing/2014/main" id="{CE7DF344-464C-BDCA-E5EA-37CC5B1E1997}"/>
                </a:ext>
              </a:extLst>
            </p:cNvPr>
            <p:cNvSpPr/>
            <p:nvPr/>
          </p:nvSpPr>
          <p:spPr>
            <a:xfrm>
              <a:off x="3526425" y="2784850"/>
              <a:ext cx="119650" cy="167975"/>
            </a:xfrm>
            <a:custGeom>
              <a:avLst/>
              <a:gdLst/>
              <a:ahLst/>
              <a:cxnLst/>
              <a:rect l="l" t="t" r="r" b="b"/>
              <a:pathLst>
                <a:path w="4786" h="6719" extrusionOk="0">
                  <a:moveTo>
                    <a:pt x="3479" y="1"/>
                  </a:moveTo>
                  <a:cubicBezTo>
                    <a:pt x="2779" y="290"/>
                    <a:pt x="2117" y="728"/>
                    <a:pt x="1583" y="1409"/>
                  </a:cubicBezTo>
                  <a:cubicBezTo>
                    <a:pt x="1002" y="2148"/>
                    <a:pt x="463" y="3663"/>
                    <a:pt x="0" y="5511"/>
                  </a:cubicBezTo>
                  <a:cubicBezTo>
                    <a:pt x="1365" y="6211"/>
                    <a:pt x="2978" y="6522"/>
                    <a:pt x="4530" y="6718"/>
                  </a:cubicBezTo>
                  <a:cubicBezTo>
                    <a:pt x="4676" y="5957"/>
                    <a:pt x="4786" y="5013"/>
                    <a:pt x="4756" y="3960"/>
                  </a:cubicBezTo>
                  <a:cubicBezTo>
                    <a:pt x="4700" y="1953"/>
                    <a:pt x="3903" y="590"/>
                    <a:pt x="3479"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869;p41">
              <a:extLst>
                <a:ext uri="{FF2B5EF4-FFF2-40B4-BE49-F238E27FC236}">
                  <a16:creationId xmlns:a16="http://schemas.microsoft.com/office/drawing/2014/main" id="{7689EF2E-755D-F696-491C-0460518BC23F}"/>
                </a:ext>
              </a:extLst>
            </p:cNvPr>
            <p:cNvSpPr/>
            <p:nvPr/>
          </p:nvSpPr>
          <p:spPr>
            <a:xfrm>
              <a:off x="3526425" y="2784850"/>
              <a:ext cx="119650" cy="167975"/>
            </a:xfrm>
            <a:custGeom>
              <a:avLst/>
              <a:gdLst/>
              <a:ahLst/>
              <a:cxnLst/>
              <a:rect l="l" t="t" r="r" b="b"/>
              <a:pathLst>
                <a:path w="4786" h="6719" extrusionOk="0">
                  <a:moveTo>
                    <a:pt x="3479" y="1"/>
                  </a:moveTo>
                  <a:cubicBezTo>
                    <a:pt x="2779" y="290"/>
                    <a:pt x="2117" y="728"/>
                    <a:pt x="1583" y="1409"/>
                  </a:cubicBezTo>
                  <a:cubicBezTo>
                    <a:pt x="1002" y="2148"/>
                    <a:pt x="463" y="3663"/>
                    <a:pt x="0" y="5511"/>
                  </a:cubicBezTo>
                  <a:cubicBezTo>
                    <a:pt x="1365" y="6211"/>
                    <a:pt x="2978" y="6522"/>
                    <a:pt x="4530" y="6718"/>
                  </a:cubicBezTo>
                  <a:cubicBezTo>
                    <a:pt x="4676" y="5957"/>
                    <a:pt x="4786" y="5013"/>
                    <a:pt x="4756" y="3960"/>
                  </a:cubicBezTo>
                  <a:cubicBezTo>
                    <a:pt x="4700" y="1953"/>
                    <a:pt x="3903" y="590"/>
                    <a:pt x="3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870;p41">
              <a:extLst>
                <a:ext uri="{FF2B5EF4-FFF2-40B4-BE49-F238E27FC236}">
                  <a16:creationId xmlns:a16="http://schemas.microsoft.com/office/drawing/2014/main" id="{9BD4430D-1A8F-4FA4-1DA0-3C2B719D7FFF}"/>
                </a:ext>
              </a:extLst>
            </p:cNvPr>
            <p:cNvSpPr/>
            <p:nvPr/>
          </p:nvSpPr>
          <p:spPr>
            <a:xfrm>
              <a:off x="3959225" y="2781650"/>
              <a:ext cx="137800" cy="166175"/>
            </a:xfrm>
            <a:custGeom>
              <a:avLst/>
              <a:gdLst/>
              <a:ahLst/>
              <a:cxnLst/>
              <a:rect l="l" t="t" r="r" b="b"/>
              <a:pathLst>
                <a:path w="5512" h="6647" extrusionOk="0">
                  <a:moveTo>
                    <a:pt x="1704" y="1"/>
                  </a:moveTo>
                  <a:cubicBezTo>
                    <a:pt x="1281" y="728"/>
                    <a:pt x="0" y="3332"/>
                    <a:pt x="1039" y="6647"/>
                  </a:cubicBezTo>
                  <a:cubicBezTo>
                    <a:pt x="2589" y="6369"/>
                    <a:pt x="4097" y="5957"/>
                    <a:pt x="5512" y="5339"/>
                  </a:cubicBezTo>
                  <a:cubicBezTo>
                    <a:pt x="5066" y="3625"/>
                    <a:pt x="4554" y="2233"/>
                    <a:pt x="4004" y="1537"/>
                  </a:cubicBezTo>
                  <a:cubicBezTo>
                    <a:pt x="3392" y="760"/>
                    <a:pt x="2574" y="288"/>
                    <a:pt x="1704"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871;p41">
              <a:extLst>
                <a:ext uri="{FF2B5EF4-FFF2-40B4-BE49-F238E27FC236}">
                  <a16:creationId xmlns:a16="http://schemas.microsoft.com/office/drawing/2014/main" id="{90A56B50-4927-1B5B-BAF7-8BEC53E5CAB0}"/>
                </a:ext>
              </a:extLst>
            </p:cNvPr>
            <p:cNvSpPr/>
            <p:nvPr/>
          </p:nvSpPr>
          <p:spPr>
            <a:xfrm>
              <a:off x="3959225" y="2781650"/>
              <a:ext cx="137800" cy="166175"/>
            </a:xfrm>
            <a:custGeom>
              <a:avLst/>
              <a:gdLst/>
              <a:ahLst/>
              <a:cxnLst/>
              <a:rect l="l" t="t" r="r" b="b"/>
              <a:pathLst>
                <a:path w="5512" h="6647" extrusionOk="0">
                  <a:moveTo>
                    <a:pt x="1704" y="1"/>
                  </a:moveTo>
                  <a:cubicBezTo>
                    <a:pt x="1281" y="728"/>
                    <a:pt x="0" y="3332"/>
                    <a:pt x="1039" y="6647"/>
                  </a:cubicBezTo>
                  <a:cubicBezTo>
                    <a:pt x="2589" y="6369"/>
                    <a:pt x="4097" y="5957"/>
                    <a:pt x="5512" y="5339"/>
                  </a:cubicBezTo>
                  <a:cubicBezTo>
                    <a:pt x="5066" y="3625"/>
                    <a:pt x="4554" y="2233"/>
                    <a:pt x="4004" y="1537"/>
                  </a:cubicBezTo>
                  <a:cubicBezTo>
                    <a:pt x="3392" y="760"/>
                    <a:pt x="2574" y="288"/>
                    <a:pt x="17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872;p41">
              <a:extLst>
                <a:ext uri="{FF2B5EF4-FFF2-40B4-BE49-F238E27FC236}">
                  <a16:creationId xmlns:a16="http://schemas.microsoft.com/office/drawing/2014/main" id="{52ADF04F-7C9E-B046-A475-284E30BC7D8E}"/>
                </a:ext>
              </a:extLst>
            </p:cNvPr>
            <p:cNvSpPr/>
            <p:nvPr/>
          </p:nvSpPr>
          <p:spPr>
            <a:xfrm>
              <a:off x="3526425" y="2784850"/>
              <a:ext cx="119650" cy="167975"/>
            </a:xfrm>
            <a:custGeom>
              <a:avLst/>
              <a:gdLst/>
              <a:ahLst/>
              <a:cxnLst/>
              <a:rect l="l" t="t" r="r" b="b"/>
              <a:pathLst>
                <a:path w="4786" h="6719" extrusionOk="0">
                  <a:moveTo>
                    <a:pt x="3479" y="1"/>
                  </a:moveTo>
                  <a:cubicBezTo>
                    <a:pt x="3439" y="17"/>
                    <a:pt x="3401" y="37"/>
                    <a:pt x="3361" y="52"/>
                  </a:cubicBezTo>
                  <a:cubicBezTo>
                    <a:pt x="3710" y="1346"/>
                    <a:pt x="4636" y="5453"/>
                    <a:pt x="2385" y="5579"/>
                  </a:cubicBezTo>
                  <a:cubicBezTo>
                    <a:pt x="2337" y="5582"/>
                    <a:pt x="2290" y="5583"/>
                    <a:pt x="2244" y="5583"/>
                  </a:cubicBezTo>
                  <a:cubicBezTo>
                    <a:pt x="884" y="5583"/>
                    <a:pt x="614" y="4392"/>
                    <a:pt x="648" y="3310"/>
                  </a:cubicBezTo>
                  <a:lnTo>
                    <a:pt x="648" y="3310"/>
                  </a:lnTo>
                  <a:cubicBezTo>
                    <a:pt x="420" y="3955"/>
                    <a:pt x="201" y="4703"/>
                    <a:pt x="0" y="5511"/>
                  </a:cubicBezTo>
                  <a:cubicBezTo>
                    <a:pt x="1365" y="6211"/>
                    <a:pt x="2978" y="6522"/>
                    <a:pt x="4530" y="6718"/>
                  </a:cubicBezTo>
                  <a:cubicBezTo>
                    <a:pt x="4676" y="5957"/>
                    <a:pt x="4786" y="5013"/>
                    <a:pt x="4756" y="3960"/>
                  </a:cubicBezTo>
                  <a:cubicBezTo>
                    <a:pt x="4700" y="1953"/>
                    <a:pt x="3903" y="590"/>
                    <a:pt x="347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873;p41">
              <a:extLst>
                <a:ext uri="{FF2B5EF4-FFF2-40B4-BE49-F238E27FC236}">
                  <a16:creationId xmlns:a16="http://schemas.microsoft.com/office/drawing/2014/main" id="{1FCA7F0A-3A7B-AA2F-ABAC-B8D98FCB73BC}"/>
                </a:ext>
              </a:extLst>
            </p:cNvPr>
            <p:cNvSpPr/>
            <p:nvPr/>
          </p:nvSpPr>
          <p:spPr>
            <a:xfrm>
              <a:off x="3959300" y="2781650"/>
              <a:ext cx="137775" cy="166175"/>
            </a:xfrm>
            <a:custGeom>
              <a:avLst/>
              <a:gdLst/>
              <a:ahLst/>
              <a:cxnLst/>
              <a:rect l="l" t="t" r="r" b="b"/>
              <a:pathLst>
                <a:path w="5511" h="6647" extrusionOk="0">
                  <a:moveTo>
                    <a:pt x="1703" y="1"/>
                  </a:moveTo>
                  <a:cubicBezTo>
                    <a:pt x="1281" y="728"/>
                    <a:pt x="0" y="3332"/>
                    <a:pt x="1039" y="6647"/>
                  </a:cubicBezTo>
                  <a:cubicBezTo>
                    <a:pt x="2588" y="6369"/>
                    <a:pt x="4095" y="5957"/>
                    <a:pt x="5510" y="5339"/>
                  </a:cubicBezTo>
                  <a:cubicBezTo>
                    <a:pt x="5320" y="4606"/>
                    <a:pt x="5117" y="3934"/>
                    <a:pt x="4904" y="3346"/>
                  </a:cubicBezTo>
                  <a:cubicBezTo>
                    <a:pt x="4580" y="4405"/>
                    <a:pt x="4037" y="5471"/>
                    <a:pt x="3168" y="5471"/>
                  </a:cubicBezTo>
                  <a:cubicBezTo>
                    <a:pt x="2934" y="5471"/>
                    <a:pt x="2677" y="5394"/>
                    <a:pt x="2394" y="5219"/>
                  </a:cubicBezTo>
                  <a:cubicBezTo>
                    <a:pt x="325" y="3938"/>
                    <a:pt x="1580" y="854"/>
                    <a:pt x="1933" y="85"/>
                  </a:cubicBezTo>
                  <a:cubicBezTo>
                    <a:pt x="1855" y="55"/>
                    <a:pt x="1779" y="26"/>
                    <a:pt x="170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874;p41">
              <a:extLst>
                <a:ext uri="{FF2B5EF4-FFF2-40B4-BE49-F238E27FC236}">
                  <a16:creationId xmlns:a16="http://schemas.microsoft.com/office/drawing/2014/main" id="{464F327B-B776-DD74-73A7-27FC6D60B114}"/>
                </a:ext>
              </a:extLst>
            </p:cNvPr>
            <p:cNvSpPr/>
            <p:nvPr/>
          </p:nvSpPr>
          <p:spPr>
            <a:xfrm>
              <a:off x="3688050" y="2727650"/>
              <a:ext cx="98375" cy="116000"/>
            </a:xfrm>
            <a:custGeom>
              <a:avLst/>
              <a:gdLst/>
              <a:ahLst/>
              <a:cxnLst/>
              <a:rect l="l" t="t" r="r" b="b"/>
              <a:pathLst>
                <a:path w="3935" h="4640" extrusionOk="0">
                  <a:moveTo>
                    <a:pt x="1940" y="0"/>
                  </a:moveTo>
                  <a:cubicBezTo>
                    <a:pt x="1619" y="0"/>
                    <a:pt x="1206" y="67"/>
                    <a:pt x="1030" y="383"/>
                  </a:cubicBezTo>
                  <a:cubicBezTo>
                    <a:pt x="724" y="934"/>
                    <a:pt x="1" y="2033"/>
                    <a:pt x="167" y="3365"/>
                  </a:cubicBezTo>
                  <a:cubicBezTo>
                    <a:pt x="167" y="3365"/>
                    <a:pt x="790" y="2831"/>
                    <a:pt x="1426" y="2831"/>
                  </a:cubicBezTo>
                  <a:cubicBezTo>
                    <a:pt x="1574" y="2831"/>
                    <a:pt x="1722" y="2860"/>
                    <a:pt x="1864" y="2931"/>
                  </a:cubicBezTo>
                  <a:cubicBezTo>
                    <a:pt x="2261" y="3130"/>
                    <a:pt x="2624" y="3401"/>
                    <a:pt x="2937" y="3721"/>
                  </a:cubicBezTo>
                  <a:cubicBezTo>
                    <a:pt x="3245" y="4037"/>
                    <a:pt x="3408" y="4339"/>
                    <a:pt x="3699" y="4639"/>
                  </a:cubicBezTo>
                  <a:cubicBezTo>
                    <a:pt x="3935" y="4307"/>
                    <a:pt x="3726" y="3698"/>
                    <a:pt x="3559" y="3394"/>
                  </a:cubicBezTo>
                  <a:cubicBezTo>
                    <a:pt x="3417" y="3136"/>
                    <a:pt x="3203" y="3136"/>
                    <a:pt x="3028" y="2902"/>
                  </a:cubicBezTo>
                  <a:cubicBezTo>
                    <a:pt x="2887" y="2717"/>
                    <a:pt x="2725" y="2571"/>
                    <a:pt x="2620" y="2340"/>
                  </a:cubicBezTo>
                  <a:cubicBezTo>
                    <a:pt x="2460" y="1990"/>
                    <a:pt x="2382" y="1606"/>
                    <a:pt x="2354" y="1221"/>
                  </a:cubicBezTo>
                  <a:cubicBezTo>
                    <a:pt x="2339" y="1055"/>
                    <a:pt x="2467" y="125"/>
                    <a:pt x="2396" y="53"/>
                  </a:cubicBezTo>
                  <a:cubicBezTo>
                    <a:pt x="2382" y="39"/>
                    <a:pt x="2372" y="31"/>
                    <a:pt x="2367" y="31"/>
                  </a:cubicBezTo>
                  <a:cubicBezTo>
                    <a:pt x="2365" y="31"/>
                    <a:pt x="2363" y="33"/>
                    <a:pt x="2363" y="37"/>
                  </a:cubicBezTo>
                  <a:cubicBezTo>
                    <a:pt x="2363" y="37"/>
                    <a:pt x="2177" y="0"/>
                    <a:pt x="194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875;p41">
              <a:extLst>
                <a:ext uri="{FF2B5EF4-FFF2-40B4-BE49-F238E27FC236}">
                  <a16:creationId xmlns:a16="http://schemas.microsoft.com/office/drawing/2014/main" id="{F2366533-2943-FCA9-0FCA-DDFB4D902D16}"/>
                </a:ext>
              </a:extLst>
            </p:cNvPr>
            <p:cNvSpPr/>
            <p:nvPr/>
          </p:nvSpPr>
          <p:spPr>
            <a:xfrm>
              <a:off x="3688050" y="2727650"/>
              <a:ext cx="98375" cy="116000"/>
            </a:xfrm>
            <a:custGeom>
              <a:avLst/>
              <a:gdLst/>
              <a:ahLst/>
              <a:cxnLst/>
              <a:rect l="l" t="t" r="r" b="b"/>
              <a:pathLst>
                <a:path w="3935" h="4640" extrusionOk="0">
                  <a:moveTo>
                    <a:pt x="1940" y="0"/>
                  </a:moveTo>
                  <a:cubicBezTo>
                    <a:pt x="1619" y="0"/>
                    <a:pt x="1206" y="67"/>
                    <a:pt x="1030" y="383"/>
                  </a:cubicBezTo>
                  <a:cubicBezTo>
                    <a:pt x="724" y="934"/>
                    <a:pt x="1" y="2033"/>
                    <a:pt x="167" y="3365"/>
                  </a:cubicBezTo>
                  <a:cubicBezTo>
                    <a:pt x="167" y="3365"/>
                    <a:pt x="790" y="2831"/>
                    <a:pt x="1426" y="2831"/>
                  </a:cubicBezTo>
                  <a:cubicBezTo>
                    <a:pt x="1574" y="2831"/>
                    <a:pt x="1722" y="2860"/>
                    <a:pt x="1864" y="2931"/>
                  </a:cubicBezTo>
                  <a:cubicBezTo>
                    <a:pt x="2261" y="3130"/>
                    <a:pt x="2624" y="3401"/>
                    <a:pt x="2937" y="3721"/>
                  </a:cubicBezTo>
                  <a:cubicBezTo>
                    <a:pt x="3245" y="4037"/>
                    <a:pt x="3408" y="4339"/>
                    <a:pt x="3699" y="4639"/>
                  </a:cubicBezTo>
                  <a:cubicBezTo>
                    <a:pt x="3935" y="4307"/>
                    <a:pt x="3726" y="3698"/>
                    <a:pt x="3559" y="3394"/>
                  </a:cubicBezTo>
                  <a:cubicBezTo>
                    <a:pt x="3417" y="3136"/>
                    <a:pt x="3203" y="3136"/>
                    <a:pt x="3028" y="2902"/>
                  </a:cubicBezTo>
                  <a:cubicBezTo>
                    <a:pt x="2887" y="2717"/>
                    <a:pt x="2725" y="2571"/>
                    <a:pt x="2620" y="2340"/>
                  </a:cubicBezTo>
                  <a:cubicBezTo>
                    <a:pt x="2460" y="1990"/>
                    <a:pt x="2382" y="1606"/>
                    <a:pt x="2354" y="1221"/>
                  </a:cubicBezTo>
                  <a:cubicBezTo>
                    <a:pt x="2339" y="1055"/>
                    <a:pt x="2467" y="125"/>
                    <a:pt x="2396" y="53"/>
                  </a:cubicBezTo>
                  <a:cubicBezTo>
                    <a:pt x="2382" y="39"/>
                    <a:pt x="2372" y="31"/>
                    <a:pt x="2367" y="31"/>
                  </a:cubicBezTo>
                  <a:cubicBezTo>
                    <a:pt x="2365" y="31"/>
                    <a:pt x="2363" y="33"/>
                    <a:pt x="2363" y="37"/>
                  </a:cubicBezTo>
                  <a:cubicBezTo>
                    <a:pt x="2363" y="37"/>
                    <a:pt x="2177" y="0"/>
                    <a:pt x="19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876;p41">
              <a:extLst>
                <a:ext uri="{FF2B5EF4-FFF2-40B4-BE49-F238E27FC236}">
                  <a16:creationId xmlns:a16="http://schemas.microsoft.com/office/drawing/2014/main" id="{7425AA5A-A77B-50AE-FA45-4ADDCDF04473}"/>
                </a:ext>
              </a:extLst>
            </p:cNvPr>
            <p:cNvSpPr/>
            <p:nvPr/>
          </p:nvSpPr>
          <p:spPr>
            <a:xfrm>
              <a:off x="3836450" y="2719600"/>
              <a:ext cx="94600" cy="119150"/>
            </a:xfrm>
            <a:custGeom>
              <a:avLst/>
              <a:gdLst/>
              <a:ahLst/>
              <a:cxnLst/>
              <a:rect l="l" t="t" r="r" b="b"/>
              <a:pathLst>
                <a:path w="3784" h="4766" extrusionOk="0">
                  <a:moveTo>
                    <a:pt x="1711" y="0"/>
                  </a:moveTo>
                  <a:cubicBezTo>
                    <a:pt x="1459" y="0"/>
                    <a:pt x="1263" y="36"/>
                    <a:pt x="1263" y="36"/>
                  </a:cubicBezTo>
                  <a:cubicBezTo>
                    <a:pt x="1263" y="32"/>
                    <a:pt x="1261" y="31"/>
                    <a:pt x="1259" y="31"/>
                  </a:cubicBezTo>
                  <a:cubicBezTo>
                    <a:pt x="1253" y="31"/>
                    <a:pt x="1242" y="39"/>
                    <a:pt x="1227" y="53"/>
                  </a:cubicBezTo>
                  <a:cubicBezTo>
                    <a:pt x="1149" y="126"/>
                    <a:pt x="1286" y="1042"/>
                    <a:pt x="1273" y="1210"/>
                  </a:cubicBezTo>
                  <a:cubicBezTo>
                    <a:pt x="1243" y="1590"/>
                    <a:pt x="1159" y="1969"/>
                    <a:pt x="988" y="2316"/>
                  </a:cubicBezTo>
                  <a:cubicBezTo>
                    <a:pt x="879" y="2544"/>
                    <a:pt x="704" y="2688"/>
                    <a:pt x="554" y="2871"/>
                  </a:cubicBezTo>
                  <a:cubicBezTo>
                    <a:pt x="366" y="3099"/>
                    <a:pt x="328" y="3158"/>
                    <a:pt x="177" y="3412"/>
                  </a:cubicBezTo>
                  <a:cubicBezTo>
                    <a:pt x="0" y="3711"/>
                    <a:pt x="43" y="4434"/>
                    <a:pt x="296" y="4765"/>
                  </a:cubicBezTo>
                  <a:cubicBezTo>
                    <a:pt x="297" y="4765"/>
                    <a:pt x="297" y="4765"/>
                    <a:pt x="298" y="4765"/>
                  </a:cubicBezTo>
                  <a:cubicBezTo>
                    <a:pt x="324" y="4765"/>
                    <a:pt x="497" y="4218"/>
                    <a:pt x="513" y="4163"/>
                  </a:cubicBezTo>
                  <a:cubicBezTo>
                    <a:pt x="587" y="3892"/>
                    <a:pt x="686" y="3585"/>
                    <a:pt x="918" y="3408"/>
                  </a:cubicBezTo>
                  <a:cubicBezTo>
                    <a:pt x="1178" y="3210"/>
                    <a:pt x="1499" y="3032"/>
                    <a:pt x="1797" y="2896"/>
                  </a:cubicBezTo>
                  <a:cubicBezTo>
                    <a:pt x="1947" y="2826"/>
                    <a:pt x="2106" y="2797"/>
                    <a:pt x="2263" y="2797"/>
                  </a:cubicBezTo>
                  <a:cubicBezTo>
                    <a:pt x="2941" y="2797"/>
                    <a:pt x="3606" y="3324"/>
                    <a:pt x="3606" y="3324"/>
                  </a:cubicBezTo>
                  <a:cubicBezTo>
                    <a:pt x="3784" y="2010"/>
                    <a:pt x="3011" y="923"/>
                    <a:pt x="2686" y="380"/>
                  </a:cubicBezTo>
                  <a:cubicBezTo>
                    <a:pt x="2498" y="67"/>
                    <a:pt x="2053" y="0"/>
                    <a:pt x="171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877;p41">
              <a:extLst>
                <a:ext uri="{FF2B5EF4-FFF2-40B4-BE49-F238E27FC236}">
                  <a16:creationId xmlns:a16="http://schemas.microsoft.com/office/drawing/2014/main" id="{098F4B23-6FDE-494D-FA18-39684C85D939}"/>
                </a:ext>
              </a:extLst>
            </p:cNvPr>
            <p:cNvSpPr/>
            <p:nvPr/>
          </p:nvSpPr>
          <p:spPr>
            <a:xfrm>
              <a:off x="3836450" y="2719600"/>
              <a:ext cx="94600" cy="119150"/>
            </a:xfrm>
            <a:custGeom>
              <a:avLst/>
              <a:gdLst/>
              <a:ahLst/>
              <a:cxnLst/>
              <a:rect l="l" t="t" r="r" b="b"/>
              <a:pathLst>
                <a:path w="3784" h="4766" extrusionOk="0">
                  <a:moveTo>
                    <a:pt x="1711" y="0"/>
                  </a:moveTo>
                  <a:cubicBezTo>
                    <a:pt x="1459" y="0"/>
                    <a:pt x="1263" y="36"/>
                    <a:pt x="1263" y="36"/>
                  </a:cubicBezTo>
                  <a:cubicBezTo>
                    <a:pt x="1263" y="32"/>
                    <a:pt x="1261" y="31"/>
                    <a:pt x="1259" y="31"/>
                  </a:cubicBezTo>
                  <a:cubicBezTo>
                    <a:pt x="1253" y="31"/>
                    <a:pt x="1242" y="39"/>
                    <a:pt x="1227" y="53"/>
                  </a:cubicBezTo>
                  <a:cubicBezTo>
                    <a:pt x="1149" y="126"/>
                    <a:pt x="1286" y="1042"/>
                    <a:pt x="1273" y="1210"/>
                  </a:cubicBezTo>
                  <a:cubicBezTo>
                    <a:pt x="1243" y="1590"/>
                    <a:pt x="1159" y="1969"/>
                    <a:pt x="988" y="2316"/>
                  </a:cubicBezTo>
                  <a:cubicBezTo>
                    <a:pt x="879" y="2544"/>
                    <a:pt x="704" y="2688"/>
                    <a:pt x="554" y="2871"/>
                  </a:cubicBezTo>
                  <a:cubicBezTo>
                    <a:pt x="366" y="3099"/>
                    <a:pt x="328" y="3158"/>
                    <a:pt x="177" y="3412"/>
                  </a:cubicBezTo>
                  <a:cubicBezTo>
                    <a:pt x="0" y="3711"/>
                    <a:pt x="43" y="4434"/>
                    <a:pt x="296" y="4765"/>
                  </a:cubicBezTo>
                  <a:cubicBezTo>
                    <a:pt x="297" y="4765"/>
                    <a:pt x="297" y="4765"/>
                    <a:pt x="298" y="4765"/>
                  </a:cubicBezTo>
                  <a:cubicBezTo>
                    <a:pt x="324" y="4765"/>
                    <a:pt x="497" y="4218"/>
                    <a:pt x="513" y="4163"/>
                  </a:cubicBezTo>
                  <a:cubicBezTo>
                    <a:pt x="587" y="3892"/>
                    <a:pt x="686" y="3585"/>
                    <a:pt x="918" y="3408"/>
                  </a:cubicBezTo>
                  <a:cubicBezTo>
                    <a:pt x="1178" y="3210"/>
                    <a:pt x="1499" y="3032"/>
                    <a:pt x="1797" y="2896"/>
                  </a:cubicBezTo>
                  <a:cubicBezTo>
                    <a:pt x="1947" y="2826"/>
                    <a:pt x="2106" y="2797"/>
                    <a:pt x="2263" y="2797"/>
                  </a:cubicBezTo>
                  <a:cubicBezTo>
                    <a:pt x="2941" y="2797"/>
                    <a:pt x="3606" y="3324"/>
                    <a:pt x="3606" y="3324"/>
                  </a:cubicBezTo>
                  <a:cubicBezTo>
                    <a:pt x="3784" y="2010"/>
                    <a:pt x="3011" y="923"/>
                    <a:pt x="2686" y="380"/>
                  </a:cubicBezTo>
                  <a:cubicBezTo>
                    <a:pt x="2498" y="67"/>
                    <a:pt x="2053" y="0"/>
                    <a:pt x="17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878;p41">
              <a:extLst>
                <a:ext uri="{FF2B5EF4-FFF2-40B4-BE49-F238E27FC236}">
                  <a16:creationId xmlns:a16="http://schemas.microsoft.com/office/drawing/2014/main" id="{AB195BB7-2130-A160-065B-6DD8EF361C1B}"/>
                </a:ext>
              </a:extLst>
            </p:cNvPr>
            <p:cNvSpPr/>
            <p:nvPr/>
          </p:nvSpPr>
          <p:spPr>
            <a:xfrm>
              <a:off x="3698375" y="2739525"/>
              <a:ext cx="14175" cy="27950"/>
            </a:xfrm>
            <a:custGeom>
              <a:avLst/>
              <a:gdLst/>
              <a:ahLst/>
              <a:cxnLst/>
              <a:rect l="l" t="t" r="r" b="b"/>
              <a:pathLst>
                <a:path w="567" h="1118" extrusionOk="0">
                  <a:moveTo>
                    <a:pt x="567" y="1"/>
                  </a:moveTo>
                  <a:lnTo>
                    <a:pt x="567" y="1"/>
                  </a:lnTo>
                  <a:cubicBezTo>
                    <a:pt x="563" y="5"/>
                    <a:pt x="560" y="6"/>
                    <a:pt x="556" y="10"/>
                  </a:cubicBezTo>
                  <a:cubicBezTo>
                    <a:pt x="402" y="284"/>
                    <a:pt x="177" y="662"/>
                    <a:pt x="0" y="1118"/>
                  </a:cubicBezTo>
                  <a:lnTo>
                    <a:pt x="567" y="1"/>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879;p41">
              <a:extLst>
                <a:ext uri="{FF2B5EF4-FFF2-40B4-BE49-F238E27FC236}">
                  <a16:creationId xmlns:a16="http://schemas.microsoft.com/office/drawing/2014/main" id="{07E5BC21-E998-D4DE-A7F1-8AD794A580A0}"/>
                </a:ext>
              </a:extLst>
            </p:cNvPr>
            <p:cNvSpPr/>
            <p:nvPr/>
          </p:nvSpPr>
          <p:spPr>
            <a:xfrm>
              <a:off x="3712600" y="2727575"/>
              <a:ext cx="73800" cy="116025"/>
            </a:xfrm>
            <a:custGeom>
              <a:avLst/>
              <a:gdLst/>
              <a:ahLst/>
              <a:cxnLst/>
              <a:rect l="l" t="t" r="r" b="b"/>
              <a:pathLst>
                <a:path w="2952" h="4641" extrusionOk="0">
                  <a:moveTo>
                    <a:pt x="961" y="1"/>
                  </a:moveTo>
                  <a:cubicBezTo>
                    <a:pt x="640" y="1"/>
                    <a:pt x="224" y="68"/>
                    <a:pt x="48" y="385"/>
                  </a:cubicBezTo>
                  <a:lnTo>
                    <a:pt x="1" y="477"/>
                  </a:lnTo>
                  <a:cubicBezTo>
                    <a:pt x="88" y="396"/>
                    <a:pt x="178" y="345"/>
                    <a:pt x="269" y="345"/>
                  </a:cubicBezTo>
                  <a:cubicBezTo>
                    <a:pt x="307" y="345"/>
                    <a:pt x="344" y="354"/>
                    <a:pt x="382" y="373"/>
                  </a:cubicBezTo>
                  <a:cubicBezTo>
                    <a:pt x="929" y="656"/>
                    <a:pt x="946" y="1881"/>
                    <a:pt x="1023" y="2144"/>
                  </a:cubicBezTo>
                  <a:cubicBezTo>
                    <a:pt x="1061" y="2281"/>
                    <a:pt x="869" y="2592"/>
                    <a:pt x="677" y="2860"/>
                  </a:cubicBezTo>
                  <a:cubicBezTo>
                    <a:pt x="745" y="2878"/>
                    <a:pt x="812" y="2898"/>
                    <a:pt x="880" y="2933"/>
                  </a:cubicBezTo>
                  <a:cubicBezTo>
                    <a:pt x="1278" y="3132"/>
                    <a:pt x="1641" y="3402"/>
                    <a:pt x="1954" y="3723"/>
                  </a:cubicBezTo>
                  <a:cubicBezTo>
                    <a:pt x="2261" y="4037"/>
                    <a:pt x="2425" y="4340"/>
                    <a:pt x="2715" y="4641"/>
                  </a:cubicBezTo>
                  <a:cubicBezTo>
                    <a:pt x="2952" y="4308"/>
                    <a:pt x="2741" y="3700"/>
                    <a:pt x="2576" y="3395"/>
                  </a:cubicBezTo>
                  <a:cubicBezTo>
                    <a:pt x="2433" y="3137"/>
                    <a:pt x="2221" y="3137"/>
                    <a:pt x="2043" y="2904"/>
                  </a:cubicBezTo>
                  <a:cubicBezTo>
                    <a:pt x="1904" y="2719"/>
                    <a:pt x="1742" y="2571"/>
                    <a:pt x="1636" y="2342"/>
                  </a:cubicBezTo>
                  <a:cubicBezTo>
                    <a:pt x="1477" y="1992"/>
                    <a:pt x="1399" y="1607"/>
                    <a:pt x="1370" y="1223"/>
                  </a:cubicBezTo>
                  <a:cubicBezTo>
                    <a:pt x="1357" y="1056"/>
                    <a:pt x="1485" y="128"/>
                    <a:pt x="1414" y="53"/>
                  </a:cubicBezTo>
                  <a:cubicBezTo>
                    <a:pt x="1400" y="39"/>
                    <a:pt x="1390" y="31"/>
                    <a:pt x="1385" y="31"/>
                  </a:cubicBezTo>
                  <a:cubicBezTo>
                    <a:pt x="1383" y="31"/>
                    <a:pt x="1381" y="33"/>
                    <a:pt x="1381" y="37"/>
                  </a:cubicBezTo>
                  <a:cubicBezTo>
                    <a:pt x="1381" y="37"/>
                    <a:pt x="1197" y="1"/>
                    <a:pt x="9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880;p41">
              <a:extLst>
                <a:ext uri="{FF2B5EF4-FFF2-40B4-BE49-F238E27FC236}">
                  <a16:creationId xmlns:a16="http://schemas.microsoft.com/office/drawing/2014/main" id="{90C26EEC-986B-4E1A-32E0-622717FA40F5}"/>
                </a:ext>
              </a:extLst>
            </p:cNvPr>
            <p:cNvSpPr/>
            <p:nvPr/>
          </p:nvSpPr>
          <p:spPr>
            <a:xfrm>
              <a:off x="3836400" y="2719625"/>
              <a:ext cx="62850" cy="118975"/>
            </a:xfrm>
            <a:custGeom>
              <a:avLst/>
              <a:gdLst/>
              <a:ahLst/>
              <a:cxnLst/>
              <a:rect l="l" t="t" r="r" b="b"/>
              <a:pathLst>
                <a:path w="2514" h="4759" extrusionOk="0">
                  <a:moveTo>
                    <a:pt x="1706" y="0"/>
                  </a:moveTo>
                  <a:cubicBezTo>
                    <a:pt x="1456" y="0"/>
                    <a:pt x="1262" y="35"/>
                    <a:pt x="1262" y="35"/>
                  </a:cubicBezTo>
                  <a:cubicBezTo>
                    <a:pt x="1262" y="31"/>
                    <a:pt x="1261" y="30"/>
                    <a:pt x="1259" y="30"/>
                  </a:cubicBezTo>
                  <a:cubicBezTo>
                    <a:pt x="1254" y="30"/>
                    <a:pt x="1243" y="38"/>
                    <a:pt x="1227" y="52"/>
                  </a:cubicBezTo>
                  <a:cubicBezTo>
                    <a:pt x="1150" y="125"/>
                    <a:pt x="1288" y="1041"/>
                    <a:pt x="1273" y="1205"/>
                  </a:cubicBezTo>
                  <a:cubicBezTo>
                    <a:pt x="1241" y="1585"/>
                    <a:pt x="1158" y="1964"/>
                    <a:pt x="989" y="2310"/>
                  </a:cubicBezTo>
                  <a:cubicBezTo>
                    <a:pt x="876" y="2537"/>
                    <a:pt x="704" y="2683"/>
                    <a:pt x="555" y="2865"/>
                  </a:cubicBezTo>
                  <a:cubicBezTo>
                    <a:pt x="365" y="3094"/>
                    <a:pt x="328" y="3151"/>
                    <a:pt x="177" y="3406"/>
                  </a:cubicBezTo>
                  <a:cubicBezTo>
                    <a:pt x="1" y="3705"/>
                    <a:pt x="44" y="4429"/>
                    <a:pt x="297" y="4758"/>
                  </a:cubicBezTo>
                  <a:cubicBezTo>
                    <a:pt x="297" y="4759"/>
                    <a:pt x="298" y="4759"/>
                    <a:pt x="299" y="4759"/>
                  </a:cubicBezTo>
                  <a:cubicBezTo>
                    <a:pt x="324" y="4759"/>
                    <a:pt x="499" y="4211"/>
                    <a:pt x="513" y="4156"/>
                  </a:cubicBezTo>
                  <a:cubicBezTo>
                    <a:pt x="586" y="3888"/>
                    <a:pt x="688" y="3579"/>
                    <a:pt x="919" y="3401"/>
                  </a:cubicBezTo>
                  <a:cubicBezTo>
                    <a:pt x="1177" y="3206"/>
                    <a:pt x="1500" y="3028"/>
                    <a:pt x="1796" y="2889"/>
                  </a:cubicBezTo>
                  <a:cubicBezTo>
                    <a:pt x="1946" y="2820"/>
                    <a:pt x="2103" y="2792"/>
                    <a:pt x="2259" y="2792"/>
                  </a:cubicBezTo>
                  <a:cubicBezTo>
                    <a:pt x="2345" y="2792"/>
                    <a:pt x="2430" y="2800"/>
                    <a:pt x="2513" y="2815"/>
                  </a:cubicBezTo>
                  <a:cubicBezTo>
                    <a:pt x="2092" y="2480"/>
                    <a:pt x="1565" y="1925"/>
                    <a:pt x="1565" y="1259"/>
                  </a:cubicBezTo>
                  <a:cubicBezTo>
                    <a:pt x="1565" y="657"/>
                    <a:pt x="1866" y="270"/>
                    <a:pt x="2140" y="42"/>
                  </a:cubicBezTo>
                  <a:cubicBezTo>
                    <a:pt x="1994" y="11"/>
                    <a:pt x="1842" y="0"/>
                    <a:pt x="170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881;p41">
              <a:extLst>
                <a:ext uri="{FF2B5EF4-FFF2-40B4-BE49-F238E27FC236}">
                  <a16:creationId xmlns:a16="http://schemas.microsoft.com/office/drawing/2014/main" id="{B70348CA-69FB-559A-D419-98BCDE622711}"/>
                </a:ext>
              </a:extLst>
            </p:cNvPr>
            <p:cNvSpPr/>
            <p:nvPr/>
          </p:nvSpPr>
          <p:spPr>
            <a:xfrm>
              <a:off x="3758300" y="2849950"/>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7"/>
                    <a:pt x="541" y="0"/>
                    <a:pt x="3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882;p41">
              <a:extLst>
                <a:ext uri="{FF2B5EF4-FFF2-40B4-BE49-F238E27FC236}">
                  <a16:creationId xmlns:a16="http://schemas.microsoft.com/office/drawing/2014/main" id="{9198C68C-5164-E468-16E2-A5C16EE44014}"/>
                </a:ext>
              </a:extLst>
            </p:cNvPr>
            <p:cNvSpPr/>
            <p:nvPr/>
          </p:nvSpPr>
          <p:spPr>
            <a:xfrm>
              <a:off x="3756450" y="2848550"/>
              <a:ext cx="17450" cy="26375"/>
            </a:xfrm>
            <a:custGeom>
              <a:avLst/>
              <a:gdLst/>
              <a:ahLst/>
              <a:cxnLst/>
              <a:rect l="l" t="t" r="r" b="b"/>
              <a:pathLst>
                <a:path w="698" h="1055" extrusionOk="0">
                  <a:moveTo>
                    <a:pt x="351" y="1"/>
                  </a:moveTo>
                  <a:cubicBezTo>
                    <a:pt x="350" y="1"/>
                    <a:pt x="350" y="1"/>
                    <a:pt x="349" y="1"/>
                  </a:cubicBezTo>
                  <a:cubicBezTo>
                    <a:pt x="157" y="1"/>
                    <a:pt x="0" y="236"/>
                    <a:pt x="0" y="528"/>
                  </a:cubicBezTo>
                  <a:cubicBezTo>
                    <a:pt x="0" y="818"/>
                    <a:pt x="157" y="1054"/>
                    <a:pt x="349" y="1054"/>
                  </a:cubicBezTo>
                  <a:cubicBezTo>
                    <a:pt x="541" y="1054"/>
                    <a:pt x="698" y="819"/>
                    <a:pt x="698" y="528"/>
                  </a:cubicBezTo>
                  <a:cubicBezTo>
                    <a:pt x="698" y="237"/>
                    <a:pt x="542" y="1"/>
                    <a:pt x="3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883;p41">
              <a:extLst>
                <a:ext uri="{FF2B5EF4-FFF2-40B4-BE49-F238E27FC236}">
                  <a16:creationId xmlns:a16="http://schemas.microsoft.com/office/drawing/2014/main" id="{052B290F-A67E-4B65-E324-EF02AC3DA406}"/>
                </a:ext>
              </a:extLst>
            </p:cNvPr>
            <p:cNvSpPr/>
            <p:nvPr/>
          </p:nvSpPr>
          <p:spPr>
            <a:xfrm>
              <a:off x="3756600" y="2852475"/>
              <a:ext cx="17300" cy="22450"/>
            </a:xfrm>
            <a:custGeom>
              <a:avLst/>
              <a:gdLst/>
              <a:ahLst/>
              <a:cxnLst/>
              <a:rect l="l" t="t" r="r" b="b"/>
              <a:pathLst>
                <a:path w="692" h="898" extrusionOk="0">
                  <a:moveTo>
                    <a:pt x="589" y="1"/>
                  </a:moveTo>
                  <a:lnTo>
                    <a:pt x="589" y="1"/>
                  </a:lnTo>
                  <a:cubicBezTo>
                    <a:pt x="594" y="29"/>
                    <a:pt x="595" y="57"/>
                    <a:pt x="595" y="87"/>
                  </a:cubicBezTo>
                  <a:cubicBezTo>
                    <a:pt x="595" y="379"/>
                    <a:pt x="436" y="614"/>
                    <a:pt x="238" y="614"/>
                  </a:cubicBezTo>
                  <a:cubicBezTo>
                    <a:pt x="147" y="614"/>
                    <a:pt x="63" y="563"/>
                    <a:pt x="0" y="479"/>
                  </a:cubicBezTo>
                  <a:lnTo>
                    <a:pt x="0" y="479"/>
                  </a:lnTo>
                  <a:cubicBezTo>
                    <a:pt x="34" y="718"/>
                    <a:pt x="174" y="897"/>
                    <a:pt x="340" y="897"/>
                  </a:cubicBezTo>
                  <a:cubicBezTo>
                    <a:pt x="532" y="897"/>
                    <a:pt x="689" y="661"/>
                    <a:pt x="689" y="371"/>
                  </a:cubicBezTo>
                  <a:cubicBezTo>
                    <a:pt x="692" y="227"/>
                    <a:pt x="652" y="97"/>
                    <a:pt x="58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884;p41">
              <a:extLst>
                <a:ext uri="{FF2B5EF4-FFF2-40B4-BE49-F238E27FC236}">
                  <a16:creationId xmlns:a16="http://schemas.microsoft.com/office/drawing/2014/main" id="{E32AA3F2-3C6A-9A07-31DC-9A900D96CC55}"/>
                </a:ext>
              </a:extLst>
            </p:cNvPr>
            <p:cNvSpPr/>
            <p:nvPr/>
          </p:nvSpPr>
          <p:spPr>
            <a:xfrm>
              <a:off x="3759225" y="2924825"/>
              <a:ext cx="17450" cy="26350"/>
            </a:xfrm>
            <a:custGeom>
              <a:avLst/>
              <a:gdLst/>
              <a:ahLst/>
              <a:cxnLst/>
              <a:rect l="l" t="t" r="r" b="b"/>
              <a:pathLst>
                <a:path w="698" h="1054" extrusionOk="0">
                  <a:moveTo>
                    <a:pt x="349" y="0"/>
                  </a:moveTo>
                  <a:cubicBezTo>
                    <a:pt x="157" y="0"/>
                    <a:pt x="0" y="235"/>
                    <a:pt x="0" y="527"/>
                  </a:cubicBezTo>
                  <a:cubicBezTo>
                    <a:pt x="0" y="816"/>
                    <a:pt x="157" y="1054"/>
                    <a:pt x="349" y="1054"/>
                  </a:cubicBezTo>
                  <a:cubicBezTo>
                    <a:pt x="541" y="1054"/>
                    <a:pt x="698" y="819"/>
                    <a:pt x="698" y="527"/>
                  </a:cubicBezTo>
                  <a:cubicBezTo>
                    <a:pt x="698" y="235"/>
                    <a:pt x="541" y="0"/>
                    <a:pt x="3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885;p41">
              <a:extLst>
                <a:ext uri="{FF2B5EF4-FFF2-40B4-BE49-F238E27FC236}">
                  <a16:creationId xmlns:a16="http://schemas.microsoft.com/office/drawing/2014/main" id="{248D838F-E9FD-67AD-70FA-51AD4F32CD98}"/>
                </a:ext>
              </a:extLst>
            </p:cNvPr>
            <p:cNvSpPr/>
            <p:nvPr/>
          </p:nvSpPr>
          <p:spPr>
            <a:xfrm>
              <a:off x="3757375" y="2923375"/>
              <a:ext cx="17450" cy="26375"/>
            </a:xfrm>
            <a:custGeom>
              <a:avLst/>
              <a:gdLst/>
              <a:ahLst/>
              <a:cxnLst/>
              <a:rect l="l" t="t" r="r" b="b"/>
              <a:pathLst>
                <a:path w="698" h="1055" extrusionOk="0">
                  <a:moveTo>
                    <a:pt x="349" y="0"/>
                  </a:moveTo>
                  <a:cubicBezTo>
                    <a:pt x="157" y="0"/>
                    <a:pt x="0" y="236"/>
                    <a:pt x="0" y="528"/>
                  </a:cubicBezTo>
                  <a:cubicBezTo>
                    <a:pt x="0" y="817"/>
                    <a:pt x="157" y="1055"/>
                    <a:pt x="349" y="1055"/>
                  </a:cubicBezTo>
                  <a:cubicBezTo>
                    <a:pt x="541" y="1055"/>
                    <a:pt x="698" y="818"/>
                    <a:pt x="698" y="528"/>
                  </a:cubicBezTo>
                  <a:cubicBezTo>
                    <a:pt x="698" y="238"/>
                    <a:pt x="541" y="1"/>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886;p41">
              <a:extLst>
                <a:ext uri="{FF2B5EF4-FFF2-40B4-BE49-F238E27FC236}">
                  <a16:creationId xmlns:a16="http://schemas.microsoft.com/office/drawing/2014/main" id="{1BCE054E-CFCE-8CCC-AD7B-21092A4549F9}"/>
                </a:ext>
              </a:extLst>
            </p:cNvPr>
            <p:cNvSpPr/>
            <p:nvPr/>
          </p:nvSpPr>
          <p:spPr>
            <a:xfrm>
              <a:off x="3757575" y="2927350"/>
              <a:ext cx="17250" cy="22450"/>
            </a:xfrm>
            <a:custGeom>
              <a:avLst/>
              <a:gdLst/>
              <a:ahLst/>
              <a:cxnLst/>
              <a:rect l="l" t="t" r="r" b="b"/>
              <a:pathLst>
                <a:path w="690" h="898" extrusionOk="0">
                  <a:moveTo>
                    <a:pt x="590" y="0"/>
                  </a:moveTo>
                  <a:cubicBezTo>
                    <a:pt x="593" y="29"/>
                    <a:pt x="596" y="57"/>
                    <a:pt x="596" y="87"/>
                  </a:cubicBezTo>
                  <a:cubicBezTo>
                    <a:pt x="596" y="379"/>
                    <a:pt x="435" y="614"/>
                    <a:pt x="237" y="614"/>
                  </a:cubicBezTo>
                  <a:cubicBezTo>
                    <a:pt x="148" y="614"/>
                    <a:pt x="64" y="563"/>
                    <a:pt x="1" y="479"/>
                  </a:cubicBezTo>
                  <a:lnTo>
                    <a:pt x="1" y="479"/>
                  </a:lnTo>
                  <a:cubicBezTo>
                    <a:pt x="35" y="716"/>
                    <a:pt x="173" y="897"/>
                    <a:pt x="341" y="897"/>
                  </a:cubicBezTo>
                  <a:cubicBezTo>
                    <a:pt x="533" y="897"/>
                    <a:pt x="690" y="659"/>
                    <a:pt x="690" y="371"/>
                  </a:cubicBezTo>
                  <a:cubicBezTo>
                    <a:pt x="690" y="224"/>
                    <a:pt x="650" y="94"/>
                    <a:pt x="5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887;p41">
              <a:extLst>
                <a:ext uri="{FF2B5EF4-FFF2-40B4-BE49-F238E27FC236}">
                  <a16:creationId xmlns:a16="http://schemas.microsoft.com/office/drawing/2014/main" id="{2CF5DFD1-EBE0-1DC2-201E-D6DD68066619}"/>
                </a:ext>
              </a:extLst>
            </p:cNvPr>
            <p:cNvSpPr/>
            <p:nvPr/>
          </p:nvSpPr>
          <p:spPr>
            <a:xfrm>
              <a:off x="3749050" y="2812825"/>
              <a:ext cx="3575" cy="147150"/>
            </a:xfrm>
            <a:custGeom>
              <a:avLst/>
              <a:gdLst/>
              <a:ahLst/>
              <a:cxnLst/>
              <a:rect l="l" t="t" r="r" b="b"/>
              <a:pathLst>
                <a:path w="143" h="5886" extrusionOk="0">
                  <a:moveTo>
                    <a:pt x="72" y="1"/>
                  </a:moveTo>
                  <a:cubicBezTo>
                    <a:pt x="33" y="1"/>
                    <a:pt x="0" y="3344"/>
                    <a:pt x="0" y="3344"/>
                  </a:cubicBezTo>
                  <a:cubicBezTo>
                    <a:pt x="0" y="3344"/>
                    <a:pt x="15" y="4890"/>
                    <a:pt x="36" y="5880"/>
                  </a:cubicBezTo>
                  <a:cubicBezTo>
                    <a:pt x="62" y="5880"/>
                    <a:pt x="84" y="5882"/>
                    <a:pt x="107" y="5885"/>
                  </a:cubicBezTo>
                  <a:cubicBezTo>
                    <a:pt x="128" y="4896"/>
                    <a:pt x="143" y="3344"/>
                    <a:pt x="143" y="3344"/>
                  </a:cubicBezTo>
                  <a:cubicBezTo>
                    <a:pt x="143" y="3344"/>
                    <a:pt x="111" y="1"/>
                    <a:pt x="7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888;p41">
              <a:extLst>
                <a:ext uri="{FF2B5EF4-FFF2-40B4-BE49-F238E27FC236}">
                  <a16:creationId xmlns:a16="http://schemas.microsoft.com/office/drawing/2014/main" id="{82F3EF7A-39A4-2ADE-6CC1-DAA66D416CBD}"/>
                </a:ext>
              </a:extLst>
            </p:cNvPr>
            <p:cNvSpPr/>
            <p:nvPr/>
          </p:nvSpPr>
          <p:spPr>
            <a:xfrm>
              <a:off x="3868825" y="2799850"/>
              <a:ext cx="4575" cy="156950"/>
            </a:xfrm>
            <a:custGeom>
              <a:avLst/>
              <a:gdLst/>
              <a:ahLst/>
              <a:cxnLst/>
              <a:rect l="l" t="t" r="r" b="b"/>
              <a:pathLst>
                <a:path w="183" h="6278" extrusionOk="0">
                  <a:moveTo>
                    <a:pt x="36" y="0"/>
                  </a:moveTo>
                  <a:cubicBezTo>
                    <a:pt x="31" y="0"/>
                    <a:pt x="26" y="50"/>
                    <a:pt x="22" y="135"/>
                  </a:cubicBezTo>
                  <a:cubicBezTo>
                    <a:pt x="19" y="221"/>
                    <a:pt x="15" y="343"/>
                    <a:pt x="11" y="491"/>
                  </a:cubicBezTo>
                  <a:cubicBezTo>
                    <a:pt x="5" y="787"/>
                    <a:pt x="1" y="1179"/>
                    <a:pt x="4" y="1572"/>
                  </a:cubicBezTo>
                  <a:lnTo>
                    <a:pt x="21" y="3140"/>
                  </a:lnTo>
                  <a:cubicBezTo>
                    <a:pt x="21" y="3140"/>
                    <a:pt x="49" y="3923"/>
                    <a:pt x="79" y="4709"/>
                  </a:cubicBezTo>
                  <a:cubicBezTo>
                    <a:pt x="93" y="5100"/>
                    <a:pt x="106" y="5493"/>
                    <a:pt x="117" y="5787"/>
                  </a:cubicBezTo>
                  <a:cubicBezTo>
                    <a:pt x="127" y="6083"/>
                    <a:pt x="136" y="6278"/>
                    <a:pt x="147" y="6278"/>
                  </a:cubicBezTo>
                  <a:cubicBezTo>
                    <a:pt x="153" y="6278"/>
                    <a:pt x="156" y="6228"/>
                    <a:pt x="162" y="6142"/>
                  </a:cubicBezTo>
                  <a:cubicBezTo>
                    <a:pt x="164" y="6057"/>
                    <a:pt x="169" y="5935"/>
                    <a:pt x="174" y="5787"/>
                  </a:cubicBezTo>
                  <a:cubicBezTo>
                    <a:pt x="179" y="5492"/>
                    <a:pt x="183" y="5100"/>
                    <a:pt x="181" y="4708"/>
                  </a:cubicBezTo>
                  <a:lnTo>
                    <a:pt x="163" y="3138"/>
                  </a:lnTo>
                  <a:cubicBezTo>
                    <a:pt x="163" y="3138"/>
                    <a:pt x="134" y="2355"/>
                    <a:pt x="105" y="1570"/>
                  </a:cubicBezTo>
                  <a:cubicBezTo>
                    <a:pt x="90" y="1179"/>
                    <a:pt x="78" y="785"/>
                    <a:pt x="66" y="491"/>
                  </a:cubicBezTo>
                  <a:cubicBezTo>
                    <a:pt x="56" y="197"/>
                    <a:pt x="48" y="0"/>
                    <a:pt x="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889;p41">
              <a:extLst>
                <a:ext uri="{FF2B5EF4-FFF2-40B4-BE49-F238E27FC236}">
                  <a16:creationId xmlns:a16="http://schemas.microsoft.com/office/drawing/2014/main" id="{77485CAF-4ADA-E108-12A7-5AD31AD76C14}"/>
                </a:ext>
              </a:extLst>
            </p:cNvPr>
            <p:cNvSpPr/>
            <p:nvPr/>
          </p:nvSpPr>
          <p:spPr>
            <a:xfrm>
              <a:off x="3849150" y="2856175"/>
              <a:ext cx="15575" cy="3575"/>
            </a:xfrm>
            <a:custGeom>
              <a:avLst/>
              <a:gdLst/>
              <a:ahLst/>
              <a:cxnLst/>
              <a:rect l="l" t="t" r="r" b="b"/>
              <a:pathLst>
                <a:path w="623" h="143" extrusionOk="0">
                  <a:moveTo>
                    <a:pt x="311" y="1"/>
                  </a:moveTo>
                  <a:cubicBezTo>
                    <a:pt x="311" y="1"/>
                    <a:pt x="1" y="32"/>
                    <a:pt x="1" y="72"/>
                  </a:cubicBezTo>
                  <a:cubicBezTo>
                    <a:pt x="1" y="110"/>
                    <a:pt x="311" y="143"/>
                    <a:pt x="311" y="143"/>
                  </a:cubicBezTo>
                  <a:cubicBezTo>
                    <a:pt x="311" y="143"/>
                    <a:pt x="623" y="110"/>
                    <a:pt x="623" y="72"/>
                  </a:cubicBezTo>
                  <a:cubicBezTo>
                    <a:pt x="623" y="32"/>
                    <a:pt x="311" y="1"/>
                    <a:pt x="3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890;p41">
              <a:extLst>
                <a:ext uri="{FF2B5EF4-FFF2-40B4-BE49-F238E27FC236}">
                  <a16:creationId xmlns:a16="http://schemas.microsoft.com/office/drawing/2014/main" id="{02BE1F30-8F1E-B96F-323E-EF05E4D817C9}"/>
                </a:ext>
              </a:extLst>
            </p:cNvPr>
            <p:cNvSpPr/>
            <p:nvPr/>
          </p:nvSpPr>
          <p:spPr>
            <a:xfrm>
              <a:off x="3853125" y="2934900"/>
              <a:ext cx="15625" cy="3575"/>
            </a:xfrm>
            <a:custGeom>
              <a:avLst/>
              <a:gdLst/>
              <a:ahLst/>
              <a:cxnLst/>
              <a:rect l="l" t="t" r="r" b="b"/>
              <a:pathLst>
                <a:path w="625" h="143" extrusionOk="0">
                  <a:moveTo>
                    <a:pt x="313" y="0"/>
                  </a:moveTo>
                  <a:cubicBezTo>
                    <a:pt x="313" y="0"/>
                    <a:pt x="1" y="33"/>
                    <a:pt x="1" y="71"/>
                  </a:cubicBezTo>
                  <a:cubicBezTo>
                    <a:pt x="1" y="111"/>
                    <a:pt x="313" y="143"/>
                    <a:pt x="313" y="143"/>
                  </a:cubicBezTo>
                  <a:cubicBezTo>
                    <a:pt x="313" y="143"/>
                    <a:pt x="624" y="111"/>
                    <a:pt x="624" y="71"/>
                  </a:cubicBezTo>
                  <a:cubicBezTo>
                    <a:pt x="624" y="33"/>
                    <a:pt x="313" y="0"/>
                    <a:pt x="31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891;p41">
              <a:extLst>
                <a:ext uri="{FF2B5EF4-FFF2-40B4-BE49-F238E27FC236}">
                  <a16:creationId xmlns:a16="http://schemas.microsoft.com/office/drawing/2014/main" id="{87D72789-6F3A-D6C4-C6C2-79412C846CC7}"/>
                </a:ext>
              </a:extLst>
            </p:cNvPr>
            <p:cNvSpPr/>
            <p:nvPr/>
          </p:nvSpPr>
          <p:spPr>
            <a:xfrm>
              <a:off x="3699750" y="2741550"/>
              <a:ext cx="17250" cy="59200"/>
            </a:xfrm>
            <a:custGeom>
              <a:avLst/>
              <a:gdLst/>
              <a:ahLst/>
              <a:cxnLst/>
              <a:rect l="l" t="t" r="r" b="b"/>
              <a:pathLst>
                <a:path w="690" h="2368" extrusionOk="0">
                  <a:moveTo>
                    <a:pt x="670" y="0"/>
                  </a:moveTo>
                  <a:cubicBezTo>
                    <a:pt x="649" y="0"/>
                    <a:pt x="477" y="330"/>
                    <a:pt x="350" y="680"/>
                  </a:cubicBezTo>
                  <a:cubicBezTo>
                    <a:pt x="216" y="1033"/>
                    <a:pt x="128" y="1400"/>
                    <a:pt x="128" y="1400"/>
                  </a:cubicBezTo>
                  <a:cubicBezTo>
                    <a:pt x="128" y="1400"/>
                    <a:pt x="92" y="1569"/>
                    <a:pt x="62" y="1781"/>
                  </a:cubicBezTo>
                  <a:cubicBezTo>
                    <a:pt x="48" y="1887"/>
                    <a:pt x="32" y="2003"/>
                    <a:pt x="24" y="2114"/>
                  </a:cubicBezTo>
                  <a:cubicBezTo>
                    <a:pt x="24" y="2151"/>
                    <a:pt x="1" y="2272"/>
                    <a:pt x="29" y="2317"/>
                  </a:cubicBezTo>
                  <a:cubicBezTo>
                    <a:pt x="42" y="2341"/>
                    <a:pt x="62" y="2365"/>
                    <a:pt x="92" y="2368"/>
                  </a:cubicBezTo>
                  <a:cubicBezTo>
                    <a:pt x="112" y="2362"/>
                    <a:pt x="120" y="2351"/>
                    <a:pt x="142" y="2341"/>
                  </a:cubicBezTo>
                  <a:cubicBezTo>
                    <a:pt x="183" y="2277"/>
                    <a:pt x="220" y="2244"/>
                    <a:pt x="241" y="2225"/>
                  </a:cubicBezTo>
                  <a:cubicBezTo>
                    <a:pt x="268" y="2204"/>
                    <a:pt x="294" y="2188"/>
                    <a:pt x="320" y="2174"/>
                  </a:cubicBezTo>
                  <a:cubicBezTo>
                    <a:pt x="371" y="2147"/>
                    <a:pt x="418" y="2133"/>
                    <a:pt x="455" y="2126"/>
                  </a:cubicBezTo>
                  <a:cubicBezTo>
                    <a:pt x="532" y="2110"/>
                    <a:pt x="570" y="2117"/>
                    <a:pt x="572" y="2109"/>
                  </a:cubicBezTo>
                  <a:cubicBezTo>
                    <a:pt x="574" y="2104"/>
                    <a:pt x="550" y="2093"/>
                    <a:pt x="498" y="2093"/>
                  </a:cubicBezTo>
                  <a:cubicBezTo>
                    <a:pt x="483" y="2093"/>
                    <a:pt x="467" y="2094"/>
                    <a:pt x="448" y="2096"/>
                  </a:cubicBezTo>
                  <a:cubicBezTo>
                    <a:pt x="407" y="2097"/>
                    <a:pt x="354" y="2107"/>
                    <a:pt x="294" y="2132"/>
                  </a:cubicBezTo>
                  <a:cubicBezTo>
                    <a:pt x="241" y="2150"/>
                    <a:pt x="155" y="2216"/>
                    <a:pt x="138" y="2237"/>
                  </a:cubicBezTo>
                  <a:cubicBezTo>
                    <a:pt x="130" y="2243"/>
                    <a:pt x="128" y="2251"/>
                    <a:pt x="120" y="2253"/>
                  </a:cubicBezTo>
                  <a:cubicBezTo>
                    <a:pt x="109" y="2247"/>
                    <a:pt x="106" y="2233"/>
                    <a:pt x="106" y="2223"/>
                  </a:cubicBezTo>
                  <a:cubicBezTo>
                    <a:pt x="108" y="2193"/>
                    <a:pt x="113" y="2197"/>
                    <a:pt x="122" y="2129"/>
                  </a:cubicBezTo>
                  <a:cubicBezTo>
                    <a:pt x="139" y="2019"/>
                    <a:pt x="159" y="1905"/>
                    <a:pt x="180" y="1803"/>
                  </a:cubicBezTo>
                  <a:cubicBezTo>
                    <a:pt x="222" y="1596"/>
                    <a:pt x="264" y="1433"/>
                    <a:pt x="264" y="1433"/>
                  </a:cubicBezTo>
                  <a:cubicBezTo>
                    <a:pt x="264" y="1433"/>
                    <a:pt x="335" y="1068"/>
                    <a:pt x="444" y="712"/>
                  </a:cubicBezTo>
                  <a:cubicBezTo>
                    <a:pt x="549" y="356"/>
                    <a:pt x="690" y="9"/>
                    <a:pt x="671" y="1"/>
                  </a:cubicBezTo>
                  <a:cubicBezTo>
                    <a:pt x="671" y="0"/>
                    <a:pt x="671" y="0"/>
                    <a:pt x="6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892;p41">
              <a:extLst>
                <a:ext uri="{FF2B5EF4-FFF2-40B4-BE49-F238E27FC236}">
                  <a16:creationId xmlns:a16="http://schemas.microsoft.com/office/drawing/2014/main" id="{A2A69E2B-51F1-7519-FCA1-F763DC99FE9B}"/>
                </a:ext>
              </a:extLst>
            </p:cNvPr>
            <p:cNvSpPr/>
            <p:nvPr/>
          </p:nvSpPr>
          <p:spPr>
            <a:xfrm>
              <a:off x="3892525" y="2731575"/>
              <a:ext cx="29225" cy="52825"/>
            </a:xfrm>
            <a:custGeom>
              <a:avLst/>
              <a:gdLst/>
              <a:ahLst/>
              <a:cxnLst/>
              <a:rect l="l" t="t" r="r" b="b"/>
              <a:pathLst>
                <a:path w="1169" h="2113" extrusionOk="0">
                  <a:moveTo>
                    <a:pt x="11" y="1"/>
                  </a:moveTo>
                  <a:cubicBezTo>
                    <a:pt x="8" y="1"/>
                    <a:pt x="7" y="1"/>
                    <a:pt x="6" y="2"/>
                  </a:cubicBezTo>
                  <a:cubicBezTo>
                    <a:pt x="1" y="11"/>
                    <a:pt x="76" y="52"/>
                    <a:pt x="156" y="145"/>
                  </a:cubicBezTo>
                  <a:cubicBezTo>
                    <a:pt x="236" y="237"/>
                    <a:pt x="315" y="383"/>
                    <a:pt x="391" y="532"/>
                  </a:cubicBezTo>
                  <a:cubicBezTo>
                    <a:pt x="546" y="830"/>
                    <a:pt x="678" y="1137"/>
                    <a:pt x="678" y="1137"/>
                  </a:cubicBezTo>
                  <a:cubicBezTo>
                    <a:pt x="678" y="1137"/>
                    <a:pt x="678" y="1136"/>
                    <a:pt x="678" y="1136"/>
                  </a:cubicBezTo>
                  <a:lnTo>
                    <a:pt x="678" y="1136"/>
                  </a:lnTo>
                  <a:cubicBezTo>
                    <a:pt x="684" y="1136"/>
                    <a:pt x="1037" y="1899"/>
                    <a:pt x="1017" y="1899"/>
                  </a:cubicBezTo>
                  <a:cubicBezTo>
                    <a:pt x="1016" y="1899"/>
                    <a:pt x="1014" y="1897"/>
                    <a:pt x="1010" y="1891"/>
                  </a:cubicBezTo>
                  <a:cubicBezTo>
                    <a:pt x="987" y="1869"/>
                    <a:pt x="963" y="1852"/>
                    <a:pt x="937" y="1840"/>
                  </a:cubicBezTo>
                  <a:cubicBezTo>
                    <a:pt x="913" y="1831"/>
                    <a:pt x="878" y="1820"/>
                    <a:pt x="857" y="1820"/>
                  </a:cubicBezTo>
                  <a:cubicBezTo>
                    <a:pt x="856" y="1820"/>
                    <a:pt x="854" y="1820"/>
                    <a:pt x="853" y="1820"/>
                  </a:cubicBezTo>
                  <a:cubicBezTo>
                    <a:pt x="808" y="1823"/>
                    <a:pt x="795" y="1834"/>
                    <a:pt x="795" y="1837"/>
                  </a:cubicBezTo>
                  <a:cubicBezTo>
                    <a:pt x="795" y="1842"/>
                    <a:pt x="811" y="1839"/>
                    <a:pt x="853" y="1846"/>
                  </a:cubicBezTo>
                  <a:cubicBezTo>
                    <a:pt x="876" y="1850"/>
                    <a:pt x="893" y="1854"/>
                    <a:pt x="933" y="1879"/>
                  </a:cubicBezTo>
                  <a:cubicBezTo>
                    <a:pt x="971" y="1900"/>
                    <a:pt x="1024" y="1961"/>
                    <a:pt x="1128" y="2085"/>
                  </a:cubicBezTo>
                  <a:cubicBezTo>
                    <a:pt x="1135" y="2088"/>
                    <a:pt x="1142" y="2089"/>
                    <a:pt x="1151" y="2096"/>
                  </a:cubicBezTo>
                  <a:cubicBezTo>
                    <a:pt x="1154" y="2101"/>
                    <a:pt x="1158" y="2102"/>
                    <a:pt x="1164" y="2108"/>
                  </a:cubicBezTo>
                  <a:cubicBezTo>
                    <a:pt x="1165" y="2109"/>
                    <a:pt x="1168" y="2113"/>
                    <a:pt x="1169" y="2113"/>
                  </a:cubicBezTo>
                  <a:cubicBezTo>
                    <a:pt x="1169" y="2113"/>
                    <a:pt x="1169" y="2112"/>
                    <a:pt x="1168" y="2111"/>
                  </a:cubicBezTo>
                  <a:lnTo>
                    <a:pt x="1164" y="2091"/>
                  </a:lnTo>
                  <a:cubicBezTo>
                    <a:pt x="1145" y="2032"/>
                    <a:pt x="1125" y="1965"/>
                    <a:pt x="1104" y="1891"/>
                  </a:cubicBezTo>
                  <a:cubicBezTo>
                    <a:pt x="1081" y="1823"/>
                    <a:pt x="1058" y="1748"/>
                    <a:pt x="1033" y="1671"/>
                  </a:cubicBezTo>
                  <a:cubicBezTo>
                    <a:pt x="1011" y="1614"/>
                    <a:pt x="993" y="1555"/>
                    <a:pt x="973" y="1499"/>
                  </a:cubicBezTo>
                  <a:cubicBezTo>
                    <a:pt x="890" y="1272"/>
                    <a:pt x="805" y="1077"/>
                    <a:pt x="805" y="1077"/>
                  </a:cubicBezTo>
                  <a:cubicBezTo>
                    <a:pt x="805" y="1077"/>
                    <a:pt x="658" y="771"/>
                    <a:pt x="478" y="482"/>
                  </a:cubicBezTo>
                  <a:cubicBezTo>
                    <a:pt x="391" y="338"/>
                    <a:pt x="295" y="193"/>
                    <a:pt x="196" y="105"/>
                  </a:cubicBezTo>
                  <a:cubicBezTo>
                    <a:pt x="110" y="29"/>
                    <a:pt x="30"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893;p41">
              <a:extLst>
                <a:ext uri="{FF2B5EF4-FFF2-40B4-BE49-F238E27FC236}">
                  <a16:creationId xmlns:a16="http://schemas.microsoft.com/office/drawing/2014/main" id="{568D2B42-2BFA-8BF0-D8E8-6A6EC9E56FD0}"/>
                </a:ext>
              </a:extLst>
            </p:cNvPr>
            <p:cNvSpPr/>
            <p:nvPr/>
          </p:nvSpPr>
          <p:spPr>
            <a:xfrm>
              <a:off x="3549975" y="2813525"/>
              <a:ext cx="36675" cy="66375"/>
            </a:xfrm>
            <a:custGeom>
              <a:avLst/>
              <a:gdLst/>
              <a:ahLst/>
              <a:cxnLst/>
              <a:rect l="l" t="t" r="r" b="b"/>
              <a:pathLst>
                <a:path w="1467" h="2655" extrusionOk="0">
                  <a:moveTo>
                    <a:pt x="1460" y="0"/>
                  </a:moveTo>
                  <a:cubicBezTo>
                    <a:pt x="1443" y="0"/>
                    <a:pt x="1357" y="41"/>
                    <a:pt x="1253" y="122"/>
                  </a:cubicBezTo>
                  <a:cubicBezTo>
                    <a:pt x="1136" y="212"/>
                    <a:pt x="1004" y="361"/>
                    <a:pt x="900" y="525"/>
                  </a:cubicBezTo>
                  <a:cubicBezTo>
                    <a:pt x="793" y="689"/>
                    <a:pt x="708" y="862"/>
                    <a:pt x="647" y="995"/>
                  </a:cubicBezTo>
                  <a:cubicBezTo>
                    <a:pt x="588" y="1126"/>
                    <a:pt x="549" y="1213"/>
                    <a:pt x="549" y="1213"/>
                  </a:cubicBezTo>
                  <a:cubicBezTo>
                    <a:pt x="549" y="1213"/>
                    <a:pt x="1" y="2640"/>
                    <a:pt x="36" y="2655"/>
                  </a:cubicBezTo>
                  <a:cubicBezTo>
                    <a:pt x="36" y="2655"/>
                    <a:pt x="37" y="2655"/>
                    <a:pt x="37" y="2655"/>
                  </a:cubicBezTo>
                  <a:cubicBezTo>
                    <a:pt x="81" y="2655"/>
                    <a:pt x="681" y="1267"/>
                    <a:pt x="681" y="1267"/>
                  </a:cubicBezTo>
                  <a:cubicBezTo>
                    <a:pt x="681" y="1267"/>
                    <a:pt x="717" y="1180"/>
                    <a:pt x="768" y="1046"/>
                  </a:cubicBezTo>
                  <a:cubicBezTo>
                    <a:pt x="819" y="915"/>
                    <a:pt x="895" y="740"/>
                    <a:pt x="986" y="576"/>
                  </a:cubicBezTo>
                  <a:cubicBezTo>
                    <a:pt x="1075" y="413"/>
                    <a:pt x="1188" y="262"/>
                    <a:pt x="1289" y="164"/>
                  </a:cubicBezTo>
                  <a:cubicBezTo>
                    <a:pt x="1388" y="64"/>
                    <a:pt x="1467" y="13"/>
                    <a:pt x="1462" y="1"/>
                  </a:cubicBezTo>
                  <a:cubicBezTo>
                    <a:pt x="1462" y="1"/>
                    <a:pt x="1461" y="0"/>
                    <a:pt x="146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894;p41">
              <a:extLst>
                <a:ext uri="{FF2B5EF4-FFF2-40B4-BE49-F238E27FC236}">
                  <a16:creationId xmlns:a16="http://schemas.microsoft.com/office/drawing/2014/main" id="{084698A8-37E3-6EB0-325E-0F2AFBCBBA2C}"/>
                </a:ext>
              </a:extLst>
            </p:cNvPr>
            <p:cNvSpPr/>
            <p:nvPr/>
          </p:nvSpPr>
          <p:spPr>
            <a:xfrm>
              <a:off x="3591800" y="2804300"/>
              <a:ext cx="9525" cy="5525"/>
            </a:xfrm>
            <a:custGeom>
              <a:avLst/>
              <a:gdLst/>
              <a:ahLst/>
              <a:cxnLst/>
              <a:rect l="l" t="t" r="r" b="b"/>
              <a:pathLst>
                <a:path w="381" h="221" extrusionOk="0">
                  <a:moveTo>
                    <a:pt x="228" y="160"/>
                  </a:moveTo>
                  <a:cubicBezTo>
                    <a:pt x="228" y="160"/>
                    <a:pt x="228" y="160"/>
                    <a:pt x="228" y="160"/>
                  </a:cubicBezTo>
                  <a:cubicBezTo>
                    <a:pt x="228" y="160"/>
                    <a:pt x="228" y="160"/>
                    <a:pt x="228" y="160"/>
                  </a:cubicBezTo>
                  <a:close/>
                  <a:moveTo>
                    <a:pt x="327" y="0"/>
                  </a:moveTo>
                  <a:cubicBezTo>
                    <a:pt x="263" y="0"/>
                    <a:pt x="155" y="33"/>
                    <a:pt x="157" y="36"/>
                  </a:cubicBezTo>
                  <a:cubicBezTo>
                    <a:pt x="157" y="36"/>
                    <a:pt x="157" y="36"/>
                    <a:pt x="157" y="36"/>
                  </a:cubicBezTo>
                  <a:cubicBezTo>
                    <a:pt x="150" y="36"/>
                    <a:pt x="0" y="184"/>
                    <a:pt x="34" y="217"/>
                  </a:cubicBezTo>
                  <a:cubicBezTo>
                    <a:pt x="37" y="219"/>
                    <a:pt x="42" y="220"/>
                    <a:pt x="48" y="220"/>
                  </a:cubicBezTo>
                  <a:cubicBezTo>
                    <a:pt x="94" y="220"/>
                    <a:pt x="217" y="159"/>
                    <a:pt x="227" y="159"/>
                  </a:cubicBezTo>
                  <a:cubicBezTo>
                    <a:pt x="228" y="159"/>
                    <a:pt x="228" y="159"/>
                    <a:pt x="228" y="160"/>
                  </a:cubicBezTo>
                  <a:lnTo>
                    <a:pt x="228" y="160"/>
                  </a:lnTo>
                  <a:cubicBezTo>
                    <a:pt x="226" y="153"/>
                    <a:pt x="380" y="50"/>
                    <a:pt x="373" y="17"/>
                  </a:cubicBezTo>
                  <a:cubicBezTo>
                    <a:pt x="370" y="5"/>
                    <a:pt x="352" y="0"/>
                    <a:pt x="3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895;p41">
              <a:extLst>
                <a:ext uri="{FF2B5EF4-FFF2-40B4-BE49-F238E27FC236}">
                  <a16:creationId xmlns:a16="http://schemas.microsoft.com/office/drawing/2014/main" id="{EE63AE0E-CEF2-D195-57F4-A9D27F4DAAE7}"/>
                </a:ext>
              </a:extLst>
            </p:cNvPr>
            <p:cNvSpPr/>
            <p:nvPr/>
          </p:nvSpPr>
          <p:spPr>
            <a:xfrm>
              <a:off x="3633825" y="2785800"/>
              <a:ext cx="12575" cy="5525"/>
            </a:xfrm>
            <a:custGeom>
              <a:avLst/>
              <a:gdLst/>
              <a:ahLst/>
              <a:cxnLst/>
              <a:rect l="l" t="t" r="r" b="b"/>
              <a:pathLst>
                <a:path w="503" h="221" extrusionOk="0">
                  <a:moveTo>
                    <a:pt x="336" y="1"/>
                  </a:moveTo>
                  <a:cubicBezTo>
                    <a:pt x="273" y="1"/>
                    <a:pt x="217" y="13"/>
                    <a:pt x="217" y="13"/>
                  </a:cubicBezTo>
                  <a:cubicBezTo>
                    <a:pt x="217" y="13"/>
                    <a:pt x="148" y="43"/>
                    <a:pt x="93" y="93"/>
                  </a:cubicBezTo>
                  <a:cubicBezTo>
                    <a:pt x="36" y="141"/>
                    <a:pt x="0" y="205"/>
                    <a:pt x="16" y="218"/>
                  </a:cubicBezTo>
                  <a:cubicBezTo>
                    <a:pt x="18" y="219"/>
                    <a:pt x="21" y="220"/>
                    <a:pt x="25" y="220"/>
                  </a:cubicBezTo>
                  <a:cubicBezTo>
                    <a:pt x="47" y="220"/>
                    <a:pt x="96" y="195"/>
                    <a:pt x="145" y="178"/>
                  </a:cubicBezTo>
                  <a:cubicBezTo>
                    <a:pt x="204" y="157"/>
                    <a:pt x="261" y="147"/>
                    <a:pt x="261" y="147"/>
                  </a:cubicBezTo>
                  <a:cubicBezTo>
                    <a:pt x="261" y="147"/>
                    <a:pt x="315" y="120"/>
                    <a:pt x="373" y="102"/>
                  </a:cubicBezTo>
                  <a:cubicBezTo>
                    <a:pt x="430" y="83"/>
                    <a:pt x="496" y="74"/>
                    <a:pt x="500" y="54"/>
                  </a:cubicBezTo>
                  <a:cubicBezTo>
                    <a:pt x="503" y="34"/>
                    <a:pt x="436" y="7"/>
                    <a:pt x="362" y="1"/>
                  </a:cubicBezTo>
                  <a:cubicBezTo>
                    <a:pt x="353" y="1"/>
                    <a:pt x="344" y="1"/>
                    <a:pt x="3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896;p41">
              <a:extLst>
                <a:ext uri="{FF2B5EF4-FFF2-40B4-BE49-F238E27FC236}">
                  <a16:creationId xmlns:a16="http://schemas.microsoft.com/office/drawing/2014/main" id="{7AC13AD5-A5CC-9517-3090-3E6D7703877E}"/>
                </a:ext>
              </a:extLst>
            </p:cNvPr>
            <p:cNvSpPr/>
            <p:nvPr/>
          </p:nvSpPr>
          <p:spPr>
            <a:xfrm>
              <a:off x="4010350" y="2800075"/>
              <a:ext cx="56975" cy="69825"/>
            </a:xfrm>
            <a:custGeom>
              <a:avLst/>
              <a:gdLst/>
              <a:ahLst/>
              <a:cxnLst/>
              <a:rect l="l" t="t" r="r" b="b"/>
              <a:pathLst>
                <a:path w="2279" h="2793" extrusionOk="0">
                  <a:moveTo>
                    <a:pt x="9" y="1"/>
                  </a:moveTo>
                  <a:cubicBezTo>
                    <a:pt x="6" y="1"/>
                    <a:pt x="4" y="1"/>
                    <a:pt x="4" y="3"/>
                  </a:cubicBezTo>
                  <a:cubicBezTo>
                    <a:pt x="1" y="13"/>
                    <a:pt x="105" y="62"/>
                    <a:pt x="251" y="152"/>
                  </a:cubicBezTo>
                  <a:cubicBezTo>
                    <a:pt x="396" y="240"/>
                    <a:pt x="581" y="374"/>
                    <a:pt x="751" y="528"/>
                  </a:cubicBezTo>
                  <a:cubicBezTo>
                    <a:pt x="1091" y="831"/>
                    <a:pt x="1346" y="1211"/>
                    <a:pt x="1346" y="1211"/>
                  </a:cubicBezTo>
                  <a:cubicBezTo>
                    <a:pt x="1346" y="1211"/>
                    <a:pt x="1618" y="1574"/>
                    <a:pt x="1834" y="1980"/>
                  </a:cubicBezTo>
                  <a:cubicBezTo>
                    <a:pt x="2055" y="2377"/>
                    <a:pt x="2246" y="2793"/>
                    <a:pt x="2268" y="2793"/>
                  </a:cubicBezTo>
                  <a:cubicBezTo>
                    <a:pt x="2268" y="2793"/>
                    <a:pt x="2268" y="2793"/>
                    <a:pt x="2268" y="2793"/>
                  </a:cubicBezTo>
                  <a:cubicBezTo>
                    <a:pt x="2278" y="2788"/>
                    <a:pt x="2240" y="2680"/>
                    <a:pt x="2176" y="2515"/>
                  </a:cubicBezTo>
                  <a:cubicBezTo>
                    <a:pt x="2115" y="2353"/>
                    <a:pt x="2023" y="2141"/>
                    <a:pt x="1924" y="1931"/>
                  </a:cubicBezTo>
                  <a:cubicBezTo>
                    <a:pt x="1824" y="1721"/>
                    <a:pt x="1712" y="1519"/>
                    <a:pt x="1619" y="1369"/>
                  </a:cubicBezTo>
                  <a:cubicBezTo>
                    <a:pt x="1527" y="1221"/>
                    <a:pt x="1460" y="1126"/>
                    <a:pt x="1460" y="1126"/>
                  </a:cubicBezTo>
                  <a:cubicBezTo>
                    <a:pt x="1460" y="1126"/>
                    <a:pt x="1184" y="743"/>
                    <a:pt x="815" y="450"/>
                  </a:cubicBezTo>
                  <a:cubicBezTo>
                    <a:pt x="477" y="163"/>
                    <a:pt x="61"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897;p41">
              <a:extLst>
                <a:ext uri="{FF2B5EF4-FFF2-40B4-BE49-F238E27FC236}">
                  <a16:creationId xmlns:a16="http://schemas.microsoft.com/office/drawing/2014/main" id="{90C66CFB-5862-5CD9-AD24-19488C7798E7}"/>
                </a:ext>
              </a:extLst>
            </p:cNvPr>
            <p:cNvSpPr/>
            <p:nvPr/>
          </p:nvSpPr>
          <p:spPr>
            <a:xfrm>
              <a:off x="4067750" y="2878825"/>
              <a:ext cx="7650" cy="10550"/>
            </a:xfrm>
            <a:custGeom>
              <a:avLst/>
              <a:gdLst/>
              <a:ahLst/>
              <a:cxnLst/>
              <a:rect l="l" t="t" r="r" b="b"/>
              <a:pathLst>
                <a:path w="306" h="422" extrusionOk="0">
                  <a:moveTo>
                    <a:pt x="40" y="0"/>
                  </a:moveTo>
                  <a:cubicBezTo>
                    <a:pt x="38" y="0"/>
                    <a:pt x="36" y="0"/>
                    <a:pt x="35" y="1"/>
                  </a:cubicBezTo>
                  <a:cubicBezTo>
                    <a:pt x="1" y="21"/>
                    <a:pt x="92" y="246"/>
                    <a:pt x="92" y="246"/>
                  </a:cubicBezTo>
                  <a:cubicBezTo>
                    <a:pt x="92" y="246"/>
                    <a:pt x="224" y="421"/>
                    <a:pt x="266" y="421"/>
                  </a:cubicBezTo>
                  <a:cubicBezTo>
                    <a:pt x="268" y="421"/>
                    <a:pt x="270" y="421"/>
                    <a:pt x="271" y="420"/>
                  </a:cubicBezTo>
                  <a:cubicBezTo>
                    <a:pt x="305" y="400"/>
                    <a:pt x="214" y="176"/>
                    <a:pt x="214" y="176"/>
                  </a:cubicBezTo>
                  <a:cubicBezTo>
                    <a:pt x="214" y="176"/>
                    <a:pt x="82"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898;p41">
              <a:extLst>
                <a:ext uri="{FF2B5EF4-FFF2-40B4-BE49-F238E27FC236}">
                  <a16:creationId xmlns:a16="http://schemas.microsoft.com/office/drawing/2014/main" id="{343E423C-D79D-71B5-49AB-542AC362B91B}"/>
                </a:ext>
              </a:extLst>
            </p:cNvPr>
            <p:cNvSpPr/>
            <p:nvPr/>
          </p:nvSpPr>
          <p:spPr>
            <a:xfrm>
              <a:off x="3784775" y="2821850"/>
              <a:ext cx="46900" cy="8300"/>
            </a:xfrm>
            <a:custGeom>
              <a:avLst/>
              <a:gdLst/>
              <a:ahLst/>
              <a:cxnLst/>
              <a:rect l="l" t="t" r="r" b="b"/>
              <a:pathLst>
                <a:path w="1876" h="332" extrusionOk="0">
                  <a:moveTo>
                    <a:pt x="1859" y="1"/>
                  </a:moveTo>
                  <a:cubicBezTo>
                    <a:pt x="1822" y="1"/>
                    <a:pt x="1619" y="87"/>
                    <a:pt x="1405" y="129"/>
                  </a:cubicBezTo>
                  <a:cubicBezTo>
                    <a:pt x="1176" y="181"/>
                    <a:pt x="943" y="188"/>
                    <a:pt x="943" y="188"/>
                  </a:cubicBezTo>
                  <a:cubicBezTo>
                    <a:pt x="943" y="188"/>
                    <a:pt x="824" y="202"/>
                    <a:pt x="671" y="202"/>
                  </a:cubicBezTo>
                  <a:cubicBezTo>
                    <a:pt x="610" y="202"/>
                    <a:pt x="544" y="200"/>
                    <a:pt x="477" y="194"/>
                  </a:cubicBezTo>
                  <a:cubicBezTo>
                    <a:pt x="272" y="178"/>
                    <a:pt x="70" y="125"/>
                    <a:pt x="19" y="125"/>
                  </a:cubicBezTo>
                  <a:cubicBezTo>
                    <a:pt x="12" y="125"/>
                    <a:pt x="8" y="126"/>
                    <a:pt x="8" y="128"/>
                  </a:cubicBezTo>
                  <a:cubicBezTo>
                    <a:pt x="0" y="145"/>
                    <a:pt x="223" y="249"/>
                    <a:pt x="465" y="293"/>
                  </a:cubicBezTo>
                  <a:cubicBezTo>
                    <a:pt x="629" y="326"/>
                    <a:pt x="796" y="331"/>
                    <a:pt x="886" y="331"/>
                  </a:cubicBezTo>
                  <a:cubicBezTo>
                    <a:pt x="929" y="331"/>
                    <a:pt x="954" y="330"/>
                    <a:pt x="954" y="330"/>
                  </a:cubicBezTo>
                  <a:cubicBezTo>
                    <a:pt x="954" y="330"/>
                    <a:pt x="1202" y="307"/>
                    <a:pt x="1434" y="228"/>
                  </a:cubicBezTo>
                  <a:cubicBezTo>
                    <a:pt x="1669" y="151"/>
                    <a:pt x="1875" y="20"/>
                    <a:pt x="1865" y="3"/>
                  </a:cubicBezTo>
                  <a:cubicBezTo>
                    <a:pt x="1865" y="1"/>
                    <a:pt x="1863" y="1"/>
                    <a:pt x="18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899;p41">
              <a:extLst>
                <a:ext uri="{FF2B5EF4-FFF2-40B4-BE49-F238E27FC236}">
                  <a16:creationId xmlns:a16="http://schemas.microsoft.com/office/drawing/2014/main" id="{9C5044F7-54DA-8432-9EDD-36597754AC20}"/>
                </a:ext>
              </a:extLst>
            </p:cNvPr>
            <p:cNvSpPr/>
            <p:nvPr/>
          </p:nvSpPr>
          <p:spPr>
            <a:xfrm>
              <a:off x="3531575" y="2151600"/>
              <a:ext cx="506175" cy="324550"/>
            </a:xfrm>
            <a:custGeom>
              <a:avLst/>
              <a:gdLst/>
              <a:ahLst/>
              <a:cxnLst/>
              <a:rect l="l" t="t" r="r" b="b"/>
              <a:pathLst>
                <a:path w="20247" h="12982" extrusionOk="0">
                  <a:moveTo>
                    <a:pt x="20081" y="7524"/>
                  </a:moveTo>
                  <a:cubicBezTo>
                    <a:pt x="19913" y="6077"/>
                    <a:pt x="19017" y="4593"/>
                    <a:pt x="18066" y="3545"/>
                  </a:cubicBezTo>
                  <a:cubicBezTo>
                    <a:pt x="16051" y="1323"/>
                    <a:pt x="13025" y="375"/>
                    <a:pt x="10180" y="234"/>
                  </a:cubicBezTo>
                  <a:cubicBezTo>
                    <a:pt x="5484" y="1"/>
                    <a:pt x="1" y="4674"/>
                    <a:pt x="1004" y="9898"/>
                  </a:cubicBezTo>
                  <a:cubicBezTo>
                    <a:pt x="1185" y="10839"/>
                    <a:pt x="1490" y="11757"/>
                    <a:pt x="1595" y="12712"/>
                  </a:cubicBezTo>
                  <a:cubicBezTo>
                    <a:pt x="1602" y="12776"/>
                    <a:pt x="1608" y="12845"/>
                    <a:pt x="1615" y="12909"/>
                  </a:cubicBezTo>
                  <a:cubicBezTo>
                    <a:pt x="1633" y="12933"/>
                    <a:pt x="1652" y="12958"/>
                    <a:pt x="1672" y="12981"/>
                  </a:cubicBezTo>
                  <a:cubicBezTo>
                    <a:pt x="1672" y="12981"/>
                    <a:pt x="2312" y="11730"/>
                    <a:pt x="1709" y="10365"/>
                  </a:cubicBezTo>
                  <a:cubicBezTo>
                    <a:pt x="1709" y="10365"/>
                    <a:pt x="3253" y="8319"/>
                    <a:pt x="2235" y="7030"/>
                  </a:cubicBezTo>
                  <a:cubicBezTo>
                    <a:pt x="2235" y="7030"/>
                    <a:pt x="4607" y="6877"/>
                    <a:pt x="5700" y="5588"/>
                  </a:cubicBezTo>
                  <a:cubicBezTo>
                    <a:pt x="5700" y="5588"/>
                    <a:pt x="8900" y="7181"/>
                    <a:pt x="11951" y="4640"/>
                  </a:cubicBezTo>
                  <a:cubicBezTo>
                    <a:pt x="11951" y="4640"/>
                    <a:pt x="13042" y="7065"/>
                    <a:pt x="16130" y="5246"/>
                  </a:cubicBezTo>
                  <a:cubicBezTo>
                    <a:pt x="16130" y="5246"/>
                    <a:pt x="16507" y="7027"/>
                    <a:pt x="18767" y="7407"/>
                  </a:cubicBezTo>
                  <a:cubicBezTo>
                    <a:pt x="18767" y="7407"/>
                    <a:pt x="18127" y="9415"/>
                    <a:pt x="19782" y="10514"/>
                  </a:cubicBezTo>
                  <a:cubicBezTo>
                    <a:pt x="19782" y="10514"/>
                    <a:pt x="19519" y="12173"/>
                    <a:pt x="19654" y="12981"/>
                  </a:cubicBezTo>
                  <a:cubicBezTo>
                    <a:pt x="19668" y="12577"/>
                    <a:pt x="19697" y="12177"/>
                    <a:pt x="19751" y="11767"/>
                  </a:cubicBezTo>
                  <a:cubicBezTo>
                    <a:pt x="19932" y="10365"/>
                    <a:pt x="20246" y="8947"/>
                    <a:pt x="20081" y="752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900;p41">
              <a:extLst>
                <a:ext uri="{FF2B5EF4-FFF2-40B4-BE49-F238E27FC236}">
                  <a16:creationId xmlns:a16="http://schemas.microsoft.com/office/drawing/2014/main" id="{DE6EC658-0AF9-FA94-41E5-11FBE9F5968A}"/>
                </a:ext>
              </a:extLst>
            </p:cNvPr>
            <p:cNvSpPr/>
            <p:nvPr/>
          </p:nvSpPr>
          <p:spPr>
            <a:xfrm>
              <a:off x="3505000" y="2038075"/>
              <a:ext cx="600725" cy="436875"/>
            </a:xfrm>
            <a:custGeom>
              <a:avLst/>
              <a:gdLst/>
              <a:ahLst/>
              <a:cxnLst/>
              <a:rect l="l" t="t" r="r" b="b"/>
              <a:pathLst>
                <a:path w="24029" h="17475" extrusionOk="0">
                  <a:moveTo>
                    <a:pt x="8159" y="0"/>
                  </a:moveTo>
                  <a:cubicBezTo>
                    <a:pt x="7723" y="0"/>
                    <a:pt x="7296" y="84"/>
                    <a:pt x="6893" y="279"/>
                  </a:cubicBezTo>
                  <a:cubicBezTo>
                    <a:pt x="4622" y="1375"/>
                    <a:pt x="5612" y="2856"/>
                    <a:pt x="5612" y="2856"/>
                  </a:cubicBezTo>
                  <a:cubicBezTo>
                    <a:pt x="5612" y="2856"/>
                    <a:pt x="4905" y="2540"/>
                    <a:pt x="4024" y="2540"/>
                  </a:cubicBezTo>
                  <a:cubicBezTo>
                    <a:pt x="3264" y="2540"/>
                    <a:pt x="2374" y="2775"/>
                    <a:pt x="1694" y="3652"/>
                  </a:cubicBezTo>
                  <a:cubicBezTo>
                    <a:pt x="227" y="5547"/>
                    <a:pt x="1657" y="6647"/>
                    <a:pt x="1657" y="6647"/>
                  </a:cubicBezTo>
                  <a:cubicBezTo>
                    <a:pt x="1657" y="6647"/>
                    <a:pt x="76" y="7063"/>
                    <a:pt x="39" y="8619"/>
                  </a:cubicBezTo>
                  <a:cubicBezTo>
                    <a:pt x="0" y="10172"/>
                    <a:pt x="1469" y="10969"/>
                    <a:pt x="1469" y="10969"/>
                  </a:cubicBezTo>
                  <a:cubicBezTo>
                    <a:pt x="1469" y="10969"/>
                    <a:pt x="1131" y="15252"/>
                    <a:pt x="2674" y="17072"/>
                  </a:cubicBezTo>
                  <a:cubicBezTo>
                    <a:pt x="2674" y="17072"/>
                    <a:pt x="3314" y="15821"/>
                    <a:pt x="2711" y="14456"/>
                  </a:cubicBezTo>
                  <a:cubicBezTo>
                    <a:pt x="2711" y="14456"/>
                    <a:pt x="4255" y="12411"/>
                    <a:pt x="3237" y="11120"/>
                  </a:cubicBezTo>
                  <a:cubicBezTo>
                    <a:pt x="3237" y="11120"/>
                    <a:pt x="5609" y="10969"/>
                    <a:pt x="6702" y="9679"/>
                  </a:cubicBezTo>
                  <a:cubicBezTo>
                    <a:pt x="6702" y="9679"/>
                    <a:pt x="7693" y="10172"/>
                    <a:pt x="9097" y="10172"/>
                  </a:cubicBezTo>
                  <a:cubicBezTo>
                    <a:pt x="10217" y="10172"/>
                    <a:pt x="11599" y="9858"/>
                    <a:pt x="12952" y="8731"/>
                  </a:cubicBezTo>
                  <a:cubicBezTo>
                    <a:pt x="12952" y="8731"/>
                    <a:pt x="13531" y="10013"/>
                    <a:pt x="15033" y="10013"/>
                  </a:cubicBezTo>
                  <a:cubicBezTo>
                    <a:pt x="15597" y="10013"/>
                    <a:pt x="16290" y="9833"/>
                    <a:pt x="17132" y="9337"/>
                  </a:cubicBezTo>
                  <a:cubicBezTo>
                    <a:pt x="17137" y="9337"/>
                    <a:pt x="17514" y="11118"/>
                    <a:pt x="19775" y="11497"/>
                  </a:cubicBezTo>
                  <a:cubicBezTo>
                    <a:pt x="19775" y="11497"/>
                    <a:pt x="19134" y="13505"/>
                    <a:pt x="20791" y="14606"/>
                  </a:cubicBezTo>
                  <a:cubicBezTo>
                    <a:pt x="20791" y="14606"/>
                    <a:pt x="20407" y="17023"/>
                    <a:pt x="20805" y="17444"/>
                  </a:cubicBezTo>
                  <a:cubicBezTo>
                    <a:pt x="20825" y="17464"/>
                    <a:pt x="20845" y="17474"/>
                    <a:pt x="20867" y="17474"/>
                  </a:cubicBezTo>
                  <a:cubicBezTo>
                    <a:pt x="21291" y="17474"/>
                    <a:pt x="22139" y="13672"/>
                    <a:pt x="21995" y="11724"/>
                  </a:cubicBezTo>
                  <a:cubicBezTo>
                    <a:pt x="21995" y="11724"/>
                    <a:pt x="24028" y="11535"/>
                    <a:pt x="23877" y="10133"/>
                  </a:cubicBezTo>
                  <a:cubicBezTo>
                    <a:pt x="23734" y="8801"/>
                    <a:pt x="23115" y="8768"/>
                    <a:pt x="23054" y="8768"/>
                  </a:cubicBezTo>
                  <a:cubicBezTo>
                    <a:pt x="23051" y="8768"/>
                    <a:pt x="23049" y="8768"/>
                    <a:pt x="23049" y="8768"/>
                  </a:cubicBezTo>
                  <a:cubicBezTo>
                    <a:pt x="23049" y="8768"/>
                    <a:pt x="24027" y="8426"/>
                    <a:pt x="23839" y="6760"/>
                  </a:cubicBezTo>
                  <a:cubicBezTo>
                    <a:pt x="23715" y="5671"/>
                    <a:pt x="22711" y="5164"/>
                    <a:pt x="21610" y="5164"/>
                  </a:cubicBezTo>
                  <a:cubicBezTo>
                    <a:pt x="21023" y="5164"/>
                    <a:pt x="20408" y="5308"/>
                    <a:pt x="19884" y="5585"/>
                  </a:cubicBezTo>
                  <a:cubicBezTo>
                    <a:pt x="19884" y="5585"/>
                    <a:pt x="20675" y="4257"/>
                    <a:pt x="19658" y="4069"/>
                  </a:cubicBezTo>
                  <a:cubicBezTo>
                    <a:pt x="19575" y="4054"/>
                    <a:pt x="19496" y="4046"/>
                    <a:pt x="19422" y="4046"/>
                  </a:cubicBezTo>
                  <a:cubicBezTo>
                    <a:pt x="18601" y="4046"/>
                    <a:pt x="18377" y="4940"/>
                    <a:pt x="18377" y="4940"/>
                  </a:cubicBezTo>
                  <a:cubicBezTo>
                    <a:pt x="18377" y="4940"/>
                    <a:pt x="16971" y="1605"/>
                    <a:pt x="15234" y="1605"/>
                  </a:cubicBezTo>
                  <a:cubicBezTo>
                    <a:pt x="15128" y="1605"/>
                    <a:pt x="15021" y="1618"/>
                    <a:pt x="14914" y="1644"/>
                  </a:cubicBezTo>
                  <a:cubicBezTo>
                    <a:pt x="13031" y="2099"/>
                    <a:pt x="13708" y="3009"/>
                    <a:pt x="13708" y="3009"/>
                  </a:cubicBezTo>
                  <a:cubicBezTo>
                    <a:pt x="13708" y="3009"/>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901;p41">
              <a:extLst>
                <a:ext uri="{FF2B5EF4-FFF2-40B4-BE49-F238E27FC236}">
                  <a16:creationId xmlns:a16="http://schemas.microsoft.com/office/drawing/2014/main" id="{C227D49C-656D-7E02-012D-2CB038E2220B}"/>
                </a:ext>
              </a:extLst>
            </p:cNvPr>
            <p:cNvSpPr/>
            <p:nvPr/>
          </p:nvSpPr>
          <p:spPr>
            <a:xfrm>
              <a:off x="3505000" y="2038075"/>
              <a:ext cx="600725" cy="436875"/>
            </a:xfrm>
            <a:custGeom>
              <a:avLst/>
              <a:gdLst/>
              <a:ahLst/>
              <a:cxnLst/>
              <a:rect l="l" t="t" r="r" b="b"/>
              <a:pathLst>
                <a:path w="24029" h="17475" extrusionOk="0">
                  <a:moveTo>
                    <a:pt x="8159" y="0"/>
                  </a:moveTo>
                  <a:cubicBezTo>
                    <a:pt x="7723" y="0"/>
                    <a:pt x="7296" y="84"/>
                    <a:pt x="6893" y="279"/>
                  </a:cubicBezTo>
                  <a:cubicBezTo>
                    <a:pt x="4622" y="1375"/>
                    <a:pt x="5612" y="2856"/>
                    <a:pt x="5612" y="2856"/>
                  </a:cubicBezTo>
                  <a:cubicBezTo>
                    <a:pt x="5612" y="2856"/>
                    <a:pt x="4905" y="2540"/>
                    <a:pt x="4024" y="2540"/>
                  </a:cubicBezTo>
                  <a:cubicBezTo>
                    <a:pt x="3264" y="2540"/>
                    <a:pt x="2374" y="2775"/>
                    <a:pt x="1694" y="3652"/>
                  </a:cubicBezTo>
                  <a:cubicBezTo>
                    <a:pt x="227" y="5547"/>
                    <a:pt x="1657" y="6647"/>
                    <a:pt x="1657" y="6647"/>
                  </a:cubicBezTo>
                  <a:cubicBezTo>
                    <a:pt x="1657" y="6647"/>
                    <a:pt x="76" y="7063"/>
                    <a:pt x="39" y="8619"/>
                  </a:cubicBezTo>
                  <a:cubicBezTo>
                    <a:pt x="0" y="10172"/>
                    <a:pt x="1469" y="10969"/>
                    <a:pt x="1469" y="10969"/>
                  </a:cubicBezTo>
                  <a:cubicBezTo>
                    <a:pt x="1469" y="10969"/>
                    <a:pt x="1131" y="15252"/>
                    <a:pt x="2674" y="17072"/>
                  </a:cubicBezTo>
                  <a:cubicBezTo>
                    <a:pt x="2674" y="17072"/>
                    <a:pt x="3314" y="15821"/>
                    <a:pt x="2711" y="14456"/>
                  </a:cubicBezTo>
                  <a:cubicBezTo>
                    <a:pt x="2711" y="14456"/>
                    <a:pt x="4255" y="12411"/>
                    <a:pt x="3237" y="11120"/>
                  </a:cubicBezTo>
                  <a:cubicBezTo>
                    <a:pt x="3237" y="11120"/>
                    <a:pt x="5609" y="10969"/>
                    <a:pt x="6702" y="9679"/>
                  </a:cubicBezTo>
                  <a:cubicBezTo>
                    <a:pt x="6702" y="9679"/>
                    <a:pt x="7693" y="10172"/>
                    <a:pt x="9097" y="10172"/>
                  </a:cubicBezTo>
                  <a:cubicBezTo>
                    <a:pt x="10217" y="10172"/>
                    <a:pt x="11599" y="9858"/>
                    <a:pt x="12952" y="8731"/>
                  </a:cubicBezTo>
                  <a:cubicBezTo>
                    <a:pt x="12952" y="8731"/>
                    <a:pt x="13531" y="10013"/>
                    <a:pt x="15033" y="10013"/>
                  </a:cubicBezTo>
                  <a:cubicBezTo>
                    <a:pt x="15597" y="10013"/>
                    <a:pt x="16290" y="9833"/>
                    <a:pt x="17132" y="9337"/>
                  </a:cubicBezTo>
                  <a:cubicBezTo>
                    <a:pt x="17137" y="9337"/>
                    <a:pt x="17514" y="11118"/>
                    <a:pt x="19775" y="11497"/>
                  </a:cubicBezTo>
                  <a:cubicBezTo>
                    <a:pt x="19775" y="11497"/>
                    <a:pt x="19134" y="13505"/>
                    <a:pt x="20791" y="14606"/>
                  </a:cubicBezTo>
                  <a:cubicBezTo>
                    <a:pt x="20791" y="14606"/>
                    <a:pt x="20407" y="17023"/>
                    <a:pt x="20805" y="17444"/>
                  </a:cubicBezTo>
                  <a:cubicBezTo>
                    <a:pt x="20825" y="17464"/>
                    <a:pt x="20845" y="17474"/>
                    <a:pt x="20867" y="17474"/>
                  </a:cubicBezTo>
                  <a:cubicBezTo>
                    <a:pt x="21291" y="17474"/>
                    <a:pt x="22139" y="13672"/>
                    <a:pt x="21995" y="11724"/>
                  </a:cubicBezTo>
                  <a:cubicBezTo>
                    <a:pt x="21995" y="11724"/>
                    <a:pt x="24028" y="11535"/>
                    <a:pt x="23877" y="10133"/>
                  </a:cubicBezTo>
                  <a:cubicBezTo>
                    <a:pt x="23734" y="8801"/>
                    <a:pt x="23115" y="8768"/>
                    <a:pt x="23054" y="8768"/>
                  </a:cubicBezTo>
                  <a:cubicBezTo>
                    <a:pt x="23051" y="8768"/>
                    <a:pt x="23049" y="8768"/>
                    <a:pt x="23049" y="8768"/>
                  </a:cubicBezTo>
                  <a:cubicBezTo>
                    <a:pt x="23049" y="8768"/>
                    <a:pt x="24027" y="8426"/>
                    <a:pt x="23839" y="6760"/>
                  </a:cubicBezTo>
                  <a:cubicBezTo>
                    <a:pt x="23715" y="5671"/>
                    <a:pt x="22711" y="5164"/>
                    <a:pt x="21610" y="5164"/>
                  </a:cubicBezTo>
                  <a:cubicBezTo>
                    <a:pt x="21023" y="5164"/>
                    <a:pt x="20408" y="5308"/>
                    <a:pt x="19884" y="5585"/>
                  </a:cubicBezTo>
                  <a:cubicBezTo>
                    <a:pt x="19884" y="5585"/>
                    <a:pt x="20675" y="4257"/>
                    <a:pt x="19658" y="4069"/>
                  </a:cubicBezTo>
                  <a:cubicBezTo>
                    <a:pt x="19575" y="4054"/>
                    <a:pt x="19496" y="4046"/>
                    <a:pt x="19422" y="4046"/>
                  </a:cubicBezTo>
                  <a:cubicBezTo>
                    <a:pt x="18601" y="4046"/>
                    <a:pt x="18377" y="4940"/>
                    <a:pt x="18377" y="4940"/>
                  </a:cubicBezTo>
                  <a:cubicBezTo>
                    <a:pt x="18377" y="4940"/>
                    <a:pt x="16971" y="1605"/>
                    <a:pt x="15234" y="1605"/>
                  </a:cubicBezTo>
                  <a:cubicBezTo>
                    <a:pt x="15128" y="1605"/>
                    <a:pt x="15021" y="1618"/>
                    <a:pt x="14914" y="1644"/>
                  </a:cubicBezTo>
                  <a:cubicBezTo>
                    <a:pt x="13031" y="2099"/>
                    <a:pt x="13708" y="3009"/>
                    <a:pt x="13708" y="3009"/>
                  </a:cubicBezTo>
                  <a:cubicBezTo>
                    <a:pt x="13708" y="3009"/>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902;p41">
              <a:extLst>
                <a:ext uri="{FF2B5EF4-FFF2-40B4-BE49-F238E27FC236}">
                  <a16:creationId xmlns:a16="http://schemas.microsoft.com/office/drawing/2014/main" id="{67FCDA7E-1FD7-F378-D360-DF0FC044F85B}"/>
                </a:ext>
              </a:extLst>
            </p:cNvPr>
            <p:cNvSpPr/>
            <p:nvPr/>
          </p:nvSpPr>
          <p:spPr>
            <a:xfrm>
              <a:off x="3533325" y="2312250"/>
              <a:ext cx="525175" cy="162700"/>
            </a:xfrm>
            <a:custGeom>
              <a:avLst/>
              <a:gdLst/>
              <a:ahLst/>
              <a:cxnLst/>
              <a:rect l="l" t="t" r="r" b="b"/>
              <a:pathLst>
                <a:path w="21007" h="6508" extrusionOk="0">
                  <a:moveTo>
                    <a:pt x="339" y="0"/>
                  </a:moveTo>
                  <a:cubicBezTo>
                    <a:pt x="339" y="0"/>
                    <a:pt x="0" y="4282"/>
                    <a:pt x="1545" y="6103"/>
                  </a:cubicBezTo>
                  <a:cubicBezTo>
                    <a:pt x="1545" y="6103"/>
                    <a:pt x="2183" y="4853"/>
                    <a:pt x="1582" y="3486"/>
                  </a:cubicBezTo>
                  <a:cubicBezTo>
                    <a:pt x="1582" y="3486"/>
                    <a:pt x="3106" y="1465"/>
                    <a:pt x="2126" y="174"/>
                  </a:cubicBezTo>
                  <a:lnTo>
                    <a:pt x="2126" y="174"/>
                  </a:lnTo>
                  <a:cubicBezTo>
                    <a:pt x="1833" y="254"/>
                    <a:pt x="1577" y="284"/>
                    <a:pt x="1356" y="284"/>
                  </a:cubicBezTo>
                  <a:cubicBezTo>
                    <a:pt x="679" y="284"/>
                    <a:pt x="339" y="0"/>
                    <a:pt x="339" y="0"/>
                  </a:cubicBezTo>
                  <a:close/>
                  <a:moveTo>
                    <a:pt x="18640" y="530"/>
                  </a:moveTo>
                  <a:cubicBezTo>
                    <a:pt x="18640" y="530"/>
                    <a:pt x="18000" y="2538"/>
                    <a:pt x="19655" y="3639"/>
                  </a:cubicBezTo>
                  <a:cubicBezTo>
                    <a:pt x="19655" y="3639"/>
                    <a:pt x="19271" y="6056"/>
                    <a:pt x="19670" y="6477"/>
                  </a:cubicBezTo>
                  <a:cubicBezTo>
                    <a:pt x="19689" y="6497"/>
                    <a:pt x="19710" y="6507"/>
                    <a:pt x="19732" y="6507"/>
                  </a:cubicBezTo>
                  <a:cubicBezTo>
                    <a:pt x="20161" y="6507"/>
                    <a:pt x="21006" y="2707"/>
                    <a:pt x="20862" y="757"/>
                  </a:cubicBezTo>
                  <a:lnTo>
                    <a:pt x="20862" y="757"/>
                  </a:lnTo>
                  <a:cubicBezTo>
                    <a:pt x="20567" y="806"/>
                    <a:pt x="20300" y="825"/>
                    <a:pt x="20062" y="825"/>
                  </a:cubicBezTo>
                  <a:cubicBezTo>
                    <a:pt x="19130" y="825"/>
                    <a:pt x="18641" y="530"/>
                    <a:pt x="18640" y="53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903;p41">
              <a:extLst>
                <a:ext uri="{FF2B5EF4-FFF2-40B4-BE49-F238E27FC236}">
                  <a16:creationId xmlns:a16="http://schemas.microsoft.com/office/drawing/2014/main" id="{5709F0A9-9B16-4A13-DD4B-BC517CF55A65}"/>
                </a:ext>
              </a:extLst>
            </p:cNvPr>
            <p:cNvSpPr/>
            <p:nvPr/>
          </p:nvSpPr>
          <p:spPr>
            <a:xfrm>
              <a:off x="3533350" y="2312325"/>
              <a:ext cx="62800" cy="152600"/>
            </a:xfrm>
            <a:custGeom>
              <a:avLst/>
              <a:gdLst/>
              <a:ahLst/>
              <a:cxnLst/>
              <a:rect l="l" t="t" r="r" b="b"/>
              <a:pathLst>
                <a:path w="2512" h="6104" extrusionOk="0">
                  <a:moveTo>
                    <a:pt x="338" y="0"/>
                  </a:moveTo>
                  <a:lnTo>
                    <a:pt x="338" y="0"/>
                  </a:lnTo>
                  <a:cubicBezTo>
                    <a:pt x="338" y="0"/>
                    <a:pt x="1" y="4283"/>
                    <a:pt x="1544" y="6104"/>
                  </a:cubicBezTo>
                  <a:cubicBezTo>
                    <a:pt x="1544" y="6100"/>
                    <a:pt x="1760" y="5672"/>
                    <a:pt x="1821" y="5046"/>
                  </a:cubicBezTo>
                  <a:lnTo>
                    <a:pt x="1821" y="5046"/>
                  </a:lnTo>
                  <a:cubicBezTo>
                    <a:pt x="1760" y="5052"/>
                    <a:pt x="1700" y="5059"/>
                    <a:pt x="1636" y="5068"/>
                  </a:cubicBezTo>
                  <a:cubicBezTo>
                    <a:pt x="1626" y="5069"/>
                    <a:pt x="1616" y="5070"/>
                    <a:pt x="1605" y="5070"/>
                  </a:cubicBezTo>
                  <a:cubicBezTo>
                    <a:pt x="841" y="5070"/>
                    <a:pt x="659" y="971"/>
                    <a:pt x="1524" y="888"/>
                  </a:cubicBezTo>
                  <a:cubicBezTo>
                    <a:pt x="1544" y="886"/>
                    <a:pt x="1565" y="885"/>
                    <a:pt x="1584" y="885"/>
                  </a:cubicBezTo>
                  <a:cubicBezTo>
                    <a:pt x="2040" y="885"/>
                    <a:pt x="2256" y="1411"/>
                    <a:pt x="2362" y="1876"/>
                  </a:cubicBezTo>
                  <a:cubicBezTo>
                    <a:pt x="2508" y="1308"/>
                    <a:pt x="2512" y="683"/>
                    <a:pt x="2125" y="175"/>
                  </a:cubicBezTo>
                  <a:cubicBezTo>
                    <a:pt x="1834" y="254"/>
                    <a:pt x="1578" y="284"/>
                    <a:pt x="1358" y="284"/>
                  </a:cubicBezTo>
                  <a:cubicBezTo>
                    <a:pt x="679" y="284"/>
                    <a:pt x="338" y="0"/>
                    <a:pt x="33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904;p41">
              <a:extLst>
                <a:ext uri="{FF2B5EF4-FFF2-40B4-BE49-F238E27FC236}">
                  <a16:creationId xmlns:a16="http://schemas.microsoft.com/office/drawing/2014/main" id="{02B460E9-7FED-F5BE-2B19-D3E7904EC143}"/>
                </a:ext>
              </a:extLst>
            </p:cNvPr>
            <p:cNvSpPr/>
            <p:nvPr/>
          </p:nvSpPr>
          <p:spPr>
            <a:xfrm>
              <a:off x="3990950" y="2325475"/>
              <a:ext cx="67550" cy="149475"/>
            </a:xfrm>
            <a:custGeom>
              <a:avLst/>
              <a:gdLst/>
              <a:ahLst/>
              <a:cxnLst/>
              <a:rect l="l" t="t" r="r" b="b"/>
              <a:pathLst>
                <a:path w="2702" h="5979" extrusionOk="0">
                  <a:moveTo>
                    <a:pt x="335" y="1"/>
                  </a:moveTo>
                  <a:cubicBezTo>
                    <a:pt x="335" y="1"/>
                    <a:pt x="1" y="1053"/>
                    <a:pt x="444" y="2051"/>
                  </a:cubicBezTo>
                  <a:cubicBezTo>
                    <a:pt x="495" y="1586"/>
                    <a:pt x="655" y="717"/>
                    <a:pt x="1133" y="717"/>
                  </a:cubicBezTo>
                  <a:cubicBezTo>
                    <a:pt x="1252" y="717"/>
                    <a:pt x="1389" y="770"/>
                    <a:pt x="1550" y="896"/>
                  </a:cubicBezTo>
                  <a:cubicBezTo>
                    <a:pt x="2585" y="1707"/>
                    <a:pt x="1929" y="4682"/>
                    <a:pt x="1615" y="4682"/>
                  </a:cubicBezTo>
                  <a:cubicBezTo>
                    <a:pt x="1612" y="4682"/>
                    <a:pt x="1609" y="4682"/>
                    <a:pt x="1607" y="4681"/>
                  </a:cubicBezTo>
                  <a:cubicBezTo>
                    <a:pt x="1296" y="4624"/>
                    <a:pt x="1719" y="2732"/>
                    <a:pt x="1719" y="2732"/>
                  </a:cubicBezTo>
                  <a:lnTo>
                    <a:pt x="1719" y="2732"/>
                  </a:lnTo>
                  <a:cubicBezTo>
                    <a:pt x="1719" y="2732"/>
                    <a:pt x="1534" y="2815"/>
                    <a:pt x="1328" y="3091"/>
                  </a:cubicBezTo>
                  <a:cubicBezTo>
                    <a:pt x="1336" y="3097"/>
                    <a:pt x="1343" y="3104"/>
                    <a:pt x="1353" y="3110"/>
                  </a:cubicBezTo>
                  <a:cubicBezTo>
                    <a:pt x="1353" y="3110"/>
                    <a:pt x="969" y="5527"/>
                    <a:pt x="1367" y="5948"/>
                  </a:cubicBezTo>
                  <a:cubicBezTo>
                    <a:pt x="1387" y="5968"/>
                    <a:pt x="1407" y="5978"/>
                    <a:pt x="1429" y="5978"/>
                  </a:cubicBezTo>
                  <a:cubicBezTo>
                    <a:pt x="1856" y="5978"/>
                    <a:pt x="2701" y="2178"/>
                    <a:pt x="2557" y="228"/>
                  </a:cubicBezTo>
                  <a:lnTo>
                    <a:pt x="2557" y="228"/>
                  </a:lnTo>
                  <a:cubicBezTo>
                    <a:pt x="2262" y="277"/>
                    <a:pt x="1995" y="296"/>
                    <a:pt x="1757" y="296"/>
                  </a:cubicBezTo>
                  <a:cubicBezTo>
                    <a:pt x="825" y="296"/>
                    <a:pt x="336" y="1"/>
                    <a:pt x="33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905;p41">
              <a:extLst>
                <a:ext uri="{FF2B5EF4-FFF2-40B4-BE49-F238E27FC236}">
                  <a16:creationId xmlns:a16="http://schemas.microsoft.com/office/drawing/2014/main" id="{4C6575FC-FF08-29EA-1818-9EFD57BFCCC3}"/>
                </a:ext>
              </a:extLst>
            </p:cNvPr>
            <p:cNvSpPr/>
            <p:nvPr/>
          </p:nvSpPr>
          <p:spPr>
            <a:xfrm>
              <a:off x="3507600" y="2076500"/>
              <a:ext cx="594125" cy="261700"/>
            </a:xfrm>
            <a:custGeom>
              <a:avLst/>
              <a:gdLst/>
              <a:ahLst/>
              <a:cxnLst/>
              <a:rect l="l" t="t" r="r" b="b"/>
              <a:pathLst>
                <a:path w="23765" h="10468" extrusionOk="0">
                  <a:moveTo>
                    <a:pt x="15083" y="1"/>
                  </a:moveTo>
                  <a:cubicBezTo>
                    <a:pt x="14758" y="1"/>
                    <a:pt x="14446" y="82"/>
                    <a:pt x="14218" y="178"/>
                  </a:cubicBezTo>
                  <a:cubicBezTo>
                    <a:pt x="13906" y="309"/>
                    <a:pt x="13729" y="457"/>
                    <a:pt x="13729" y="457"/>
                  </a:cubicBezTo>
                  <a:cubicBezTo>
                    <a:pt x="13729" y="457"/>
                    <a:pt x="13685" y="492"/>
                    <a:pt x="13613" y="564"/>
                  </a:cubicBezTo>
                  <a:cubicBezTo>
                    <a:pt x="13543" y="635"/>
                    <a:pt x="13439" y="747"/>
                    <a:pt x="13365" y="915"/>
                  </a:cubicBezTo>
                  <a:cubicBezTo>
                    <a:pt x="13288" y="1086"/>
                    <a:pt x="13271" y="1305"/>
                    <a:pt x="13301" y="1513"/>
                  </a:cubicBezTo>
                  <a:cubicBezTo>
                    <a:pt x="13331" y="1722"/>
                    <a:pt x="13392" y="1930"/>
                    <a:pt x="13472" y="2135"/>
                  </a:cubicBezTo>
                  <a:cubicBezTo>
                    <a:pt x="13631" y="2542"/>
                    <a:pt x="13886" y="2904"/>
                    <a:pt x="14114" y="3131"/>
                  </a:cubicBezTo>
                  <a:cubicBezTo>
                    <a:pt x="14327" y="3348"/>
                    <a:pt x="14504" y="3460"/>
                    <a:pt x="14532" y="3460"/>
                  </a:cubicBezTo>
                  <a:cubicBezTo>
                    <a:pt x="14533" y="3460"/>
                    <a:pt x="14535" y="3460"/>
                    <a:pt x="14535" y="3459"/>
                  </a:cubicBezTo>
                  <a:cubicBezTo>
                    <a:pt x="14549" y="3442"/>
                    <a:pt x="14390" y="3302"/>
                    <a:pt x="14196" y="3057"/>
                  </a:cubicBezTo>
                  <a:cubicBezTo>
                    <a:pt x="14001" y="2815"/>
                    <a:pt x="13786" y="2457"/>
                    <a:pt x="13660" y="2067"/>
                  </a:cubicBezTo>
                  <a:cubicBezTo>
                    <a:pt x="13534" y="1681"/>
                    <a:pt x="13472" y="1255"/>
                    <a:pt x="13601" y="1025"/>
                  </a:cubicBezTo>
                  <a:cubicBezTo>
                    <a:pt x="13660" y="905"/>
                    <a:pt x="13744" y="820"/>
                    <a:pt x="13805" y="764"/>
                  </a:cubicBezTo>
                  <a:cubicBezTo>
                    <a:pt x="13865" y="710"/>
                    <a:pt x="13906" y="682"/>
                    <a:pt x="13906" y="682"/>
                  </a:cubicBezTo>
                  <a:cubicBezTo>
                    <a:pt x="13906" y="682"/>
                    <a:pt x="13942" y="649"/>
                    <a:pt x="14013" y="599"/>
                  </a:cubicBezTo>
                  <a:cubicBezTo>
                    <a:pt x="14084" y="549"/>
                    <a:pt x="14186" y="482"/>
                    <a:pt x="14322" y="418"/>
                  </a:cubicBezTo>
                  <a:cubicBezTo>
                    <a:pt x="14541" y="314"/>
                    <a:pt x="14850" y="219"/>
                    <a:pt x="15177" y="219"/>
                  </a:cubicBezTo>
                  <a:cubicBezTo>
                    <a:pt x="15249" y="219"/>
                    <a:pt x="15321" y="223"/>
                    <a:pt x="15393" y="233"/>
                  </a:cubicBezTo>
                  <a:cubicBezTo>
                    <a:pt x="15802" y="243"/>
                    <a:pt x="16203" y="380"/>
                    <a:pt x="16457" y="547"/>
                  </a:cubicBezTo>
                  <a:cubicBezTo>
                    <a:pt x="16708" y="706"/>
                    <a:pt x="16816" y="890"/>
                    <a:pt x="16839" y="890"/>
                  </a:cubicBezTo>
                  <a:cubicBezTo>
                    <a:pt x="16840" y="890"/>
                    <a:pt x="16840" y="890"/>
                    <a:pt x="16841" y="890"/>
                  </a:cubicBezTo>
                  <a:cubicBezTo>
                    <a:pt x="16855" y="885"/>
                    <a:pt x="16781" y="668"/>
                    <a:pt x="16521" y="455"/>
                  </a:cubicBezTo>
                  <a:cubicBezTo>
                    <a:pt x="16267" y="246"/>
                    <a:pt x="15849" y="71"/>
                    <a:pt x="15413" y="31"/>
                  </a:cubicBezTo>
                  <a:cubicBezTo>
                    <a:pt x="15304" y="10"/>
                    <a:pt x="15193" y="1"/>
                    <a:pt x="15083" y="1"/>
                  </a:cubicBezTo>
                  <a:close/>
                  <a:moveTo>
                    <a:pt x="19299" y="2331"/>
                  </a:moveTo>
                  <a:cubicBezTo>
                    <a:pt x="19242" y="2331"/>
                    <a:pt x="19194" y="2337"/>
                    <a:pt x="19156" y="2343"/>
                  </a:cubicBezTo>
                  <a:cubicBezTo>
                    <a:pt x="19089" y="2353"/>
                    <a:pt x="19052" y="2366"/>
                    <a:pt x="19052" y="2366"/>
                  </a:cubicBezTo>
                  <a:cubicBezTo>
                    <a:pt x="19052" y="2366"/>
                    <a:pt x="19013" y="2378"/>
                    <a:pt x="18952" y="2407"/>
                  </a:cubicBezTo>
                  <a:cubicBezTo>
                    <a:pt x="18889" y="2435"/>
                    <a:pt x="18805" y="2484"/>
                    <a:pt x="18720" y="2555"/>
                  </a:cubicBezTo>
                  <a:cubicBezTo>
                    <a:pt x="18546" y="2697"/>
                    <a:pt x="18371" y="2917"/>
                    <a:pt x="18233" y="3160"/>
                  </a:cubicBezTo>
                  <a:cubicBezTo>
                    <a:pt x="18092" y="3402"/>
                    <a:pt x="18014" y="3682"/>
                    <a:pt x="18020" y="3896"/>
                  </a:cubicBezTo>
                  <a:cubicBezTo>
                    <a:pt x="18022" y="4107"/>
                    <a:pt x="18089" y="4233"/>
                    <a:pt x="18106" y="4233"/>
                  </a:cubicBezTo>
                  <a:cubicBezTo>
                    <a:pt x="18106" y="4233"/>
                    <a:pt x="18106" y="4233"/>
                    <a:pt x="18107" y="4233"/>
                  </a:cubicBezTo>
                  <a:cubicBezTo>
                    <a:pt x="18128" y="4225"/>
                    <a:pt x="18098" y="4094"/>
                    <a:pt x="18128" y="3903"/>
                  </a:cubicBezTo>
                  <a:cubicBezTo>
                    <a:pt x="18155" y="3712"/>
                    <a:pt x="18252" y="3475"/>
                    <a:pt x="18401" y="3264"/>
                  </a:cubicBezTo>
                  <a:cubicBezTo>
                    <a:pt x="18548" y="3055"/>
                    <a:pt x="18731" y="2862"/>
                    <a:pt x="18877" y="2761"/>
                  </a:cubicBezTo>
                  <a:cubicBezTo>
                    <a:pt x="19026" y="2656"/>
                    <a:pt x="19136" y="2635"/>
                    <a:pt x="19136" y="2635"/>
                  </a:cubicBezTo>
                  <a:cubicBezTo>
                    <a:pt x="19136" y="2635"/>
                    <a:pt x="19161" y="2623"/>
                    <a:pt x="19208" y="2613"/>
                  </a:cubicBezTo>
                  <a:cubicBezTo>
                    <a:pt x="19243" y="2606"/>
                    <a:pt x="19291" y="2598"/>
                    <a:pt x="19346" y="2598"/>
                  </a:cubicBezTo>
                  <a:cubicBezTo>
                    <a:pt x="19364" y="2598"/>
                    <a:pt x="19383" y="2598"/>
                    <a:pt x="19402" y="2601"/>
                  </a:cubicBezTo>
                  <a:cubicBezTo>
                    <a:pt x="19557" y="2608"/>
                    <a:pt x="19751" y="2756"/>
                    <a:pt x="19836" y="2985"/>
                  </a:cubicBezTo>
                  <a:cubicBezTo>
                    <a:pt x="19927" y="3208"/>
                    <a:pt x="19900" y="3475"/>
                    <a:pt x="19870" y="3668"/>
                  </a:cubicBezTo>
                  <a:cubicBezTo>
                    <a:pt x="19836" y="3865"/>
                    <a:pt x="19809" y="3998"/>
                    <a:pt x="19829" y="4003"/>
                  </a:cubicBezTo>
                  <a:cubicBezTo>
                    <a:pt x="19829" y="4003"/>
                    <a:pt x="19830" y="4003"/>
                    <a:pt x="19830" y="4003"/>
                  </a:cubicBezTo>
                  <a:cubicBezTo>
                    <a:pt x="19850" y="4003"/>
                    <a:pt x="19913" y="3884"/>
                    <a:pt x="19980" y="3697"/>
                  </a:cubicBezTo>
                  <a:cubicBezTo>
                    <a:pt x="20042" y="3504"/>
                    <a:pt x="20112" y="3218"/>
                    <a:pt x="20028" y="2925"/>
                  </a:cubicBezTo>
                  <a:cubicBezTo>
                    <a:pt x="19987" y="2780"/>
                    <a:pt x="19913" y="2643"/>
                    <a:pt x="19808" y="2538"/>
                  </a:cubicBezTo>
                  <a:cubicBezTo>
                    <a:pt x="19704" y="2431"/>
                    <a:pt x="19567" y="2366"/>
                    <a:pt x="19446" y="2344"/>
                  </a:cubicBezTo>
                  <a:cubicBezTo>
                    <a:pt x="19393" y="2334"/>
                    <a:pt x="19343" y="2331"/>
                    <a:pt x="19299" y="2331"/>
                  </a:cubicBezTo>
                  <a:close/>
                  <a:moveTo>
                    <a:pt x="3906" y="1172"/>
                  </a:moveTo>
                  <a:cubicBezTo>
                    <a:pt x="3736" y="1172"/>
                    <a:pt x="3558" y="1183"/>
                    <a:pt x="3381" y="1201"/>
                  </a:cubicBezTo>
                  <a:cubicBezTo>
                    <a:pt x="2990" y="1240"/>
                    <a:pt x="2599" y="1339"/>
                    <a:pt x="2322" y="1459"/>
                  </a:cubicBezTo>
                  <a:cubicBezTo>
                    <a:pt x="2043" y="1574"/>
                    <a:pt x="1874" y="1694"/>
                    <a:pt x="1874" y="1694"/>
                  </a:cubicBezTo>
                  <a:cubicBezTo>
                    <a:pt x="1874" y="1694"/>
                    <a:pt x="1831" y="1722"/>
                    <a:pt x="1762" y="1779"/>
                  </a:cubicBezTo>
                  <a:cubicBezTo>
                    <a:pt x="1691" y="1836"/>
                    <a:pt x="1595" y="1922"/>
                    <a:pt x="1493" y="2035"/>
                  </a:cubicBezTo>
                  <a:cubicBezTo>
                    <a:pt x="1288" y="2259"/>
                    <a:pt x="1062" y="2628"/>
                    <a:pt x="1024" y="3045"/>
                  </a:cubicBezTo>
                  <a:cubicBezTo>
                    <a:pt x="980" y="3465"/>
                    <a:pt x="1146" y="3853"/>
                    <a:pt x="1293" y="4102"/>
                  </a:cubicBezTo>
                  <a:cubicBezTo>
                    <a:pt x="1438" y="4349"/>
                    <a:pt x="1565" y="4493"/>
                    <a:pt x="1585" y="4493"/>
                  </a:cubicBezTo>
                  <a:cubicBezTo>
                    <a:pt x="1585" y="4493"/>
                    <a:pt x="1586" y="4493"/>
                    <a:pt x="1586" y="4492"/>
                  </a:cubicBezTo>
                  <a:cubicBezTo>
                    <a:pt x="1606" y="4482"/>
                    <a:pt x="1508" y="4313"/>
                    <a:pt x="1392" y="4052"/>
                  </a:cubicBezTo>
                  <a:cubicBezTo>
                    <a:pt x="1279" y="3796"/>
                    <a:pt x="1160" y="3426"/>
                    <a:pt x="1224" y="3070"/>
                  </a:cubicBezTo>
                  <a:cubicBezTo>
                    <a:pt x="1281" y="2713"/>
                    <a:pt x="1496" y="2404"/>
                    <a:pt x="1687" y="2213"/>
                  </a:cubicBezTo>
                  <a:cubicBezTo>
                    <a:pt x="1781" y="2117"/>
                    <a:pt x="1871" y="2045"/>
                    <a:pt x="1935" y="2000"/>
                  </a:cubicBezTo>
                  <a:cubicBezTo>
                    <a:pt x="1997" y="1951"/>
                    <a:pt x="2036" y="1929"/>
                    <a:pt x="2036" y="1929"/>
                  </a:cubicBezTo>
                  <a:cubicBezTo>
                    <a:pt x="2036" y="1929"/>
                    <a:pt x="2180" y="1816"/>
                    <a:pt x="2429" y="1697"/>
                  </a:cubicBezTo>
                  <a:cubicBezTo>
                    <a:pt x="2678" y="1576"/>
                    <a:pt x="3036" y="1462"/>
                    <a:pt x="3409" y="1398"/>
                  </a:cubicBezTo>
                  <a:cubicBezTo>
                    <a:pt x="3693" y="1349"/>
                    <a:pt x="3980" y="1320"/>
                    <a:pt x="4225" y="1320"/>
                  </a:cubicBezTo>
                  <a:cubicBezTo>
                    <a:pt x="4304" y="1320"/>
                    <a:pt x="4377" y="1323"/>
                    <a:pt x="4446" y="1329"/>
                  </a:cubicBezTo>
                  <a:cubicBezTo>
                    <a:pt x="4691" y="1346"/>
                    <a:pt x="4861" y="1400"/>
                    <a:pt x="4906" y="1400"/>
                  </a:cubicBezTo>
                  <a:cubicBezTo>
                    <a:pt x="4912" y="1400"/>
                    <a:pt x="4916" y="1399"/>
                    <a:pt x="4917" y="1396"/>
                  </a:cubicBezTo>
                  <a:cubicBezTo>
                    <a:pt x="4924" y="1382"/>
                    <a:pt x="4753" y="1277"/>
                    <a:pt x="4460" y="1220"/>
                  </a:cubicBezTo>
                  <a:cubicBezTo>
                    <a:pt x="4301" y="1187"/>
                    <a:pt x="4110" y="1172"/>
                    <a:pt x="3906" y="1172"/>
                  </a:cubicBezTo>
                  <a:close/>
                  <a:moveTo>
                    <a:pt x="4814" y="3035"/>
                  </a:moveTo>
                  <a:cubicBezTo>
                    <a:pt x="4753" y="3035"/>
                    <a:pt x="4679" y="3057"/>
                    <a:pt x="4608" y="3097"/>
                  </a:cubicBezTo>
                  <a:cubicBezTo>
                    <a:pt x="4434" y="3191"/>
                    <a:pt x="4192" y="3322"/>
                    <a:pt x="4003" y="3543"/>
                  </a:cubicBezTo>
                  <a:cubicBezTo>
                    <a:pt x="3910" y="3652"/>
                    <a:pt x="3839" y="3789"/>
                    <a:pt x="3809" y="3930"/>
                  </a:cubicBezTo>
                  <a:cubicBezTo>
                    <a:pt x="3778" y="4071"/>
                    <a:pt x="3789" y="4208"/>
                    <a:pt x="3814" y="4316"/>
                  </a:cubicBezTo>
                  <a:cubicBezTo>
                    <a:pt x="3836" y="4427"/>
                    <a:pt x="3872" y="4514"/>
                    <a:pt x="3901" y="4571"/>
                  </a:cubicBezTo>
                  <a:cubicBezTo>
                    <a:pt x="3928" y="4629"/>
                    <a:pt x="3946" y="4660"/>
                    <a:pt x="3946" y="4660"/>
                  </a:cubicBezTo>
                  <a:cubicBezTo>
                    <a:pt x="3946" y="4660"/>
                    <a:pt x="4022" y="4788"/>
                    <a:pt x="4172" y="4938"/>
                  </a:cubicBezTo>
                  <a:cubicBezTo>
                    <a:pt x="4326" y="5089"/>
                    <a:pt x="4550" y="5255"/>
                    <a:pt x="4816" y="5355"/>
                  </a:cubicBezTo>
                  <a:cubicBezTo>
                    <a:pt x="4967" y="5415"/>
                    <a:pt x="5129" y="5441"/>
                    <a:pt x="5277" y="5441"/>
                  </a:cubicBezTo>
                  <a:cubicBezTo>
                    <a:pt x="5386" y="5441"/>
                    <a:pt x="5488" y="5427"/>
                    <a:pt x="5573" y="5400"/>
                  </a:cubicBezTo>
                  <a:cubicBezTo>
                    <a:pt x="5777" y="5341"/>
                    <a:pt x="5878" y="5238"/>
                    <a:pt x="5866" y="5225"/>
                  </a:cubicBezTo>
                  <a:cubicBezTo>
                    <a:pt x="5865" y="5223"/>
                    <a:pt x="5863" y="5223"/>
                    <a:pt x="5859" y="5223"/>
                  </a:cubicBezTo>
                  <a:cubicBezTo>
                    <a:pt x="5828" y="5223"/>
                    <a:pt x="5716" y="5274"/>
                    <a:pt x="5547" y="5291"/>
                  </a:cubicBezTo>
                  <a:cubicBezTo>
                    <a:pt x="5509" y="5296"/>
                    <a:pt x="5467" y="5299"/>
                    <a:pt x="5424" y="5299"/>
                  </a:cubicBezTo>
                  <a:cubicBezTo>
                    <a:pt x="5258" y="5299"/>
                    <a:pt x="5065" y="5259"/>
                    <a:pt x="4891" y="5170"/>
                  </a:cubicBezTo>
                  <a:cubicBezTo>
                    <a:pt x="4671" y="5062"/>
                    <a:pt x="4477" y="4892"/>
                    <a:pt x="4360" y="4757"/>
                  </a:cubicBezTo>
                  <a:cubicBezTo>
                    <a:pt x="4239" y="4620"/>
                    <a:pt x="4187" y="4514"/>
                    <a:pt x="4187" y="4514"/>
                  </a:cubicBezTo>
                  <a:cubicBezTo>
                    <a:pt x="4187" y="4514"/>
                    <a:pt x="4170" y="4489"/>
                    <a:pt x="4147" y="4444"/>
                  </a:cubicBezTo>
                  <a:cubicBezTo>
                    <a:pt x="4120" y="4400"/>
                    <a:pt x="4087" y="4334"/>
                    <a:pt x="4064" y="4252"/>
                  </a:cubicBezTo>
                  <a:cubicBezTo>
                    <a:pt x="4012" y="4091"/>
                    <a:pt x="4020" y="3857"/>
                    <a:pt x="4162" y="3661"/>
                  </a:cubicBezTo>
                  <a:cubicBezTo>
                    <a:pt x="4298" y="3465"/>
                    <a:pt x="4513" y="3309"/>
                    <a:pt x="4668" y="3188"/>
                  </a:cubicBezTo>
                  <a:cubicBezTo>
                    <a:pt x="4740" y="3130"/>
                    <a:pt x="4810" y="3099"/>
                    <a:pt x="4856" y="3096"/>
                  </a:cubicBezTo>
                  <a:cubicBezTo>
                    <a:pt x="4859" y="3096"/>
                    <a:pt x="4862" y="3095"/>
                    <a:pt x="4865" y="3095"/>
                  </a:cubicBezTo>
                  <a:cubicBezTo>
                    <a:pt x="4901" y="3095"/>
                    <a:pt x="4923" y="3113"/>
                    <a:pt x="4933" y="3113"/>
                  </a:cubicBezTo>
                  <a:cubicBezTo>
                    <a:pt x="4935" y="3113"/>
                    <a:pt x="4936" y="3113"/>
                    <a:pt x="4937" y="3112"/>
                  </a:cubicBezTo>
                  <a:cubicBezTo>
                    <a:pt x="4941" y="3110"/>
                    <a:pt x="4934" y="3062"/>
                    <a:pt x="4863" y="3040"/>
                  </a:cubicBezTo>
                  <a:cubicBezTo>
                    <a:pt x="4848" y="3037"/>
                    <a:pt x="4832" y="3035"/>
                    <a:pt x="4814" y="3035"/>
                  </a:cubicBezTo>
                  <a:close/>
                  <a:moveTo>
                    <a:pt x="7808" y="1177"/>
                  </a:moveTo>
                  <a:cubicBezTo>
                    <a:pt x="7703" y="1177"/>
                    <a:pt x="7571" y="1199"/>
                    <a:pt x="7436" y="1268"/>
                  </a:cubicBezTo>
                  <a:cubicBezTo>
                    <a:pt x="7258" y="1355"/>
                    <a:pt x="7075" y="1510"/>
                    <a:pt x="6947" y="1728"/>
                  </a:cubicBezTo>
                  <a:cubicBezTo>
                    <a:pt x="6813" y="1943"/>
                    <a:pt x="6756" y="2220"/>
                    <a:pt x="6777" y="2487"/>
                  </a:cubicBezTo>
                  <a:cubicBezTo>
                    <a:pt x="6796" y="2756"/>
                    <a:pt x="6891" y="3018"/>
                    <a:pt x="7036" y="3227"/>
                  </a:cubicBezTo>
                  <a:cubicBezTo>
                    <a:pt x="7180" y="3440"/>
                    <a:pt x="7374" y="3594"/>
                    <a:pt x="7556" y="3689"/>
                  </a:cubicBezTo>
                  <a:cubicBezTo>
                    <a:pt x="7920" y="3882"/>
                    <a:pt x="8222" y="3865"/>
                    <a:pt x="8206" y="3870"/>
                  </a:cubicBezTo>
                  <a:lnTo>
                    <a:pt x="8225" y="3870"/>
                  </a:lnTo>
                  <a:cubicBezTo>
                    <a:pt x="8225" y="3871"/>
                    <a:pt x="8225" y="3871"/>
                    <a:pt x="8225" y="3871"/>
                  </a:cubicBezTo>
                  <a:cubicBezTo>
                    <a:pt x="8226" y="3871"/>
                    <a:pt x="8227" y="3868"/>
                    <a:pt x="8228" y="3868"/>
                  </a:cubicBezTo>
                  <a:lnTo>
                    <a:pt x="8228" y="3868"/>
                  </a:lnTo>
                  <a:cubicBezTo>
                    <a:pt x="8229" y="3868"/>
                    <a:pt x="8229" y="3871"/>
                    <a:pt x="8226" y="3880"/>
                  </a:cubicBezTo>
                  <a:cubicBezTo>
                    <a:pt x="8185" y="4010"/>
                    <a:pt x="8161" y="4191"/>
                    <a:pt x="8189" y="4391"/>
                  </a:cubicBezTo>
                  <a:cubicBezTo>
                    <a:pt x="8218" y="4591"/>
                    <a:pt x="8300" y="4811"/>
                    <a:pt x="8453" y="4998"/>
                  </a:cubicBezTo>
                  <a:cubicBezTo>
                    <a:pt x="8599" y="5184"/>
                    <a:pt x="8804" y="5334"/>
                    <a:pt x="9023" y="5432"/>
                  </a:cubicBezTo>
                  <a:cubicBezTo>
                    <a:pt x="9315" y="5566"/>
                    <a:pt x="9624" y="5607"/>
                    <a:pt x="9895" y="5607"/>
                  </a:cubicBezTo>
                  <a:cubicBezTo>
                    <a:pt x="10036" y="5607"/>
                    <a:pt x="10166" y="5596"/>
                    <a:pt x="10279" y="5581"/>
                  </a:cubicBezTo>
                  <a:cubicBezTo>
                    <a:pt x="10616" y="5536"/>
                    <a:pt x="10827" y="5466"/>
                    <a:pt x="10824" y="5450"/>
                  </a:cubicBezTo>
                  <a:cubicBezTo>
                    <a:pt x="10823" y="5446"/>
                    <a:pt x="10812" y="5444"/>
                    <a:pt x="10791" y="5444"/>
                  </a:cubicBezTo>
                  <a:cubicBezTo>
                    <a:pt x="10718" y="5444"/>
                    <a:pt x="10526" y="5468"/>
                    <a:pt x="10268" y="5479"/>
                  </a:cubicBezTo>
                  <a:cubicBezTo>
                    <a:pt x="10226" y="5480"/>
                    <a:pt x="10182" y="5481"/>
                    <a:pt x="10137" y="5481"/>
                  </a:cubicBezTo>
                  <a:cubicBezTo>
                    <a:pt x="9826" y="5481"/>
                    <a:pt x="9439" y="5440"/>
                    <a:pt x="9103" y="5261"/>
                  </a:cubicBezTo>
                  <a:cubicBezTo>
                    <a:pt x="8911" y="5163"/>
                    <a:pt x="8745" y="5023"/>
                    <a:pt x="8626" y="4861"/>
                  </a:cubicBezTo>
                  <a:cubicBezTo>
                    <a:pt x="8511" y="4703"/>
                    <a:pt x="8450" y="4519"/>
                    <a:pt x="8434" y="4358"/>
                  </a:cubicBezTo>
                  <a:cubicBezTo>
                    <a:pt x="8419" y="4198"/>
                    <a:pt x="8446" y="4060"/>
                    <a:pt x="8478" y="3966"/>
                  </a:cubicBezTo>
                  <a:cubicBezTo>
                    <a:pt x="8504" y="3914"/>
                    <a:pt x="8527" y="3866"/>
                    <a:pt x="8548" y="3822"/>
                  </a:cubicBezTo>
                  <a:cubicBezTo>
                    <a:pt x="8578" y="3772"/>
                    <a:pt x="8605" y="3729"/>
                    <a:pt x="8631" y="3689"/>
                  </a:cubicBezTo>
                  <a:cubicBezTo>
                    <a:pt x="8676" y="3617"/>
                    <a:pt x="8709" y="3566"/>
                    <a:pt x="8725" y="3537"/>
                  </a:cubicBezTo>
                  <a:lnTo>
                    <a:pt x="8725" y="3537"/>
                  </a:lnTo>
                  <a:cubicBezTo>
                    <a:pt x="8513" y="3563"/>
                    <a:pt x="8369" y="3584"/>
                    <a:pt x="8307" y="3584"/>
                  </a:cubicBezTo>
                  <a:cubicBezTo>
                    <a:pt x="8300" y="3584"/>
                    <a:pt x="8294" y="3583"/>
                    <a:pt x="8289" y="3583"/>
                  </a:cubicBezTo>
                  <a:cubicBezTo>
                    <a:pt x="8229" y="3586"/>
                    <a:pt x="8222" y="3586"/>
                    <a:pt x="8222" y="3586"/>
                  </a:cubicBezTo>
                  <a:cubicBezTo>
                    <a:pt x="8220" y="3586"/>
                    <a:pt x="8217" y="3586"/>
                    <a:pt x="8213" y="3586"/>
                  </a:cubicBezTo>
                  <a:cubicBezTo>
                    <a:pt x="8193" y="3586"/>
                    <a:pt x="8145" y="3585"/>
                    <a:pt x="8063" y="3574"/>
                  </a:cubicBezTo>
                  <a:cubicBezTo>
                    <a:pt x="7964" y="3560"/>
                    <a:pt x="7824" y="3530"/>
                    <a:pt x="7671" y="3455"/>
                  </a:cubicBezTo>
                  <a:cubicBezTo>
                    <a:pt x="7517" y="3382"/>
                    <a:pt x="7352" y="3261"/>
                    <a:pt x="7224" y="3089"/>
                  </a:cubicBezTo>
                  <a:cubicBezTo>
                    <a:pt x="7096" y="2918"/>
                    <a:pt x="7002" y="2697"/>
                    <a:pt x="6975" y="2465"/>
                  </a:cubicBezTo>
                  <a:cubicBezTo>
                    <a:pt x="6947" y="2233"/>
                    <a:pt x="6981" y="1996"/>
                    <a:pt x="7083" y="1803"/>
                  </a:cubicBezTo>
                  <a:cubicBezTo>
                    <a:pt x="7183" y="1608"/>
                    <a:pt x="7337" y="1455"/>
                    <a:pt x="7488" y="1365"/>
                  </a:cubicBezTo>
                  <a:cubicBezTo>
                    <a:pt x="7661" y="1258"/>
                    <a:pt x="7820" y="1240"/>
                    <a:pt x="7927" y="1240"/>
                  </a:cubicBezTo>
                  <a:cubicBezTo>
                    <a:pt x="7984" y="1240"/>
                    <a:pt x="8027" y="1245"/>
                    <a:pt x="8049" y="1245"/>
                  </a:cubicBezTo>
                  <a:cubicBezTo>
                    <a:pt x="8060" y="1245"/>
                    <a:pt x="8066" y="1244"/>
                    <a:pt x="8066" y="1240"/>
                  </a:cubicBezTo>
                  <a:cubicBezTo>
                    <a:pt x="8068" y="1234"/>
                    <a:pt x="8013" y="1197"/>
                    <a:pt x="7899" y="1183"/>
                  </a:cubicBezTo>
                  <a:cubicBezTo>
                    <a:pt x="7872" y="1179"/>
                    <a:pt x="7841" y="1177"/>
                    <a:pt x="7808" y="1177"/>
                  </a:cubicBezTo>
                  <a:close/>
                  <a:moveTo>
                    <a:pt x="20244" y="4482"/>
                  </a:moveTo>
                  <a:cubicBezTo>
                    <a:pt x="20201" y="4482"/>
                    <a:pt x="20158" y="4485"/>
                    <a:pt x="20115" y="4491"/>
                  </a:cubicBezTo>
                  <a:cubicBezTo>
                    <a:pt x="19943" y="4512"/>
                    <a:pt x="19779" y="4562"/>
                    <a:pt x="19614" y="4620"/>
                  </a:cubicBezTo>
                  <a:cubicBezTo>
                    <a:pt x="19285" y="4739"/>
                    <a:pt x="18988" y="4919"/>
                    <a:pt x="18788" y="5083"/>
                  </a:cubicBezTo>
                  <a:cubicBezTo>
                    <a:pt x="18589" y="5245"/>
                    <a:pt x="18482" y="5381"/>
                    <a:pt x="18495" y="5393"/>
                  </a:cubicBezTo>
                  <a:cubicBezTo>
                    <a:pt x="18496" y="5394"/>
                    <a:pt x="18497" y="5395"/>
                    <a:pt x="18499" y="5395"/>
                  </a:cubicBezTo>
                  <a:cubicBezTo>
                    <a:pt x="18526" y="5395"/>
                    <a:pt x="18653" y="5294"/>
                    <a:pt x="18852" y="5173"/>
                  </a:cubicBezTo>
                  <a:cubicBezTo>
                    <a:pt x="19064" y="5042"/>
                    <a:pt x="19361" y="4898"/>
                    <a:pt x="19677" y="4811"/>
                  </a:cubicBezTo>
                  <a:cubicBezTo>
                    <a:pt x="19833" y="4768"/>
                    <a:pt x="19994" y="4733"/>
                    <a:pt x="20136" y="4723"/>
                  </a:cubicBezTo>
                  <a:cubicBezTo>
                    <a:pt x="20154" y="4722"/>
                    <a:pt x="20171" y="4721"/>
                    <a:pt x="20188" y="4721"/>
                  </a:cubicBezTo>
                  <a:cubicBezTo>
                    <a:pt x="20307" y="4721"/>
                    <a:pt x="20408" y="4748"/>
                    <a:pt x="20481" y="4793"/>
                  </a:cubicBezTo>
                  <a:cubicBezTo>
                    <a:pt x="20647" y="4898"/>
                    <a:pt x="20625" y="5025"/>
                    <a:pt x="20631" y="5025"/>
                  </a:cubicBezTo>
                  <a:cubicBezTo>
                    <a:pt x="20632" y="5025"/>
                    <a:pt x="20632" y="5025"/>
                    <a:pt x="20632" y="5025"/>
                  </a:cubicBezTo>
                  <a:lnTo>
                    <a:pt x="20632" y="5025"/>
                  </a:lnTo>
                  <a:cubicBezTo>
                    <a:pt x="20632" y="5025"/>
                    <a:pt x="20636" y="5046"/>
                    <a:pt x="20630" y="5117"/>
                  </a:cubicBezTo>
                  <a:cubicBezTo>
                    <a:pt x="20626" y="5134"/>
                    <a:pt x="20623" y="5156"/>
                    <a:pt x="20616" y="5181"/>
                  </a:cubicBezTo>
                  <a:cubicBezTo>
                    <a:pt x="20612" y="5195"/>
                    <a:pt x="20609" y="5200"/>
                    <a:pt x="20602" y="5225"/>
                  </a:cubicBezTo>
                  <a:cubicBezTo>
                    <a:pt x="20589" y="5260"/>
                    <a:pt x="20573" y="5292"/>
                    <a:pt x="20556" y="5331"/>
                  </a:cubicBezTo>
                  <a:cubicBezTo>
                    <a:pt x="20485" y="5474"/>
                    <a:pt x="20353" y="5688"/>
                    <a:pt x="20233" y="5896"/>
                  </a:cubicBezTo>
                  <a:cubicBezTo>
                    <a:pt x="20353" y="5835"/>
                    <a:pt x="20555" y="5722"/>
                    <a:pt x="20733" y="5635"/>
                  </a:cubicBezTo>
                  <a:cubicBezTo>
                    <a:pt x="20777" y="5613"/>
                    <a:pt x="20820" y="5597"/>
                    <a:pt x="20862" y="5583"/>
                  </a:cubicBezTo>
                  <a:cubicBezTo>
                    <a:pt x="20887" y="5574"/>
                    <a:pt x="20905" y="5567"/>
                    <a:pt x="20929" y="5561"/>
                  </a:cubicBezTo>
                  <a:lnTo>
                    <a:pt x="20962" y="5553"/>
                  </a:lnTo>
                  <a:cubicBezTo>
                    <a:pt x="21008" y="5540"/>
                    <a:pt x="21053" y="5530"/>
                    <a:pt x="21103" y="5523"/>
                  </a:cubicBezTo>
                  <a:cubicBezTo>
                    <a:pt x="21165" y="5514"/>
                    <a:pt x="21230" y="5509"/>
                    <a:pt x="21297" y="5509"/>
                  </a:cubicBezTo>
                  <a:cubicBezTo>
                    <a:pt x="21444" y="5509"/>
                    <a:pt x="21596" y="5533"/>
                    <a:pt x="21722" y="5597"/>
                  </a:cubicBezTo>
                  <a:cubicBezTo>
                    <a:pt x="21813" y="5644"/>
                    <a:pt x="21889" y="5711"/>
                    <a:pt x="21928" y="5788"/>
                  </a:cubicBezTo>
                  <a:cubicBezTo>
                    <a:pt x="21970" y="5866"/>
                    <a:pt x="21978" y="5953"/>
                    <a:pt x="21971" y="6023"/>
                  </a:cubicBezTo>
                  <a:cubicBezTo>
                    <a:pt x="21956" y="6169"/>
                    <a:pt x="21863" y="6227"/>
                    <a:pt x="21873" y="6242"/>
                  </a:cubicBezTo>
                  <a:cubicBezTo>
                    <a:pt x="21873" y="6243"/>
                    <a:pt x="21875" y="6244"/>
                    <a:pt x="21878" y="6244"/>
                  </a:cubicBezTo>
                  <a:cubicBezTo>
                    <a:pt x="21901" y="6244"/>
                    <a:pt x="22008" y="6196"/>
                    <a:pt x="22058" y="6044"/>
                  </a:cubicBezTo>
                  <a:cubicBezTo>
                    <a:pt x="22084" y="5960"/>
                    <a:pt x="22089" y="5850"/>
                    <a:pt x="22048" y="5739"/>
                  </a:cubicBezTo>
                  <a:cubicBezTo>
                    <a:pt x="22005" y="5625"/>
                    <a:pt x="21916" y="5529"/>
                    <a:pt x="21807" y="5459"/>
                  </a:cubicBezTo>
                  <a:cubicBezTo>
                    <a:pt x="21619" y="5340"/>
                    <a:pt x="21393" y="5300"/>
                    <a:pt x="21187" y="5300"/>
                  </a:cubicBezTo>
                  <a:cubicBezTo>
                    <a:pt x="21151" y="5300"/>
                    <a:pt x="21117" y="5302"/>
                    <a:pt x="21083" y="5304"/>
                  </a:cubicBezTo>
                  <a:cubicBezTo>
                    <a:pt x="21025" y="5308"/>
                    <a:pt x="20968" y="5316"/>
                    <a:pt x="20915" y="5325"/>
                  </a:cubicBezTo>
                  <a:lnTo>
                    <a:pt x="20875" y="5332"/>
                  </a:lnTo>
                  <a:lnTo>
                    <a:pt x="20861" y="5332"/>
                  </a:lnTo>
                  <a:cubicBezTo>
                    <a:pt x="20852" y="5332"/>
                    <a:pt x="20851" y="5331"/>
                    <a:pt x="20852" y="5326"/>
                  </a:cubicBezTo>
                  <a:cubicBezTo>
                    <a:pt x="20858" y="5319"/>
                    <a:pt x="20861" y="5314"/>
                    <a:pt x="20865" y="5311"/>
                  </a:cubicBezTo>
                  <a:lnTo>
                    <a:pt x="20867" y="5309"/>
                  </a:lnTo>
                  <a:cubicBezTo>
                    <a:pt x="20868" y="5301"/>
                    <a:pt x="20879" y="5275"/>
                    <a:pt x="20882" y="5260"/>
                  </a:cubicBezTo>
                  <a:cubicBezTo>
                    <a:pt x="20894" y="5224"/>
                    <a:pt x="20901" y="5191"/>
                    <a:pt x="20905" y="5163"/>
                  </a:cubicBezTo>
                  <a:cubicBezTo>
                    <a:pt x="20924" y="5047"/>
                    <a:pt x="20915" y="4999"/>
                    <a:pt x="20915" y="4999"/>
                  </a:cubicBezTo>
                  <a:cubicBezTo>
                    <a:pt x="20915" y="4999"/>
                    <a:pt x="20912" y="4942"/>
                    <a:pt x="20875" y="4850"/>
                  </a:cubicBezTo>
                  <a:cubicBezTo>
                    <a:pt x="20840" y="4756"/>
                    <a:pt x="20747" y="4636"/>
                    <a:pt x="20609" y="4565"/>
                  </a:cubicBezTo>
                  <a:cubicBezTo>
                    <a:pt x="20504" y="4509"/>
                    <a:pt x="20375" y="4482"/>
                    <a:pt x="20244" y="4482"/>
                  </a:cubicBezTo>
                  <a:close/>
                  <a:moveTo>
                    <a:pt x="16262" y="4615"/>
                  </a:moveTo>
                  <a:cubicBezTo>
                    <a:pt x="16105" y="4615"/>
                    <a:pt x="15953" y="4666"/>
                    <a:pt x="15850" y="4768"/>
                  </a:cubicBezTo>
                  <a:cubicBezTo>
                    <a:pt x="15756" y="4857"/>
                    <a:pt x="15717" y="4955"/>
                    <a:pt x="15695" y="5020"/>
                  </a:cubicBezTo>
                  <a:cubicBezTo>
                    <a:pt x="15674" y="5087"/>
                    <a:pt x="15668" y="5126"/>
                    <a:pt x="15668" y="5126"/>
                  </a:cubicBezTo>
                  <a:cubicBezTo>
                    <a:pt x="15668" y="5126"/>
                    <a:pt x="15658" y="5177"/>
                    <a:pt x="15665" y="5291"/>
                  </a:cubicBezTo>
                  <a:cubicBezTo>
                    <a:pt x="15667" y="5319"/>
                    <a:pt x="15671" y="5352"/>
                    <a:pt x="15678" y="5388"/>
                  </a:cubicBezTo>
                  <a:cubicBezTo>
                    <a:pt x="15681" y="5403"/>
                    <a:pt x="15685" y="5423"/>
                    <a:pt x="15690" y="5443"/>
                  </a:cubicBezTo>
                  <a:cubicBezTo>
                    <a:pt x="15692" y="5450"/>
                    <a:pt x="15693" y="5450"/>
                    <a:pt x="15693" y="5450"/>
                  </a:cubicBezTo>
                  <a:cubicBezTo>
                    <a:pt x="15693" y="5450"/>
                    <a:pt x="15693" y="5450"/>
                    <a:pt x="15693" y="5450"/>
                  </a:cubicBezTo>
                  <a:cubicBezTo>
                    <a:pt x="15693" y="5450"/>
                    <a:pt x="15693" y="5450"/>
                    <a:pt x="15694" y="5452"/>
                  </a:cubicBezTo>
                  <a:cubicBezTo>
                    <a:pt x="15694" y="5453"/>
                    <a:pt x="15707" y="5467"/>
                    <a:pt x="15708" y="5472"/>
                  </a:cubicBezTo>
                  <a:cubicBezTo>
                    <a:pt x="15708" y="5473"/>
                    <a:pt x="15704" y="5473"/>
                    <a:pt x="15694" y="5474"/>
                  </a:cubicBezTo>
                  <a:cubicBezTo>
                    <a:pt x="15711" y="5476"/>
                    <a:pt x="15573" y="5474"/>
                    <a:pt x="15494" y="5507"/>
                  </a:cubicBezTo>
                  <a:cubicBezTo>
                    <a:pt x="15315" y="5557"/>
                    <a:pt x="15140" y="5732"/>
                    <a:pt x="15132" y="5927"/>
                  </a:cubicBezTo>
                  <a:cubicBezTo>
                    <a:pt x="15113" y="6114"/>
                    <a:pt x="15204" y="6269"/>
                    <a:pt x="15295" y="6340"/>
                  </a:cubicBezTo>
                  <a:cubicBezTo>
                    <a:pt x="15360" y="6390"/>
                    <a:pt x="15417" y="6403"/>
                    <a:pt x="15446" y="6403"/>
                  </a:cubicBezTo>
                  <a:cubicBezTo>
                    <a:pt x="15460" y="6403"/>
                    <a:pt x="15467" y="6400"/>
                    <a:pt x="15467" y="6397"/>
                  </a:cubicBezTo>
                  <a:cubicBezTo>
                    <a:pt x="15473" y="6383"/>
                    <a:pt x="15409" y="6358"/>
                    <a:pt x="15354" y="6286"/>
                  </a:cubicBezTo>
                  <a:cubicBezTo>
                    <a:pt x="15298" y="6213"/>
                    <a:pt x="15253" y="6081"/>
                    <a:pt x="15284" y="5953"/>
                  </a:cubicBezTo>
                  <a:cubicBezTo>
                    <a:pt x="15309" y="5825"/>
                    <a:pt x="15426" y="5736"/>
                    <a:pt x="15551" y="5712"/>
                  </a:cubicBezTo>
                  <a:cubicBezTo>
                    <a:pt x="15581" y="5705"/>
                    <a:pt x="15611" y="5704"/>
                    <a:pt x="15643" y="5704"/>
                  </a:cubicBezTo>
                  <a:cubicBezTo>
                    <a:pt x="15661" y="5708"/>
                    <a:pt x="15724" y="5702"/>
                    <a:pt x="15802" y="5739"/>
                  </a:cubicBezTo>
                  <a:cubicBezTo>
                    <a:pt x="15946" y="5808"/>
                    <a:pt x="16236" y="5988"/>
                    <a:pt x="16398" y="6082"/>
                  </a:cubicBezTo>
                  <a:cubicBezTo>
                    <a:pt x="16314" y="5967"/>
                    <a:pt x="16240" y="5859"/>
                    <a:pt x="16169" y="5759"/>
                  </a:cubicBezTo>
                  <a:cubicBezTo>
                    <a:pt x="16088" y="5641"/>
                    <a:pt x="16010" y="5546"/>
                    <a:pt x="15984" y="5476"/>
                  </a:cubicBezTo>
                  <a:cubicBezTo>
                    <a:pt x="15973" y="5442"/>
                    <a:pt x="15957" y="5402"/>
                    <a:pt x="15953" y="5381"/>
                  </a:cubicBezTo>
                  <a:cubicBezTo>
                    <a:pt x="15951" y="5366"/>
                    <a:pt x="15949" y="5353"/>
                    <a:pt x="15946" y="5341"/>
                  </a:cubicBezTo>
                  <a:cubicBezTo>
                    <a:pt x="15943" y="5316"/>
                    <a:pt x="15941" y="5295"/>
                    <a:pt x="15941" y="5275"/>
                  </a:cubicBezTo>
                  <a:cubicBezTo>
                    <a:pt x="15941" y="5198"/>
                    <a:pt x="15950" y="5167"/>
                    <a:pt x="15950" y="5167"/>
                  </a:cubicBezTo>
                  <a:cubicBezTo>
                    <a:pt x="15950" y="5167"/>
                    <a:pt x="15950" y="5167"/>
                    <a:pt x="15950" y="5167"/>
                  </a:cubicBezTo>
                  <a:cubicBezTo>
                    <a:pt x="15951" y="5167"/>
                    <a:pt x="15951" y="5052"/>
                    <a:pt x="16035" y="4952"/>
                  </a:cubicBezTo>
                  <a:cubicBezTo>
                    <a:pt x="16083" y="4889"/>
                    <a:pt x="16192" y="4845"/>
                    <a:pt x="16315" y="4845"/>
                  </a:cubicBezTo>
                  <a:cubicBezTo>
                    <a:pt x="16392" y="4845"/>
                    <a:pt x="16475" y="4862"/>
                    <a:pt x="16551" y="4904"/>
                  </a:cubicBezTo>
                  <a:cubicBezTo>
                    <a:pt x="16753" y="5006"/>
                    <a:pt x="16918" y="5208"/>
                    <a:pt x="17025" y="5362"/>
                  </a:cubicBezTo>
                  <a:cubicBezTo>
                    <a:pt x="17133" y="5510"/>
                    <a:pt x="17212" y="5609"/>
                    <a:pt x="17234" y="5609"/>
                  </a:cubicBezTo>
                  <a:cubicBezTo>
                    <a:pt x="17235" y="5609"/>
                    <a:pt x="17236" y="5609"/>
                    <a:pt x="17237" y="5608"/>
                  </a:cubicBezTo>
                  <a:cubicBezTo>
                    <a:pt x="17252" y="5600"/>
                    <a:pt x="17204" y="5480"/>
                    <a:pt x="17117" y="5302"/>
                  </a:cubicBezTo>
                  <a:cubicBezTo>
                    <a:pt x="17035" y="5127"/>
                    <a:pt x="16895" y="4889"/>
                    <a:pt x="16649" y="4729"/>
                  </a:cubicBezTo>
                  <a:cubicBezTo>
                    <a:pt x="16536" y="4653"/>
                    <a:pt x="16397" y="4615"/>
                    <a:pt x="16262" y="4615"/>
                  </a:cubicBezTo>
                  <a:close/>
                  <a:moveTo>
                    <a:pt x="18911" y="6500"/>
                  </a:moveTo>
                  <a:cubicBezTo>
                    <a:pt x="18875" y="6500"/>
                    <a:pt x="18839" y="6502"/>
                    <a:pt x="18803" y="6505"/>
                  </a:cubicBezTo>
                  <a:cubicBezTo>
                    <a:pt x="18519" y="6521"/>
                    <a:pt x="18279" y="6670"/>
                    <a:pt x="18299" y="6704"/>
                  </a:cubicBezTo>
                  <a:cubicBezTo>
                    <a:pt x="18303" y="6712"/>
                    <a:pt x="18317" y="6715"/>
                    <a:pt x="18340" y="6715"/>
                  </a:cubicBezTo>
                  <a:cubicBezTo>
                    <a:pt x="18400" y="6715"/>
                    <a:pt x="18520" y="6695"/>
                    <a:pt x="18654" y="6695"/>
                  </a:cubicBezTo>
                  <a:cubicBezTo>
                    <a:pt x="18702" y="6695"/>
                    <a:pt x="18753" y="6697"/>
                    <a:pt x="18803" y="6704"/>
                  </a:cubicBezTo>
                  <a:cubicBezTo>
                    <a:pt x="19045" y="6727"/>
                    <a:pt x="19252" y="6838"/>
                    <a:pt x="19252" y="6838"/>
                  </a:cubicBezTo>
                  <a:cubicBezTo>
                    <a:pt x="19252" y="6838"/>
                    <a:pt x="19476" y="6909"/>
                    <a:pt x="19657" y="7066"/>
                  </a:cubicBezTo>
                  <a:cubicBezTo>
                    <a:pt x="19743" y="7140"/>
                    <a:pt x="19809" y="7234"/>
                    <a:pt x="19835" y="7315"/>
                  </a:cubicBezTo>
                  <a:cubicBezTo>
                    <a:pt x="19860" y="7393"/>
                    <a:pt x="19845" y="7457"/>
                    <a:pt x="19864" y="7466"/>
                  </a:cubicBezTo>
                  <a:cubicBezTo>
                    <a:pt x="19865" y="7466"/>
                    <a:pt x="19867" y="7467"/>
                    <a:pt x="19868" y="7467"/>
                  </a:cubicBezTo>
                  <a:cubicBezTo>
                    <a:pt x="19887" y="7467"/>
                    <a:pt x="19940" y="7411"/>
                    <a:pt x="19944" y="7302"/>
                  </a:cubicBezTo>
                  <a:cubicBezTo>
                    <a:pt x="19951" y="7187"/>
                    <a:pt x="19893" y="7042"/>
                    <a:pt x="19805" y="6928"/>
                  </a:cubicBezTo>
                  <a:cubicBezTo>
                    <a:pt x="19715" y="6817"/>
                    <a:pt x="19607" y="6724"/>
                    <a:pt x="19516" y="6664"/>
                  </a:cubicBezTo>
                  <a:cubicBezTo>
                    <a:pt x="19427" y="6606"/>
                    <a:pt x="19361" y="6576"/>
                    <a:pt x="19361" y="6576"/>
                  </a:cubicBezTo>
                  <a:cubicBezTo>
                    <a:pt x="19361" y="6576"/>
                    <a:pt x="19294" y="6549"/>
                    <a:pt x="19188" y="6528"/>
                  </a:cubicBezTo>
                  <a:cubicBezTo>
                    <a:pt x="19111" y="6512"/>
                    <a:pt x="19013" y="6500"/>
                    <a:pt x="18911" y="6500"/>
                  </a:cubicBezTo>
                  <a:close/>
                  <a:moveTo>
                    <a:pt x="21993" y="6822"/>
                  </a:moveTo>
                  <a:cubicBezTo>
                    <a:pt x="21843" y="6822"/>
                    <a:pt x="21740" y="6843"/>
                    <a:pt x="21742" y="6864"/>
                  </a:cubicBezTo>
                  <a:cubicBezTo>
                    <a:pt x="21743" y="6904"/>
                    <a:pt x="22065" y="6938"/>
                    <a:pt x="22353" y="7067"/>
                  </a:cubicBezTo>
                  <a:cubicBezTo>
                    <a:pt x="22640" y="7190"/>
                    <a:pt x="22879" y="7388"/>
                    <a:pt x="22879" y="7388"/>
                  </a:cubicBezTo>
                  <a:cubicBezTo>
                    <a:pt x="22879" y="7388"/>
                    <a:pt x="23140" y="7554"/>
                    <a:pt x="23346" y="7792"/>
                  </a:cubicBezTo>
                  <a:cubicBezTo>
                    <a:pt x="23554" y="8018"/>
                    <a:pt x="23686" y="8309"/>
                    <a:pt x="23726" y="8309"/>
                  </a:cubicBezTo>
                  <a:cubicBezTo>
                    <a:pt x="23726" y="8309"/>
                    <a:pt x="23727" y="8309"/>
                    <a:pt x="23728" y="8309"/>
                  </a:cubicBezTo>
                  <a:cubicBezTo>
                    <a:pt x="23765" y="8300"/>
                    <a:pt x="23696" y="7963"/>
                    <a:pt x="23507" y="7671"/>
                  </a:cubicBezTo>
                  <a:cubicBezTo>
                    <a:pt x="23323" y="7376"/>
                    <a:pt x="23046" y="7158"/>
                    <a:pt x="23046" y="7158"/>
                  </a:cubicBezTo>
                  <a:cubicBezTo>
                    <a:pt x="23046" y="7158"/>
                    <a:pt x="22753" y="6961"/>
                    <a:pt x="22417" y="6877"/>
                  </a:cubicBezTo>
                  <a:cubicBezTo>
                    <a:pt x="22266" y="6836"/>
                    <a:pt x="22114" y="6822"/>
                    <a:pt x="21993" y="6822"/>
                  </a:cubicBezTo>
                  <a:close/>
                  <a:moveTo>
                    <a:pt x="13818" y="6588"/>
                  </a:moveTo>
                  <a:cubicBezTo>
                    <a:pt x="13785" y="6588"/>
                    <a:pt x="13571" y="6750"/>
                    <a:pt x="13245" y="6963"/>
                  </a:cubicBezTo>
                  <a:cubicBezTo>
                    <a:pt x="13125" y="7042"/>
                    <a:pt x="12988" y="7127"/>
                    <a:pt x="12839" y="7212"/>
                  </a:cubicBezTo>
                  <a:lnTo>
                    <a:pt x="12839" y="7212"/>
                  </a:lnTo>
                  <a:cubicBezTo>
                    <a:pt x="12835" y="7210"/>
                    <a:pt x="12832" y="7209"/>
                    <a:pt x="12830" y="7209"/>
                  </a:cubicBezTo>
                  <a:cubicBezTo>
                    <a:pt x="12829" y="7209"/>
                    <a:pt x="12828" y="7209"/>
                    <a:pt x="12827" y="7210"/>
                  </a:cubicBezTo>
                  <a:cubicBezTo>
                    <a:pt x="12825" y="7211"/>
                    <a:pt x="12824" y="7214"/>
                    <a:pt x="12825" y="7220"/>
                  </a:cubicBezTo>
                  <a:lnTo>
                    <a:pt x="12825" y="7220"/>
                  </a:lnTo>
                  <a:cubicBezTo>
                    <a:pt x="12554" y="7375"/>
                    <a:pt x="12245" y="7533"/>
                    <a:pt x="11927" y="7672"/>
                  </a:cubicBezTo>
                  <a:cubicBezTo>
                    <a:pt x="11429" y="7889"/>
                    <a:pt x="10910" y="8051"/>
                    <a:pt x="10514" y="8143"/>
                  </a:cubicBezTo>
                  <a:cubicBezTo>
                    <a:pt x="10120" y="8237"/>
                    <a:pt x="9851" y="8274"/>
                    <a:pt x="9851" y="8274"/>
                  </a:cubicBezTo>
                  <a:cubicBezTo>
                    <a:pt x="9851" y="8274"/>
                    <a:pt x="9586" y="8328"/>
                    <a:pt x="9181" y="8373"/>
                  </a:cubicBezTo>
                  <a:cubicBezTo>
                    <a:pt x="8978" y="8393"/>
                    <a:pt x="8740" y="8409"/>
                    <a:pt x="8486" y="8409"/>
                  </a:cubicBezTo>
                  <a:cubicBezTo>
                    <a:pt x="8234" y="8409"/>
                    <a:pt x="7967" y="8394"/>
                    <a:pt x="7703" y="8351"/>
                  </a:cubicBezTo>
                  <a:cubicBezTo>
                    <a:pt x="7438" y="8311"/>
                    <a:pt x="7176" y="8242"/>
                    <a:pt x="6941" y="8152"/>
                  </a:cubicBezTo>
                  <a:cubicBezTo>
                    <a:pt x="6706" y="8062"/>
                    <a:pt x="6490" y="7963"/>
                    <a:pt x="6362" y="7820"/>
                  </a:cubicBezTo>
                  <a:cubicBezTo>
                    <a:pt x="6229" y="7681"/>
                    <a:pt x="6206" y="7507"/>
                    <a:pt x="6228" y="7398"/>
                  </a:cubicBezTo>
                  <a:cubicBezTo>
                    <a:pt x="6249" y="7287"/>
                    <a:pt x="6305" y="7238"/>
                    <a:pt x="6293" y="7230"/>
                  </a:cubicBezTo>
                  <a:cubicBezTo>
                    <a:pt x="6293" y="7229"/>
                    <a:pt x="6293" y="7229"/>
                    <a:pt x="6292" y="7229"/>
                  </a:cubicBezTo>
                  <a:cubicBezTo>
                    <a:pt x="6281" y="7229"/>
                    <a:pt x="6215" y="7268"/>
                    <a:pt x="6172" y="7383"/>
                  </a:cubicBezTo>
                  <a:cubicBezTo>
                    <a:pt x="6128" y="7503"/>
                    <a:pt x="6135" y="7714"/>
                    <a:pt x="6278" y="7891"/>
                  </a:cubicBezTo>
                  <a:cubicBezTo>
                    <a:pt x="6417" y="8071"/>
                    <a:pt x="6645" y="8192"/>
                    <a:pt x="6881" y="8299"/>
                  </a:cubicBezTo>
                  <a:cubicBezTo>
                    <a:pt x="7122" y="8407"/>
                    <a:pt x="7392" y="8492"/>
                    <a:pt x="7667" y="8548"/>
                  </a:cubicBezTo>
                  <a:cubicBezTo>
                    <a:pt x="8030" y="8623"/>
                    <a:pt x="8398" y="8648"/>
                    <a:pt x="8727" y="8648"/>
                  </a:cubicBezTo>
                  <a:cubicBezTo>
                    <a:pt x="8898" y="8648"/>
                    <a:pt x="9059" y="8641"/>
                    <a:pt x="9203" y="8632"/>
                  </a:cubicBezTo>
                  <a:cubicBezTo>
                    <a:pt x="9621" y="8599"/>
                    <a:pt x="9897" y="8553"/>
                    <a:pt x="9897" y="8553"/>
                  </a:cubicBezTo>
                  <a:cubicBezTo>
                    <a:pt x="9897" y="8553"/>
                    <a:pt x="10172" y="8505"/>
                    <a:pt x="10576" y="8394"/>
                  </a:cubicBezTo>
                  <a:cubicBezTo>
                    <a:pt x="10981" y="8284"/>
                    <a:pt x="11509" y="8098"/>
                    <a:pt x="12008" y="7852"/>
                  </a:cubicBezTo>
                  <a:cubicBezTo>
                    <a:pt x="12320" y="7698"/>
                    <a:pt x="12620" y="7524"/>
                    <a:pt x="12882" y="7353"/>
                  </a:cubicBezTo>
                  <a:lnTo>
                    <a:pt x="12882" y="7353"/>
                  </a:lnTo>
                  <a:cubicBezTo>
                    <a:pt x="12913" y="7410"/>
                    <a:pt x="12958" y="7482"/>
                    <a:pt x="13018" y="7560"/>
                  </a:cubicBezTo>
                  <a:cubicBezTo>
                    <a:pt x="13161" y="7756"/>
                    <a:pt x="13402" y="7978"/>
                    <a:pt x="13681" y="8148"/>
                  </a:cubicBezTo>
                  <a:cubicBezTo>
                    <a:pt x="13959" y="8314"/>
                    <a:pt x="14270" y="8428"/>
                    <a:pt x="14511" y="8479"/>
                  </a:cubicBezTo>
                  <a:cubicBezTo>
                    <a:pt x="14750" y="8535"/>
                    <a:pt x="14917" y="8543"/>
                    <a:pt x="14917" y="8543"/>
                  </a:cubicBezTo>
                  <a:cubicBezTo>
                    <a:pt x="14917" y="8543"/>
                    <a:pt x="14950" y="8545"/>
                    <a:pt x="15010" y="8545"/>
                  </a:cubicBezTo>
                  <a:cubicBezTo>
                    <a:pt x="15082" y="8545"/>
                    <a:pt x="15192" y="8542"/>
                    <a:pt x="15325" y="8529"/>
                  </a:cubicBezTo>
                  <a:cubicBezTo>
                    <a:pt x="15570" y="8508"/>
                    <a:pt x="15887" y="8441"/>
                    <a:pt x="16191" y="8327"/>
                  </a:cubicBezTo>
                  <a:cubicBezTo>
                    <a:pt x="16803" y="8106"/>
                    <a:pt x="17295" y="7689"/>
                    <a:pt x="17271" y="7661"/>
                  </a:cubicBezTo>
                  <a:cubicBezTo>
                    <a:pt x="17270" y="7659"/>
                    <a:pt x="17268" y="7659"/>
                    <a:pt x="17265" y="7659"/>
                  </a:cubicBezTo>
                  <a:cubicBezTo>
                    <a:pt x="17203" y="7659"/>
                    <a:pt x="16695" y="7984"/>
                    <a:pt x="16126" y="8136"/>
                  </a:cubicBezTo>
                  <a:cubicBezTo>
                    <a:pt x="15832" y="8220"/>
                    <a:pt x="15531" y="8264"/>
                    <a:pt x="15305" y="8270"/>
                  </a:cubicBezTo>
                  <a:cubicBezTo>
                    <a:pt x="15257" y="8272"/>
                    <a:pt x="15213" y="8273"/>
                    <a:pt x="15172" y="8273"/>
                  </a:cubicBezTo>
                  <a:cubicBezTo>
                    <a:pt x="15024" y="8273"/>
                    <a:pt x="14932" y="8263"/>
                    <a:pt x="14932" y="8263"/>
                  </a:cubicBezTo>
                  <a:cubicBezTo>
                    <a:pt x="14932" y="8263"/>
                    <a:pt x="14784" y="8262"/>
                    <a:pt x="14562" y="8226"/>
                  </a:cubicBezTo>
                  <a:cubicBezTo>
                    <a:pt x="14340" y="8192"/>
                    <a:pt x="14048" y="8108"/>
                    <a:pt x="13778" y="7973"/>
                  </a:cubicBezTo>
                  <a:cubicBezTo>
                    <a:pt x="13507" y="7837"/>
                    <a:pt x="13263" y="7652"/>
                    <a:pt x="13102" y="7489"/>
                  </a:cubicBezTo>
                  <a:cubicBezTo>
                    <a:pt x="13036" y="7423"/>
                    <a:pt x="12981" y="7363"/>
                    <a:pt x="12939" y="7315"/>
                  </a:cubicBezTo>
                  <a:lnTo>
                    <a:pt x="12939" y="7315"/>
                  </a:lnTo>
                  <a:cubicBezTo>
                    <a:pt x="13075" y="7225"/>
                    <a:pt x="13199" y="7136"/>
                    <a:pt x="13308" y="7052"/>
                  </a:cubicBezTo>
                  <a:cubicBezTo>
                    <a:pt x="13637" y="6798"/>
                    <a:pt x="13833" y="6600"/>
                    <a:pt x="13822" y="6589"/>
                  </a:cubicBezTo>
                  <a:cubicBezTo>
                    <a:pt x="13821" y="6588"/>
                    <a:pt x="13820" y="6588"/>
                    <a:pt x="13818" y="6588"/>
                  </a:cubicBezTo>
                  <a:close/>
                  <a:moveTo>
                    <a:pt x="1821" y="5077"/>
                  </a:moveTo>
                  <a:cubicBezTo>
                    <a:pt x="1730" y="5077"/>
                    <a:pt x="1626" y="5086"/>
                    <a:pt x="1513" y="5112"/>
                  </a:cubicBezTo>
                  <a:cubicBezTo>
                    <a:pt x="1105" y="5194"/>
                    <a:pt x="578" y="5523"/>
                    <a:pt x="298" y="6079"/>
                  </a:cubicBezTo>
                  <a:cubicBezTo>
                    <a:pt x="9" y="6627"/>
                    <a:pt x="0" y="7294"/>
                    <a:pt x="107" y="7743"/>
                  </a:cubicBezTo>
                  <a:cubicBezTo>
                    <a:pt x="157" y="7971"/>
                    <a:pt x="228" y="8152"/>
                    <a:pt x="285" y="8276"/>
                  </a:cubicBezTo>
                  <a:cubicBezTo>
                    <a:pt x="342" y="8400"/>
                    <a:pt x="383" y="8464"/>
                    <a:pt x="383" y="8464"/>
                  </a:cubicBezTo>
                  <a:cubicBezTo>
                    <a:pt x="383" y="8464"/>
                    <a:pt x="422" y="8529"/>
                    <a:pt x="498" y="8639"/>
                  </a:cubicBezTo>
                  <a:cubicBezTo>
                    <a:pt x="575" y="8746"/>
                    <a:pt x="696" y="8891"/>
                    <a:pt x="860" y="9040"/>
                  </a:cubicBezTo>
                  <a:cubicBezTo>
                    <a:pt x="1183" y="9341"/>
                    <a:pt x="1707" y="9628"/>
                    <a:pt x="2265" y="9694"/>
                  </a:cubicBezTo>
                  <a:cubicBezTo>
                    <a:pt x="2419" y="9712"/>
                    <a:pt x="2571" y="9720"/>
                    <a:pt x="2721" y="9720"/>
                  </a:cubicBezTo>
                  <a:cubicBezTo>
                    <a:pt x="3111" y="9720"/>
                    <a:pt x="3476" y="9666"/>
                    <a:pt x="3765" y="9608"/>
                  </a:cubicBezTo>
                  <a:cubicBezTo>
                    <a:pt x="4168" y="9523"/>
                    <a:pt x="4424" y="9423"/>
                    <a:pt x="4419" y="9403"/>
                  </a:cubicBezTo>
                  <a:cubicBezTo>
                    <a:pt x="4418" y="9400"/>
                    <a:pt x="4411" y="9398"/>
                    <a:pt x="4399" y="9398"/>
                  </a:cubicBezTo>
                  <a:cubicBezTo>
                    <a:pt x="4330" y="9398"/>
                    <a:pt x="4089" y="9447"/>
                    <a:pt x="3750" y="9487"/>
                  </a:cubicBezTo>
                  <a:cubicBezTo>
                    <a:pt x="3531" y="9511"/>
                    <a:pt x="3270" y="9533"/>
                    <a:pt x="2994" y="9533"/>
                  </a:cubicBezTo>
                  <a:cubicBezTo>
                    <a:pt x="2766" y="9533"/>
                    <a:pt x="2527" y="9518"/>
                    <a:pt x="2293" y="9476"/>
                  </a:cubicBezTo>
                  <a:cubicBezTo>
                    <a:pt x="1778" y="9388"/>
                    <a:pt x="1311" y="9104"/>
                    <a:pt x="1029" y="8822"/>
                  </a:cubicBezTo>
                  <a:cubicBezTo>
                    <a:pt x="742" y="8542"/>
                    <a:pt x="619" y="8296"/>
                    <a:pt x="619" y="8296"/>
                  </a:cubicBezTo>
                  <a:cubicBezTo>
                    <a:pt x="619" y="8296"/>
                    <a:pt x="582" y="8239"/>
                    <a:pt x="531" y="8135"/>
                  </a:cubicBezTo>
                  <a:cubicBezTo>
                    <a:pt x="479" y="8030"/>
                    <a:pt x="410" y="7873"/>
                    <a:pt x="360" y="7672"/>
                  </a:cubicBezTo>
                  <a:cubicBezTo>
                    <a:pt x="254" y="7277"/>
                    <a:pt x="239" y="6684"/>
                    <a:pt x="474" y="6182"/>
                  </a:cubicBezTo>
                  <a:cubicBezTo>
                    <a:pt x="699" y="5679"/>
                    <a:pt x="1166" y="5341"/>
                    <a:pt x="1539" y="5230"/>
                  </a:cubicBezTo>
                  <a:cubicBezTo>
                    <a:pt x="1742" y="5164"/>
                    <a:pt x="1914" y="5153"/>
                    <a:pt x="2031" y="5153"/>
                  </a:cubicBezTo>
                  <a:cubicBezTo>
                    <a:pt x="2086" y="5153"/>
                    <a:pt x="2128" y="5155"/>
                    <a:pt x="2156" y="5155"/>
                  </a:cubicBezTo>
                  <a:cubicBezTo>
                    <a:pt x="2180" y="5155"/>
                    <a:pt x="2193" y="5154"/>
                    <a:pt x="2194" y="5147"/>
                  </a:cubicBezTo>
                  <a:cubicBezTo>
                    <a:pt x="2197" y="5140"/>
                    <a:pt x="2133" y="5112"/>
                    <a:pt x="2013" y="5092"/>
                  </a:cubicBezTo>
                  <a:cubicBezTo>
                    <a:pt x="1959" y="5083"/>
                    <a:pt x="1894" y="5077"/>
                    <a:pt x="1821" y="5077"/>
                  </a:cubicBezTo>
                  <a:close/>
                  <a:moveTo>
                    <a:pt x="20743" y="8122"/>
                  </a:moveTo>
                  <a:cubicBezTo>
                    <a:pt x="20741" y="8122"/>
                    <a:pt x="20739" y="8123"/>
                    <a:pt x="20738" y="8124"/>
                  </a:cubicBezTo>
                  <a:cubicBezTo>
                    <a:pt x="20726" y="8138"/>
                    <a:pt x="20855" y="8267"/>
                    <a:pt x="21054" y="8455"/>
                  </a:cubicBezTo>
                  <a:cubicBezTo>
                    <a:pt x="21154" y="8548"/>
                    <a:pt x="21277" y="8652"/>
                    <a:pt x="21389" y="8771"/>
                  </a:cubicBezTo>
                  <a:cubicBezTo>
                    <a:pt x="21501" y="8889"/>
                    <a:pt x="21603" y="9032"/>
                    <a:pt x="21632" y="9183"/>
                  </a:cubicBezTo>
                  <a:cubicBezTo>
                    <a:pt x="21665" y="9332"/>
                    <a:pt x="21627" y="9489"/>
                    <a:pt x="21548" y="9615"/>
                  </a:cubicBezTo>
                  <a:cubicBezTo>
                    <a:pt x="21470" y="9743"/>
                    <a:pt x="21363" y="9843"/>
                    <a:pt x="21264" y="9914"/>
                  </a:cubicBezTo>
                  <a:cubicBezTo>
                    <a:pt x="21166" y="9987"/>
                    <a:pt x="21069" y="10029"/>
                    <a:pt x="21002" y="10058"/>
                  </a:cubicBezTo>
                  <a:cubicBezTo>
                    <a:pt x="20932" y="10086"/>
                    <a:pt x="20892" y="10099"/>
                    <a:pt x="20892" y="10099"/>
                  </a:cubicBezTo>
                  <a:cubicBezTo>
                    <a:pt x="20892" y="10099"/>
                    <a:pt x="20738" y="10170"/>
                    <a:pt x="20488" y="10200"/>
                  </a:cubicBezTo>
                  <a:cubicBezTo>
                    <a:pt x="20434" y="10207"/>
                    <a:pt x="20376" y="10210"/>
                    <a:pt x="20315" y="10210"/>
                  </a:cubicBezTo>
                  <a:cubicBezTo>
                    <a:pt x="20090" y="10210"/>
                    <a:pt x="19821" y="10165"/>
                    <a:pt x="19563" y="10065"/>
                  </a:cubicBezTo>
                  <a:cubicBezTo>
                    <a:pt x="19232" y="9943"/>
                    <a:pt x="18924" y="9753"/>
                    <a:pt x="18692" y="9611"/>
                  </a:cubicBezTo>
                  <a:cubicBezTo>
                    <a:pt x="18477" y="9477"/>
                    <a:pt x="18328" y="9383"/>
                    <a:pt x="18298" y="9383"/>
                  </a:cubicBezTo>
                  <a:cubicBezTo>
                    <a:pt x="18295" y="9383"/>
                    <a:pt x="18294" y="9384"/>
                    <a:pt x="18293" y="9385"/>
                  </a:cubicBezTo>
                  <a:cubicBezTo>
                    <a:pt x="18283" y="9400"/>
                    <a:pt x="18414" y="9526"/>
                    <a:pt x="18622" y="9705"/>
                  </a:cubicBezTo>
                  <a:cubicBezTo>
                    <a:pt x="18838" y="9877"/>
                    <a:pt x="19137" y="10096"/>
                    <a:pt x="19480" y="10254"/>
                  </a:cubicBezTo>
                  <a:cubicBezTo>
                    <a:pt x="19780" y="10396"/>
                    <a:pt x="20119" y="10468"/>
                    <a:pt x="20395" y="10468"/>
                  </a:cubicBezTo>
                  <a:cubicBezTo>
                    <a:pt x="20434" y="10468"/>
                    <a:pt x="20471" y="10466"/>
                    <a:pt x="20506" y="10464"/>
                  </a:cubicBezTo>
                  <a:cubicBezTo>
                    <a:pt x="20654" y="10454"/>
                    <a:pt x="20774" y="10428"/>
                    <a:pt x="20857" y="10407"/>
                  </a:cubicBezTo>
                  <a:cubicBezTo>
                    <a:pt x="20941" y="10385"/>
                    <a:pt x="20988" y="10368"/>
                    <a:pt x="20988" y="10368"/>
                  </a:cubicBezTo>
                  <a:cubicBezTo>
                    <a:pt x="20988" y="10368"/>
                    <a:pt x="21033" y="10351"/>
                    <a:pt x="21111" y="10314"/>
                  </a:cubicBezTo>
                  <a:cubicBezTo>
                    <a:pt x="21188" y="10277"/>
                    <a:pt x="21301" y="10220"/>
                    <a:pt x="21417" y="10126"/>
                  </a:cubicBezTo>
                  <a:cubicBezTo>
                    <a:pt x="21536" y="10034"/>
                    <a:pt x="21659" y="9903"/>
                    <a:pt x="21751" y="9735"/>
                  </a:cubicBezTo>
                  <a:cubicBezTo>
                    <a:pt x="21842" y="9567"/>
                    <a:pt x="21886" y="9341"/>
                    <a:pt x="21826" y="9136"/>
                  </a:cubicBezTo>
                  <a:cubicBezTo>
                    <a:pt x="21766" y="8932"/>
                    <a:pt x="21628" y="8778"/>
                    <a:pt x="21499" y="8662"/>
                  </a:cubicBezTo>
                  <a:cubicBezTo>
                    <a:pt x="21366" y="8542"/>
                    <a:pt x="21235" y="8452"/>
                    <a:pt x="21124" y="8371"/>
                  </a:cubicBezTo>
                  <a:cubicBezTo>
                    <a:pt x="20918" y="8219"/>
                    <a:pt x="20771" y="8122"/>
                    <a:pt x="20743" y="8122"/>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906;p41">
              <a:extLst>
                <a:ext uri="{FF2B5EF4-FFF2-40B4-BE49-F238E27FC236}">
                  <a16:creationId xmlns:a16="http://schemas.microsoft.com/office/drawing/2014/main" id="{1451DAF3-E0D8-9FD5-C8E6-19AB0DE7636D}"/>
                </a:ext>
              </a:extLst>
            </p:cNvPr>
            <p:cNvSpPr/>
            <p:nvPr/>
          </p:nvSpPr>
          <p:spPr>
            <a:xfrm>
              <a:off x="3556025" y="2318825"/>
              <a:ext cx="39600" cy="88100"/>
            </a:xfrm>
            <a:custGeom>
              <a:avLst/>
              <a:gdLst/>
              <a:ahLst/>
              <a:cxnLst/>
              <a:rect l="l" t="t" r="r" b="b"/>
              <a:pathLst>
                <a:path w="1584" h="3524" extrusionOk="0">
                  <a:moveTo>
                    <a:pt x="1241" y="0"/>
                  </a:moveTo>
                  <a:cubicBezTo>
                    <a:pt x="1240" y="0"/>
                    <a:pt x="1240" y="0"/>
                    <a:pt x="1239" y="1"/>
                  </a:cubicBezTo>
                  <a:cubicBezTo>
                    <a:pt x="1220" y="11"/>
                    <a:pt x="1272" y="127"/>
                    <a:pt x="1316" y="305"/>
                  </a:cubicBezTo>
                  <a:cubicBezTo>
                    <a:pt x="1363" y="483"/>
                    <a:pt x="1391" y="725"/>
                    <a:pt x="1373" y="964"/>
                  </a:cubicBezTo>
                  <a:cubicBezTo>
                    <a:pt x="1357" y="1205"/>
                    <a:pt x="1297" y="1440"/>
                    <a:pt x="1238" y="1609"/>
                  </a:cubicBezTo>
                  <a:cubicBezTo>
                    <a:pt x="1178" y="1778"/>
                    <a:pt x="1124" y="1885"/>
                    <a:pt x="1124" y="1885"/>
                  </a:cubicBezTo>
                  <a:cubicBezTo>
                    <a:pt x="1124" y="1885"/>
                    <a:pt x="1080" y="1996"/>
                    <a:pt x="997" y="2159"/>
                  </a:cubicBezTo>
                  <a:cubicBezTo>
                    <a:pt x="916" y="2321"/>
                    <a:pt x="788" y="2529"/>
                    <a:pt x="641" y="2728"/>
                  </a:cubicBezTo>
                  <a:cubicBezTo>
                    <a:pt x="352" y="3128"/>
                    <a:pt x="1" y="3491"/>
                    <a:pt x="29" y="3522"/>
                  </a:cubicBezTo>
                  <a:cubicBezTo>
                    <a:pt x="30" y="3523"/>
                    <a:pt x="32" y="3524"/>
                    <a:pt x="34" y="3524"/>
                  </a:cubicBezTo>
                  <a:cubicBezTo>
                    <a:pt x="86" y="3524"/>
                    <a:pt x="468" y="3223"/>
                    <a:pt x="802" y="2853"/>
                  </a:cubicBezTo>
                  <a:cubicBezTo>
                    <a:pt x="973" y="2662"/>
                    <a:pt x="1128" y="2452"/>
                    <a:pt x="1229" y="2285"/>
                  </a:cubicBezTo>
                  <a:cubicBezTo>
                    <a:pt x="1330" y="2117"/>
                    <a:pt x="1386" y="1996"/>
                    <a:pt x="1386" y="1996"/>
                  </a:cubicBezTo>
                  <a:cubicBezTo>
                    <a:pt x="1386" y="1996"/>
                    <a:pt x="1437" y="1875"/>
                    <a:pt x="1488" y="1683"/>
                  </a:cubicBezTo>
                  <a:cubicBezTo>
                    <a:pt x="1542" y="1494"/>
                    <a:pt x="1583" y="1230"/>
                    <a:pt x="1573" y="967"/>
                  </a:cubicBezTo>
                  <a:cubicBezTo>
                    <a:pt x="1566" y="704"/>
                    <a:pt x="1505" y="443"/>
                    <a:pt x="1421" y="267"/>
                  </a:cubicBezTo>
                  <a:cubicBezTo>
                    <a:pt x="1342" y="96"/>
                    <a:pt x="1260" y="0"/>
                    <a:pt x="12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907;p41">
              <a:extLst>
                <a:ext uri="{FF2B5EF4-FFF2-40B4-BE49-F238E27FC236}">
                  <a16:creationId xmlns:a16="http://schemas.microsoft.com/office/drawing/2014/main" id="{A52EC472-FB2D-F944-953C-CE868AE65922}"/>
                </a:ext>
              </a:extLst>
            </p:cNvPr>
            <p:cNvSpPr/>
            <p:nvPr/>
          </p:nvSpPr>
          <p:spPr>
            <a:xfrm>
              <a:off x="3995475" y="2332200"/>
              <a:ext cx="45150" cy="77275"/>
            </a:xfrm>
            <a:custGeom>
              <a:avLst/>
              <a:gdLst/>
              <a:ahLst/>
              <a:cxnLst/>
              <a:rect l="l" t="t" r="r" b="b"/>
              <a:pathLst>
                <a:path w="1806" h="3091" extrusionOk="0">
                  <a:moveTo>
                    <a:pt x="184" y="0"/>
                  </a:moveTo>
                  <a:cubicBezTo>
                    <a:pt x="143" y="0"/>
                    <a:pt x="0" y="469"/>
                    <a:pt x="59" y="956"/>
                  </a:cubicBezTo>
                  <a:cubicBezTo>
                    <a:pt x="83" y="1202"/>
                    <a:pt x="152" y="1443"/>
                    <a:pt x="214" y="1615"/>
                  </a:cubicBezTo>
                  <a:cubicBezTo>
                    <a:pt x="277" y="1787"/>
                    <a:pt x="330" y="1897"/>
                    <a:pt x="330" y="1897"/>
                  </a:cubicBezTo>
                  <a:cubicBezTo>
                    <a:pt x="330" y="1897"/>
                    <a:pt x="385" y="2008"/>
                    <a:pt x="486" y="2163"/>
                  </a:cubicBezTo>
                  <a:cubicBezTo>
                    <a:pt x="589" y="2315"/>
                    <a:pt x="739" y="2513"/>
                    <a:pt x="923" y="2680"/>
                  </a:cubicBezTo>
                  <a:cubicBezTo>
                    <a:pt x="1104" y="2849"/>
                    <a:pt x="1322" y="2977"/>
                    <a:pt x="1497" y="3036"/>
                  </a:cubicBezTo>
                  <a:cubicBezTo>
                    <a:pt x="1616" y="3077"/>
                    <a:pt x="1710" y="3091"/>
                    <a:pt x="1760" y="3091"/>
                  </a:cubicBezTo>
                  <a:cubicBezTo>
                    <a:pt x="1785" y="3091"/>
                    <a:pt x="1799" y="3088"/>
                    <a:pt x="1800" y="3083"/>
                  </a:cubicBezTo>
                  <a:cubicBezTo>
                    <a:pt x="1806" y="3061"/>
                    <a:pt x="1693" y="3023"/>
                    <a:pt x="1544" y="2937"/>
                  </a:cubicBezTo>
                  <a:cubicBezTo>
                    <a:pt x="1393" y="2852"/>
                    <a:pt x="1215" y="2711"/>
                    <a:pt x="1065" y="2540"/>
                  </a:cubicBezTo>
                  <a:cubicBezTo>
                    <a:pt x="761" y="2200"/>
                    <a:pt x="584" y="1773"/>
                    <a:pt x="584" y="1773"/>
                  </a:cubicBezTo>
                  <a:cubicBezTo>
                    <a:pt x="584" y="1773"/>
                    <a:pt x="527" y="1673"/>
                    <a:pt x="456" y="1517"/>
                  </a:cubicBezTo>
                  <a:cubicBezTo>
                    <a:pt x="385" y="1360"/>
                    <a:pt x="304" y="1148"/>
                    <a:pt x="257" y="926"/>
                  </a:cubicBezTo>
                  <a:cubicBezTo>
                    <a:pt x="152" y="479"/>
                    <a:pt x="221" y="8"/>
                    <a:pt x="186" y="1"/>
                  </a:cubicBezTo>
                  <a:cubicBezTo>
                    <a:pt x="185" y="1"/>
                    <a:pt x="185" y="0"/>
                    <a:pt x="18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908;p41">
              <a:extLst>
                <a:ext uri="{FF2B5EF4-FFF2-40B4-BE49-F238E27FC236}">
                  <a16:creationId xmlns:a16="http://schemas.microsoft.com/office/drawing/2014/main" id="{D70DD6A6-4146-8277-78C0-76D8A216B45A}"/>
                </a:ext>
              </a:extLst>
            </p:cNvPr>
            <p:cNvSpPr/>
            <p:nvPr/>
          </p:nvSpPr>
          <p:spPr>
            <a:xfrm>
              <a:off x="3541750" y="2312250"/>
              <a:ext cx="25" cy="225"/>
            </a:xfrm>
            <a:custGeom>
              <a:avLst/>
              <a:gdLst/>
              <a:ahLst/>
              <a:cxnLst/>
              <a:rect l="l" t="t" r="r" b="b"/>
              <a:pathLst>
                <a:path w="1" h="9" extrusionOk="0">
                  <a:moveTo>
                    <a:pt x="1" y="0"/>
                  </a:moveTo>
                  <a:lnTo>
                    <a:pt x="1" y="9"/>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909;p41">
              <a:extLst>
                <a:ext uri="{FF2B5EF4-FFF2-40B4-BE49-F238E27FC236}">
                  <a16:creationId xmlns:a16="http://schemas.microsoft.com/office/drawing/2014/main" id="{D90C673A-F490-A164-11C8-A14D0C2AB870}"/>
                </a:ext>
              </a:extLst>
            </p:cNvPr>
            <p:cNvSpPr/>
            <p:nvPr/>
          </p:nvSpPr>
          <p:spPr>
            <a:xfrm>
              <a:off x="3541575" y="2315400"/>
              <a:ext cx="25" cy="250"/>
            </a:xfrm>
            <a:custGeom>
              <a:avLst/>
              <a:gdLst/>
              <a:ahLst/>
              <a:cxnLst/>
              <a:rect l="l" t="t" r="r" b="b"/>
              <a:pathLst>
                <a:path w="1" h="10" extrusionOk="0">
                  <a:moveTo>
                    <a:pt x="1" y="1"/>
                  </a:moveTo>
                  <a:lnTo>
                    <a:pt x="1" y="9"/>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910;p41">
              <a:extLst>
                <a:ext uri="{FF2B5EF4-FFF2-40B4-BE49-F238E27FC236}">
                  <a16:creationId xmlns:a16="http://schemas.microsoft.com/office/drawing/2014/main" id="{94C30C74-F416-F62C-BC73-0DD974FDC655}"/>
                </a:ext>
              </a:extLst>
            </p:cNvPr>
            <p:cNvSpPr/>
            <p:nvPr/>
          </p:nvSpPr>
          <p:spPr>
            <a:xfrm>
              <a:off x="3541725" y="2312850"/>
              <a:ext cx="25" cy="350"/>
            </a:xfrm>
            <a:custGeom>
              <a:avLst/>
              <a:gdLst/>
              <a:ahLst/>
              <a:cxnLst/>
              <a:rect l="l" t="t" r="r" b="b"/>
              <a:pathLst>
                <a:path w="1" h="14" extrusionOk="0">
                  <a:moveTo>
                    <a:pt x="0" y="0"/>
                  </a:moveTo>
                  <a:lnTo>
                    <a:pt x="0" y="1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911;p41">
              <a:extLst>
                <a:ext uri="{FF2B5EF4-FFF2-40B4-BE49-F238E27FC236}">
                  <a16:creationId xmlns:a16="http://schemas.microsoft.com/office/drawing/2014/main" id="{6CC9943B-D23E-20EB-EEB0-92C466A0046F}"/>
                </a:ext>
              </a:extLst>
            </p:cNvPr>
            <p:cNvSpPr/>
            <p:nvPr/>
          </p:nvSpPr>
          <p:spPr>
            <a:xfrm>
              <a:off x="3541625" y="2313875"/>
              <a:ext cx="75" cy="500"/>
            </a:xfrm>
            <a:custGeom>
              <a:avLst/>
              <a:gdLst/>
              <a:ahLst/>
              <a:cxnLst/>
              <a:rect l="l" t="t" r="r" b="b"/>
              <a:pathLst>
                <a:path w="3" h="20" extrusionOk="0">
                  <a:moveTo>
                    <a:pt x="3" y="1"/>
                  </a:moveTo>
                  <a:cubicBezTo>
                    <a:pt x="3" y="6"/>
                    <a:pt x="0" y="12"/>
                    <a:pt x="0" y="19"/>
                  </a:cubicBezTo>
                  <a:cubicBezTo>
                    <a:pt x="3" y="12"/>
                    <a:pt x="3" y="6"/>
                    <a:pt x="3"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912;p41">
              <a:extLst>
                <a:ext uri="{FF2B5EF4-FFF2-40B4-BE49-F238E27FC236}">
                  <a16:creationId xmlns:a16="http://schemas.microsoft.com/office/drawing/2014/main" id="{3CA5D740-1416-89D9-6406-F3A8D7BAA284}"/>
                </a:ext>
              </a:extLst>
            </p:cNvPr>
            <p:cNvSpPr/>
            <p:nvPr/>
          </p:nvSpPr>
          <p:spPr>
            <a:xfrm>
              <a:off x="3586925" y="2317300"/>
              <a:ext cx="3075" cy="4975"/>
            </a:xfrm>
            <a:custGeom>
              <a:avLst/>
              <a:gdLst/>
              <a:ahLst/>
              <a:cxnLst/>
              <a:rect l="l" t="t" r="r" b="b"/>
              <a:pathLst>
                <a:path w="123" h="199" extrusionOk="0">
                  <a:moveTo>
                    <a:pt x="0" y="0"/>
                  </a:moveTo>
                  <a:cubicBezTo>
                    <a:pt x="46" y="64"/>
                    <a:pt x="87" y="131"/>
                    <a:pt x="123" y="198"/>
                  </a:cubicBezTo>
                  <a:cubicBezTo>
                    <a:pt x="87" y="131"/>
                    <a:pt x="46" y="64"/>
                    <a:pt x="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913;p41">
              <a:extLst>
                <a:ext uri="{FF2B5EF4-FFF2-40B4-BE49-F238E27FC236}">
                  <a16:creationId xmlns:a16="http://schemas.microsoft.com/office/drawing/2014/main" id="{92515D47-132F-45DD-9999-D5CE493A3A93}"/>
                </a:ext>
              </a:extLst>
            </p:cNvPr>
            <p:cNvSpPr/>
            <p:nvPr/>
          </p:nvSpPr>
          <p:spPr>
            <a:xfrm>
              <a:off x="3998250" y="2329650"/>
              <a:ext cx="75" cy="125"/>
            </a:xfrm>
            <a:custGeom>
              <a:avLst/>
              <a:gdLst/>
              <a:ahLst/>
              <a:cxnLst/>
              <a:rect l="l" t="t" r="r" b="b"/>
              <a:pathLst>
                <a:path w="3" h="5" extrusionOk="0">
                  <a:moveTo>
                    <a:pt x="2" y="0"/>
                  </a:moveTo>
                  <a:cubicBezTo>
                    <a:pt x="2" y="2"/>
                    <a:pt x="2" y="3"/>
                    <a:pt x="1" y="5"/>
                  </a:cubicBezTo>
                  <a:cubicBezTo>
                    <a:pt x="2" y="3"/>
                    <a:pt x="2" y="2"/>
                    <a:pt x="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914;p41">
              <a:extLst>
                <a:ext uri="{FF2B5EF4-FFF2-40B4-BE49-F238E27FC236}">
                  <a16:creationId xmlns:a16="http://schemas.microsoft.com/office/drawing/2014/main" id="{ADFA636F-1249-2EA3-261B-D78869B769C9}"/>
                </a:ext>
              </a:extLst>
            </p:cNvPr>
            <p:cNvSpPr/>
            <p:nvPr/>
          </p:nvSpPr>
          <p:spPr>
            <a:xfrm>
              <a:off x="3997650" y="2332700"/>
              <a:ext cx="25" cy="100"/>
            </a:xfrm>
            <a:custGeom>
              <a:avLst/>
              <a:gdLst/>
              <a:ahLst/>
              <a:cxnLst/>
              <a:rect l="l" t="t" r="r" b="b"/>
              <a:pathLst>
                <a:path w="1" h="4" extrusionOk="0">
                  <a:moveTo>
                    <a:pt x="1" y="1"/>
                  </a:moveTo>
                  <a:lnTo>
                    <a:pt x="1" y="4"/>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915;p41">
              <a:extLst>
                <a:ext uri="{FF2B5EF4-FFF2-40B4-BE49-F238E27FC236}">
                  <a16:creationId xmlns:a16="http://schemas.microsoft.com/office/drawing/2014/main" id="{61CD43C4-54B7-8D62-84CD-FB9C7038BC24}"/>
                </a:ext>
              </a:extLst>
            </p:cNvPr>
            <p:cNvSpPr/>
            <p:nvPr/>
          </p:nvSpPr>
          <p:spPr>
            <a:xfrm>
              <a:off x="3504925" y="2111350"/>
              <a:ext cx="600825" cy="221625"/>
            </a:xfrm>
            <a:custGeom>
              <a:avLst/>
              <a:gdLst/>
              <a:ahLst/>
              <a:cxnLst/>
              <a:rect l="l" t="t" r="r" b="b"/>
              <a:pathLst>
                <a:path w="24033" h="8865" extrusionOk="0">
                  <a:moveTo>
                    <a:pt x="2509" y="1"/>
                  </a:moveTo>
                  <a:cubicBezTo>
                    <a:pt x="2221" y="169"/>
                    <a:pt x="1944" y="402"/>
                    <a:pt x="1694" y="724"/>
                  </a:cubicBezTo>
                  <a:cubicBezTo>
                    <a:pt x="227" y="2620"/>
                    <a:pt x="1657" y="3719"/>
                    <a:pt x="1657" y="3719"/>
                  </a:cubicBezTo>
                  <a:cubicBezTo>
                    <a:pt x="1657" y="3719"/>
                    <a:pt x="75" y="4136"/>
                    <a:pt x="38" y="5690"/>
                  </a:cubicBezTo>
                  <a:cubicBezTo>
                    <a:pt x="1" y="7243"/>
                    <a:pt x="1468" y="8042"/>
                    <a:pt x="1468" y="8042"/>
                  </a:cubicBezTo>
                  <a:cubicBezTo>
                    <a:pt x="1468" y="8042"/>
                    <a:pt x="1807" y="8325"/>
                    <a:pt x="2485" y="8325"/>
                  </a:cubicBezTo>
                  <a:cubicBezTo>
                    <a:pt x="2706" y="8325"/>
                    <a:pt x="2962" y="8295"/>
                    <a:pt x="3255" y="8216"/>
                  </a:cubicBezTo>
                  <a:cubicBezTo>
                    <a:pt x="3249" y="8208"/>
                    <a:pt x="3245" y="8200"/>
                    <a:pt x="3239" y="8193"/>
                  </a:cubicBezTo>
                  <a:cubicBezTo>
                    <a:pt x="3239" y="8193"/>
                    <a:pt x="5610" y="8042"/>
                    <a:pt x="6704" y="6751"/>
                  </a:cubicBezTo>
                  <a:cubicBezTo>
                    <a:pt x="6704" y="6751"/>
                    <a:pt x="7694" y="7244"/>
                    <a:pt x="9098" y="7244"/>
                  </a:cubicBezTo>
                  <a:cubicBezTo>
                    <a:pt x="10217" y="7244"/>
                    <a:pt x="11600" y="6930"/>
                    <a:pt x="12954" y="5803"/>
                  </a:cubicBezTo>
                  <a:cubicBezTo>
                    <a:pt x="12954" y="5803"/>
                    <a:pt x="13531" y="7086"/>
                    <a:pt x="15034" y="7086"/>
                  </a:cubicBezTo>
                  <a:cubicBezTo>
                    <a:pt x="15597" y="7086"/>
                    <a:pt x="16291" y="6905"/>
                    <a:pt x="17133" y="6409"/>
                  </a:cubicBezTo>
                  <a:cubicBezTo>
                    <a:pt x="17133" y="6409"/>
                    <a:pt x="17510" y="8190"/>
                    <a:pt x="19771" y="8570"/>
                  </a:cubicBezTo>
                  <a:cubicBezTo>
                    <a:pt x="19771" y="8570"/>
                    <a:pt x="20262" y="8864"/>
                    <a:pt x="21196" y="8864"/>
                  </a:cubicBezTo>
                  <a:cubicBezTo>
                    <a:pt x="21433" y="8864"/>
                    <a:pt x="21699" y="8845"/>
                    <a:pt x="21993" y="8798"/>
                  </a:cubicBezTo>
                  <a:cubicBezTo>
                    <a:pt x="21998" y="8793"/>
                    <a:pt x="24033" y="8606"/>
                    <a:pt x="23883" y="7204"/>
                  </a:cubicBezTo>
                  <a:cubicBezTo>
                    <a:pt x="23738" y="5872"/>
                    <a:pt x="23120" y="5838"/>
                    <a:pt x="23058" y="5838"/>
                  </a:cubicBezTo>
                  <a:cubicBezTo>
                    <a:pt x="23055" y="5838"/>
                    <a:pt x="23053" y="5838"/>
                    <a:pt x="23053" y="5838"/>
                  </a:cubicBezTo>
                  <a:cubicBezTo>
                    <a:pt x="23053" y="5838"/>
                    <a:pt x="24033" y="5497"/>
                    <a:pt x="23843" y="3830"/>
                  </a:cubicBezTo>
                  <a:cubicBezTo>
                    <a:pt x="23816" y="3591"/>
                    <a:pt x="23744" y="3383"/>
                    <a:pt x="23638" y="3199"/>
                  </a:cubicBezTo>
                  <a:cubicBezTo>
                    <a:pt x="23634" y="4801"/>
                    <a:pt x="21971" y="5448"/>
                    <a:pt x="21846" y="5470"/>
                  </a:cubicBezTo>
                  <a:cubicBezTo>
                    <a:pt x="21695" y="5497"/>
                    <a:pt x="23503" y="6310"/>
                    <a:pt x="23166" y="7137"/>
                  </a:cubicBezTo>
                  <a:cubicBezTo>
                    <a:pt x="23090" y="7323"/>
                    <a:pt x="22930" y="7395"/>
                    <a:pt x="22728" y="7395"/>
                  </a:cubicBezTo>
                  <a:cubicBezTo>
                    <a:pt x="22031" y="7395"/>
                    <a:pt x="20832" y="6535"/>
                    <a:pt x="20831" y="6534"/>
                  </a:cubicBezTo>
                  <a:lnTo>
                    <a:pt x="20831" y="6534"/>
                  </a:lnTo>
                  <a:cubicBezTo>
                    <a:pt x="20832" y="6535"/>
                    <a:pt x="21886" y="7475"/>
                    <a:pt x="20831" y="7816"/>
                  </a:cubicBezTo>
                  <a:cubicBezTo>
                    <a:pt x="20746" y="7843"/>
                    <a:pt x="20657" y="7856"/>
                    <a:pt x="20564" y="7856"/>
                  </a:cubicBezTo>
                  <a:cubicBezTo>
                    <a:pt x="19499" y="7856"/>
                    <a:pt x="17992" y="6189"/>
                    <a:pt x="18270" y="5669"/>
                  </a:cubicBezTo>
                  <a:cubicBezTo>
                    <a:pt x="18389" y="5446"/>
                    <a:pt x="18670" y="5379"/>
                    <a:pt x="18967" y="5379"/>
                  </a:cubicBezTo>
                  <a:cubicBezTo>
                    <a:pt x="19421" y="5379"/>
                    <a:pt x="19912" y="5537"/>
                    <a:pt x="19912" y="5537"/>
                  </a:cubicBezTo>
                  <a:cubicBezTo>
                    <a:pt x="19912" y="5537"/>
                    <a:pt x="18685" y="4805"/>
                    <a:pt x="18797" y="4465"/>
                  </a:cubicBezTo>
                  <a:cubicBezTo>
                    <a:pt x="18910" y="4125"/>
                    <a:pt x="20588" y="3401"/>
                    <a:pt x="20588" y="3401"/>
                  </a:cubicBezTo>
                  <a:cubicBezTo>
                    <a:pt x="20526" y="3347"/>
                    <a:pt x="20436" y="3324"/>
                    <a:pt x="20327" y="3324"/>
                  </a:cubicBezTo>
                  <a:cubicBezTo>
                    <a:pt x="19736" y="3324"/>
                    <a:pt x="18602" y="4001"/>
                    <a:pt x="18602" y="4001"/>
                  </a:cubicBezTo>
                  <a:lnTo>
                    <a:pt x="19664" y="2996"/>
                  </a:lnTo>
                  <a:lnTo>
                    <a:pt x="19664" y="2996"/>
                  </a:lnTo>
                  <a:cubicBezTo>
                    <a:pt x="19664" y="2996"/>
                    <a:pt x="19582" y="3018"/>
                    <a:pt x="19456" y="3018"/>
                  </a:cubicBezTo>
                  <a:cubicBezTo>
                    <a:pt x="19250" y="3018"/>
                    <a:pt x="18928" y="2960"/>
                    <a:pt x="18648" y="2657"/>
                  </a:cubicBezTo>
                  <a:cubicBezTo>
                    <a:pt x="18441" y="2434"/>
                    <a:pt x="18770" y="1786"/>
                    <a:pt x="19187" y="1147"/>
                  </a:cubicBezTo>
                  <a:lnTo>
                    <a:pt x="19187" y="1147"/>
                  </a:lnTo>
                  <a:cubicBezTo>
                    <a:pt x="18562" y="1298"/>
                    <a:pt x="18383" y="2011"/>
                    <a:pt x="18383" y="2011"/>
                  </a:cubicBezTo>
                  <a:cubicBezTo>
                    <a:pt x="18383" y="2011"/>
                    <a:pt x="18000" y="1105"/>
                    <a:pt x="17389" y="239"/>
                  </a:cubicBezTo>
                  <a:lnTo>
                    <a:pt x="17389" y="239"/>
                  </a:lnTo>
                  <a:lnTo>
                    <a:pt x="17705" y="2734"/>
                  </a:lnTo>
                  <a:lnTo>
                    <a:pt x="16875" y="2056"/>
                  </a:lnTo>
                  <a:lnTo>
                    <a:pt x="17628" y="3712"/>
                  </a:lnTo>
                  <a:cubicBezTo>
                    <a:pt x="17222" y="3230"/>
                    <a:pt x="16900" y="3086"/>
                    <a:pt x="16659" y="3086"/>
                  </a:cubicBezTo>
                  <a:cubicBezTo>
                    <a:pt x="16298" y="3086"/>
                    <a:pt x="16121" y="3411"/>
                    <a:pt x="16121" y="3411"/>
                  </a:cubicBezTo>
                  <a:cubicBezTo>
                    <a:pt x="16173" y="3353"/>
                    <a:pt x="16241" y="3327"/>
                    <a:pt x="16320" y="3327"/>
                  </a:cubicBezTo>
                  <a:cubicBezTo>
                    <a:pt x="16702" y="3327"/>
                    <a:pt x="17334" y="3929"/>
                    <a:pt x="17552" y="4428"/>
                  </a:cubicBezTo>
                  <a:cubicBezTo>
                    <a:pt x="17768" y="4924"/>
                    <a:pt x="17219" y="5981"/>
                    <a:pt x="16008" y="5981"/>
                  </a:cubicBezTo>
                  <a:cubicBezTo>
                    <a:pt x="15749" y="5981"/>
                    <a:pt x="15459" y="5933"/>
                    <a:pt x="15140" y="5820"/>
                  </a:cubicBezTo>
                  <a:cubicBezTo>
                    <a:pt x="13333" y="5179"/>
                    <a:pt x="14763" y="3675"/>
                    <a:pt x="14763" y="3675"/>
                  </a:cubicBezTo>
                  <a:lnTo>
                    <a:pt x="14763" y="3675"/>
                  </a:lnTo>
                  <a:cubicBezTo>
                    <a:pt x="14763" y="3675"/>
                    <a:pt x="13106" y="4879"/>
                    <a:pt x="9603" y="5182"/>
                  </a:cubicBezTo>
                  <a:cubicBezTo>
                    <a:pt x="9204" y="5216"/>
                    <a:pt x="8857" y="5232"/>
                    <a:pt x="8556" y="5232"/>
                  </a:cubicBezTo>
                  <a:cubicBezTo>
                    <a:pt x="6215" y="5232"/>
                    <a:pt x="6628" y="4315"/>
                    <a:pt x="6628" y="4315"/>
                  </a:cubicBezTo>
                  <a:lnTo>
                    <a:pt x="6628" y="4315"/>
                  </a:lnTo>
                  <a:cubicBezTo>
                    <a:pt x="6628" y="4315"/>
                    <a:pt x="4479" y="5506"/>
                    <a:pt x="3092" y="5506"/>
                  </a:cubicBezTo>
                  <a:cubicBezTo>
                    <a:pt x="2634" y="5506"/>
                    <a:pt x="2259" y="5376"/>
                    <a:pt x="2072" y="5030"/>
                  </a:cubicBezTo>
                  <a:cubicBezTo>
                    <a:pt x="1453" y="3886"/>
                    <a:pt x="2817" y="3784"/>
                    <a:pt x="3323" y="3784"/>
                  </a:cubicBezTo>
                  <a:cubicBezTo>
                    <a:pt x="3433" y="3784"/>
                    <a:pt x="3502" y="3789"/>
                    <a:pt x="3502" y="3789"/>
                  </a:cubicBezTo>
                  <a:cubicBezTo>
                    <a:pt x="1906" y="1991"/>
                    <a:pt x="2102" y="727"/>
                    <a:pt x="250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916;p41">
              <a:extLst>
                <a:ext uri="{FF2B5EF4-FFF2-40B4-BE49-F238E27FC236}">
                  <a16:creationId xmlns:a16="http://schemas.microsoft.com/office/drawing/2014/main" id="{8061086D-0079-2586-2BA7-0B5A5B6C398F}"/>
                </a:ext>
              </a:extLst>
            </p:cNvPr>
            <p:cNvSpPr/>
            <p:nvPr/>
          </p:nvSpPr>
          <p:spPr>
            <a:xfrm>
              <a:off x="3999225" y="2325975"/>
              <a:ext cx="25" cy="75"/>
            </a:xfrm>
            <a:custGeom>
              <a:avLst/>
              <a:gdLst/>
              <a:ahLst/>
              <a:cxnLst/>
              <a:rect l="l" t="t" r="r" b="b"/>
              <a:pathLst>
                <a:path w="1" h="3" extrusionOk="0">
                  <a:moveTo>
                    <a:pt x="0" y="1"/>
                  </a:moveTo>
                  <a:lnTo>
                    <a:pt x="0" y="2"/>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917;p41">
              <a:extLst>
                <a:ext uri="{FF2B5EF4-FFF2-40B4-BE49-F238E27FC236}">
                  <a16:creationId xmlns:a16="http://schemas.microsoft.com/office/drawing/2014/main" id="{04972EC3-C2FB-5C38-E0AA-2DDD6665FA44}"/>
                </a:ext>
              </a:extLst>
            </p:cNvPr>
            <p:cNvSpPr/>
            <p:nvPr/>
          </p:nvSpPr>
          <p:spPr>
            <a:xfrm>
              <a:off x="3998825" y="2327375"/>
              <a:ext cx="25" cy="100"/>
            </a:xfrm>
            <a:custGeom>
              <a:avLst/>
              <a:gdLst/>
              <a:ahLst/>
              <a:cxnLst/>
              <a:rect l="l" t="t" r="r" b="b"/>
              <a:pathLst>
                <a:path w="1" h="4" extrusionOk="0">
                  <a:moveTo>
                    <a:pt x="1" y="0"/>
                  </a:moveTo>
                  <a:lnTo>
                    <a:pt x="1" y="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918;p41">
              <a:extLst>
                <a:ext uri="{FF2B5EF4-FFF2-40B4-BE49-F238E27FC236}">
                  <a16:creationId xmlns:a16="http://schemas.microsoft.com/office/drawing/2014/main" id="{9A7380C7-8911-7E9D-618F-8205EADA3DF3}"/>
                </a:ext>
              </a:extLst>
            </p:cNvPr>
            <p:cNvSpPr/>
            <p:nvPr/>
          </p:nvSpPr>
          <p:spPr>
            <a:xfrm>
              <a:off x="3654850" y="2054600"/>
              <a:ext cx="93075" cy="52025"/>
            </a:xfrm>
            <a:custGeom>
              <a:avLst/>
              <a:gdLst/>
              <a:ahLst/>
              <a:cxnLst/>
              <a:rect l="l" t="t" r="r" b="b"/>
              <a:pathLst>
                <a:path w="3723" h="2081" extrusionOk="0">
                  <a:moveTo>
                    <a:pt x="2375" y="0"/>
                  </a:moveTo>
                  <a:cubicBezTo>
                    <a:pt x="2007" y="0"/>
                    <a:pt x="1636" y="72"/>
                    <a:pt x="1361" y="163"/>
                  </a:cubicBezTo>
                  <a:cubicBezTo>
                    <a:pt x="672" y="388"/>
                    <a:pt x="0" y="1155"/>
                    <a:pt x="336" y="1898"/>
                  </a:cubicBezTo>
                  <a:cubicBezTo>
                    <a:pt x="390" y="2017"/>
                    <a:pt x="526" y="2080"/>
                    <a:pt x="660" y="2080"/>
                  </a:cubicBezTo>
                  <a:cubicBezTo>
                    <a:pt x="759" y="2080"/>
                    <a:pt x="857" y="2046"/>
                    <a:pt x="919" y="1973"/>
                  </a:cubicBezTo>
                  <a:cubicBezTo>
                    <a:pt x="1057" y="1810"/>
                    <a:pt x="1141" y="1629"/>
                    <a:pt x="1333" y="1524"/>
                  </a:cubicBezTo>
                  <a:cubicBezTo>
                    <a:pt x="1569" y="1394"/>
                    <a:pt x="1838" y="1364"/>
                    <a:pt x="2103" y="1364"/>
                  </a:cubicBezTo>
                  <a:cubicBezTo>
                    <a:pt x="2109" y="1364"/>
                    <a:pt x="2115" y="1364"/>
                    <a:pt x="2121" y="1364"/>
                  </a:cubicBezTo>
                  <a:cubicBezTo>
                    <a:pt x="2594" y="1364"/>
                    <a:pt x="3089" y="1333"/>
                    <a:pt x="3514" y="1105"/>
                  </a:cubicBezTo>
                  <a:cubicBezTo>
                    <a:pt x="3697" y="1007"/>
                    <a:pt x="3723" y="783"/>
                    <a:pt x="3645" y="613"/>
                  </a:cubicBezTo>
                  <a:cubicBezTo>
                    <a:pt x="3429" y="150"/>
                    <a:pt x="2905" y="0"/>
                    <a:pt x="237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919;p41">
              <a:extLst>
                <a:ext uri="{FF2B5EF4-FFF2-40B4-BE49-F238E27FC236}">
                  <a16:creationId xmlns:a16="http://schemas.microsoft.com/office/drawing/2014/main" id="{051E20B1-43F2-79C7-9EBD-F1CFD4EEA197}"/>
                </a:ext>
              </a:extLst>
            </p:cNvPr>
            <p:cNvSpPr/>
            <p:nvPr/>
          </p:nvSpPr>
          <p:spPr>
            <a:xfrm>
              <a:off x="3757025" y="2082100"/>
              <a:ext cx="18600" cy="13950"/>
            </a:xfrm>
            <a:custGeom>
              <a:avLst/>
              <a:gdLst/>
              <a:ahLst/>
              <a:cxnLst/>
              <a:rect l="l" t="t" r="r" b="b"/>
              <a:pathLst>
                <a:path w="744" h="558" extrusionOk="0">
                  <a:moveTo>
                    <a:pt x="296" y="1"/>
                  </a:moveTo>
                  <a:cubicBezTo>
                    <a:pt x="236" y="1"/>
                    <a:pt x="174" y="18"/>
                    <a:pt x="110" y="61"/>
                  </a:cubicBezTo>
                  <a:cubicBezTo>
                    <a:pt x="49" y="102"/>
                    <a:pt x="0" y="184"/>
                    <a:pt x="29" y="263"/>
                  </a:cubicBezTo>
                  <a:cubicBezTo>
                    <a:pt x="60" y="352"/>
                    <a:pt x="93" y="422"/>
                    <a:pt x="178" y="472"/>
                  </a:cubicBezTo>
                  <a:cubicBezTo>
                    <a:pt x="256" y="518"/>
                    <a:pt x="345" y="530"/>
                    <a:pt x="433" y="550"/>
                  </a:cubicBezTo>
                  <a:cubicBezTo>
                    <a:pt x="454" y="555"/>
                    <a:pt x="475" y="557"/>
                    <a:pt x="494" y="557"/>
                  </a:cubicBezTo>
                  <a:cubicBezTo>
                    <a:pt x="582" y="557"/>
                    <a:pt x="652" y="512"/>
                    <a:pt x="708" y="438"/>
                  </a:cubicBezTo>
                  <a:cubicBezTo>
                    <a:pt x="735" y="402"/>
                    <a:pt x="740" y="358"/>
                    <a:pt x="742" y="315"/>
                  </a:cubicBezTo>
                  <a:cubicBezTo>
                    <a:pt x="743" y="237"/>
                    <a:pt x="695" y="139"/>
                    <a:pt x="621" y="105"/>
                  </a:cubicBezTo>
                  <a:cubicBezTo>
                    <a:pt x="508" y="54"/>
                    <a:pt x="404" y="1"/>
                    <a:pt x="296"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920;p41">
              <a:extLst>
                <a:ext uri="{FF2B5EF4-FFF2-40B4-BE49-F238E27FC236}">
                  <a16:creationId xmlns:a16="http://schemas.microsoft.com/office/drawing/2014/main" id="{AB5F15DE-3C04-61EC-94D3-68D0C4BFC5F7}"/>
                </a:ext>
              </a:extLst>
            </p:cNvPr>
            <p:cNvSpPr/>
            <p:nvPr/>
          </p:nvSpPr>
          <p:spPr>
            <a:xfrm>
              <a:off x="3854925" y="2098025"/>
              <a:ext cx="30400" cy="45925"/>
            </a:xfrm>
            <a:custGeom>
              <a:avLst/>
              <a:gdLst/>
              <a:ahLst/>
              <a:cxnLst/>
              <a:rect l="l" t="t" r="r" b="b"/>
              <a:pathLst>
                <a:path w="1216" h="1837" extrusionOk="0">
                  <a:moveTo>
                    <a:pt x="806" y="0"/>
                  </a:moveTo>
                  <a:cubicBezTo>
                    <a:pt x="777" y="0"/>
                    <a:pt x="748" y="4"/>
                    <a:pt x="720" y="10"/>
                  </a:cubicBezTo>
                  <a:cubicBezTo>
                    <a:pt x="0" y="182"/>
                    <a:pt x="50" y="1338"/>
                    <a:pt x="511" y="1747"/>
                  </a:cubicBezTo>
                  <a:cubicBezTo>
                    <a:pt x="580" y="1808"/>
                    <a:pt x="672" y="1837"/>
                    <a:pt x="762" y="1837"/>
                  </a:cubicBezTo>
                  <a:cubicBezTo>
                    <a:pt x="947" y="1837"/>
                    <a:pt x="1129" y="1716"/>
                    <a:pt x="1112" y="1498"/>
                  </a:cubicBezTo>
                  <a:cubicBezTo>
                    <a:pt x="1098" y="1311"/>
                    <a:pt x="1071" y="1098"/>
                    <a:pt x="1095" y="913"/>
                  </a:cubicBezTo>
                  <a:cubicBezTo>
                    <a:pt x="1105" y="827"/>
                    <a:pt x="1143" y="756"/>
                    <a:pt x="1169" y="676"/>
                  </a:cubicBezTo>
                  <a:cubicBezTo>
                    <a:pt x="1216" y="534"/>
                    <a:pt x="1204" y="416"/>
                    <a:pt x="1176" y="271"/>
                  </a:cubicBezTo>
                  <a:cubicBezTo>
                    <a:pt x="1143" y="99"/>
                    <a:pt x="969" y="0"/>
                    <a:pt x="80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921;p41">
              <a:extLst>
                <a:ext uri="{FF2B5EF4-FFF2-40B4-BE49-F238E27FC236}">
                  <a16:creationId xmlns:a16="http://schemas.microsoft.com/office/drawing/2014/main" id="{E686694C-E36F-4AEB-42B6-10C103D84816}"/>
                </a:ext>
              </a:extLst>
            </p:cNvPr>
            <p:cNvSpPr/>
            <p:nvPr/>
          </p:nvSpPr>
          <p:spPr>
            <a:xfrm>
              <a:off x="3888100" y="2100075"/>
              <a:ext cx="12925" cy="8475"/>
            </a:xfrm>
            <a:custGeom>
              <a:avLst/>
              <a:gdLst/>
              <a:ahLst/>
              <a:cxnLst/>
              <a:rect l="l" t="t" r="r" b="b"/>
              <a:pathLst>
                <a:path w="517" h="339" extrusionOk="0">
                  <a:moveTo>
                    <a:pt x="210" y="1"/>
                  </a:moveTo>
                  <a:cubicBezTo>
                    <a:pt x="1" y="1"/>
                    <a:pt x="0" y="338"/>
                    <a:pt x="209" y="338"/>
                  </a:cubicBezTo>
                  <a:cubicBezTo>
                    <a:pt x="225" y="338"/>
                    <a:pt x="241" y="336"/>
                    <a:pt x="259" y="332"/>
                  </a:cubicBezTo>
                  <a:cubicBezTo>
                    <a:pt x="324" y="318"/>
                    <a:pt x="387" y="311"/>
                    <a:pt x="441" y="270"/>
                  </a:cubicBezTo>
                  <a:cubicBezTo>
                    <a:pt x="516" y="213"/>
                    <a:pt x="516" y="126"/>
                    <a:pt x="441" y="69"/>
                  </a:cubicBezTo>
                  <a:cubicBezTo>
                    <a:pt x="387" y="28"/>
                    <a:pt x="324" y="21"/>
                    <a:pt x="259" y="6"/>
                  </a:cubicBezTo>
                  <a:cubicBezTo>
                    <a:pt x="242" y="3"/>
                    <a:pt x="225" y="1"/>
                    <a:pt x="210"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922;p41">
              <a:extLst>
                <a:ext uri="{FF2B5EF4-FFF2-40B4-BE49-F238E27FC236}">
                  <a16:creationId xmlns:a16="http://schemas.microsoft.com/office/drawing/2014/main" id="{9AAEE033-0756-7DD2-7BC3-7FA8196D9034}"/>
                </a:ext>
              </a:extLst>
            </p:cNvPr>
            <p:cNvSpPr/>
            <p:nvPr/>
          </p:nvSpPr>
          <p:spPr>
            <a:xfrm>
              <a:off x="4028525" y="2181050"/>
              <a:ext cx="45950" cy="19475"/>
            </a:xfrm>
            <a:custGeom>
              <a:avLst/>
              <a:gdLst/>
              <a:ahLst/>
              <a:cxnLst/>
              <a:rect l="l" t="t" r="r" b="b"/>
              <a:pathLst>
                <a:path w="1838" h="779" extrusionOk="0">
                  <a:moveTo>
                    <a:pt x="838" y="1"/>
                  </a:moveTo>
                  <a:cubicBezTo>
                    <a:pt x="615" y="1"/>
                    <a:pt x="411" y="55"/>
                    <a:pt x="193" y="172"/>
                  </a:cubicBezTo>
                  <a:cubicBezTo>
                    <a:pt x="1" y="278"/>
                    <a:pt x="74" y="611"/>
                    <a:pt x="296" y="611"/>
                  </a:cubicBezTo>
                  <a:cubicBezTo>
                    <a:pt x="302" y="611"/>
                    <a:pt x="308" y="611"/>
                    <a:pt x="314" y="611"/>
                  </a:cubicBezTo>
                  <a:cubicBezTo>
                    <a:pt x="399" y="604"/>
                    <a:pt x="490" y="600"/>
                    <a:pt x="581" y="600"/>
                  </a:cubicBezTo>
                  <a:cubicBezTo>
                    <a:pt x="730" y="600"/>
                    <a:pt x="882" y="611"/>
                    <a:pt x="1017" y="642"/>
                  </a:cubicBezTo>
                  <a:cubicBezTo>
                    <a:pt x="1193" y="682"/>
                    <a:pt x="1354" y="779"/>
                    <a:pt x="1530" y="779"/>
                  </a:cubicBezTo>
                  <a:cubicBezTo>
                    <a:pt x="1572" y="779"/>
                    <a:pt x="1615" y="773"/>
                    <a:pt x="1659" y="760"/>
                  </a:cubicBezTo>
                  <a:cubicBezTo>
                    <a:pt x="1782" y="725"/>
                    <a:pt x="1837" y="608"/>
                    <a:pt x="1815" y="487"/>
                  </a:cubicBezTo>
                  <a:cubicBezTo>
                    <a:pt x="1755" y="169"/>
                    <a:pt x="1375" y="67"/>
                    <a:pt x="1099" y="23"/>
                  </a:cubicBezTo>
                  <a:cubicBezTo>
                    <a:pt x="1008" y="8"/>
                    <a:pt x="922" y="1"/>
                    <a:pt x="838"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923;p41">
              <a:extLst>
                <a:ext uri="{FF2B5EF4-FFF2-40B4-BE49-F238E27FC236}">
                  <a16:creationId xmlns:a16="http://schemas.microsoft.com/office/drawing/2014/main" id="{C6F214FD-B986-D852-A6FF-1860B470B78F}"/>
                </a:ext>
              </a:extLst>
            </p:cNvPr>
            <p:cNvSpPr/>
            <p:nvPr/>
          </p:nvSpPr>
          <p:spPr>
            <a:xfrm>
              <a:off x="4049575" y="2255450"/>
              <a:ext cx="40625" cy="36275"/>
            </a:xfrm>
            <a:custGeom>
              <a:avLst/>
              <a:gdLst/>
              <a:ahLst/>
              <a:cxnLst/>
              <a:rect l="l" t="t" r="r" b="b"/>
              <a:pathLst>
                <a:path w="1625" h="1451" extrusionOk="0">
                  <a:moveTo>
                    <a:pt x="224" y="1"/>
                  </a:moveTo>
                  <a:cubicBezTo>
                    <a:pt x="156" y="1"/>
                    <a:pt x="90" y="18"/>
                    <a:pt x="27" y="66"/>
                  </a:cubicBezTo>
                  <a:cubicBezTo>
                    <a:pt x="0" y="86"/>
                    <a:pt x="2" y="126"/>
                    <a:pt x="16" y="154"/>
                  </a:cubicBezTo>
                  <a:cubicBezTo>
                    <a:pt x="87" y="295"/>
                    <a:pt x="261" y="316"/>
                    <a:pt x="342" y="443"/>
                  </a:cubicBezTo>
                  <a:cubicBezTo>
                    <a:pt x="390" y="516"/>
                    <a:pt x="395" y="612"/>
                    <a:pt x="436" y="688"/>
                  </a:cubicBezTo>
                  <a:cubicBezTo>
                    <a:pt x="476" y="759"/>
                    <a:pt x="528" y="820"/>
                    <a:pt x="570" y="891"/>
                  </a:cubicBezTo>
                  <a:cubicBezTo>
                    <a:pt x="669" y="1062"/>
                    <a:pt x="699" y="1250"/>
                    <a:pt x="874" y="1371"/>
                  </a:cubicBezTo>
                  <a:cubicBezTo>
                    <a:pt x="950" y="1424"/>
                    <a:pt x="1034" y="1450"/>
                    <a:pt x="1115" y="1450"/>
                  </a:cubicBezTo>
                  <a:cubicBezTo>
                    <a:pt x="1257" y="1450"/>
                    <a:pt x="1390" y="1370"/>
                    <a:pt x="1458" y="1219"/>
                  </a:cubicBezTo>
                  <a:cubicBezTo>
                    <a:pt x="1625" y="847"/>
                    <a:pt x="1262" y="299"/>
                    <a:pt x="917" y="144"/>
                  </a:cubicBezTo>
                  <a:cubicBezTo>
                    <a:pt x="763" y="74"/>
                    <a:pt x="583" y="74"/>
                    <a:pt x="420" y="33"/>
                  </a:cubicBezTo>
                  <a:cubicBezTo>
                    <a:pt x="353" y="15"/>
                    <a:pt x="287" y="1"/>
                    <a:pt x="224"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924;p41">
              <a:extLst>
                <a:ext uri="{FF2B5EF4-FFF2-40B4-BE49-F238E27FC236}">
                  <a16:creationId xmlns:a16="http://schemas.microsoft.com/office/drawing/2014/main" id="{D1B8BE65-F4DB-2F9E-BE26-95C51456F0E1}"/>
                </a:ext>
              </a:extLst>
            </p:cNvPr>
            <p:cNvSpPr/>
            <p:nvPr/>
          </p:nvSpPr>
          <p:spPr>
            <a:xfrm>
              <a:off x="4064100" y="2302950"/>
              <a:ext cx="14000" cy="8225"/>
            </a:xfrm>
            <a:custGeom>
              <a:avLst/>
              <a:gdLst/>
              <a:ahLst/>
              <a:cxnLst/>
              <a:rect l="l" t="t" r="r" b="b"/>
              <a:pathLst>
                <a:path w="560" h="329" extrusionOk="0">
                  <a:moveTo>
                    <a:pt x="382" y="0"/>
                  </a:moveTo>
                  <a:cubicBezTo>
                    <a:pt x="304" y="0"/>
                    <a:pt x="240" y="34"/>
                    <a:pt x="168" y="68"/>
                  </a:cubicBezTo>
                  <a:cubicBezTo>
                    <a:pt x="135" y="83"/>
                    <a:pt x="93" y="95"/>
                    <a:pt x="64" y="123"/>
                  </a:cubicBezTo>
                  <a:cubicBezTo>
                    <a:pt x="39" y="147"/>
                    <a:pt x="36" y="181"/>
                    <a:pt x="17" y="210"/>
                  </a:cubicBezTo>
                  <a:cubicBezTo>
                    <a:pt x="0" y="244"/>
                    <a:pt x="17" y="280"/>
                    <a:pt x="49" y="290"/>
                  </a:cubicBezTo>
                  <a:cubicBezTo>
                    <a:pt x="88" y="304"/>
                    <a:pt x="104" y="328"/>
                    <a:pt x="147" y="328"/>
                  </a:cubicBezTo>
                  <a:cubicBezTo>
                    <a:pt x="148" y="328"/>
                    <a:pt x="149" y="328"/>
                    <a:pt x="151" y="328"/>
                  </a:cubicBezTo>
                  <a:cubicBezTo>
                    <a:pt x="188" y="328"/>
                    <a:pt x="232" y="309"/>
                    <a:pt x="265" y="301"/>
                  </a:cubicBezTo>
                  <a:cubicBezTo>
                    <a:pt x="350" y="278"/>
                    <a:pt x="416" y="260"/>
                    <a:pt x="481" y="200"/>
                  </a:cubicBezTo>
                  <a:cubicBezTo>
                    <a:pt x="560" y="126"/>
                    <a:pt x="495" y="5"/>
                    <a:pt x="400" y="1"/>
                  </a:cubicBezTo>
                  <a:cubicBezTo>
                    <a:pt x="394" y="0"/>
                    <a:pt x="388" y="0"/>
                    <a:pt x="38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925;p41">
              <a:extLst>
                <a:ext uri="{FF2B5EF4-FFF2-40B4-BE49-F238E27FC236}">
                  <a16:creationId xmlns:a16="http://schemas.microsoft.com/office/drawing/2014/main" id="{DA9D8829-7B34-7734-1C8A-D736E251D377}"/>
                </a:ext>
              </a:extLst>
            </p:cNvPr>
            <p:cNvSpPr/>
            <p:nvPr/>
          </p:nvSpPr>
          <p:spPr>
            <a:xfrm>
              <a:off x="4015950" y="2355150"/>
              <a:ext cx="15350" cy="25225"/>
            </a:xfrm>
            <a:custGeom>
              <a:avLst/>
              <a:gdLst/>
              <a:ahLst/>
              <a:cxnLst/>
              <a:rect l="l" t="t" r="r" b="b"/>
              <a:pathLst>
                <a:path w="614" h="1009" extrusionOk="0">
                  <a:moveTo>
                    <a:pt x="218" y="0"/>
                  </a:moveTo>
                  <a:cubicBezTo>
                    <a:pt x="191" y="0"/>
                    <a:pt x="165" y="12"/>
                    <a:pt x="154" y="35"/>
                  </a:cubicBezTo>
                  <a:cubicBezTo>
                    <a:pt x="116" y="108"/>
                    <a:pt x="56" y="186"/>
                    <a:pt x="30" y="264"/>
                  </a:cubicBezTo>
                  <a:cubicBezTo>
                    <a:pt x="0" y="362"/>
                    <a:pt x="33" y="483"/>
                    <a:pt x="61" y="576"/>
                  </a:cubicBezTo>
                  <a:cubicBezTo>
                    <a:pt x="123" y="775"/>
                    <a:pt x="214" y="947"/>
                    <a:pt x="426" y="1003"/>
                  </a:cubicBezTo>
                  <a:cubicBezTo>
                    <a:pt x="439" y="1006"/>
                    <a:pt x="451" y="1008"/>
                    <a:pt x="463" y="1008"/>
                  </a:cubicBezTo>
                  <a:cubicBezTo>
                    <a:pt x="550" y="1008"/>
                    <a:pt x="614" y="922"/>
                    <a:pt x="595" y="834"/>
                  </a:cubicBezTo>
                  <a:cubicBezTo>
                    <a:pt x="562" y="688"/>
                    <a:pt x="476" y="586"/>
                    <a:pt x="429" y="449"/>
                  </a:cubicBezTo>
                  <a:cubicBezTo>
                    <a:pt x="407" y="389"/>
                    <a:pt x="403" y="323"/>
                    <a:pt x="379" y="264"/>
                  </a:cubicBezTo>
                  <a:cubicBezTo>
                    <a:pt x="348" y="186"/>
                    <a:pt x="303" y="140"/>
                    <a:pt x="291" y="52"/>
                  </a:cubicBezTo>
                  <a:cubicBezTo>
                    <a:pt x="284" y="18"/>
                    <a:pt x="251" y="0"/>
                    <a:pt x="21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926;p41">
              <a:extLst>
                <a:ext uri="{FF2B5EF4-FFF2-40B4-BE49-F238E27FC236}">
                  <a16:creationId xmlns:a16="http://schemas.microsoft.com/office/drawing/2014/main" id="{B7866AA9-5634-0D19-335D-873A0DB2078C}"/>
                </a:ext>
              </a:extLst>
            </p:cNvPr>
            <p:cNvSpPr/>
            <p:nvPr/>
          </p:nvSpPr>
          <p:spPr>
            <a:xfrm>
              <a:off x="3565850" y="2336425"/>
              <a:ext cx="12900" cy="38475"/>
            </a:xfrm>
            <a:custGeom>
              <a:avLst/>
              <a:gdLst/>
              <a:ahLst/>
              <a:cxnLst/>
              <a:rect l="l" t="t" r="r" b="b"/>
              <a:pathLst>
                <a:path w="516" h="1539" extrusionOk="0">
                  <a:moveTo>
                    <a:pt x="333" y="1"/>
                  </a:moveTo>
                  <a:cubicBezTo>
                    <a:pt x="282" y="1"/>
                    <a:pt x="230" y="34"/>
                    <a:pt x="234" y="94"/>
                  </a:cubicBezTo>
                  <a:cubicBezTo>
                    <a:pt x="265" y="553"/>
                    <a:pt x="133" y="983"/>
                    <a:pt x="19" y="1423"/>
                  </a:cubicBezTo>
                  <a:cubicBezTo>
                    <a:pt x="1" y="1494"/>
                    <a:pt x="53" y="1539"/>
                    <a:pt x="109" y="1539"/>
                  </a:cubicBezTo>
                  <a:cubicBezTo>
                    <a:pt x="140" y="1539"/>
                    <a:pt x="172" y="1525"/>
                    <a:pt x="194" y="1496"/>
                  </a:cubicBezTo>
                  <a:cubicBezTo>
                    <a:pt x="503" y="1076"/>
                    <a:pt x="516" y="566"/>
                    <a:pt x="422" y="68"/>
                  </a:cubicBezTo>
                  <a:cubicBezTo>
                    <a:pt x="413" y="22"/>
                    <a:pt x="374" y="1"/>
                    <a:pt x="33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927;p41">
              <a:extLst>
                <a:ext uri="{FF2B5EF4-FFF2-40B4-BE49-F238E27FC236}">
                  <a16:creationId xmlns:a16="http://schemas.microsoft.com/office/drawing/2014/main" id="{DE6BA6D0-BABB-CEEC-5CDF-CE860EED56FB}"/>
                </a:ext>
              </a:extLst>
            </p:cNvPr>
            <p:cNvSpPr/>
            <p:nvPr/>
          </p:nvSpPr>
          <p:spPr>
            <a:xfrm>
              <a:off x="3527550" y="2237500"/>
              <a:ext cx="72025" cy="51200"/>
            </a:xfrm>
            <a:custGeom>
              <a:avLst/>
              <a:gdLst/>
              <a:ahLst/>
              <a:cxnLst/>
              <a:rect l="l" t="t" r="r" b="b"/>
              <a:pathLst>
                <a:path w="2881" h="2048" extrusionOk="0">
                  <a:moveTo>
                    <a:pt x="359" y="1"/>
                  </a:moveTo>
                  <a:cubicBezTo>
                    <a:pt x="333" y="1"/>
                    <a:pt x="307" y="12"/>
                    <a:pt x="295" y="37"/>
                  </a:cubicBezTo>
                  <a:cubicBezTo>
                    <a:pt x="1" y="654"/>
                    <a:pt x="113" y="1161"/>
                    <a:pt x="653" y="1611"/>
                  </a:cubicBezTo>
                  <a:cubicBezTo>
                    <a:pt x="1021" y="1919"/>
                    <a:pt x="1421" y="2047"/>
                    <a:pt x="1839" y="2047"/>
                  </a:cubicBezTo>
                  <a:cubicBezTo>
                    <a:pt x="2109" y="2047"/>
                    <a:pt x="2387" y="1994"/>
                    <a:pt x="2668" y="1900"/>
                  </a:cubicBezTo>
                  <a:cubicBezTo>
                    <a:pt x="2880" y="1829"/>
                    <a:pt x="2858" y="1568"/>
                    <a:pt x="2668" y="1490"/>
                  </a:cubicBezTo>
                  <a:cubicBezTo>
                    <a:pt x="2221" y="1305"/>
                    <a:pt x="1755" y="1202"/>
                    <a:pt x="1309" y="1022"/>
                  </a:cubicBezTo>
                  <a:cubicBezTo>
                    <a:pt x="966" y="884"/>
                    <a:pt x="485" y="435"/>
                    <a:pt x="428" y="54"/>
                  </a:cubicBezTo>
                  <a:cubicBezTo>
                    <a:pt x="425" y="19"/>
                    <a:pt x="392" y="1"/>
                    <a:pt x="359"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928;p41">
              <a:extLst>
                <a:ext uri="{FF2B5EF4-FFF2-40B4-BE49-F238E27FC236}">
                  <a16:creationId xmlns:a16="http://schemas.microsoft.com/office/drawing/2014/main" id="{D04246AC-D6E3-E8F0-2BBB-6D96D8506644}"/>
                </a:ext>
              </a:extLst>
            </p:cNvPr>
            <p:cNvSpPr/>
            <p:nvPr/>
          </p:nvSpPr>
          <p:spPr>
            <a:xfrm>
              <a:off x="3611175" y="2268250"/>
              <a:ext cx="16875" cy="13400"/>
            </a:xfrm>
            <a:custGeom>
              <a:avLst/>
              <a:gdLst/>
              <a:ahLst/>
              <a:cxnLst/>
              <a:rect l="l" t="t" r="r" b="b"/>
              <a:pathLst>
                <a:path w="675" h="536" extrusionOk="0">
                  <a:moveTo>
                    <a:pt x="396" y="0"/>
                  </a:moveTo>
                  <a:cubicBezTo>
                    <a:pt x="223" y="0"/>
                    <a:pt x="35" y="131"/>
                    <a:pt x="11" y="296"/>
                  </a:cubicBezTo>
                  <a:cubicBezTo>
                    <a:pt x="1" y="347"/>
                    <a:pt x="5" y="411"/>
                    <a:pt x="51" y="449"/>
                  </a:cubicBezTo>
                  <a:cubicBezTo>
                    <a:pt x="125" y="507"/>
                    <a:pt x="188" y="535"/>
                    <a:pt x="265" y="535"/>
                  </a:cubicBezTo>
                  <a:cubicBezTo>
                    <a:pt x="297" y="535"/>
                    <a:pt x="332" y="530"/>
                    <a:pt x="371" y="520"/>
                  </a:cubicBezTo>
                  <a:cubicBezTo>
                    <a:pt x="503" y="486"/>
                    <a:pt x="617" y="422"/>
                    <a:pt x="651" y="283"/>
                  </a:cubicBezTo>
                  <a:cubicBezTo>
                    <a:pt x="674" y="187"/>
                    <a:pt x="634" y="98"/>
                    <a:pt x="553" y="45"/>
                  </a:cubicBezTo>
                  <a:cubicBezTo>
                    <a:pt x="506" y="14"/>
                    <a:pt x="452" y="0"/>
                    <a:pt x="39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929;p41">
              <a:extLst>
                <a:ext uri="{FF2B5EF4-FFF2-40B4-BE49-F238E27FC236}">
                  <a16:creationId xmlns:a16="http://schemas.microsoft.com/office/drawing/2014/main" id="{7379F849-AE59-3B7E-3941-4B5228AB2D4A}"/>
                </a:ext>
              </a:extLst>
            </p:cNvPr>
            <p:cNvSpPr/>
            <p:nvPr/>
          </p:nvSpPr>
          <p:spPr>
            <a:xfrm>
              <a:off x="3546950" y="2136525"/>
              <a:ext cx="20400" cy="40150"/>
            </a:xfrm>
            <a:custGeom>
              <a:avLst/>
              <a:gdLst/>
              <a:ahLst/>
              <a:cxnLst/>
              <a:rect l="l" t="t" r="r" b="b"/>
              <a:pathLst>
                <a:path w="816" h="1606" extrusionOk="0">
                  <a:moveTo>
                    <a:pt x="694" y="0"/>
                  </a:moveTo>
                  <a:cubicBezTo>
                    <a:pt x="692" y="0"/>
                    <a:pt x="691" y="0"/>
                    <a:pt x="690" y="0"/>
                  </a:cubicBezTo>
                  <a:cubicBezTo>
                    <a:pt x="1" y="34"/>
                    <a:pt x="8" y="1068"/>
                    <a:pt x="198" y="1516"/>
                  </a:cubicBezTo>
                  <a:cubicBezTo>
                    <a:pt x="226" y="1579"/>
                    <a:pt x="280" y="1605"/>
                    <a:pt x="337" y="1605"/>
                  </a:cubicBezTo>
                  <a:cubicBezTo>
                    <a:pt x="448" y="1605"/>
                    <a:pt x="571" y="1504"/>
                    <a:pt x="530" y="1377"/>
                  </a:cubicBezTo>
                  <a:cubicBezTo>
                    <a:pt x="459" y="1153"/>
                    <a:pt x="456" y="924"/>
                    <a:pt x="542" y="705"/>
                  </a:cubicBezTo>
                  <a:cubicBezTo>
                    <a:pt x="617" y="516"/>
                    <a:pt x="761" y="353"/>
                    <a:pt x="802" y="148"/>
                  </a:cubicBezTo>
                  <a:cubicBezTo>
                    <a:pt x="816" y="80"/>
                    <a:pt x="771" y="0"/>
                    <a:pt x="69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930;p41">
              <a:extLst>
                <a:ext uri="{FF2B5EF4-FFF2-40B4-BE49-F238E27FC236}">
                  <a16:creationId xmlns:a16="http://schemas.microsoft.com/office/drawing/2014/main" id="{DE676CCD-0DCC-8121-97FE-5BA266F616C9}"/>
                </a:ext>
              </a:extLst>
            </p:cNvPr>
            <p:cNvSpPr/>
            <p:nvPr/>
          </p:nvSpPr>
          <p:spPr>
            <a:xfrm>
              <a:off x="3740175" y="2158175"/>
              <a:ext cx="57975" cy="46775"/>
            </a:xfrm>
            <a:custGeom>
              <a:avLst/>
              <a:gdLst/>
              <a:ahLst/>
              <a:cxnLst/>
              <a:rect l="l" t="t" r="r" b="b"/>
              <a:pathLst>
                <a:path w="2319" h="1871" extrusionOk="0">
                  <a:moveTo>
                    <a:pt x="517" y="0"/>
                  </a:moveTo>
                  <a:cubicBezTo>
                    <a:pt x="479" y="0"/>
                    <a:pt x="440" y="14"/>
                    <a:pt x="412" y="42"/>
                  </a:cubicBezTo>
                  <a:cubicBezTo>
                    <a:pt x="1" y="472"/>
                    <a:pt x="96" y="1069"/>
                    <a:pt x="523" y="1464"/>
                  </a:cubicBezTo>
                  <a:cubicBezTo>
                    <a:pt x="763" y="1687"/>
                    <a:pt x="1173" y="1870"/>
                    <a:pt x="1548" y="1870"/>
                  </a:cubicBezTo>
                  <a:cubicBezTo>
                    <a:pt x="1836" y="1870"/>
                    <a:pt x="2103" y="1762"/>
                    <a:pt x="2256" y="1480"/>
                  </a:cubicBezTo>
                  <a:cubicBezTo>
                    <a:pt x="2318" y="1362"/>
                    <a:pt x="2298" y="1231"/>
                    <a:pt x="2212" y="1133"/>
                  </a:cubicBezTo>
                  <a:cubicBezTo>
                    <a:pt x="1957" y="854"/>
                    <a:pt x="1538" y="857"/>
                    <a:pt x="1208" y="734"/>
                  </a:cubicBezTo>
                  <a:cubicBezTo>
                    <a:pt x="983" y="650"/>
                    <a:pt x="710" y="343"/>
                    <a:pt x="661" y="108"/>
                  </a:cubicBezTo>
                  <a:cubicBezTo>
                    <a:pt x="647" y="39"/>
                    <a:pt x="582" y="0"/>
                    <a:pt x="51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931;p41">
              <a:extLst>
                <a:ext uri="{FF2B5EF4-FFF2-40B4-BE49-F238E27FC236}">
                  <a16:creationId xmlns:a16="http://schemas.microsoft.com/office/drawing/2014/main" id="{9BD37330-9F7E-3180-10E8-CB6809F32665}"/>
                </a:ext>
              </a:extLst>
            </p:cNvPr>
            <p:cNvSpPr/>
            <p:nvPr/>
          </p:nvSpPr>
          <p:spPr>
            <a:xfrm>
              <a:off x="3835350" y="2168200"/>
              <a:ext cx="36700" cy="31825"/>
            </a:xfrm>
            <a:custGeom>
              <a:avLst/>
              <a:gdLst/>
              <a:ahLst/>
              <a:cxnLst/>
              <a:rect l="l" t="t" r="r" b="b"/>
              <a:pathLst>
                <a:path w="1468" h="1273" extrusionOk="0">
                  <a:moveTo>
                    <a:pt x="222" y="1"/>
                  </a:moveTo>
                  <a:cubicBezTo>
                    <a:pt x="111" y="1"/>
                    <a:pt x="24" y="109"/>
                    <a:pt x="14" y="216"/>
                  </a:cubicBezTo>
                  <a:cubicBezTo>
                    <a:pt x="0" y="399"/>
                    <a:pt x="6" y="531"/>
                    <a:pt x="121" y="683"/>
                  </a:cubicBezTo>
                  <a:cubicBezTo>
                    <a:pt x="212" y="804"/>
                    <a:pt x="311" y="917"/>
                    <a:pt x="424" y="1015"/>
                  </a:cubicBezTo>
                  <a:cubicBezTo>
                    <a:pt x="591" y="1158"/>
                    <a:pt x="812" y="1272"/>
                    <a:pt x="1027" y="1272"/>
                  </a:cubicBezTo>
                  <a:cubicBezTo>
                    <a:pt x="1150" y="1272"/>
                    <a:pt x="1272" y="1234"/>
                    <a:pt x="1380" y="1142"/>
                  </a:cubicBezTo>
                  <a:cubicBezTo>
                    <a:pt x="1451" y="1081"/>
                    <a:pt x="1468" y="971"/>
                    <a:pt x="1446" y="883"/>
                  </a:cubicBezTo>
                  <a:cubicBezTo>
                    <a:pt x="1385" y="625"/>
                    <a:pt x="1115" y="477"/>
                    <a:pt x="896" y="355"/>
                  </a:cubicBezTo>
                  <a:cubicBezTo>
                    <a:pt x="802" y="302"/>
                    <a:pt x="723" y="241"/>
                    <a:pt x="642" y="171"/>
                  </a:cubicBezTo>
                  <a:cubicBezTo>
                    <a:pt x="524" y="68"/>
                    <a:pt x="422" y="61"/>
                    <a:pt x="283" y="12"/>
                  </a:cubicBezTo>
                  <a:cubicBezTo>
                    <a:pt x="262" y="4"/>
                    <a:pt x="242" y="1"/>
                    <a:pt x="22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932;p41">
              <a:extLst>
                <a:ext uri="{FF2B5EF4-FFF2-40B4-BE49-F238E27FC236}">
                  <a16:creationId xmlns:a16="http://schemas.microsoft.com/office/drawing/2014/main" id="{57EF0004-A8C8-DBB6-A47A-58BD050D9C6E}"/>
                </a:ext>
              </a:extLst>
            </p:cNvPr>
            <p:cNvSpPr/>
            <p:nvPr/>
          </p:nvSpPr>
          <p:spPr>
            <a:xfrm>
              <a:off x="3736450" y="2238175"/>
              <a:ext cx="80150" cy="25475"/>
            </a:xfrm>
            <a:custGeom>
              <a:avLst/>
              <a:gdLst/>
              <a:ahLst/>
              <a:cxnLst/>
              <a:rect l="l" t="t" r="r" b="b"/>
              <a:pathLst>
                <a:path w="3206" h="1019" extrusionOk="0">
                  <a:moveTo>
                    <a:pt x="2912" y="0"/>
                  </a:moveTo>
                  <a:cubicBezTo>
                    <a:pt x="2893" y="0"/>
                    <a:pt x="2872" y="3"/>
                    <a:pt x="2850" y="8"/>
                  </a:cubicBezTo>
                  <a:cubicBezTo>
                    <a:pt x="1935" y="226"/>
                    <a:pt x="1011" y="445"/>
                    <a:pt x="94" y="674"/>
                  </a:cubicBezTo>
                  <a:cubicBezTo>
                    <a:pt x="0" y="699"/>
                    <a:pt x="10" y="831"/>
                    <a:pt x="96" y="858"/>
                  </a:cubicBezTo>
                  <a:cubicBezTo>
                    <a:pt x="427" y="966"/>
                    <a:pt x="768" y="1019"/>
                    <a:pt x="1105" y="1019"/>
                  </a:cubicBezTo>
                  <a:cubicBezTo>
                    <a:pt x="1786" y="1019"/>
                    <a:pt x="2456" y="806"/>
                    <a:pt x="3021" y="414"/>
                  </a:cubicBezTo>
                  <a:cubicBezTo>
                    <a:pt x="3206" y="285"/>
                    <a:pt x="3122" y="0"/>
                    <a:pt x="291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933;p41">
              <a:extLst>
                <a:ext uri="{FF2B5EF4-FFF2-40B4-BE49-F238E27FC236}">
                  <a16:creationId xmlns:a16="http://schemas.microsoft.com/office/drawing/2014/main" id="{C904E18F-A6C3-3DD9-15CE-E86895283490}"/>
                </a:ext>
              </a:extLst>
            </p:cNvPr>
            <p:cNvSpPr/>
            <p:nvPr/>
          </p:nvSpPr>
          <p:spPr>
            <a:xfrm>
              <a:off x="3823925" y="2226075"/>
              <a:ext cx="18350" cy="14175"/>
            </a:xfrm>
            <a:custGeom>
              <a:avLst/>
              <a:gdLst/>
              <a:ahLst/>
              <a:cxnLst/>
              <a:rect l="l" t="t" r="r" b="b"/>
              <a:pathLst>
                <a:path w="734" h="567" extrusionOk="0">
                  <a:moveTo>
                    <a:pt x="488" y="1"/>
                  </a:moveTo>
                  <a:cubicBezTo>
                    <a:pt x="468" y="1"/>
                    <a:pt x="447" y="4"/>
                    <a:pt x="427" y="12"/>
                  </a:cubicBezTo>
                  <a:cubicBezTo>
                    <a:pt x="295" y="68"/>
                    <a:pt x="116" y="146"/>
                    <a:pt x="56" y="286"/>
                  </a:cubicBezTo>
                  <a:cubicBezTo>
                    <a:pt x="1" y="416"/>
                    <a:pt x="79" y="567"/>
                    <a:pt x="219" y="567"/>
                  </a:cubicBezTo>
                  <a:cubicBezTo>
                    <a:pt x="235" y="567"/>
                    <a:pt x="252" y="565"/>
                    <a:pt x="269" y="560"/>
                  </a:cubicBezTo>
                  <a:cubicBezTo>
                    <a:pt x="369" y="538"/>
                    <a:pt x="447" y="468"/>
                    <a:pt x="547" y="442"/>
                  </a:cubicBezTo>
                  <a:cubicBezTo>
                    <a:pt x="662" y="411"/>
                    <a:pt x="733" y="283"/>
                    <a:pt x="701" y="168"/>
                  </a:cubicBezTo>
                  <a:cubicBezTo>
                    <a:pt x="677" y="81"/>
                    <a:pt x="583" y="1"/>
                    <a:pt x="488"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934;p41">
              <a:extLst>
                <a:ext uri="{FF2B5EF4-FFF2-40B4-BE49-F238E27FC236}">
                  <a16:creationId xmlns:a16="http://schemas.microsoft.com/office/drawing/2014/main" id="{2483E9C2-B598-627D-1757-F6C551D330F3}"/>
                </a:ext>
              </a:extLst>
            </p:cNvPr>
            <p:cNvSpPr/>
            <p:nvPr/>
          </p:nvSpPr>
          <p:spPr>
            <a:xfrm>
              <a:off x="3867200" y="2244375"/>
              <a:ext cx="59350" cy="27350"/>
            </a:xfrm>
            <a:custGeom>
              <a:avLst/>
              <a:gdLst/>
              <a:ahLst/>
              <a:cxnLst/>
              <a:rect l="l" t="t" r="r" b="b"/>
              <a:pathLst>
                <a:path w="2374" h="1094" extrusionOk="0">
                  <a:moveTo>
                    <a:pt x="2072" y="0"/>
                  </a:moveTo>
                  <a:cubicBezTo>
                    <a:pt x="2069" y="0"/>
                    <a:pt x="2065" y="1"/>
                    <a:pt x="2061" y="1"/>
                  </a:cubicBezTo>
                  <a:cubicBezTo>
                    <a:pt x="1723" y="21"/>
                    <a:pt x="1397" y="106"/>
                    <a:pt x="1058" y="126"/>
                  </a:cubicBezTo>
                  <a:cubicBezTo>
                    <a:pt x="1036" y="127"/>
                    <a:pt x="1015" y="128"/>
                    <a:pt x="993" y="128"/>
                  </a:cubicBezTo>
                  <a:cubicBezTo>
                    <a:pt x="854" y="128"/>
                    <a:pt x="716" y="107"/>
                    <a:pt x="578" y="100"/>
                  </a:cubicBezTo>
                  <a:cubicBezTo>
                    <a:pt x="558" y="99"/>
                    <a:pt x="539" y="99"/>
                    <a:pt x="521" y="99"/>
                  </a:cubicBezTo>
                  <a:cubicBezTo>
                    <a:pt x="358" y="99"/>
                    <a:pt x="271" y="138"/>
                    <a:pt x="106" y="200"/>
                  </a:cubicBezTo>
                  <a:cubicBezTo>
                    <a:pt x="51" y="220"/>
                    <a:pt x="0" y="268"/>
                    <a:pt x="6" y="332"/>
                  </a:cubicBezTo>
                  <a:cubicBezTo>
                    <a:pt x="41" y="895"/>
                    <a:pt x="557" y="1073"/>
                    <a:pt x="1059" y="1093"/>
                  </a:cubicBezTo>
                  <a:cubicBezTo>
                    <a:pt x="1082" y="1093"/>
                    <a:pt x="1105" y="1094"/>
                    <a:pt x="1128" y="1094"/>
                  </a:cubicBezTo>
                  <a:cubicBezTo>
                    <a:pt x="1650" y="1094"/>
                    <a:pt x="2135" y="844"/>
                    <a:pt x="2318" y="337"/>
                  </a:cubicBezTo>
                  <a:cubicBezTo>
                    <a:pt x="2373" y="182"/>
                    <a:pt x="2232" y="0"/>
                    <a:pt x="207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935;p41">
              <a:extLst>
                <a:ext uri="{FF2B5EF4-FFF2-40B4-BE49-F238E27FC236}">
                  <a16:creationId xmlns:a16="http://schemas.microsoft.com/office/drawing/2014/main" id="{95B25DCA-CEC7-2DA3-3726-45307B3BF423}"/>
                </a:ext>
              </a:extLst>
            </p:cNvPr>
            <p:cNvSpPr/>
            <p:nvPr/>
          </p:nvSpPr>
          <p:spPr>
            <a:xfrm>
              <a:off x="3982850" y="2263000"/>
              <a:ext cx="53050" cy="43650"/>
            </a:xfrm>
            <a:custGeom>
              <a:avLst/>
              <a:gdLst/>
              <a:ahLst/>
              <a:cxnLst/>
              <a:rect l="l" t="t" r="r" b="b"/>
              <a:pathLst>
                <a:path w="2122" h="1746" extrusionOk="0">
                  <a:moveTo>
                    <a:pt x="403" y="0"/>
                  </a:moveTo>
                  <a:cubicBezTo>
                    <a:pt x="267" y="0"/>
                    <a:pt x="144" y="42"/>
                    <a:pt x="56" y="150"/>
                  </a:cubicBezTo>
                  <a:cubicBezTo>
                    <a:pt x="27" y="184"/>
                    <a:pt x="0" y="235"/>
                    <a:pt x="20" y="283"/>
                  </a:cubicBezTo>
                  <a:cubicBezTo>
                    <a:pt x="156" y="607"/>
                    <a:pt x="605" y="656"/>
                    <a:pt x="874" y="840"/>
                  </a:cubicBezTo>
                  <a:cubicBezTo>
                    <a:pt x="1219" y="1075"/>
                    <a:pt x="1442" y="1439"/>
                    <a:pt x="1768" y="1696"/>
                  </a:cubicBezTo>
                  <a:cubicBezTo>
                    <a:pt x="1811" y="1729"/>
                    <a:pt x="1861" y="1745"/>
                    <a:pt x="1907" y="1745"/>
                  </a:cubicBezTo>
                  <a:cubicBezTo>
                    <a:pt x="2003" y="1745"/>
                    <a:pt x="2089" y="1679"/>
                    <a:pt x="2094" y="1560"/>
                  </a:cubicBezTo>
                  <a:cubicBezTo>
                    <a:pt x="2121" y="1024"/>
                    <a:pt x="1743" y="642"/>
                    <a:pt x="1324" y="365"/>
                  </a:cubicBezTo>
                  <a:cubicBezTo>
                    <a:pt x="1121" y="229"/>
                    <a:pt x="724" y="0"/>
                    <a:pt x="40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936;p41">
              <a:extLst>
                <a:ext uri="{FF2B5EF4-FFF2-40B4-BE49-F238E27FC236}">
                  <a16:creationId xmlns:a16="http://schemas.microsoft.com/office/drawing/2014/main" id="{3DA41B57-7430-2584-9659-DB611D7E67E9}"/>
                </a:ext>
              </a:extLst>
            </p:cNvPr>
            <p:cNvSpPr/>
            <p:nvPr/>
          </p:nvSpPr>
          <p:spPr>
            <a:xfrm>
              <a:off x="3696900" y="2575750"/>
              <a:ext cx="209425" cy="70350"/>
            </a:xfrm>
            <a:custGeom>
              <a:avLst/>
              <a:gdLst/>
              <a:ahLst/>
              <a:cxnLst/>
              <a:rect l="l" t="t" r="r" b="b"/>
              <a:pathLst>
                <a:path w="8377" h="2814" extrusionOk="0">
                  <a:moveTo>
                    <a:pt x="2005" y="1"/>
                  </a:moveTo>
                  <a:cubicBezTo>
                    <a:pt x="1072" y="1"/>
                    <a:pt x="155" y="1660"/>
                    <a:pt x="52" y="2345"/>
                  </a:cubicBezTo>
                  <a:cubicBezTo>
                    <a:pt x="0" y="2690"/>
                    <a:pt x="328" y="2814"/>
                    <a:pt x="775" y="2814"/>
                  </a:cubicBezTo>
                  <a:cubicBezTo>
                    <a:pt x="1303" y="2814"/>
                    <a:pt x="1997" y="2641"/>
                    <a:pt x="2424" y="2458"/>
                  </a:cubicBezTo>
                  <a:cubicBezTo>
                    <a:pt x="2974" y="2223"/>
                    <a:pt x="3560" y="2187"/>
                    <a:pt x="3866" y="2187"/>
                  </a:cubicBezTo>
                  <a:cubicBezTo>
                    <a:pt x="4000" y="2187"/>
                    <a:pt x="4081" y="2194"/>
                    <a:pt x="4081" y="2194"/>
                  </a:cubicBezTo>
                  <a:cubicBezTo>
                    <a:pt x="4156" y="2179"/>
                    <a:pt x="4237" y="2172"/>
                    <a:pt x="4324" y="2172"/>
                  </a:cubicBezTo>
                  <a:cubicBezTo>
                    <a:pt x="5156" y="2172"/>
                    <a:pt x="6490" y="2813"/>
                    <a:pt x="7286" y="2813"/>
                  </a:cubicBezTo>
                  <a:cubicBezTo>
                    <a:pt x="7414" y="2813"/>
                    <a:pt x="7528" y="2796"/>
                    <a:pt x="7624" y="2758"/>
                  </a:cubicBezTo>
                  <a:cubicBezTo>
                    <a:pt x="8377" y="2458"/>
                    <a:pt x="7850" y="990"/>
                    <a:pt x="6983" y="387"/>
                  </a:cubicBezTo>
                  <a:cubicBezTo>
                    <a:pt x="6775" y="242"/>
                    <a:pt x="6564" y="186"/>
                    <a:pt x="6349" y="186"/>
                  </a:cubicBezTo>
                  <a:cubicBezTo>
                    <a:pt x="5668" y="186"/>
                    <a:pt x="4959" y="751"/>
                    <a:pt x="4271" y="838"/>
                  </a:cubicBezTo>
                  <a:cubicBezTo>
                    <a:pt x="4185" y="849"/>
                    <a:pt x="4106" y="854"/>
                    <a:pt x="4034" y="854"/>
                  </a:cubicBezTo>
                  <a:cubicBezTo>
                    <a:pt x="3344" y="854"/>
                    <a:pt x="3194" y="390"/>
                    <a:pt x="2274" y="49"/>
                  </a:cubicBezTo>
                  <a:cubicBezTo>
                    <a:pt x="2185" y="16"/>
                    <a:pt x="2095" y="1"/>
                    <a:pt x="2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937;p41">
              <a:extLst>
                <a:ext uri="{FF2B5EF4-FFF2-40B4-BE49-F238E27FC236}">
                  <a16:creationId xmlns:a16="http://schemas.microsoft.com/office/drawing/2014/main" id="{A19C86F8-B96B-8A7E-217A-4C753DEDFB50}"/>
                </a:ext>
              </a:extLst>
            </p:cNvPr>
            <p:cNvSpPr/>
            <p:nvPr/>
          </p:nvSpPr>
          <p:spPr>
            <a:xfrm>
              <a:off x="3700325" y="2606100"/>
              <a:ext cx="187000" cy="39975"/>
            </a:xfrm>
            <a:custGeom>
              <a:avLst/>
              <a:gdLst/>
              <a:ahLst/>
              <a:cxnLst/>
              <a:rect l="l" t="t" r="r" b="b"/>
              <a:pathLst>
                <a:path w="7480" h="1599" extrusionOk="0">
                  <a:moveTo>
                    <a:pt x="3841" y="0"/>
                  </a:moveTo>
                  <a:cubicBezTo>
                    <a:pt x="1985" y="0"/>
                    <a:pt x="478" y="1036"/>
                    <a:pt x="1" y="1422"/>
                  </a:cubicBezTo>
                  <a:cubicBezTo>
                    <a:pt x="122" y="1547"/>
                    <a:pt x="359" y="1597"/>
                    <a:pt x="645" y="1597"/>
                  </a:cubicBezTo>
                  <a:cubicBezTo>
                    <a:pt x="1171" y="1597"/>
                    <a:pt x="1861" y="1426"/>
                    <a:pt x="2288" y="1244"/>
                  </a:cubicBezTo>
                  <a:cubicBezTo>
                    <a:pt x="2835" y="1009"/>
                    <a:pt x="3417" y="973"/>
                    <a:pt x="3725" y="973"/>
                  </a:cubicBezTo>
                  <a:cubicBezTo>
                    <a:pt x="3861" y="973"/>
                    <a:pt x="3944" y="980"/>
                    <a:pt x="3944" y="980"/>
                  </a:cubicBezTo>
                  <a:cubicBezTo>
                    <a:pt x="4019" y="965"/>
                    <a:pt x="4101" y="957"/>
                    <a:pt x="4189" y="957"/>
                  </a:cubicBezTo>
                  <a:cubicBezTo>
                    <a:pt x="5021" y="957"/>
                    <a:pt x="6354" y="1598"/>
                    <a:pt x="7148" y="1598"/>
                  </a:cubicBezTo>
                  <a:cubicBezTo>
                    <a:pt x="7273" y="1598"/>
                    <a:pt x="7385" y="1582"/>
                    <a:pt x="7479" y="1545"/>
                  </a:cubicBezTo>
                  <a:cubicBezTo>
                    <a:pt x="6240" y="387"/>
                    <a:pt x="4975" y="0"/>
                    <a:pt x="3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938;p41">
              <a:extLst>
                <a:ext uri="{FF2B5EF4-FFF2-40B4-BE49-F238E27FC236}">
                  <a16:creationId xmlns:a16="http://schemas.microsoft.com/office/drawing/2014/main" id="{9CE499C6-D444-FEF7-C2B3-DD8E2812F6B8}"/>
                </a:ext>
              </a:extLst>
            </p:cNvPr>
            <p:cNvSpPr/>
            <p:nvPr/>
          </p:nvSpPr>
          <p:spPr>
            <a:xfrm>
              <a:off x="3619275" y="2372800"/>
              <a:ext cx="357475" cy="72150"/>
            </a:xfrm>
            <a:custGeom>
              <a:avLst/>
              <a:gdLst/>
              <a:ahLst/>
              <a:cxnLst/>
              <a:rect l="l" t="t" r="r" b="b"/>
              <a:pathLst>
                <a:path w="14299" h="2886" extrusionOk="0">
                  <a:moveTo>
                    <a:pt x="1346" y="1"/>
                  </a:moveTo>
                  <a:cubicBezTo>
                    <a:pt x="1250" y="1"/>
                    <a:pt x="1152" y="6"/>
                    <a:pt x="1056" y="15"/>
                  </a:cubicBezTo>
                  <a:cubicBezTo>
                    <a:pt x="1005" y="21"/>
                    <a:pt x="954" y="28"/>
                    <a:pt x="904" y="35"/>
                  </a:cubicBezTo>
                  <a:cubicBezTo>
                    <a:pt x="652" y="75"/>
                    <a:pt x="423" y="143"/>
                    <a:pt x="258" y="236"/>
                  </a:cubicBezTo>
                  <a:cubicBezTo>
                    <a:pt x="215" y="260"/>
                    <a:pt x="178" y="284"/>
                    <a:pt x="145" y="311"/>
                  </a:cubicBezTo>
                  <a:cubicBezTo>
                    <a:pt x="138" y="317"/>
                    <a:pt x="132" y="320"/>
                    <a:pt x="128" y="325"/>
                  </a:cubicBezTo>
                  <a:cubicBezTo>
                    <a:pt x="95" y="353"/>
                    <a:pt x="67" y="378"/>
                    <a:pt x="47" y="409"/>
                  </a:cubicBezTo>
                  <a:cubicBezTo>
                    <a:pt x="16" y="455"/>
                    <a:pt x="1" y="495"/>
                    <a:pt x="0" y="528"/>
                  </a:cubicBezTo>
                  <a:cubicBezTo>
                    <a:pt x="0" y="562"/>
                    <a:pt x="11" y="589"/>
                    <a:pt x="37" y="613"/>
                  </a:cubicBezTo>
                  <a:cubicBezTo>
                    <a:pt x="50" y="626"/>
                    <a:pt x="64" y="637"/>
                    <a:pt x="81" y="647"/>
                  </a:cubicBezTo>
                  <a:cubicBezTo>
                    <a:pt x="201" y="717"/>
                    <a:pt x="436" y="745"/>
                    <a:pt x="670" y="788"/>
                  </a:cubicBezTo>
                  <a:cubicBezTo>
                    <a:pt x="705" y="795"/>
                    <a:pt x="737" y="801"/>
                    <a:pt x="772" y="808"/>
                  </a:cubicBezTo>
                  <a:cubicBezTo>
                    <a:pt x="843" y="822"/>
                    <a:pt x="914" y="839"/>
                    <a:pt x="978" y="859"/>
                  </a:cubicBezTo>
                  <a:cubicBezTo>
                    <a:pt x="1008" y="868"/>
                    <a:pt x="1036" y="879"/>
                    <a:pt x="1065" y="889"/>
                  </a:cubicBezTo>
                  <a:cubicBezTo>
                    <a:pt x="1302" y="983"/>
                    <a:pt x="1619" y="1258"/>
                    <a:pt x="1972" y="1570"/>
                  </a:cubicBezTo>
                  <a:cubicBezTo>
                    <a:pt x="1983" y="1581"/>
                    <a:pt x="1997" y="1592"/>
                    <a:pt x="2010" y="1605"/>
                  </a:cubicBezTo>
                  <a:cubicBezTo>
                    <a:pt x="2152" y="1729"/>
                    <a:pt x="2299" y="1859"/>
                    <a:pt x="2448" y="1985"/>
                  </a:cubicBezTo>
                  <a:cubicBezTo>
                    <a:pt x="2450" y="1989"/>
                    <a:pt x="2453" y="1991"/>
                    <a:pt x="2455" y="1992"/>
                  </a:cubicBezTo>
                  <a:cubicBezTo>
                    <a:pt x="2912" y="2381"/>
                    <a:pt x="3391" y="2730"/>
                    <a:pt x="3803" y="2781"/>
                  </a:cubicBezTo>
                  <a:cubicBezTo>
                    <a:pt x="3823" y="2782"/>
                    <a:pt x="3845" y="2784"/>
                    <a:pt x="3865" y="2787"/>
                  </a:cubicBezTo>
                  <a:cubicBezTo>
                    <a:pt x="3901" y="2789"/>
                    <a:pt x="3939" y="2791"/>
                    <a:pt x="3977" y="2791"/>
                  </a:cubicBezTo>
                  <a:cubicBezTo>
                    <a:pt x="4281" y="2791"/>
                    <a:pt x="4617" y="2698"/>
                    <a:pt x="4816" y="2478"/>
                  </a:cubicBezTo>
                  <a:cubicBezTo>
                    <a:pt x="4925" y="2358"/>
                    <a:pt x="4992" y="2204"/>
                    <a:pt x="4993" y="2005"/>
                  </a:cubicBezTo>
                  <a:cubicBezTo>
                    <a:pt x="4996" y="1940"/>
                    <a:pt x="4993" y="1881"/>
                    <a:pt x="4984" y="1830"/>
                  </a:cubicBezTo>
                  <a:cubicBezTo>
                    <a:pt x="4984" y="1679"/>
                    <a:pt x="4894" y="1572"/>
                    <a:pt x="4776" y="1496"/>
                  </a:cubicBezTo>
                  <a:cubicBezTo>
                    <a:pt x="4749" y="1480"/>
                    <a:pt x="4723" y="1466"/>
                    <a:pt x="4695" y="1451"/>
                  </a:cubicBezTo>
                  <a:cubicBezTo>
                    <a:pt x="4579" y="1394"/>
                    <a:pt x="4450" y="1360"/>
                    <a:pt x="4349" y="1342"/>
                  </a:cubicBezTo>
                  <a:cubicBezTo>
                    <a:pt x="4329" y="1488"/>
                    <a:pt x="4296" y="1634"/>
                    <a:pt x="4252" y="1776"/>
                  </a:cubicBezTo>
                  <a:cubicBezTo>
                    <a:pt x="4229" y="1662"/>
                    <a:pt x="4215" y="1367"/>
                    <a:pt x="4118" y="1330"/>
                  </a:cubicBezTo>
                  <a:cubicBezTo>
                    <a:pt x="4057" y="1306"/>
                    <a:pt x="3943" y="1328"/>
                    <a:pt x="3869" y="1308"/>
                  </a:cubicBezTo>
                  <a:cubicBezTo>
                    <a:pt x="3860" y="1306"/>
                    <a:pt x="3853" y="1301"/>
                    <a:pt x="3845" y="1299"/>
                  </a:cubicBezTo>
                  <a:cubicBezTo>
                    <a:pt x="3819" y="1292"/>
                    <a:pt x="3795" y="1281"/>
                    <a:pt x="3769" y="1272"/>
                  </a:cubicBezTo>
                  <a:cubicBezTo>
                    <a:pt x="3603" y="1207"/>
                    <a:pt x="3446" y="1103"/>
                    <a:pt x="3300" y="1000"/>
                  </a:cubicBezTo>
                  <a:cubicBezTo>
                    <a:pt x="3264" y="975"/>
                    <a:pt x="3231" y="948"/>
                    <a:pt x="3197" y="923"/>
                  </a:cubicBezTo>
                  <a:cubicBezTo>
                    <a:pt x="3190" y="918"/>
                    <a:pt x="3181" y="911"/>
                    <a:pt x="3174" y="905"/>
                  </a:cubicBezTo>
                  <a:cubicBezTo>
                    <a:pt x="3092" y="845"/>
                    <a:pt x="3012" y="780"/>
                    <a:pt x="2932" y="715"/>
                  </a:cubicBezTo>
                  <a:cubicBezTo>
                    <a:pt x="2921" y="704"/>
                    <a:pt x="2908" y="696"/>
                    <a:pt x="2897" y="684"/>
                  </a:cubicBezTo>
                  <a:cubicBezTo>
                    <a:pt x="2887" y="677"/>
                    <a:pt x="2880" y="670"/>
                    <a:pt x="2871" y="663"/>
                  </a:cubicBezTo>
                  <a:cubicBezTo>
                    <a:pt x="2870" y="661"/>
                    <a:pt x="2868" y="661"/>
                    <a:pt x="2865" y="660"/>
                  </a:cubicBezTo>
                  <a:cubicBezTo>
                    <a:pt x="2635" y="474"/>
                    <a:pt x="2400" y="286"/>
                    <a:pt x="2137" y="155"/>
                  </a:cubicBezTo>
                  <a:cubicBezTo>
                    <a:pt x="2083" y="128"/>
                    <a:pt x="2026" y="106"/>
                    <a:pt x="1966" y="86"/>
                  </a:cubicBezTo>
                  <a:cubicBezTo>
                    <a:pt x="1940" y="78"/>
                    <a:pt x="1916" y="71"/>
                    <a:pt x="1889" y="64"/>
                  </a:cubicBezTo>
                  <a:cubicBezTo>
                    <a:pt x="1723" y="20"/>
                    <a:pt x="1536" y="1"/>
                    <a:pt x="1346" y="1"/>
                  </a:cubicBezTo>
                  <a:close/>
                  <a:moveTo>
                    <a:pt x="12804" y="95"/>
                  </a:moveTo>
                  <a:cubicBezTo>
                    <a:pt x="12616" y="95"/>
                    <a:pt x="12432" y="115"/>
                    <a:pt x="12267" y="158"/>
                  </a:cubicBezTo>
                  <a:cubicBezTo>
                    <a:pt x="12236" y="166"/>
                    <a:pt x="12203" y="176"/>
                    <a:pt x="12173" y="186"/>
                  </a:cubicBezTo>
                  <a:cubicBezTo>
                    <a:pt x="12121" y="204"/>
                    <a:pt x="12068" y="224"/>
                    <a:pt x="12022" y="247"/>
                  </a:cubicBezTo>
                  <a:cubicBezTo>
                    <a:pt x="11738" y="390"/>
                    <a:pt x="11487" y="596"/>
                    <a:pt x="11238" y="798"/>
                  </a:cubicBezTo>
                  <a:cubicBezTo>
                    <a:pt x="11234" y="802"/>
                    <a:pt x="11231" y="804"/>
                    <a:pt x="11227" y="807"/>
                  </a:cubicBezTo>
                  <a:cubicBezTo>
                    <a:pt x="11106" y="905"/>
                    <a:pt x="10985" y="1003"/>
                    <a:pt x="10858" y="1091"/>
                  </a:cubicBezTo>
                  <a:cubicBezTo>
                    <a:pt x="10713" y="1195"/>
                    <a:pt x="10556" y="1299"/>
                    <a:pt x="10388" y="1365"/>
                  </a:cubicBezTo>
                  <a:cubicBezTo>
                    <a:pt x="10380" y="1367"/>
                    <a:pt x="10368" y="1372"/>
                    <a:pt x="10360" y="1375"/>
                  </a:cubicBezTo>
                  <a:cubicBezTo>
                    <a:pt x="10336" y="1385"/>
                    <a:pt x="10313" y="1394"/>
                    <a:pt x="10287" y="1402"/>
                  </a:cubicBezTo>
                  <a:cubicBezTo>
                    <a:pt x="10215" y="1422"/>
                    <a:pt x="10101" y="1400"/>
                    <a:pt x="10038" y="1424"/>
                  </a:cubicBezTo>
                  <a:cubicBezTo>
                    <a:pt x="9941" y="1463"/>
                    <a:pt x="9927" y="1756"/>
                    <a:pt x="9904" y="1870"/>
                  </a:cubicBezTo>
                  <a:cubicBezTo>
                    <a:pt x="9860" y="1728"/>
                    <a:pt x="9828" y="1584"/>
                    <a:pt x="9809" y="1436"/>
                  </a:cubicBezTo>
                  <a:cubicBezTo>
                    <a:pt x="9682" y="1459"/>
                    <a:pt x="9513" y="1506"/>
                    <a:pt x="9382" y="1592"/>
                  </a:cubicBezTo>
                  <a:cubicBezTo>
                    <a:pt x="9264" y="1669"/>
                    <a:pt x="9177" y="1773"/>
                    <a:pt x="9177" y="1925"/>
                  </a:cubicBezTo>
                  <a:cubicBezTo>
                    <a:pt x="9174" y="1941"/>
                    <a:pt x="9171" y="1961"/>
                    <a:pt x="9170" y="1978"/>
                  </a:cubicBezTo>
                  <a:cubicBezTo>
                    <a:pt x="9167" y="2015"/>
                    <a:pt x="9164" y="2055"/>
                    <a:pt x="9164" y="2099"/>
                  </a:cubicBezTo>
                  <a:cubicBezTo>
                    <a:pt x="9167" y="2298"/>
                    <a:pt x="9234" y="2454"/>
                    <a:pt x="9342" y="2573"/>
                  </a:cubicBezTo>
                  <a:cubicBezTo>
                    <a:pt x="9473" y="2715"/>
                    <a:pt x="9661" y="2805"/>
                    <a:pt x="9860" y="2851"/>
                  </a:cubicBezTo>
                  <a:cubicBezTo>
                    <a:pt x="9894" y="2858"/>
                    <a:pt x="9929" y="2865"/>
                    <a:pt x="9960" y="2869"/>
                  </a:cubicBezTo>
                  <a:cubicBezTo>
                    <a:pt x="10034" y="2880"/>
                    <a:pt x="10109" y="2885"/>
                    <a:pt x="10181" y="2885"/>
                  </a:cubicBezTo>
                  <a:cubicBezTo>
                    <a:pt x="10241" y="2885"/>
                    <a:pt x="10299" y="2882"/>
                    <a:pt x="10356" y="2875"/>
                  </a:cubicBezTo>
                  <a:cubicBezTo>
                    <a:pt x="10413" y="2868"/>
                    <a:pt x="10469" y="2855"/>
                    <a:pt x="10528" y="2838"/>
                  </a:cubicBezTo>
                  <a:cubicBezTo>
                    <a:pt x="10761" y="2768"/>
                    <a:pt x="11012" y="2620"/>
                    <a:pt x="11262" y="2438"/>
                  </a:cubicBezTo>
                  <a:cubicBezTo>
                    <a:pt x="11325" y="2391"/>
                    <a:pt x="11389" y="2342"/>
                    <a:pt x="11452" y="2293"/>
                  </a:cubicBezTo>
                  <a:cubicBezTo>
                    <a:pt x="11677" y="2113"/>
                    <a:pt x="11903" y="1915"/>
                    <a:pt x="12116" y="1726"/>
                  </a:cubicBezTo>
                  <a:cubicBezTo>
                    <a:pt x="12142" y="1705"/>
                    <a:pt x="12165" y="1683"/>
                    <a:pt x="12189" y="1662"/>
                  </a:cubicBezTo>
                  <a:cubicBezTo>
                    <a:pt x="12542" y="1350"/>
                    <a:pt x="12858" y="1076"/>
                    <a:pt x="13096" y="982"/>
                  </a:cubicBezTo>
                  <a:cubicBezTo>
                    <a:pt x="13183" y="946"/>
                    <a:pt x="13284" y="922"/>
                    <a:pt x="13389" y="901"/>
                  </a:cubicBezTo>
                  <a:cubicBezTo>
                    <a:pt x="13423" y="893"/>
                    <a:pt x="13456" y="888"/>
                    <a:pt x="13490" y="881"/>
                  </a:cubicBezTo>
                  <a:cubicBezTo>
                    <a:pt x="13891" y="809"/>
                    <a:pt x="14299" y="775"/>
                    <a:pt x="14109" y="503"/>
                  </a:cubicBezTo>
                  <a:cubicBezTo>
                    <a:pt x="14089" y="474"/>
                    <a:pt x="14061" y="446"/>
                    <a:pt x="14030" y="419"/>
                  </a:cubicBezTo>
                  <a:cubicBezTo>
                    <a:pt x="14024" y="414"/>
                    <a:pt x="14018" y="411"/>
                    <a:pt x="14011" y="405"/>
                  </a:cubicBezTo>
                  <a:cubicBezTo>
                    <a:pt x="13850" y="277"/>
                    <a:pt x="13568" y="179"/>
                    <a:pt x="13254" y="129"/>
                  </a:cubicBezTo>
                  <a:cubicBezTo>
                    <a:pt x="13204" y="122"/>
                    <a:pt x="13151" y="115"/>
                    <a:pt x="13100" y="111"/>
                  </a:cubicBezTo>
                  <a:cubicBezTo>
                    <a:pt x="13002" y="100"/>
                    <a:pt x="12903" y="95"/>
                    <a:pt x="12804" y="9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939;p41">
              <a:extLst>
                <a:ext uri="{FF2B5EF4-FFF2-40B4-BE49-F238E27FC236}">
                  <a16:creationId xmlns:a16="http://schemas.microsoft.com/office/drawing/2014/main" id="{895CD1F9-1799-F5D9-0695-5892FE132831}"/>
                </a:ext>
              </a:extLst>
            </p:cNvPr>
            <p:cNvSpPr/>
            <p:nvPr/>
          </p:nvSpPr>
          <p:spPr>
            <a:xfrm>
              <a:off x="3613075" y="2368050"/>
              <a:ext cx="130125" cy="69825"/>
            </a:xfrm>
            <a:custGeom>
              <a:avLst/>
              <a:gdLst/>
              <a:ahLst/>
              <a:cxnLst/>
              <a:rect l="l" t="t" r="r" b="b"/>
              <a:pathLst>
                <a:path w="5205" h="2793" extrusionOk="0">
                  <a:moveTo>
                    <a:pt x="1552" y="1"/>
                  </a:moveTo>
                  <a:cubicBezTo>
                    <a:pt x="998" y="1"/>
                    <a:pt x="421" y="167"/>
                    <a:pt x="255" y="409"/>
                  </a:cubicBezTo>
                  <a:cubicBezTo>
                    <a:pt x="0" y="777"/>
                    <a:pt x="825" y="709"/>
                    <a:pt x="1270" y="888"/>
                  </a:cubicBezTo>
                  <a:cubicBezTo>
                    <a:pt x="1902" y="1143"/>
                    <a:pt x="3112" y="2672"/>
                    <a:pt x="4010" y="2782"/>
                  </a:cubicBezTo>
                  <a:cubicBezTo>
                    <a:pt x="4067" y="2789"/>
                    <a:pt x="4126" y="2792"/>
                    <a:pt x="4187" y="2792"/>
                  </a:cubicBezTo>
                  <a:cubicBezTo>
                    <a:pt x="4657" y="2792"/>
                    <a:pt x="5198" y="2569"/>
                    <a:pt x="5203" y="2006"/>
                  </a:cubicBezTo>
                  <a:cubicBezTo>
                    <a:pt x="5204" y="1940"/>
                    <a:pt x="5203" y="1883"/>
                    <a:pt x="5192" y="1832"/>
                  </a:cubicBezTo>
                  <a:cubicBezTo>
                    <a:pt x="5192" y="1510"/>
                    <a:pt x="4799" y="1387"/>
                    <a:pt x="4558" y="1340"/>
                  </a:cubicBezTo>
                  <a:cubicBezTo>
                    <a:pt x="4540" y="1486"/>
                    <a:pt x="4507" y="1631"/>
                    <a:pt x="4463" y="1774"/>
                  </a:cubicBezTo>
                  <a:cubicBezTo>
                    <a:pt x="4440" y="1660"/>
                    <a:pt x="4424" y="1365"/>
                    <a:pt x="4329" y="1328"/>
                  </a:cubicBezTo>
                  <a:cubicBezTo>
                    <a:pt x="4266" y="1304"/>
                    <a:pt x="4153" y="1325"/>
                    <a:pt x="4080" y="1305"/>
                  </a:cubicBezTo>
                  <a:cubicBezTo>
                    <a:pt x="3872" y="1249"/>
                    <a:pt x="3683" y="1122"/>
                    <a:pt x="3509" y="998"/>
                  </a:cubicBezTo>
                  <a:cubicBezTo>
                    <a:pt x="3121" y="723"/>
                    <a:pt x="2772" y="367"/>
                    <a:pt x="2345" y="154"/>
                  </a:cubicBezTo>
                  <a:cubicBezTo>
                    <a:pt x="2130" y="47"/>
                    <a:pt x="1844" y="1"/>
                    <a:pt x="155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940;p41">
              <a:extLst>
                <a:ext uri="{FF2B5EF4-FFF2-40B4-BE49-F238E27FC236}">
                  <a16:creationId xmlns:a16="http://schemas.microsoft.com/office/drawing/2014/main" id="{27E2603D-34CA-83A8-4399-9A53B5479B6B}"/>
                </a:ext>
              </a:extLst>
            </p:cNvPr>
            <p:cNvSpPr/>
            <p:nvPr/>
          </p:nvSpPr>
          <p:spPr>
            <a:xfrm>
              <a:off x="3613075" y="2368050"/>
              <a:ext cx="130125" cy="69825"/>
            </a:xfrm>
            <a:custGeom>
              <a:avLst/>
              <a:gdLst/>
              <a:ahLst/>
              <a:cxnLst/>
              <a:rect l="l" t="t" r="r" b="b"/>
              <a:pathLst>
                <a:path w="5205" h="2793" extrusionOk="0">
                  <a:moveTo>
                    <a:pt x="1552" y="1"/>
                  </a:moveTo>
                  <a:cubicBezTo>
                    <a:pt x="998" y="1"/>
                    <a:pt x="421" y="167"/>
                    <a:pt x="255" y="409"/>
                  </a:cubicBezTo>
                  <a:cubicBezTo>
                    <a:pt x="0" y="777"/>
                    <a:pt x="825" y="709"/>
                    <a:pt x="1270" y="888"/>
                  </a:cubicBezTo>
                  <a:cubicBezTo>
                    <a:pt x="1902" y="1143"/>
                    <a:pt x="3112" y="2672"/>
                    <a:pt x="4010" y="2782"/>
                  </a:cubicBezTo>
                  <a:cubicBezTo>
                    <a:pt x="4067" y="2789"/>
                    <a:pt x="4126" y="2792"/>
                    <a:pt x="4187" y="2792"/>
                  </a:cubicBezTo>
                  <a:cubicBezTo>
                    <a:pt x="4657" y="2792"/>
                    <a:pt x="5198" y="2569"/>
                    <a:pt x="5203" y="2006"/>
                  </a:cubicBezTo>
                  <a:cubicBezTo>
                    <a:pt x="5204" y="1940"/>
                    <a:pt x="5203" y="1883"/>
                    <a:pt x="5192" y="1832"/>
                  </a:cubicBezTo>
                  <a:cubicBezTo>
                    <a:pt x="5192" y="1510"/>
                    <a:pt x="4799" y="1387"/>
                    <a:pt x="4558" y="1340"/>
                  </a:cubicBezTo>
                  <a:cubicBezTo>
                    <a:pt x="4540" y="1486"/>
                    <a:pt x="4507" y="1631"/>
                    <a:pt x="4463" y="1774"/>
                  </a:cubicBezTo>
                  <a:cubicBezTo>
                    <a:pt x="4440" y="1660"/>
                    <a:pt x="4424" y="1365"/>
                    <a:pt x="4329" y="1328"/>
                  </a:cubicBezTo>
                  <a:cubicBezTo>
                    <a:pt x="4266" y="1304"/>
                    <a:pt x="4153" y="1325"/>
                    <a:pt x="4080" y="1305"/>
                  </a:cubicBezTo>
                  <a:cubicBezTo>
                    <a:pt x="3872" y="1249"/>
                    <a:pt x="3683" y="1122"/>
                    <a:pt x="3509" y="998"/>
                  </a:cubicBezTo>
                  <a:cubicBezTo>
                    <a:pt x="3121" y="723"/>
                    <a:pt x="2772" y="367"/>
                    <a:pt x="2345" y="154"/>
                  </a:cubicBezTo>
                  <a:cubicBezTo>
                    <a:pt x="2130" y="47"/>
                    <a:pt x="1844" y="1"/>
                    <a:pt x="155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941;p41">
              <a:extLst>
                <a:ext uri="{FF2B5EF4-FFF2-40B4-BE49-F238E27FC236}">
                  <a16:creationId xmlns:a16="http://schemas.microsoft.com/office/drawing/2014/main" id="{5D5E6CC1-CE13-ECAE-8F6F-C97F7B3AD9BE}"/>
                </a:ext>
              </a:extLst>
            </p:cNvPr>
            <p:cNvSpPr/>
            <p:nvPr/>
          </p:nvSpPr>
          <p:spPr>
            <a:xfrm>
              <a:off x="3613075" y="2373950"/>
              <a:ext cx="130100" cy="63925"/>
            </a:xfrm>
            <a:custGeom>
              <a:avLst/>
              <a:gdLst/>
              <a:ahLst/>
              <a:cxnLst/>
              <a:rect l="l" t="t" r="r" b="b"/>
              <a:pathLst>
                <a:path w="5204" h="2557" extrusionOk="0">
                  <a:moveTo>
                    <a:pt x="464" y="0"/>
                  </a:moveTo>
                  <a:cubicBezTo>
                    <a:pt x="372" y="52"/>
                    <a:pt x="299" y="109"/>
                    <a:pt x="255" y="173"/>
                  </a:cubicBezTo>
                  <a:cubicBezTo>
                    <a:pt x="0" y="539"/>
                    <a:pt x="826" y="473"/>
                    <a:pt x="1270" y="652"/>
                  </a:cubicBezTo>
                  <a:cubicBezTo>
                    <a:pt x="1902" y="907"/>
                    <a:pt x="3112" y="2435"/>
                    <a:pt x="4010" y="2546"/>
                  </a:cubicBezTo>
                  <a:cubicBezTo>
                    <a:pt x="4066" y="2552"/>
                    <a:pt x="4125" y="2556"/>
                    <a:pt x="4185" y="2556"/>
                  </a:cubicBezTo>
                  <a:cubicBezTo>
                    <a:pt x="4655" y="2556"/>
                    <a:pt x="5198" y="2334"/>
                    <a:pt x="5203" y="1770"/>
                  </a:cubicBezTo>
                  <a:cubicBezTo>
                    <a:pt x="5203" y="1726"/>
                    <a:pt x="5202" y="1686"/>
                    <a:pt x="5197" y="1649"/>
                  </a:cubicBezTo>
                  <a:cubicBezTo>
                    <a:pt x="5031" y="1970"/>
                    <a:pt x="4625" y="2105"/>
                    <a:pt x="4262" y="2105"/>
                  </a:cubicBezTo>
                  <a:cubicBezTo>
                    <a:pt x="4202" y="2105"/>
                    <a:pt x="4143" y="2101"/>
                    <a:pt x="4087" y="2094"/>
                  </a:cubicBezTo>
                  <a:cubicBezTo>
                    <a:pt x="3189" y="1983"/>
                    <a:pt x="1979" y="456"/>
                    <a:pt x="1347" y="201"/>
                  </a:cubicBezTo>
                  <a:cubicBezTo>
                    <a:pt x="1085" y="96"/>
                    <a:pt x="692" y="74"/>
                    <a:pt x="46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942;p41">
              <a:extLst>
                <a:ext uri="{FF2B5EF4-FFF2-40B4-BE49-F238E27FC236}">
                  <a16:creationId xmlns:a16="http://schemas.microsoft.com/office/drawing/2014/main" id="{B582988B-3FC7-DC27-82B2-A18E22AC3B19}"/>
                </a:ext>
              </a:extLst>
            </p:cNvPr>
            <p:cNvSpPr/>
            <p:nvPr/>
          </p:nvSpPr>
          <p:spPr>
            <a:xfrm>
              <a:off x="3714875" y="2404400"/>
              <a:ext cx="22925" cy="33475"/>
            </a:xfrm>
            <a:custGeom>
              <a:avLst/>
              <a:gdLst/>
              <a:ahLst/>
              <a:cxnLst/>
              <a:rect l="l" t="t" r="r" b="b"/>
              <a:pathLst>
                <a:path w="917" h="1339" extrusionOk="0">
                  <a:moveTo>
                    <a:pt x="835" y="1"/>
                  </a:moveTo>
                  <a:cubicBezTo>
                    <a:pt x="824" y="59"/>
                    <a:pt x="807" y="118"/>
                    <a:pt x="788" y="177"/>
                  </a:cubicBezTo>
                  <a:cubicBezTo>
                    <a:pt x="732" y="337"/>
                    <a:pt x="663" y="492"/>
                    <a:pt x="599" y="600"/>
                  </a:cubicBezTo>
                  <a:cubicBezTo>
                    <a:pt x="536" y="711"/>
                    <a:pt x="489" y="778"/>
                    <a:pt x="489" y="778"/>
                  </a:cubicBezTo>
                  <a:cubicBezTo>
                    <a:pt x="489" y="778"/>
                    <a:pt x="444" y="849"/>
                    <a:pt x="368" y="950"/>
                  </a:cubicBezTo>
                  <a:cubicBezTo>
                    <a:pt x="293" y="1053"/>
                    <a:pt x="177" y="1177"/>
                    <a:pt x="52" y="1291"/>
                  </a:cubicBezTo>
                  <a:cubicBezTo>
                    <a:pt x="36" y="1305"/>
                    <a:pt x="19" y="1319"/>
                    <a:pt x="1" y="1333"/>
                  </a:cubicBezTo>
                  <a:cubicBezTo>
                    <a:pt x="38" y="1336"/>
                    <a:pt x="76" y="1338"/>
                    <a:pt x="115" y="1338"/>
                  </a:cubicBezTo>
                  <a:cubicBezTo>
                    <a:pt x="128" y="1338"/>
                    <a:pt x="141" y="1338"/>
                    <a:pt x="155" y="1338"/>
                  </a:cubicBezTo>
                  <a:cubicBezTo>
                    <a:pt x="421" y="1127"/>
                    <a:pt x="606" y="855"/>
                    <a:pt x="606" y="855"/>
                  </a:cubicBezTo>
                  <a:cubicBezTo>
                    <a:pt x="606" y="855"/>
                    <a:pt x="802" y="550"/>
                    <a:pt x="883" y="202"/>
                  </a:cubicBezTo>
                  <a:cubicBezTo>
                    <a:pt x="898" y="148"/>
                    <a:pt x="906" y="96"/>
                    <a:pt x="916" y="44"/>
                  </a:cubicBezTo>
                  <a:cubicBezTo>
                    <a:pt x="890" y="29"/>
                    <a:pt x="863" y="14"/>
                    <a:pt x="83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943;p41">
              <a:extLst>
                <a:ext uri="{FF2B5EF4-FFF2-40B4-BE49-F238E27FC236}">
                  <a16:creationId xmlns:a16="http://schemas.microsoft.com/office/drawing/2014/main" id="{31BD3A6D-C485-4015-776B-B5A787AF48B0}"/>
                </a:ext>
              </a:extLst>
            </p:cNvPr>
            <p:cNvSpPr/>
            <p:nvPr/>
          </p:nvSpPr>
          <p:spPr>
            <a:xfrm>
              <a:off x="3648975" y="2369725"/>
              <a:ext cx="18950" cy="24275"/>
            </a:xfrm>
            <a:custGeom>
              <a:avLst/>
              <a:gdLst/>
              <a:ahLst/>
              <a:cxnLst/>
              <a:rect l="l" t="t" r="r" b="b"/>
              <a:pathLst>
                <a:path w="758" h="971" extrusionOk="0">
                  <a:moveTo>
                    <a:pt x="664" y="0"/>
                  </a:moveTo>
                  <a:cubicBezTo>
                    <a:pt x="631" y="26"/>
                    <a:pt x="598" y="56"/>
                    <a:pt x="566" y="85"/>
                  </a:cubicBezTo>
                  <a:cubicBezTo>
                    <a:pt x="354" y="281"/>
                    <a:pt x="193" y="521"/>
                    <a:pt x="193" y="521"/>
                  </a:cubicBezTo>
                  <a:cubicBezTo>
                    <a:pt x="193" y="521"/>
                    <a:pt x="87" y="693"/>
                    <a:pt x="1" y="911"/>
                  </a:cubicBezTo>
                  <a:cubicBezTo>
                    <a:pt x="32" y="930"/>
                    <a:pt x="65" y="948"/>
                    <a:pt x="96" y="971"/>
                  </a:cubicBezTo>
                  <a:cubicBezTo>
                    <a:pt x="197" y="763"/>
                    <a:pt x="311" y="598"/>
                    <a:pt x="311" y="598"/>
                  </a:cubicBezTo>
                  <a:cubicBezTo>
                    <a:pt x="311" y="598"/>
                    <a:pt x="452" y="360"/>
                    <a:pt x="637" y="155"/>
                  </a:cubicBezTo>
                  <a:cubicBezTo>
                    <a:pt x="677" y="110"/>
                    <a:pt x="717" y="67"/>
                    <a:pt x="758" y="29"/>
                  </a:cubicBezTo>
                  <a:cubicBezTo>
                    <a:pt x="728" y="17"/>
                    <a:pt x="695" y="9"/>
                    <a:pt x="66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944;p41">
              <a:extLst>
                <a:ext uri="{FF2B5EF4-FFF2-40B4-BE49-F238E27FC236}">
                  <a16:creationId xmlns:a16="http://schemas.microsoft.com/office/drawing/2014/main" id="{31F35EE6-E118-7FEB-0D38-767E485205C7}"/>
                </a:ext>
              </a:extLst>
            </p:cNvPr>
            <p:cNvSpPr/>
            <p:nvPr/>
          </p:nvSpPr>
          <p:spPr>
            <a:xfrm>
              <a:off x="3634825" y="2368475"/>
              <a:ext cx="9825" cy="19775"/>
            </a:xfrm>
            <a:custGeom>
              <a:avLst/>
              <a:gdLst/>
              <a:ahLst/>
              <a:cxnLst/>
              <a:rect l="l" t="t" r="r" b="b"/>
              <a:pathLst>
                <a:path w="393" h="791" extrusionOk="0">
                  <a:moveTo>
                    <a:pt x="393" y="0"/>
                  </a:moveTo>
                  <a:lnTo>
                    <a:pt x="393" y="0"/>
                  </a:lnTo>
                  <a:cubicBezTo>
                    <a:pt x="346" y="6"/>
                    <a:pt x="293" y="13"/>
                    <a:pt x="242" y="19"/>
                  </a:cubicBezTo>
                  <a:cubicBezTo>
                    <a:pt x="225" y="44"/>
                    <a:pt x="205" y="71"/>
                    <a:pt x="191" y="94"/>
                  </a:cubicBezTo>
                  <a:cubicBezTo>
                    <a:pt x="135" y="185"/>
                    <a:pt x="105" y="251"/>
                    <a:pt x="105" y="251"/>
                  </a:cubicBezTo>
                  <a:cubicBezTo>
                    <a:pt x="105" y="251"/>
                    <a:pt x="0" y="497"/>
                    <a:pt x="6" y="770"/>
                  </a:cubicBezTo>
                  <a:cubicBezTo>
                    <a:pt x="40" y="776"/>
                    <a:pt x="73" y="783"/>
                    <a:pt x="107" y="790"/>
                  </a:cubicBezTo>
                  <a:cubicBezTo>
                    <a:pt x="121" y="533"/>
                    <a:pt x="234" y="308"/>
                    <a:pt x="234" y="308"/>
                  </a:cubicBezTo>
                  <a:cubicBezTo>
                    <a:pt x="234" y="308"/>
                    <a:pt x="292" y="164"/>
                    <a:pt x="39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945;p41">
              <a:extLst>
                <a:ext uri="{FF2B5EF4-FFF2-40B4-BE49-F238E27FC236}">
                  <a16:creationId xmlns:a16="http://schemas.microsoft.com/office/drawing/2014/main" id="{9F6C43E3-C8CF-EEFD-B845-762F05C6F587}"/>
                </a:ext>
              </a:extLst>
            </p:cNvPr>
            <p:cNvSpPr/>
            <p:nvPr/>
          </p:nvSpPr>
          <p:spPr>
            <a:xfrm>
              <a:off x="3667525" y="2384525"/>
              <a:ext cx="24075" cy="24400"/>
            </a:xfrm>
            <a:custGeom>
              <a:avLst/>
              <a:gdLst/>
              <a:ahLst/>
              <a:cxnLst/>
              <a:rect l="l" t="t" r="r" b="b"/>
              <a:pathLst>
                <a:path w="963" h="976" extrusionOk="0">
                  <a:moveTo>
                    <a:pt x="897" y="0"/>
                  </a:moveTo>
                  <a:cubicBezTo>
                    <a:pt x="856" y="29"/>
                    <a:pt x="814" y="59"/>
                    <a:pt x="772" y="91"/>
                  </a:cubicBezTo>
                  <a:cubicBezTo>
                    <a:pt x="554" y="254"/>
                    <a:pt x="355" y="443"/>
                    <a:pt x="355" y="443"/>
                  </a:cubicBezTo>
                  <a:cubicBezTo>
                    <a:pt x="355" y="443"/>
                    <a:pt x="164" y="642"/>
                    <a:pt x="17" y="880"/>
                  </a:cubicBezTo>
                  <a:cubicBezTo>
                    <a:pt x="10" y="890"/>
                    <a:pt x="6" y="901"/>
                    <a:pt x="0" y="911"/>
                  </a:cubicBezTo>
                  <a:cubicBezTo>
                    <a:pt x="23" y="933"/>
                    <a:pt x="49" y="954"/>
                    <a:pt x="73" y="975"/>
                  </a:cubicBezTo>
                  <a:cubicBezTo>
                    <a:pt x="84" y="962"/>
                    <a:pt x="93" y="948"/>
                    <a:pt x="101" y="937"/>
                  </a:cubicBezTo>
                  <a:cubicBezTo>
                    <a:pt x="262" y="725"/>
                    <a:pt x="456" y="543"/>
                    <a:pt x="456" y="543"/>
                  </a:cubicBezTo>
                  <a:cubicBezTo>
                    <a:pt x="456" y="543"/>
                    <a:pt x="637" y="349"/>
                    <a:pt x="836" y="167"/>
                  </a:cubicBezTo>
                  <a:cubicBezTo>
                    <a:pt x="879" y="128"/>
                    <a:pt x="921" y="91"/>
                    <a:pt x="962" y="53"/>
                  </a:cubicBezTo>
                  <a:cubicBezTo>
                    <a:pt x="941" y="36"/>
                    <a:pt x="918" y="17"/>
                    <a:pt x="89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946;p41">
              <a:extLst>
                <a:ext uri="{FF2B5EF4-FFF2-40B4-BE49-F238E27FC236}">
                  <a16:creationId xmlns:a16="http://schemas.microsoft.com/office/drawing/2014/main" id="{FFCB3357-0D08-4119-4A6F-34EE1A3C9E69}"/>
                </a:ext>
              </a:extLst>
            </p:cNvPr>
            <p:cNvSpPr/>
            <p:nvPr/>
          </p:nvSpPr>
          <p:spPr>
            <a:xfrm>
              <a:off x="3695975" y="2399825"/>
              <a:ext cx="18500" cy="31875"/>
            </a:xfrm>
            <a:custGeom>
              <a:avLst/>
              <a:gdLst/>
              <a:ahLst/>
              <a:cxnLst/>
              <a:rect l="l" t="t" r="r" b="b"/>
              <a:pathLst>
                <a:path w="740" h="1275" extrusionOk="0">
                  <a:moveTo>
                    <a:pt x="664" y="0"/>
                  </a:moveTo>
                  <a:cubicBezTo>
                    <a:pt x="643" y="70"/>
                    <a:pt x="619" y="143"/>
                    <a:pt x="590" y="214"/>
                  </a:cubicBezTo>
                  <a:cubicBezTo>
                    <a:pt x="476" y="507"/>
                    <a:pt x="307" y="770"/>
                    <a:pt x="307" y="770"/>
                  </a:cubicBezTo>
                  <a:cubicBezTo>
                    <a:pt x="307" y="770"/>
                    <a:pt x="179" y="997"/>
                    <a:pt x="1" y="1217"/>
                  </a:cubicBezTo>
                  <a:cubicBezTo>
                    <a:pt x="31" y="1239"/>
                    <a:pt x="61" y="1256"/>
                    <a:pt x="94" y="1274"/>
                  </a:cubicBezTo>
                  <a:cubicBezTo>
                    <a:pt x="289" y="1064"/>
                    <a:pt x="428" y="844"/>
                    <a:pt x="428" y="844"/>
                  </a:cubicBezTo>
                  <a:cubicBezTo>
                    <a:pt x="428" y="844"/>
                    <a:pt x="592" y="560"/>
                    <a:pt x="684" y="245"/>
                  </a:cubicBezTo>
                  <a:cubicBezTo>
                    <a:pt x="707" y="171"/>
                    <a:pt x="726" y="99"/>
                    <a:pt x="740" y="27"/>
                  </a:cubicBezTo>
                  <a:cubicBezTo>
                    <a:pt x="714" y="20"/>
                    <a:pt x="690" y="9"/>
                    <a:pt x="66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947;p41">
              <a:extLst>
                <a:ext uri="{FF2B5EF4-FFF2-40B4-BE49-F238E27FC236}">
                  <a16:creationId xmlns:a16="http://schemas.microsoft.com/office/drawing/2014/main" id="{521445B7-D821-4FCC-B933-C677B50EE98B}"/>
                </a:ext>
              </a:extLst>
            </p:cNvPr>
            <p:cNvSpPr/>
            <p:nvPr/>
          </p:nvSpPr>
          <p:spPr>
            <a:xfrm>
              <a:off x="3679475" y="2390525"/>
              <a:ext cx="18750" cy="28675"/>
            </a:xfrm>
            <a:custGeom>
              <a:avLst/>
              <a:gdLst/>
              <a:ahLst/>
              <a:cxnLst/>
              <a:rect l="l" t="t" r="r" b="b"/>
              <a:pathLst>
                <a:path w="750" h="1147" extrusionOk="0">
                  <a:moveTo>
                    <a:pt x="719" y="1"/>
                  </a:moveTo>
                  <a:cubicBezTo>
                    <a:pt x="586" y="157"/>
                    <a:pt x="242" y="658"/>
                    <a:pt x="242" y="658"/>
                  </a:cubicBezTo>
                  <a:cubicBezTo>
                    <a:pt x="242" y="658"/>
                    <a:pt x="114" y="879"/>
                    <a:pt x="1" y="1085"/>
                  </a:cubicBezTo>
                  <a:cubicBezTo>
                    <a:pt x="23" y="1105"/>
                    <a:pt x="49" y="1127"/>
                    <a:pt x="72" y="1147"/>
                  </a:cubicBezTo>
                  <a:cubicBezTo>
                    <a:pt x="213" y="955"/>
                    <a:pt x="362" y="735"/>
                    <a:pt x="362" y="735"/>
                  </a:cubicBezTo>
                  <a:cubicBezTo>
                    <a:pt x="362" y="735"/>
                    <a:pt x="667" y="214"/>
                    <a:pt x="749" y="24"/>
                  </a:cubicBezTo>
                  <a:cubicBezTo>
                    <a:pt x="739" y="16"/>
                    <a:pt x="728" y="9"/>
                    <a:pt x="71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948;p41">
              <a:extLst>
                <a:ext uri="{FF2B5EF4-FFF2-40B4-BE49-F238E27FC236}">
                  <a16:creationId xmlns:a16="http://schemas.microsoft.com/office/drawing/2014/main" id="{7DC79C6F-4754-2E2A-FEA0-0DD0FDFB97E5}"/>
                </a:ext>
              </a:extLst>
            </p:cNvPr>
            <p:cNvSpPr/>
            <p:nvPr/>
          </p:nvSpPr>
          <p:spPr>
            <a:xfrm>
              <a:off x="3847375" y="2370425"/>
              <a:ext cx="130125" cy="69825"/>
            </a:xfrm>
            <a:custGeom>
              <a:avLst/>
              <a:gdLst/>
              <a:ahLst/>
              <a:cxnLst/>
              <a:rect l="l" t="t" r="r" b="b"/>
              <a:pathLst>
                <a:path w="5205" h="2793" extrusionOk="0">
                  <a:moveTo>
                    <a:pt x="3649" y="0"/>
                  </a:moveTo>
                  <a:cubicBezTo>
                    <a:pt x="3358" y="0"/>
                    <a:pt x="3073" y="46"/>
                    <a:pt x="2859" y="153"/>
                  </a:cubicBezTo>
                  <a:cubicBezTo>
                    <a:pt x="2432" y="366"/>
                    <a:pt x="2083" y="722"/>
                    <a:pt x="1696" y="997"/>
                  </a:cubicBezTo>
                  <a:cubicBezTo>
                    <a:pt x="1521" y="1121"/>
                    <a:pt x="1333" y="1247"/>
                    <a:pt x="1125" y="1304"/>
                  </a:cubicBezTo>
                  <a:cubicBezTo>
                    <a:pt x="1051" y="1324"/>
                    <a:pt x="937" y="1303"/>
                    <a:pt x="876" y="1327"/>
                  </a:cubicBezTo>
                  <a:cubicBezTo>
                    <a:pt x="779" y="1366"/>
                    <a:pt x="765" y="1659"/>
                    <a:pt x="742" y="1773"/>
                  </a:cubicBezTo>
                  <a:cubicBezTo>
                    <a:pt x="698" y="1630"/>
                    <a:pt x="665" y="1487"/>
                    <a:pt x="645" y="1339"/>
                  </a:cubicBezTo>
                  <a:cubicBezTo>
                    <a:pt x="406" y="1387"/>
                    <a:pt x="12" y="1509"/>
                    <a:pt x="12" y="1831"/>
                  </a:cubicBezTo>
                  <a:cubicBezTo>
                    <a:pt x="2" y="1882"/>
                    <a:pt x="0" y="1939"/>
                    <a:pt x="2" y="2006"/>
                  </a:cubicBezTo>
                  <a:cubicBezTo>
                    <a:pt x="7" y="2570"/>
                    <a:pt x="549" y="2792"/>
                    <a:pt x="1020" y="2792"/>
                  </a:cubicBezTo>
                  <a:cubicBezTo>
                    <a:pt x="1079" y="2792"/>
                    <a:pt x="1137" y="2789"/>
                    <a:pt x="1193" y="2782"/>
                  </a:cubicBezTo>
                  <a:cubicBezTo>
                    <a:pt x="2093" y="2671"/>
                    <a:pt x="3303" y="1142"/>
                    <a:pt x="3933" y="889"/>
                  </a:cubicBezTo>
                  <a:cubicBezTo>
                    <a:pt x="4380" y="708"/>
                    <a:pt x="5204" y="776"/>
                    <a:pt x="4950" y="408"/>
                  </a:cubicBezTo>
                  <a:cubicBezTo>
                    <a:pt x="4783" y="168"/>
                    <a:pt x="4204" y="0"/>
                    <a:pt x="364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949;p41">
              <a:extLst>
                <a:ext uri="{FF2B5EF4-FFF2-40B4-BE49-F238E27FC236}">
                  <a16:creationId xmlns:a16="http://schemas.microsoft.com/office/drawing/2014/main" id="{272138AF-BE17-3371-2DB0-8D823D987B05}"/>
                </a:ext>
              </a:extLst>
            </p:cNvPr>
            <p:cNvSpPr/>
            <p:nvPr/>
          </p:nvSpPr>
          <p:spPr>
            <a:xfrm>
              <a:off x="3847375" y="2370425"/>
              <a:ext cx="130125" cy="69825"/>
            </a:xfrm>
            <a:custGeom>
              <a:avLst/>
              <a:gdLst/>
              <a:ahLst/>
              <a:cxnLst/>
              <a:rect l="l" t="t" r="r" b="b"/>
              <a:pathLst>
                <a:path w="5205" h="2793" extrusionOk="0">
                  <a:moveTo>
                    <a:pt x="3649" y="0"/>
                  </a:moveTo>
                  <a:cubicBezTo>
                    <a:pt x="3358" y="0"/>
                    <a:pt x="3073" y="46"/>
                    <a:pt x="2859" y="153"/>
                  </a:cubicBezTo>
                  <a:cubicBezTo>
                    <a:pt x="2432" y="366"/>
                    <a:pt x="2083" y="722"/>
                    <a:pt x="1696" y="997"/>
                  </a:cubicBezTo>
                  <a:cubicBezTo>
                    <a:pt x="1521" y="1121"/>
                    <a:pt x="1333" y="1247"/>
                    <a:pt x="1125" y="1304"/>
                  </a:cubicBezTo>
                  <a:cubicBezTo>
                    <a:pt x="1051" y="1324"/>
                    <a:pt x="937" y="1303"/>
                    <a:pt x="876" y="1327"/>
                  </a:cubicBezTo>
                  <a:cubicBezTo>
                    <a:pt x="779" y="1366"/>
                    <a:pt x="765" y="1659"/>
                    <a:pt x="742" y="1773"/>
                  </a:cubicBezTo>
                  <a:cubicBezTo>
                    <a:pt x="698" y="1630"/>
                    <a:pt x="665" y="1487"/>
                    <a:pt x="645" y="1339"/>
                  </a:cubicBezTo>
                  <a:cubicBezTo>
                    <a:pt x="406" y="1387"/>
                    <a:pt x="12" y="1509"/>
                    <a:pt x="12" y="1831"/>
                  </a:cubicBezTo>
                  <a:cubicBezTo>
                    <a:pt x="2" y="1882"/>
                    <a:pt x="0" y="1939"/>
                    <a:pt x="2" y="2006"/>
                  </a:cubicBezTo>
                  <a:cubicBezTo>
                    <a:pt x="7" y="2570"/>
                    <a:pt x="549" y="2792"/>
                    <a:pt x="1020" y="2792"/>
                  </a:cubicBezTo>
                  <a:cubicBezTo>
                    <a:pt x="1079" y="2792"/>
                    <a:pt x="1137" y="2789"/>
                    <a:pt x="1193" y="2782"/>
                  </a:cubicBezTo>
                  <a:cubicBezTo>
                    <a:pt x="2093" y="2671"/>
                    <a:pt x="3303" y="1142"/>
                    <a:pt x="3933" y="889"/>
                  </a:cubicBezTo>
                  <a:cubicBezTo>
                    <a:pt x="4380" y="708"/>
                    <a:pt x="5204" y="776"/>
                    <a:pt x="4950" y="408"/>
                  </a:cubicBezTo>
                  <a:cubicBezTo>
                    <a:pt x="4783" y="168"/>
                    <a:pt x="4204" y="0"/>
                    <a:pt x="364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950;p41">
              <a:extLst>
                <a:ext uri="{FF2B5EF4-FFF2-40B4-BE49-F238E27FC236}">
                  <a16:creationId xmlns:a16="http://schemas.microsoft.com/office/drawing/2014/main" id="{7DE4A845-1BCB-A403-ADE3-69AC4F57670E}"/>
                </a:ext>
              </a:extLst>
            </p:cNvPr>
            <p:cNvSpPr/>
            <p:nvPr/>
          </p:nvSpPr>
          <p:spPr>
            <a:xfrm>
              <a:off x="3847325" y="2376300"/>
              <a:ext cx="130100" cy="63925"/>
            </a:xfrm>
            <a:custGeom>
              <a:avLst/>
              <a:gdLst/>
              <a:ahLst/>
              <a:cxnLst/>
              <a:rect l="l" t="t" r="r" b="b"/>
              <a:pathLst>
                <a:path w="5204" h="2557" extrusionOk="0">
                  <a:moveTo>
                    <a:pt x="4740" y="0"/>
                  </a:moveTo>
                  <a:cubicBezTo>
                    <a:pt x="4512" y="74"/>
                    <a:pt x="4119" y="96"/>
                    <a:pt x="3857" y="201"/>
                  </a:cubicBezTo>
                  <a:cubicBezTo>
                    <a:pt x="3226" y="456"/>
                    <a:pt x="2017" y="1985"/>
                    <a:pt x="1117" y="2094"/>
                  </a:cubicBezTo>
                  <a:cubicBezTo>
                    <a:pt x="1061" y="2101"/>
                    <a:pt x="1003" y="2105"/>
                    <a:pt x="943" y="2105"/>
                  </a:cubicBezTo>
                  <a:cubicBezTo>
                    <a:pt x="581" y="2105"/>
                    <a:pt x="175" y="1970"/>
                    <a:pt x="7" y="1649"/>
                  </a:cubicBezTo>
                  <a:cubicBezTo>
                    <a:pt x="4" y="1687"/>
                    <a:pt x="1" y="1726"/>
                    <a:pt x="1" y="1770"/>
                  </a:cubicBezTo>
                  <a:cubicBezTo>
                    <a:pt x="6" y="2336"/>
                    <a:pt x="551" y="2557"/>
                    <a:pt x="1023" y="2557"/>
                  </a:cubicBezTo>
                  <a:cubicBezTo>
                    <a:pt x="1081" y="2557"/>
                    <a:pt x="1139" y="2554"/>
                    <a:pt x="1194" y="2547"/>
                  </a:cubicBezTo>
                  <a:cubicBezTo>
                    <a:pt x="2092" y="2435"/>
                    <a:pt x="3302" y="907"/>
                    <a:pt x="3934" y="654"/>
                  </a:cubicBezTo>
                  <a:cubicBezTo>
                    <a:pt x="4378" y="473"/>
                    <a:pt x="5204" y="540"/>
                    <a:pt x="4950" y="173"/>
                  </a:cubicBezTo>
                  <a:cubicBezTo>
                    <a:pt x="4906" y="109"/>
                    <a:pt x="4832" y="52"/>
                    <a:pt x="474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951;p41">
              <a:extLst>
                <a:ext uri="{FF2B5EF4-FFF2-40B4-BE49-F238E27FC236}">
                  <a16:creationId xmlns:a16="http://schemas.microsoft.com/office/drawing/2014/main" id="{C0BB6AEE-F962-AC5A-65ED-EEBAEBBDAA15}"/>
                </a:ext>
              </a:extLst>
            </p:cNvPr>
            <p:cNvSpPr/>
            <p:nvPr/>
          </p:nvSpPr>
          <p:spPr>
            <a:xfrm>
              <a:off x="3852775" y="2406750"/>
              <a:ext cx="22900" cy="33475"/>
            </a:xfrm>
            <a:custGeom>
              <a:avLst/>
              <a:gdLst/>
              <a:ahLst/>
              <a:cxnLst/>
              <a:rect l="l" t="t" r="r" b="b"/>
              <a:pathLst>
                <a:path w="916" h="1339" extrusionOk="0">
                  <a:moveTo>
                    <a:pt x="80" y="1"/>
                  </a:moveTo>
                  <a:cubicBezTo>
                    <a:pt x="52" y="14"/>
                    <a:pt x="26" y="29"/>
                    <a:pt x="1" y="44"/>
                  </a:cubicBezTo>
                  <a:cubicBezTo>
                    <a:pt x="9" y="96"/>
                    <a:pt x="18" y="149"/>
                    <a:pt x="32" y="202"/>
                  </a:cubicBezTo>
                  <a:cubicBezTo>
                    <a:pt x="115" y="550"/>
                    <a:pt x="311" y="855"/>
                    <a:pt x="311" y="855"/>
                  </a:cubicBezTo>
                  <a:cubicBezTo>
                    <a:pt x="311" y="855"/>
                    <a:pt x="495" y="1127"/>
                    <a:pt x="762" y="1338"/>
                  </a:cubicBezTo>
                  <a:cubicBezTo>
                    <a:pt x="775" y="1338"/>
                    <a:pt x="788" y="1338"/>
                    <a:pt x="801" y="1338"/>
                  </a:cubicBezTo>
                  <a:cubicBezTo>
                    <a:pt x="840" y="1338"/>
                    <a:pt x="879" y="1336"/>
                    <a:pt x="916" y="1333"/>
                  </a:cubicBezTo>
                  <a:cubicBezTo>
                    <a:pt x="897" y="1319"/>
                    <a:pt x="880" y="1305"/>
                    <a:pt x="863" y="1291"/>
                  </a:cubicBezTo>
                  <a:cubicBezTo>
                    <a:pt x="739" y="1177"/>
                    <a:pt x="624" y="1053"/>
                    <a:pt x="549" y="950"/>
                  </a:cubicBezTo>
                  <a:cubicBezTo>
                    <a:pt x="472" y="849"/>
                    <a:pt x="428" y="778"/>
                    <a:pt x="428" y="778"/>
                  </a:cubicBezTo>
                  <a:cubicBezTo>
                    <a:pt x="428" y="778"/>
                    <a:pt x="379" y="710"/>
                    <a:pt x="318" y="600"/>
                  </a:cubicBezTo>
                  <a:cubicBezTo>
                    <a:pt x="254" y="492"/>
                    <a:pt x="184" y="337"/>
                    <a:pt x="129" y="177"/>
                  </a:cubicBezTo>
                  <a:cubicBezTo>
                    <a:pt x="109" y="119"/>
                    <a:pt x="93" y="59"/>
                    <a:pt x="8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952;p41">
              <a:extLst>
                <a:ext uri="{FF2B5EF4-FFF2-40B4-BE49-F238E27FC236}">
                  <a16:creationId xmlns:a16="http://schemas.microsoft.com/office/drawing/2014/main" id="{E4144224-E48A-6055-B93C-D997010C4CEC}"/>
                </a:ext>
              </a:extLst>
            </p:cNvPr>
            <p:cNvSpPr/>
            <p:nvPr/>
          </p:nvSpPr>
          <p:spPr>
            <a:xfrm>
              <a:off x="3922625" y="2372075"/>
              <a:ext cx="18975" cy="24325"/>
            </a:xfrm>
            <a:custGeom>
              <a:avLst/>
              <a:gdLst/>
              <a:ahLst/>
              <a:cxnLst/>
              <a:rect l="l" t="t" r="r" b="b"/>
              <a:pathLst>
                <a:path w="759" h="973" extrusionOk="0">
                  <a:moveTo>
                    <a:pt x="95" y="0"/>
                  </a:moveTo>
                  <a:cubicBezTo>
                    <a:pt x="62" y="9"/>
                    <a:pt x="31" y="17"/>
                    <a:pt x="1" y="29"/>
                  </a:cubicBezTo>
                  <a:cubicBezTo>
                    <a:pt x="41" y="68"/>
                    <a:pt x="82" y="111"/>
                    <a:pt x="122" y="155"/>
                  </a:cubicBezTo>
                  <a:cubicBezTo>
                    <a:pt x="307" y="362"/>
                    <a:pt x="446" y="598"/>
                    <a:pt x="446" y="598"/>
                  </a:cubicBezTo>
                  <a:cubicBezTo>
                    <a:pt x="446" y="598"/>
                    <a:pt x="560" y="763"/>
                    <a:pt x="663" y="972"/>
                  </a:cubicBezTo>
                  <a:cubicBezTo>
                    <a:pt x="694" y="948"/>
                    <a:pt x="724" y="931"/>
                    <a:pt x="758" y="911"/>
                  </a:cubicBezTo>
                  <a:cubicBezTo>
                    <a:pt x="671" y="693"/>
                    <a:pt x="566" y="521"/>
                    <a:pt x="566" y="521"/>
                  </a:cubicBezTo>
                  <a:cubicBezTo>
                    <a:pt x="566" y="521"/>
                    <a:pt x="404" y="282"/>
                    <a:pt x="193" y="85"/>
                  </a:cubicBezTo>
                  <a:cubicBezTo>
                    <a:pt x="160" y="56"/>
                    <a:pt x="126" y="27"/>
                    <a:pt x="9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953;p41">
              <a:extLst>
                <a:ext uri="{FF2B5EF4-FFF2-40B4-BE49-F238E27FC236}">
                  <a16:creationId xmlns:a16="http://schemas.microsoft.com/office/drawing/2014/main" id="{4F54B97F-47BF-8469-BD7E-B33A084C0D23}"/>
                </a:ext>
              </a:extLst>
            </p:cNvPr>
            <p:cNvSpPr/>
            <p:nvPr/>
          </p:nvSpPr>
          <p:spPr>
            <a:xfrm>
              <a:off x="3945875" y="2370825"/>
              <a:ext cx="9850" cy="19775"/>
            </a:xfrm>
            <a:custGeom>
              <a:avLst/>
              <a:gdLst/>
              <a:ahLst/>
              <a:cxnLst/>
              <a:rect l="l" t="t" r="r" b="b"/>
              <a:pathLst>
                <a:path w="394" h="791" extrusionOk="0">
                  <a:moveTo>
                    <a:pt x="0" y="0"/>
                  </a:moveTo>
                  <a:lnTo>
                    <a:pt x="0" y="0"/>
                  </a:lnTo>
                  <a:cubicBezTo>
                    <a:pt x="102" y="164"/>
                    <a:pt x="161" y="308"/>
                    <a:pt x="161" y="308"/>
                  </a:cubicBezTo>
                  <a:cubicBezTo>
                    <a:pt x="161" y="308"/>
                    <a:pt x="272" y="533"/>
                    <a:pt x="287" y="790"/>
                  </a:cubicBezTo>
                  <a:cubicBezTo>
                    <a:pt x="321" y="783"/>
                    <a:pt x="355" y="776"/>
                    <a:pt x="389" y="770"/>
                  </a:cubicBezTo>
                  <a:cubicBezTo>
                    <a:pt x="393" y="497"/>
                    <a:pt x="289" y="251"/>
                    <a:pt x="289" y="251"/>
                  </a:cubicBezTo>
                  <a:cubicBezTo>
                    <a:pt x="289" y="251"/>
                    <a:pt x="258" y="185"/>
                    <a:pt x="204" y="94"/>
                  </a:cubicBezTo>
                  <a:cubicBezTo>
                    <a:pt x="190" y="71"/>
                    <a:pt x="170" y="44"/>
                    <a:pt x="151" y="20"/>
                  </a:cubicBezTo>
                  <a:cubicBezTo>
                    <a:pt x="100" y="13"/>
                    <a:pt x="49" y="6"/>
                    <a:pt x="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954;p41">
              <a:extLst>
                <a:ext uri="{FF2B5EF4-FFF2-40B4-BE49-F238E27FC236}">
                  <a16:creationId xmlns:a16="http://schemas.microsoft.com/office/drawing/2014/main" id="{33E72A5C-B02E-FB02-1D20-D850982BA022}"/>
                </a:ext>
              </a:extLst>
            </p:cNvPr>
            <p:cNvSpPr/>
            <p:nvPr/>
          </p:nvSpPr>
          <p:spPr>
            <a:xfrm>
              <a:off x="3898975" y="2386875"/>
              <a:ext cx="24050" cy="24400"/>
            </a:xfrm>
            <a:custGeom>
              <a:avLst/>
              <a:gdLst/>
              <a:ahLst/>
              <a:cxnLst/>
              <a:rect l="l" t="t" r="r" b="b"/>
              <a:pathLst>
                <a:path w="962" h="976" extrusionOk="0">
                  <a:moveTo>
                    <a:pt x="66" y="0"/>
                  </a:moveTo>
                  <a:cubicBezTo>
                    <a:pt x="44" y="19"/>
                    <a:pt x="22" y="36"/>
                    <a:pt x="0" y="54"/>
                  </a:cubicBezTo>
                  <a:cubicBezTo>
                    <a:pt x="40" y="91"/>
                    <a:pt x="83" y="128"/>
                    <a:pt x="126" y="168"/>
                  </a:cubicBezTo>
                  <a:cubicBezTo>
                    <a:pt x="325" y="349"/>
                    <a:pt x="507" y="544"/>
                    <a:pt x="507" y="544"/>
                  </a:cubicBezTo>
                  <a:cubicBezTo>
                    <a:pt x="507" y="544"/>
                    <a:pt x="701" y="725"/>
                    <a:pt x="862" y="937"/>
                  </a:cubicBezTo>
                  <a:cubicBezTo>
                    <a:pt x="870" y="950"/>
                    <a:pt x="879" y="964"/>
                    <a:pt x="887" y="975"/>
                  </a:cubicBezTo>
                  <a:cubicBezTo>
                    <a:pt x="913" y="954"/>
                    <a:pt x="937" y="933"/>
                    <a:pt x="961" y="911"/>
                  </a:cubicBezTo>
                  <a:cubicBezTo>
                    <a:pt x="955" y="901"/>
                    <a:pt x="950" y="890"/>
                    <a:pt x="943" y="880"/>
                  </a:cubicBezTo>
                  <a:cubicBezTo>
                    <a:pt x="797" y="644"/>
                    <a:pt x="607" y="444"/>
                    <a:pt x="607" y="444"/>
                  </a:cubicBezTo>
                  <a:cubicBezTo>
                    <a:pt x="607" y="444"/>
                    <a:pt x="407" y="254"/>
                    <a:pt x="188" y="91"/>
                  </a:cubicBezTo>
                  <a:cubicBezTo>
                    <a:pt x="147" y="60"/>
                    <a:pt x="107" y="29"/>
                    <a:pt x="6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955;p41">
              <a:extLst>
                <a:ext uri="{FF2B5EF4-FFF2-40B4-BE49-F238E27FC236}">
                  <a16:creationId xmlns:a16="http://schemas.microsoft.com/office/drawing/2014/main" id="{1C572972-49AF-B904-3BD5-B9006717B62C}"/>
                </a:ext>
              </a:extLst>
            </p:cNvPr>
            <p:cNvSpPr/>
            <p:nvPr/>
          </p:nvSpPr>
          <p:spPr>
            <a:xfrm>
              <a:off x="3876100" y="2402250"/>
              <a:ext cx="18475" cy="31800"/>
            </a:xfrm>
            <a:custGeom>
              <a:avLst/>
              <a:gdLst/>
              <a:ahLst/>
              <a:cxnLst/>
              <a:rect l="l" t="t" r="r" b="b"/>
              <a:pathLst>
                <a:path w="739" h="1272" extrusionOk="0">
                  <a:moveTo>
                    <a:pt x="76" y="0"/>
                  </a:moveTo>
                  <a:cubicBezTo>
                    <a:pt x="50" y="9"/>
                    <a:pt x="26" y="19"/>
                    <a:pt x="0" y="26"/>
                  </a:cubicBezTo>
                  <a:cubicBezTo>
                    <a:pt x="14" y="95"/>
                    <a:pt x="33" y="171"/>
                    <a:pt x="56" y="245"/>
                  </a:cubicBezTo>
                  <a:cubicBezTo>
                    <a:pt x="148" y="557"/>
                    <a:pt x="312" y="841"/>
                    <a:pt x="312" y="841"/>
                  </a:cubicBezTo>
                  <a:cubicBezTo>
                    <a:pt x="312" y="841"/>
                    <a:pt x="450" y="1062"/>
                    <a:pt x="646" y="1271"/>
                  </a:cubicBezTo>
                  <a:cubicBezTo>
                    <a:pt x="676" y="1254"/>
                    <a:pt x="709" y="1234"/>
                    <a:pt x="739" y="1217"/>
                  </a:cubicBezTo>
                  <a:cubicBezTo>
                    <a:pt x="561" y="997"/>
                    <a:pt x="433" y="770"/>
                    <a:pt x="433" y="770"/>
                  </a:cubicBezTo>
                  <a:cubicBezTo>
                    <a:pt x="433" y="770"/>
                    <a:pt x="263" y="507"/>
                    <a:pt x="150" y="214"/>
                  </a:cubicBezTo>
                  <a:cubicBezTo>
                    <a:pt x="121" y="142"/>
                    <a:pt x="97" y="68"/>
                    <a:pt x="7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956;p41">
              <a:extLst>
                <a:ext uri="{FF2B5EF4-FFF2-40B4-BE49-F238E27FC236}">
                  <a16:creationId xmlns:a16="http://schemas.microsoft.com/office/drawing/2014/main" id="{9EE547D3-6C29-0850-0F43-1C0567A03162}"/>
                </a:ext>
              </a:extLst>
            </p:cNvPr>
            <p:cNvSpPr/>
            <p:nvPr/>
          </p:nvSpPr>
          <p:spPr>
            <a:xfrm>
              <a:off x="3892325" y="2392875"/>
              <a:ext cx="18775" cy="28675"/>
            </a:xfrm>
            <a:custGeom>
              <a:avLst/>
              <a:gdLst/>
              <a:ahLst/>
              <a:cxnLst/>
              <a:rect l="l" t="t" r="r" b="b"/>
              <a:pathLst>
                <a:path w="751" h="1147" extrusionOk="0">
                  <a:moveTo>
                    <a:pt x="31" y="1"/>
                  </a:moveTo>
                  <a:cubicBezTo>
                    <a:pt x="22" y="9"/>
                    <a:pt x="12" y="16"/>
                    <a:pt x="0" y="24"/>
                  </a:cubicBezTo>
                  <a:cubicBezTo>
                    <a:pt x="84" y="214"/>
                    <a:pt x="389" y="735"/>
                    <a:pt x="389" y="735"/>
                  </a:cubicBezTo>
                  <a:cubicBezTo>
                    <a:pt x="389" y="735"/>
                    <a:pt x="538" y="954"/>
                    <a:pt x="679" y="1147"/>
                  </a:cubicBezTo>
                  <a:cubicBezTo>
                    <a:pt x="702" y="1127"/>
                    <a:pt x="726" y="1105"/>
                    <a:pt x="750" y="1087"/>
                  </a:cubicBezTo>
                  <a:cubicBezTo>
                    <a:pt x="636" y="879"/>
                    <a:pt x="508" y="660"/>
                    <a:pt x="508" y="660"/>
                  </a:cubicBezTo>
                  <a:cubicBezTo>
                    <a:pt x="508" y="660"/>
                    <a:pt x="164" y="157"/>
                    <a:pt x="3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957;p41">
              <a:extLst>
                <a:ext uri="{FF2B5EF4-FFF2-40B4-BE49-F238E27FC236}">
                  <a16:creationId xmlns:a16="http://schemas.microsoft.com/office/drawing/2014/main" id="{6CD7CFB7-DD37-0A27-CE5F-89B911127647}"/>
                </a:ext>
              </a:extLst>
            </p:cNvPr>
            <p:cNvSpPr/>
            <p:nvPr/>
          </p:nvSpPr>
          <p:spPr>
            <a:xfrm>
              <a:off x="3731975" y="2376850"/>
              <a:ext cx="15350" cy="40300"/>
            </a:xfrm>
            <a:custGeom>
              <a:avLst/>
              <a:gdLst/>
              <a:ahLst/>
              <a:cxnLst/>
              <a:rect l="l" t="t" r="r" b="b"/>
              <a:pathLst>
                <a:path w="614" h="1612" extrusionOk="0">
                  <a:moveTo>
                    <a:pt x="16" y="0"/>
                  </a:moveTo>
                  <a:cubicBezTo>
                    <a:pt x="15" y="0"/>
                    <a:pt x="14" y="1"/>
                    <a:pt x="13" y="1"/>
                  </a:cubicBezTo>
                  <a:cubicBezTo>
                    <a:pt x="0" y="15"/>
                    <a:pt x="151" y="176"/>
                    <a:pt x="253" y="366"/>
                  </a:cubicBezTo>
                  <a:cubicBezTo>
                    <a:pt x="357" y="555"/>
                    <a:pt x="413" y="761"/>
                    <a:pt x="413" y="761"/>
                  </a:cubicBezTo>
                  <a:cubicBezTo>
                    <a:pt x="413" y="761"/>
                    <a:pt x="488" y="961"/>
                    <a:pt x="511" y="1176"/>
                  </a:cubicBezTo>
                  <a:cubicBezTo>
                    <a:pt x="538" y="1389"/>
                    <a:pt x="507" y="1605"/>
                    <a:pt x="527" y="1611"/>
                  </a:cubicBezTo>
                  <a:cubicBezTo>
                    <a:pt x="527" y="1611"/>
                    <a:pt x="527" y="1611"/>
                    <a:pt x="528" y="1611"/>
                  </a:cubicBezTo>
                  <a:cubicBezTo>
                    <a:pt x="548" y="1611"/>
                    <a:pt x="614" y="1397"/>
                    <a:pt x="609" y="1170"/>
                  </a:cubicBezTo>
                  <a:cubicBezTo>
                    <a:pt x="611" y="941"/>
                    <a:pt x="547" y="719"/>
                    <a:pt x="547" y="719"/>
                  </a:cubicBezTo>
                  <a:cubicBezTo>
                    <a:pt x="547" y="719"/>
                    <a:pt x="470" y="498"/>
                    <a:pt x="336" y="313"/>
                  </a:cubicBezTo>
                  <a:cubicBezTo>
                    <a:pt x="213" y="133"/>
                    <a:pt x="43" y="0"/>
                    <a:pt x="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958;p41">
              <a:extLst>
                <a:ext uri="{FF2B5EF4-FFF2-40B4-BE49-F238E27FC236}">
                  <a16:creationId xmlns:a16="http://schemas.microsoft.com/office/drawing/2014/main" id="{CEFDB317-018C-C9DB-BB3E-3739F63C51E5}"/>
                </a:ext>
              </a:extLst>
            </p:cNvPr>
            <p:cNvSpPr/>
            <p:nvPr/>
          </p:nvSpPr>
          <p:spPr>
            <a:xfrm>
              <a:off x="3750600" y="2391800"/>
              <a:ext cx="4550" cy="19050"/>
            </a:xfrm>
            <a:custGeom>
              <a:avLst/>
              <a:gdLst/>
              <a:ahLst/>
              <a:cxnLst/>
              <a:rect l="l" t="t" r="r" b="b"/>
              <a:pathLst>
                <a:path w="182" h="762" extrusionOk="0">
                  <a:moveTo>
                    <a:pt x="21" y="0"/>
                  </a:moveTo>
                  <a:cubicBezTo>
                    <a:pt x="20" y="0"/>
                    <a:pt x="19" y="1"/>
                    <a:pt x="18" y="1"/>
                  </a:cubicBezTo>
                  <a:cubicBezTo>
                    <a:pt x="1" y="10"/>
                    <a:pt x="24" y="105"/>
                    <a:pt x="32" y="197"/>
                  </a:cubicBezTo>
                  <a:cubicBezTo>
                    <a:pt x="44" y="291"/>
                    <a:pt x="39" y="383"/>
                    <a:pt x="39" y="383"/>
                  </a:cubicBezTo>
                  <a:cubicBezTo>
                    <a:pt x="39" y="383"/>
                    <a:pt x="54" y="471"/>
                    <a:pt x="56" y="565"/>
                  </a:cubicBezTo>
                  <a:cubicBezTo>
                    <a:pt x="59" y="660"/>
                    <a:pt x="47" y="755"/>
                    <a:pt x="66" y="761"/>
                  </a:cubicBezTo>
                  <a:cubicBezTo>
                    <a:pt x="67" y="761"/>
                    <a:pt x="68" y="761"/>
                    <a:pt x="68" y="761"/>
                  </a:cubicBezTo>
                  <a:cubicBezTo>
                    <a:pt x="88" y="761"/>
                    <a:pt x="131" y="673"/>
                    <a:pt x="156" y="576"/>
                  </a:cubicBezTo>
                  <a:cubicBezTo>
                    <a:pt x="180" y="476"/>
                    <a:pt x="182" y="371"/>
                    <a:pt x="182" y="371"/>
                  </a:cubicBezTo>
                  <a:cubicBezTo>
                    <a:pt x="182" y="371"/>
                    <a:pt x="168" y="269"/>
                    <a:pt x="131" y="172"/>
                  </a:cubicBezTo>
                  <a:cubicBezTo>
                    <a:pt x="95" y="81"/>
                    <a:pt x="42" y="0"/>
                    <a:pt x="2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959;p41">
              <a:extLst>
                <a:ext uri="{FF2B5EF4-FFF2-40B4-BE49-F238E27FC236}">
                  <a16:creationId xmlns:a16="http://schemas.microsoft.com/office/drawing/2014/main" id="{2E45A673-99CF-4D2E-67CC-CD18E485FAEC}"/>
                </a:ext>
              </a:extLst>
            </p:cNvPr>
            <p:cNvSpPr/>
            <p:nvPr/>
          </p:nvSpPr>
          <p:spPr>
            <a:xfrm>
              <a:off x="3831075" y="2384175"/>
              <a:ext cx="10800" cy="40600"/>
            </a:xfrm>
            <a:custGeom>
              <a:avLst/>
              <a:gdLst/>
              <a:ahLst/>
              <a:cxnLst/>
              <a:rect l="l" t="t" r="r" b="b"/>
              <a:pathLst>
                <a:path w="432" h="1624" extrusionOk="0">
                  <a:moveTo>
                    <a:pt x="333" y="0"/>
                  </a:moveTo>
                  <a:cubicBezTo>
                    <a:pt x="308" y="0"/>
                    <a:pt x="145" y="154"/>
                    <a:pt x="79" y="369"/>
                  </a:cubicBezTo>
                  <a:cubicBezTo>
                    <a:pt x="0" y="586"/>
                    <a:pt x="23" y="824"/>
                    <a:pt x="23" y="824"/>
                  </a:cubicBezTo>
                  <a:cubicBezTo>
                    <a:pt x="23" y="824"/>
                    <a:pt x="57" y="1055"/>
                    <a:pt x="161" y="1257"/>
                  </a:cubicBezTo>
                  <a:cubicBezTo>
                    <a:pt x="255" y="1453"/>
                    <a:pt x="389" y="1623"/>
                    <a:pt x="411" y="1623"/>
                  </a:cubicBezTo>
                  <a:cubicBezTo>
                    <a:pt x="412" y="1623"/>
                    <a:pt x="413" y="1623"/>
                    <a:pt x="413" y="1623"/>
                  </a:cubicBezTo>
                  <a:cubicBezTo>
                    <a:pt x="432" y="1613"/>
                    <a:pt x="322" y="1419"/>
                    <a:pt x="254" y="1218"/>
                  </a:cubicBezTo>
                  <a:cubicBezTo>
                    <a:pt x="178" y="1016"/>
                    <a:pt x="164" y="807"/>
                    <a:pt x="164" y="807"/>
                  </a:cubicBezTo>
                  <a:cubicBezTo>
                    <a:pt x="164" y="807"/>
                    <a:pt x="129" y="601"/>
                    <a:pt x="175" y="394"/>
                  </a:cubicBezTo>
                  <a:cubicBezTo>
                    <a:pt x="212" y="186"/>
                    <a:pt x="349" y="14"/>
                    <a:pt x="336" y="1"/>
                  </a:cubicBezTo>
                  <a:cubicBezTo>
                    <a:pt x="336" y="1"/>
                    <a:pt x="335" y="0"/>
                    <a:pt x="33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960;p41">
              <a:extLst>
                <a:ext uri="{FF2B5EF4-FFF2-40B4-BE49-F238E27FC236}">
                  <a16:creationId xmlns:a16="http://schemas.microsoft.com/office/drawing/2014/main" id="{1C22D039-F14A-5BF9-D569-5BEDAD27E7E2}"/>
                </a:ext>
              </a:extLst>
            </p:cNvPr>
            <p:cNvSpPr/>
            <p:nvPr/>
          </p:nvSpPr>
          <p:spPr>
            <a:xfrm>
              <a:off x="3842075" y="2400125"/>
              <a:ext cx="3750" cy="11300"/>
            </a:xfrm>
            <a:custGeom>
              <a:avLst/>
              <a:gdLst/>
              <a:ahLst/>
              <a:cxnLst/>
              <a:rect l="l" t="t" r="r" b="b"/>
              <a:pathLst>
                <a:path w="150" h="452" extrusionOk="0">
                  <a:moveTo>
                    <a:pt x="95" y="0"/>
                  </a:moveTo>
                  <a:cubicBezTo>
                    <a:pt x="75" y="0"/>
                    <a:pt x="42" y="49"/>
                    <a:pt x="23" y="108"/>
                  </a:cubicBezTo>
                  <a:cubicBezTo>
                    <a:pt x="3" y="168"/>
                    <a:pt x="0" y="235"/>
                    <a:pt x="0" y="235"/>
                  </a:cubicBezTo>
                  <a:cubicBezTo>
                    <a:pt x="0" y="235"/>
                    <a:pt x="13" y="300"/>
                    <a:pt x="43" y="357"/>
                  </a:cubicBezTo>
                  <a:cubicBezTo>
                    <a:pt x="69" y="409"/>
                    <a:pt x="107" y="452"/>
                    <a:pt x="127" y="452"/>
                  </a:cubicBezTo>
                  <a:cubicBezTo>
                    <a:pt x="128" y="452"/>
                    <a:pt x="130" y="452"/>
                    <a:pt x="131" y="451"/>
                  </a:cubicBezTo>
                  <a:cubicBezTo>
                    <a:pt x="150" y="442"/>
                    <a:pt x="141" y="385"/>
                    <a:pt x="138" y="331"/>
                  </a:cubicBezTo>
                  <a:cubicBezTo>
                    <a:pt x="135" y="276"/>
                    <a:pt x="141" y="225"/>
                    <a:pt x="141" y="225"/>
                  </a:cubicBezTo>
                  <a:cubicBezTo>
                    <a:pt x="141" y="225"/>
                    <a:pt x="130" y="175"/>
                    <a:pt x="123" y="121"/>
                  </a:cubicBezTo>
                  <a:cubicBezTo>
                    <a:pt x="116" y="65"/>
                    <a:pt x="116" y="8"/>
                    <a:pt x="98" y="1"/>
                  </a:cubicBezTo>
                  <a:cubicBezTo>
                    <a:pt x="97" y="1"/>
                    <a:pt x="96" y="0"/>
                    <a:pt x="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961;p41">
              <a:extLst>
                <a:ext uri="{FF2B5EF4-FFF2-40B4-BE49-F238E27FC236}">
                  <a16:creationId xmlns:a16="http://schemas.microsoft.com/office/drawing/2014/main" id="{2B6A3A7D-0609-EFD4-48D7-C81B905D67E5}"/>
                </a:ext>
              </a:extLst>
            </p:cNvPr>
            <p:cNvSpPr/>
            <p:nvPr/>
          </p:nvSpPr>
          <p:spPr>
            <a:xfrm>
              <a:off x="3774350" y="2646200"/>
              <a:ext cx="50525" cy="9850"/>
            </a:xfrm>
            <a:custGeom>
              <a:avLst/>
              <a:gdLst/>
              <a:ahLst/>
              <a:cxnLst/>
              <a:rect l="l" t="t" r="r" b="b"/>
              <a:pathLst>
                <a:path w="2021" h="394" extrusionOk="0">
                  <a:moveTo>
                    <a:pt x="1079" y="0"/>
                  </a:moveTo>
                  <a:cubicBezTo>
                    <a:pt x="1038" y="0"/>
                    <a:pt x="1014" y="3"/>
                    <a:pt x="1014" y="3"/>
                  </a:cubicBezTo>
                  <a:cubicBezTo>
                    <a:pt x="1014" y="3"/>
                    <a:pt x="943" y="10"/>
                    <a:pt x="843" y="33"/>
                  </a:cubicBezTo>
                  <a:cubicBezTo>
                    <a:pt x="743" y="55"/>
                    <a:pt x="615" y="94"/>
                    <a:pt x="489" y="136"/>
                  </a:cubicBezTo>
                  <a:cubicBezTo>
                    <a:pt x="231" y="216"/>
                    <a:pt x="0" y="367"/>
                    <a:pt x="15" y="387"/>
                  </a:cubicBezTo>
                  <a:cubicBezTo>
                    <a:pt x="15" y="388"/>
                    <a:pt x="16" y="388"/>
                    <a:pt x="18" y="388"/>
                  </a:cubicBezTo>
                  <a:cubicBezTo>
                    <a:pt x="49" y="388"/>
                    <a:pt x="273" y="283"/>
                    <a:pt x="517" y="233"/>
                  </a:cubicBezTo>
                  <a:cubicBezTo>
                    <a:pt x="645" y="205"/>
                    <a:pt x="775" y="176"/>
                    <a:pt x="869" y="162"/>
                  </a:cubicBezTo>
                  <a:cubicBezTo>
                    <a:pt x="966" y="149"/>
                    <a:pt x="1028" y="146"/>
                    <a:pt x="1028" y="146"/>
                  </a:cubicBezTo>
                  <a:cubicBezTo>
                    <a:pt x="1028" y="146"/>
                    <a:pt x="1080" y="139"/>
                    <a:pt x="1161" y="139"/>
                  </a:cubicBezTo>
                  <a:cubicBezTo>
                    <a:pt x="1168" y="139"/>
                    <a:pt x="1175" y="139"/>
                    <a:pt x="1182" y="139"/>
                  </a:cubicBezTo>
                  <a:cubicBezTo>
                    <a:pt x="1274" y="142"/>
                    <a:pt x="1400" y="161"/>
                    <a:pt x="1522" y="202"/>
                  </a:cubicBezTo>
                  <a:cubicBezTo>
                    <a:pt x="1752" y="276"/>
                    <a:pt x="1972" y="393"/>
                    <a:pt x="2008" y="393"/>
                  </a:cubicBezTo>
                  <a:cubicBezTo>
                    <a:pt x="2011" y="393"/>
                    <a:pt x="2013" y="392"/>
                    <a:pt x="2013" y="391"/>
                  </a:cubicBezTo>
                  <a:cubicBezTo>
                    <a:pt x="2020" y="377"/>
                    <a:pt x="1807" y="218"/>
                    <a:pt x="1556" y="105"/>
                  </a:cubicBezTo>
                  <a:cubicBezTo>
                    <a:pt x="1431" y="51"/>
                    <a:pt x="1294" y="15"/>
                    <a:pt x="1189" y="6"/>
                  </a:cubicBezTo>
                  <a:cubicBezTo>
                    <a:pt x="1145" y="1"/>
                    <a:pt x="1108" y="0"/>
                    <a:pt x="10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962;p41">
              <a:extLst>
                <a:ext uri="{FF2B5EF4-FFF2-40B4-BE49-F238E27FC236}">
                  <a16:creationId xmlns:a16="http://schemas.microsoft.com/office/drawing/2014/main" id="{60BC8AB7-FACD-3EC6-9130-FD659172C20F}"/>
                </a:ext>
              </a:extLst>
            </p:cNvPr>
            <p:cNvSpPr/>
            <p:nvPr/>
          </p:nvSpPr>
          <p:spPr>
            <a:xfrm>
              <a:off x="3687700" y="2614700"/>
              <a:ext cx="5400" cy="19250"/>
            </a:xfrm>
            <a:custGeom>
              <a:avLst/>
              <a:gdLst/>
              <a:ahLst/>
              <a:cxnLst/>
              <a:rect l="l" t="t" r="r" b="b"/>
              <a:pathLst>
                <a:path w="216" h="770" extrusionOk="0">
                  <a:moveTo>
                    <a:pt x="195" y="0"/>
                  </a:moveTo>
                  <a:cubicBezTo>
                    <a:pt x="174" y="0"/>
                    <a:pt x="102" y="72"/>
                    <a:pt x="60" y="165"/>
                  </a:cubicBezTo>
                  <a:cubicBezTo>
                    <a:pt x="12" y="265"/>
                    <a:pt x="0" y="379"/>
                    <a:pt x="0" y="379"/>
                  </a:cubicBezTo>
                  <a:cubicBezTo>
                    <a:pt x="0" y="379"/>
                    <a:pt x="5" y="493"/>
                    <a:pt x="46" y="595"/>
                  </a:cubicBezTo>
                  <a:cubicBezTo>
                    <a:pt x="82" y="694"/>
                    <a:pt x="150" y="770"/>
                    <a:pt x="172" y="770"/>
                  </a:cubicBezTo>
                  <a:cubicBezTo>
                    <a:pt x="173" y="770"/>
                    <a:pt x="174" y="769"/>
                    <a:pt x="175" y="769"/>
                  </a:cubicBezTo>
                  <a:cubicBezTo>
                    <a:pt x="191" y="756"/>
                    <a:pt x="153" y="665"/>
                    <a:pt x="143" y="569"/>
                  </a:cubicBezTo>
                  <a:cubicBezTo>
                    <a:pt x="131" y="473"/>
                    <a:pt x="143" y="382"/>
                    <a:pt x="143" y="382"/>
                  </a:cubicBezTo>
                  <a:cubicBezTo>
                    <a:pt x="143" y="382"/>
                    <a:pt x="138" y="292"/>
                    <a:pt x="155" y="197"/>
                  </a:cubicBezTo>
                  <a:cubicBezTo>
                    <a:pt x="171" y="103"/>
                    <a:pt x="215" y="14"/>
                    <a:pt x="200" y="1"/>
                  </a:cubicBezTo>
                  <a:cubicBezTo>
                    <a:pt x="199" y="1"/>
                    <a:pt x="197" y="0"/>
                    <a:pt x="1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963;p41">
              <a:extLst>
                <a:ext uri="{FF2B5EF4-FFF2-40B4-BE49-F238E27FC236}">
                  <a16:creationId xmlns:a16="http://schemas.microsoft.com/office/drawing/2014/main" id="{38160804-97ED-574F-7A07-54E712BA4167}"/>
                </a:ext>
              </a:extLst>
            </p:cNvPr>
            <p:cNvSpPr/>
            <p:nvPr/>
          </p:nvSpPr>
          <p:spPr>
            <a:xfrm>
              <a:off x="3901250" y="2604300"/>
              <a:ext cx="9875" cy="26900"/>
            </a:xfrm>
            <a:custGeom>
              <a:avLst/>
              <a:gdLst/>
              <a:ahLst/>
              <a:cxnLst/>
              <a:rect l="l" t="t" r="r" b="b"/>
              <a:pathLst>
                <a:path w="395" h="1076" extrusionOk="0">
                  <a:moveTo>
                    <a:pt x="19" y="0"/>
                  </a:moveTo>
                  <a:cubicBezTo>
                    <a:pt x="17" y="0"/>
                    <a:pt x="16" y="1"/>
                    <a:pt x="15" y="2"/>
                  </a:cubicBezTo>
                  <a:cubicBezTo>
                    <a:pt x="0" y="16"/>
                    <a:pt x="89" y="130"/>
                    <a:pt x="143" y="258"/>
                  </a:cubicBezTo>
                  <a:cubicBezTo>
                    <a:pt x="200" y="386"/>
                    <a:pt x="225" y="520"/>
                    <a:pt x="225" y="520"/>
                  </a:cubicBezTo>
                  <a:cubicBezTo>
                    <a:pt x="225" y="520"/>
                    <a:pt x="268" y="650"/>
                    <a:pt x="281" y="789"/>
                  </a:cubicBezTo>
                  <a:cubicBezTo>
                    <a:pt x="295" y="927"/>
                    <a:pt x="271" y="1069"/>
                    <a:pt x="291" y="1075"/>
                  </a:cubicBezTo>
                  <a:cubicBezTo>
                    <a:pt x="291" y="1075"/>
                    <a:pt x="292" y="1075"/>
                    <a:pt x="292" y="1075"/>
                  </a:cubicBezTo>
                  <a:cubicBezTo>
                    <a:pt x="312" y="1075"/>
                    <a:pt x="368" y="938"/>
                    <a:pt x="380" y="789"/>
                  </a:cubicBezTo>
                  <a:cubicBezTo>
                    <a:pt x="395" y="635"/>
                    <a:pt x="362" y="484"/>
                    <a:pt x="362" y="484"/>
                  </a:cubicBezTo>
                  <a:cubicBezTo>
                    <a:pt x="362" y="484"/>
                    <a:pt x="316" y="336"/>
                    <a:pt x="231" y="211"/>
                  </a:cubicBezTo>
                  <a:cubicBezTo>
                    <a:pt x="153" y="91"/>
                    <a:pt x="43"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964;p41">
              <a:extLst>
                <a:ext uri="{FF2B5EF4-FFF2-40B4-BE49-F238E27FC236}">
                  <a16:creationId xmlns:a16="http://schemas.microsoft.com/office/drawing/2014/main" id="{47700B4F-F6AF-7EAE-E98F-DE0A319A3CE2}"/>
                </a:ext>
              </a:extLst>
            </p:cNvPr>
            <p:cNvSpPr/>
            <p:nvPr/>
          </p:nvSpPr>
          <p:spPr>
            <a:xfrm>
              <a:off x="3700325" y="2606200"/>
              <a:ext cx="187000" cy="39900"/>
            </a:xfrm>
            <a:custGeom>
              <a:avLst/>
              <a:gdLst/>
              <a:ahLst/>
              <a:cxnLst/>
              <a:rect l="l" t="t" r="r" b="b"/>
              <a:pathLst>
                <a:path w="7480" h="1596" extrusionOk="0">
                  <a:moveTo>
                    <a:pt x="3839" y="0"/>
                  </a:moveTo>
                  <a:cubicBezTo>
                    <a:pt x="1984" y="0"/>
                    <a:pt x="479" y="1034"/>
                    <a:pt x="1" y="1419"/>
                  </a:cubicBezTo>
                  <a:cubicBezTo>
                    <a:pt x="122" y="1545"/>
                    <a:pt x="359" y="1595"/>
                    <a:pt x="644" y="1595"/>
                  </a:cubicBezTo>
                  <a:cubicBezTo>
                    <a:pt x="1171" y="1595"/>
                    <a:pt x="1861" y="1424"/>
                    <a:pt x="2288" y="1241"/>
                  </a:cubicBezTo>
                  <a:cubicBezTo>
                    <a:pt x="2833" y="1006"/>
                    <a:pt x="3414" y="969"/>
                    <a:pt x="3722" y="969"/>
                  </a:cubicBezTo>
                  <a:cubicBezTo>
                    <a:pt x="3860" y="969"/>
                    <a:pt x="3944" y="976"/>
                    <a:pt x="3944" y="976"/>
                  </a:cubicBezTo>
                  <a:cubicBezTo>
                    <a:pt x="4019" y="961"/>
                    <a:pt x="4100" y="954"/>
                    <a:pt x="4188" y="954"/>
                  </a:cubicBezTo>
                  <a:cubicBezTo>
                    <a:pt x="5020" y="954"/>
                    <a:pt x="6354" y="1595"/>
                    <a:pt x="7149" y="1595"/>
                  </a:cubicBezTo>
                  <a:cubicBezTo>
                    <a:pt x="7274" y="1595"/>
                    <a:pt x="7385" y="1580"/>
                    <a:pt x="7479" y="1543"/>
                  </a:cubicBezTo>
                  <a:cubicBezTo>
                    <a:pt x="7441" y="1507"/>
                    <a:pt x="7403" y="1475"/>
                    <a:pt x="7364" y="1440"/>
                  </a:cubicBezTo>
                  <a:cubicBezTo>
                    <a:pt x="7284" y="1490"/>
                    <a:pt x="7180" y="1512"/>
                    <a:pt x="7054" y="1512"/>
                  </a:cubicBezTo>
                  <a:cubicBezTo>
                    <a:pt x="6468" y="1512"/>
                    <a:pt x="5413" y="1050"/>
                    <a:pt x="4170" y="845"/>
                  </a:cubicBezTo>
                  <a:cubicBezTo>
                    <a:pt x="3981" y="814"/>
                    <a:pt x="3790" y="801"/>
                    <a:pt x="3601" y="801"/>
                  </a:cubicBezTo>
                  <a:cubicBezTo>
                    <a:pt x="2311" y="801"/>
                    <a:pt x="1058" y="1429"/>
                    <a:pt x="674" y="1429"/>
                  </a:cubicBezTo>
                  <a:cubicBezTo>
                    <a:pt x="601" y="1429"/>
                    <a:pt x="560" y="1407"/>
                    <a:pt x="554" y="1354"/>
                  </a:cubicBezTo>
                  <a:cubicBezTo>
                    <a:pt x="517" y="976"/>
                    <a:pt x="1026" y="807"/>
                    <a:pt x="2456" y="450"/>
                  </a:cubicBezTo>
                  <a:cubicBezTo>
                    <a:pt x="2850" y="351"/>
                    <a:pt x="3314" y="316"/>
                    <a:pt x="3780" y="316"/>
                  </a:cubicBezTo>
                  <a:cubicBezTo>
                    <a:pt x="4708" y="316"/>
                    <a:pt x="5641" y="457"/>
                    <a:pt x="6040" y="527"/>
                  </a:cubicBezTo>
                  <a:cubicBezTo>
                    <a:pt x="5281" y="146"/>
                    <a:pt x="4535" y="0"/>
                    <a:pt x="383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965;p41">
              <a:extLst>
                <a:ext uri="{FF2B5EF4-FFF2-40B4-BE49-F238E27FC236}">
                  <a16:creationId xmlns:a16="http://schemas.microsoft.com/office/drawing/2014/main" id="{6E7E3560-13D6-904C-830F-F4A2BA1AAB99}"/>
                </a:ext>
              </a:extLst>
            </p:cNvPr>
            <p:cNvSpPr/>
            <p:nvPr/>
          </p:nvSpPr>
          <p:spPr>
            <a:xfrm>
              <a:off x="3714125" y="2575750"/>
              <a:ext cx="169500" cy="39625"/>
            </a:xfrm>
            <a:custGeom>
              <a:avLst/>
              <a:gdLst/>
              <a:ahLst/>
              <a:cxnLst/>
              <a:rect l="l" t="t" r="r" b="b"/>
              <a:pathLst>
                <a:path w="6780" h="1585" extrusionOk="0">
                  <a:moveTo>
                    <a:pt x="1314" y="0"/>
                  </a:moveTo>
                  <a:cubicBezTo>
                    <a:pt x="837" y="0"/>
                    <a:pt x="363" y="436"/>
                    <a:pt x="1" y="955"/>
                  </a:cubicBezTo>
                  <a:cubicBezTo>
                    <a:pt x="89" y="939"/>
                    <a:pt x="198" y="927"/>
                    <a:pt x="329" y="927"/>
                  </a:cubicBezTo>
                  <a:cubicBezTo>
                    <a:pt x="649" y="927"/>
                    <a:pt x="1095" y="998"/>
                    <a:pt x="1659" y="1255"/>
                  </a:cubicBezTo>
                  <a:cubicBezTo>
                    <a:pt x="2132" y="1468"/>
                    <a:pt x="2897" y="1584"/>
                    <a:pt x="3714" y="1584"/>
                  </a:cubicBezTo>
                  <a:cubicBezTo>
                    <a:pt x="4852" y="1584"/>
                    <a:pt x="6092" y="1359"/>
                    <a:pt x="6779" y="858"/>
                  </a:cubicBezTo>
                  <a:cubicBezTo>
                    <a:pt x="6637" y="677"/>
                    <a:pt x="6473" y="512"/>
                    <a:pt x="6293" y="387"/>
                  </a:cubicBezTo>
                  <a:cubicBezTo>
                    <a:pt x="6085" y="242"/>
                    <a:pt x="5874" y="186"/>
                    <a:pt x="5659" y="186"/>
                  </a:cubicBezTo>
                  <a:cubicBezTo>
                    <a:pt x="4978" y="186"/>
                    <a:pt x="4269" y="752"/>
                    <a:pt x="3581" y="838"/>
                  </a:cubicBezTo>
                  <a:cubicBezTo>
                    <a:pt x="3496" y="849"/>
                    <a:pt x="3418" y="854"/>
                    <a:pt x="3346" y="854"/>
                  </a:cubicBezTo>
                  <a:cubicBezTo>
                    <a:pt x="2654" y="854"/>
                    <a:pt x="2506" y="388"/>
                    <a:pt x="1584" y="49"/>
                  </a:cubicBezTo>
                  <a:cubicBezTo>
                    <a:pt x="1494" y="16"/>
                    <a:pt x="1404"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966;p41">
              <a:extLst>
                <a:ext uri="{FF2B5EF4-FFF2-40B4-BE49-F238E27FC236}">
                  <a16:creationId xmlns:a16="http://schemas.microsoft.com/office/drawing/2014/main" id="{47A5B738-9A58-D68F-D6A8-230676934D70}"/>
                </a:ext>
              </a:extLst>
            </p:cNvPr>
            <p:cNvSpPr/>
            <p:nvPr/>
          </p:nvSpPr>
          <p:spPr>
            <a:xfrm>
              <a:off x="3714125" y="2575750"/>
              <a:ext cx="169425" cy="27825"/>
            </a:xfrm>
            <a:custGeom>
              <a:avLst/>
              <a:gdLst/>
              <a:ahLst/>
              <a:cxnLst/>
              <a:rect l="l" t="t" r="r" b="b"/>
              <a:pathLst>
                <a:path w="6777" h="1113" extrusionOk="0">
                  <a:moveTo>
                    <a:pt x="1314" y="0"/>
                  </a:moveTo>
                  <a:cubicBezTo>
                    <a:pt x="837" y="0"/>
                    <a:pt x="363" y="436"/>
                    <a:pt x="1" y="955"/>
                  </a:cubicBezTo>
                  <a:cubicBezTo>
                    <a:pt x="79" y="940"/>
                    <a:pt x="175" y="930"/>
                    <a:pt x="286" y="927"/>
                  </a:cubicBezTo>
                  <a:cubicBezTo>
                    <a:pt x="394" y="806"/>
                    <a:pt x="896" y="316"/>
                    <a:pt x="1322" y="316"/>
                  </a:cubicBezTo>
                  <a:cubicBezTo>
                    <a:pt x="1400" y="316"/>
                    <a:pt x="1475" y="332"/>
                    <a:pt x="1545" y="369"/>
                  </a:cubicBezTo>
                  <a:cubicBezTo>
                    <a:pt x="1978" y="602"/>
                    <a:pt x="2498" y="1113"/>
                    <a:pt x="3248" y="1113"/>
                  </a:cubicBezTo>
                  <a:cubicBezTo>
                    <a:pt x="3348" y="1113"/>
                    <a:pt x="3451" y="1104"/>
                    <a:pt x="3560" y="1084"/>
                  </a:cubicBezTo>
                  <a:cubicBezTo>
                    <a:pt x="4271" y="954"/>
                    <a:pt x="5092" y="399"/>
                    <a:pt x="5673" y="399"/>
                  </a:cubicBezTo>
                  <a:cubicBezTo>
                    <a:pt x="5847" y="399"/>
                    <a:pt x="5999" y="449"/>
                    <a:pt x="6120" y="574"/>
                  </a:cubicBezTo>
                  <a:cubicBezTo>
                    <a:pt x="6294" y="755"/>
                    <a:pt x="6421" y="900"/>
                    <a:pt x="6519" y="1020"/>
                  </a:cubicBezTo>
                  <a:cubicBezTo>
                    <a:pt x="6610" y="970"/>
                    <a:pt x="6698" y="916"/>
                    <a:pt x="6777" y="858"/>
                  </a:cubicBezTo>
                  <a:cubicBezTo>
                    <a:pt x="6637" y="676"/>
                    <a:pt x="6472" y="512"/>
                    <a:pt x="6293" y="387"/>
                  </a:cubicBezTo>
                  <a:cubicBezTo>
                    <a:pt x="6085" y="242"/>
                    <a:pt x="5874" y="186"/>
                    <a:pt x="5659" y="186"/>
                  </a:cubicBezTo>
                  <a:cubicBezTo>
                    <a:pt x="4978" y="186"/>
                    <a:pt x="4269" y="752"/>
                    <a:pt x="3581" y="838"/>
                  </a:cubicBezTo>
                  <a:cubicBezTo>
                    <a:pt x="3496" y="849"/>
                    <a:pt x="3418" y="854"/>
                    <a:pt x="3346" y="854"/>
                  </a:cubicBezTo>
                  <a:cubicBezTo>
                    <a:pt x="2654" y="854"/>
                    <a:pt x="2506" y="388"/>
                    <a:pt x="1584" y="49"/>
                  </a:cubicBezTo>
                  <a:cubicBezTo>
                    <a:pt x="1494" y="16"/>
                    <a:pt x="1404" y="0"/>
                    <a:pt x="131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2190;p44">
            <a:extLst>
              <a:ext uri="{FF2B5EF4-FFF2-40B4-BE49-F238E27FC236}">
                <a16:creationId xmlns:a16="http://schemas.microsoft.com/office/drawing/2014/main" id="{FD1D0A59-1981-5B88-6D0B-D404D5F0F479}"/>
              </a:ext>
            </a:extLst>
          </p:cNvPr>
          <p:cNvGrpSpPr/>
          <p:nvPr/>
        </p:nvGrpSpPr>
        <p:grpSpPr>
          <a:xfrm>
            <a:off x="1372905" y="1129430"/>
            <a:ext cx="690435" cy="974968"/>
            <a:chOff x="2574250" y="637725"/>
            <a:chExt cx="491050" cy="694125"/>
          </a:xfrm>
        </p:grpSpPr>
        <p:sp>
          <p:nvSpPr>
            <p:cNvPr id="3402" name="Google Shape;2191;p44">
              <a:extLst>
                <a:ext uri="{FF2B5EF4-FFF2-40B4-BE49-F238E27FC236}">
                  <a16:creationId xmlns:a16="http://schemas.microsoft.com/office/drawing/2014/main" id="{DE1158FF-2355-6D08-7FF7-2C171B8FD571}"/>
                </a:ext>
              </a:extLst>
            </p:cNvPr>
            <p:cNvSpPr/>
            <p:nvPr/>
          </p:nvSpPr>
          <p:spPr>
            <a:xfrm>
              <a:off x="2574250" y="637725"/>
              <a:ext cx="491050" cy="694125"/>
            </a:xfrm>
            <a:custGeom>
              <a:avLst/>
              <a:gdLst/>
              <a:ahLst/>
              <a:cxnLst/>
              <a:rect l="l" t="t" r="r" b="b"/>
              <a:pathLst>
                <a:path w="19642" h="27765" extrusionOk="0">
                  <a:moveTo>
                    <a:pt x="7516" y="0"/>
                  </a:moveTo>
                  <a:cubicBezTo>
                    <a:pt x="7105" y="0"/>
                    <a:pt x="6706" y="61"/>
                    <a:pt x="6332" y="178"/>
                  </a:cubicBezTo>
                  <a:cubicBezTo>
                    <a:pt x="5263" y="512"/>
                    <a:pt x="4655" y="1155"/>
                    <a:pt x="4351" y="1845"/>
                  </a:cubicBezTo>
                  <a:cubicBezTo>
                    <a:pt x="3391" y="1980"/>
                    <a:pt x="2209" y="2359"/>
                    <a:pt x="1366" y="3348"/>
                  </a:cubicBezTo>
                  <a:cubicBezTo>
                    <a:pt x="516" y="4341"/>
                    <a:pt x="402" y="5385"/>
                    <a:pt x="613" y="6238"/>
                  </a:cubicBezTo>
                  <a:cubicBezTo>
                    <a:pt x="538" y="6339"/>
                    <a:pt x="468" y="6446"/>
                    <a:pt x="402" y="6562"/>
                  </a:cubicBezTo>
                  <a:cubicBezTo>
                    <a:pt x="372" y="6614"/>
                    <a:pt x="344" y="6667"/>
                    <a:pt x="318" y="6721"/>
                  </a:cubicBezTo>
                  <a:lnTo>
                    <a:pt x="297" y="6760"/>
                  </a:lnTo>
                  <a:cubicBezTo>
                    <a:pt x="271" y="6818"/>
                    <a:pt x="244" y="6877"/>
                    <a:pt x="220" y="6938"/>
                  </a:cubicBezTo>
                  <a:lnTo>
                    <a:pt x="206" y="6976"/>
                  </a:lnTo>
                  <a:cubicBezTo>
                    <a:pt x="181" y="7040"/>
                    <a:pt x="159" y="7105"/>
                    <a:pt x="142" y="7159"/>
                  </a:cubicBezTo>
                  <a:lnTo>
                    <a:pt x="126" y="7211"/>
                  </a:lnTo>
                  <a:cubicBezTo>
                    <a:pt x="109" y="7271"/>
                    <a:pt x="93" y="7333"/>
                    <a:pt x="78" y="7394"/>
                  </a:cubicBezTo>
                  <a:cubicBezTo>
                    <a:pt x="73" y="7416"/>
                    <a:pt x="67" y="7439"/>
                    <a:pt x="63" y="7458"/>
                  </a:cubicBezTo>
                  <a:cubicBezTo>
                    <a:pt x="51" y="7520"/>
                    <a:pt x="41" y="7583"/>
                    <a:pt x="31" y="7647"/>
                  </a:cubicBezTo>
                  <a:cubicBezTo>
                    <a:pt x="27" y="7674"/>
                    <a:pt x="23" y="7700"/>
                    <a:pt x="21" y="7713"/>
                  </a:cubicBezTo>
                  <a:cubicBezTo>
                    <a:pt x="14" y="7776"/>
                    <a:pt x="9" y="7840"/>
                    <a:pt x="5" y="7903"/>
                  </a:cubicBezTo>
                  <a:cubicBezTo>
                    <a:pt x="4" y="7925"/>
                    <a:pt x="3" y="7948"/>
                    <a:pt x="2" y="7986"/>
                  </a:cubicBezTo>
                  <a:cubicBezTo>
                    <a:pt x="0" y="8049"/>
                    <a:pt x="0" y="8111"/>
                    <a:pt x="3" y="8166"/>
                  </a:cubicBezTo>
                  <a:cubicBezTo>
                    <a:pt x="4" y="8199"/>
                    <a:pt x="5" y="8231"/>
                    <a:pt x="8" y="8261"/>
                  </a:cubicBezTo>
                  <a:cubicBezTo>
                    <a:pt x="10" y="8320"/>
                    <a:pt x="16" y="8382"/>
                    <a:pt x="25" y="8443"/>
                  </a:cubicBezTo>
                  <a:cubicBezTo>
                    <a:pt x="27" y="8475"/>
                    <a:pt x="32" y="8507"/>
                    <a:pt x="36" y="8538"/>
                  </a:cubicBezTo>
                  <a:cubicBezTo>
                    <a:pt x="46" y="8595"/>
                    <a:pt x="57" y="8656"/>
                    <a:pt x="69" y="8716"/>
                  </a:cubicBezTo>
                  <a:cubicBezTo>
                    <a:pt x="77" y="8751"/>
                    <a:pt x="84" y="8787"/>
                    <a:pt x="93" y="8819"/>
                  </a:cubicBezTo>
                  <a:cubicBezTo>
                    <a:pt x="106" y="8872"/>
                    <a:pt x="122" y="8927"/>
                    <a:pt x="141" y="8990"/>
                  </a:cubicBezTo>
                  <a:cubicBezTo>
                    <a:pt x="149" y="9025"/>
                    <a:pt x="160" y="9059"/>
                    <a:pt x="174" y="9099"/>
                  </a:cubicBezTo>
                  <a:cubicBezTo>
                    <a:pt x="189" y="9146"/>
                    <a:pt x="207" y="9194"/>
                    <a:pt x="226" y="9242"/>
                  </a:cubicBezTo>
                  <a:lnTo>
                    <a:pt x="237" y="9270"/>
                  </a:lnTo>
                  <a:cubicBezTo>
                    <a:pt x="249" y="9304"/>
                    <a:pt x="261" y="9336"/>
                    <a:pt x="277" y="9373"/>
                  </a:cubicBezTo>
                  <a:cubicBezTo>
                    <a:pt x="297" y="9422"/>
                    <a:pt x="322" y="9472"/>
                    <a:pt x="352" y="9536"/>
                  </a:cubicBezTo>
                  <a:cubicBezTo>
                    <a:pt x="370" y="9572"/>
                    <a:pt x="386" y="9607"/>
                    <a:pt x="403" y="9640"/>
                  </a:cubicBezTo>
                  <a:cubicBezTo>
                    <a:pt x="426" y="9687"/>
                    <a:pt x="455" y="9735"/>
                    <a:pt x="482" y="9783"/>
                  </a:cubicBezTo>
                  <a:lnTo>
                    <a:pt x="495" y="9808"/>
                  </a:lnTo>
                  <a:cubicBezTo>
                    <a:pt x="514" y="9839"/>
                    <a:pt x="531" y="9871"/>
                    <a:pt x="552" y="9907"/>
                  </a:cubicBezTo>
                  <a:cubicBezTo>
                    <a:pt x="553" y="9907"/>
                    <a:pt x="553" y="9908"/>
                    <a:pt x="554" y="9909"/>
                  </a:cubicBezTo>
                  <a:cubicBezTo>
                    <a:pt x="489" y="10234"/>
                    <a:pt x="473" y="10611"/>
                    <a:pt x="564" y="11016"/>
                  </a:cubicBezTo>
                  <a:cubicBezTo>
                    <a:pt x="596" y="11154"/>
                    <a:pt x="641" y="11308"/>
                    <a:pt x="711" y="11468"/>
                  </a:cubicBezTo>
                  <a:cubicBezTo>
                    <a:pt x="699" y="11490"/>
                    <a:pt x="689" y="11515"/>
                    <a:pt x="679" y="11537"/>
                  </a:cubicBezTo>
                  <a:cubicBezTo>
                    <a:pt x="643" y="11614"/>
                    <a:pt x="611" y="11696"/>
                    <a:pt x="583" y="11778"/>
                  </a:cubicBezTo>
                  <a:lnTo>
                    <a:pt x="573" y="11802"/>
                  </a:lnTo>
                  <a:lnTo>
                    <a:pt x="562" y="11840"/>
                  </a:lnTo>
                  <a:cubicBezTo>
                    <a:pt x="537" y="11916"/>
                    <a:pt x="515" y="11995"/>
                    <a:pt x="495" y="12071"/>
                  </a:cubicBezTo>
                  <a:lnTo>
                    <a:pt x="488" y="12104"/>
                  </a:lnTo>
                  <a:lnTo>
                    <a:pt x="484" y="12125"/>
                  </a:lnTo>
                  <a:cubicBezTo>
                    <a:pt x="466" y="12207"/>
                    <a:pt x="450" y="12288"/>
                    <a:pt x="437" y="12370"/>
                  </a:cubicBezTo>
                  <a:lnTo>
                    <a:pt x="428" y="12422"/>
                  </a:lnTo>
                  <a:lnTo>
                    <a:pt x="425" y="12454"/>
                  </a:lnTo>
                  <a:cubicBezTo>
                    <a:pt x="416" y="12527"/>
                    <a:pt x="409" y="12601"/>
                    <a:pt x="405" y="12681"/>
                  </a:cubicBezTo>
                  <a:lnTo>
                    <a:pt x="403" y="12727"/>
                  </a:lnTo>
                  <a:cubicBezTo>
                    <a:pt x="394" y="12924"/>
                    <a:pt x="405" y="13124"/>
                    <a:pt x="435" y="13329"/>
                  </a:cubicBezTo>
                  <a:lnTo>
                    <a:pt x="444" y="13388"/>
                  </a:lnTo>
                  <a:cubicBezTo>
                    <a:pt x="460" y="13486"/>
                    <a:pt x="478" y="13574"/>
                    <a:pt x="500" y="13659"/>
                  </a:cubicBezTo>
                  <a:lnTo>
                    <a:pt x="506" y="13686"/>
                  </a:lnTo>
                  <a:cubicBezTo>
                    <a:pt x="531" y="13784"/>
                    <a:pt x="562" y="13881"/>
                    <a:pt x="595" y="13973"/>
                  </a:cubicBezTo>
                  <a:cubicBezTo>
                    <a:pt x="604" y="13999"/>
                    <a:pt x="613" y="14026"/>
                    <a:pt x="625" y="14056"/>
                  </a:cubicBezTo>
                  <a:cubicBezTo>
                    <a:pt x="657" y="14139"/>
                    <a:pt x="693" y="14222"/>
                    <a:pt x="727" y="14292"/>
                  </a:cubicBezTo>
                  <a:cubicBezTo>
                    <a:pt x="735" y="14315"/>
                    <a:pt x="746" y="14336"/>
                    <a:pt x="757" y="14357"/>
                  </a:cubicBezTo>
                  <a:cubicBezTo>
                    <a:pt x="803" y="14452"/>
                    <a:pt x="857" y="14547"/>
                    <a:pt x="913" y="14638"/>
                  </a:cubicBezTo>
                  <a:cubicBezTo>
                    <a:pt x="926" y="14659"/>
                    <a:pt x="938" y="14679"/>
                    <a:pt x="954" y="14702"/>
                  </a:cubicBezTo>
                  <a:cubicBezTo>
                    <a:pt x="1002" y="14777"/>
                    <a:pt x="1054" y="14852"/>
                    <a:pt x="1107" y="14922"/>
                  </a:cubicBezTo>
                  <a:cubicBezTo>
                    <a:pt x="1124" y="14946"/>
                    <a:pt x="1142" y="14969"/>
                    <a:pt x="1155" y="14986"/>
                  </a:cubicBezTo>
                  <a:cubicBezTo>
                    <a:pt x="1224" y="15075"/>
                    <a:pt x="1298" y="15161"/>
                    <a:pt x="1369" y="15238"/>
                  </a:cubicBezTo>
                  <a:cubicBezTo>
                    <a:pt x="1388" y="15258"/>
                    <a:pt x="1409" y="15279"/>
                    <a:pt x="1430" y="15300"/>
                  </a:cubicBezTo>
                  <a:cubicBezTo>
                    <a:pt x="1492" y="15366"/>
                    <a:pt x="1558" y="15430"/>
                    <a:pt x="1636" y="15500"/>
                  </a:cubicBezTo>
                  <a:cubicBezTo>
                    <a:pt x="1656" y="15519"/>
                    <a:pt x="1677" y="15537"/>
                    <a:pt x="1693" y="15551"/>
                  </a:cubicBezTo>
                  <a:cubicBezTo>
                    <a:pt x="1785" y="15630"/>
                    <a:pt x="1874" y="15704"/>
                    <a:pt x="1968" y="15773"/>
                  </a:cubicBezTo>
                  <a:cubicBezTo>
                    <a:pt x="1985" y="15785"/>
                    <a:pt x="2002" y="15798"/>
                    <a:pt x="2021" y="15810"/>
                  </a:cubicBezTo>
                  <a:cubicBezTo>
                    <a:pt x="2099" y="15868"/>
                    <a:pt x="2183" y="15926"/>
                    <a:pt x="2273" y="15981"/>
                  </a:cubicBezTo>
                  <a:lnTo>
                    <a:pt x="2357" y="16033"/>
                  </a:lnTo>
                  <a:cubicBezTo>
                    <a:pt x="2392" y="16056"/>
                    <a:pt x="2428" y="16077"/>
                    <a:pt x="2463" y="16097"/>
                  </a:cubicBezTo>
                  <a:cubicBezTo>
                    <a:pt x="2642" y="16774"/>
                    <a:pt x="2957" y="17543"/>
                    <a:pt x="3558" y="18212"/>
                  </a:cubicBezTo>
                  <a:cubicBezTo>
                    <a:pt x="4020" y="18726"/>
                    <a:pt x="4527" y="19257"/>
                    <a:pt x="5224" y="19713"/>
                  </a:cubicBezTo>
                  <a:cubicBezTo>
                    <a:pt x="5038" y="19751"/>
                    <a:pt x="4857" y="19794"/>
                    <a:pt x="4683" y="19846"/>
                  </a:cubicBezTo>
                  <a:lnTo>
                    <a:pt x="4650" y="19857"/>
                  </a:lnTo>
                  <a:cubicBezTo>
                    <a:pt x="4580" y="19876"/>
                    <a:pt x="4511" y="19900"/>
                    <a:pt x="4438" y="19924"/>
                  </a:cubicBezTo>
                  <a:lnTo>
                    <a:pt x="4376" y="19948"/>
                  </a:lnTo>
                  <a:cubicBezTo>
                    <a:pt x="4315" y="19969"/>
                    <a:pt x="4257" y="19990"/>
                    <a:pt x="4197" y="20014"/>
                  </a:cubicBezTo>
                  <a:lnTo>
                    <a:pt x="4115" y="20047"/>
                  </a:lnTo>
                  <a:cubicBezTo>
                    <a:pt x="4059" y="20070"/>
                    <a:pt x="4005" y="20094"/>
                    <a:pt x="3953" y="20118"/>
                  </a:cubicBezTo>
                  <a:cubicBezTo>
                    <a:pt x="3925" y="20131"/>
                    <a:pt x="3898" y="20145"/>
                    <a:pt x="3861" y="20162"/>
                  </a:cubicBezTo>
                  <a:cubicBezTo>
                    <a:pt x="3809" y="20187"/>
                    <a:pt x="3758" y="20214"/>
                    <a:pt x="3707" y="20241"/>
                  </a:cubicBezTo>
                  <a:cubicBezTo>
                    <a:pt x="3675" y="20258"/>
                    <a:pt x="3642" y="20275"/>
                    <a:pt x="3611" y="20293"/>
                  </a:cubicBezTo>
                  <a:cubicBezTo>
                    <a:pt x="3561" y="20321"/>
                    <a:pt x="3511" y="20348"/>
                    <a:pt x="3463" y="20378"/>
                  </a:cubicBezTo>
                  <a:cubicBezTo>
                    <a:pt x="3430" y="20399"/>
                    <a:pt x="3397" y="20419"/>
                    <a:pt x="3365" y="20439"/>
                  </a:cubicBezTo>
                  <a:cubicBezTo>
                    <a:pt x="3316" y="20470"/>
                    <a:pt x="3269" y="20502"/>
                    <a:pt x="3221" y="20535"/>
                  </a:cubicBezTo>
                  <a:lnTo>
                    <a:pt x="3207" y="20544"/>
                  </a:lnTo>
                  <a:cubicBezTo>
                    <a:pt x="3179" y="20564"/>
                    <a:pt x="3153" y="20583"/>
                    <a:pt x="3120" y="20606"/>
                  </a:cubicBezTo>
                  <a:cubicBezTo>
                    <a:pt x="3072" y="20641"/>
                    <a:pt x="3026" y="20678"/>
                    <a:pt x="2978" y="20715"/>
                  </a:cubicBezTo>
                  <a:cubicBezTo>
                    <a:pt x="2951" y="20734"/>
                    <a:pt x="2927" y="20754"/>
                    <a:pt x="2901" y="20776"/>
                  </a:cubicBezTo>
                  <a:lnTo>
                    <a:pt x="2875" y="20798"/>
                  </a:lnTo>
                  <a:lnTo>
                    <a:pt x="2860" y="20812"/>
                  </a:lnTo>
                  <a:cubicBezTo>
                    <a:pt x="2821" y="20845"/>
                    <a:pt x="2784" y="20878"/>
                    <a:pt x="2752" y="20908"/>
                  </a:cubicBezTo>
                  <a:cubicBezTo>
                    <a:pt x="2721" y="20933"/>
                    <a:pt x="2694" y="20960"/>
                    <a:pt x="2673" y="20978"/>
                  </a:cubicBezTo>
                  <a:lnTo>
                    <a:pt x="2639" y="21013"/>
                  </a:lnTo>
                  <a:cubicBezTo>
                    <a:pt x="2600" y="21050"/>
                    <a:pt x="2562" y="21090"/>
                    <a:pt x="2522" y="21132"/>
                  </a:cubicBezTo>
                  <a:cubicBezTo>
                    <a:pt x="2496" y="21158"/>
                    <a:pt x="2470" y="21185"/>
                    <a:pt x="2453" y="21205"/>
                  </a:cubicBezTo>
                  <a:lnTo>
                    <a:pt x="2434" y="21224"/>
                  </a:lnTo>
                  <a:cubicBezTo>
                    <a:pt x="2378" y="21287"/>
                    <a:pt x="2323" y="21351"/>
                    <a:pt x="2272" y="21415"/>
                  </a:cubicBezTo>
                  <a:lnTo>
                    <a:pt x="2202" y="21501"/>
                  </a:lnTo>
                  <a:lnTo>
                    <a:pt x="2198" y="21509"/>
                  </a:lnTo>
                  <a:cubicBezTo>
                    <a:pt x="1849" y="21970"/>
                    <a:pt x="1538" y="22633"/>
                    <a:pt x="1249" y="23523"/>
                  </a:cubicBezTo>
                  <a:lnTo>
                    <a:pt x="1229" y="23582"/>
                  </a:lnTo>
                  <a:cubicBezTo>
                    <a:pt x="1192" y="23695"/>
                    <a:pt x="1156" y="23812"/>
                    <a:pt x="1121" y="23934"/>
                  </a:cubicBezTo>
                  <a:lnTo>
                    <a:pt x="1076" y="24083"/>
                  </a:lnTo>
                  <a:cubicBezTo>
                    <a:pt x="1052" y="24173"/>
                    <a:pt x="1026" y="24266"/>
                    <a:pt x="998" y="24367"/>
                  </a:cubicBezTo>
                  <a:lnTo>
                    <a:pt x="985" y="24417"/>
                  </a:lnTo>
                  <a:cubicBezTo>
                    <a:pt x="950" y="24546"/>
                    <a:pt x="915" y="24678"/>
                    <a:pt x="882" y="24813"/>
                  </a:cubicBezTo>
                  <a:lnTo>
                    <a:pt x="589" y="25990"/>
                  </a:lnTo>
                  <a:lnTo>
                    <a:pt x="1670" y="26544"/>
                  </a:lnTo>
                  <a:cubicBezTo>
                    <a:pt x="1758" y="26589"/>
                    <a:pt x="1848" y="26633"/>
                    <a:pt x="1936" y="26673"/>
                  </a:cubicBezTo>
                  <a:cubicBezTo>
                    <a:pt x="1974" y="26692"/>
                    <a:pt x="2013" y="26708"/>
                    <a:pt x="2053" y="26725"/>
                  </a:cubicBezTo>
                  <a:lnTo>
                    <a:pt x="2151" y="26768"/>
                  </a:lnTo>
                  <a:cubicBezTo>
                    <a:pt x="2278" y="26821"/>
                    <a:pt x="2411" y="26873"/>
                    <a:pt x="2545" y="26921"/>
                  </a:cubicBezTo>
                  <a:lnTo>
                    <a:pt x="2621" y="26948"/>
                  </a:lnTo>
                  <a:cubicBezTo>
                    <a:pt x="2767" y="26998"/>
                    <a:pt x="2900" y="27042"/>
                    <a:pt x="3046" y="27084"/>
                  </a:cubicBezTo>
                  <a:lnTo>
                    <a:pt x="3050" y="27086"/>
                  </a:lnTo>
                  <a:cubicBezTo>
                    <a:pt x="3185" y="27126"/>
                    <a:pt x="3321" y="27162"/>
                    <a:pt x="3465" y="27198"/>
                  </a:cubicBezTo>
                  <a:lnTo>
                    <a:pt x="3510" y="27209"/>
                  </a:lnTo>
                  <a:cubicBezTo>
                    <a:pt x="3646" y="27242"/>
                    <a:pt x="3781" y="27273"/>
                    <a:pt x="3916" y="27300"/>
                  </a:cubicBezTo>
                  <a:lnTo>
                    <a:pt x="3972" y="27312"/>
                  </a:lnTo>
                  <a:cubicBezTo>
                    <a:pt x="4206" y="27360"/>
                    <a:pt x="4454" y="27404"/>
                    <a:pt x="4707" y="27443"/>
                  </a:cubicBezTo>
                  <a:lnTo>
                    <a:pt x="4823" y="27460"/>
                  </a:lnTo>
                  <a:cubicBezTo>
                    <a:pt x="4928" y="27476"/>
                    <a:pt x="5032" y="27491"/>
                    <a:pt x="5135" y="27504"/>
                  </a:cubicBezTo>
                  <a:lnTo>
                    <a:pt x="5155" y="27507"/>
                  </a:lnTo>
                  <a:lnTo>
                    <a:pt x="5250" y="27531"/>
                  </a:lnTo>
                  <a:lnTo>
                    <a:pt x="5345" y="27531"/>
                  </a:lnTo>
                  <a:cubicBezTo>
                    <a:pt x="5389" y="27536"/>
                    <a:pt x="5535" y="27553"/>
                    <a:pt x="5535" y="27553"/>
                  </a:cubicBezTo>
                  <a:cubicBezTo>
                    <a:pt x="5647" y="27567"/>
                    <a:pt x="5760" y="27579"/>
                    <a:pt x="5871" y="27591"/>
                  </a:cubicBezTo>
                  <a:cubicBezTo>
                    <a:pt x="6105" y="27615"/>
                    <a:pt x="6358" y="27637"/>
                    <a:pt x="6663" y="27662"/>
                  </a:cubicBezTo>
                  <a:lnTo>
                    <a:pt x="6812" y="27672"/>
                  </a:lnTo>
                  <a:cubicBezTo>
                    <a:pt x="7073" y="27690"/>
                    <a:pt x="7334" y="27706"/>
                    <a:pt x="7595" y="27719"/>
                  </a:cubicBezTo>
                  <a:lnTo>
                    <a:pt x="7659" y="27721"/>
                  </a:lnTo>
                  <a:cubicBezTo>
                    <a:pt x="8190" y="27746"/>
                    <a:pt x="8739" y="27759"/>
                    <a:pt x="9336" y="27762"/>
                  </a:cubicBezTo>
                  <a:cubicBezTo>
                    <a:pt x="9440" y="27762"/>
                    <a:pt x="9546" y="27762"/>
                    <a:pt x="9649" y="27765"/>
                  </a:cubicBezTo>
                  <a:cubicBezTo>
                    <a:pt x="9823" y="27765"/>
                    <a:pt x="9995" y="27764"/>
                    <a:pt x="10169" y="27763"/>
                  </a:cubicBezTo>
                  <a:cubicBezTo>
                    <a:pt x="10377" y="27760"/>
                    <a:pt x="10585" y="27756"/>
                    <a:pt x="10794" y="27752"/>
                  </a:cubicBezTo>
                  <a:lnTo>
                    <a:pt x="10965" y="27748"/>
                  </a:lnTo>
                  <a:cubicBezTo>
                    <a:pt x="11100" y="27746"/>
                    <a:pt x="11234" y="27740"/>
                    <a:pt x="11367" y="27736"/>
                  </a:cubicBezTo>
                  <a:lnTo>
                    <a:pt x="11533" y="27731"/>
                  </a:lnTo>
                  <a:lnTo>
                    <a:pt x="11868" y="27716"/>
                  </a:lnTo>
                  <a:cubicBezTo>
                    <a:pt x="11958" y="27712"/>
                    <a:pt x="12046" y="27709"/>
                    <a:pt x="12134" y="27703"/>
                  </a:cubicBezTo>
                  <a:lnTo>
                    <a:pt x="12315" y="27693"/>
                  </a:lnTo>
                  <a:lnTo>
                    <a:pt x="12336" y="27693"/>
                  </a:lnTo>
                  <a:lnTo>
                    <a:pt x="12384" y="27688"/>
                  </a:lnTo>
                  <a:lnTo>
                    <a:pt x="12627" y="27672"/>
                  </a:lnTo>
                  <a:cubicBezTo>
                    <a:pt x="12704" y="27667"/>
                    <a:pt x="13024" y="27641"/>
                    <a:pt x="13024" y="27641"/>
                  </a:cubicBezTo>
                  <a:cubicBezTo>
                    <a:pt x="13024" y="27641"/>
                    <a:pt x="13275" y="27618"/>
                    <a:pt x="13348" y="27610"/>
                  </a:cubicBezTo>
                  <a:cubicBezTo>
                    <a:pt x="13441" y="27602"/>
                    <a:pt x="13535" y="27592"/>
                    <a:pt x="13629" y="27582"/>
                  </a:cubicBezTo>
                  <a:cubicBezTo>
                    <a:pt x="13629" y="27582"/>
                    <a:pt x="13785" y="27565"/>
                    <a:pt x="13840" y="27557"/>
                  </a:cubicBezTo>
                  <a:cubicBezTo>
                    <a:pt x="13946" y="27546"/>
                    <a:pt x="14050" y="27531"/>
                    <a:pt x="14155" y="27518"/>
                  </a:cubicBezTo>
                  <a:cubicBezTo>
                    <a:pt x="14155" y="27518"/>
                    <a:pt x="14293" y="27501"/>
                    <a:pt x="14336" y="27493"/>
                  </a:cubicBezTo>
                  <a:lnTo>
                    <a:pt x="14540" y="27463"/>
                  </a:lnTo>
                  <a:cubicBezTo>
                    <a:pt x="14634" y="27449"/>
                    <a:pt x="14729" y="27435"/>
                    <a:pt x="14823" y="27419"/>
                  </a:cubicBezTo>
                  <a:lnTo>
                    <a:pt x="14915" y="27403"/>
                  </a:lnTo>
                  <a:cubicBezTo>
                    <a:pt x="15006" y="27387"/>
                    <a:pt x="15096" y="27371"/>
                    <a:pt x="15176" y="27357"/>
                  </a:cubicBezTo>
                  <a:lnTo>
                    <a:pt x="15318" y="27330"/>
                  </a:lnTo>
                  <a:cubicBezTo>
                    <a:pt x="15359" y="27322"/>
                    <a:pt x="15495" y="27294"/>
                    <a:pt x="15495" y="27294"/>
                  </a:cubicBezTo>
                  <a:cubicBezTo>
                    <a:pt x="15602" y="27273"/>
                    <a:pt x="15707" y="27250"/>
                    <a:pt x="15810" y="27227"/>
                  </a:cubicBezTo>
                  <a:cubicBezTo>
                    <a:pt x="15864" y="27215"/>
                    <a:pt x="16008" y="27182"/>
                    <a:pt x="16008" y="27182"/>
                  </a:cubicBezTo>
                  <a:cubicBezTo>
                    <a:pt x="16108" y="27160"/>
                    <a:pt x="16206" y="27135"/>
                    <a:pt x="16304" y="27110"/>
                  </a:cubicBezTo>
                  <a:cubicBezTo>
                    <a:pt x="16371" y="27093"/>
                    <a:pt x="16439" y="27076"/>
                    <a:pt x="16507" y="27056"/>
                  </a:cubicBezTo>
                  <a:cubicBezTo>
                    <a:pt x="16589" y="27035"/>
                    <a:pt x="16671" y="27013"/>
                    <a:pt x="16748" y="26990"/>
                  </a:cubicBezTo>
                  <a:lnTo>
                    <a:pt x="16816" y="26970"/>
                  </a:lnTo>
                  <a:cubicBezTo>
                    <a:pt x="16877" y="26953"/>
                    <a:pt x="16940" y="26934"/>
                    <a:pt x="17002" y="26916"/>
                  </a:cubicBezTo>
                  <a:cubicBezTo>
                    <a:pt x="17057" y="26899"/>
                    <a:pt x="17115" y="26881"/>
                    <a:pt x="17170" y="26864"/>
                  </a:cubicBezTo>
                  <a:cubicBezTo>
                    <a:pt x="17205" y="26853"/>
                    <a:pt x="17345" y="26806"/>
                    <a:pt x="17345" y="26806"/>
                  </a:cubicBezTo>
                  <a:cubicBezTo>
                    <a:pt x="17393" y="26790"/>
                    <a:pt x="17441" y="26774"/>
                    <a:pt x="17486" y="26758"/>
                  </a:cubicBezTo>
                  <a:lnTo>
                    <a:pt x="17595" y="26721"/>
                  </a:lnTo>
                  <a:cubicBezTo>
                    <a:pt x="17653" y="26702"/>
                    <a:pt x="17708" y="26680"/>
                    <a:pt x="17765" y="26659"/>
                  </a:cubicBezTo>
                  <a:lnTo>
                    <a:pt x="17854" y="26625"/>
                  </a:lnTo>
                  <a:cubicBezTo>
                    <a:pt x="17892" y="26612"/>
                    <a:pt x="17931" y="26597"/>
                    <a:pt x="17977" y="26580"/>
                  </a:cubicBezTo>
                  <a:lnTo>
                    <a:pt x="18020" y="26563"/>
                  </a:lnTo>
                  <a:cubicBezTo>
                    <a:pt x="18163" y="26507"/>
                    <a:pt x="18304" y="26448"/>
                    <a:pt x="18445" y="26387"/>
                  </a:cubicBezTo>
                  <a:lnTo>
                    <a:pt x="19642" y="25863"/>
                  </a:lnTo>
                  <a:lnTo>
                    <a:pt x="19314" y="24598"/>
                  </a:lnTo>
                  <a:cubicBezTo>
                    <a:pt x="19293" y="24521"/>
                    <a:pt x="19272" y="24444"/>
                    <a:pt x="19252" y="24368"/>
                  </a:cubicBezTo>
                  <a:lnTo>
                    <a:pt x="19203" y="24188"/>
                  </a:lnTo>
                  <a:cubicBezTo>
                    <a:pt x="19177" y="24098"/>
                    <a:pt x="19152" y="24008"/>
                    <a:pt x="19127" y="23923"/>
                  </a:cubicBezTo>
                  <a:lnTo>
                    <a:pt x="19091" y="23805"/>
                  </a:lnTo>
                  <a:cubicBezTo>
                    <a:pt x="19065" y="23725"/>
                    <a:pt x="19042" y="23645"/>
                    <a:pt x="19016" y="23567"/>
                  </a:cubicBezTo>
                  <a:lnTo>
                    <a:pt x="19015" y="23563"/>
                  </a:lnTo>
                  <a:lnTo>
                    <a:pt x="18980" y="23461"/>
                  </a:lnTo>
                  <a:cubicBezTo>
                    <a:pt x="18942" y="23347"/>
                    <a:pt x="18905" y="23236"/>
                    <a:pt x="18862" y="23119"/>
                  </a:cubicBezTo>
                  <a:lnTo>
                    <a:pt x="18848" y="23081"/>
                  </a:lnTo>
                  <a:cubicBezTo>
                    <a:pt x="18591" y="22378"/>
                    <a:pt x="18319" y="21847"/>
                    <a:pt x="18014" y="21462"/>
                  </a:cubicBezTo>
                  <a:cubicBezTo>
                    <a:pt x="17948" y="21379"/>
                    <a:pt x="17881" y="21299"/>
                    <a:pt x="17806" y="21218"/>
                  </a:cubicBezTo>
                  <a:lnTo>
                    <a:pt x="17779" y="21189"/>
                  </a:lnTo>
                  <a:cubicBezTo>
                    <a:pt x="17758" y="21164"/>
                    <a:pt x="17736" y="21143"/>
                    <a:pt x="17711" y="21118"/>
                  </a:cubicBezTo>
                  <a:cubicBezTo>
                    <a:pt x="17670" y="21075"/>
                    <a:pt x="17628" y="21032"/>
                    <a:pt x="17586" y="20993"/>
                  </a:cubicBezTo>
                  <a:lnTo>
                    <a:pt x="17526" y="20936"/>
                  </a:lnTo>
                  <a:cubicBezTo>
                    <a:pt x="17505" y="20917"/>
                    <a:pt x="17482" y="20897"/>
                    <a:pt x="17470" y="20886"/>
                  </a:cubicBezTo>
                  <a:cubicBezTo>
                    <a:pt x="17433" y="20854"/>
                    <a:pt x="17396" y="20822"/>
                    <a:pt x="17355" y="20789"/>
                  </a:cubicBezTo>
                  <a:cubicBezTo>
                    <a:pt x="17329" y="20768"/>
                    <a:pt x="17214" y="20678"/>
                    <a:pt x="17214" y="20678"/>
                  </a:cubicBezTo>
                  <a:lnTo>
                    <a:pt x="17126" y="20614"/>
                  </a:lnTo>
                  <a:cubicBezTo>
                    <a:pt x="17126" y="20614"/>
                    <a:pt x="17049" y="20558"/>
                    <a:pt x="17026" y="20542"/>
                  </a:cubicBezTo>
                  <a:cubicBezTo>
                    <a:pt x="16998" y="20524"/>
                    <a:pt x="16969" y="20504"/>
                    <a:pt x="16946" y="20489"/>
                  </a:cubicBezTo>
                  <a:cubicBezTo>
                    <a:pt x="16929" y="20477"/>
                    <a:pt x="16910" y="20466"/>
                    <a:pt x="16901" y="20460"/>
                  </a:cubicBezTo>
                  <a:cubicBezTo>
                    <a:pt x="16901" y="20460"/>
                    <a:pt x="16802" y="20398"/>
                    <a:pt x="16783" y="20387"/>
                  </a:cubicBezTo>
                  <a:cubicBezTo>
                    <a:pt x="16743" y="20361"/>
                    <a:pt x="16700" y="20339"/>
                    <a:pt x="16661" y="20316"/>
                  </a:cubicBezTo>
                  <a:lnTo>
                    <a:pt x="16588" y="20276"/>
                  </a:lnTo>
                  <a:lnTo>
                    <a:pt x="16535" y="20248"/>
                  </a:lnTo>
                  <a:cubicBezTo>
                    <a:pt x="16450" y="20204"/>
                    <a:pt x="16364" y="20163"/>
                    <a:pt x="16275" y="20123"/>
                  </a:cubicBezTo>
                  <a:lnTo>
                    <a:pt x="16240" y="20109"/>
                  </a:lnTo>
                  <a:cubicBezTo>
                    <a:pt x="16168" y="20077"/>
                    <a:pt x="16097" y="20047"/>
                    <a:pt x="16022" y="20018"/>
                  </a:cubicBezTo>
                  <a:lnTo>
                    <a:pt x="15955" y="19992"/>
                  </a:lnTo>
                  <a:cubicBezTo>
                    <a:pt x="15895" y="19970"/>
                    <a:pt x="15833" y="19948"/>
                    <a:pt x="15777" y="19929"/>
                  </a:cubicBezTo>
                  <a:lnTo>
                    <a:pt x="15699" y="19903"/>
                  </a:lnTo>
                  <a:cubicBezTo>
                    <a:pt x="15639" y="19884"/>
                    <a:pt x="15579" y="19866"/>
                    <a:pt x="15522" y="19849"/>
                  </a:cubicBezTo>
                  <a:lnTo>
                    <a:pt x="15448" y="19827"/>
                  </a:lnTo>
                  <a:cubicBezTo>
                    <a:pt x="15385" y="19810"/>
                    <a:pt x="15324" y="19794"/>
                    <a:pt x="15254" y="19777"/>
                  </a:cubicBezTo>
                  <a:lnTo>
                    <a:pt x="15207" y="19764"/>
                  </a:lnTo>
                  <a:cubicBezTo>
                    <a:pt x="15134" y="19747"/>
                    <a:pt x="15062" y="19731"/>
                    <a:pt x="14990" y="19716"/>
                  </a:cubicBezTo>
                  <a:lnTo>
                    <a:pt x="14968" y="19711"/>
                  </a:lnTo>
                  <a:cubicBezTo>
                    <a:pt x="14809" y="19679"/>
                    <a:pt x="14644" y="19651"/>
                    <a:pt x="14482" y="19629"/>
                  </a:cubicBezTo>
                  <a:cubicBezTo>
                    <a:pt x="14482" y="19629"/>
                    <a:pt x="14441" y="19624"/>
                    <a:pt x="14432" y="19623"/>
                  </a:cubicBezTo>
                  <a:cubicBezTo>
                    <a:pt x="14645" y="19496"/>
                    <a:pt x="14836" y="19370"/>
                    <a:pt x="15016" y="19239"/>
                  </a:cubicBezTo>
                  <a:cubicBezTo>
                    <a:pt x="15230" y="19081"/>
                    <a:pt x="15428" y="18914"/>
                    <a:pt x="15604" y="18742"/>
                  </a:cubicBezTo>
                  <a:cubicBezTo>
                    <a:pt x="15920" y="18432"/>
                    <a:pt x="16182" y="18090"/>
                    <a:pt x="16382" y="17724"/>
                  </a:cubicBezTo>
                  <a:cubicBezTo>
                    <a:pt x="16448" y="17605"/>
                    <a:pt x="16509" y="17477"/>
                    <a:pt x="16578" y="17323"/>
                  </a:cubicBezTo>
                  <a:cubicBezTo>
                    <a:pt x="16592" y="17291"/>
                    <a:pt x="16626" y="17211"/>
                    <a:pt x="16626" y="17211"/>
                  </a:cubicBezTo>
                  <a:cubicBezTo>
                    <a:pt x="16667" y="17110"/>
                    <a:pt x="16705" y="17010"/>
                    <a:pt x="16746" y="16900"/>
                  </a:cubicBezTo>
                  <a:cubicBezTo>
                    <a:pt x="16757" y="16872"/>
                    <a:pt x="16767" y="16843"/>
                    <a:pt x="16776" y="16815"/>
                  </a:cubicBezTo>
                  <a:cubicBezTo>
                    <a:pt x="16858" y="16577"/>
                    <a:pt x="16929" y="16323"/>
                    <a:pt x="16996" y="16040"/>
                  </a:cubicBezTo>
                  <a:cubicBezTo>
                    <a:pt x="16996" y="16037"/>
                    <a:pt x="16997" y="16035"/>
                    <a:pt x="16997" y="16033"/>
                  </a:cubicBezTo>
                  <a:cubicBezTo>
                    <a:pt x="17014" y="16023"/>
                    <a:pt x="17029" y="16013"/>
                    <a:pt x="17044" y="16003"/>
                  </a:cubicBezTo>
                  <a:cubicBezTo>
                    <a:pt x="17136" y="15945"/>
                    <a:pt x="17222" y="15886"/>
                    <a:pt x="17298" y="15832"/>
                  </a:cubicBezTo>
                  <a:cubicBezTo>
                    <a:pt x="17319" y="15817"/>
                    <a:pt x="17339" y="15803"/>
                    <a:pt x="17350" y="15795"/>
                  </a:cubicBezTo>
                  <a:cubicBezTo>
                    <a:pt x="17444" y="15725"/>
                    <a:pt x="17534" y="15652"/>
                    <a:pt x="17623" y="15575"/>
                  </a:cubicBezTo>
                  <a:cubicBezTo>
                    <a:pt x="17646" y="15555"/>
                    <a:pt x="17669" y="15535"/>
                    <a:pt x="17690" y="15515"/>
                  </a:cubicBezTo>
                  <a:cubicBezTo>
                    <a:pt x="17763" y="15448"/>
                    <a:pt x="17833" y="15382"/>
                    <a:pt x="17893" y="15319"/>
                  </a:cubicBezTo>
                  <a:cubicBezTo>
                    <a:pt x="17913" y="15299"/>
                    <a:pt x="17932" y="15279"/>
                    <a:pt x="17948" y="15262"/>
                  </a:cubicBezTo>
                  <a:cubicBezTo>
                    <a:pt x="18026" y="15180"/>
                    <a:pt x="18099" y="15092"/>
                    <a:pt x="18159" y="15017"/>
                  </a:cubicBezTo>
                  <a:cubicBezTo>
                    <a:pt x="18176" y="14995"/>
                    <a:pt x="18192" y="14973"/>
                    <a:pt x="18211" y="14949"/>
                  </a:cubicBezTo>
                  <a:cubicBezTo>
                    <a:pt x="18266" y="14874"/>
                    <a:pt x="18319" y="14799"/>
                    <a:pt x="18366" y="14725"/>
                  </a:cubicBezTo>
                  <a:cubicBezTo>
                    <a:pt x="18379" y="14706"/>
                    <a:pt x="18392" y="14685"/>
                    <a:pt x="18409" y="14659"/>
                  </a:cubicBezTo>
                  <a:cubicBezTo>
                    <a:pt x="18468" y="14563"/>
                    <a:pt x="18520" y="14471"/>
                    <a:pt x="18563" y="14384"/>
                  </a:cubicBezTo>
                  <a:cubicBezTo>
                    <a:pt x="18574" y="14361"/>
                    <a:pt x="18584" y="14340"/>
                    <a:pt x="18594" y="14318"/>
                  </a:cubicBezTo>
                  <a:cubicBezTo>
                    <a:pt x="18630" y="14242"/>
                    <a:pt x="18665" y="14162"/>
                    <a:pt x="18696" y="14082"/>
                  </a:cubicBezTo>
                  <a:cubicBezTo>
                    <a:pt x="18696" y="14082"/>
                    <a:pt x="18717" y="14024"/>
                    <a:pt x="18722" y="14010"/>
                  </a:cubicBezTo>
                  <a:cubicBezTo>
                    <a:pt x="18755" y="13917"/>
                    <a:pt x="18783" y="13829"/>
                    <a:pt x="18808" y="13743"/>
                  </a:cubicBezTo>
                  <a:lnTo>
                    <a:pt x="18835" y="13636"/>
                  </a:lnTo>
                  <a:lnTo>
                    <a:pt x="18837" y="13619"/>
                  </a:lnTo>
                  <a:cubicBezTo>
                    <a:pt x="18852" y="13552"/>
                    <a:pt x="18866" y="13482"/>
                    <a:pt x="18879" y="13404"/>
                  </a:cubicBezTo>
                  <a:cubicBezTo>
                    <a:pt x="18882" y="13384"/>
                    <a:pt x="18885" y="13363"/>
                    <a:pt x="18889" y="13343"/>
                  </a:cubicBezTo>
                  <a:cubicBezTo>
                    <a:pt x="18917" y="13146"/>
                    <a:pt x="18927" y="12948"/>
                    <a:pt x="18921" y="12750"/>
                  </a:cubicBezTo>
                  <a:lnTo>
                    <a:pt x="18917" y="12708"/>
                  </a:lnTo>
                  <a:cubicBezTo>
                    <a:pt x="18912" y="12617"/>
                    <a:pt x="18906" y="12533"/>
                    <a:pt x="18895" y="12450"/>
                  </a:cubicBezTo>
                  <a:lnTo>
                    <a:pt x="18890" y="12396"/>
                  </a:lnTo>
                  <a:lnTo>
                    <a:pt x="18883" y="12365"/>
                  </a:lnTo>
                  <a:cubicBezTo>
                    <a:pt x="18872" y="12289"/>
                    <a:pt x="18857" y="12213"/>
                    <a:pt x="18837" y="12135"/>
                  </a:cubicBezTo>
                  <a:lnTo>
                    <a:pt x="18830" y="12102"/>
                  </a:lnTo>
                  <a:cubicBezTo>
                    <a:pt x="18811" y="12022"/>
                    <a:pt x="18788" y="11943"/>
                    <a:pt x="18765" y="11867"/>
                  </a:cubicBezTo>
                  <a:lnTo>
                    <a:pt x="18750" y="11825"/>
                  </a:lnTo>
                  <a:cubicBezTo>
                    <a:pt x="18719" y="11736"/>
                    <a:pt x="18686" y="11650"/>
                    <a:pt x="18649" y="11565"/>
                  </a:cubicBezTo>
                  <a:cubicBezTo>
                    <a:pt x="18637" y="11538"/>
                    <a:pt x="18624" y="11511"/>
                    <a:pt x="18613" y="11486"/>
                  </a:cubicBezTo>
                  <a:cubicBezTo>
                    <a:pt x="18646" y="11401"/>
                    <a:pt x="18677" y="11314"/>
                    <a:pt x="18702" y="11227"/>
                  </a:cubicBezTo>
                  <a:cubicBezTo>
                    <a:pt x="18756" y="11043"/>
                    <a:pt x="18794" y="10850"/>
                    <a:pt x="18814" y="10652"/>
                  </a:cubicBezTo>
                  <a:cubicBezTo>
                    <a:pt x="18827" y="10518"/>
                    <a:pt x="18832" y="10381"/>
                    <a:pt x="18830" y="10241"/>
                  </a:cubicBezTo>
                  <a:cubicBezTo>
                    <a:pt x="18829" y="10138"/>
                    <a:pt x="18821" y="10034"/>
                    <a:pt x="18810" y="9928"/>
                  </a:cubicBezTo>
                  <a:cubicBezTo>
                    <a:pt x="18974" y="9733"/>
                    <a:pt x="19120" y="9509"/>
                    <a:pt x="19248" y="9262"/>
                  </a:cubicBezTo>
                  <a:cubicBezTo>
                    <a:pt x="19288" y="9184"/>
                    <a:pt x="19328" y="9103"/>
                    <a:pt x="19365" y="9018"/>
                  </a:cubicBezTo>
                  <a:cubicBezTo>
                    <a:pt x="19416" y="8905"/>
                    <a:pt x="19460" y="8785"/>
                    <a:pt x="19497" y="8657"/>
                  </a:cubicBezTo>
                  <a:cubicBezTo>
                    <a:pt x="19509" y="8614"/>
                    <a:pt x="19519" y="8574"/>
                    <a:pt x="19529" y="8531"/>
                  </a:cubicBezTo>
                  <a:cubicBezTo>
                    <a:pt x="19543" y="8476"/>
                    <a:pt x="19561" y="8399"/>
                    <a:pt x="19574" y="8311"/>
                  </a:cubicBezTo>
                  <a:cubicBezTo>
                    <a:pt x="19581" y="8263"/>
                    <a:pt x="19588" y="8215"/>
                    <a:pt x="19592" y="8164"/>
                  </a:cubicBezTo>
                  <a:cubicBezTo>
                    <a:pt x="19598" y="8094"/>
                    <a:pt x="19605" y="8025"/>
                    <a:pt x="19607" y="7948"/>
                  </a:cubicBezTo>
                  <a:cubicBezTo>
                    <a:pt x="19607" y="7908"/>
                    <a:pt x="19607" y="7866"/>
                    <a:pt x="19605" y="7826"/>
                  </a:cubicBezTo>
                  <a:cubicBezTo>
                    <a:pt x="19603" y="7757"/>
                    <a:pt x="19600" y="7687"/>
                    <a:pt x="19594" y="7617"/>
                  </a:cubicBezTo>
                  <a:cubicBezTo>
                    <a:pt x="19591" y="7584"/>
                    <a:pt x="19586" y="7552"/>
                    <a:pt x="19582" y="7519"/>
                  </a:cubicBezTo>
                  <a:lnTo>
                    <a:pt x="19580" y="7499"/>
                  </a:lnTo>
                  <a:cubicBezTo>
                    <a:pt x="19570" y="7436"/>
                    <a:pt x="19561" y="7373"/>
                    <a:pt x="19548" y="7309"/>
                  </a:cubicBezTo>
                  <a:cubicBezTo>
                    <a:pt x="19540" y="7274"/>
                    <a:pt x="19532" y="7238"/>
                    <a:pt x="19524" y="7206"/>
                  </a:cubicBezTo>
                  <a:cubicBezTo>
                    <a:pt x="19509" y="7146"/>
                    <a:pt x="19493" y="7085"/>
                    <a:pt x="19477" y="7032"/>
                  </a:cubicBezTo>
                  <a:cubicBezTo>
                    <a:pt x="19468" y="7000"/>
                    <a:pt x="19458" y="6968"/>
                    <a:pt x="19445" y="6933"/>
                  </a:cubicBezTo>
                  <a:cubicBezTo>
                    <a:pt x="19427" y="6877"/>
                    <a:pt x="19406" y="6823"/>
                    <a:pt x="19386" y="6775"/>
                  </a:cubicBezTo>
                  <a:cubicBezTo>
                    <a:pt x="19375" y="6749"/>
                    <a:pt x="19364" y="6721"/>
                    <a:pt x="19353" y="6695"/>
                  </a:cubicBezTo>
                  <a:cubicBezTo>
                    <a:pt x="19331" y="6643"/>
                    <a:pt x="19308" y="6593"/>
                    <a:pt x="19284" y="6545"/>
                  </a:cubicBezTo>
                  <a:lnTo>
                    <a:pt x="19251" y="6480"/>
                  </a:lnTo>
                  <a:cubicBezTo>
                    <a:pt x="19241" y="6461"/>
                    <a:pt x="19232" y="6444"/>
                    <a:pt x="19223" y="6427"/>
                  </a:cubicBezTo>
                  <a:cubicBezTo>
                    <a:pt x="19358" y="5678"/>
                    <a:pt x="19277" y="4731"/>
                    <a:pt x="18602" y="3830"/>
                  </a:cubicBezTo>
                  <a:cubicBezTo>
                    <a:pt x="18170" y="3255"/>
                    <a:pt x="17579" y="2895"/>
                    <a:pt x="16909" y="2788"/>
                  </a:cubicBezTo>
                  <a:cubicBezTo>
                    <a:pt x="16411" y="1835"/>
                    <a:pt x="15534" y="1071"/>
                    <a:pt x="14297" y="1026"/>
                  </a:cubicBezTo>
                  <a:cubicBezTo>
                    <a:pt x="14215" y="1023"/>
                    <a:pt x="14137" y="1022"/>
                    <a:pt x="14059" y="1022"/>
                  </a:cubicBezTo>
                  <a:cubicBezTo>
                    <a:pt x="13681" y="1022"/>
                    <a:pt x="13348" y="1057"/>
                    <a:pt x="13056" y="1116"/>
                  </a:cubicBezTo>
                  <a:cubicBezTo>
                    <a:pt x="12661" y="780"/>
                    <a:pt x="12148" y="562"/>
                    <a:pt x="11526" y="562"/>
                  </a:cubicBezTo>
                  <a:cubicBezTo>
                    <a:pt x="11453" y="562"/>
                    <a:pt x="11377" y="565"/>
                    <a:pt x="11299" y="572"/>
                  </a:cubicBezTo>
                  <a:cubicBezTo>
                    <a:pt x="11180" y="583"/>
                    <a:pt x="11063" y="600"/>
                    <a:pt x="10948" y="622"/>
                  </a:cubicBezTo>
                  <a:lnTo>
                    <a:pt x="10758" y="622"/>
                  </a:lnTo>
                  <a:lnTo>
                    <a:pt x="10527" y="741"/>
                  </a:lnTo>
                  <a:cubicBezTo>
                    <a:pt x="10470" y="762"/>
                    <a:pt x="10414" y="785"/>
                    <a:pt x="10360" y="810"/>
                  </a:cubicBezTo>
                  <a:cubicBezTo>
                    <a:pt x="10200" y="724"/>
                    <a:pt x="10039" y="644"/>
                    <a:pt x="9881" y="572"/>
                  </a:cubicBezTo>
                  <a:lnTo>
                    <a:pt x="9866" y="565"/>
                  </a:lnTo>
                  <a:cubicBezTo>
                    <a:pt x="9701" y="489"/>
                    <a:pt x="9534" y="420"/>
                    <a:pt x="9368" y="359"/>
                  </a:cubicBezTo>
                  <a:lnTo>
                    <a:pt x="9348" y="352"/>
                  </a:lnTo>
                  <a:cubicBezTo>
                    <a:pt x="9265" y="322"/>
                    <a:pt x="9181" y="292"/>
                    <a:pt x="9094" y="264"/>
                  </a:cubicBezTo>
                  <a:lnTo>
                    <a:pt x="9079" y="259"/>
                  </a:lnTo>
                  <a:cubicBezTo>
                    <a:pt x="8540" y="87"/>
                    <a:pt x="8013" y="0"/>
                    <a:pt x="7516" y="0"/>
                  </a:cubicBezTo>
                  <a:close/>
                </a:path>
              </a:pathLst>
            </a:custGeom>
            <a:solidFill>
              <a:schemeClr val="lt1"/>
            </a:solidFill>
            <a:ln>
              <a:noFill/>
            </a:ln>
            <a:effectLst>
              <a:outerShdw blurRad="57150" dist="19050" dir="540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2192;p44">
              <a:extLst>
                <a:ext uri="{FF2B5EF4-FFF2-40B4-BE49-F238E27FC236}">
                  <a16:creationId xmlns:a16="http://schemas.microsoft.com/office/drawing/2014/main" id="{1548E518-F421-0B19-47A9-855E23F1E83D}"/>
                </a:ext>
              </a:extLst>
            </p:cNvPr>
            <p:cNvSpPr/>
            <p:nvPr/>
          </p:nvSpPr>
          <p:spPr>
            <a:xfrm>
              <a:off x="2633525" y="1098975"/>
              <a:ext cx="386500" cy="194575"/>
            </a:xfrm>
            <a:custGeom>
              <a:avLst/>
              <a:gdLst/>
              <a:ahLst/>
              <a:cxnLst/>
              <a:rect l="l" t="t" r="r" b="b"/>
              <a:pathLst>
                <a:path w="15460" h="7783" extrusionOk="0">
                  <a:moveTo>
                    <a:pt x="7728" y="1"/>
                  </a:moveTo>
                  <a:lnTo>
                    <a:pt x="7728" y="12"/>
                  </a:lnTo>
                  <a:cubicBezTo>
                    <a:pt x="7429" y="71"/>
                    <a:pt x="6046" y="344"/>
                    <a:pt x="5932" y="445"/>
                  </a:cubicBezTo>
                  <a:cubicBezTo>
                    <a:pt x="5932" y="445"/>
                    <a:pt x="6068" y="2185"/>
                    <a:pt x="5748" y="2524"/>
                  </a:cubicBezTo>
                  <a:cubicBezTo>
                    <a:pt x="5428" y="2864"/>
                    <a:pt x="2544" y="2086"/>
                    <a:pt x="1074" y="3951"/>
                  </a:cubicBezTo>
                  <a:cubicBezTo>
                    <a:pt x="679" y="4451"/>
                    <a:pt x="314" y="5478"/>
                    <a:pt x="1" y="6731"/>
                  </a:cubicBezTo>
                  <a:cubicBezTo>
                    <a:pt x="1099" y="7295"/>
                    <a:pt x="2439" y="7487"/>
                    <a:pt x="3662" y="7618"/>
                  </a:cubicBezTo>
                  <a:cubicBezTo>
                    <a:pt x="4854" y="7744"/>
                    <a:pt x="6053" y="7782"/>
                    <a:pt x="7252" y="7782"/>
                  </a:cubicBezTo>
                  <a:cubicBezTo>
                    <a:pt x="7430" y="7782"/>
                    <a:pt x="7608" y="7781"/>
                    <a:pt x="7786" y="7780"/>
                  </a:cubicBezTo>
                  <a:cubicBezTo>
                    <a:pt x="10403" y="7754"/>
                    <a:pt x="13116" y="7552"/>
                    <a:pt x="15460" y="6528"/>
                  </a:cubicBezTo>
                  <a:cubicBezTo>
                    <a:pt x="15159" y="5367"/>
                    <a:pt x="14812" y="4425"/>
                    <a:pt x="14440" y="3953"/>
                  </a:cubicBezTo>
                  <a:cubicBezTo>
                    <a:pt x="12970" y="2086"/>
                    <a:pt x="9743" y="2821"/>
                    <a:pt x="9423" y="2482"/>
                  </a:cubicBezTo>
                  <a:cubicBezTo>
                    <a:pt x="9103" y="2142"/>
                    <a:pt x="9208" y="360"/>
                    <a:pt x="9208" y="360"/>
                  </a:cubicBezTo>
                  <a:cubicBezTo>
                    <a:pt x="9093" y="259"/>
                    <a:pt x="8082" y="70"/>
                    <a:pt x="7786" y="12"/>
                  </a:cubicBezTo>
                  <a:lnTo>
                    <a:pt x="7786" y="1"/>
                  </a:lnTo>
                  <a:cubicBezTo>
                    <a:pt x="7786" y="1"/>
                    <a:pt x="7773" y="3"/>
                    <a:pt x="7756" y="6"/>
                  </a:cubicBezTo>
                  <a:cubicBezTo>
                    <a:pt x="7739" y="2"/>
                    <a:pt x="7728" y="1"/>
                    <a:pt x="7728"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2193;p44">
              <a:extLst>
                <a:ext uri="{FF2B5EF4-FFF2-40B4-BE49-F238E27FC236}">
                  <a16:creationId xmlns:a16="http://schemas.microsoft.com/office/drawing/2014/main" id="{02B815BE-F9C4-01D8-98B1-8D4827638AE8}"/>
                </a:ext>
              </a:extLst>
            </p:cNvPr>
            <p:cNvSpPr/>
            <p:nvPr/>
          </p:nvSpPr>
          <p:spPr>
            <a:xfrm>
              <a:off x="2842825" y="1206875"/>
              <a:ext cx="550" cy="1100"/>
            </a:xfrm>
            <a:custGeom>
              <a:avLst/>
              <a:gdLst/>
              <a:ahLst/>
              <a:cxnLst/>
              <a:rect l="l" t="t" r="r" b="b"/>
              <a:pathLst>
                <a:path w="22" h="44" extrusionOk="0">
                  <a:moveTo>
                    <a:pt x="21" y="1"/>
                  </a:moveTo>
                  <a:cubicBezTo>
                    <a:pt x="5" y="28"/>
                    <a:pt x="0" y="44"/>
                    <a:pt x="0" y="44"/>
                  </a:cubicBezTo>
                  <a:cubicBezTo>
                    <a:pt x="0" y="44"/>
                    <a:pt x="10" y="29"/>
                    <a:pt x="21"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2194;p44">
              <a:extLst>
                <a:ext uri="{FF2B5EF4-FFF2-40B4-BE49-F238E27FC236}">
                  <a16:creationId xmlns:a16="http://schemas.microsoft.com/office/drawing/2014/main" id="{C70F2049-DD8A-93AF-30E0-0CAB8ABF43FA}"/>
                </a:ext>
              </a:extLst>
            </p:cNvPr>
            <p:cNvSpPr/>
            <p:nvPr/>
          </p:nvSpPr>
          <p:spPr>
            <a:xfrm>
              <a:off x="2768900" y="1099000"/>
              <a:ext cx="133000" cy="86575"/>
            </a:xfrm>
            <a:custGeom>
              <a:avLst/>
              <a:gdLst/>
              <a:ahLst/>
              <a:cxnLst/>
              <a:rect l="l" t="t" r="r" b="b"/>
              <a:pathLst>
                <a:path w="5320" h="3463" extrusionOk="0">
                  <a:moveTo>
                    <a:pt x="2313" y="1"/>
                  </a:moveTo>
                  <a:lnTo>
                    <a:pt x="2313" y="12"/>
                  </a:lnTo>
                  <a:cubicBezTo>
                    <a:pt x="2014" y="71"/>
                    <a:pt x="631" y="345"/>
                    <a:pt x="517" y="446"/>
                  </a:cubicBezTo>
                  <a:cubicBezTo>
                    <a:pt x="517" y="446"/>
                    <a:pt x="653" y="2185"/>
                    <a:pt x="333" y="2525"/>
                  </a:cubicBezTo>
                  <a:cubicBezTo>
                    <a:pt x="283" y="2579"/>
                    <a:pt x="166" y="2605"/>
                    <a:pt x="0" y="2616"/>
                  </a:cubicBezTo>
                  <a:cubicBezTo>
                    <a:pt x="120" y="2980"/>
                    <a:pt x="272" y="3246"/>
                    <a:pt x="462" y="3283"/>
                  </a:cubicBezTo>
                  <a:cubicBezTo>
                    <a:pt x="462" y="3283"/>
                    <a:pt x="1151" y="2646"/>
                    <a:pt x="1126" y="1728"/>
                  </a:cubicBezTo>
                  <a:cubicBezTo>
                    <a:pt x="1126" y="1728"/>
                    <a:pt x="1126" y="1728"/>
                    <a:pt x="1126" y="1728"/>
                  </a:cubicBezTo>
                  <a:lnTo>
                    <a:pt x="1126" y="1728"/>
                  </a:lnTo>
                  <a:cubicBezTo>
                    <a:pt x="1126" y="1728"/>
                    <a:pt x="1563" y="2131"/>
                    <a:pt x="2124" y="2131"/>
                  </a:cubicBezTo>
                  <a:cubicBezTo>
                    <a:pt x="2253" y="2131"/>
                    <a:pt x="2388" y="2110"/>
                    <a:pt x="2527" y="2057"/>
                  </a:cubicBezTo>
                  <a:cubicBezTo>
                    <a:pt x="3266" y="1776"/>
                    <a:pt x="3368" y="1675"/>
                    <a:pt x="3368" y="1675"/>
                  </a:cubicBezTo>
                  <a:cubicBezTo>
                    <a:pt x="3368" y="1675"/>
                    <a:pt x="3413" y="3462"/>
                    <a:pt x="4444" y="3462"/>
                  </a:cubicBezTo>
                  <a:cubicBezTo>
                    <a:pt x="4514" y="3462"/>
                    <a:pt x="4589" y="3454"/>
                    <a:pt x="4669" y="3436"/>
                  </a:cubicBezTo>
                  <a:cubicBezTo>
                    <a:pt x="5004" y="3361"/>
                    <a:pt x="5204" y="3036"/>
                    <a:pt x="5319" y="2604"/>
                  </a:cubicBezTo>
                  <a:cubicBezTo>
                    <a:pt x="4643" y="2586"/>
                    <a:pt x="4126" y="2607"/>
                    <a:pt x="4008" y="2482"/>
                  </a:cubicBezTo>
                  <a:cubicBezTo>
                    <a:pt x="3688" y="2142"/>
                    <a:pt x="3793" y="361"/>
                    <a:pt x="3793" y="361"/>
                  </a:cubicBezTo>
                  <a:cubicBezTo>
                    <a:pt x="3678" y="260"/>
                    <a:pt x="2667" y="70"/>
                    <a:pt x="2371" y="12"/>
                  </a:cubicBezTo>
                  <a:lnTo>
                    <a:pt x="2371" y="1"/>
                  </a:lnTo>
                  <a:cubicBezTo>
                    <a:pt x="2371" y="1"/>
                    <a:pt x="2358" y="3"/>
                    <a:pt x="2341" y="6"/>
                  </a:cubicBezTo>
                  <a:cubicBezTo>
                    <a:pt x="2324" y="2"/>
                    <a:pt x="2313" y="1"/>
                    <a:pt x="231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2195;p44">
              <a:extLst>
                <a:ext uri="{FF2B5EF4-FFF2-40B4-BE49-F238E27FC236}">
                  <a16:creationId xmlns:a16="http://schemas.microsoft.com/office/drawing/2014/main" id="{DE6ABF74-39DD-31DE-AB0E-82CEB4519135}"/>
                </a:ext>
              </a:extLst>
            </p:cNvPr>
            <p:cNvSpPr/>
            <p:nvPr/>
          </p:nvSpPr>
          <p:spPr>
            <a:xfrm>
              <a:off x="2606850" y="924475"/>
              <a:ext cx="95775" cy="89225"/>
            </a:xfrm>
            <a:custGeom>
              <a:avLst/>
              <a:gdLst/>
              <a:ahLst/>
              <a:cxnLst/>
              <a:rect l="l" t="t" r="r" b="b"/>
              <a:pathLst>
                <a:path w="3831" h="3569" extrusionOk="0">
                  <a:moveTo>
                    <a:pt x="1699" y="1"/>
                  </a:moveTo>
                  <a:cubicBezTo>
                    <a:pt x="1573" y="1"/>
                    <a:pt x="1431" y="28"/>
                    <a:pt x="1280" y="103"/>
                  </a:cubicBezTo>
                  <a:cubicBezTo>
                    <a:pt x="564" y="456"/>
                    <a:pt x="0" y="2295"/>
                    <a:pt x="2095" y="3390"/>
                  </a:cubicBezTo>
                  <a:cubicBezTo>
                    <a:pt x="2331" y="3513"/>
                    <a:pt x="2519" y="3568"/>
                    <a:pt x="2668" y="3568"/>
                  </a:cubicBezTo>
                  <a:cubicBezTo>
                    <a:pt x="3830" y="3568"/>
                    <a:pt x="2529" y="210"/>
                    <a:pt x="2283" y="210"/>
                  </a:cubicBezTo>
                  <a:cubicBezTo>
                    <a:pt x="2282" y="210"/>
                    <a:pt x="2281" y="210"/>
                    <a:pt x="2280" y="210"/>
                  </a:cubicBezTo>
                  <a:cubicBezTo>
                    <a:pt x="2280" y="210"/>
                    <a:pt x="2048" y="1"/>
                    <a:pt x="169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2196;p44">
              <a:extLst>
                <a:ext uri="{FF2B5EF4-FFF2-40B4-BE49-F238E27FC236}">
                  <a16:creationId xmlns:a16="http://schemas.microsoft.com/office/drawing/2014/main" id="{F86B086C-78D3-29EE-6BF8-C5B14311987A}"/>
                </a:ext>
              </a:extLst>
            </p:cNvPr>
            <p:cNvSpPr/>
            <p:nvPr/>
          </p:nvSpPr>
          <p:spPr>
            <a:xfrm>
              <a:off x="2606850" y="924475"/>
              <a:ext cx="95775" cy="89225"/>
            </a:xfrm>
            <a:custGeom>
              <a:avLst/>
              <a:gdLst/>
              <a:ahLst/>
              <a:cxnLst/>
              <a:rect l="l" t="t" r="r" b="b"/>
              <a:pathLst>
                <a:path w="3831" h="3569" extrusionOk="0">
                  <a:moveTo>
                    <a:pt x="1699" y="1"/>
                  </a:moveTo>
                  <a:cubicBezTo>
                    <a:pt x="1573" y="1"/>
                    <a:pt x="1431" y="28"/>
                    <a:pt x="1280" y="103"/>
                  </a:cubicBezTo>
                  <a:cubicBezTo>
                    <a:pt x="564" y="456"/>
                    <a:pt x="0" y="2295"/>
                    <a:pt x="2095" y="3390"/>
                  </a:cubicBezTo>
                  <a:cubicBezTo>
                    <a:pt x="2331" y="3513"/>
                    <a:pt x="2519" y="3568"/>
                    <a:pt x="2668" y="3568"/>
                  </a:cubicBezTo>
                  <a:cubicBezTo>
                    <a:pt x="3830" y="3568"/>
                    <a:pt x="2529" y="210"/>
                    <a:pt x="2283" y="210"/>
                  </a:cubicBezTo>
                  <a:cubicBezTo>
                    <a:pt x="2282" y="210"/>
                    <a:pt x="2281" y="210"/>
                    <a:pt x="2280" y="210"/>
                  </a:cubicBezTo>
                  <a:cubicBezTo>
                    <a:pt x="2280" y="210"/>
                    <a:pt x="2048" y="1"/>
                    <a:pt x="169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2197;p44">
              <a:extLst>
                <a:ext uri="{FF2B5EF4-FFF2-40B4-BE49-F238E27FC236}">
                  <a16:creationId xmlns:a16="http://schemas.microsoft.com/office/drawing/2014/main" id="{9B2AB328-F0D0-8B3B-62E5-543616901A07}"/>
                </a:ext>
              </a:extLst>
            </p:cNvPr>
            <p:cNvSpPr/>
            <p:nvPr/>
          </p:nvSpPr>
          <p:spPr>
            <a:xfrm>
              <a:off x="2629600" y="948050"/>
              <a:ext cx="37750" cy="46325"/>
            </a:xfrm>
            <a:custGeom>
              <a:avLst/>
              <a:gdLst/>
              <a:ahLst/>
              <a:cxnLst/>
              <a:rect l="l" t="t" r="r" b="b"/>
              <a:pathLst>
                <a:path w="1510" h="1853" extrusionOk="0">
                  <a:moveTo>
                    <a:pt x="594" y="0"/>
                  </a:moveTo>
                  <a:cubicBezTo>
                    <a:pt x="244" y="0"/>
                    <a:pt x="0" y="373"/>
                    <a:pt x="0" y="373"/>
                  </a:cubicBezTo>
                  <a:cubicBezTo>
                    <a:pt x="215" y="1655"/>
                    <a:pt x="823" y="1853"/>
                    <a:pt x="1178" y="1853"/>
                  </a:cubicBezTo>
                  <a:cubicBezTo>
                    <a:pt x="1337" y="1853"/>
                    <a:pt x="1445" y="1813"/>
                    <a:pt x="1445" y="1813"/>
                  </a:cubicBezTo>
                  <a:cubicBezTo>
                    <a:pt x="1445" y="1813"/>
                    <a:pt x="1156" y="1585"/>
                    <a:pt x="1073" y="1277"/>
                  </a:cubicBezTo>
                  <a:cubicBezTo>
                    <a:pt x="1008" y="1041"/>
                    <a:pt x="1236" y="1014"/>
                    <a:pt x="1343" y="1014"/>
                  </a:cubicBezTo>
                  <a:cubicBezTo>
                    <a:pt x="1374" y="1014"/>
                    <a:pt x="1395" y="1016"/>
                    <a:pt x="1395" y="1016"/>
                  </a:cubicBezTo>
                  <a:cubicBezTo>
                    <a:pt x="1395" y="1016"/>
                    <a:pt x="1510" y="589"/>
                    <a:pt x="972" y="151"/>
                  </a:cubicBezTo>
                  <a:cubicBezTo>
                    <a:pt x="838" y="41"/>
                    <a:pt x="710" y="0"/>
                    <a:pt x="59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2198;p44">
              <a:extLst>
                <a:ext uri="{FF2B5EF4-FFF2-40B4-BE49-F238E27FC236}">
                  <a16:creationId xmlns:a16="http://schemas.microsoft.com/office/drawing/2014/main" id="{AC0F6B14-2BE4-DFBC-ABE7-6CA58B08AAFF}"/>
                </a:ext>
              </a:extLst>
            </p:cNvPr>
            <p:cNvSpPr/>
            <p:nvPr/>
          </p:nvSpPr>
          <p:spPr>
            <a:xfrm>
              <a:off x="2618200" y="925300"/>
              <a:ext cx="84425" cy="88400"/>
            </a:xfrm>
            <a:custGeom>
              <a:avLst/>
              <a:gdLst/>
              <a:ahLst/>
              <a:cxnLst/>
              <a:rect l="l" t="t" r="r" b="b"/>
              <a:pathLst>
                <a:path w="3377" h="3536" extrusionOk="0">
                  <a:moveTo>
                    <a:pt x="1480" y="1"/>
                  </a:moveTo>
                  <a:lnTo>
                    <a:pt x="1480" y="1"/>
                  </a:lnTo>
                  <a:cubicBezTo>
                    <a:pt x="1588" y="450"/>
                    <a:pt x="1511" y="1566"/>
                    <a:pt x="928" y="1566"/>
                  </a:cubicBezTo>
                  <a:cubicBezTo>
                    <a:pt x="878" y="1566"/>
                    <a:pt x="825" y="1558"/>
                    <a:pt x="767" y="1540"/>
                  </a:cubicBezTo>
                  <a:cubicBezTo>
                    <a:pt x="301" y="1399"/>
                    <a:pt x="264" y="992"/>
                    <a:pt x="322" y="652"/>
                  </a:cubicBezTo>
                  <a:lnTo>
                    <a:pt x="322" y="652"/>
                  </a:lnTo>
                  <a:cubicBezTo>
                    <a:pt x="0" y="1377"/>
                    <a:pt x="120" y="2563"/>
                    <a:pt x="1640" y="3358"/>
                  </a:cubicBezTo>
                  <a:cubicBezTo>
                    <a:pt x="1876" y="3481"/>
                    <a:pt x="2064" y="3536"/>
                    <a:pt x="2213" y="3536"/>
                  </a:cubicBezTo>
                  <a:cubicBezTo>
                    <a:pt x="3376" y="3536"/>
                    <a:pt x="2075" y="177"/>
                    <a:pt x="1829" y="177"/>
                  </a:cubicBezTo>
                  <a:cubicBezTo>
                    <a:pt x="1828" y="177"/>
                    <a:pt x="1827" y="177"/>
                    <a:pt x="1826" y="177"/>
                  </a:cubicBezTo>
                  <a:cubicBezTo>
                    <a:pt x="1826" y="177"/>
                    <a:pt x="1694" y="57"/>
                    <a:pt x="148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2199;p44">
              <a:extLst>
                <a:ext uri="{FF2B5EF4-FFF2-40B4-BE49-F238E27FC236}">
                  <a16:creationId xmlns:a16="http://schemas.microsoft.com/office/drawing/2014/main" id="{38A5BAC6-E078-4455-F944-FCA1BC8CA936}"/>
                </a:ext>
              </a:extLst>
            </p:cNvPr>
            <p:cNvSpPr/>
            <p:nvPr/>
          </p:nvSpPr>
          <p:spPr>
            <a:xfrm>
              <a:off x="2635100" y="930775"/>
              <a:ext cx="13675" cy="9175"/>
            </a:xfrm>
            <a:custGeom>
              <a:avLst/>
              <a:gdLst/>
              <a:ahLst/>
              <a:cxnLst/>
              <a:rect l="l" t="t" r="r" b="b"/>
              <a:pathLst>
                <a:path w="547" h="367" extrusionOk="0">
                  <a:moveTo>
                    <a:pt x="403" y="1"/>
                  </a:moveTo>
                  <a:cubicBezTo>
                    <a:pt x="346" y="1"/>
                    <a:pt x="275" y="21"/>
                    <a:pt x="206" y="61"/>
                  </a:cubicBezTo>
                  <a:cubicBezTo>
                    <a:pt x="75" y="136"/>
                    <a:pt x="1" y="252"/>
                    <a:pt x="38" y="320"/>
                  </a:cubicBezTo>
                  <a:cubicBezTo>
                    <a:pt x="55" y="352"/>
                    <a:pt x="94" y="367"/>
                    <a:pt x="143" y="367"/>
                  </a:cubicBezTo>
                  <a:cubicBezTo>
                    <a:pt x="200" y="367"/>
                    <a:pt x="271" y="346"/>
                    <a:pt x="341" y="306"/>
                  </a:cubicBezTo>
                  <a:cubicBezTo>
                    <a:pt x="472" y="232"/>
                    <a:pt x="546" y="116"/>
                    <a:pt x="509" y="48"/>
                  </a:cubicBezTo>
                  <a:cubicBezTo>
                    <a:pt x="491" y="16"/>
                    <a:pt x="453" y="1"/>
                    <a:pt x="40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2200;p44">
              <a:extLst>
                <a:ext uri="{FF2B5EF4-FFF2-40B4-BE49-F238E27FC236}">
                  <a16:creationId xmlns:a16="http://schemas.microsoft.com/office/drawing/2014/main" id="{CD905BB2-BD60-5E00-88D6-E6967A909D12}"/>
                </a:ext>
              </a:extLst>
            </p:cNvPr>
            <p:cNvSpPr/>
            <p:nvPr/>
          </p:nvSpPr>
          <p:spPr>
            <a:xfrm>
              <a:off x="2638275" y="947600"/>
              <a:ext cx="31850" cy="43600"/>
            </a:xfrm>
            <a:custGeom>
              <a:avLst/>
              <a:gdLst/>
              <a:ahLst/>
              <a:cxnLst/>
              <a:rect l="l" t="t" r="r" b="b"/>
              <a:pathLst>
                <a:path w="1274" h="1744" extrusionOk="0">
                  <a:moveTo>
                    <a:pt x="286" y="0"/>
                  </a:moveTo>
                  <a:cubicBezTo>
                    <a:pt x="261" y="0"/>
                    <a:pt x="236" y="2"/>
                    <a:pt x="212" y="6"/>
                  </a:cubicBezTo>
                  <a:cubicBezTo>
                    <a:pt x="71" y="27"/>
                    <a:pt x="0" y="99"/>
                    <a:pt x="8" y="107"/>
                  </a:cubicBezTo>
                  <a:cubicBezTo>
                    <a:pt x="9" y="109"/>
                    <a:pt x="12" y="110"/>
                    <a:pt x="15" y="110"/>
                  </a:cubicBezTo>
                  <a:cubicBezTo>
                    <a:pt x="37" y="110"/>
                    <a:pt x="102" y="84"/>
                    <a:pt x="195" y="84"/>
                  </a:cubicBezTo>
                  <a:cubicBezTo>
                    <a:pt x="203" y="84"/>
                    <a:pt x="210" y="85"/>
                    <a:pt x="218" y="85"/>
                  </a:cubicBezTo>
                  <a:cubicBezTo>
                    <a:pt x="340" y="86"/>
                    <a:pt x="495" y="147"/>
                    <a:pt x="615" y="255"/>
                  </a:cubicBezTo>
                  <a:cubicBezTo>
                    <a:pt x="740" y="362"/>
                    <a:pt x="825" y="506"/>
                    <a:pt x="879" y="619"/>
                  </a:cubicBezTo>
                  <a:cubicBezTo>
                    <a:pt x="934" y="734"/>
                    <a:pt x="964" y="815"/>
                    <a:pt x="964" y="815"/>
                  </a:cubicBezTo>
                  <a:cubicBezTo>
                    <a:pt x="964" y="815"/>
                    <a:pt x="965" y="820"/>
                    <a:pt x="975" y="842"/>
                  </a:cubicBezTo>
                  <a:cubicBezTo>
                    <a:pt x="975" y="842"/>
                    <a:pt x="976" y="842"/>
                    <a:pt x="977" y="846"/>
                  </a:cubicBezTo>
                  <a:cubicBezTo>
                    <a:pt x="980" y="847"/>
                    <a:pt x="981" y="848"/>
                    <a:pt x="977" y="851"/>
                  </a:cubicBezTo>
                  <a:cubicBezTo>
                    <a:pt x="978" y="851"/>
                    <a:pt x="979" y="851"/>
                    <a:pt x="979" y="851"/>
                  </a:cubicBezTo>
                  <a:cubicBezTo>
                    <a:pt x="983" y="851"/>
                    <a:pt x="943" y="858"/>
                    <a:pt x="917" y="867"/>
                  </a:cubicBezTo>
                  <a:cubicBezTo>
                    <a:pt x="886" y="876"/>
                    <a:pt x="854" y="889"/>
                    <a:pt x="822" y="910"/>
                  </a:cubicBezTo>
                  <a:cubicBezTo>
                    <a:pt x="691" y="980"/>
                    <a:pt x="584" y="1178"/>
                    <a:pt x="654" y="1356"/>
                  </a:cubicBezTo>
                  <a:cubicBezTo>
                    <a:pt x="688" y="1439"/>
                    <a:pt x="746" y="1492"/>
                    <a:pt x="794" y="1535"/>
                  </a:cubicBezTo>
                  <a:cubicBezTo>
                    <a:pt x="843" y="1577"/>
                    <a:pt x="888" y="1615"/>
                    <a:pt x="926" y="1649"/>
                  </a:cubicBezTo>
                  <a:cubicBezTo>
                    <a:pt x="996" y="1708"/>
                    <a:pt x="1048" y="1744"/>
                    <a:pt x="1062" y="1744"/>
                  </a:cubicBezTo>
                  <a:cubicBezTo>
                    <a:pt x="1064" y="1744"/>
                    <a:pt x="1065" y="1744"/>
                    <a:pt x="1066" y="1743"/>
                  </a:cubicBezTo>
                  <a:cubicBezTo>
                    <a:pt x="1075" y="1735"/>
                    <a:pt x="1037" y="1681"/>
                    <a:pt x="974" y="1602"/>
                  </a:cubicBezTo>
                  <a:cubicBezTo>
                    <a:pt x="918" y="1522"/>
                    <a:pt x="800" y="1418"/>
                    <a:pt x="770" y="1315"/>
                  </a:cubicBezTo>
                  <a:cubicBezTo>
                    <a:pt x="742" y="1212"/>
                    <a:pt x="819" y="1097"/>
                    <a:pt x="901" y="1065"/>
                  </a:cubicBezTo>
                  <a:cubicBezTo>
                    <a:pt x="922" y="1054"/>
                    <a:pt x="943" y="1048"/>
                    <a:pt x="964" y="1044"/>
                  </a:cubicBezTo>
                  <a:cubicBezTo>
                    <a:pt x="987" y="1040"/>
                    <a:pt x="990" y="1037"/>
                    <a:pt x="1046" y="1036"/>
                  </a:cubicBezTo>
                  <a:cubicBezTo>
                    <a:pt x="1135" y="1040"/>
                    <a:pt x="1228" y="1059"/>
                    <a:pt x="1274" y="1064"/>
                  </a:cubicBezTo>
                  <a:cubicBezTo>
                    <a:pt x="1162" y="778"/>
                    <a:pt x="1145" y="734"/>
                    <a:pt x="1145" y="734"/>
                  </a:cubicBezTo>
                  <a:cubicBezTo>
                    <a:pt x="1145" y="734"/>
                    <a:pt x="1109" y="650"/>
                    <a:pt x="1039" y="528"/>
                  </a:cubicBezTo>
                  <a:cubicBezTo>
                    <a:pt x="970" y="409"/>
                    <a:pt x="857" y="249"/>
                    <a:pt x="699" y="141"/>
                  </a:cubicBezTo>
                  <a:cubicBezTo>
                    <a:pt x="572" y="48"/>
                    <a:pt x="415" y="0"/>
                    <a:pt x="286"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2201;p44">
              <a:extLst>
                <a:ext uri="{FF2B5EF4-FFF2-40B4-BE49-F238E27FC236}">
                  <a16:creationId xmlns:a16="http://schemas.microsoft.com/office/drawing/2014/main" id="{A0800195-E386-7D0E-9D7C-9FBCC7279CD3}"/>
                </a:ext>
              </a:extLst>
            </p:cNvPr>
            <p:cNvSpPr/>
            <p:nvPr/>
          </p:nvSpPr>
          <p:spPr>
            <a:xfrm>
              <a:off x="2928825" y="924925"/>
              <a:ext cx="95925" cy="89175"/>
            </a:xfrm>
            <a:custGeom>
              <a:avLst/>
              <a:gdLst/>
              <a:ahLst/>
              <a:cxnLst/>
              <a:rect l="l" t="t" r="r" b="b"/>
              <a:pathLst>
                <a:path w="3837" h="3567" extrusionOk="0">
                  <a:moveTo>
                    <a:pt x="2140" y="0"/>
                  </a:moveTo>
                  <a:cubicBezTo>
                    <a:pt x="1792" y="0"/>
                    <a:pt x="1561" y="208"/>
                    <a:pt x="1561" y="208"/>
                  </a:cubicBezTo>
                  <a:cubicBezTo>
                    <a:pt x="1560" y="208"/>
                    <a:pt x="1559" y="207"/>
                    <a:pt x="1558" y="207"/>
                  </a:cubicBezTo>
                  <a:cubicBezTo>
                    <a:pt x="1312" y="207"/>
                    <a:pt x="0" y="3566"/>
                    <a:pt x="1166" y="3566"/>
                  </a:cubicBezTo>
                  <a:cubicBezTo>
                    <a:pt x="1314" y="3566"/>
                    <a:pt x="1503" y="3512"/>
                    <a:pt x="1738" y="3389"/>
                  </a:cubicBezTo>
                  <a:cubicBezTo>
                    <a:pt x="3836" y="2300"/>
                    <a:pt x="3277" y="458"/>
                    <a:pt x="2561" y="103"/>
                  </a:cubicBezTo>
                  <a:cubicBezTo>
                    <a:pt x="2409" y="28"/>
                    <a:pt x="2266" y="0"/>
                    <a:pt x="214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2202;p44">
              <a:extLst>
                <a:ext uri="{FF2B5EF4-FFF2-40B4-BE49-F238E27FC236}">
                  <a16:creationId xmlns:a16="http://schemas.microsoft.com/office/drawing/2014/main" id="{DA256039-B555-1DD6-35BD-E1B27405B0C1}"/>
                </a:ext>
              </a:extLst>
            </p:cNvPr>
            <p:cNvSpPr/>
            <p:nvPr/>
          </p:nvSpPr>
          <p:spPr>
            <a:xfrm>
              <a:off x="2928825" y="924925"/>
              <a:ext cx="95925" cy="89175"/>
            </a:xfrm>
            <a:custGeom>
              <a:avLst/>
              <a:gdLst/>
              <a:ahLst/>
              <a:cxnLst/>
              <a:rect l="l" t="t" r="r" b="b"/>
              <a:pathLst>
                <a:path w="3837" h="3567" extrusionOk="0">
                  <a:moveTo>
                    <a:pt x="2140" y="0"/>
                  </a:moveTo>
                  <a:cubicBezTo>
                    <a:pt x="1792" y="0"/>
                    <a:pt x="1561" y="208"/>
                    <a:pt x="1561" y="208"/>
                  </a:cubicBezTo>
                  <a:cubicBezTo>
                    <a:pt x="1560" y="208"/>
                    <a:pt x="1559" y="207"/>
                    <a:pt x="1558" y="207"/>
                  </a:cubicBezTo>
                  <a:cubicBezTo>
                    <a:pt x="1312" y="207"/>
                    <a:pt x="0" y="3566"/>
                    <a:pt x="1166" y="3566"/>
                  </a:cubicBezTo>
                  <a:cubicBezTo>
                    <a:pt x="1314" y="3566"/>
                    <a:pt x="1503" y="3512"/>
                    <a:pt x="1738" y="3389"/>
                  </a:cubicBezTo>
                  <a:cubicBezTo>
                    <a:pt x="3836" y="2300"/>
                    <a:pt x="3277" y="458"/>
                    <a:pt x="2561" y="103"/>
                  </a:cubicBezTo>
                  <a:cubicBezTo>
                    <a:pt x="2409" y="28"/>
                    <a:pt x="2266" y="0"/>
                    <a:pt x="214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2203;p44">
              <a:extLst>
                <a:ext uri="{FF2B5EF4-FFF2-40B4-BE49-F238E27FC236}">
                  <a16:creationId xmlns:a16="http://schemas.microsoft.com/office/drawing/2014/main" id="{A1BD5C26-BD87-B24B-398D-F3C80340AB04}"/>
                </a:ext>
              </a:extLst>
            </p:cNvPr>
            <p:cNvSpPr/>
            <p:nvPr/>
          </p:nvSpPr>
          <p:spPr>
            <a:xfrm>
              <a:off x="2964250" y="948500"/>
              <a:ext cx="37800" cy="46325"/>
            </a:xfrm>
            <a:custGeom>
              <a:avLst/>
              <a:gdLst/>
              <a:ahLst/>
              <a:cxnLst/>
              <a:rect l="l" t="t" r="r" b="b"/>
              <a:pathLst>
                <a:path w="1512" h="1853" extrusionOk="0">
                  <a:moveTo>
                    <a:pt x="917" y="0"/>
                  </a:moveTo>
                  <a:cubicBezTo>
                    <a:pt x="801" y="0"/>
                    <a:pt x="674" y="41"/>
                    <a:pt x="540" y="150"/>
                  </a:cubicBezTo>
                  <a:cubicBezTo>
                    <a:pt x="1" y="587"/>
                    <a:pt x="115" y="1015"/>
                    <a:pt x="115" y="1015"/>
                  </a:cubicBezTo>
                  <a:cubicBezTo>
                    <a:pt x="115" y="1015"/>
                    <a:pt x="134" y="1013"/>
                    <a:pt x="164" y="1013"/>
                  </a:cubicBezTo>
                  <a:cubicBezTo>
                    <a:pt x="270" y="1013"/>
                    <a:pt x="501" y="1040"/>
                    <a:pt x="435" y="1278"/>
                  </a:cubicBezTo>
                  <a:cubicBezTo>
                    <a:pt x="352" y="1584"/>
                    <a:pt x="62" y="1812"/>
                    <a:pt x="62" y="1812"/>
                  </a:cubicBezTo>
                  <a:cubicBezTo>
                    <a:pt x="62" y="1812"/>
                    <a:pt x="171" y="1852"/>
                    <a:pt x="331" y="1852"/>
                  </a:cubicBezTo>
                  <a:cubicBezTo>
                    <a:pt x="686" y="1852"/>
                    <a:pt x="1293" y="1654"/>
                    <a:pt x="1511" y="375"/>
                  </a:cubicBezTo>
                  <a:cubicBezTo>
                    <a:pt x="1511" y="375"/>
                    <a:pt x="1267" y="0"/>
                    <a:pt x="917"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2204;p44">
              <a:extLst>
                <a:ext uri="{FF2B5EF4-FFF2-40B4-BE49-F238E27FC236}">
                  <a16:creationId xmlns:a16="http://schemas.microsoft.com/office/drawing/2014/main" id="{DE2A9F91-8874-1F6F-391A-BFD2C8031E72}"/>
                </a:ext>
              </a:extLst>
            </p:cNvPr>
            <p:cNvSpPr/>
            <p:nvPr/>
          </p:nvSpPr>
          <p:spPr>
            <a:xfrm>
              <a:off x="2928825" y="925700"/>
              <a:ext cx="84625" cy="88375"/>
            </a:xfrm>
            <a:custGeom>
              <a:avLst/>
              <a:gdLst/>
              <a:ahLst/>
              <a:cxnLst/>
              <a:rect l="l" t="t" r="r" b="b"/>
              <a:pathLst>
                <a:path w="3385" h="3535" extrusionOk="0">
                  <a:moveTo>
                    <a:pt x="1908" y="1"/>
                  </a:moveTo>
                  <a:lnTo>
                    <a:pt x="1908" y="1"/>
                  </a:lnTo>
                  <a:cubicBezTo>
                    <a:pt x="1692" y="59"/>
                    <a:pt x="1561" y="177"/>
                    <a:pt x="1561" y="177"/>
                  </a:cubicBezTo>
                  <a:cubicBezTo>
                    <a:pt x="1560" y="177"/>
                    <a:pt x="1559" y="176"/>
                    <a:pt x="1558" y="176"/>
                  </a:cubicBezTo>
                  <a:cubicBezTo>
                    <a:pt x="1312" y="176"/>
                    <a:pt x="1" y="3534"/>
                    <a:pt x="1166" y="3534"/>
                  </a:cubicBezTo>
                  <a:cubicBezTo>
                    <a:pt x="1315" y="3534"/>
                    <a:pt x="1503" y="3480"/>
                    <a:pt x="1739" y="3357"/>
                  </a:cubicBezTo>
                  <a:cubicBezTo>
                    <a:pt x="3260" y="2568"/>
                    <a:pt x="3384" y="1382"/>
                    <a:pt x="3065" y="655"/>
                  </a:cubicBezTo>
                  <a:lnTo>
                    <a:pt x="3065" y="655"/>
                  </a:lnTo>
                  <a:cubicBezTo>
                    <a:pt x="3120" y="994"/>
                    <a:pt x="3083" y="1402"/>
                    <a:pt x="2616" y="1542"/>
                  </a:cubicBezTo>
                  <a:cubicBezTo>
                    <a:pt x="2559" y="1559"/>
                    <a:pt x="2506" y="1567"/>
                    <a:pt x="2456" y="1567"/>
                  </a:cubicBezTo>
                  <a:cubicBezTo>
                    <a:pt x="1871" y="1567"/>
                    <a:pt x="1798" y="449"/>
                    <a:pt x="1908" y="1"/>
                  </a:cubicBezTo>
                  <a:close/>
                </a:path>
              </a:pathLst>
            </a:custGeom>
            <a:solidFill>
              <a:srgbClr val="E28C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2205;p44">
              <a:extLst>
                <a:ext uri="{FF2B5EF4-FFF2-40B4-BE49-F238E27FC236}">
                  <a16:creationId xmlns:a16="http://schemas.microsoft.com/office/drawing/2014/main" id="{496813C6-4321-A7D5-777C-78F701A15B5F}"/>
                </a:ext>
              </a:extLst>
            </p:cNvPr>
            <p:cNvSpPr/>
            <p:nvPr/>
          </p:nvSpPr>
          <p:spPr>
            <a:xfrm>
              <a:off x="2982950" y="931250"/>
              <a:ext cx="13600" cy="9225"/>
            </a:xfrm>
            <a:custGeom>
              <a:avLst/>
              <a:gdLst/>
              <a:ahLst/>
              <a:cxnLst/>
              <a:rect l="l" t="t" r="r" b="b"/>
              <a:pathLst>
                <a:path w="544" h="369" extrusionOk="0">
                  <a:moveTo>
                    <a:pt x="142" y="0"/>
                  </a:moveTo>
                  <a:cubicBezTo>
                    <a:pt x="93" y="0"/>
                    <a:pt x="55" y="16"/>
                    <a:pt x="38" y="47"/>
                  </a:cubicBezTo>
                  <a:cubicBezTo>
                    <a:pt x="1" y="116"/>
                    <a:pt x="75" y="232"/>
                    <a:pt x="204" y="307"/>
                  </a:cubicBezTo>
                  <a:cubicBezTo>
                    <a:pt x="273" y="348"/>
                    <a:pt x="344" y="368"/>
                    <a:pt x="401" y="368"/>
                  </a:cubicBezTo>
                  <a:cubicBezTo>
                    <a:pt x="450" y="368"/>
                    <a:pt x="489" y="353"/>
                    <a:pt x="507" y="321"/>
                  </a:cubicBezTo>
                  <a:cubicBezTo>
                    <a:pt x="544" y="253"/>
                    <a:pt x="469" y="137"/>
                    <a:pt x="340" y="61"/>
                  </a:cubicBezTo>
                  <a:cubicBezTo>
                    <a:pt x="270" y="21"/>
                    <a:pt x="199" y="0"/>
                    <a:pt x="142"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2206;p44">
              <a:extLst>
                <a:ext uri="{FF2B5EF4-FFF2-40B4-BE49-F238E27FC236}">
                  <a16:creationId xmlns:a16="http://schemas.microsoft.com/office/drawing/2014/main" id="{AACE9C57-DF38-D5B5-4B34-4D2397A2430A}"/>
                </a:ext>
              </a:extLst>
            </p:cNvPr>
            <p:cNvSpPr/>
            <p:nvPr/>
          </p:nvSpPr>
          <p:spPr>
            <a:xfrm>
              <a:off x="2961475" y="947975"/>
              <a:ext cx="31900" cy="43700"/>
            </a:xfrm>
            <a:custGeom>
              <a:avLst/>
              <a:gdLst/>
              <a:ahLst/>
              <a:cxnLst/>
              <a:rect l="l" t="t" r="r" b="b"/>
              <a:pathLst>
                <a:path w="1276" h="1748" extrusionOk="0">
                  <a:moveTo>
                    <a:pt x="985" y="1"/>
                  </a:moveTo>
                  <a:cubicBezTo>
                    <a:pt x="857" y="1"/>
                    <a:pt x="702" y="48"/>
                    <a:pt x="576" y="140"/>
                  </a:cubicBezTo>
                  <a:cubicBezTo>
                    <a:pt x="418" y="249"/>
                    <a:pt x="305" y="409"/>
                    <a:pt x="236" y="527"/>
                  </a:cubicBezTo>
                  <a:cubicBezTo>
                    <a:pt x="166" y="648"/>
                    <a:pt x="130" y="732"/>
                    <a:pt x="130" y="732"/>
                  </a:cubicBezTo>
                  <a:cubicBezTo>
                    <a:pt x="130" y="732"/>
                    <a:pt x="113" y="777"/>
                    <a:pt x="1" y="1062"/>
                  </a:cubicBezTo>
                  <a:cubicBezTo>
                    <a:pt x="45" y="1056"/>
                    <a:pt x="139" y="1038"/>
                    <a:pt x="228" y="1034"/>
                  </a:cubicBezTo>
                  <a:cubicBezTo>
                    <a:pt x="284" y="1035"/>
                    <a:pt x="286" y="1038"/>
                    <a:pt x="311" y="1043"/>
                  </a:cubicBezTo>
                  <a:cubicBezTo>
                    <a:pt x="331" y="1046"/>
                    <a:pt x="352" y="1053"/>
                    <a:pt x="374" y="1064"/>
                  </a:cubicBezTo>
                  <a:cubicBezTo>
                    <a:pt x="456" y="1096"/>
                    <a:pt x="530" y="1211"/>
                    <a:pt x="504" y="1315"/>
                  </a:cubicBezTo>
                  <a:cubicBezTo>
                    <a:pt x="473" y="1418"/>
                    <a:pt x="356" y="1522"/>
                    <a:pt x="300" y="1602"/>
                  </a:cubicBezTo>
                  <a:cubicBezTo>
                    <a:pt x="235" y="1681"/>
                    <a:pt x="197" y="1736"/>
                    <a:pt x="205" y="1746"/>
                  </a:cubicBezTo>
                  <a:cubicBezTo>
                    <a:pt x="206" y="1747"/>
                    <a:pt x="207" y="1747"/>
                    <a:pt x="209" y="1747"/>
                  </a:cubicBezTo>
                  <a:cubicBezTo>
                    <a:pt x="224" y="1747"/>
                    <a:pt x="275" y="1710"/>
                    <a:pt x="346" y="1652"/>
                  </a:cubicBezTo>
                  <a:cubicBezTo>
                    <a:pt x="384" y="1619"/>
                    <a:pt x="429" y="1582"/>
                    <a:pt x="477" y="1539"/>
                  </a:cubicBezTo>
                  <a:cubicBezTo>
                    <a:pt x="525" y="1497"/>
                    <a:pt x="584" y="1444"/>
                    <a:pt x="620" y="1359"/>
                  </a:cubicBezTo>
                  <a:cubicBezTo>
                    <a:pt x="690" y="1182"/>
                    <a:pt x="584" y="984"/>
                    <a:pt x="451" y="912"/>
                  </a:cubicBezTo>
                  <a:cubicBezTo>
                    <a:pt x="419" y="891"/>
                    <a:pt x="388" y="879"/>
                    <a:pt x="358" y="868"/>
                  </a:cubicBezTo>
                  <a:cubicBezTo>
                    <a:pt x="329" y="858"/>
                    <a:pt x="285" y="850"/>
                    <a:pt x="296" y="850"/>
                  </a:cubicBezTo>
                  <a:cubicBezTo>
                    <a:pt x="294" y="848"/>
                    <a:pt x="295" y="847"/>
                    <a:pt x="296" y="844"/>
                  </a:cubicBezTo>
                  <a:cubicBezTo>
                    <a:pt x="297" y="842"/>
                    <a:pt x="299" y="842"/>
                    <a:pt x="299" y="842"/>
                  </a:cubicBezTo>
                  <a:cubicBezTo>
                    <a:pt x="310" y="820"/>
                    <a:pt x="311" y="815"/>
                    <a:pt x="311" y="815"/>
                  </a:cubicBezTo>
                  <a:cubicBezTo>
                    <a:pt x="311" y="815"/>
                    <a:pt x="340" y="734"/>
                    <a:pt x="396" y="619"/>
                  </a:cubicBezTo>
                  <a:cubicBezTo>
                    <a:pt x="450" y="506"/>
                    <a:pt x="537" y="362"/>
                    <a:pt x="661" y="256"/>
                  </a:cubicBezTo>
                  <a:cubicBezTo>
                    <a:pt x="782" y="148"/>
                    <a:pt x="938" y="89"/>
                    <a:pt x="1059" y="87"/>
                  </a:cubicBezTo>
                  <a:cubicBezTo>
                    <a:pt x="1066" y="87"/>
                    <a:pt x="1073" y="86"/>
                    <a:pt x="1081" y="86"/>
                  </a:cubicBezTo>
                  <a:cubicBezTo>
                    <a:pt x="1175" y="86"/>
                    <a:pt x="1240" y="113"/>
                    <a:pt x="1260" y="113"/>
                  </a:cubicBezTo>
                  <a:cubicBezTo>
                    <a:pt x="1263" y="113"/>
                    <a:pt x="1266" y="112"/>
                    <a:pt x="1267" y="110"/>
                  </a:cubicBezTo>
                  <a:cubicBezTo>
                    <a:pt x="1275" y="101"/>
                    <a:pt x="1205" y="30"/>
                    <a:pt x="1063" y="7"/>
                  </a:cubicBezTo>
                  <a:cubicBezTo>
                    <a:pt x="1039" y="3"/>
                    <a:pt x="1013" y="1"/>
                    <a:pt x="985"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2207;p44">
              <a:extLst>
                <a:ext uri="{FF2B5EF4-FFF2-40B4-BE49-F238E27FC236}">
                  <a16:creationId xmlns:a16="http://schemas.microsoft.com/office/drawing/2014/main" id="{95743671-D1A5-04A8-4C4A-6F19FB56391B}"/>
                </a:ext>
              </a:extLst>
            </p:cNvPr>
            <p:cNvSpPr/>
            <p:nvPr/>
          </p:nvSpPr>
          <p:spPr>
            <a:xfrm>
              <a:off x="2637375" y="748750"/>
              <a:ext cx="342525" cy="381050"/>
            </a:xfrm>
            <a:custGeom>
              <a:avLst/>
              <a:gdLst/>
              <a:ahLst/>
              <a:cxnLst/>
              <a:rect l="l" t="t" r="r" b="b"/>
              <a:pathLst>
                <a:path w="13701" h="15242" extrusionOk="0">
                  <a:moveTo>
                    <a:pt x="6652" y="1"/>
                  </a:moveTo>
                  <a:cubicBezTo>
                    <a:pt x="3525" y="1"/>
                    <a:pt x="0" y="3098"/>
                    <a:pt x="664" y="6553"/>
                  </a:cubicBezTo>
                  <a:cubicBezTo>
                    <a:pt x="787" y="7191"/>
                    <a:pt x="993" y="7811"/>
                    <a:pt x="1064" y="8460"/>
                  </a:cubicBezTo>
                  <a:cubicBezTo>
                    <a:pt x="1116" y="8927"/>
                    <a:pt x="1145" y="9437"/>
                    <a:pt x="1199" y="9951"/>
                  </a:cubicBezTo>
                  <a:cubicBezTo>
                    <a:pt x="1305" y="10970"/>
                    <a:pt x="1510" y="12002"/>
                    <a:pt x="2176" y="12744"/>
                  </a:cubicBezTo>
                  <a:cubicBezTo>
                    <a:pt x="2770" y="13408"/>
                    <a:pt x="3296" y="13924"/>
                    <a:pt x="4127" y="14313"/>
                  </a:cubicBezTo>
                  <a:cubicBezTo>
                    <a:pt x="5138" y="14787"/>
                    <a:pt x="6243" y="15240"/>
                    <a:pt x="7377" y="15241"/>
                  </a:cubicBezTo>
                  <a:cubicBezTo>
                    <a:pt x="7378" y="15241"/>
                    <a:pt x="7379" y="15241"/>
                    <a:pt x="7380" y="15241"/>
                  </a:cubicBezTo>
                  <a:cubicBezTo>
                    <a:pt x="8550" y="15241"/>
                    <a:pt x="9821" y="14453"/>
                    <a:pt x="10819" y="13904"/>
                  </a:cubicBezTo>
                  <a:cubicBezTo>
                    <a:pt x="11467" y="13548"/>
                    <a:pt x="12149" y="13205"/>
                    <a:pt x="12512" y="12540"/>
                  </a:cubicBezTo>
                  <a:cubicBezTo>
                    <a:pt x="12850" y="11922"/>
                    <a:pt x="12991" y="11218"/>
                    <a:pt x="13126" y="10533"/>
                  </a:cubicBezTo>
                  <a:cubicBezTo>
                    <a:pt x="13219" y="10056"/>
                    <a:pt x="13290" y="9536"/>
                    <a:pt x="13292" y="9046"/>
                  </a:cubicBezTo>
                  <a:cubicBezTo>
                    <a:pt x="13295" y="8631"/>
                    <a:pt x="13313" y="8234"/>
                    <a:pt x="13365" y="7822"/>
                  </a:cubicBezTo>
                  <a:cubicBezTo>
                    <a:pt x="13487" y="6870"/>
                    <a:pt x="13701" y="5909"/>
                    <a:pt x="13588" y="4945"/>
                  </a:cubicBezTo>
                  <a:cubicBezTo>
                    <a:pt x="13473" y="3965"/>
                    <a:pt x="12866" y="2961"/>
                    <a:pt x="12221" y="2249"/>
                  </a:cubicBezTo>
                  <a:cubicBezTo>
                    <a:pt x="10857" y="744"/>
                    <a:pt x="8808"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2208;p44">
              <a:extLst>
                <a:ext uri="{FF2B5EF4-FFF2-40B4-BE49-F238E27FC236}">
                  <a16:creationId xmlns:a16="http://schemas.microsoft.com/office/drawing/2014/main" id="{41AE9EA7-6397-E2D6-7749-11A9005692CD}"/>
                </a:ext>
              </a:extLst>
            </p:cNvPr>
            <p:cNvSpPr/>
            <p:nvPr/>
          </p:nvSpPr>
          <p:spPr>
            <a:xfrm>
              <a:off x="2637375" y="748750"/>
              <a:ext cx="342525" cy="381050"/>
            </a:xfrm>
            <a:custGeom>
              <a:avLst/>
              <a:gdLst/>
              <a:ahLst/>
              <a:cxnLst/>
              <a:rect l="l" t="t" r="r" b="b"/>
              <a:pathLst>
                <a:path w="13701" h="15242" extrusionOk="0">
                  <a:moveTo>
                    <a:pt x="6652" y="1"/>
                  </a:moveTo>
                  <a:cubicBezTo>
                    <a:pt x="3525" y="1"/>
                    <a:pt x="0" y="3098"/>
                    <a:pt x="664" y="6553"/>
                  </a:cubicBezTo>
                  <a:cubicBezTo>
                    <a:pt x="787" y="7191"/>
                    <a:pt x="993" y="7811"/>
                    <a:pt x="1064" y="8460"/>
                  </a:cubicBezTo>
                  <a:cubicBezTo>
                    <a:pt x="1116" y="8927"/>
                    <a:pt x="1145" y="9437"/>
                    <a:pt x="1199" y="9951"/>
                  </a:cubicBezTo>
                  <a:cubicBezTo>
                    <a:pt x="1305" y="10970"/>
                    <a:pt x="1510" y="12002"/>
                    <a:pt x="2176" y="12744"/>
                  </a:cubicBezTo>
                  <a:cubicBezTo>
                    <a:pt x="2770" y="13408"/>
                    <a:pt x="3296" y="13924"/>
                    <a:pt x="4127" y="14313"/>
                  </a:cubicBezTo>
                  <a:cubicBezTo>
                    <a:pt x="5138" y="14787"/>
                    <a:pt x="6243" y="15240"/>
                    <a:pt x="7377" y="15241"/>
                  </a:cubicBezTo>
                  <a:cubicBezTo>
                    <a:pt x="7378" y="15241"/>
                    <a:pt x="7379" y="15241"/>
                    <a:pt x="7380" y="15241"/>
                  </a:cubicBezTo>
                  <a:cubicBezTo>
                    <a:pt x="8550" y="15241"/>
                    <a:pt x="9877" y="14549"/>
                    <a:pt x="10875" y="14000"/>
                  </a:cubicBezTo>
                  <a:cubicBezTo>
                    <a:pt x="11522" y="13644"/>
                    <a:pt x="12149" y="13204"/>
                    <a:pt x="12512" y="12540"/>
                  </a:cubicBezTo>
                  <a:cubicBezTo>
                    <a:pt x="12850" y="11922"/>
                    <a:pt x="12991" y="11218"/>
                    <a:pt x="13126" y="10533"/>
                  </a:cubicBezTo>
                  <a:cubicBezTo>
                    <a:pt x="13219" y="10056"/>
                    <a:pt x="13290" y="9536"/>
                    <a:pt x="13292" y="9046"/>
                  </a:cubicBezTo>
                  <a:cubicBezTo>
                    <a:pt x="13295" y="8631"/>
                    <a:pt x="13313" y="8234"/>
                    <a:pt x="13365" y="7822"/>
                  </a:cubicBezTo>
                  <a:cubicBezTo>
                    <a:pt x="13487" y="6870"/>
                    <a:pt x="13701" y="5909"/>
                    <a:pt x="13588" y="4945"/>
                  </a:cubicBezTo>
                  <a:cubicBezTo>
                    <a:pt x="13473" y="3965"/>
                    <a:pt x="12866" y="2961"/>
                    <a:pt x="12221" y="2249"/>
                  </a:cubicBezTo>
                  <a:cubicBezTo>
                    <a:pt x="10857" y="744"/>
                    <a:pt x="8808"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2209;p44">
              <a:extLst>
                <a:ext uri="{FF2B5EF4-FFF2-40B4-BE49-F238E27FC236}">
                  <a16:creationId xmlns:a16="http://schemas.microsoft.com/office/drawing/2014/main" id="{54639CCF-C59C-4DE6-06DD-242ADD39AF2B}"/>
                </a:ext>
              </a:extLst>
            </p:cNvPr>
            <p:cNvSpPr/>
            <p:nvPr/>
          </p:nvSpPr>
          <p:spPr>
            <a:xfrm>
              <a:off x="2650600" y="861100"/>
              <a:ext cx="311200" cy="268700"/>
            </a:xfrm>
            <a:custGeom>
              <a:avLst/>
              <a:gdLst/>
              <a:ahLst/>
              <a:cxnLst/>
              <a:rect l="l" t="t" r="r" b="b"/>
              <a:pathLst>
                <a:path w="12448" h="10748" extrusionOk="0">
                  <a:moveTo>
                    <a:pt x="220" y="0"/>
                  </a:moveTo>
                  <a:cubicBezTo>
                    <a:pt x="42" y="655"/>
                    <a:pt x="1" y="1349"/>
                    <a:pt x="136" y="2059"/>
                  </a:cubicBezTo>
                  <a:cubicBezTo>
                    <a:pt x="259" y="2697"/>
                    <a:pt x="465" y="3317"/>
                    <a:pt x="536" y="3966"/>
                  </a:cubicBezTo>
                  <a:cubicBezTo>
                    <a:pt x="588" y="4435"/>
                    <a:pt x="616" y="4945"/>
                    <a:pt x="670" y="5457"/>
                  </a:cubicBezTo>
                  <a:cubicBezTo>
                    <a:pt x="776" y="6476"/>
                    <a:pt x="981" y="7508"/>
                    <a:pt x="1647" y="8250"/>
                  </a:cubicBezTo>
                  <a:cubicBezTo>
                    <a:pt x="2241" y="8914"/>
                    <a:pt x="2767" y="9430"/>
                    <a:pt x="3598" y="9819"/>
                  </a:cubicBezTo>
                  <a:cubicBezTo>
                    <a:pt x="4609" y="10293"/>
                    <a:pt x="5714" y="10746"/>
                    <a:pt x="6848" y="10747"/>
                  </a:cubicBezTo>
                  <a:cubicBezTo>
                    <a:pt x="6849" y="10747"/>
                    <a:pt x="6850" y="10747"/>
                    <a:pt x="6851" y="10747"/>
                  </a:cubicBezTo>
                  <a:cubicBezTo>
                    <a:pt x="8021" y="10747"/>
                    <a:pt x="9348" y="10055"/>
                    <a:pt x="10346" y="9506"/>
                  </a:cubicBezTo>
                  <a:cubicBezTo>
                    <a:pt x="10993" y="9150"/>
                    <a:pt x="11620" y="8709"/>
                    <a:pt x="11983" y="8046"/>
                  </a:cubicBezTo>
                  <a:cubicBezTo>
                    <a:pt x="12205" y="7640"/>
                    <a:pt x="12342" y="7198"/>
                    <a:pt x="12447" y="6748"/>
                  </a:cubicBezTo>
                  <a:lnTo>
                    <a:pt x="12447" y="6748"/>
                  </a:lnTo>
                  <a:cubicBezTo>
                    <a:pt x="12347" y="7127"/>
                    <a:pt x="12222" y="7499"/>
                    <a:pt x="12033" y="7843"/>
                  </a:cubicBezTo>
                  <a:cubicBezTo>
                    <a:pt x="11670" y="8508"/>
                    <a:pt x="11043" y="8947"/>
                    <a:pt x="10396" y="9303"/>
                  </a:cubicBezTo>
                  <a:cubicBezTo>
                    <a:pt x="9399" y="9851"/>
                    <a:pt x="8072" y="10544"/>
                    <a:pt x="6902" y="10544"/>
                  </a:cubicBezTo>
                  <a:cubicBezTo>
                    <a:pt x="6901" y="10544"/>
                    <a:pt x="6900" y="10544"/>
                    <a:pt x="6900" y="10544"/>
                  </a:cubicBezTo>
                  <a:cubicBezTo>
                    <a:pt x="5765" y="10543"/>
                    <a:pt x="4659" y="10090"/>
                    <a:pt x="3648" y="9616"/>
                  </a:cubicBezTo>
                  <a:cubicBezTo>
                    <a:pt x="2817" y="9225"/>
                    <a:pt x="2293" y="8710"/>
                    <a:pt x="1697" y="8046"/>
                  </a:cubicBezTo>
                  <a:cubicBezTo>
                    <a:pt x="1030" y="7303"/>
                    <a:pt x="828" y="6272"/>
                    <a:pt x="721" y="5254"/>
                  </a:cubicBezTo>
                  <a:cubicBezTo>
                    <a:pt x="668" y="4741"/>
                    <a:pt x="638" y="4231"/>
                    <a:pt x="587" y="3762"/>
                  </a:cubicBezTo>
                  <a:cubicBezTo>
                    <a:pt x="515" y="3114"/>
                    <a:pt x="309" y="2492"/>
                    <a:pt x="187" y="1855"/>
                  </a:cubicBezTo>
                  <a:cubicBezTo>
                    <a:pt x="65" y="1218"/>
                    <a:pt x="87" y="595"/>
                    <a:pt x="22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2210;p44">
              <a:extLst>
                <a:ext uri="{FF2B5EF4-FFF2-40B4-BE49-F238E27FC236}">
                  <a16:creationId xmlns:a16="http://schemas.microsoft.com/office/drawing/2014/main" id="{78ABF62E-8AB6-5BB1-12A6-51FC2F9D319D}"/>
                </a:ext>
              </a:extLst>
            </p:cNvPr>
            <p:cNvSpPr/>
            <p:nvPr/>
          </p:nvSpPr>
          <p:spPr>
            <a:xfrm>
              <a:off x="2659350" y="993800"/>
              <a:ext cx="92175" cy="61300"/>
            </a:xfrm>
            <a:custGeom>
              <a:avLst/>
              <a:gdLst/>
              <a:ahLst/>
              <a:cxnLst/>
              <a:rect l="l" t="t" r="r" b="b"/>
              <a:pathLst>
                <a:path w="3687" h="2452" extrusionOk="0">
                  <a:moveTo>
                    <a:pt x="988" y="0"/>
                  </a:moveTo>
                  <a:cubicBezTo>
                    <a:pt x="988" y="0"/>
                    <a:pt x="0" y="252"/>
                    <a:pt x="788" y="1471"/>
                  </a:cubicBezTo>
                  <a:cubicBezTo>
                    <a:pt x="1422" y="2452"/>
                    <a:pt x="1849" y="2311"/>
                    <a:pt x="2176" y="2290"/>
                  </a:cubicBezTo>
                  <a:cubicBezTo>
                    <a:pt x="2770" y="2249"/>
                    <a:pt x="3685" y="1802"/>
                    <a:pt x="3686" y="985"/>
                  </a:cubicBezTo>
                  <a:cubicBezTo>
                    <a:pt x="3687" y="167"/>
                    <a:pt x="2218" y="1"/>
                    <a:pt x="98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2211;p44">
              <a:extLst>
                <a:ext uri="{FF2B5EF4-FFF2-40B4-BE49-F238E27FC236}">
                  <a16:creationId xmlns:a16="http://schemas.microsoft.com/office/drawing/2014/main" id="{388F9DE8-82F1-C346-1CB0-0261DF17E3AF}"/>
                </a:ext>
              </a:extLst>
            </p:cNvPr>
            <p:cNvSpPr/>
            <p:nvPr/>
          </p:nvSpPr>
          <p:spPr>
            <a:xfrm>
              <a:off x="2870625" y="979400"/>
              <a:ext cx="99500" cy="75275"/>
            </a:xfrm>
            <a:custGeom>
              <a:avLst/>
              <a:gdLst/>
              <a:ahLst/>
              <a:cxnLst/>
              <a:rect l="l" t="t" r="r" b="b"/>
              <a:pathLst>
                <a:path w="3980" h="3011" extrusionOk="0">
                  <a:moveTo>
                    <a:pt x="813" y="927"/>
                  </a:moveTo>
                  <a:cubicBezTo>
                    <a:pt x="813" y="927"/>
                    <a:pt x="0" y="1554"/>
                    <a:pt x="1185" y="2361"/>
                  </a:cubicBezTo>
                  <a:cubicBezTo>
                    <a:pt x="2140" y="3011"/>
                    <a:pt x="2481" y="2711"/>
                    <a:pt x="2774" y="2559"/>
                  </a:cubicBezTo>
                  <a:cubicBezTo>
                    <a:pt x="3309" y="2284"/>
                    <a:pt x="3980" y="1506"/>
                    <a:pt x="3672" y="753"/>
                  </a:cubicBezTo>
                  <a:cubicBezTo>
                    <a:pt x="3363" y="1"/>
                    <a:pt x="1948" y="437"/>
                    <a:pt x="813" y="9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2212;p44">
              <a:extLst>
                <a:ext uri="{FF2B5EF4-FFF2-40B4-BE49-F238E27FC236}">
                  <a16:creationId xmlns:a16="http://schemas.microsoft.com/office/drawing/2014/main" id="{73E47B16-5980-6B3E-8F06-45A02BE10D07}"/>
                </a:ext>
              </a:extLst>
            </p:cNvPr>
            <p:cNvSpPr/>
            <p:nvPr/>
          </p:nvSpPr>
          <p:spPr>
            <a:xfrm>
              <a:off x="2747450" y="851725"/>
              <a:ext cx="126575" cy="83675"/>
            </a:xfrm>
            <a:custGeom>
              <a:avLst/>
              <a:gdLst/>
              <a:ahLst/>
              <a:cxnLst/>
              <a:rect l="l" t="t" r="r" b="b"/>
              <a:pathLst>
                <a:path w="5063" h="3347" extrusionOk="0">
                  <a:moveTo>
                    <a:pt x="1286" y="139"/>
                  </a:moveTo>
                  <a:cubicBezTo>
                    <a:pt x="1286" y="139"/>
                    <a:pt x="1" y="586"/>
                    <a:pt x="1178" y="2115"/>
                  </a:cubicBezTo>
                  <a:cubicBezTo>
                    <a:pt x="2126" y="3347"/>
                    <a:pt x="2679" y="3111"/>
                    <a:pt x="3111" y="3045"/>
                  </a:cubicBezTo>
                  <a:cubicBezTo>
                    <a:pt x="3897" y="2924"/>
                    <a:pt x="5063" y="2225"/>
                    <a:pt x="4976" y="1139"/>
                  </a:cubicBezTo>
                  <a:cubicBezTo>
                    <a:pt x="4890" y="52"/>
                    <a:pt x="2921" y="0"/>
                    <a:pt x="1286"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2213;p44">
              <a:extLst>
                <a:ext uri="{FF2B5EF4-FFF2-40B4-BE49-F238E27FC236}">
                  <a16:creationId xmlns:a16="http://schemas.microsoft.com/office/drawing/2014/main" id="{EFF6525E-849D-4DA3-1AC0-78B1DCB2304F}"/>
                </a:ext>
              </a:extLst>
            </p:cNvPr>
            <p:cNvSpPr/>
            <p:nvPr/>
          </p:nvSpPr>
          <p:spPr>
            <a:xfrm>
              <a:off x="2779650" y="1006675"/>
              <a:ext cx="70175" cy="30825"/>
            </a:xfrm>
            <a:custGeom>
              <a:avLst/>
              <a:gdLst/>
              <a:ahLst/>
              <a:cxnLst/>
              <a:rect l="l" t="t" r="r" b="b"/>
              <a:pathLst>
                <a:path w="2807" h="1233" extrusionOk="0">
                  <a:moveTo>
                    <a:pt x="2539" y="1"/>
                  </a:moveTo>
                  <a:cubicBezTo>
                    <a:pt x="2539" y="1"/>
                    <a:pt x="2257" y="404"/>
                    <a:pt x="1627" y="404"/>
                  </a:cubicBezTo>
                  <a:cubicBezTo>
                    <a:pt x="1584" y="404"/>
                    <a:pt x="1540" y="402"/>
                    <a:pt x="1494" y="398"/>
                  </a:cubicBezTo>
                  <a:cubicBezTo>
                    <a:pt x="769" y="337"/>
                    <a:pt x="407" y="3"/>
                    <a:pt x="407" y="3"/>
                  </a:cubicBezTo>
                  <a:lnTo>
                    <a:pt x="407" y="3"/>
                  </a:lnTo>
                  <a:cubicBezTo>
                    <a:pt x="0" y="640"/>
                    <a:pt x="1369" y="1233"/>
                    <a:pt x="1610" y="1233"/>
                  </a:cubicBezTo>
                  <a:cubicBezTo>
                    <a:pt x="1616" y="1233"/>
                    <a:pt x="1621" y="1232"/>
                    <a:pt x="1626" y="1231"/>
                  </a:cubicBezTo>
                  <a:cubicBezTo>
                    <a:pt x="1813" y="1201"/>
                    <a:pt x="2484" y="770"/>
                    <a:pt x="2645" y="524"/>
                  </a:cubicBezTo>
                  <a:cubicBezTo>
                    <a:pt x="2806" y="278"/>
                    <a:pt x="2539" y="1"/>
                    <a:pt x="25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2214;p44">
              <a:extLst>
                <a:ext uri="{FF2B5EF4-FFF2-40B4-BE49-F238E27FC236}">
                  <a16:creationId xmlns:a16="http://schemas.microsoft.com/office/drawing/2014/main" id="{3A9E0436-0AA0-50A3-6BA6-0E232F2524A1}"/>
                </a:ext>
              </a:extLst>
            </p:cNvPr>
            <p:cNvSpPr/>
            <p:nvPr/>
          </p:nvSpPr>
          <p:spPr>
            <a:xfrm>
              <a:off x="2811950" y="1006075"/>
              <a:ext cx="17475" cy="7725"/>
            </a:xfrm>
            <a:custGeom>
              <a:avLst/>
              <a:gdLst/>
              <a:ahLst/>
              <a:cxnLst/>
              <a:rect l="l" t="t" r="r" b="b"/>
              <a:pathLst>
                <a:path w="699" h="309" extrusionOk="0">
                  <a:moveTo>
                    <a:pt x="350" y="0"/>
                  </a:moveTo>
                  <a:cubicBezTo>
                    <a:pt x="156" y="0"/>
                    <a:pt x="0" y="69"/>
                    <a:pt x="0" y="154"/>
                  </a:cubicBezTo>
                  <a:cubicBezTo>
                    <a:pt x="0" y="239"/>
                    <a:pt x="156" y="308"/>
                    <a:pt x="350" y="308"/>
                  </a:cubicBezTo>
                  <a:cubicBezTo>
                    <a:pt x="543" y="308"/>
                    <a:pt x="698" y="240"/>
                    <a:pt x="698" y="155"/>
                  </a:cubicBezTo>
                  <a:cubicBezTo>
                    <a:pt x="698" y="70"/>
                    <a:pt x="543" y="0"/>
                    <a:pt x="3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2215;p44">
              <a:extLst>
                <a:ext uri="{FF2B5EF4-FFF2-40B4-BE49-F238E27FC236}">
                  <a16:creationId xmlns:a16="http://schemas.microsoft.com/office/drawing/2014/main" id="{D9D42B38-D742-ED69-818C-CB8241E3BB2E}"/>
                </a:ext>
              </a:extLst>
            </p:cNvPr>
            <p:cNvSpPr/>
            <p:nvPr/>
          </p:nvSpPr>
          <p:spPr>
            <a:xfrm>
              <a:off x="2797150" y="1016050"/>
              <a:ext cx="13600" cy="10175"/>
            </a:xfrm>
            <a:custGeom>
              <a:avLst/>
              <a:gdLst/>
              <a:ahLst/>
              <a:cxnLst/>
              <a:rect l="l" t="t" r="r" b="b"/>
              <a:pathLst>
                <a:path w="544" h="407" extrusionOk="0">
                  <a:moveTo>
                    <a:pt x="183" y="1"/>
                  </a:moveTo>
                  <a:cubicBezTo>
                    <a:pt x="181" y="1"/>
                    <a:pt x="179" y="1"/>
                    <a:pt x="177" y="1"/>
                  </a:cubicBezTo>
                  <a:cubicBezTo>
                    <a:pt x="82" y="1"/>
                    <a:pt x="1" y="50"/>
                    <a:pt x="7" y="81"/>
                  </a:cubicBezTo>
                  <a:cubicBezTo>
                    <a:pt x="14" y="112"/>
                    <a:pt x="90" y="127"/>
                    <a:pt x="151" y="163"/>
                  </a:cubicBezTo>
                  <a:cubicBezTo>
                    <a:pt x="214" y="197"/>
                    <a:pt x="262" y="244"/>
                    <a:pt x="262" y="244"/>
                  </a:cubicBezTo>
                  <a:cubicBezTo>
                    <a:pt x="262" y="244"/>
                    <a:pt x="322" y="266"/>
                    <a:pt x="380" y="309"/>
                  </a:cubicBezTo>
                  <a:cubicBezTo>
                    <a:pt x="435" y="347"/>
                    <a:pt x="482" y="407"/>
                    <a:pt x="510" y="407"/>
                  </a:cubicBezTo>
                  <a:cubicBezTo>
                    <a:pt x="513" y="407"/>
                    <a:pt x="515" y="407"/>
                    <a:pt x="517" y="406"/>
                  </a:cubicBezTo>
                  <a:cubicBezTo>
                    <a:pt x="543" y="397"/>
                    <a:pt x="536" y="292"/>
                    <a:pt x="486" y="198"/>
                  </a:cubicBezTo>
                  <a:cubicBezTo>
                    <a:pt x="439" y="107"/>
                    <a:pt x="360" y="42"/>
                    <a:pt x="360" y="42"/>
                  </a:cubicBezTo>
                  <a:cubicBezTo>
                    <a:pt x="360" y="42"/>
                    <a:pt x="276" y="1"/>
                    <a:pt x="183"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2216;p44">
              <a:extLst>
                <a:ext uri="{FF2B5EF4-FFF2-40B4-BE49-F238E27FC236}">
                  <a16:creationId xmlns:a16="http://schemas.microsoft.com/office/drawing/2014/main" id="{21910847-7E95-6827-4846-3759EB69B454}"/>
                </a:ext>
              </a:extLst>
            </p:cNvPr>
            <p:cNvSpPr/>
            <p:nvPr/>
          </p:nvSpPr>
          <p:spPr>
            <a:xfrm>
              <a:off x="2829100" y="1015000"/>
              <a:ext cx="12050" cy="9550"/>
            </a:xfrm>
            <a:custGeom>
              <a:avLst/>
              <a:gdLst/>
              <a:ahLst/>
              <a:cxnLst/>
              <a:rect l="l" t="t" r="r" b="b"/>
              <a:pathLst>
                <a:path w="482" h="382" extrusionOk="0">
                  <a:moveTo>
                    <a:pt x="379" y="0"/>
                  </a:moveTo>
                  <a:cubicBezTo>
                    <a:pt x="360" y="0"/>
                    <a:pt x="339" y="2"/>
                    <a:pt x="319" y="6"/>
                  </a:cubicBezTo>
                  <a:cubicBezTo>
                    <a:pt x="240" y="18"/>
                    <a:pt x="167" y="58"/>
                    <a:pt x="167" y="58"/>
                  </a:cubicBezTo>
                  <a:cubicBezTo>
                    <a:pt x="167" y="58"/>
                    <a:pt x="106" y="119"/>
                    <a:pt x="63" y="196"/>
                  </a:cubicBezTo>
                  <a:cubicBezTo>
                    <a:pt x="21" y="274"/>
                    <a:pt x="0" y="361"/>
                    <a:pt x="24" y="377"/>
                  </a:cubicBezTo>
                  <a:cubicBezTo>
                    <a:pt x="27" y="380"/>
                    <a:pt x="32" y="381"/>
                    <a:pt x="36" y="381"/>
                  </a:cubicBezTo>
                  <a:cubicBezTo>
                    <a:pt x="65" y="381"/>
                    <a:pt x="114" y="342"/>
                    <a:pt x="162" y="314"/>
                  </a:cubicBezTo>
                  <a:cubicBezTo>
                    <a:pt x="220" y="277"/>
                    <a:pt x="276" y="252"/>
                    <a:pt x="276" y="252"/>
                  </a:cubicBezTo>
                  <a:cubicBezTo>
                    <a:pt x="276" y="252"/>
                    <a:pt x="319" y="205"/>
                    <a:pt x="370" y="158"/>
                  </a:cubicBezTo>
                  <a:cubicBezTo>
                    <a:pt x="421" y="111"/>
                    <a:pt x="482" y="70"/>
                    <a:pt x="479" y="38"/>
                  </a:cubicBezTo>
                  <a:cubicBezTo>
                    <a:pt x="476" y="14"/>
                    <a:pt x="432" y="0"/>
                    <a:pt x="379"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2217;p44">
              <a:extLst>
                <a:ext uri="{FF2B5EF4-FFF2-40B4-BE49-F238E27FC236}">
                  <a16:creationId xmlns:a16="http://schemas.microsoft.com/office/drawing/2014/main" id="{1F530EF0-9B2A-3CD1-55BD-071470548933}"/>
                </a:ext>
              </a:extLst>
            </p:cNvPr>
            <p:cNvSpPr/>
            <p:nvPr/>
          </p:nvSpPr>
          <p:spPr>
            <a:xfrm>
              <a:off x="2787450" y="1002350"/>
              <a:ext cx="16375" cy="24625"/>
            </a:xfrm>
            <a:custGeom>
              <a:avLst/>
              <a:gdLst/>
              <a:ahLst/>
              <a:cxnLst/>
              <a:rect l="l" t="t" r="r" b="b"/>
              <a:pathLst>
                <a:path w="655" h="985" extrusionOk="0">
                  <a:moveTo>
                    <a:pt x="377" y="0"/>
                  </a:moveTo>
                  <a:cubicBezTo>
                    <a:pt x="359" y="0"/>
                    <a:pt x="328" y="9"/>
                    <a:pt x="290" y="26"/>
                  </a:cubicBezTo>
                  <a:cubicBezTo>
                    <a:pt x="234" y="51"/>
                    <a:pt x="157" y="95"/>
                    <a:pt x="95" y="178"/>
                  </a:cubicBezTo>
                  <a:cubicBezTo>
                    <a:pt x="33" y="260"/>
                    <a:pt x="0" y="376"/>
                    <a:pt x="12" y="474"/>
                  </a:cubicBezTo>
                  <a:cubicBezTo>
                    <a:pt x="23" y="574"/>
                    <a:pt x="67" y="627"/>
                    <a:pt x="65" y="627"/>
                  </a:cubicBezTo>
                  <a:cubicBezTo>
                    <a:pt x="65" y="627"/>
                    <a:pt x="65" y="627"/>
                    <a:pt x="65" y="627"/>
                  </a:cubicBezTo>
                  <a:lnTo>
                    <a:pt x="65" y="627"/>
                  </a:lnTo>
                  <a:cubicBezTo>
                    <a:pt x="65" y="627"/>
                    <a:pt x="103" y="676"/>
                    <a:pt x="159" y="714"/>
                  </a:cubicBezTo>
                  <a:cubicBezTo>
                    <a:pt x="210" y="751"/>
                    <a:pt x="276" y="794"/>
                    <a:pt x="345" y="839"/>
                  </a:cubicBezTo>
                  <a:cubicBezTo>
                    <a:pt x="463" y="914"/>
                    <a:pt x="584" y="984"/>
                    <a:pt x="624" y="984"/>
                  </a:cubicBezTo>
                  <a:cubicBezTo>
                    <a:pt x="630" y="984"/>
                    <a:pt x="634" y="983"/>
                    <a:pt x="636" y="979"/>
                  </a:cubicBezTo>
                  <a:cubicBezTo>
                    <a:pt x="654" y="952"/>
                    <a:pt x="544" y="825"/>
                    <a:pt x="428" y="703"/>
                  </a:cubicBezTo>
                  <a:cubicBezTo>
                    <a:pt x="372" y="645"/>
                    <a:pt x="314" y="586"/>
                    <a:pt x="271" y="543"/>
                  </a:cubicBezTo>
                  <a:cubicBezTo>
                    <a:pt x="230" y="501"/>
                    <a:pt x="223" y="482"/>
                    <a:pt x="223" y="482"/>
                  </a:cubicBezTo>
                  <a:cubicBezTo>
                    <a:pt x="223" y="480"/>
                    <a:pt x="205" y="468"/>
                    <a:pt x="194" y="435"/>
                  </a:cubicBezTo>
                  <a:cubicBezTo>
                    <a:pt x="182" y="403"/>
                    <a:pt x="183" y="334"/>
                    <a:pt x="212" y="271"/>
                  </a:cubicBezTo>
                  <a:cubicBezTo>
                    <a:pt x="269" y="143"/>
                    <a:pt x="413" y="36"/>
                    <a:pt x="394" y="7"/>
                  </a:cubicBezTo>
                  <a:cubicBezTo>
                    <a:pt x="392" y="2"/>
                    <a:pt x="386" y="0"/>
                    <a:pt x="377"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2218;p44">
              <a:extLst>
                <a:ext uri="{FF2B5EF4-FFF2-40B4-BE49-F238E27FC236}">
                  <a16:creationId xmlns:a16="http://schemas.microsoft.com/office/drawing/2014/main" id="{090860F7-49D0-C90D-8E23-DE30D992E50E}"/>
                </a:ext>
              </a:extLst>
            </p:cNvPr>
            <p:cNvSpPr/>
            <p:nvPr/>
          </p:nvSpPr>
          <p:spPr>
            <a:xfrm>
              <a:off x="2837150" y="1002250"/>
              <a:ext cx="11900" cy="22450"/>
            </a:xfrm>
            <a:custGeom>
              <a:avLst/>
              <a:gdLst/>
              <a:ahLst/>
              <a:cxnLst/>
              <a:rect l="l" t="t" r="r" b="b"/>
              <a:pathLst>
                <a:path w="476" h="898" extrusionOk="0">
                  <a:moveTo>
                    <a:pt x="124" y="0"/>
                  </a:moveTo>
                  <a:cubicBezTo>
                    <a:pt x="121" y="0"/>
                    <a:pt x="118" y="1"/>
                    <a:pt x="116" y="3"/>
                  </a:cubicBezTo>
                  <a:cubicBezTo>
                    <a:pt x="95" y="24"/>
                    <a:pt x="159" y="152"/>
                    <a:pt x="206" y="282"/>
                  </a:cubicBezTo>
                  <a:cubicBezTo>
                    <a:pt x="218" y="316"/>
                    <a:pt x="228" y="348"/>
                    <a:pt x="239" y="378"/>
                  </a:cubicBezTo>
                  <a:cubicBezTo>
                    <a:pt x="249" y="410"/>
                    <a:pt x="259" y="440"/>
                    <a:pt x="258" y="450"/>
                  </a:cubicBezTo>
                  <a:cubicBezTo>
                    <a:pt x="261" y="499"/>
                    <a:pt x="264" y="532"/>
                    <a:pt x="264" y="532"/>
                  </a:cubicBezTo>
                  <a:cubicBezTo>
                    <a:pt x="263" y="532"/>
                    <a:pt x="271" y="547"/>
                    <a:pt x="271" y="565"/>
                  </a:cubicBezTo>
                  <a:cubicBezTo>
                    <a:pt x="274" y="584"/>
                    <a:pt x="248" y="632"/>
                    <a:pt x="203" y="675"/>
                  </a:cubicBezTo>
                  <a:cubicBezTo>
                    <a:pt x="112" y="761"/>
                    <a:pt x="0" y="863"/>
                    <a:pt x="20" y="892"/>
                  </a:cubicBezTo>
                  <a:cubicBezTo>
                    <a:pt x="23" y="895"/>
                    <a:pt x="30" y="897"/>
                    <a:pt x="39" y="897"/>
                  </a:cubicBezTo>
                  <a:cubicBezTo>
                    <a:pt x="80" y="897"/>
                    <a:pt x="176" y="865"/>
                    <a:pt x="280" y="813"/>
                  </a:cubicBezTo>
                  <a:cubicBezTo>
                    <a:pt x="343" y="780"/>
                    <a:pt x="416" y="722"/>
                    <a:pt x="447" y="634"/>
                  </a:cubicBezTo>
                  <a:cubicBezTo>
                    <a:pt x="476" y="547"/>
                    <a:pt x="461" y="486"/>
                    <a:pt x="461" y="486"/>
                  </a:cubicBezTo>
                  <a:lnTo>
                    <a:pt x="461" y="486"/>
                  </a:lnTo>
                  <a:cubicBezTo>
                    <a:pt x="461" y="486"/>
                    <a:pt x="461" y="486"/>
                    <a:pt x="462" y="486"/>
                  </a:cubicBezTo>
                  <a:cubicBezTo>
                    <a:pt x="460" y="480"/>
                    <a:pt x="457" y="462"/>
                    <a:pt x="436" y="388"/>
                  </a:cubicBezTo>
                  <a:cubicBezTo>
                    <a:pt x="421" y="344"/>
                    <a:pt x="403" y="317"/>
                    <a:pt x="387" y="289"/>
                  </a:cubicBezTo>
                  <a:cubicBezTo>
                    <a:pt x="370" y="258"/>
                    <a:pt x="349" y="227"/>
                    <a:pt x="327" y="197"/>
                  </a:cubicBezTo>
                  <a:cubicBezTo>
                    <a:pt x="250" y="88"/>
                    <a:pt x="156" y="0"/>
                    <a:pt x="124"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2219;p44">
              <a:extLst>
                <a:ext uri="{FF2B5EF4-FFF2-40B4-BE49-F238E27FC236}">
                  <a16:creationId xmlns:a16="http://schemas.microsoft.com/office/drawing/2014/main" id="{FE82300C-3C65-E439-AC64-50955C9D8A36}"/>
                </a:ext>
              </a:extLst>
            </p:cNvPr>
            <p:cNvSpPr/>
            <p:nvPr/>
          </p:nvSpPr>
          <p:spPr>
            <a:xfrm>
              <a:off x="2803450" y="998925"/>
              <a:ext cx="31825" cy="6300"/>
            </a:xfrm>
            <a:custGeom>
              <a:avLst/>
              <a:gdLst/>
              <a:ahLst/>
              <a:cxnLst/>
              <a:rect l="l" t="t" r="r" b="b"/>
              <a:pathLst>
                <a:path w="1273" h="252" extrusionOk="0">
                  <a:moveTo>
                    <a:pt x="634" y="1"/>
                  </a:moveTo>
                  <a:cubicBezTo>
                    <a:pt x="634" y="1"/>
                    <a:pt x="467" y="15"/>
                    <a:pt x="307" y="68"/>
                  </a:cubicBezTo>
                  <a:cubicBezTo>
                    <a:pt x="147" y="120"/>
                    <a:pt x="0" y="210"/>
                    <a:pt x="11" y="238"/>
                  </a:cubicBezTo>
                  <a:cubicBezTo>
                    <a:pt x="14" y="248"/>
                    <a:pt x="32" y="252"/>
                    <a:pt x="59" y="252"/>
                  </a:cubicBezTo>
                  <a:cubicBezTo>
                    <a:pt x="119" y="252"/>
                    <a:pt x="226" y="235"/>
                    <a:pt x="331" y="230"/>
                  </a:cubicBezTo>
                  <a:cubicBezTo>
                    <a:pt x="376" y="227"/>
                    <a:pt x="420" y="226"/>
                    <a:pt x="461" y="226"/>
                  </a:cubicBezTo>
                  <a:cubicBezTo>
                    <a:pt x="561" y="226"/>
                    <a:pt x="638" y="232"/>
                    <a:pt x="638" y="232"/>
                  </a:cubicBezTo>
                  <a:cubicBezTo>
                    <a:pt x="638" y="232"/>
                    <a:pt x="748" y="220"/>
                    <a:pt x="877" y="220"/>
                  </a:cubicBezTo>
                  <a:cubicBezTo>
                    <a:pt x="899" y="220"/>
                    <a:pt x="921" y="221"/>
                    <a:pt x="943" y="221"/>
                  </a:cubicBezTo>
                  <a:cubicBezTo>
                    <a:pt x="1043" y="223"/>
                    <a:pt x="1144" y="236"/>
                    <a:pt x="1205" y="236"/>
                  </a:cubicBezTo>
                  <a:cubicBezTo>
                    <a:pt x="1238" y="236"/>
                    <a:pt x="1260" y="232"/>
                    <a:pt x="1263" y="221"/>
                  </a:cubicBezTo>
                  <a:cubicBezTo>
                    <a:pt x="1273" y="193"/>
                    <a:pt x="1124" y="105"/>
                    <a:pt x="964" y="59"/>
                  </a:cubicBezTo>
                  <a:cubicBezTo>
                    <a:pt x="803" y="9"/>
                    <a:pt x="634" y="1"/>
                    <a:pt x="634"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2220;p44">
              <a:extLst>
                <a:ext uri="{FF2B5EF4-FFF2-40B4-BE49-F238E27FC236}">
                  <a16:creationId xmlns:a16="http://schemas.microsoft.com/office/drawing/2014/main" id="{DECF1512-B50C-7A09-62BF-9A11F72216B6}"/>
                </a:ext>
              </a:extLst>
            </p:cNvPr>
            <p:cNvSpPr/>
            <p:nvPr/>
          </p:nvSpPr>
          <p:spPr>
            <a:xfrm>
              <a:off x="2677025" y="994750"/>
              <a:ext cx="13550" cy="8775"/>
            </a:xfrm>
            <a:custGeom>
              <a:avLst/>
              <a:gdLst/>
              <a:ahLst/>
              <a:cxnLst/>
              <a:rect l="l" t="t" r="r" b="b"/>
              <a:pathLst>
                <a:path w="542" h="351" extrusionOk="0">
                  <a:moveTo>
                    <a:pt x="180" y="0"/>
                  </a:moveTo>
                  <a:cubicBezTo>
                    <a:pt x="109" y="0"/>
                    <a:pt x="52" y="26"/>
                    <a:pt x="33" y="74"/>
                  </a:cubicBezTo>
                  <a:cubicBezTo>
                    <a:pt x="1" y="153"/>
                    <a:pt x="82" y="262"/>
                    <a:pt x="214" y="318"/>
                  </a:cubicBezTo>
                  <a:cubicBezTo>
                    <a:pt x="265" y="340"/>
                    <a:pt x="317" y="350"/>
                    <a:pt x="362" y="350"/>
                  </a:cubicBezTo>
                  <a:cubicBezTo>
                    <a:pt x="434" y="350"/>
                    <a:pt x="490" y="325"/>
                    <a:pt x="510" y="277"/>
                  </a:cubicBezTo>
                  <a:cubicBezTo>
                    <a:pt x="542" y="198"/>
                    <a:pt x="460" y="89"/>
                    <a:pt x="329" y="33"/>
                  </a:cubicBezTo>
                  <a:cubicBezTo>
                    <a:pt x="277" y="11"/>
                    <a:pt x="226" y="0"/>
                    <a:pt x="18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2221;p44">
              <a:extLst>
                <a:ext uri="{FF2B5EF4-FFF2-40B4-BE49-F238E27FC236}">
                  <a16:creationId xmlns:a16="http://schemas.microsoft.com/office/drawing/2014/main" id="{3640ADDE-47C1-F0CA-EAC5-7C71C1C1C4C4}"/>
                </a:ext>
              </a:extLst>
            </p:cNvPr>
            <p:cNvSpPr/>
            <p:nvPr/>
          </p:nvSpPr>
          <p:spPr>
            <a:xfrm>
              <a:off x="2947950" y="995275"/>
              <a:ext cx="13550" cy="8575"/>
            </a:xfrm>
            <a:custGeom>
              <a:avLst/>
              <a:gdLst/>
              <a:ahLst/>
              <a:cxnLst/>
              <a:rect l="l" t="t" r="r" b="b"/>
              <a:pathLst>
                <a:path w="542" h="343" extrusionOk="0">
                  <a:moveTo>
                    <a:pt x="356" y="1"/>
                  </a:moveTo>
                  <a:cubicBezTo>
                    <a:pt x="315" y="1"/>
                    <a:pt x="268" y="9"/>
                    <a:pt x="221" y="26"/>
                  </a:cubicBezTo>
                  <a:cubicBezTo>
                    <a:pt x="86" y="77"/>
                    <a:pt x="0" y="182"/>
                    <a:pt x="29" y="262"/>
                  </a:cubicBezTo>
                  <a:cubicBezTo>
                    <a:pt x="47" y="314"/>
                    <a:pt x="108" y="343"/>
                    <a:pt x="186" y="343"/>
                  </a:cubicBezTo>
                  <a:cubicBezTo>
                    <a:pt x="228" y="343"/>
                    <a:pt x="275" y="334"/>
                    <a:pt x="322" y="316"/>
                  </a:cubicBezTo>
                  <a:cubicBezTo>
                    <a:pt x="457" y="266"/>
                    <a:pt x="542" y="161"/>
                    <a:pt x="514" y="81"/>
                  </a:cubicBezTo>
                  <a:cubicBezTo>
                    <a:pt x="495" y="29"/>
                    <a:pt x="434" y="1"/>
                    <a:pt x="35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2222;p44">
              <a:extLst>
                <a:ext uri="{FF2B5EF4-FFF2-40B4-BE49-F238E27FC236}">
                  <a16:creationId xmlns:a16="http://schemas.microsoft.com/office/drawing/2014/main" id="{7B46355E-B788-5490-005D-383EA69A3471}"/>
                </a:ext>
              </a:extLst>
            </p:cNvPr>
            <p:cNvSpPr/>
            <p:nvPr/>
          </p:nvSpPr>
          <p:spPr>
            <a:xfrm>
              <a:off x="2823400" y="1109675"/>
              <a:ext cx="13025" cy="7750"/>
            </a:xfrm>
            <a:custGeom>
              <a:avLst/>
              <a:gdLst/>
              <a:ahLst/>
              <a:cxnLst/>
              <a:rect l="l" t="t" r="r" b="b"/>
              <a:pathLst>
                <a:path w="521" h="310" extrusionOk="0">
                  <a:moveTo>
                    <a:pt x="264" y="1"/>
                  </a:moveTo>
                  <a:cubicBezTo>
                    <a:pt x="262" y="1"/>
                    <a:pt x="259" y="1"/>
                    <a:pt x="257" y="1"/>
                  </a:cubicBezTo>
                  <a:cubicBezTo>
                    <a:pt x="115" y="4"/>
                    <a:pt x="0" y="75"/>
                    <a:pt x="1" y="160"/>
                  </a:cubicBezTo>
                  <a:cubicBezTo>
                    <a:pt x="4" y="243"/>
                    <a:pt x="115" y="309"/>
                    <a:pt x="253" y="309"/>
                  </a:cubicBezTo>
                  <a:cubicBezTo>
                    <a:pt x="256" y="309"/>
                    <a:pt x="259" y="309"/>
                    <a:pt x="262" y="309"/>
                  </a:cubicBezTo>
                  <a:cubicBezTo>
                    <a:pt x="405" y="307"/>
                    <a:pt x="520" y="235"/>
                    <a:pt x="518" y="150"/>
                  </a:cubicBezTo>
                  <a:cubicBezTo>
                    <a:pt x="517" y="66"/>
                    <a:pt x="405" y="1"/>
                    <a:pt x="264"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2223;p44">
              <a:extLst>
                <a:ext uri="{FF2B5EF4-FFF2-40B4-BE49-F238E27FC236}">
                  <a16:creationId xmlns:a16="http://schemas.microsoft.com/office/drawing/2014/main" id="{F9812BBA-5BCA-11EA-A615-AD2D925EAE5D}"/>
                </a:ext>
              </a:extLst>
            </p:cNvPr>
            <p:cNvSpPr/>
            <p:nvPr/>
          </p:nvSpPr>
          <p:spPr>
            <a:xfrm>
              <a:off x="2871825" y="933850"/>
              <a:ext cx="23900" cy="23875"/>
            </a:xfrm>
            <a:custGeom>
              <a:avLst/>
              <a:gdLst/>
              <a:ahLst/>
              <a:cxnLst/>
              <a:rect l="l" t="t" r="r" b="b"/>
              <a:pathLst>
                <a:path w="956" h="955" extrusionOk="0">
                  <a:moveTo>
                    <a:pt x="944" y="0"/>
                  </a:moveTo>
                  <a:cubicBezTo>
                    <a:pt x="914" y="0"/>
                    <a:pt x="762" y="50"/>
                    <a:pt x="626" y="133"/>
                  </a:cubicBezTo>
                  <a:cubicBezTo>
                    <a:pt x="475" y="221"/>
                    <a:pt x="346" y="346"/>
                    <a:pt x="346" y="346"/>
                  </a:cubicBezTo>
                  <a:cubicBezTo>
                    <a:pt x="346" y="346"/>
                    <a:pt x="223" y="476"/>
                    <a:pt x="137" y="630"/>
                  </a:cubicBezTo>
                  <a:cubicBezTo>
                    <a:pt x="48" y="781"/>
                    <a:pt x="0" y="950"/>
                    <a:pt x="12" y="954"/>
                  </a:cubicBezTo>
                  <a:cubicBezTo>
                    <a:pt x="12" y="955"/>
                    <a:pt x="12" y="955"/>
                    <a:pt x="13" y="955"/>
                  </a:cubicBezTo>
                  <a:cubicBezTo>
                    <a:pt x="27" y="955"/>
                    <a:pt x="96" y="801"/>
                    <a:pt x="194" y="666"/>
                  </a:cubicBezTo>
                  <a:cubicBezTo>
                    <a:pt x="291" y="527"/>
                    <a:pt x="414" y="412"/>
                    <a:pt x="414" y="412"/>
                  </a:cubicBezTo>
                  <a:cubicBezTo>
                    <a:pt x="414" y="412"/>
                    <a:pt x="526" y="289"/>
                    <a:pt x="663" y="188"/>
                  </a:cubicBezTo>
                  <a:cubicBezTo>
                    <a:pt x="798" y="87"/>
                    <a:pt x="955" y="16"/>
                    <a:pt x="950" y="2"/>
                  </a:cubicBezTo>
                  <a:cubicBezTo>
                    <a:pt x="949" y="1"/>
                    <a:pt x="947" y="0"/>
                    <a:pt x="944"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2224;p44">
              <a:extLst>
                <a:ext uri="{FF2B5EF4-FFF2-40B4-BE49-F238E27FC236}">
                  <a16:creationId xmlns:a16="http://schemas.microsoft.com/office/drawing/2014/main" id="{3E168F61-078A-96AC-B19C-2C845566D05E}"/>
                </a:ext>
              </a:extLst>
            </p:cNvPr>
            <p:cNvSpPr/>
            <p:nvPr/>
          </p:nvSpPr>
          <p:spPr>
            <a:xfrm>
              <a:off x="2869925" y="930125"/>
              <a:ext cx="19325" cy="23600"/>
            </a:xfrm>
            <a:custGeom>
              <a:avLst/>
              <a:gdLst/>
              <a:ahLst/>
              <a:cxnLst/>
              <a:rect l="l" t="t" r="r" b="b"/>
              <a:pathLst>
                <a:path w="773" h="944" extrusionOk="0">
                  <a:moveTo>
                    <a:pt x="762" y="0"/>
                  </a:moveTo>
                  <a:cubicBezTo>
                    <a:pt x="736" y="0"/>
                    <a:pt x="601" y="56"/>
                    <a:pt x="483" y="142"/>
                  </a:cubicBezTo>
                  <a:cubicBezTo>
                    <a:pt x="352" y="235"/>
                    <a:pt x="248" y="359"/>
                    <a:pt x="248" y="359"/>
                  </a:cubicBezTo>
                  <a:cubicBezTo>
                    <a:pt x="248" y="359"/>
                    <a:pt x="149" y="489"/>
                    <a:pt x="88" y="636"/>
                  </a:cubicBezTo>
                  <a:cubicBezTo>
                    <a:pt x="24" y="784"/>
                    <a:pt x="1" y="942"/>
                    <a:pt x="15" y="944"/>
                  </a:cubicBezTo>
                  <a:cubicBezTo>
                    <a:pt x="15" y="944"/>
                    <a:pt x="15" y="944"/>
                    <a:pt x="15" y="944"/>
                  </a:cubicBezTo>
                  <a:cubicBezTo>
                    <a:pt x="28" y="944"/>
                    <a:pt x="74" y="796"/>
                    <a:pt x="149" y="666"/>
                  </a:cubicBezTo>
                  <a:cubicBezTo>
                    <a:pt x="222" y="531"/>
                    <a:pt x="323" y="417"/>
                    <a:pt x="323" y="417"/>
                  </a:cubicBezTo>
                  <a:cubicBezTo>
                    <a:pt x="323" y="417"/>
                    <a:pt x="411" y="295"/>
                    <a:pt x="526" y="194"/>
                  </a:cubicBezTo>
                  <a:cubicBezTo>
                    <a:pt x="638" y="91"/>
                    <a:pt x="772" y="15"/>
                    <a:pt x="767" y="2"/>
                  </a:cubicBezTo>
                  <a:cubicBezTo>
                    <a:pt x="766" y="1"/>
                    <a:pt x="765" y="0"/>
                    <a:pt x="762"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2225;p44">
              <a:extLst>
                <a:ext uri="{FF2B5EF4-FFF2-40B4-BE49-F238E27FC236}">
                  <a16:creationId xmlns:a16="http://schemas.microsoft.com/office/drawing/2014/main" id="{88060956-D75A-FA21-A880-800AC8961EFA}"/>
                </a:ext>
              </a:extLst>
            </p:cNvPr>
            <p:cNvSpPr/>
            <p:nvPr/>
          </p:nvSpPr>
          <p:spPr>
            <a:xfrm>
              <a:off x="2754825" y="931750"/>
              <a:ext cx="20350" cy="31700"/>
            </a:xfrm>
            <a:custGeom>
              <a:avLst/>
              <a:gdLst/>
              <a:ahLst/>
              <a:cxnLst/>
              <a:rect l="l" t="t" r="r" b="b"/>
              <a:pathLst>
                <a:path w="814" h="1268" extrusionOk="0">
                  <a:moveTo>
                    <a:pt x="12" y="0"/>
                  </a:moveTo>
                  <a:cubicBezTo>
                    <a:pt x="12" y="0"/>
                    <a:pt x="11" y="0"/>
                    <a:pt x="10" y="1"/>
                  </a:cubicBezTo>
                  <a:cubicBezTo>
                    <a:pt x="1" y="11"/>
                    <a:pt x="142" y="139"/>
                    <a:pt x="257" y="287"/>
                  </a:cubicBezTo>
                  <a:cubicBezTo>
                    <a:pt x="374" y="434"/>
                    <a:pt x="468" y="595"/>
                    <a:pt x="468" y="595"/>
                  </a:cubicBezTo>
                  <a:cubicBezTo>
                    <a:pt x="468" y="595"/>
                    <a:pt x="571" y="750"/>
                    <a:pt x="651" y="920"/>
                  </a:cubicBezTo>
                  <a:cubicBezTo>
                    <a:pt x="732" y="1088"/>
                    <a:pt x="786" y="1268"/>
                    <a:pt x="800" y="1268"/>
                  </a:cubicBezTo>
                  <a:cubicBezTo>
                    <a:pt x="800" y="1268"/>
                    <a:pt x="800" y="1268"/>
                    <a:pt x="800" y="1268"/>
                  </a:cubicBezTo>
                  <a:cubicBezTo>
                    <a:pt x="814" y="1264"/>
                    <a:pt x="782" y="1075"/>
                    <a:pt x="715" y="891"/>
                  </a:cubicBezTo>
                  <a:cubicBezTo>
                    <a:pt x="650" y="711"/>
                    <a:pt x="550" y="543"/>
                    <a:pt x="550" y="543"/>
                  </a:cubicBezTo>
                  <a:cubicBezTo>
                    <a:pt x="550" y="543"/>
                    <a:pt x="443" y="381"/>
                    <a:pt x="309" y="243"/>
                  </a:cubicBezTo>
                  <a:cubicBezTo>
                    <a:pt x="182" y="108"/>
                    <a:pt x="33" y="0"/>
                    <a:pt x="12"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2226;p44">
              <a:extLst>
                <a:ext uri="{FF2B5EF4-FFF2-40B4-BE49-F238E27FC236}">
                  <a16:creationId xmlns:a16="http://schemas.microsoft.com/office/drawing/2014/main" id="{29FDDB4B-B399-F7DC-6BB5-B1950411EF7C}"/>
                </a:ext>
              </a:extLst>
            </p:cNvPr>
            <p:cNvSpPr/>
            <p:nvPr/>
          </p:nvSpPr>
          <p:spPr>
            <a:xfrm>
              <a:off x="2762550" y="932125"/>
              <a:ext cx="10700" cy="15100"/>
            </a:xfrm>
            <a:custGeom>
              <a:avLst/>
              <a:gdLst/>
              <a:ahLst/>
              <a:cxnLst/>
              <a:rect l="l" t="t" r="r" b="b"/>
              <a:pathLst>
                <a:path w="428" h="604" extrusionOk="0">
                  <a:moveTo>
                    <a:pt x="14" y="1"/>
                  </a:moveTo>
                  <a:cubicBezTo>
                    <a:pt x="12" y="1"/>
                    <a:pt x="11" y="1"/>
                    <a:pt x="10" y="2"/>
                  </a:cubicBezTo>
                  <a:cubicBezTo>
                    <a:pt x="1" y="12"/>
                    <a:pt x="58" y="83"/>
                    <a:pt x="110" y="157"/>
                  </a:cubicBezTo>
                  <a:cubicBezTo>
                    <a:pt x="160" y="231"/>
                    <a:pt x="205" y="309"/>
                    <a:pt x="205" y="309"/>
                  </a:cubicBezTo>
                  <a:cubicBezTo>
                    <a:pt x="205" y="309"/>
                    <a:pt x="260" y="378"/>
                    <a:pt x="309" y="453"/>
                  </a:cubicBezTo>
                  <a:cubicBezTo>
                    <a:pt x="356" y="527"/>
                    <a:pt x="401" y="604"/>
                    <a:pt x="414" y="604"/>
                  </a:cubicBezTo>
                  <a:cubicBezTo>
                    <a:pt x="415" y="604"/>
                    <a:pt x="415" y="604"/>
                    <a:pt x="415" y="604"/>
                  </a:cubicBezTo>
                  <a:cubicBezTo>
                    <a:pt x="427" y="598"/>
                    <a:pt x="405" y="508"/>
                    <a:pt x="368" y="423"/>
                  </a:cubicBezTo>
                  <a:cubicBezTo>
                    <a:pt x="333" y="336"/>
                    <a:pt x="285" y="255"/>
                    <a:pt x="285" y="255"/>
                  </a:cubicBezTo>
                  <a:cubicBezTo>
                    <a:pt x="285" y="255"/>
                    <a:pt x="228" y="179"/>
                    <a:pt x="161" y="114"/>
                  </a:cubicBezTo>
                  <a:cubicBezTo>
                    <a:pt x="100" y="53"/>
                    <a:pt x="31" y="1"/>
                    <a:pt x="14"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2227;p44">
              <a:extLst>
                <a:ext uri="{FF2B5EF4-FFF2-40B4-BE49-F238E27FC236}">
                  <a16:creationId xmlns:a16="http://schemas.microsoft.com/office/drawing/2014/main" id="{5351601D-100F-7322-41FF-60F4DFAEF326}"/>
                </a:ext>
              </a:extLst>
            </p:cNvPr>
            <p:cNvSpPr/>
            <p:nvPr/>
          </p:nvSpPr>
          <p:spPr>
            <a:xfrm>
              <a:off x="2633550" y="1154775"/>
              <a:ext cx="386550" cy="138775"/>
            </a:xfrm>
            <a:custGeom>
              <a:avLst/>
              <a:gdLst/>
              <a:ahLst/>
              <a:cxnLst/>
              <a:rect l="l" t="t" r="r" b="b"/>
              <a:pathLst>
                <a:path w="15462" h="5551" extrusionOk="0">
                  <a:moveTo>
                    <a:pt x="9700" y="336"/>
                  </a:moveTo>
                  <a:cubicBezTo>
                    <a:pt x="9469" y="744"/>
                    <a:pt x="8831" y="1619"/>
                    <a:pt x="7646" y="1619"/>
                  </a:cubicBezTo>
                  <a:cubicBezTo>
                    <a:pt x="7584" y="1619"/>
                    <a:pt x="7521" y="1617"/>
                    <a:pt x="7457" y="1612"/>
                  </a:cubicBezTo>
                  <a:cubicBezTo>
                    <a:pt x="6092" y="1508"/>
                    <a:pt x="5717" y="668"/>
                    <a:pt x="5623" y="352"/>
                  </a:cubicBezTo>
                  <a:cubicBezTo>
                    <a:pt x="4978" y="523"/>
                    <a:pt x="2427" y="1"/>
                    <a:pt x="1073" y="1721"/>
                  </a:cubicBezTo>
                  <a:cubicBezTo>
                    <a:pt x="678" y="2219"/>
                    <a:pt x="313" y="3246"/>
                    <a:pt x="1" y="4499"/>
                  </a:cubicBezTo>
                  <a:cubicBezTo>
                    <a:pt x="1100" y="5063"/>
                    <a:pt x="2441" y="5256"/>
                    <a:pt x="3663" y="5385"/>
                  </a:cubicBezTo>
                  <a:cubicBezTo>
                    <a:pt x="4855" y="5512"/>
                    <a:pt x="6055" y="5550"/>
                    <a:pt x="7255" y="5550"/>
                  </a:cubicBezTo>
                  <a:cubicBezTo>
                    <a:pt x="7432" y="5550"/>
                    <a:pt x="7610" y="5549"/>
                    <a:pt x="7787" y="5548"/>
                  </a:cubicBezTo>
                  <a:cubicBezTo>
                    <a:pt x="10405" y="5522"/>
                    <a:pt x="13118" y="5320"/>
                    <a:pt x="15462" y="4296"/>
                  </a:cubicBezTo>
                  <a:cubicBezTo>
                    <a:pt x="15158" y="3135"/>
                    <a:pt x="14811" y="2191"/>
                    <a:pt x="14439" y="1721"/>
                  </a:cubicBezTo>
                  <a:cubicBezTo>
                    <a:pt x="13166" y="104"/>
                    <a:pt x="10581" y="438"/>
                    <a:pt x="9700" y="336"/>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2228;p44">
              <a:extLst>
                <a:ext uri="{FF2B5EF4-FFF2-40B4-BE49-F238E27FC236}">
                  <a16:creationId xmlns:a16="http://schemas.microsoft.com/office/drawing/2014/main" id="{B13AA444-679E-DDD5-7919-5699BA3819FC}"/>
                </a:ext>
              </a:extLst>
            </p:cNvPr>
            <p:cNvSpPr/>
            <p:nvPr/>
          </p:nvSpPr>
          <p:spPr>
            <a:xfrm>
              <a:off x="2633500" y="1154775"/>
              <a:ext cx="174350" cy="138725"/>
            </a:xfrm>
            <a:custGeom>
              <a:avLst/>
              <a:gdLst/>
              <a:ahLst/>
              <a:cxnLst/>
              <a:rect l="l" t="t" r="r" b="b"/>
              <a:pathLst>
                <a:path w="6974" h="5549" extrusionOk="0">
                  <a:moveTo>
                    <a:pt x="5624" y="352"/>
                  </a:moveTo>
                  <a:cubicBezTo>
                    <a:pt x="4979" y="523"/>
                    <a:pt x="2428" y="1"/>
                    <a:pt x="1074" y="1721"/>
                  </a:cubicBezTo>
                  <a:cubicBezTo>
                    <a:pt x="679" y="2219"/>
                    <a:pt x="314" y="3246"/>
                    <a:pt x="1" y="4499"/>
                  </a:cubicBezTo>
                  <a:cubicBezTo>
                    <a:pt x="1101" y="5063"/>
                    <a:pt x="2441" y="5256"/>
                    <a:pt x="3664" y="5385"/>
                  </a:cubicBezTo>
                  <a:cubicBezTo>
                    <a:pt x="4762" y="5503"/>
                    <a:pt x="5868" y="5543"/>
                    <a:pt x="6973" y="5549"/>
                  </a:cubicBezTo>
                  <a:cubicBezTo>
                    <a:pt x="6968" y="4897"/>
                    <a:pt x="6934" y="1742"/>
                    <a:pt x="6796" y="1536"/>
                  </a:cubicBezTo>
                  <a:cubicBezTo>
                    <a:pt x="6796" y="1536"/>
                    <a:pt x="6760" y="1505"/>
                    <a:pt x="6702" y="1451"/>
                  </a:cubicBezTo>
                  <a:cubicBezTo>
                    <a:pt x="5945" y="1164"/>
                    <a:pt x="5696" y="599"/>
                    <a:pt x="5624" y="352"/>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2229;p44">
              <a:extLst>
                <a:ext uri="{FF2B5EF4-FFF2-40B4-BE49-F238E27FC236}">
                  <a16:creationId xmlns:a16="http://schemas.microsoft.com/office/drawing/2014/main" id="{F414DAB7-54E3-6294-BB1E-71D7F5CADA6A}"/>
                </a:ext>
              </a:extLst>
            </p:cNvPr>
            <p:cNvSpPr/>
            <p:nvPr/>
          </p:nvSpPr>
          <p:spPr>
            <a:xfrm>
              <a:off x="2847475" y="1157350"/>
              <a:ext cx="172550" cy="135625"/>
            </a:xfrm>
            <a:custGeom>
              <a:avLst/>
              <a:gdLst/>
              <a:ahLst/>
              <a:cxnLst/>
              <a:rect l="l" t="t" r="r" b="b"/>
              <a:pathLst>
                <a:path w="6902" h="5425" extrusionOk="0">
                  <a:moveTo>
                    <a:pt x="1143" y="232"/>
                  </a:moveTo>
                  <a:cubicBezTo>
                    <a:pt x="979" y="518"/>
                    <a:pt x="614" y="1035"/>
                    <a:pt x="1" y="1317"/>
                  </a:cubicBezTo>
                  <a:lnTo>
                    <a:pt x="191" y="5424"/>
                  </a:lnTo>
                  <a:cubicBezTo>
                    <a:pt x="2503" y="5357"/>
                    <a:pt x="4844" y="5091"/>
                    <a:pt x="6902" y="4192"/>
                  </a:cubicBezTo>
                  <a:cubicBezTo>
                    <a:pt x="6601" y="3031"/>
                    <a:pt x="6254" y="2088"/>
                    <a:pt x="5882" y="1615"/>
                  </a:cubicBezTo>
                  <a:cubicBezTo>
                    <a:pt x="4609" y="0"/>
                    <a:pt x="2023" y="334"/>
                    <a:pt x="1143" y="232"/>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2230;p44">
              <a:extLst>
                <a:ext uri="{FF2B5EF4-FFF2-40B4-BE49-F238E27FC236}">
                  <a16:creationId xmlns:a16="http://schemas.microsoft.com/office/drawing/2014/main" id="{8DD18721-5508-B596-1243-A94F9FBFFF14}"/>
                </a:ext>
              </a:extLst>
            </p:cNvPr>
            <p:cNvSpPr/>
            <p:nvPr/>
          </p:nvSpPr>
          <p:spPr>
            <a:xfrm>
              <a:off x="2688825" y="1176425"/>
              <a:ext cx="275050" cy="117125"/>
            </a:xfrm>
            <a:custGeom>
              <a:avLst/>
              <a:gdLst/>
              <a:ahLst/>
              <a:cxnLst/>
              <a:rect l="l" t="t" r="r" b="b"/>
              <a:pathLst>
                <a:path w="11002" h="4685" extrusionOk="0">
                  <a:moveTo>
                    <a:pt x="328" y="0"/>
                  </a:moveTo>
                  <a:lnTo>
                    <a:pt x="1" y="4323"/>
                  </a:lnTo>
                  <a:cubicBezTo>
                    <a:pt x="488" y="4409"/>
                    <a:pt x="978" y="4469"/>
                    <a:pt x="1451" y="4520"/>
                  </a:cubicBezTo>
                  <a:cubicBezTo>
                    <a:pt x="2643" y="4646"/>
                    <a:pt x="3843" y="4684"/>
                    <a:pt x="5042" y="4684"/>
                  </a:cubicBezTo>
                  <a:cubicBezTo>
                    <a:pt x="5220" y="4684"/>
                    <a:pt x="5397" y="4683"/>
                    <a:pt x="5575" y="4682"/>
                  </a:cubicBezTo>
                  <a:cubicBezTo>
                    <a:pt x="7390" y="4665"/>
                    <a:pt x="9250" y="4560"/>
                    <a:pt x="11002" y="4159"/>
                  </a:cubicBezTo>
                  <a:lnTo>
                    <a:pt x="10429" y="306"/>
                  </a:lnTo>
                  <a:cubicBezTo>
                    <a:pt x="10429" y="306"/>
                    <a:pt x="9092" y="4231"/>
                    <a:pt x="5371" y="4231"/>
                  </a:cubicBezTo>
                  <a:cubicBezTo>
                    <a:pt x="5212" y="4231"/>
                    <a:pt x="5049" y="4224"/>
                    <a:pt x="4882" y="4209"/>
                  </a:cubicBezTo>
                  <a:cubicBezTo>
                    <a:pt x="787" y="3845"/>
                    <a:pt x="328" y="0"/>
                    <a:pt x="328" y="0"/>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2231;p44">
              <a:extLst>
                <a:ext uri="{FF2B5EF4-FFF2-40B4-BE49-F238E27FC236}">
                  <a16:creationId xmlns:a16="http://schemas.microsoft.com/office/drawing/2014/main" id="{0C0ED5F1-0330-38F3-3A71-942AC474C910}"/>
                </a:ext>
              </a:extLst>
            </p:cNvPr>
            <p:cNvSpPr/>
            <p:nvPr/>
          </p:nvSpPr>
          <p:spPr>
            <a:xfrm>
              <a:off x="2633500" y="1173950"/>
              <a:ext cx="81075" cy="113775"/>
            </a:xfrm>
            <a:custGeom>
              <a:avLst/>
              <a:gdLst/>
              <a:ahLst/>
              <a:cxnLst/>
              <a:rect l="l" t="t" r="r" b="b"/>
              <a:pathLst>
                <a:path w="3243" h="4551" extrusionOk="0">
                  <a:moveTo>
                    <a:pt x="2358" y="1"/>
                  </a:moveTo>
                  <a:cubicBezTo>
                    <a:pt x="1883" y="195"/>
                    <a:pt x="1436" y="493"/>
                    <a:pt x="1074" y="954"/>
                  </a:cubicBezTo>
                  <a:cubicBezTo>
                    <a:pt x="679" y="1452"/>
                    <a:pt x="314" y="2479"/>
                    <a:pt x="1" y="3732"/>
                  </a:cubicBezTo>
                  <a:cubicBezTo>
                    <a:pt x="926" y="4206"/>
                    <a:pt x="2019" y="4417"/>
                    <a:pt x="3069" y="4551"/>
                  </a:cubicBezTo>
                  <a:cubicBezTo>
                    <a:pt x="3168" y="4034"/>
                    <a:pt x="3243" y="3396"/>
                    <a:pt x="3223" y="2683"/>
                  </a:cubicBezTo>
                  <a:cubicBezTo>
                    <a:pt x="3185" y="1323"/>
                    <a:pt x="2646" y="401"/>
                    <a:pt x="2358"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2232;p44">
              <a:extLst>
                <a:ext uri="{FF2B5EF4-FFF2-40B4-BE49-F238E27FC236}">
                  <a16:creationId xmlns:a16="http://schemas.microsoft.com/office/drawing/2014/main" id="{7E02DBBF-068D-9167-31B5-1EBD95B73DD9}"/>
                </a:ext>
              </a:extLst>
            </p:cNvPr>
            <p:cNvSpPr/>
            <p:nvPr/>
          </p:nvSpPr>
          <p:spPr>
            <a:xfrm>
              <a:off x="2633500" y="1173950"/>
              <a:ext cx="81075" cy="113775"/>
            </a:xfrm>
            <a:custGeom>
              <a:avLst/>
              <a:gdLst/>
              <a:ahLst/>
              <a:cxnLst/>
              <a:rect l="l" t="t" r="r" b="b"/>
              <a:pathLst>
                <a:path w="3243" h="4551" extrusionOk="0">
                  <a:moveTo>
                    <a:pt x="2358" y="1"/>
                  </a:moveTo>
                  <a:cubicBezTo>
                    <a:pt x="1883" y="195"/>
                    <a:pt x="1436" y="493"/>
                    <a:pt x="1074" y="954"/>
                  </a:cubicBezTo>
                  <a:cubicBezTo>
                    <a:pt x="679" y="1452"/>
                    <a:pt x="314" y="2479"/>
                    <a:pt x="1" y="3732"/>
                  </a:cubicBezTo>
                  <a:cubicBezTo>
                    <a:pt x="926" y="4206"/>
                    <a:pt x="2019" y="4417"/>
                    <a:pt x="3069" y="4551"/>
                  </a:cubicBezTo>
                  <a:cubicBezTo>
                    <a:pt x="3168" y="4034"/>
                    <a:pt x="3243" y="3396"/>
                    <a:pt x="3223" y="2683"/>
                  </a:cubicBezTo>
                  <a:cubicBezTo>
                    <a:pt x="3185" y="1323"/>
                    <a:pt x="2646" y="401"/>
                    <a:pt x="2358"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2233;p44">
              <a:extLst>
                <a:ext uri="{FF2B5EF4-FFF2-40B4-BE49-F238E27FC236}">
                  <a16:creationId xmlns:a16="http://schemas.microsoft.com/office/drawing/2014/main" id="{A77C0209-3277-267A-718C-464F87B94224}"/>
                </a:ext>
              </a:extLst>
            </p:cNvPr>
            <p:cNvSpPr/>
            <p:nvPr/>
          </p:nvSpPr>
          <p:spPr>
            <a:xfrm>
              <a:off x="2926725" y="1171750"/>
              <a:ext cx="93300" cy="112575"/>
            </a:xfrm>
            <a:custGeom>
              <a:avLst/>
              <a:gdLst/>
              <a:ahLst/>
              <a:cxnLst/>
              <a:rect l="l" t="t" r="r" b="b"/>
              <a:pathLst>
                <a:path w="3732" h="4503" extrusionOk="0">
                  <a:moveTo>
                    <a:pt x="1153" y="1"/>
                  </a:moveTo>
                  <a:cubicBezTo>
                    <a:pt x="868" y="494"/>
                    <a:pt x="0" y="2257"/>
                    <a:pt x="704" y="4502"/>
                  </a:cubicBezTo>
                  <a:cubicBezTo>
                    <a:pt x="1753" y="4315"/>
                    <a:pt x="2775" y="4035"/>
                    <a:pt x="3732" y="3617"/>
                  </a:cubicBezTo>
                  <a:cubicBezTo>
                    <a:pt x="3431" y="2456"/>
                    <a:pt x="3084" y="1512"/>
                    <a:pt x="2712" y="1042"/>
                  </a:cubicBezTo>
                  <a:cubicBezTo>
                    <a:pt x="2297" y="515"/>
                    <a:pt x="1742" y="197"/>
                    <a:pt x="1153"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2234;p44">
              <a:extLst>
                <a:ext uri="{FF2B5EF4-FFF2-40B4-BE49-F238E27FC236}">
                  <a16:creationId xmlns:a16="http://schemas.microsoft.com/office/drawing/2014/main" id="{CBE819AD-A38A-48EC-C93B-816DA1549E84}"/>
                </a:ext>
              </a:extLst>
            </p:cNvPr>
            <p:cNvSpPr/>
            <p:nvPr/>
          </p:nvSpPr>
          <p:spPr>
            <a:xfrm>
              <a:off x="2926725" y="1171750"/>
              <a:ext cx="93300" cy="112575"/>
            </a:xfrm>
            <a:custGeom>
              <a:avLst/>
              <a:gdLst/>
              <a:ahLst/>
              <a:cxnLst/>
              <a:rect l="l" t="t" r="r" b="b"/>
              <a:pathLst>
                <a:path w="3732" h="4503" extrusionOk="0">
                  <a:moveTo>
                    <a:pt x="1153" y="1"/>
                  </a:moveTo>
                  <a:cubicBezTo>
                    <a:pt x="868" y="494"/>
                    <a:pt x="0" y="2257"/>
                    <a:pt x="704" y="4502"/>
                  </a:cubicBezTo>
                  <a:cubicBezTo>
                    <a:pt x="1753" y="4315"/>
                    <a:pt x="2775" y="4035"/>
                    <a:pt x="3732" y="3617"/>
                  </a:cubicBezTo>
                  <a:cubicBezTo>
                    <a:pt x="3431" y="2456"/>
                    <a:pt x="3084" y="1512"/>
                    <a:pt x="2712" y="1042"/>
                  </a:cubicBezTo>
                  <a:cubicBezTo>
                    <a:pt x="2297" y="515"/>
                    <a:pt x="1742" y="197"/>
                    <a:pt x="1153"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2235;p44">
              <a:extLst>
                <a:ext uri="{FF2B5EF4-FFF2-40B4-BE49-F238E27FC236}">
                  <a16:creationId xmlns:a16="http://schemas.microsoft.com/office/drawing/2014/main" id="{C85313F5-CF81-6077-675F-07A2DF653CD6}"/>
                </a:ext>
              </a:extLst>
            </p:cNvPr>
            <p:cNvSpPr/>
            <p:nvPr/>
          </p:nvSpPr>
          <p:spPr>
            <a:xfrm>
              <a:off x="2633500" y="1173950"/>
              <a:ext cx="81075" cy="113775"/>
            </a:xfrm>
            <a:custGeom>
              <a:avLst/>
              <a:gdLst/>
              <a:ahLst/>
              <a:cxnLst/>
              <a:rect l="l" t="t" r="r" b="b"/>
              <a:pathLst>
                <a:path w="3243" h="4551" extrusionOk="0">
                  <a:moveTo>
                    <a:pt x="2358" y="1"/>
                  </a:moveTo>
                  <a:cubicBezTo>
                    <a:pt x="2331" y="12"/>
                    <a:pt x="2304" y="24"/>
                    <a:pt x="2278" y="37"/>
                  </a:cubicBezTo>
                  <a:cubicBezTo>
                    <a:pt x="2513" y="912"/>
                    <a:pt x="3142" y="3694"/>
                    <a:pt x="1615" y="3780"/>
                  </a:cubicBezTo>
                  <a:cubicBezTo>
                    <a:pt x="1583" y="3782"/>
                    <a:pt x="1551" y="3783"/>
                    <a:pt x="1520" y="3783"/>
                  </a:cubicBezTo>
                  <a:cubicBezTo>
                    <a:pt x="599" y="3783"/>
                    <a:pt x="416" y="2977"/>
                    <a:pt x="440" y="2244"/>
                  </a:cubicBezTo>
                  <a:lnTo>
                    <a:pt x="440" y="2244"/>
                  </a:lnTo>
                  <a:cubicBezTo>
                    <a:pt x="285" y="2677"/>
                    <a:pt x="137" y="3184"/>
                    <a:pt x="1" y="3732"/>
                  </a:cubicBezTo>
                  <a:cubicBezTo>
                    <a:pt x="926" y="4206"/>
                    <a:pt x="2019" y="4417"/>
                    <a:pt x="3069" y="4551"/>
                  </a:cubicBezTo>
                  <a:cubicBezTo>
                    <a:pt x="3168" y="4034"/>
                    <a:pt x="3243" y="3396"/>
                    <a:pt x="3223" y="2683"/>
                  </a:cubicBezTo>
                  <a:cubicBezTo>
                    <a:pt x="3185" y="1323"/>
                    <a:pt x="2646" y="401"/>
                    <a:pt x="2358"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2236;p44">
              <a:extLst>
                <a:ext uri="{FF2B5EF4-FFF2-40B4-BE49-F238E27FC236}">
                  <a16:creationId xmlns:a16="http://schemas.microsoft.com/office/drawing/2014/main" id="{66F83C55-2A17-B761-F6A4-60EE688D36D3}"/>
                </a:ext>
              </a:extLst>
            </p:cNvPr>
            <p:cNvSpPr/>
            <p:nvPr/>
          </p:nvSpPr>
          <p:spPr>
            <a:xfrm>
              <a:off x="2926725" y="1171750"/>
              <a:ext cx="93300" cy="112575"/>
            </a:xfrm>
            <a:custGeom>
              <a:avLst/>
              <a:gdLst/>
              <a:ahLst/>
              <a:cxnLst/>
              <a:rect l="l" t="t" r="r" b="b"/>
              <a:pathLst>
                <a:path w="3732" h="4503" extrusionOk="0">
                  <a:moveTo>
                    <a:pt x="1153" y="1"/>
                  </a:moveTo>
                  <a:cubicBezTo>
                    <a:pt x="868" y="494"/>
                    <a:pt x="0" y="2257"/>
                    <a:pt x="704" y="4502"/>
                  </a:cubicBezTo>
                  <a:cubicBezTo>
                    <a:pt x="1753" y="4315"/>
                    <a:pt x="2775" y="4035"/>
                    <a:pt x="3732" y="3617"/>
                  </a:cubicBezTo>
                  <a:cubicBezTo>
                    <a:pt x="3603" y="3120"/>
                    <a:pt x="3465" y="2664"/>
                    <a:pt x="3321" y="2267"/>
                  </a:cubicBezTo>
                  <a:cubicBezTo>
                    <a:pt x="3102" y="2983"/>
                    <a:pt x="2735" y="3706"/>
                    <a:pt x="2146" y="3706"/>
                  </a:cubicBezTo>
                  <a:cubicBezTo>
                    <a:pt x="1988" y="3706"/>
                    <a:pt x="1813" y="3654"/>
                    <a:pt x="1622" y="3536"/>
                  </a:cubicBezTo>
                  <a:cubicBezTo>
                    <a:pt x="220" y="2667"/>
                    <a:pt x="1069" y="578"/>
                    <a:pt x="1309" y="58"/>
                  </a:cubicBezTo>
                  <a:cubicBezTo>
                    <a:pt x="1258" y="38"/>
                    <a:pt x="1205" y="19"/>
                    <a:pt x="1153"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2237;p44">
              <a:extLst>
                <a:ext uri="{FF2B5EF4-FFF2-40B4-BE49-F238E27FC236}">
                  <a16:creationId xmlns:a16="http://schemas.microsoft.com/office/drawing/2014/main" id="{D3CA975C-26DF-CA69-6C67-0B68B7746449}"/>
                </a:ext>
              </a:extLst>
            </p:cNvPr>
            <p:cNvSpPr/>
            <p:nvPr/>
          </p:nvSpPr>
          <p:spPr>
            <a:xfrm>
              <a:off x="2688750" y="861250"/>
              <a:ext cx="84900" cy="44425"/>
            </a:xfrm>
            <a:custGeom>
              <a:avLst/>
              <a:gdLst/>
              <a:ahLst/>
              <a:cxnLst/>
              <a:rect l="l" t="t" r="r" b="b"/>
              <a:pathLst>
                <a:path w="3396" h="1777" extrusionOk="0">
                  <a:moveTo>
                    <a:pt x="2575" y="0"/>
                  </a:moveTo>
                  <a:cubicBezTo>
                    <a:pt x="2476" y="0"/>
                    <a:pt x="2354" y="25"/>
                    <a:pt x="2294" y="32"/>
                  </a:cubicBezTo>
                  <a:cubicBezTo>
                    <a:pt x="2010" y="70"/>
                    <a:pt x="1736" y="162"/>
                    <a:pt x="1472" y="269"/>
                  </a:cubicBezTo>
                  <a:cubicBezTo>
                    <a:pt x="849" y="519"/>
                    <a:pt x="361" y="940"/>
                    <a:pt x="96" y="1508"/>
                  </a:cubicBezTo>
                  <a:cubicBezTo>
                    <a:pt x="0" y="1712"/>
                    <a:pt x="88" y="1776"/>
                    <a:pt x="213" y="1776"/>
                  </a:cubicBezTo>
                  <a:cubicBezTo>
                    <a:pt x="276" y="1776"/>
                    <a:pt x="348" y="1761"/>
                    <a:pt x="412" y="1738"/>
                  </a:cubicBezTo>
                  <a:cubicBezTo>
                    <a:pt x="451" y="1725"/>
                    <a:pt x="486" y="1709"/>
                    <a:pt x="516" y="1693"/>
                  </a:cubicBezTo>
                  <a:cubicBezTo>
                    <a:pt x="747" y="1563"/>
                    <a:pt x="949" y="1387"/>
                    <a:pt x="1193" y="1279"/>
                  </a:cubicBezTo>
                  <a:cubicBezTo>
                    <a:pt x="1471" y="1156"/>
                    <a:pt x="1829" y="1072"/>
                    <a:pt x="2137" y="1036"/>
                  </a:cubicBezTo>
                  <a:cubicBezTo>
                    <a:pt x="2188" y="1030"/>
                    <a:pt x="2244" y="1029"/>
                    <a:pt x="2303" y="1029"/>
                  </a:cubicBezTo>
                  <a:cubicBezTo>
                    <a:pt x="2391" y="1029"/>
                    <a:pt x="2485" y="1032"/>
                    <a:pt x="2579" y="1032"/>
                  </a:cubicBezTo>
                  <a:cubicBezTo>
                    <a:pt x="2784" y="1032"/>
                    <a:pt x="2987" y="1014"/>
                    <a:pt x="3120" y="901"/>
                  </a:cubicBezTo>
                  <a:cubicBezTo>
                    <a:pt x="3395" y="666"/>
                    <a:pt x="3345" y="102"/>
                    <a:pt x="2925" y="59"/>
                  </a:cubicBezTo>
                  <a:cubicBezTo>
                    <a:pt x="2912" y="139"/>
                    <a:pt x="2813" y="374"/>
                    <a:pt x="2832" y="443"/>
                  </a:cubicBezTo>
                  <a:lnTo>
                    <a:pt x="2832" y="443"/>
                  </a:lnTo>
                  <a:cubicBezTo>
                    <a:pt x="2806" y="351"/>
                    <a:pt x="2779" y="82"/>
                    <a:pt x="2701" y="27"/>
                  </a:cubicBezTo>
                  <a:cubicBezTo>
                    <a:pt x="2674" y="7"/>
                    <a:pt x="2628" y="0"/>
                    <a:pt x="257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2238;p44">
              <a:extLst>
                <a:ext uri="{FF2B5EF4-FFF2-40B4-BE49-F238E27FC236}">
                  <a16:creationId xmlns:a16="http://schemas.microsoft.com/office/drawing/2014/main" id="{35FF59D7-24E3-A28D-2E7F-96573C0AD9E7}"/>
                </a:ext>
              </a:extLst>
            </p:cNvPr>
            <p:cNvSpPr/>
            <p:nvPr/>
          </p:nvSpPr>
          <p:spPr>
            <a:xfrm>
              <a:off x="2699025" y="862425"/>
              <a:ext cx="64475" cy="39800"/>
            </a:xfrm>
            <a:custGeom>
              <a:avLst/>
              <a:gdLst/>
              <a:ahLst/>
              <a:cxnLst/>
              <a:rect l="l" t="t" r="r" b="b"/>
              <a:pathLst>
                <a:path w="2579" h="1592" extrusionOk="0">
                  <a:moveTo>
                    <a:pt x="1794" y="0"/>
                  </a:moveTo>
                  <a:cubicBezTo>
                    <a:pt x="1773" y="4"/>
                    <a:pt x="1751" y="7"/>
                    <a:pt x="1731" y="12"/>
                  </a:cubicBezTo>
                  <a:cubicBezTo>
                    <a:pt x="1716" y="169"/>
                    <a:pt x="1703" y="339"/>
                    <a:pt x="1703" y="339"/>
                  </a:cubicBezTo>
                  <a:cubicBezTo>
                    <a:pt x="1703" y="339"/>
                    <a:pt x="1704" y="925"/>
                    <a:pt x="1731" y="925"/>
                  </a:cubicBezTo>
                  <a:cubicBezTo>
                    <a:pt x="1758" y="925"/>
                    <a:pt x="1799" y="342"/>
                    <a:pt x="1799" y="342"/>
                  </a:cubicBezTo>
                  <a:cubicBezTo>
                    <a:pt x="1799" y="342"/>
                    <a:pt x="1799" y="161"/>
                    <a:pt x="1794" y="0"/>
                  </a:cubicBezTo>
                  <a:close/>
                  <a:moveTo>
                    <a:pt x="2514" y="11"/>
                  </a:moveTo>
                  <a:cubicBezTo>
                    <a:pt x="2509" y="39"/>
                    <a:pt x="2494" y="83"/>
                    <a:pt x="2478" y="135"/>
                  </a:cubicBezTo>
                  <a:cubicBezTo>
                    <a:pt x="2497" y="338"/>
                    <a:pt x="2478" y="521"/>
                    <a:pt x="2478" y="521"/>
                  </a:cubicBezTo>
                  <a:cubicBezTo>
                    <a:pt x="2478" y="521"/>
                    <a:pt x="2470" y="751"/>
                    <a:pt x="2384" y="965"/>
                  </a:cubicBezTo>
                  <a:cubicBezTo>
                    <a:pt x="2382" y="967"/>
                    <a:pt x="2381" y="970"/>
                    <a:pt x="2380" y="973"/>
                  </a:cubicBezTo>
                  <a:cubicBezTo>
                    <a:pt x="2408" y="971"/>
                    <a:pt x="2433" y="966"/>
                    <a:pt x="2460" y="960"/>
                  </a:cubicBezTo>
                  <a:cubicBezTo>
                    <a:pt x="2554" y="751"/>
                    <a:pt x="2574" y="530"/>
                    <a:pt x="2574" y="530"/>
                  </a:cubicBezTo>
                  <a:cubicBezTo>
                    <a:pt x="2574" y="530"/>
                    <a:pt x="2578" y="470"/>
                    <a:pt x="2575" y="380"/>
                  </a:cubicBezTo>
                  <a:cubicBezTo>
                    <a:pt x="2574" y="290"/>
                    <a:pt x="2561" y="171"/>
                    <a:pt x="2538" y="55"/>
                  </a:cubicBezTo>
                  <a:cubicBezTo>
                    <a:pt x="2535" y="41"/>
                    <a:pt x="2532" y="28"/>
                    <a:pt x="2529" y="13"/>
                  </a:cubicBezTo>
                  <a:cubicBezTo>
                    <a:pt x="2524" y="12"/>
                    <a:pt x="2519" y="11"/>
                    <a:pt x="2514" y="11"/>
                  </a:cubicBezTo>
                  <a:close/>
                  <a:moveTo>
                    <a:pt x="1577" y="46"/>
                  </a:moveTo>
                  <a:lnTo>
                    <a:pt x="1577" y="46"/>
                  </a:lnTo>
                  <a:cubicBezTo>
                    <a:pt x="1553" y="54"/>
                    <a:pt x="1530" y="59"/>
                    <a:pt x="1507" y="65"/>
                  </a:cubicBezTo>
                  <a:cubicBezTo>
                    <a:pt x="1474" y="227"/>
                    <a:pt x="1459" y="392"/>
                    <a:pt x="1459" y="392"/>
                  </a:cubicBezTo>
                  <a:cubicBezTo>
                    <a:pt x="1459" y="392"/>
                    <a:pt x="1453" y="560"/>
                    <a:pt x="1466" y="725"/>
                  </a:cubicBezTo>
                  <a:cubicBezTo>
                    <a:pt x="1474" y="847"/>
                    <a:pt x="1492" y="968"/>
                    <a:pt x="1507" y="1021"/>
                  </a:cubicBezTo>
                  <a:cubicBezTo>
                    <a:pt x="1514" y="1020"/>
                    <a:pt x="1521" y="1020"/>
                    <a:pt x="1528" y="1019"/>
                  </a:cubicBezTo>
                  <a:cubicBezTo>
                    <a:pt x="1532" y="962"/>
                    <a:pt x="1530" y="843"/>
                    <a:pt x="1534" y="723"/>
                  </a:cubicBezTo>
                  <a:cubicBezTo>
                    <a:pt x="1538" y="561"/>
                    <a:pt x="1554" y="400"/>
                    <a:pt x="1554" y="400"/>
                  </a:cubicBezTo>
                  <a:cubicBezTo>
                    <a:pt x="1554" y="400"/>
                    <a:pt x="1558" y="238"/>
                    <a:pt x="1574" y="76"/>
                  </a:cubicBezTo>
                  <a:cubicBezTo>
                    <a:pt x="1575" y="65"/>
                    <a:pt x="1575" y="56"/>
                    <a:pt x="1577" y="46"/>
                  </a:cubicBezTo>
                  <a:close/>
                  <a:moveTo>
                    <a:pt x="1224" y="158"/>
                  </a:moveTo>
                  <a:cubicBezTo>
                    <a:pt x="1197" y="168"/>
                    <a:pt x="1171" y="178"/>
                    <a:pt x="1144" y="189"/>
                  </a:cubicBezTo>
                  <a:cubicBezTo>
                    <a:pt x="1106" y="348"/>
                    <a:pt x="1097" y="496"/>
                    <a:pt x="1097" y="496"/>
                  </a:cubicBezTo>
                  <a:cubicBezTo>
                    <a:pt x="1097" y="496"/>
                    <a:pt x="1096" y="683"/>
                    <a:pt x="1140" y="863"/>
                  </a:cubicBezTo>
                  <a:cubicBezTo>
                    <a:pt x="1159" y="945"/>
                    <a:pt x="1187" y="1024"/>
                    <a:pt x="1212" y="1085"/>
                  </a:cubicBezTo>
                  <a:cubicBezTo>
                    <a:pt x="1225" y="1082"/>
                    <a:pt x="1237" y="1078"/>
                    <a:pt x="1251" y="1074"/>
                  </a:cubicBezTo>
                  <a:cubicBezTo>
                    <a:pt x="1235" y="1013"/>
                    <a:pt x="1218" y="933"/>
                    <a:pt x="1207" y="851"/>
                  </a:cubicBezTo>
                  <a:cubicBezTo>
                    <a:pt x="1181" y="674"/>
                    <a:pt x="1193" y="498"/>
                    <a:pt x="1193" y="498"/>
                  </a:cubicBezTo>
                  <a:cubicBezTo>
                    <a:pt x="1193" y="498"/>
                    <a:pt x="1192" y="328"/>
                    <a:pt x="1224" y="158"/>
                  </a:cubicBezTo>
                  <a:close/>
                  <a:moveTo>
                    <a:pt x="434" y="565"/>
                  </a:moveTo>
                  <a:lnTo>
                    <a:pt x="434" y="565"/>
                  </a:lnTo>
                  <a:cubicBezTo>
                    <a:pt x="409" y="583"/>
                    <a:pt x="386" y="601"/>
                    <a:pt x="361" y="621"/>
                  </a:cubicBezTo>
                  <a:cubicBezTo>
                    <a:pt x="361" y="625"/>
                    <a:pt x="360" y="627"/>
                    <a:pt x="360" y="628"/>
                  </a:cubicBezTo>
                  <a:cubicBezTo>
                    <a:pt x="330" y="778"/>
                    <a:pt x="342" y="929"/>
                    <a:pt x="342" y="929"/>
                  </a:cubicBezTo>
                  <a:cubicBezTo>
                    <a:pt x="342" y="929"/>
                    <a:pt x="362" y="1081"/>
                    <a:pt x="419" y="1221"/>
                  </a:cubicBezTo>
                  <a:cubicBezTo>
                    <a:pt x="445" y="1284"/>
                    <a:pt x="477" y="1341"/>
                    <a:pt x="505" y="1386"/>
                  </a:cubicBezTo>
                  <a:cubicBezTo>
                    <a:pt x="516" y="1378"/>
                    <a:pt x="528" y="1372"/>
                    <a:pt x="539" y="1364"/>
                  </a:cubicBezTo>
                  <a:cubicBezTo>
                    <a:pt x="521" y="1317"/>
                    <a:pt x="499" y="1259"/>
                    <a:pt x="483" y="1198"/>
                  </a:cubicBezTo>
                  <a:cubicBezTo>
                    <a:pt x="445" y="1059"/>
                    <a:pt x="437" y="919"/>
                    <a:pt x="437" y="919"/>
                  </a:cubicBezTo>
                  <a:cubicBezTo>
                    <a:pt x="437" y="919"/>
                    <a:pt x="418" y="779"/>
                    <a:pt x="427" y="636"/>
                  </a:cubicBezTo>
                  <a:cubicBezTo>
                    <a:pt x="429" y="613"/>
                    <a:pt x="431" y="587"/>
                    <a:pt x="434" y="565"/>
                  </a:cubicBezTo>
                  <a:close/>
                  <a:moveTo>
                    <a:pt x="70" y="886"/>
                  </a:moveTo>
                  <a:cubicBezTo>
                    <a:pt x="47" y="912"/>
                    <a:pt x="24" y="941"/>
                    <a:pt x="1" y="970"/>
                  </a:cubicBezTo>
                  <a:cubicBezTo>
                    <a:pt x="3" y="1074"/>
                    <a:pt x="16" y="1163"/>
                    <a:pt x="16" y="1163"/>
                  </a:cubicBezTo>
                  <a:cubicBezTo>
                    <a:pt x="16" y="1163"/>
                    <a:pt x="45" y="1296"/>
                    <a:pt x="101" y="1420"/>
                  </a:cubicBezTo>
                  <a:cubicBezTo>
                    <a:pt x="131" y="1488"/>
                    <a:pt x="166" y="1548"/>
                    <a:pt x="196" y="1591"/>
                  </a:cubicBezTo>
                  <a:cubicBezTo>
                    <a:pt x="205" y="1585"/>
                    <a:pt x="216" y="1579"/>
                    <a:pt x="224" y="1573"/>
                  </a:cubicBezTo>
                  <a:cubicBezTo>
                    <a:pt x="207" y="1525"/>
                    <a:pt x="184" y="1461"/>
                    <a:pt x="164" y="1394"/>
                  </a:cubicBezTo>
                  <a:cubicBezTo>
                    <a:pt x="126" y="1270"/>
                    <a:pt x="109" y="1144"/>
                    <a:pt x="109" y="1144"/>
                  </a:cubicBezTo>
                  <a:cubicBezTo>
                    <a:pt x="109" y="1144"/>
                    <a:pt x="79" y="1020"/>
                    <a:pt x="70" y="891"/>
                  </a:cubicBezTo>
                  <a:lnTo>
                    <a:pt x="70" y="886"/>
                  </a:ln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2239;p44">
              <a:extLst>
                <a:ext uri="{FF2B5EF4-FFF2-40B4-BE49-F238E27FC236}">
                  <a16:creationId xmlns:a16="http://schemas.microsoft.com/office/drawing/2014/main" id="{768BCADB-E5B7-63A8-FE58-6479C2930922}"/>
                </a:ext>
              </a:extLst>
            </p:cNvPr>
            <p:cNvSpPr/>
            <p:nvPr/>
          </p:nvSpPr>
          <p:spPr>
            <a:xfrm>
              <a:off x="2688750" y="867950"/>
              <a:ext cx="83450" cy="37650"/>
            </a:xfrm>
            <a:custGeom>
              <a:avLst/>
              <a:gdLst/>
              <a:ahLst/>
              <a:cxnLst/>
              <a:rect l="l" t="t" r="r" b="b"/>
              <a:pathLst>
                <a:path w="3338" h="1506" extrusionOk="0">
                  <a:moveTo>
                    <a:pt x="3237" y="1"/>
                  </a:moveTo>
                  <a:lnTo>
                    <a:pt x="3237" y="1"/>
                  </a:lnTo>
                  <a:cubicBezTo>
                    <a:pt x="3186" y="262"/>
                    <a:pt x="2884" y="434"/>
                    <a:pt x="2498" y="434"/>
                  </a:cubicBezTo>
                  <a:cubicBezTo>
                    <a:pt x="2467" y="434"/>
                    <a:pt x="2435" y="433"/>
                    <a:pt x="2402" y="430"/>
                  </a:cubicBezTo>
                  <a:cubicBezTo>
                    <a:pt x="2381" y="429"/>
                    <a:pt x="2359" y="428"/>
                    <a:pt x="2337" y="428"/>
                  </a:cubicBezTo>
                  <a:cubicBezTo>
                    <a:pt x="1817" y="428"/>
                    <a:pt x="1213" y="840"/>
                    <a:pt x="665" y="983"/>
                  </a:cubicBezTo>
                  <a:cubicBezTo>
                    <a:pt x="619" y="995"/>
                    <a:pt x="580" y="1001"/>
                    <a:pt x="547" y="1001"/>
                  </a:cubicBezTo>
                  <a:cubicBezTo>
                    <a:pt x="407" y="1001"/>
                    <a:pt x="370" y="904"/>
                    <a:pt x="380" y="783"/>
                  </a:cubicBezTo>
                  <a:lnTo>
                    <a:pt x="380" y="783"/>
                  </a:lnTo>
                  <a:cubicBezTo>
                    <a:pt x="268" y="923"/>
                    <a:pt x="171" y="1074"/>
                    <a:pt x="95" y="1237"/>
                  </a:cubicBezTo>
                  <a:cubicBezTo>
                    <a:pt x="0" y="1442"/>
                    <a:pt x="87" y="1506"/>
                    <a:pt x="213" y="1506"/>
                  </a:cubicBezTo>
                  <a:cubicBezTo>
                    <a:pt x="276" y="1506"/>
                    <a:pt x="348" y="1490"/>
                    <a:pt x="412" y="1468"/>
                  </a:cubicBezTo>
                  <a:cubicBezTo>
                    <a:pt x="451" y="1454"/>
                    <a:pt x="486" y="1438"/>
                    <a:pt x="516" y="1422"/>
                  </a:cubicBezTo>
                  <a:cubicBezTo>
                    <a:pt x="747" y="1294"/>
                    <a:pt x="949" y="1118"/>
                    <a:pt x="1193" y="1010"/>
                  </a:cubicBezTo>
                  <a:cubicBezTo>
                    <a:pt x="1471" y="887"/>
                    <a:pt x="1829" y="803"/>
                    <a:pt x="2137" y="767"/>
                  </a:cubicBezTo>
                  <a:cubicBezTo>
                    <a:pt x="2189" y="761"/>
                    <a:pt x="2246" y="759"/>
                    <a:pt x="2306" y="759"/>
                  </a:cubicBezTo>
                  <a:cubicBezTo>
                    <a:pt x="2392" y="759"/>
                    <a:pt x="2484" y="763"/>
                    <a:pt x="2576" y="763"/>
                  </a:cubicBezTo>
                  <a:cubicBezTo>
                    <a:pt x="2781" y="763"/>
                    <a:pt x="2986" y="745"/>
                    <a:pt x="3120" y="632"/>
                  </a:cubicBezTo>
                  <a:cubicBezTo>
                    <a:pt x="3296" y="483"/>
                    <a:pt x="3338" y="198"/>
                    <a:pt x="323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2240;p44">
              <a:extLst>
                <a:ext uri="{FF2B5EF4-FFF2-40B4-BE49-F238E27FC236}">
                  <a16:creationId xmlns:a16="http://schemas.microsoft.com/office/drawing/2014/main" id="{2BAEB56C-CD78-3777-BAD5-FCE5D85437E0}"/>
                </a:ext>
              </a:extLst>
            </p:cNvPr>
            <p:cNvSpPr/>
            <p:nvPr/>
          </p:nvSpPr>
          <p:spPr>
            <a:xfrm>
              <a:off x="2862425" y="858875"/>
              <a:ext cx="85975" cy="42075"/>
            </a:xfrm>
            <a:custGeom>
              <a:avLst/>
              <a:gdLst/>
              <a:ahLst/>
              <a:cxnLst/>
              <a:rect l="l" t="t" r="r" b="b"/>
              <a:pathLst>
                <a:path w="3439" h="1683" extrusionOk="0">
                  <a:moveTo>
                    <a:pt x="821" y="0"/>
                  </a:moveTo>
                  <a:cubicBezTo>
                    <a:pt x="758" y="0"/>
                    <a:pt x="701" y="8"/>
                    <a:pt x="670" y="33"/>
                  </a:cubicBezTo>
                  <a:cubicBezTo>
                    <a:pt x="595" y="91"/>
                    <a:pt x="579" y="362"/>
                    <a:pt x="555" y="455"/>
                  </a:cubicBezTo>
                  <a:cubicBezTo>
                    <a:pt x="571" y="387"/>
                    <a:pt x="464" y="154"/>
                    <a:pt x="447" y="74"/>
                  </a:cubicBezTo>
                  <a:cubicBezTo>
                    <a:pt x="28" y="135"/>
                    <a:pt x="0" y="700"/>
                    <a:pt x="286" y="923"/>
                  </a:cubicBezTo>
                  <a:cubicBezTo>
                    <a:pt x="400" y="1013"/>
                    <a:pt x="561" y="1035"/>
                    <a:pt x="730" y="1035"/>
                  </a:cubicBezTo>
                  <a:cubicBezTo>
                    <a:pt x="886" y="1035"/>
                    <a:pt x="1048" y="1016"/>
                    <a:pt x="1187" y="1016"/>
                  </a:cubicBezTo>
                  <a:cubicBezTo>
                    <a:pt x="1217" y="1016"/>
                    <a:pt x="1246" y="1017"/>
                    <a:pt x="1274" y="1019"/>
                  </a:cubicBezTo>
                  <a:cubicBezTo>
                    <a:pt x="1583" y="1043"/>
                    <a:pt x="1944" y="1112"/>
                    <a:pt x="2227" y="1224"/>
                  </a:cubicBezTo>
                  <a:cubicBezTo>
                    <a:pt x="2475" y="1322"/>
                    <a:pt x="2684" y="1491"/>
                    <a:pt x="2920" y="1611"/>
                  </a:cubicBezTo>
                  <a:cubicBezTo>
                    <a:pt x="2949" y="1625"/>
                    <a:pt x="2985" y="1640"/>
                    <a:pt x="3025" y="1652"/>
                  </a:cubicBezTo>
                  <a:cubicBezTo>
                    <a:pt x="3084" y="1670"/>
                    <a:pt x="3150" y="1682"/>
                    <a:pt x="3209" y="1682"/>
                  </a:cubicBezTo>
                  <a:cubicBezTo>
                    <a:pt x="3343" y="1682"/>
                    <a:pt x="3439" y="1618"/>
                    <a:pt x="3333" y="1408"/>
                  </a:cubicBezTo>
                  <a:cubicBezTo>
                    <a:pt x="3046" y="853"/>
                    <a:pt x="2542" y="451"/>
                    <a:pt x="1909" y="225"/>
                  </a:cubicBezTo>
                  <a:cubicBezTo>
                    <a:pt x="1641" y="132"/>
                    <a:pt x="1363" y="49"/>
                    <a:pt x="1077" y="22"/>
                  </a:cubicBezTo>
                  <a:cubicBezTo>
                    <a:pt x="1023" y="17"/>
                    <a:pt x="916" y="0"/>
                    <a:pt x="82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2241;p44">
              <a:extLst>
                <a:ext uri="{FF2B5EF4-FFF2-40B4-BE49-F238E27FC236}">
                  <a16:creationId xmlns:a16="http://schemas.microsoft.com/office/drawing/2014/main" id="{D0172803-5E3B-BEA2-18A1-9212BE729DAA}"/>
                </a:ext>
              </a:extLst>
            </p:cNvPr>
            <p:cNvSpPr/>
            <p:nvPr/>
          </p:nvSpPr>
          <p:spPr>
            <a:xfrm>
              <a:off x="2870975" y="858875"/>
              <a:ext cx="60675" cy="34000"/>
            </a:xfrm>
            <a:custGeom>
              <a:avLst/>
              <a:gdLst/>
              <a:ahLst/>
              <a:cxnLst/>
              <a:rect l="l" t="t" r="r" b="b"/>
              <a:pathLst>
                <a:path w="2427" h="1360" extrusionOk="0">
                  <a:moveTo>
                    <a:pt x="1064" y="78"/>
                  </a:moveTo>
                  <a:cubicBezTo>
                    <a:pt x="1054" y="127"/>
                    <a:pt x="1043" y="186"/>
                    <a:pt x="1033" y="245"/>
                  </a:cubicBezTo>
                  <a:cubicBezTo>
                    <a:pt x="1005" y="390"/>
                    <a:pt x="975" y="534"/>
                    <a:pt x="975" y="534"/>
                  </a:cubicBezTo>
                  <a:lnTo>
                    <a:pt x="933" y="827"/>
                  </a:lnTo>
                  <a:cubicBezTo>
                    <a:pt x="922" y="897"/>
                    <a:pt x="910" y="965"/>
                    <a:pt x="903" y="1019"/>
                  </a:cubicBezTo>
                  <a:cubicBezTo>
                    <a:pt x="908" y="1019"/>
                    <a:pt x="915" y="1019"/>
                    <a:pt x="922" y="1019"/>
                  </a:cubicBezTo>
                  <a:cubicBezTo>
                    <a:pt x="925" y="1019"/>
                    <a:pt x="928" y="1019"/>
                    <a:pt x="932" y="1019"/>
                  </a:cubicBezTo>
                  <a:cubicBezTo>
                    <a:pt x="936" y="1019"/>
                    <a:pt x="940" y="1021"/>
                    <a:pt x="943" y="1021"/>
                  </a:cubicBezTo>
                  <a:cubicBezTo>
                    <a:pt x="961" y="970"/>
                    <a:pt x="981" y="906"/>
                    <a:pt x="1000" y="841"/>
                  </a:cubicBezTo>
                  <a:cubicBezTo>
                    <a:pt x="1039" y="697"/>
                    <a:pt x="1070" y="553"/>
                    <a:pt x="1070" y="553"/>
                  </a:cubicBezTo>
                  <a:cubicBezTo>
                    <a:pt x="1070" y="553"/>
                    <a:pt x="1091" y="403"/>
                    <a:pt x="1101" y="254"/>
                  </a:cubicBezTo>
                  <a:cubicBezTo>
                    <a:pt x="1105" y="196"/>
                    <a:pt x="1107" y="137"/>
                    <a:pt x="1107" y="87"/>
                  </a:cubicBezTo>
                  <a:cubicBezTo>
                    <a:pt x="1092" y="85"/>
                    <a:pt x="1079" y="81"/>
                    <a:pt x="1064" y="78"/>
                  </a:cubicBezTo>
                  <a:close/>
                  <a:moveTo>
                    <a:pt x="102" y="74"/>
                  </a:moveTo>
                  <a:lnTo>
                    <a:pt x="102" y="74"/>
                  </a:lnTo>
                  <a:cubicBezTo>
                    <a:pt x="82" y="76"/>
                    <a:pt x="63" y="82"/>
                    <a:pt x="46" y="87"/>
                  </a:cubicBezTo>
                  <a:cubicBezTo>
                    <a:pt x="37" y="128"/>
                    <a:pt x="27" y="172"/>
                    <a:pt x="24" y="218"/>
                  </a:cubicBezTo>
                  <a:cubicBezTo>
                    <a:pt x="0" y="404"/>
                    <a:pt x="34" y="590"/>
                    <a:pt x="34" y="590"/>
                  </a:cubicBezTo>
                  <a:cubicBezTo>
                    <a:pt x="34" y="590"/>
                    <a:pt x="74" y="773"/>
                    <a:pt x="152" y="939"/>
                  </a:cubicBezTo>
                  <a:cubicBezTo>
                    <a:pt x="163" y="966"/>
                    <a:pt x="175" y="993"/>
                    <a:pt x="187" y="1018"/>
                  </a:cubicBezTo>
                  <a:cubicBezTo>
                    <a:pt x="208" y="1022"/>
                    <a:pt x="232" y="1025"/>
                    <a:pt x="253" y="1027"/>
                  </a:cubicBezTo>
                  <a:cubicBezTo>
                    <a:pt x="240" y="992"/>
                    <a:pt x="227" y="954"/>
                    <a:pt x="216" y="917"/>
                  </a:cubicBezTo>
                  <a:cubicBezTo>
                    <a:pt x="157" y="746"/>
                    <a:pt x="128" y="572"/>
                    <a:pt x="128" y="572"/>
                  </a:cubicBezTo>
                  <a:cubicBezTo>
                    <a:pt x="128" y="572"/>
                    <a:pt x="86" y="400"/>
                    <a:pt x="91" y="222"/>
                  </a:cubicBezTo>
                  <a:cubicBezTo>
                    <a:pt x="91" y="171"/>
                    <a:pt x="95" y="121"/>
                    <a:pt x="102" y="74"/>
                  </a:cubicBezTo>
                  <a:close/>
                  <a:moveTo>
                    <a:pt x="480" y="1"/>
                  </a:moveTo>
                  <a:cubicBezTo>
                    <a:pt x="478" y="32"/>
                    <a:pt x="477" y="61"/>
                    <a:pt x="477" y="94"/>
                  </a:cubicBezTo>
                  <a:cubicBezTo>
                    <a:pt x="473" y="266"/>
                    <a:pt x="482" y="437"/>
                    <a:pt x="482" y="437"/>
                  </a:cubicBezTo>
                  <a:cubicBezTo>
                    <a:pt x="482" y="437"/>
                    <a:pt x="500" y="608"/>
                    <a:pt x="530" y="777"/>
                  </a:cubicBezTo>
                  <a:cubicBezTo>
                    <a:pt x="546" y="871"/>
                    <a:pt x="565" y="965"/>
                    <a:pt x="581" y="1029"/>
                  </a:cubicBezTo>
                  <a:cubicBezTo>
                    <a:pt x="592" y="1029"/>
                    <a:pt x="603" y="1028"/>
                    <a:pt x="615" y="1028"/>
                  </a:cubicBezTo>
                  <a:cubicBezTo>
                    <a:pt x="611" y="961"/>
                    <a:pt x="602" y="865"/>
                    <a:pt x="596" y="769"/>
                  </a:cubicBezTo>
                  <a:cubicBezTo>
                    <a:pt x="585" y="598"/>
                    <a:pt x="576" y="430"/>
                    <a:pt x="576" y="430"/>
                  </a:cubicBezTo>
                  <a:cubicBezTo>
                    <a:pt x="576" y="430"/>
                    <a:pt x="559" y="261"/>
                    <a:pt x="543" y="91"/>
                  </a:cubicBezTo>
                  <a:cubicBezTo>
                    <a:pt x="540" y="60"/>
                    <a:pt x="538" y="32"/>
                    <a:pt x="538" y="2"/>
                  </a:cubicBezTo>
                  <a:cubicBezTo>
                    <a:pt x="519" y="1"/>
                    <a:pt x="499" y="1"/>
                    <a:pt x="480" y="1"/>
                  </a:cubicBezTo>
                  <a:close/>
                  <a:moveTo>
                    <a:pt x="1383" y="166"/>
                  </a:moveTo>
                  <a:cubicBezTo>
                    <a:pt x="1368" y="223"/>
                    <a:pt x="1352" y="288"/>
                    <a:pt x="1335" y="353"/>
                  </a:cubicBezTo>
                  <a:cubicBezTo>
                    <a:pt x="1287" y="534"/>
                    <a:pt x="1231" y="712"/>
                    <a:pt x="1231" y="712"/>
                  </a:cubicBezTo>
                  <a:cubicBezTo>
                    <a:pt x="1231" y="712"/>
                    <a:pt x="1189" y="874"/>
                    <a:pt x="1138" y="1044"/>
                  </a:cubicBezTo>
                  <a:cubicBezTo>
                    <a:pt x="1162" y="1046"/>
                    <a:pt x="1186" y="1050"/>
                    <a:pt x="1210" y="1054"/>
                  </a:cubicBezTo>
                  <a:cubicBezTo>
                    <a:pt x="1274" y="891"/>
                    <a:pt x="1323" y="737"/>
                    <a:pt x="1323" y="737"/>
                  </a:cubicBezTo>
                  <a:cubicBezTo>
                    <a:pt x="1323" y="737"/>
                    <a:pt x="1372" y="554"/>
                    <a:pt x="1401" y="367"/>
                  </a:cubicBezTo>
                  <a:cubicBezTo>
                    <a:pt x="1412" y="302"/>
                    <a:pt x="1422" y="238"/>
                    <a:pt x="1428" y="181"/>
                  </a:cubicBezTo>
                  <a:cubicBezTo>
                    <a:pt x="1413" y="175"/>
                    <a:pt x="1399" y="170"/>
                    <a:pt x="1383" y="166"/>
                  </a:cubicBezTo>
                  <a:close/>
                  <a:moveTo>
                    <a:pt x="2182" y="529"/>
                  </a:moveTo>
                  <a:cubicBezTo>
                    <a:pt x="2153" y="575"/>
                    <a:pt x="2134" y="606"/>
                    <a:pt x="2134" y="606"/>
                  </a:cubicBezTo>
                  <a:cubicBezTo>
                    <a:pt x="2134" y="606"/>
                    <a:pt x="2050" y="767"/>
                    <a:pt x="1991" y="938"/>
                  </a:cubicBezTo>
                  <a:cubicBezTo>
                    <a:pt x="1949" y="1053"/>
                    <a:pt x="1922" y="1171"/>
                    <a:pt x="1912" y="1237"/>
                  </a:cubicBezTo>
                  <a:cubicBezTo>
                    <a:pt x="1920" y="1241"/>
                    <a:pt x="1927" y="1245"/>
                    <a:pt x="1934" y="1247"/>
                  </a:cubicBezTo>
                  <a:cubicBezTo>
                    <a:pt x="1960" y="1188"/>
                    <a:pt x="2002" y="1075"/>
                    <a:pt x="2055" y="964"/>
                  </a:cubicBezTo>
                  <a:cubicBezTo>
                    <a:pt x="2128" y="803"/>
                    <a:pt x="2219" y="652"/>
                    <a:pt x="2219" y="652"/>
                  </a:cubicBezTo>
                  <a:cubicBezTo>
                    <a:pt x="2219" y="652"/>
                    <a:pt x="2232" y="623"/>
                    <a:pt x="2257" y="580"/>
                  </a:cubicBezTo>
                  <a:cubicBezTo>
                    <a:pt x="2232" y="563"/>
                    <a:pt x="2208" y="545"/>
                    <a:pt x="2182" y="529"/>
                  </a:cubicBezTo>
                  <a:close/>
                  <a:moveTo>
                    <a:pt x="2366" y="662"/>
                  </a:moveTo>
                  <a:cubicBezTo>
                    <a:pt x="2293" y="793"/>
                    <a:pt x="2235" y="920"/>
                    <a:pt x="2235" y="920"/>
                  </a:cubicBezTo>
                  <a:cubicBezTo>
                    <a:pt x="2235" y="920"/>
                    <a:pt x="2174" y="1074"/>
                    <a:pt x="2128" y="1232"/>
                  </a:cubicBezTo>
                  <a:cubicBezTo>
                    <a:pt x="2118" y="1266"/>
                    <a:pt x="2109" y="1299"/>
                    <a:pt x="2101" y="1331"/>
                  </a:cubicBezTo>
                  <a:cubicBezTo>
                    <a:pt x="2117" y="1341"/>
                    <a:pt x="2133" y="1350"/>
                    <a:pt x="2150" y="1359"/>
                  </a:cubicBezTo>
                  <a:cubicBezTo>
                    <a:pt x="2163" y="1326"/>
                    <a:pt x="2178" y="1290"/>
                    <a:pt x="2193" y="1256"/>
                  </a:cubicBezTo>
                  <a:cubicBezTo>
                    <a:pt x="2254" y="1104"/>
                    <a:pt x="2323" y="958"/>
                    <a:pt x="2323" y="958"/>
                  </a:cubicBezTo>
                  <a:cubicBezTo>
                    <a:pt x="2323" y="958"/>
                    <a:pt x="2369" y="840"/>
                    <a:pt x="2426" y="709"/>
                  </a:cubicBezTo>
                  <a:cubicBezTo>
                    <a:pt x="2406" y="692"/>
                    <a:pt x="2386" y="677"/>
                    <a:pt x="2366" y="662"/>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2242;p44">
              <a:extLst>
                <a:ext uri="{FF2B5EF4-FFF2-40B4-BE49-F238E27FC236}">
                  <a16:creationId xmlns:a16="http://schemas.microsoft.com/office/drawing/2014/main" id="{D4874196-ECE2-D6CC-A0D8-68F7F5BD524B}"/>
                </a:ext>
              </a:extLst>
            </p:cNvPr>
            <p:cNvSpPr/>
            <p:nvPr/>
          </p:nvSpPr>
          <p:spPr>
            <a:xfrm>
              <a:off x="2863875" y="867650"/>
              <a:ext cx="84550" cy="33300"/>
            </a:xfrm>
            <a:custGeom>
              <a:avLst/>
              <a:gdLst/>
              <a:ahLst/>
              <a:cxnLst/>
              <a:rect l="l" t="t" r="r" b="b"/>
              <a:pathLst>
                <a:path w="3382" h="1332" extrusionOk="0">
                  <a:moveTo>
                    <a:pt x="64" y="0"/>
                  </a:moveTo>
                  <a:lnTo>
                    <a:pt x="64" y="0"/>
                  </a:lnTo>
                  <a:cubicBezTo>
                    <a:pt x="1" y="194"/>
                    <a:pt x="59" y="442"/>
                    <a:pt x="226" y="571"/>
                  </a:cubicBezTo>
                  <a:cubicBezTo>
                    <a:pt x="341" y="661"/>
                    <a:pt x="501" y="683"/>
                    <a:pt x="670" y="683"/>
                  </a:cubicBezTo>
                  <a:cubicBezTo>
                    <a:pt x="826" y="683"/>
                    <a:pt x="988" y="664"/>
                    <a:pt x="1127" y="664"/>
                  </a:cubicBezTo>
                  <a:cubicBezTo>
                    <a:pt x="1158" y="664"/>
                    <a:pt x="1187" y="665"/>
                    <a:pt x="1214" y="667"/>
                  </a:cubicBezTo>
                  <a:cubicBezTo>
                    <a:pt x="1523" y="692"/>
                    <a:pt x="1885" y="761"/>
                    <a:pt x="2168" y="871"/>
                  </a:cubicBezTo>
                  <a:cubicBezTo>
                    <a:pt x="2415" y="969"/>
                    <a:pt x="2625" y="1139"/>
                    <a:pt x="2861" y="1258"/>
                  </a:cubicBezTo>
                  <a:cubicBezTo>
                    <a:pt x="2889" y="1274"/>
                    <a:pt x="2927" y="1289"/>
                    <a:pt x="2967" y="1301"/>
                  </a:cubicBezTo>
                  <a:cubicBezTo>
                    <a:pt x="3026" y="1319"/>
                    <a:pt x="3093" y="1331"/>
                    <a:pt x="3152" y="1331"/>
                  </a:cubicBezTo>
                  <a:cubicBezTo>
                    <a:pt x="3285" y="1331"/>
                    <a:pt x="3382" y="1267"/>
                    <a:pt x="3273" y="1057"/>
                  </a:cubicBezTo>
                  <a:cubicBezTo>
                    <a:pt x="3163" y="843"/>
                    <a:pt x="3020" y="652"/>
                    <a:pt x="2851" y="486"/>
                  </a:cubicBezTo>
                  <a:lnTo>
                    <a:pt x="2851" y="486"/>
                  </a:lnTo>
                  <a:cubicBezTo>
                    <a:pt x="2911" y="661"/>
                    <a:pt x="3000" y="983"/>
                    <a:pt x="2850" y="983"/>
                  </a:cubicBezTo>
                  <a:cubicBezTo>
                    <a:pt x="2842" y="983"/>
                    <a:pt x="2833" y="982"/>
                    <a:pt x="2823" y="980"/>
                  </a:cubicBezTo>
                  <a:cubicBezTo>
                    <a:pt x="2576" y="929"/>
                    <a:pt x="2079" y="400"/>
                    <a:pt x="1153" y="400"/>
                  </a:cubicBezTo>
                  <a:cubicBezTo>
                    <a:pt x="1140" y="400"/>
                    <a:pt x="1127" y="401"/>
                    <a:pt x="1114" y="401"/>
                  </a:cubicBezTo>
                  <a:cubicBezTo>
                    <a:pt x="1099" y="401"/>
                    <a:pt x="1083" y="401"/>
                    <a:pt x="1068" y="401"/>
                  </a:cubicBezTo>
                  <a:cubicBezTo>
                    <a:pt x="335" y="401"/>
                    <a:pt x="118" y="126"/>
                    <a:pt x="6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2243;p44">
              <a:extLst>
                <a:ext uri="{FF2B5EF4-FFF2-40B4-BE49-F238E27FC236}">
                  <a16:creationId xmlns:a16="http://schemas.microsoft.com/office/drawing/2014/main" id="{62D9807F-6CED-FD7D-4C6C-5F9111C30C53}"/>
                </a:ext>
              </a:extLst>
            </p:cNvPr>
            <p:cNvSpPr/>
            <p:nvPr/>
          </p:nvSpPr>
          <p:spPr>
            <a:xfrm>
              <a:off x="2742950" y="1135150"/>
              <a:ext cx="66700" cy="78600"/>
            </a:xfrm>
            <a:custGeom>
              <a:avLst/>
              <a:gdLst/>
              <a:ahLst/>
              <a:cxnLst/>
              <a:rect l="l" t="t" r="r" b="b"/>
              <a:pathLst>
                <a:path w="2668" h="3144" extrusionOk="0">
                  <a:moveTo>
                    <a:pt x="1316" y="0"/>
                  </a:moveTo>
                  <a:cubicBezTo>
                    <a:pt x="1099" y="0"/>
                    <a:pt x="817" y="46"/>
                    <a:pt x="698" y="261"/>
                  </a:cubicBezTo>
                  <a:cubicBezTo>
                    <a:pt x="490" y="633"/>
                    <a:pt x="1" y="1378"/>
                    <a:pt x="113" y="2281"/>
                  </a:cubicBezTo>
                  <a:cubicBezTo>
                    <a:pt x="113" y="2281"/>
                    <a:pt x="535" y="1920"/>
                    <a:pt x="966" y="1920"/>
                  </a:cubicBezTo>
                  <a:cubicBezTo>
                    <a:pt x="1066" y="1920"/>
                    <a:pt x="1166" y="1939"/>
                    <a:pt x="1262" y="1987"/>
                  </a:cubicBezTo>
                  <a:cubicBezTo>
                    <a:pt x="1531" y="2121"/>
                    <a:pt x="1778" y="2305"/>
                    <a:pt x="1989" y="2523"/>
                  </a:cubicBezTo>
                  <a:cubicBezTo>
                    <a:pt x="2197" y="2736"/>
                    <a:pt x="2308" y="2940"/>
                    <a:pt x="2506" y="3144"/>
                  </a:cubicBezTo>
                  <a:cubicBezTo>
                    <a:pt x="2668" y="2918"/>
                    <a:pt x="2525" y="2507"/>
                    <a:pt x="2412" y="2301"/>
                  </a:cubicBezTo>
                  <a:cubicBezTo>
                    <a:pt x="2316" y="2126"/>
                    <a:pt x="2170" y="2126"/>
                    <a:pt x="2052" y="1969"/>
                  </a:cubicBezTo>
                  <a:cubicBezTo>
                    <a:pt x="1957" y="1843"/>
                    <a:pt x="1847" y="1743"/>
                    <a:pt x="1776" y="1587"/>
                  </a:cubicBezTo>
                  <a:cubicBezTo>
                    <a:pt x="1668" y="1351"/>
                    <a:pt x="1615" y="1090"/>
                    <a:pt x="1595" y="828"/>
                  </a:cubicBezTo>
                  <a:cubicBezTo>
                    <a:pt x="1587" y="716"/>
                    <a:pt x="1673" y="87"/>
                    <a:pt x="1624" y="36"/>
                  </a:cubicBezTo>
                  <a:cubicBezTo>
                    <a:pt x="1615" y="26"/>
                    <a:pt x="1609" y="21"/>
                    <a:pt x="1605" y="21"/>
                  </a:cubicBezTo>
                  <a:cubicBezTo>
                    <a:pt x="1603" y="21"/>
                    <a:pt x="1602" y="23"/>
                    <a:pt x="1602" y="25"/>
                  </a:cubicBezTo>
                  <a:cubicBezTo>
                    <a:pt x="1602" y="25"/>
                    <a:pt x="1477" y="0"/>
                    <a:pt x="1316"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2244;p44">
              <a:extLst>
                <a:ext uri="{FF2B5EF4-FFF2-40B4-BE49-F238E27FC236}">
                  <a16:creationId xmlns:a16="http://schemas.microsoft.com/office/drawing/2014/main" id="{C6E609A2-4E16-5A60-C7F3-41130D73C863}"/>
                </a:ext>
              </a:extLst>
            </p:cNvPr>
            <p:cNvSpPr/>
            <p:nvPr/>
          </p:nvSpPr>
          <p:spPr>
            <a:xfrm>
              <a:off x="2742950" y="1135150"/>
              <a:ext cx="66700" cy="78600"/>
            </a:xfrm>
            <a:custGeom>
              <a:avLst/>
              <a:gdLst/>
              <a:ahLst/>
              <a:cxnLst/>
              <a:rect l="l" t="t" r="r" b="b"/>
              <a:pathLst>
                <a:path w="2668" h="3144" extrusionOk="0">
                  <a:moveTo>
                    <a:pt x="1316" y="0"/>
                  </a:moveTo>
                  <a:cubicBezTo>
                    <a:pt x="1099" y="0"/>
                    <a:pt x="817" y="46"/>
                    <a:pt x="698" y="261"/>
                  </a:cubicBezTo>
                  <a:cubicBezTo>
                    <a:pt x="490" y="633"/>
                    <a:pt x="1" y="1378"/>
                    <a:pt x="113" y="2281"/>
                  </a:cubicBezTo>
                  <a:cubicBezTo>
                    <a:pt x="113" y="2281"/>
                    <a:pt x="535" y="1920"/>
                    <a:pt x="966" y="1920"/>
                  </a:cubicBezTo>
                  <a:cubicBezTo>
                    <a:pt x="1066" y="1920"/>
                    <a:pt x="1166" y="1939"/>
                    <a:pt x="1262" y="1987"/>
                  </a:cubicBezTo>
                  <a:cubicBezTo>
                    <a:pt x="1531" y="2121"/>
                    <a:pt x="1778" y="2305"/>
                    <a:pt x="1989" y="2523"/>
                  </a:cubicBezTo>
                  <a:cubicBezTo>
                    <a:pt x="2197" y="2736"/>
                    <a:pt x="2308" y="2940"/>
                    <a:pt x="2506" y="3144"/>
                  </a:cubicBezTo>
                  <a:cubicBezTo>
                    <a:pt x="2668" y="2918"/>
                    <a:pt x="2525" y="2507"/>
                    <a:pt x="2412" y="2301"/>
                  </a:cubicBezTo>
                  <a:cubicBezTo>
                    <a:pt x="2316" y="2126"/>
                    <a:pt x="2170" y="2126"/>
                    <a:pt x="2052" y="1969"/>
                  </a:cubicBezTo>
                  <a:cubicBezTo>
                    <a:pt x="1957" y="1843"/>
                    <a:pt x="1847" y="1743"/>
                    <a:pt x="1776" y="1587"/>
                  </a:cubicBezTo>
                  <a:cubicBezTo>
                    <a:pt x="1668" y="1351"/>
                    <a:pt x="1615" y="1090"/>
                    <a:pt x="1595" y="828"/>
                  </a:cubicBezTo>
                  <a:cubicBezTo>
                    <a:pt x="1587" y="716"/>
                    <a:pt x="1673" y="87"/>
                    <a:pt x="1624" y="36"/>
                  </a:cubicBezTo>
                  <a:cubicBezTo>
                    <a:pt x="1615" y="26"/>
                    <a:pt x="1609" y="21"/>
                    <a:pt x="1605" y="21"/>
                  </a:cubicBezTo>
                  <a:cubicBezTo>
                    <a:pt x="1603" y="21"/>
                    <a:pt x="1602" y="23"/>
                    <a:pt x="1602" y="25"/>
                  </a:cubicBezTo>
                  <a:cubicBezTo>
                    <a:pt x="1602" y="25"/>
                    <a:pt x="1477" y="0"/>
                    <a:pt x="1316" y="0"/>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2245;p44">
              <a:extLst>
                <a:ext uri="{FF2B5EF4-FFF2-40B4-BE49-F238E27FC236}">
                  <a16:creationId xmlns:a16="http://schemas.microsoft.com/office/drawing/2014/main" id="{D8BFE147-A735-6023-3DED-CADA2EE83CD8}"/>
                </a:ext>
              </a:extLst>
            </p:cNvPr>
            <p:cNvSpPr/>
            <p:nvPr/>
          </p:nvSpPr>
          <p:spPr>
            <a:xfrm>
              <a:off x="2843500" y="1129725"/>
              <a:ext cx="64100" cy="80625"/>
            </a:xfrm>
            <a:custGeom>
              <a:avLst/>
              <a:gdLst/>
              <a:ahLst/>
              <a:cxnLst/>
              <a:rect l="l" t="t" r="r" b="b"/>
              <a:pathLst>
                <a:path w="2564" h="3225" extrusionOk="0">
                  <a:moveTo>
                    <a:pt x="1161" y="0"/>
                  </a:moveTo>
                  <a:cubicBezTo>
                    <a:pt x="990" y="0"/>
                    <a:pt x="856" y="25"/>
                    <a:pt x="856" y="25"/>
                  </a:cubicBezTo>
                  <a:cubicBezTo>
                    <a:pt x="856" y="22"/>
                    <a:pt x="855" y="21"/>
                    <a:pt x="854" y="21"/>
                  </a:cubicBezTo>
                  <a:cubicBezTo>
                    <a:pt x="850" y="21"/>
                    <a:pt x="842" y="27"/>
                    <a:pt x="832" y="35"/>
                  </a:cubicBezTo>
                  <a:cubicBezTo>
                    <a:pt x="780" y="85"/>
                    <a:pt x="872" y="706"/>
                    <a:pt x="864" y="814"/>
                  </a:cubicBezTo>
                  <a:cubicBezTo>
                    <a:pt x="843" y="1072"/>
                    <a:pt x="785" y="1329"/>
                    <a:pt x="671" y="1563"/>
                  </a:cubicBezTo>
                  <a:cubicBezTo>
                    <a:pt x="594" y="1718"/>
                    <a:pt x="477" y="1816"/>
                    <a:pt x="376" y="1940"/>
                  </a:cubicBezTo>
                  <a:cubicBezTo>
                    <a:pt x="249" y="2096"/>
                    <a:pt x="223" y="2134"/>
                    <a:pt x="120" y="2308"/>
                  </a:cubicBezTo>
                  <a:cubicBezTo>
                    <a:pt x="1" y="2510"/>
                    <a:pt x="29" y="3002"/>
                    <a:pt x="200" y="3224"/>
                  </a:cubicBezTo>
                  <a:cubicBezTo>
                    <a:pt x="200" y="3225"/>
                    <a:pt x="201" y="3225"/>
                    <a:pt x="201" y="3225"/>
                  </a:cubicBezTo>
                  <a:cubicBezTo>
                    <a:pt x="221" y="3225"/>
                    <a:pt x="338" y="2855"/>
                    <a:pt x="348" y="2816"/>
                  </a:cubicBezTo>
                  <a:cubicBezTo>
                    <a:pt x="399" y="2634"/>
                    <a:pt x="466" y="2426"/>
                    <a:pt x="624" y="2306"/>
                  </a:cubicBezTo>
                  <a:cubicBezTo>
                    <a:pt x="799" y="2175"/>
                    <a:pt x="1017" y="2053"/>
                    <a:pt x="1219" y="1960"/>
                  </a:cubicBezTo>
                  <a:cubicBezTo>
                    <a:pt x="1320" y="1912"/>
                    <a:pt x="1427" y="1893"/>
                    <a:pt x="1534" y="1893"/>
                  </a:cubicBezTo>
                  <a:cubicBezTo>
                    <a:pt x="1993" y="1893"/>
                    <a:pt x="2444" y="2251"/>
                    <a:pt x="2444" y="2251"/>
                  </a:cubicBezTo>
                  <a:cubicBezTo>
                    <a:pt x="2563" y="1361"/>
                    <a:pt x="2041" y="625"/>
                    <a:pt x="1821" y="257"/>
                  </a:cubicBezTo>
                  <a:cubicBezTo>
                    <a:pt x="1693" y="45"/>
                    <a:pt x="1393" y="0"/>
                    <a:pt x="116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2246;p44">
              <a:extLst>
                <a:ext uri="{FF2B5EF4-FFF2-40B4-BE49-F238E27FC236}">
                  <a16:creationId xmlns:a16="http://schemas.microsoft.com/office/drawing/2014/main" id="{4D904886-D900-555E-9CC0-FDAB22223F6C}"/>
                </a:ext>
              </a:extLst>
            </p:cNvPr>
            <p:cNvSpPr/>
            <p:nvPr/>
          </p:nvSpPr>
          <p:spPr>
            <a:xfrm>
              <a:off x="2843500" y="1129725"/>
              <a:ext cx="64100" cy="80625"/>
            </a:xfrm>
            <a:custGeom>
              <a:avLst/>
              <a:gdLst/>
              <a:ahLst/>
              <a:cxnLst/>
              <a:rect l="l" t="t" r="r" b="b"/>
              <a:pathLst>
                <a:path w="2564" h="3225" extrusionOk="0">
                  <a:moveTo>
                    <a:pt x="1161" y="0"/>
                  </a:moveTo>
                  <a:cubicBezTo>
                    <a:pt x="990" y="0"/>
                    <a:pt x="856" y="25"/>
                    <a:pt x="856" y="25"/>
                  </a:cubicBezTo>
                  <a:cubicBezTo>
                    <a:pt x="856" y="22"/>
                    <a:pt x="855" y="21"/>
                    <a:pt x="854" y="21"/>
                  </a:cubicBezTo>
                  <a:cubicBezTo>
                    <a:pt x="850" y="21"/>
                    <a:pt x="842" y="27"/>
                    <a:pt x="832" y="35"/>
                  </a:cubicBezTo>
                  <a:cubicBezTo>
                    <a:pt x="780" y="85"/>
                    <a:pt x="872" y="706"/>
                    <a:pt x="864" y="814"/>
                  </a:cubicBezTo>
                  <a:cubicBezTo>
                    <a:pt x="843" y="1072"/>
                    <a:pt x="785" y="1329"/>
                    <a:pt x="671" y="1563"/>
                  </a:cubicBezTo>
                  <a:cubicBezTo>
                    <a:pt x="594" y="1718"/>
                    <a:pt x="477" y="1816"/>
                    <a:pt x="376" y="1940"/>
                  </a:cubicBezTo>
                  <a:cubicBezTo>
                    <a:pt x="249" y="2096"/>
                    <a:pt x="223" y="2134"/>
                    <a:pt x="120" y="2308"/>
                  </a:cubicBezTo>
                  <a:cubicBezTo>
                    <a:pt x="1" y="2510"/>
                    <a:pt x="29" y="3002"/>
                    <a:pt x="200" y="3224"/>
                  </a:cubicBezTo>
                  <a:cubicBezTo>
                    <a:pt x="200" y="3225"/>
                    <a:pt x="201" y="3225"/>
                    <a:pt x="201" y="3225"/>
                  </a:cubicBezTo>
                  <a:cubicBezTo>
                    <a:pt x="221" y="3225"/>
                    <a:pt x="338" y="2855"/>
                    <a:pt x="348" y="2816"/>
                  </a:cubicBezTo>
                  <a:cubicBezTo>
                    <a:pt x="399" y="2634"/>
                    <a:pt x="466" y="2426"/>
                    <a:pt x="624" y="2306"/>
                  </a:cubicBezTo>
                  <a:cubicBezTo>
                    <a:pt x="799" y="2175"/>
                    <a:pt x="1017" y="2053"/>
                    <a:pt x="1219" y="1960"/>
                  </a:cubicBezTo>
                  <a:cubicBezTo>
                    <a:pt x="1320" y="1912"/>
                    <a:pt x="1427" y="1893"/>
                    <a:pt x="1534" y="1893"/>
                  </a:cubicBezTo>
                  <a:cubicBezTo>
                    <a:pt x="1993" y="1893"/>
                    <a:pt x="2444" y="2251"/>
                    <a:pt x="2444" y="2251"/>
                  </a:cubicBezTo>
                  <a:cubicBezTo>
                    <a:pt x="2563" y="1361"/>
                    <a:pt x="2041" y="625"/>
                    <a:pt x="1821" y="257"/>
                  </a:cubicBezTo>
                  <a:cubicBezTo>
                    <a:pt x="1693" y="45"/>
                    <a:pt x="1393" y="0"/>
                    <a:pt x="1161" y="0"/>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2247;p44">
              <a:extLst>
                <a:ext uri="{FF2B5EF4-FFF2-40B4-BE49-F238E27FC236}">
                  <a16:creationId xmlns:a16="http://schemas.microsoft.com/office/drawing/2014/main" id="{ED330D33-077B-A7AC-EF41-F9B57FA99C45}"/>
                </a:ext>
              </a:extLst>
            </p:cNvPr>
            <p:cNvSpPr/>
            <p:nvPr/>
          </p:nvSpPr>
          <p:spPr>
            <a:xfrm>
              <a:off x="2750025" y="1143225"/>
              <a:ext cx="9600" cy="18950"/>
            </a:xfrm>
            <a:custGeom>
              <a:avLst/>
              <a:gdLst/>
              <a:ahLst/>
              <a:cxnLst/>
              <a:rect l="l" t="t" r="r" b="b"/>
              <a:pathLst>
                <a:path w="384" h="758" extrusionOk="0">
                  <a:moveTo>
                    <a:pt x="384" y="0"/>
                  </a:moveTo>
                  <a:cubicBezTo>
                    <a:pt x="381" y="4"/>
                    <a:pt x="378" y="5"/>
                    <a:pt x="377" y="7"/>
                  </a:cubicBezTo>
                  <a:cubicBezTo>
                    <a:pt x="271" y="192"/>
                    <a:pt x="118" y="448"/>
                    <a:pt x="0"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2248;p44">
              <a:extLst>
                <a:ext uri="{FF2B5EF4-FFF2-40B4-BE49-F238E27FC236}">
                  <a16:creationId xmlns:a16="http://schemas.microsoft.com/office/drawing/2014/main" id="{33FE5191-0D3D-917A-98C0-77D2F05DB405}"/>
                </a:ext>
              </a:extLst>
            </p:cNvPr>
            <p:cNvSpPr/>
            <p:nvPr/>
          </p:nvSpPr>
          <p:spPr>
            <a:xfrm>
              <a:off x="2759600" y="1135150"/>
              <a:ext cx="50075" cy="78575"/>
            </a:xfrm>
            <a:custGeom>
              <a:avLst/>
              <a:gdLst/>
              <a:ahLst/>
              <a:cxnLst/>
              <a:rect l="l" t="t" r="r" b="b"/>
              <a:pathLst>
                <a:path w="2003" h="3143" extrusionOk="0">
                  <a:moveTo>
                    <a:pt x="651" y="0"/>
                  </a:moveTo>
                  <a:cubicBezTo>
                    <a:pt x="434" y="0"/>
                    <a:pt x="152" y="46"/>
                    <a:pt x="33" y="261"/>
                  </a:cubicBezTo>
                  <a:lnTo>
                    <a:pt x="1" y="323"/>
                  </a:lnTo>
                  <a:cubicBezTo>
                    <a:pt x="59" y="268"/>
                    <a:pt x="119" y="234"/>
                    <a:pt x="180" y="234"/>
                  </a:cubicBezTo>
                  <a:cubicBezTo>
                    <a:pt x="206" y="234"/>
                    <a:pt x="232" y="240"/>
                    <a:pt x="258" y="254"/>
                  </a:cubicBezTo>
                  <a:cubicBezTo>
                    <a:pt x="629" y="446"/>
                    <a:pt x="641" y="1274"/>
                    <a:pt x="693" y="1453"/>
                  </a:cubicBezTo>
                  <a:cubicBezTo>
                    <a:pt x="720" y="1546"/>
                    <a:pt x="591" y="1756"/>
                    <a:pt x="460" y="1938"/>
                  </a:cubicBezTo>
                  <a:cubicBezTo>
                    <a:pt x="506" y="1949"/>
                    <a:pt x="553" y="1963"/>
                    <a:pt x="597" y="1986"/>
                  </a:cubicBezTo>
                  <a:cubicBezTo>
                    <a:pt x="866" y="2120"/>
                    <a:pt x="1113" y="2304"/>
                    <a:pt x="1325" y="2520"/>
                  </a:cubicBezTo>
                  <a:cubicBezTo>
                    <a:pt x="1533" y="2734"/>
                    <a:pt x="1645" y="2939"/>
                    <a:pt x="1842" y="3143"/>
                  </a:cubicBezTo>
                  <a:cubicBezTo>
                    <a:pt x="2003" y="2917"/>
                    <a:pt x="1860" y="2504"/>
                    <a:pt x="1747" y="2300"/>
                  </a:cubicBezTo>
                  <a:cubicBezTo>
                    <a:pt x="1651" y="2125"/>
                    <a:pt x="1505" y="2125"/>
                    <a:pt x="1387" y="1966"/>
                  </a:cubicBezTo>
                  <a:cubicBezTo>
                    <a:pt x="1292" y="1842"/>
                    <a:pt x="1182" y="1742"/>
                    <a:pt x="1112" y="1586"/>
                  </a:cubicBezTo>
                  <a:cubicBezTo>
                    <a:pt x="1003" y="1348"/>
                    <a:pt x="950" y="1087"/>
                    <a:pt x="930" y="826"/>
                  </a:cubicBezTo>
                  <a:cubicBezTo>
                    <a:pt x="922" y="713"/>
                    <a:pt x="1009" y="85"/>
                    <a:pt x="960" y="36"/>
                  </a:cubicBezTo>
                  <a:cubicBezTo>
                    <a:pt x="950" y="26"/>
                    <a:pt x="944" y="21"/>
                    <a:pt x="940" y="21"/>
                  </a:cubicBezTo>
                  <a:cubicBezTo>
                    <a:pt x="938" y="21"/>
                    <a:pt x="937" y="22"/>
                    <a:pt x="937" y="25"/>
                  </a:cubicBezTo>
                  <a:cubicBezTo>
                    <a:pt x="937" y="25"/>
                    <a:pt x="812" y="0"/>
                    <a:pt x="651" y="0"/>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2249;p44">
              <a:extLst>
                <a:ext uri="{FF2B5EF4-FFF2-40B4-BE49-F238E27FC236}">
                  <a16:creationId xmlns:a16="http://schemas.microsoft.com/office/drawing/2014/main" id="{337E034C-CE02-EE8F-4805-ECEC8EF45DFF}"/>
                </a:ext>
              </a:extLst>
            </p:cNvPr>
            <p:cNvSpPr/>
            <p:nvPr/>
          </p:nvSpPr>
          <p:spPr>
            <a:xfrm>
              <a:off x="2843475" y="1129725"/>
              <a:ext cx="42600" cy="80700"/>
            </a:xfrm>
            <a:custGeom>
              <a:avLst/>
              <a:gdLst/>
              <a:ahLst/>
              <a:cxnLst/>
              <a:rect l="l" t="t" r="r" b="b"/>
              <a:pathLst>
                <a:path w="1704" h="3228" extrusionOk="0">
                  <a:moveTo>
                    <a:pt x="1158" y="1"/>
                  </a:moveTo>
                  <a:cubicBezTo>
                    <a:pt x="988" y="1"/>
                    <a:pt x="855" y="25"/>
                    <a:pt x="855" y="25"/>
                  </a:cubicBezTo>
                  <a:cubicBezTo>
                    <a:pt x="855" y="22"/>
                    <a:pt x="854" y="21"/>
                    <a:pt x="853" y="21"/>
                  </a:cubicBezTo>
                  <a:cubicBezTo>
                    <a:pt x="849" y="21"/>
                    <a:pt x="842" y="27"/>
                    <a:pt x="832" y="35"/>
                  </a:cubicBezTo>
                  <a:cubicBezTo>
                    <a:pt x="780" y="85"/>
                    <a:pt x="873" y="706"/>
                    <a:pt x="864" y="817"/>
                  </a:cubicBezTo>
                  <a:cubicBezTo>
                    <a:pt x="842" y="1074"/>
                    <a:pt x="785" y="1332"/>
                    <a:pt x="670" y="1565"/>
                  </a:cubicBezTo>
                  <a:cubicBezTo>
                    <a:pt x="594" y="1720"/>
                    <a:pt x="477" y="1819"/>
                    <a:pt x="376" y="1943"/>
                  </a:cubicBezTo>
                  <a:cubicBezTo>
                    <a:pt x="248" y="2098"/>
                    <a:pt x="222" y="2138"/>
                    <a:pt x="120" y="2310"/>
                  </a:cubicBezTo>
                  <a:cubicBezTo>
                    <a:pt x="1" y="2513"/>
                    <a:pt x="30" y="3004"/>
                    <a:pt x="200" y="3226"/>
                  </a:cubicBezTo>
                  <a:cubicBezTo>
                    <a:pt x="200" y="3227"/>
                    <a:pt x="201" y="3227"/>
                    <a:pt x="201" y="3227"/>
                  </a:cubicBezTo>
                  <a:cubicBezTo>
                    <a:pt x="219" y="3227"/>
                    <a:pt x="338" y="2857"/>
                    <a:pt x="348" y="2819"/>
                  </a:cubicBezTo>
                  <a:cubicBezTo>
                    <a:pt x="397" y="2637"/>
                    <a:pt x="466" y="2427"/>
                    <a:pt x="624" y="2309"/>
                  </a:cubicBezTo>
                  <a:cubicBezTo>
                    <a:pt x="798" y="2176"/>
                    <a:pt x="1016" y="2057"/>
                    <a:pt x="1218" y="1963"/>
                  </a:cubicBezTo>
                  <a:cubicBezTo>
                    <a:pt x="1320" y="1915"/>
                    <a:pt x="1426" y="1896"/>
                    <a:pt x="1531" y="1896"/>
                  </a:cubicBezTo>
                  <a:cubicBezTo>
                    <a:pt x="1589" y="1896"/>
                    <a:pt x="1647" y="1902"/>
                    <a:pt x="1703" y="1912"/>
                  </a:cubicBezTo>
                  <a:cubicBezTo>
                    <a:pt x="1418" y="1680"/>
                    <a:pt x="1061" y="1303"/>
                    <a:pt x="1061" y="854"/>
                  </a:cubicBezTo>
                  <a:cubicBezTo>
                    <a:pt x="1061" y="445"/>
                    <a:pt x="1264" y="184"/>
                    <a:pt x="1450" y="29"/>
                  </a:cubicBezTo>
                  <a:cubicBezTo>
                    <a:pt x="1351" y="8"/>
                    <a:pt x="1249" y="1"/>
                    <a:pt x="1158"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2250;p44">
              <a:extLst>
                <a:ext uri="{FF2B5EF4-FFF2-40B4-BE49-F238E27FC236}">
                  <a16:creationId xmlns:a16="http://schemas.microsoft.com/office/drawing/2014/main" id="{11249561-9F3B-4032-7402-EC149AEC5CEA}"/>
                </a:ext>
              </a:extLst>
            </p:cNvPr>
            <p:cNvSpPr/>
            <p:nvPr/>
          </p:nvSpPr>
          <p:spPr>
            <a:xfrm>
              <a:off x="2790600" y="1218050"/>
              <a:ext cx="11800" cy="17875"/>
            </a:xfrm>
            <a:custGeom>
              <a:avLst/>
              <a:gdLst/>
              <a:ahLst/>
              <a:cxnLst/>
              <a:rect l="l" t="t" r="r" b="b"/>
              <a:pathLst>
                <a:path w="472" h="715" extrusionOk="0">
                  <a:moveTo>
                    <a:pt x="238" y="0"/>
                  </a:moveTo>
                  <a:cubicBezTo>
                    <a:pt x="237" y="0"/>
                    <a:pt x="237" y="0"/>
                    <a:pt x="236" y="0"/>
                  </a:cubicBezTo>
                  <a:cubicBezTo>
                    <a:pt x="106" y="0"/>
                    <a:pt x="1" y="160"/>
                    <a:pt x="1" y="357"/>
                  </a:cubicBezTo>
                  <a:cubicBezTo>
                    <a:pt x="1" y="554"/>
                    <a:pt x="106" y="714"/>
                    <a:pt x="236" y="714"/>
                  </a:cubicBezTo>
                  <a:cubicBezTo>
                    <a:pt x="367" y="714"/>
                    <a:pt x="472" y="554"/>
                    <a:pt x="472" y="357"/>
                  </a:cubicBezTo>
                  <a:cubicBezTo>
                    <a:pt x="472" y="160"/>
                    <a:pt x="368" y="0"/>
                    <a:pt x="238"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2251;p44">
              <a:extLst>
                <a:ext uri="{FF2B5EF4-FFF2-40B4-BE49-F238E27FC236}">
                  <a16:creationId xmlns:a16="http://schemas.microsoft.com/office/drawing/2014/main" id="{3A67D3E8-9784-BC47-A040-11BD96B93DA7}"/>
                </a:ext>
              </a:extLst>
            </p:cNvPr>
            <p:cNvSpPr/>
            <p:nvPr/>
          </p:nvSpPr>
          <p:spPr>
            <a:xfrm>
              <a:off x="2789325" y="1217075"/>
              <a:ext cx="11825" cy="17875"/>
            </a:xfrm>
            <a:custGeom>
              <a:avLst/>
              <a:gdLst/>
              <a:ahLst/>
              <a:cxnLst/>
              <a:rect l="l" t="t" r="r" b="b"/>
              <a:pathLst>
                <a:path w="473" h="715" extrusionOk="0">
                  <a:moveTo>
                    <a:pt x="237" y="1"/>
                  </a:moveTo>
                  <a:cubicBezTo>
                    <a:pt x="106" y="1"/>
                    <a:pt x="1" y="161"/>
                    <a:pt x="1" y="358"/>
                  </a:cubicBezTo>
                  <a:cubicBezTo>
                    <a:pt x="1" y="555"/>
                    <a:pt x="106" y="715"/>
                    <a:pt x="237" y="715"/>
                  </a:cubicBezTo>
                  <a:cubicBezTo>
                    <a:pt x="367" y="715"/>
                    <a:pt x="473" y="555"/>
                    <a:pt x="473" y="358"/>
                  </a:cubicBezTo>
                  <a:cubicBezTo>
                    <a:pt x="473" y="161"/>
                    <a:pt x="366" y="1"/>
                    <a:pt x="237"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2252;p44">
              <a:extLst>
                <a:ext uri="{FF2B5EF4-FFF2-40B4-BE49-F238E27FC236}">
                  <a16:creationId xmlns:a16="http://schemas.microsoft.com/office/drawing/2014/main" id="{87EBECB9-F2D0-FD1A-6D5B-8E0B47A81508}"/>
                </a:ext>
              </a:extLst>
            </p:cNvPr>
            <p:cNvSpPr/>
            <p:nvPr/>
          </p:nvSpPr>
          <p:spPr>
            <a:xfrm>
              <a:off x="2789425" y="1219750"/>
              <a:ext cx="11725" cy="15150"/>
            </a:xfrm>
            <a:custGeom>
              <a:avLst/>
              <a:gdLst/>
              <a:ahLst/>
              <a:cxnLst/>
              <a:rect l="l" t="t" r="r" b="b"/>
              <a:pathLst>
                <a:path w="469" h="606" extrusionOk="0">
                  <a:moveTo>
                    <a:pt x="400" y="1"/>
                  </a:moveTo>
                  <a:lnTo>
                    <a:pt x="400" y="1"/>
                  </a:lnTo>
                  <a:cubicBezTo>
                    <a:pt x="403" y="19"/>
                    <a:pt x="405" y="39"/>
                    <a:pt x="405" y="59"/>
                  </a:cubicBezTo>
                  <a:cubicBezTo>
                    <a:pt x="405" y="256"/>
                    <a:pt x="296" y="416"/>
                    <a:pt x="162" y="416"/>
                  </a:cubicBezTo>
                  <a:cubicBezTo>
                    <a:pt x="101" y="416"/>
                    <a:pt x="45" y="381"/>
                    <a:pt x="1" y="323"/>
                  </a:cubicBezTo>
                  <a:lnTo>
                    <a:pt x="1" y="323"/>
                  </a:lnTo>
                  <a:cubicBezTo>
                    <a:pt x="23" y="485"/>
                    <a:pt x="118" y="606"/>
                    <a:pt x="231" y="606"/>
                  </a:cubicBezTo>
                  <a:cubicBezTo>
                    <a:pt x="362" y="606"/>
                    <a:pt x="468" y="446"/>
                    <a:pt x="468" y="249"/>
                  </a:cubicBezTo>
                  <a:cubicBezTo>
                    <a:pt x="469" y="153"/>
                    <a:pt x="442" y="64"/>
                    <a:pt x="400"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2253;p44">
              <a:extLst>
                <a:ext uri="{FF2B5EF4-FFF2-40B4-BE49-F238E27FC236}">
                  <a16:creationId xmlns:a16="http://schemas.microsoft.com/office/drawing/2014/main" id="{697AA5B0-6271-3867-3538-BD31FA3FBB86}"/>
                </a:ext>
              </a:extLst>
            </p:cNvPr>
            <p:cNvSpPr/>
            <p:nvPr/>
          </p:nvSpPr>
          <p:spPr>
            <a:xfrm>
              <a:off x="2791250" y="1268700"/>
              <a:ext cx="11800" cy="17875"/>
            </a:xfrm>
            <a:custGeom>
              <a:avLst/>
              <a:gdLst/>
              <a:ahLst/>
              <a:cxnLst/>
              <a:rect l="l" t="t" r="r" b="b"/>
              <a:pathLst>
                <a:path w="472" h="715" extrusionOk="0">
                  <a:moveTo>
                    <a:pt x="236" y="1"/>
                  </a:moveTo>
                  <a:cubicBezTo>
                    <a:pt x="105" y="1"/>
                    <a:pt x="0" y="161"/>
                    <a:pt x="0" y="358"/>
                  </a:cubicBezTo>
                  <a:cubicBezTo>
                    <a:pt x="0" y="555"/>
                    <a:pt x="105" y="715"/>
                    <a:pt x="236" y="715"/>
                  </a:cubicBezTo>
                  <a:cubicBezTo>
                    <a:pt x="366" y="715"/>
                    <a:pt x="471" y="555"/>
                    <a:pt x="471" y="358"/>
                  </a:cubicBezTo>
                  <a:cubicBezTo>
                    <a:pt x="471" y="161"/>
                    <a:pt x="366" y="1"/>
                    <a:pt x="236"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2254;p44">
              <a:extLst>
                <a:ext uri="{FF2B5EF4-FFF2-40B4-BE49-F238E27FC236}">
                  <a16:creationId xmlns:a16="http://schemas.microsoft.com/office/drawing/2014/main" id="{384320EF-23A0-A001-07E7-105A0895FD9D}"/>
                </a:ext>
              </a:extLst>
            </p:cNvPr>
            <p:cNvSpPr/>
            <p:nvPr/>
          </p:nvSpPr>
          <p:spPr>
            <a:xfrm>
              <a:off x="2789975" y="1267775"/>
              <a:ext cx="11825" cy="17875"/>
            </a:xfrm>
            <a:custGeom>
              <a:avLst/>
              <a:gdLst/>
              <a:ahLst/>
              <a:cxnLst/>
              <a:rect l="l" t="t" r="r" b="b"/>
              <a:pathLst>
                <a:path w="473" h="715" extrusionOk="0">
                  <a:moveTo>
                    <a:pt x="236" y="1"/>
                  </a:moveTo>
                  <a:cubicBezTo>
                    <a:pt x="106" y="1"/>
                    <a:pt x="0" y="160"/>
                    <a:pt x="0" y="357"/>
                  </a:cubicBezTo>
                  <a:cubicBezTo>
                    <a:pt x="0" y="555"/>
                    <a:pt x="106" y="714"/>
                    <a:pt x="236" y="714"/>
                  </a:cubicBezTo>
                  <a:cubicBezTo>
                    <a:pt x="367" y="714"/>
                    <a:pt x="472" y="555"/>
                    <a:pt x="472" y="357"/>
                  </a:cubicBezTo>
                  <a:cubicBezTo>
                    <a:pt x="472" y="159"/>
                    <a:pt x="367" y="1"/>
                    <a:pt x="236"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2255;p44">
              <a:extLst>
                <a:ext uri="{FF2B5EF4-FFF2-40B4-BE49-F238E27FC236}">
                  <a16:creationId xmlns:a16="http://schemas.microsoft.com/office/drawing/2014/main" id="{EFE25AA4-B03D-CD9E-8D2A-153A6F9D2B4D}"/>
                </a:ext>
              </a:extLst>
            </p:cNvPr>
            <p:cNvSpPr/>
            <p:nvPr/>
          </p:nvSpPr>
          <p:spPr>
            <a:xfrm>
              <a:off x="2790075" y="1270450"/>
              <a:ext cx="11725" cy="15175"/>
            </a:xfrm>
            <a:custGeom>
              <a:avLst/>
              <a:gdLst/>
              <a:ahLst/>
              <a:cxnLst/>
              <a:rect l="l" t="t" r="r" b="b"/>
              <a:pathLst>
                <a:path w="469" h="607" extrusionOk="0">
                  <a:moveTo>
                    <a:pt x="400" y="0"/>
                  </a:moveTo>
                  <a:cubicBezTo>
                    <a:pt x="402" y="19"/>
                    <a:pt x="404" y="40"/>
                    <a:pt x="404" y="59"/>
                  </a:cubicBezTo>
                  <a:cubicBezTo>
                    <a:pt x="404" y="256"/>
                    <a:pt x="296" y="416"/>
                    <a:pt x="161" y="416"/>
                  </a:cubicBezTo>
                  <a:cubicBezTo>
                    <a:pt x="101" y="416"/>
                    <a:pt x="44" y="382"/>
                    <a:pt x="0" y="324"/>
                  </a:cubicBezTo>
                  <a:lnTo>
                    <a:pt x="0" y="324"/>
                  </a:lnTo>
                  <a:cubicBezTo>
                    <a:pt x="23" y="485"/>
                    <a:pt x="118" y="606"/>
                    <a:pt x="231" y="606"/>
                  </a:cubicBezTo>
                  <a:cubicBezTo>
                    <a:pt x="362" y="606"/>
                    <a:pt x="466" y="447"/>
                    <a:pt x="466" y="249"/>
                  </a:cubicBezTo>
                  <a:cubicBezTo>
                    <a:pt x="468" y="152"/>
                    <a:pt x="442" y="64"/>
                    <a:pt x="400" y="0"/>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2256;p44">
              <a:extLst>
                <a:ext uri="{FF2B5EF4-FFF2-40B4-BE49-F238E27FC236}">
                  <a16:creationId xmlns:a16="http://schemas.microsoft.com/office/drawing/2014/main" id="{3F84670B-2257-85B0-B208-8D1DCEF0561D}"/>
                </a:ext>
              </a:extLst>
            </p:cNvPr>
            <p:cNvSpPr/>
            <p:nvPr/>
          </p:nvSpPr>
          <p:spPr>
            <a:xfrm>
              <a:off x="2784350" y="1192900"/>
              <a:ext cx="2425" cy="99650"/>
            </a:xfrm>
            <a:custGeom>
              <a:avLst/>
              <a:gdLst/>
              <a:ahLst/>
              <a:cxnLst/>
              <a:rect l="l" t="t" r="r" b="b"/>
              <a:pathLst>
                <a:path w="97" h="3986" extrusionOk="0">
                  <a:moveTo>
                    <a:pt x="48" y="1"/>
                  </a:moveTo>
                  <a:cubicBezTo>
                    <a:pt x="22" y="1"/>
                    <a:pt x="0" y="2265"/>
                    <a:pt x="0" y="2265"/>
                  </a:cubicBezTo>
                  <a:cubicBezTo>
                    <a:pt x="0" y="2265"/>
                    <a:pt x="9" y="3313"/>
                    <a:pt x="25" y="3983"/>
                  </a:cubicBezTo>
                  <a:cubicBezTo>
                    <a:pt x="29" y="3983"/>
                    <a:pt x="32" y="3983"/>
                    <a:pt x="36" y="3983"/>
                  </a:cubicBezTo>
                  <a:cubicBezTo>
                    <a:pt x="47" y="3983"/>
                    <a:pt x="59" y="3985"/>
                    <a:pt x="71" y="3985"/>
                  </a:cubicBezTo>
                  <a:cubicBezTo>
                    <a:pt x="86" y="3315"/>
                    <a:pt x="96" y="2265"/>
                    <a:pt x="96" y="2265"/>
                  </a:cubicBezTo>
                  <a:cubicBezTo>
                    <a:pt x="96" y="2265"/>
                    <a:pt x="75" y="1"/>
                    <a:pt x="48"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2257;p44">
              <a:extLst>
                <a:ext uri="{FF2B5EF4-FFF2-40B4-BE49-F238E27FC236}">
                  <a16:creationId xmlns:a16="http://schemas.microsoft.com/office/drawing/2014/main" id="{C0F017DD-2BBC-E2E5-B583-AA4B094EEC3C}"/>
                </a:ext>
              </a:extLst>
            </p:cNvPr>
            <p:cNvSpPr/>
            <p:nvPr/>
          </p:nvSpPr>
          <p:spPr>
            <a:xfrm>
              <a:off x="2865450" y="1184100"/>
              <a:ext cx="3100" cy="106325"/>
            </a:xfrm>
            <a:custGeom>
              <a:avLst/>
              <a:gdLst/>
              <a:ahLst/>
              <a:cxnLst/>
              <a:rect l="l" t="t" r="r" b="b"/>
              <a:pathLst>
                <a:path w="124" h="4253" extrusionOk="0">
                  <a:moveTo>
                    <a:pt x="24" y="1"/>
                  </a:moveTo>
                  <a:cubicBezTo>
                    <a:pt x="22" y="1"/>
                    <a:pt x="18" y="34"/>
                    <a:pt x="16" y="93"/>
                  </a:cubicBezTo>
                  <a:cubicBezTo>
                    <a:pt x="14" y="151"/>
                    <a:pt x="10" y="234"/>
                    <a:pt x="7" y="333"/>
                  </a:cubicBezTo>
                  <a:cubicBezTo>
                    <a:pt x="3" y="534"/>
                    <a:pt x="1" y="799"/>
                    <a:pt x="2" y="1065"/>
                  </a:cubicBezTo>
                  <a:cubicBezTo>
                    <a:pt x="7" y="1596"/>
                    <a:pt x="14" y="2128"/>
                    <a:pt x="14" y="2128"/>
                  </a:cubicBezTo>
                  <a:lnTo>
                    <a:pt x="54" y="3191"/>
                  </a:lnTo>
                  <a:cubicBezTo>
                    <a:pt x="64" y="3456"/>
                    <a:pt x="72" y="3720"/>
                    <a:pt x="79" y="3921"/>
                  </a:cubicBezTo>
                  <a:cubicBezTo>
                    <a:pt x="86" y="4119"/>
                    <a:pt x="92" y="4252"/>
                    <a:pt x="99" y="4252"/>
                  </a:cubicBezTo>
                  <a:cubicBezTo>
                    <a:pt x="103" y="4252"/>
                    <a:pt x="105" y="4219"/>
                    <a:pt x="108" y="4161"/>
                  </a:cubicBezTo>
                  <a:cubicBezTo>
                    <a:pt x="109" y="4102"/>
                    <a:pt x="114" y="4019"/>
                    <a:pt x="117" y="3920"/>
                  </a:cubicBezTo>
                  <a:cubicBezTo>
                    <a:pt x="120" y="3719"/>
                    <a:pt x="123" y="3454"/>
                    <a:pt x="121" y="3188"/>
                  </a:cubicBezTo>
                  <a:cubicBezTo>
                    <a:pt x="117" y="2657"/>
                    <a:pt x="109" y="2125"/>
                    <a:pt x="109" y="2125"/>
                  </a:cubicBezTo>
                  <a:lnTo>
                    <a:pt x="70" y="1062"/>
                  </a:lnTo>
                  <a:cubicBezTo>
                    <a:pt x="60" y="797"/>
                    <a:pt x="51" y="533"/>
                    <a:pt x="44" y="332"/>
                  </a:cubicBezTo>
                  <a:cubicBezTo>
                    <a:pt x="38" y="134"/>
                    <a:pt x="32" y="1"/>
                    <a:pt x="24"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2258;p44">
              <a:extLst>
                <a:ext uri="{FF2B5EF4-FFF2-40B4-BE49-F238E27FC236}">
                  <a16:creationId xmlns:a16="http://schemas.microsoft.com/office/drawing/2014/main" id="{56FB026A-F3D4-8A7C-E353-08D844CE9A1F}"/>
                </a:ext>
              </a:extLst>
            </p:cNvPr>
            <p:cNvSpPr/>
            <p:nvPr/>
          </p:nvSpPr>
          <p:spPr>
            <a:xfrm>
              <a:off x="2852150" y="1222225"/>
              <a:ext cx="10525" cy="2425"/>
            </a:xfrm>
            <a:custGeom>
              <a:avLst/>
              <a:gdLst/>
              <a:ahLst/>
              <a:cxnLst/>
              <a:rect l="l" t="t" r="r" b="b"/>
              <a:pathLst>
                <a:path w="421" h="97" extrusionOk="0">
                  <a:moveTo>
                    <a:pt x="210" y="1"/>
                  </a:moveTo>
                  <a:cubicBezTo>
                    <a:pt x="210" y="1"/>
                    <a:pt x="0" y="22"/>
                    <a:pt x="0" y="49"/>
                  </a:cubicBezTo>
                  <a:cubicBezTo>
                    <a:pt x="0" y="75"/>
                    <a:pt x="210" y="97"/>
                    <a:pt x="210" y="97"/>
                  </a:cubicBezTo>
                  <a:cubicBezTo>
                    <a:pt x="210" y="97"/>
                    <a:pt x="421" y="75"/>
                    <a:pt x="421" y="49"/>
                  </a:cubicBezTo>
                  <a:cubicBezTo>
                    <a:pt x="421" y="22"/>
                    <a:pt x="210" y="1"/>
                    <a:pt x="210"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2259;p44">
              <a:extLst>
                <a:ext uri="{FF2B5EF4-FFF2-40B4-BE49-F238E27FC236}">
                  <a16:creationId xmlns:a16="http://schemas.microsoft.com/office/drawing/2014/main" id="{C25E6C73-E475-1C88-7B66-270B098687DB}"/>
                </a:ext>
              </a:extLst>
            </p:cNvPr>
            <p:cNvSpPr/>
            <p:nvPr/>
          </p:nvSpPr>
          <p:spPr>
            <a:xfrm>
              <a:off x="2854850" y="1275575"/>
              <a:ext cx="10550" cy="2425"/>
            </a:xfrm>
            <a:custGeom>
              <a:avLst/>
              <a:gdLst/>
              <a:ahLst/>
              <a:cxnLst/>
              <a:rect l="l" t="t" r="r" b="b"/>
              <a:pathLst>
                <a:path w="422" h="97" extrusionOk="0">
                  <a:moveTo>
                    <a:pt x="212" y="1"/>
                  </a:moveTo>
                  <a:cubicBezTo>
                    <a:pt x="212" y="1"/>
                    <a:pt x="1" y="22"/>
                    <a:pt x="1" y="49"/>
                  </a:cubicBezTo>
                  <a:cubicBezTo>
                    <a:pt x="1" y="75"/>
                    <a:pt x="212" y="97"/>
                    <a:pt x="212" y="97"/>
                  </a:cubicBezTo>
                  <a:cubicBezTo>
                    <a:pt x="212" y="97"/>
                    <a:pt x="422" y="75"/>
                    <a:pt x="422" y="49"/>
                  </a:cubicBezTo>
                  <a:cubicBezTo>
                    <a:pt x="422" y="22"/>
                    <a:pt x="212" y="1"/>
                    <a:pt x="212"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2260;p44">
              <a:extLst>
                <a:ext uri="{FF2B5EF4-FFF2-40B4-BE49-F238E27FC236}">
                  <a16:creationId xmlns:a16="http://schemas.microsoft.com/office/drawing/2014/main" id="{8BD87331-DD66-64EA-9809-861FA5BB7CC3}"/>
                </a:ext>
              </a:extLst>
            </p:cNvPr>
            <p:cNvSpPr/>
            <p:nvPr/>
          </p:nvSpPr>
          <p:spPr>
            <a:xfrm>
              <a:off x="2751025" y="1144425"/>
              <a:ext cx="11700" cy="40250"/>
            </a:xfrm>
            <a:custGeom>
              <a:avLst/>
              <a:gdLst/>
              <a:ahLst/>
              <a:cxnLst/>
              <a:rect l="l" t="t" r="r" b="b"/>
              <a:pathLst>
                <a:path w="468" h="1610" extrusionOk="0">
                  <a:moveTo>
                    <a:pt x="455" y="0"/>
                  </a:moveTo>
                  <a:cubicBezTo>
                    <a:pt x="441" y="0"/>
                    <a:pt x="324" y="225"/>
                    <a:pt x="237" y="462"/>
                  </a:cubicBezTo>
                  <a:cubicBezTo>
                    <a:pt x="145" y="701"/>
                    <a:pt x="86" y="950"/>
                    <a:pt x="86" y="950"/>
                  </a:cubicBezTo>
                  <a:cubicBezTo>
                    <a:pt x="86" y="950"/>
                    <a:pt x="61" y="1065"/>
                    <a:pt x="41" y="1209"/>
                  </a:cubicBezTo>
                  <a:cubicBezTo>
                    <a:pt x="32" y="1280"/>
                    <a:pt x="23" y="1360"/>
                    <a:pt x="17" y="1435"/>
                  </a:cubicBezTo>
                  <a:cubicBezTo>
                    <a:pt x="17" y="1461"/>
                    <a:pt x="1" y="1544"/>
                    <a:pt x="19" y="1573"/>
                  </a:cubicBezTo>
                  <a:cubicBezTo>
                    <a:pt x="27" y="1591"/>
                    <a:pt x="40" y="1607"/>
                    <a:pt x="60" y="1609"/>
                  </a:cubicBezTo>
                  <a:cubicBezTo>
                    <a:pt x="73" y="1607"/>
                    <a:pt x="78" y="1598"/>
                    <a:pt x="93" y="1592"/>
                  </a:cubicBezTo>
                  <a:cubicBezTo>
                    <a:pt x="121" y="1550"/>
                    <a:pt x="146" y="1525"/>
                    <a:pt x="161" y="1513"/>
                  </a:cubicBezTo>
                  <a:cubicBezTo>
                    <a:pt x="178" y="1498"/>
                    <a:pt x="196" y="1488"/>
                    <a:pt x="214" y="1479"/>
                  </a:cubicBezTo>
                  <a:cubicBezTo>
                    <a:pt x="248" y="1461"/>
                    <a:pt x="280" y="1453"/>
                    <a:pt x="305" y="1447"/>
                  </a:cubicBezTo>
                  <a:cubicBezTo>
                    <a:pt x="355" y="1437"/>
                    <a:pt x="384" y="1440"/>
                    <a:pt x="384" y="1435"/>
                  </a:cubicBezTo>
                  <a:cubicBezTo>
                    <a:pt x="385" y="1432"/>
                    <a:pt x="359" y="1419"/>
                    <a:pt x="302" y="1419"/>
                  </a:cubicBezTo>
                  <a:cubicBezTo>
                    <a:pt x="274" y="1421"/>
                    <a:pt x="238" y="1427"/>
                    <a:pt x="199" y="1443"/>
                  </a:cubicBezTo>
                  <a:cubicBezTo>
                    <a:pt x="162" y="1456"/>
                    <a:pt x="104" y="1501"/>
                    <a:pt x="93" y="1514"/>
                  </a:cubicBezTo>
                  <a:cubicBezTo>
                    <a:pt x="88" y="1518"/>
                    <a:pt x="86" y="1524"/>
                    <a:pt x="82" y="1525"/>
                  </a:cubicBezTo>
                  <a:cubicBezTo>
                    <a:pt x="75" y="1523"/>
                    <a:pt x="72" y="1513"/>
                    <a:pt x="72" y="1506"/>
                  </a:cubicBezTo>
                  <a:cubicBezTo>
                    <a:pt x="73" y="1486"/>
                    <a:pt x="76" y="1490"/>
                    <a:pt x="83" y="1442"/>
                  </a:cubicBezTo>
                  <a:cubicBezTo>
                    <a:pt x="94" y="1368"/>
                    <a:pt x="108" y="1293"/>
                    <a:pt x="123" y="1221"/>
                  </a:cubicBezTo>
                  <a:cubicBezTo>
                    <a:pt x="151" y="1082"/>
                    <a:pt x="180" y="970"/>
                    <a:pt x="180" y="970"/>
                  </a:cubicBezTo>
                  <a:cubicBezTo>
                    <a:pt x="180" y="970"/>
                    <a:pt x="230" y="724"/>
                    <a:pt x="302" y="483"/>
                  </a:cubicBezTo>
                  <a:cubicBezTo>
                    <a:pt x="373" y="241"/>
                    <a:pt x="467" y="6"/>
                    <a:pt x="455" y="0"/>
                  </a:cubicBezTo>
                  <a:cubicBezTo>
                    <a:pt x="455" y="0"/>
                    <a:pt x="455" y="0"/>
                    <a:pt x="455"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2261;p44">
              <a:extLst>
                <a:ext uri="{FF2B5EF4-FFF2-40B4-BE49-F238E27FC236}">
                  <a16:creationId xmlns:a16="http://schemas.microsoft.com/office/drawing/2014/main" id="{F5A15B30-38B1-5F9C-767E-09427149E07B}"/>
                </a:ext>
              </a:extLst>
            </p:cNvPr>
            <p:cNvSpPr/>
            <p:nvPr/>
          </p:nvSpPr>
          <p:spPr>
            <a:xfrm>
              <a:off x="2881450" y="1137800"/>
              <a:ext cx="19775" cy="35800"/>
            </a:xfrm>
            <a:custGeom>
              <a:avLst/>
              <a:gdLst/>
              <a:ahLst/>
              <a:cxnLst/>
              <a:rect l="l" t="t" r="r" b="b"/>
              <a:pathLst>
                <a:path w="791" h="1432" extrusionOk="0">
                  <a:moveTo>
                    <a:pt x="6" y="0"/>
                  </a:moveTo>
                  <a:cubicBezTo>
                    <a:pt x="5" y="0"/>
                    <a:pt x="3" y="1"/>
                    <a:pt x="3" y="1"/>
                  </a:cubicBezTo>
                  <a:cubicBezTo>
                    <a:pt x="0" y="10"/>
                    <a:pt x="51" y="36"/>
                    <a:pt x="104" y="99"/>
                  </a:cubicBezTo>
                  <a:cubicBezTo>
                    <a:pt x="160" y="161"/>
                    <a:pt x="213" y="260"/>
                    <a:pt x="264" y="361"/>
                  </a:cubicBezTo>
                  <a:cubicBezTo>
                    <a:pt x="370" y="564"/>
                    <a:pt x="459" y="771"/>
                    <a:pt x="459" y="771"/>
                  </a:cubicBezTo>
                  <a:cubicBezTo>
                    <a:pt x="459" y="771"/>
                    <a:pt x="459" y="771"/>
                    <a:pt x="459" y="771"/>
                  </a:cubicBezTo>
                  <a:lnTo>
                    <a:pt x="459" y="771"/>
                  </a:lnTo>
                  <a:cubicBezTo>
                    <a:pt x="462" y="771"/>
                    <a:pt x="702" y="1288"/>
                    <a:pt x="689" y="1288"/>
                  </a:cubicBezTo>
                  <a:cubicBezTo>
                    <a:pt x="688" y="1288"/>
                    <a:pt x="687" y="1287"/>
                    <a:pt x="684" y="1283"/>
                  </a:cubicBezTo>
                  <a:cubicBezTo>
                    <a:pt x="668" y="1268"/>
                    <a:pt x="652" y="1256"/>
                    <a:pt x="635" y="1249"/>
                  </a:cubicBezTo>
                  <a:cubicBezTo>
                    <a:pt x="620" y="1241"/>
                    <a:pt x="596" y="1235"/>
                    <a:pt x="583" y="1235"/>
                  </a:cubicBezTo>
                  <a:cubicBezTo>
                    <a:pt x="582" y="1235"/>
                    <a:pt x="581" y="1235"/>
                    <a:pt x="580" y="1235"/>
                  </a:cubicBezTo>
                  <a:cubicBezTo>
                    <a:pt x="549" y="1236"/>
                    <a:pt x="540" y="1245"/>
                    <a:pt x="540" y="1246"/>
                  </a:cubicBezTo>
                  <a:cubicBezTo>
                    <a:pt x="540" y="1249"/>
                    <a:pt x="551" y="1247"/>
                    <a:pt x="576" y="1251"/>
                  </a:cubicBezTo>
                  <a:cubicBezTo>
                    <a:pt x="591" y="1255"/>
                    <a:pt x="602" y="1256"/>
                    <a:pt x="630" y="1273"/>
                  </a:cubicBezTo>
                  <a:cubicBezTo>
                    <a:pt x="656" y="1288"/>
                    <a:pt x="693" y="1329"/>
                    <a:pt x="762" y="1414"/>
                  </a:cubicBezTo>
                  <a:cubicBezTo>
                    <a:pt x="767" y="1415"/>
                    <a:pt x="772" y="1417"/>
                    <a:pt x="778" y="1421"/>
                  </a:cubicBezTo>
                  <a:cubicBezTo>
                    <a:pt x="782" y="1424"/>
                    <a:pt x="784" y="1426"/>
                    <a:pt x="786" y="1429"/>
                  </a:cubicBezTo>
                  <a:cubicBezTo>
                    <a:pt x="788" y="1429"/>
                    <a:pt x="790" y="1432"/>
                    <a:pt x="790" y="1432"/>
                  </a:cubicBezTo>
                  <a:cubicBezTo>
                    <a:pt x="791" y="1432"/>
                    <a:pt x="791" y="1431"/>
                    <a:pt x="791" y="1431"/>
                  </a:cubicBezTo>
                  <a:lnTo>
                    <a:pt x="786" y="1417"/>
                  </a:lnTo>
                  <a:cubicBezTo>
                    <a:pt x="775" y="1378"/>
                    <a:pt x="762" y="1332"/>
                    <a:pt x="747" y="1283"/>
                  </a:cubicBezTo>
                  <a:cubicBezTo>
                    <a:pt x="732" y="1235"/>
                    <a:pt x="715" y="1184"/>
                    <a:pt x="699" y="1133"/>
                  </a:cubicBezTo>
                  <a:cubicBezTo>
                    <a:pt x="685" y="1093"/>
                    <a:pt x="672" y="1054"/>
                    <a:pt x="658" y="1015"/>
                  </a:cubicBezTo>
                  <a:cubicBezTo>
                    <a:pt x="604" y="862"/>
                    <a:pt x="546" y="730"/>
                    <a:pt x="546" y="730"/>
                  </a:cubicBezTo>
                  <a:cubicBezTo>
                    <a:pt x="546" y="730"/>
                    <a:pt x="444" y="523"/>
                    <a:pt x="323" y="328"/>
                  </a:cubicBezTo>
                  <a:cubicBezTo>
                    <a:pt x="264" y="230"/>
                    <a:pt x="199" y="131"/>
                    <a:pt x="131" y="73"/>
                  </a:cubicBezTo>
                  <a:cubicBezTo>
                    <a:pt x="73" y="19"/>
                    <a:pt x="19" y="0"/>
                    <a:pt x="6"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2262;p44">
              <a:extLst>
                <a:ext uri="{FF2B5EF4-FFF2-40B4-BE49-F238E27FC236}">
                  <a16:creationId xmlns:a16="http://schemas.microsoft.com/office/drawing/2014/main" id="{7C5B9787-2548-1314-173B-D45BF7B5B33C}"/>
                </a:ext>
              </a:extLst>
            </p:cNvPr>
            <p:cNvSpPr/>
            <p:nvPr/>
          </p:nvSpPr>
          <p:spPr>
            <a:xfrm>
              <a:off x="2649425" y="1193375"/>
              <a:ext cx="24900" cy="45000"/>
            </a:xfrm>
            <a:custGeom>
              <a:avLst/>
              <a:gdLst/>
              <a:ahLst/>
              <a:cxnLst/>
              <a:rect l="l" t="t" r="r" b="b"/>
              <a:pathLst>
                <a:path w="996" h="1800" extrusionOk="0">
                  <a:moveTo>
                    <a:pt x="990" y="0"/>
                  </a:moveTo>
                  <a:cubicBezTo>
                    <a:pt x="980" y="0"/>
                    <a:pt x="922" y="26"/>
                    <a:pt x="849" y="84"/>
                  </a:cubicBezTo>
                  <a:cubicBezTo>
                    <a:pt x="769" y="145"/>
                    <a:pt x="682" y="246"/>
                    <a:pt x="609" y="356"/>
                  </a:cubicBezTo>
                  <a:cubicBezTo>
                    <a:pt x="537" y="466"/>
                    <a:pt x="480" y="585"/>
                    <a:pt x="439" y="674"/>
                  </a:cubicBezTo>
                  <a:cubicBezTo>
                    <a:pt x="398" y="764"/>
                    <a:pt x="372" y="823"/>
                    <a:pt x="372" y="823"/>
                  </a:cubicBezTo>
                  <a:cubicBezTo>
                    <a:pt x="372" y="823"/>
                    <a:pt x="1" y="1789"/>
                    <a:pt x="24" y="1799"/>
                  </a:cubicBezTo>
                  <a:cubicBezTo>
                    <a:pt x="24" y="1799"/>
                    <a:pt x="25" y="1799"/>
                    <a:pt x="25" y="1799"/>
                  </a:cubicBezTo>
                  <a:cubicBezTo>
                    <a:pt x="54" y="1799"/>
                    <a:pt x="461" y="859"/>
                    <a:pt x="461" y="859"/>
                  </a:cubicBezTo>
                  <a:cubicBezTo>
                    <a:pt x="461" y="859"/>
                    <a:pt x="486" y="800"/>
                    <a:pt x="520" y="709"/>
                  </a:cubicBezTo>
                  <a:cubicBezTo>
                    <a:pt x="556" y="620"/>
                    <a:pt x="605" y="501"/>
                    <a:pt x="668" y="391"/>
                  </a:cubicBezTo>
                  <a:cubicBezTo>
                    <a:pt x="729" y="279"/>
                    <a:pt x="806" y="178"/>
                    <a:pt x="875" y="110"/>
                  </a:cubicBezTo>
                  <a:cubicBezTo>
                    <a:pt x="941" y="43"/>
                    <a:pt x="996" y="7"/>
                    <a:pt x="992" y="1"/>
                  </a:cubicBezTo>
                  <a:cubicBezTo>
                    <a:pt x="992" y="0"/>
                    <a:pt x="991" y="0"/>
                    <a:pt x="990"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2263;p44">
              <a:extLst>
                <a:ext uri="{FF2B5EF4-FFF2-40B4-BE49-F238E27FC236}">
                  <a16:creationId xmlns:a16="http://schemas.microsoft.com/office/drawing/2014/main" id="{D6D5B730-D49F-A65F-2CB0-6D944712385E}"/>
                </a:ext>
              </a:extLst>
            </p:cNvPr>
            <p:cNvSpPr/>
            <p:nvPr/>
          </p:nvSpPr>
          <p:spPr>
            <a:xfrm>
              <a:off x="2677800" y="1187100"/>
              <a:ext cx="6425" cy="3725"/>
            </a:xfrm>
            <a:custGeom>
              <a:avLst/>
              <a:gdLst/>
              <a:ahLst/>
              <a:cxnLst/>
              <a:rect l="l" t="t" r="r" b="b"/>
              <a:pathLst>
                <a:path w="257" h="149" extrusionOk="0">
                  <a:moveTo>
                    <a:pt x="155" y="108"/>
                  </a:moveTo>
                  <a:cubicBezTo>
                    <a:pt x="155" y="108"/>
                    <a:pt x="155" y="108"/>
                    <a:pt x="155" y="108"/>
                  </a:cubicBezTo>
                  <a:cubicBezTo>
                    <a:pt x="155" y="108"/>
                    <a:pt x="155" y="108"/>
                    <a:pt x="155" y="108"/>
                  </a:cubicBezTo>
                  <a:close/>
                  <a:moveTo>
                    <a:pt x="221" y="1"/>
                  </a:moveTo>
                  <a:cubicBezTo>
                    <a:pt x="178" y="1"/>
                    <a:pt x="105" y="22"/>
                    <a:pt x="106" y="25"/>
                  </a:cubicBezTo>
                  <a:cubicBezTo>
                    <a:pt x="106" y="25"/>
                    <a:pt x="106" y="25"/>
                    <a:pt x="106" y="25"/>
                  </a:cubicBezTo>
                  <a:cubicBezTo>
                    <a:pt x="101" y="25"/>
                    <a:pt x="1" y="125"/>
                    <a:pt x="23" y="146"/>
                  </a:cubicBezTo>
                  <a:cubicBezTo>
                    <a:pt x="25" y="148"/>
                    <a:pt x="28" y="149"/>
                    <a:pt x="32" y="149"/>
                  </a:cubicBezTo>
                  <a:cubicBezTo>
                    <a:pt x="63" y="149"/>
                    <a:pt x="147" y="108"/>
                    <a:pt x="155" y="108"/>
                  </a:cubicBezTo>
                  <a:cubicBezTo>
                    <a:pt x="155" y="108"/>
                    <a:pt x="155" y="108"/>
                    <a:pt x="155" y="108"/>
                  </a:cubicBezTo>
                  <a:lnTo>
                    <a:pt x="155" y="108"/>
                  </a:lnTo>
                  <a:cubicBezTo>
                    <a:pt x="154" y="103"/>
                    <a:pt x="256" y="34"/>
                    <a:pt x="252" y="12"/>
                  </a:cubicBezTo>
                  <a:cubicBezTo>
                    <a:pt x="250" y="4"/>
                    <a:pt x="238" y="1"/>
                    <a:pt x="221"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2264;p44">
              <a:extLst>
                <a:ext uri="{FF2B5EF4-FFF2-40B4-BE49-F238E27FC236}">
                  <a16:creationId xmlns:a16="http://schemas.microsoft.com/office/drawing/2014/main" id="{CC18A6E5-B6F3-F3AE-8ACA-92409A807EC3}"/>
                </a:ext>
              </a:extLst>
            </p:cNvPr>
            <p:cNvSpPr/>
            <p:nvPr/>
          </p:nvSpPr>
          <p:spPr>
            <a:xfrm>
              <a:off x="2706225" y="1174575"/>
              <a:ext cx="8550" cy="3725"/>
            </a:xfrm>
            <a:custGeom>
              <a:avLst/>
              <a:gdLst/>
              <a:ahLst/>
              <a:cxnLst/>
              <a:rect l="l" t="t" r="r" b="b"/>
              <a:pathLst>
                <a:path w="342" h="149" extrusionOk="0">
                  <a:moveTo>
                    <a:pt x="220" y="0"/>
                  </a:moveTo>
                  <a:cubicBezTo>
                    <a:pt x="180" y="0"/>
                    <a:pt x="147" y="8"/>
                    <a:pt x="147" y="8"/>
                  </a:cubicBezTo>
                  <a:cubicBezTo>
                    <a:pt x="147" y="8"/>
                    <a:pt x="101" y="29"/>
                    <a:pt x="63" y="62"/>
                  </a:cubicBezTo>
                  <a:cubicBezTo>
                    <a:pt x="25" y="95"/>
                    <a:pt x="0" y="137"/>
                    <a:pt x="10" y="146"/>
                  </a:cubicBezTo>
                  <a:cubicBezTo>
                    <a:pt x="12" y="148"/>
                    <a:pt x="14" y="149"/>
                    <a:pt x="17" y="149"/>
                  </a:cubicBezTo>
                  <a:cubicBezTo>
                    <a:pt x="32" y="149"/>
                    <a:pt x="65" y="131"/>
                    <a:pt x="98" y="120"/>
                  </a:cubicBezTo>
                  <a:cubicBezTo>
                    <a:pt x="138" y="105"/>
                    <a:pt x="176" y="99"/>
                    <a:pt x="176" y="99"/>
                  </a:cubicBezTo>
                  <a:cubicBezTo>
                    <a:pt x="176" y="99"/>
                    <a:pt x="212" y="79"/>
                    <a:pt x="253" y="68"/>
                  </a:cubicBezTo>
                  <a:cubicBezTo>
                    <a:pt x="292" y="55"/>
                    <a:pt x="336" y="50"/>
                    <a:pt x="339" y="36"/>
                  </a:cubicBezTo>
                  <a:cubicBezTo>
                    <a:pt x="341" y="24"/>
                    <a:pt x="297" y="5"/>
                    <a:pt x="248" y="2"/>
                  </a:cubicBezTo>
                  <a:cubicBezTo>
                    <a:pt x="238" y="1"/>
                    <a:pt x="229" y="0"/>
                    <a:pt x="220"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2265;p44">
              <a:extLst>
                <a:ext uri="{FF2B5EF4-FFF2-40B4-BE49-F238E27FC236}">
                  <a16:creationId xmlns:a16="http://schemas.microsoft.com/office/drawing/2014/main" id="{ACC70096-F354-20FF-3306-15B3FD781AFD}"/>
                </a:ext>
              </a:extLst>
            </p:cNvPr>
            <p:cNvSpPr/>
            <p:nvPr/>
          </p:nvSpPr>
          <p:spPr>
            <a:xfrm>
              <a:off x="2961275" y="1184250"/>
              <a:ext cx="38625" cy="47300"/>
            </a:xfrm>
            <a:custGeom>
              <a:avLst/>
              <a:gdLst/>
              <a:ahLst/>
              <a:cxnLst/>
              <a:rect l="l" t="t" r="r" b="b"/>
              <a:pathLst>
                <a:path w="1545" h="1892" extrusionOk="0">
                  <a:moveTo>
                    <a:pt x="8" y="0"/>
                  </a:moveTo>
                  <a:cubicBezTo>
                    <a:pt x="6" y="0"/>
                    <a:pt x="5" y="1"/>
                    <a:pt x="4" y="1"/>
                  </a:cubicBezTo>
                  <a:cubicBezTo>
                    <a:pt x="0" y="10"/>
                    <a:pt x="73" y="43"/>
                    <a:pt x="171" y="103"/>
                  </a:cubicBezTo>
                  <a:cubicBezTo>
                    <a:pt x="270" y="163"/>
                    <a:pt x="394" y="253"/>
                    <a:pt x="510" y="357"/>
                  </a:cubicBezTo>
                  <a:cubicBezTo>
                    <a:pt x="741" y="564"/>
                    <a:pt x="913" y="821"/>
                    <a:pt x="913" y="821"/>
                  </a:cubicBezTo>
                  <a:cubicBezTo>
                    <a:pt x="913" y="821"/>
                    <a:pt x="1098" y="1067"/>
                    <a:pt x="1245" y="1342"/>
                  </a:cubicBezTo>
                  <a:cubicBezTo>
                    <a:pt x="1392" y="1611"/>
                    <a:pt x="1521" y="1892"/>
                    <a:pt x="1537" y="1892"/>
                  </a:cubicBezTo>
                  <a:cubicBezTo>
                    <a:pt x="1537" y="1892"/>
                    <a:pt x="1538" y="1892"/>
                    <a:pt x="1538" y="1891"/>
                  </a:cubicBezTo>
                  <a:cubicBezTo>
                    <a:pt x="1544" y="1889"/>
                    <a:pt x="1519" y="1815"/>
                    <a:pt x="1478" y="1704"/>
                  </a:cubicBezTo>
                  <a:cubicBezTo>
                    <a:pt x="1435" y="1594"/>
                    <a:pt x="1374" y="1449"/>
                    <a:pt x="1305" y="1309"/>
                  </a:cubicBezTo>
                  <a:cubicBezTo>
                    <a:pt x="1238" y="1167"/>
                    <a:pt x="1162" y="1028"/>
                    <a:pt x="1100" y="927"/>
                  </a:cubicBezTo>
                  <a:cubicBezTo>
                    <a:pt x="1038" y="827"/>
                    <a:pt x="991" y="762"/>
                    <a:pt x="991" y="762"/>
                  </a:cubicBezTo>
                  <a:cubicBezTo>
                    <a:pt x="991" y="762"/>
                    <a:pt x="804" y="502"/>
                    <a:pt x="554" y="304"/>
                  </a:cubicBezTo>
                  <a:cubicBezTo>
                    <a:pt x="325" y="109"/>
                    <a:pt x="43" y="0"/>
                    <a:pt x="8"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2266;p44">
              <a:extLst>
                <a:ext uri="{FF2B5EF4-FFF2-40B4-BE49-F238E27FC236}">
                  <a16:creationId xmlns:a16="http://schemas.microsoft.com/office/drawing/2014/main" id="{A81E8BE4-3260-3E82-AAC5-D65AB5AC1568}"/>
                </a:ext>
              </a:extLst>
            </p:cNvPr>
            <p:cNvSpPr/>
            <p:nvPr/>
          </p:nvSpPr>
          <p:spPr>
            <a:xfrm>
              <a:off x="3000150" y="1237600"/>
              <a:ext cx="5225" cy="7125"/>
            </a:xfrm>
            <a:custGeom>
              <a:avLst/>
              <a:gdLst/>
              <a:ahLst/>
              <a:cxnLst/>
              <a:rect l="l" t="t" r="r" b="b"/>
              <a:pathLst>
                <a:path w="209" h="285" extrusionOk="0">
                  <a:moveTo>
                    <a:pt x="28" y="0"/>
                  </a:moveTo>
                  <a:cubicBezTo>
                    <a:pt x="27" y="0"/>
                    <a:pt x="25" y="1"/>
                    <a:pt x="24" y="1"/>
                  </a:cubicBezTo>
                  <a:cubicBezTo>
                    <a:pt x="1" y="14"/>
                    <a:pt x="63" y="167"/>
                    <a:pt x="63" y="167"/>
                  </a:cubicBezTo>
                  <a:cubicBezTo>
                    <a:pt x="63" y="167"/>
                    <a:pt x="154" y="285"/>
                    <a:pt x="181" y="285"/>
                  </a:cubicBezTo>
                  <a:cubicBezTo>
                    <a:pt x="183" y="285"/>
                    <a:pt x="184" y="284"/>
                    <a:pt x="185" y="284"/>
                  </a:cubicBezTo>
                  <a:cubicBezTo>
                    <a:pt x="209" y="270"/>
                    <a:pt x="145" y="120"/>
                    <a:pt x="145" y="120"/>
                  </a:cubicBezTo>
                  <a:cubicBezTo>
                    <a:pt x="145" y="120"/>
                    <a:pt x="56" y="0"/>
                    <a:pt x="28"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2267;p44">
              <a:extLst>
                <a:ext uri="{FF2B5EF4-FFF2-40B4-BE49-F238E27FC236}">
                  <a16:creationId xmlns:a16="http://schemas.microsoft.com/office/drawing/2014/main" id="{0CDF1844-EB29-F409-E158-E0A1FB6D2C58}"/>
                </a:ext>
              </a:extLst>
            </p:cNvPr>
            <p:cNvSpPr/>
            <p:nvPr/>
          </p:nvSpPr>
          <p:spPr>
            <a:xfrm>
              <a:off x="2808550" y="1199000"/>
              <a:ext cx="31750" cy="5600"/>
            </a:xfrm>
            <a:custGeom>
              <a:avLst/>
              <a:gdLst/>
              <a:ahLst/>
              <a:cxnLst/>
              <a:rect l="l" t="t" r="r" b="b"/>
              <a:pathLst>
                <a:path w="1270" h="224" extrusionOk="0">
                  <a:moveTo>
                    <a:pt x="1258" y="0"/>
                  </a:moveTo>
                  <a:cubicBezTo>
                    <a:pt x="1232" y="0"/>
                    <a:pt x="1096" y="58"/>
                    <a:pt x="952" y="87"/>
                  </a:cubicBezTo>
                  <a:cubicBezTo>
                    <a:pt x="797" y="123"/>
                    <a:pt x="640" y="127"/>
                    <a:pt x="640" y="127"/>
                  </a:cubicBezTo>
                  <a:cubicBezTo>
                    <a:pt x="640" y="127"/>
                    <a:pt x="564" y="136"/>
                    <a:pt x="464" y="136"/>
                  </a:cubicBezTo>
                  <a:cubicBezTo>
                    <a:pt x="420" y="136"/>
                    <a:pt x="372" y="134"/>
                    <a:pt x="324" y="129"/>
                  </a:cubicBezTo>
                  <a:cubicBezTo>
                    <a:pt x="185" y="119"/>
                    <a:pt x="50" y="83"/>
                    <a:pt x="15" y="83"/>
                  </a:cubicBezTo>
                  <a:cubicBezTo>
                    <a:pt x="10" y="83"/>
                    <a:pt x="7" y="84"/>
                    <a:pt x="6" y="86"/>
                  </a:cubicBezTo>
                  <a:cubicBezTo>
                    <a:pt x="1" y="97"/>
                    <a:pt x="151" y="167"/>
                    <a:pt x="315" y="198"/>
                  </a:cubicBezTo>
                  <a:cubicBezTo>
                    <a:pt x="432" y="220"/>
                    <a:pt x="551" y="224"/>
                    <a:pt x="609" y="224"/>
                  </a:cubicBezTo>
                  <a:cubicBezTo>
                    <a:pt x="633" y="224"/>
                    <a:pt x="647" y="223"/>
                    <a:pt x="647" y="223"/>
                  </a:cubicBezTo>
                  <a:cubicBezTo>
                    <a:pt x="647" y="223"/>
                    <a:pt x="814" y="208"/>
                    <a:pt x="972" y="154"/>
                  </a:cubicBezTo>
                  <a:cubicBezTo>
                    <a:pt x="1129" y="102"/>
                    <a:pt x="1270" y="12"/>
                    <a:pt x="1262" y="2"/>
                  </a:cubicBezTo>
                  <a:cubicBezTo>
                    <a:pt x="1262" y="1"/>
                    <a:pt x="1261" y="0"/>
                    <a:pt x="125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2268;p44">
              <a:extLst>
                <a:ext uri="{FF2B5EF4-FFF2-40B4-BE49-F238E27FC236}">
                  <a16:creationId xmlns:a16="http://schemas.microsoft.com/office/drawing/2014/main" id="{519BA43C-E794-E0CF-6F9B-087BA48B0B28}"/>
                </a:ext>
              </a:extLst>
            </p:cNvPr>
            <p:cNvSpPr/>
            <p:nvPr/>
          </p:nvSpPr>
          <p:spPr>
            <a:xfrm>
              <a:off x="2637375" y="748775"/>
              <a:ext cx="342450" cy="228550"/>
            </a:xfrm>
            <a:custGeom>
              <a:avLst/>
              <a:gdLst/>
              <a:ahLst/>
              <a:cxnLst/>
              <a:rect l="l" t="t" r="r" b="b"/>
              <a:pathLst>
                <a:path w="13698" h="9142" extrusionOk="0">
                  <a:moveTo>
                    <a:pt x="6652" y="1"/>
                  </a:moveTo>
                  <a:cubicBezTo>
                    <a:pt x="3525" y="1"/>
                    <a:pt x="0" y="3099"/>
                    <a:pt x="664" y="6553"/>
                  </a:cubicBezTo>
                  <a:cubicBezTo>
                    <a:pt x="787" y="7191"/>
                    <a:pt x="993" y="7811"/>
                    <a:pt x="1064" y="8460"/>
                  </a:cubicBezTo>
                  <a:cubicBezTo>
                    <a:pt x="1074" y="8560"/>
                    <a:pt x="1084" y="8662"/>
                    <a:pt x="1092" y="8765"/>
                  </a:cubicBezTo>
                  <a:cubicBezTo>
                    <a:pt x="1171" y="8616"/>
                    <a:pt x="1366" y="8147"/>
                    <a:pt x="1180" y="7420"/>
                  </a:cubicBezTo>
                  <a:cubicBezTo>
                    <a:pt x="1180" y="7420"/>
                    <a:pt x="1918" y="6349"/>
                    <a:pt x="1409" y="5252"/>
                  </a:cubicBezTo>
                  <a:lnTo>
                    <a:pt x="1409" y="5252"/>
                  </a:lnTo>
                  <a:cubicBezTo>
                    <a:pt x="1409" y="5252"/>
                    <a:pt x="1474" y="5261"/>
                    <a:pt x="1580" y="5261"/>
                  </a:cubicBezTo>
                  <a:cubicBezTo>
                    <a:pt x="2059" y="5261"/>
                    <a:pt x="3372" y="5073"/>
                    <a:pt x="3372" y="3007"/>
                  </a:cubicBezTo>
                  <a:cubicBezTo>
                    <a:pt x="3372" y="3007"/>
                    <a:pt x="3815" y="3222"/>
                    <a:pt x="4450" y="3222"/>
                  </a:cubicBezTo>
                  <a:cubicBezTo>
                    <a:pt x="4767" y="3222"/>
                    <a:pt x="5133" y="3168"/>
                    <a:pt x="5515" y="3007"/>
                  </a:cubicBezTo>
                  <a:cubicBezTo>
                    <a:pt x="6664" y="2521"/>
                    <a:pt x="6664" y="1858"/>
                    <a:pt x="6664" y="1858"/>
                  </a:cubicBezTo>
                  <a:cubicBezTo>
                    <a:pt x="6664" y="1858"/>
                    <a:pt x="6817" y="3109"/>
                    <a:pt x="8219" y="3185"/>
                  </a:cubicBezTo>
                  <a:cubicBezTo>
                    <a:pt x="8279" y="3188"/>
                    <a:pt x="8338" y="3189"/>
                    <a:pt x="8396" y="3189"/>
                  </a:cubicBezTo>
                  <a:cubicBezTo>
                    <a:pt x="9671" y="3189"/>
                    <a:pt x="10208" y="2419"/>
                    <a:pt x="10208" y="2419"/>
                  </a:cubicBezTo>
                  <a:lnTo>
                    <a:pt x="10208" y="2419"/>
                  </a:lnTo>
                  <a:cubicBezTo>
                    <a:pt x="10208" y="2419"/>
                    <a:pt x="10039" y="3945"/>
                    <a:pt x="11554" y="3945"/>
                  </a:cubicBezTo>
                  <a:cubicBezTo>
                    <a:pt x="11701" y="3945"/>
                    <a:pt x="11865" y="3930"/>
                    <a:pt x="12045" y="3899"/>
                  </a:cubicBezTo>
                  <a:lnTo>
                    <a:pt x="12045" y="3899"/>
                  </a:lnTo>
                  <a:cubicBezTo>
                    <a:pt x="12045" y="3899"/>
                    <a:pt x="11867" y="4715"/>
                    <a:pt x="12938" y="5097"/>
                  </a:cubicBezTo>
                  <a:cubicBezTo>
                    <a:pt x="12938" y="5097"/>
                    <a:pt x="11917" y="5863"/>
                    <a:pt x="13244" y="7214"/>
                  </a:cubicBezTo>
                  <a:cubicBezTo>
                    <a:pt x="13244" y="7214"/>
                    <a:pt x="12763" y="8085"/>
                    <a:pt x="13271" y="9142"/>
                  </a:cubicBezTo>
                  <a:cubicBezTo>
                    <a:pt x="13271" y="9142"/>
                    <a:pt x="13276" y="9140"/>
                    <a:pt x="13285" y="9135"/>
                  </a:cubicBezTo>
                  <a:cubicBezTo>
                    <a:pt x="13285" y="9105"/>
                    <a:pt x="13288" y="9076"/>
                    <a:pt x="13290" y="9046"/>
                  </a:cubicBezTo>
                  <a:cubicBezTo>
                    <a:pt x="13292" y="8631"/>
                    <a:pt x="13311" y="8234"/>
                    <a:pt x="13362" y="7822"/>
                  </a:cubicBezTo>
                  <a:cubicBezTo>
                    <a:pt x="13484" y="6870"/>
                    <a:pt x="13698" y="5909"/>
                    <a:pt x="13585" y="4945"/>
                  </a:cubicBezTo>
                  <a:cubicBezTo>
                    <a:pt x="13473" y="3964"/>
                    <a:pt x="12866" y="2960"/>
                    <a:pt x="12221" y="2250"/>
                  </a:cubicBezTo>
                  <a:cubicBezTo>
                    <a:pt x="10857" y="744"/>
                    <a:pt x="8808"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2269;p44">
              <a:extLst>
                <a:ext uri="{FF2B5EF4-FFF2-40B4-BE49-F238E27FC236}">
                  <a16:creationId xmlns:a16="http://schemas.microsoft.com/office/drawing/2014/main" id="{6A0306AA-F7F6-71F6-1142-A207D4DAB454}"/>
                </a:ext>
              </a:extLst>
            </p:cNvPr>
            <p:cNvSpPr/>
            <p:nvPr/>
          </p:nvSpPr>
          <p:spPr>
            <a:xfrm>
              <a:off x="2586475" y="675850"/>
              <a:ext cx="447075" cy="292550"/>
            </a:xfrm>
            <a:custGeom>
              <a:avLst/>
              <a:gdLst/>
              <a:ahLst/>
              <a:cxnLst/>
              <a:rect l="l" t="t" r="r" b="b"/>
              <a:pathLst>
                <a:path w="17883" h="11702" extrusionOk="0">
                  <a:moveTo>
                    <a:pt x="7029" y="1"/>
                  </a:moveTo>
                  <a:cubicBezTo>
                    <a:pt x="6784" y="1"/>
                    <a:pt x="6539" y="33"/>
                    <a:pt x="6301" y="107"/>
                  </a:cubicBezTo>
                  <a:cubicBezTo>
                    <a:pt x="4862" y="558"/>
                    <a:pt x="5178" y="1791"/>
                    <a:pt x="5178" y="1791"/>
                  </a:cubicBezTo>
                  <a:cubicBezTo>
                    <a:pt x="5178" y="1791"/>
                    <a:pt x="5047" y="1778"/>
                    <a:pt x="4834" y="1778"/>
                  </a:cubicBezTo>
                  <a:cubicBezTo>
                    <a:pt x="4196" y="1778"/>
                    <a:pt x="2824" y="1893"/>
                    <a:pt x="2040" y="2810"/>
                  </a:cubicBezTo>
                  <a:cubicBezTo>
                    <a:pt x="995" y="4035"/>
                    <a:pt x="1989" y="5056"/>
                    <a:pt x="1989" y="5056"/>
                  </a:cubicBezTo>
                  <a:cubicBezTo>
                    <a:pt x="1989" y="5056"/>
                    <a:pt x="0" y="6102"/>
                    <a:pt x="1786" y="8143"/>
                  </a:cubicBezTo>
                  <a:cubicBezTo>
                    <a:pt x="1786" y="8143"/>
                    <a:pt x="944" y="9342"/>
                    <a:pt x="2398" y="10057"/>
                  </a:cubicBezTo>
                  <a:cubicBezTo>
                    <a:pt x="2398" y="10057"/>
                    <a:pt x="2652" y="10989"/>
                    <a:pt x="3100" y="11378"/>
                  </a:cubicBezTo>
                  <a:cubicBezTo>
                    <a:pt x="3100" y="11378"/>
                    <a:pt x="3444" y="10874"/>
                    <a:pt x="3215" y="9981"/>
                  </a:cubicBezTo>
                  <a:cubicBezTo>
                    <a:pt x="3215" y="9981"/>
                    <a:pt x="3954" y="8910"/>
                    <a:pt x="3444" y="7813"/>
                  </a:cubicBezTo>
                  <a:lnTo>
                    <a:pt x="3444" y="7813"/>
                  </a:lnTo>
                  <a:cubicBezTo>
                    <a:pt x="3444" y="7813"/>
                    <a:pt x="3509" y="7822"/>
                    <a:pt x="3615" y="7822"/>
                  </a:cubicBezTo>
                  <a:cubicBezTo>
                    <a:pt x="4094" y="7822"/>
                    <a:pt x="5408" y="7634"/>
                    <a:pt x="5408" y="5568"/>
                  </a:cubicBezTo>
                  <a:cubicBezTo>
                    <a:pt x="5408" y="5568"/>
                    <a:pt x="5851" y="5783"/>
                    <a:pt x="6486" y="5783"/>
                  </a:cubicBezTo>
                  <a:cubicBezTo>
                    <a:pt x="6803" y="5783"/>
                    <a:pt x="7169" y="5729"/>
                    <a:pt x="7551" y="5568"/>
                  </a:cubicBezTo>
                  <a:cubicBezTo>
                    <a:pt x="8700" y="5083"/>
                    <a:pt x="8700" y="4419"/>
                    <a:pt x="8700" y="4419"/>
                  </a:cubicBezTo>
                  <a:cubicBezTo>
                    <a:pt x="8700" y="4419"/>
                    <a:pt x="8853" y="5670"/>
                    <a:pt x="10255" y="5746"/>
                  </a:cubicBezTo>
                  <a:cubicBezTo>
                    <a:pt x="10315" y="5749"/>
                    <a:pt x="10374" y="5751"/>
                    <a:pt x="10432" y="5751"/>
                  </a:cubicBezTo>
                  <a:cubicBezTo>
                    <a:pt x="11707" y="5751"/>
                    <a:pt x="12244" y="4980"/>
                    <a:pt x="12244" y="4980"/>
                  </a:cubicBezTo>
                  <a:lnTo>
                    <a:pt x="12244" y="4980"/>
                  </a:lnTo>
                  <a:cubicBezTo>
                    <a:pt x="12244" y="4980"/>
                    <a:pt x="12075" y="6506"/>
                    <a:pt x="13590" y="6506"/>
                  </a:cubicBezTo>
                  <a:cubicBezTo>
                    <a:pt x="13737" y="6506"/>
                    <a:pt x="13901" y="6491"/>
                    <a:pt x="14081" y="6460"/>
                  </a:cubicBezTo>
                  <a:cubicBezTo>
                    <a:pt x="14081" y="6460"/>
                    <a:pt x="14081" y="6460"/>
                    <a:pt x="14081" y="6460"/>
                  </a:cubicBezTo>
                  <a:lnTo>
                    <a:pt x="14081" y="6460"/>
                  </a:lnTo>
                  <a:cubicBezTo>
                    <a:pt x="14083" y="6460"/>
                    <a:pt x="13906" y="7274"/>
                    <a:pt x="14976" y="7657"/>
                  </a:cubicBezTo>
                  <a:cubicBezTo>
                    <a:pt x="14976" y="7657"/>
                    <a:pt x="13957" y="8423"/>
                    <a:pt x="15283" y="9775"/>
                  </a:cubicBezTo>
                  <a:cubicBezTo>
                    <a:pt x="15283" y="9775"/>
                    <a:pt x="14803" y="10645"/>
                    <a:pt x="15310" y="11702"/>
                  </a:cubicBezTo>
                  <a:cubicBezTo>
                    <a:pt x="15310" y="11702"/>
                    <a:pt x="16252" y="11332"/>
                    <a:pt x="16098" y="10107"/>
                  </a:cubicBezTo>
                  <a:cubicBezTo>
                    <a:pt x="16098" y="10107"/>
                    <a:pt x="17297" y="9494"/>
                    <a:pt x="16583" y="7760"/>
                  </a:cubicBezTo>
                  <a:lnTo>
                    <a:pt x="16583" y="7760"/>
                  </a:lnTo>
                  <a:cubicBezTo>
                    <a:pt x="16583" y="7760"/>
                    <a:pt x="16584" y="7760"/>
                    <a:pt x="16587" y="7760"/>
                  </a:cubicBezTo>
                  <a:cubicBezTo>
                    <a:pt x="16634" y="7760"/>
                    <a:pt x="17089" y="7737"/>
                    <a:pt x="17475" y="6868"/>
                  </a:cubicBezTo>
                  <a:cubicBezTo>
                    <a:pt x="17883" y="5948"/>
                    <a:pt x="17041" y="5159"/>
                    <a:pt x="17041" y="5159"/>
                  </a:cubicBezTo>
                  <a:cubicBezTo>
                    <a:pt x="17041" y="5159"/>
                    <a:pt x="17619" y="4196"/>
                    <a:pt x="16888" y="3220"/>
                  </a:cubicBezTo>
                  <a:cubicBezTo>
                    <a:pt x="16615" y="2857"/>
                    <a:pt x="16282" y="2756"/>
                    <a:pt x="15997" y="2756"/>
                  </a:cubicBezTo>
                  <a:cubicBezTo>
                    <a:pt x="15640" y="2756"/>
                    <a:pt x="15358" y="2913"/>
                    <a:pt x="15358" y="2913"/>
                  </a:cubicBezTo>
                  <a:cubicBezTo>
                    <a:pt x="15358" y="2913"/>
                    <a:pt x="15129" y="1077"/>
                    <a:pt x="13750" y="1026"/>
                  </a:cubicBezTo>
                  <a:cubicBezTo>
                    <a:pt x="13688" y="1024"/>
                    <a:pt x="13629" y="1022"/>
                    <a:pt x="13571" y="1022"/>
                  </a:cubicBezTo>
                  <a:cubicBezTo>
                    <a:pt x="12340" y="1022"/>
                    <a:pt x="11990" y="1511"/>
                    <a:pt x="11990" y="1511"/>
                  </a:cubicBezTo>
                  <a:cubicBezTo>
                    <a:pt x="11990" y="1511"/>
                    <a:pt x="11823" y="563"/>
                    <a:pt x="11034" y="563"/>
                  </a:cubicBezTo>
                  <a:cubicBezTo>
                    <a:pt x="11005" y="563"/>
                    <a:pt x="10974" y="564"/>
                    <a:pt x="10943" y="567"/>
                  </a:cubicBezTo>
                  <a:cubicBezTo>
                    <a:pt x="10077" y="642"/>
                    <a:pt x="10077" y="1229"/>
                    <a:pt x="10077" y="1229"/>
                  </a:cubicBezTo>
                  <a:cubicBezTo>
                    <a:pt x="10077" y="1229"/>
                    <a:pt x="8546" y="1"/>
                    <a:pt x="702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2270;p44">
              <a:extLst>
                <a:ext uri="{FF2B5EF4-FFF2-40B4-BE49-F238E27FC236}">
                  <a16:creationId xmlns:a16="http://schemas.microsoft.com/office/drawing/2014/main" id="{EC9F81DA-DAD8-BC74-A639-C492905E26C6}"/>
                </a:ext>
              </a:extLst>
            </p:cNvPr>
            <p:cNvSpPr/>
            <p:nvPr/>
          </p:nvSpPr>
          <p:spPr>
            <a:xfrm>
              <a:off x="2608275" y="678900"/>
              <a:ext cx="424575" cy="289450"/>
            </a:xfrm>
            <a:custGeom>
              <a:avLst/>
              <a:gdLst/>
              <a:ahLst/>
              <a:cxnLst/>
              <a:rect l="l" t="t" r="r" b="b"/>
              <a:pathLst>
                <a:path w="16983" h="11578" extrusionOk="0">
                  <a:moveTo>
                    <a:pt x="7040" y="0"/>
                  </a:moveTo>
                  <a:cubicBezTo>
                    <a:pt x="7794" y="318"/>
                    <a:pt x="8824" y="954"/>
                    <a:pt x="8697" y="1386"/>
                  </a:cubicBezTo>
                  <a:cubicBezTo>
                    <a:pt x="8623" y="1640"/>
                    <a:pt x="8441" y="1714"/>
                    <a:pt x="8252" y="1714"/>
                  </a:cubicBezTo>
                  <a:cubicBezTo>
                    <a:pt x="7984" y="1714"/>
                    <a:pt x="7703" y="1564"/>
                    <a:pt x="7703" y="1564"/>
                  </a:cubicBezTo>
                  <a:lnTo>
                    <a:pt x="7703" y="1564"/>
                  </a:lnTo>
                  <a:cubicBezTo>
                    <a:pt x="7703" y="1565"/>
                    <a:pt x="8584" y="2714"/>
                    <a:pt x="8044" y="2714"/>
                  </a:cubicBezTo>
                  <a:cubicBezTo>
                    <a:pt x="8033" y="2714"/>
                    <a:pt x="8021" y="2714"/>
                    <a:pt x="8009" y="2713"/>
                  </a:cubicBezTo>
                  <a:cubicBezTo>
                    <a:pt x="7975" y="2710"/>
                    <a:pt x="7940" y="2709"/>
                    <a:pt x="7905" y="2709"/>
                  </a:cubicBezTo>
                  <a:cubicBezTo>
                    <a:pt x="7310" y="2709"/>
                    <a:pt x="6597" y="3095"/>
                    <a:pt x="6597" y="3095"/>
                  </a:cubicBezTo>
                  <a:cubicBezTo>
                    <a:pt x="6597" y="3095"/>
                    <a:pt x="6817" y="3044"/>
                    <a:pt x="7068" y="3044"/>
                  </a:cubicBezTo>
                  <a:cubicBezTo>
                    <a:pt x="7319" y="3044"/>
                    <a:pt x="7602" y="3095"/>
                    <a:pt x="7730" y="3299"/>
                  </a:cubicBezTo>
                  <a:cubicBezTo>
                    <a:pt x="7985" y="3706"/>
                    <a:pt x="7754" y="4090"/>
                    <a:pt x="6174" y="4676"/>
                  </a:cubicBezTo>
                  <a:cubicBezTo>
                    <a:pt x="5851" y="4795"/>
                    <a:pt x="5589" y="4843"/>
                    <a:pt x="5377" y="4843"/>
                  </a:cubicBezTo>
                  <a:cubicBezTo>
                    <a:pt x="4546" y="4843"/>
                    <a:pt x="4465" y="4115"/>
                    <a:pt x="4465" y="4115"/>
                  </a:cubicBezTo>
                  <a:lnTo>
                    <a:pt x="4465" y="4115"/>
                  </a:lnTo>
                  <a:cubicBezTo>
                    <a:pt x="4465" y="4116"/>
                    <a:pt x="4515" y="5544"/>
                    <a:pt x="3905" y="5926"/>
                  </a:cubicBezTo>
                  <a:cubicBezTo>
                    <a:pt x="3817" y="5981"/>
                    <a:pt x="3738" y="6004"/>
                    <a:pt x="3667" y="6004"/>
                  </a:cubicBezTo>
                  <a:cubicBezTo>
                    <a:pt x="3238" y="6004"/>
                    <a:pt x="3087" y="5160"/>
                    <a:pt x="3087" y="5160"/>
                  </a:cubicBezTo>
                  <a:cubicBezTo>
                    <a:pt x="3087" y="5160"/>
                    <a:pt x="2652" y="6951"/>
                    <a:pt x="1334" y="6951"/>
                  </a:cubicBezTo>
                  <a:cubicBezTo>
                    <a:pt x="1299" y="6951"/>
                    <a:pt x="1263" y="6950"/>
                    <a:pt x="1226" y="6947"/>
                  </a:cubicBezTo>
                  <a:cubicBezTo>
                    <a:pt x="378" y="6885"/>
                    <a:pt x="303" y="6198"/>
                    <a:pt x="378" y="5665"/>
                  </a:cubicBezTo>
                  <a:lnTo>
                    <a:pt x="378" y="5665"/>
                  </a:lnTo>
                  <a:cubicBezTo>
                    <a:pt x="82" y="6182"/>
                    <a:pt x="1" y="6968"/>
                    <a:pt x="919" y="8019"/>
                  </a:cubicBezTo>
                  <a:cubicBezTo>
                    <a:pt x="919" y="8019"/>
                    <a:pt x="77" y="9218"/>
                    <a:pt x="1532" y="9933"/>
                  </a:cubicBezTo>
                  <a:cubicBezTo>
                    <a:pt x="1532" y="9933"/>
                    <a:pt x="1785" y="10865"/>
                    <a:pt x="2233" y="11254"/>
                  </a:cubicBezTo>
                  <a:cubicBezTo>
                    <a:pt x="2233" y="11254"/>
                    <a:pt x="2578" y="10749"/>
                    <a:pt x="2348" y="9857"/>
                  </a:cubicBezTo>
                  <a:cubicBezTo>
                    <a:pt x="2348" y="9857"/>
                    <a:pt x="2586" y="9512"/>
                    <a:pt x="2698" y="9013"/>
                  </a:cubicBezTo>
                  <a:lnTo>
                    <a:pt x="2698" y="9013"/>
                  </a:lnTo>
                  <a:cubicBezTo>
                    <a:pt x="2381" y="9301"/>
                    <a:pt x="2164" y="9405"/>
                    <a:pt x="2021" y="9405"/>
                  </a:cubicBezTo>
                  <a:cubicBezTo>
                    <a:pt x="1678" y="9405"/>
                    <a:pt x="1762" y="8802"/>
                    <a:pt x="1914" y="8683"/>
                  </a:cubicBezTo>
                  <a:cubicBezTo>
                    <a:pt x="2086" y="8550"/>
                    <a:pt x="2483" y="8148"/>
                    <a:pt x="2675" y="7952"/>
                  </a:cubicBezTo>
                  <a:cubicBezTo>
                    <a:pt x="2649" y="7864"/>
                    <a:pt x="2619" y="7777"/>
                    <a:pt x="2577" y="7689"/>
                  </a:cubicBezTo>
                  <a:lnTo>
                    <a:pt x="2577" y="7689"/>
                  </a:lnTo>
                  <a:cubicBezTo>
                    <a:pt x="2577" y="7689"/>
                    <a:pt x="2642" y="7698"/>
                    <a:pt x="2748" y="7698"/>
                  </a:cubicBezTo>
                  <a:cubicBezTo>
                    <a:pt x="3226" y="7698"/>
                    <a:pt x="4542" y="7510"/>
                    <a:pt x="4542" y="5443"/>
                  </a:cubicBezTo>
                  <a:cubicBezTo>
                    <a:pt x="4542" y="5443"/>
                    <a:pt x="4984" y="5658"/>
                    <a:pt x="5619" y="5658"/>
                  </a:cubicBezTo>
                  <a:cubicBezTo>
                    <a:pt x="5936" y="5658"/>
                    <a:pt x="6302" y="5604"/>
                    <a:pt x="6684" y="5443"/>
                  </a:cubicBezTo>
                  <a:cubicBezTo>
                    <a:pt x="7833" y="4958"/>
                    <a:pt x="7833" y="4295"/>
                    <a:pt x="7833" y="4295"/>
                  </a:cubicBezTo>
                  <a:cubicBezTo>
                    <a:pt x="7833" y="4295"/>
                    <a:pt x="7986" y="5545"/>
                    <a:pt x="9389" y="5622"/>
                  </a:cubicBezTo>
                  <a:cubicBezTo>
                    <a:pt x="9449" y="5625"/>
                    <a:pt x="9508" y="5626"/>
                    <a:pt x="9565" y="5626"/>
                  </a:cubicBezTo>
                  <a:cubicBezTo>
                    <a:pt x="10840" y="5626"/>
                    <a:pt x="11378" y="4856"/>
                    <a:pt x="11378" y="4856"/>
                  </a:cubicBezTo>
                  <a:lnTo>
                    <a:pt x="11378" y="4856"/>
                  </a:lnTo>
                  <a:cubicBezTo>
                    <a:pt x="11378" y="4856"/>
                    <a:pt x="11209" y="6382"/>
                    <a:pt x="12724" y="6382"/>
                  </a:cubicBezTo>
                  <a:cubicBezTo>
                    <a:pt x="12871" y="6382"/>
                    <a:pt x="13034" y="6367"/>
                    <a:pt x="13215" y="6336"/>
                  </a:cubicBezTo>
                  <a:lnTo>
                    <a:pt x="13215" y="6336"/>
                  </a:lnTo>
                  <a:cubicBezTo>
                    <a:pt x="13215" y="6336"/>
                    <a:pt x="13037" y="7152"/>
                    <a:pt x="14107" y="7534"/>
                  </a:cubicBezTo>
                  <a:cubicBezTo>
                    <a:pt x="14107" y="7534"/>
                    <a:pt x="14009" y="7607"/>
                    <a:pt x="13914" y="7748"/>
                  </a:cubicBezTo>
                  <a:cubicBezTo>
                    <a:pt x="14274" y="7952"/>
                    <a:pt x="15351" y="8616"/>
                    <a:pt x="14924" y="9064"/>
                  </a:cubicBezTo>
                  <a:cubicBezTo>
                    <a:pt x="14855" y="9136"/>
                    <a:pt x="14780" y="9167"/>
                    <a:pt x="14700" y="9167"/>
                  </a:cubicBezTo>
                  <a:cubicBezTo>
                    <a:pt x="14376" y="9167"/>
                    <a:pt x="13983" y="8651"/>
                    <a:pt x="13736" y="8269"/>
                  </a:cubicBezTo>
                  <a:lnTo>
                    <a:pt x="13736" y="8269"/>
                  </a:lnTo>
                  <a:cubicBezTo>
                    <a:pt x="13713" y="8617"/>
                    <a:pt x="13855" y="9081"/>
                    <a:pt x="14413" y="9650"/>
                  </a:cubicBezTo>
                  <a:cubicBezTo>
                    <a:pt x="14413" y="9650"/>
                    <a:pt x="14380" y="9711"/>
                    <a:pt x="14340" y="9820"/>
                  </a:cubicBezTo>
                  <a:cubicBezTo>
                    <a:pt x="14610" y="10185"/>
                    <a:pt x="14801" y="10513"/>
                    <a:pt x="14567" y="10721"/>
                  </a:cubicBezTo>
                  <a:cubicBezTo>
                    <a:pt x="14507" y="10773"/>
                    <a:pt x="14451" y="10796"/>
                    <a:pt x="14399" y="10796"/>
                  </a:cubicBezTo>
                  <a:cubicBezTo>
                    <a:pt x="14330" y="10796"/>
                    <a:pt x="14268" y="10757"/>
                    <a:pt x="14211" y="10693"/>
                  </a:cubicBezTo>
                  <a:lnTo>
                    <a:pt x="14211" y="10693"/>
                  </a:lnTo>
                  <a:cubicBezTo>
                    <a:pt x="14225" y="10958"/>
                    <a:pt x="14286" y="11259"/>
                    <a:pt x="14440" y="11578"/>
                  </a:cubicBezTo>
                  <a:cubicBezTo>
                    <a:pt x="14440" y="11578"/>
                    <a:pt x="15382" y="11207"/>
                    <a:pt x="15228" y="9982"/>
                  </a:cubicBezTo>
                  <a:cubicBezTo>
                    <a:pt x="15228" y="9982"/>
                    <a:pt x="16427" y="9369"/>
                    <a:pt x="15713" y="7635"/>
                  </a:cubicBezTo>
                  <a:lnTo>
                    <a:pt x="15713" y="7635"/>
                  </a:lnTo>
                  <a:cubicBezTo>
                    <a:pt x="15713" y="7635"/>
                    <a:pt x="15714" y="7635"/>
                    <a:pt x="15717" y="7635"/>
                  </a:cubicBezTo>
                  <a:cubicBezTo>
                    <a:pt x="15762" y="7635"/>
                    <a:pt x="16219" y="7613"/>
                    <a:pt x="16606" y="6743"/>
                  </a:cubicBezTo>
                  <a:cubicBezTo>
                    <a:pt x="16982" y="5893"/>
                    <a:pt x="16293" y="5154"/>
                    <a:pt x="16186" y="5048"/>
                  </a:cubicBezTo>
                  <a:cubicBezTo>
                    <a:pt x="16146" y="5099"/>
                    <a:pt x="16118" y="5133"/>
                    <a:pt x="16111" y="5138"/>
                  </a:cubicBezTo>
                  <a:cubicBezTo>
                    <a:pt x="16075" y="5165"/>
                    <a:pt x="16477" y="6566"/>
                    <a:pt x="15049" y="6692"/>
                  </a:cubicBezTo>
                  <a:cubicBezTo>
                    <a:pt x="14986" y="6698"/>
                    <a:pt x="14926" y="6701"/>
                    <a:pt x="14869" y="6701"/>
                  </a:cubicBezTo>
                  <a:cubicBezTo>
                    <a:pt x="13635" y="6701"/>
                    <a:pt x="13798" y="5442"/>
                    <a:pt x="13798" y="5442"/>
                  </a:cubicBezTo>
                  <a:lnTo>
                    <a:pt x="13798" y="5442"/>
                  </a:lnTo>
                  <a:cubicBezTo>
                    <a:pt x="13684" y="5474"/>
                    <a:pt x="13581" y="5489"/>
                    <a:pt x="13489" y="5489"/>
                  </a:cubicBezTo>
                  <a:cubicBezTo>
                    <a:pt x="12863" y="5489"/>
                    <a:pt x="12728" y="4829"/>
                    <a:pt x="12728" y="4829"/>
                  </a:cubicBezTo>
                  <a:cubicBezTo>
                    <a:pt x="12434" y="4968"/>
                    <a:pt x="12188" y="5023"/>
                    <a:pt x="11983" y="5023"/>
                  </a:cubicBezTo>
                  <a:cubicBezTo>
                    <a:pt x="11210" y="5023"/>
                    <a:pt x="11019" y="4242"/>
                    <a:pt x="11019" y="4242"/>
                  </a:cubicBezTo>
                  <a:cubicBezTo>
                    <a:pt x="11019" y="4242"/>
                    <a:pt x="10367" y="4434"/>
                    <a:pt x="9741" y="4434"/>
                  </a:cubicBezTo>
                  <a:cubicBezTo>
                    <a:pt x="9323" y="4434"/>
                    <a:pt x="8917" y="4349"/>
                    <a:pt x="8723" y="4063"/>
                  </a:cubicBezTo>
                  <a:cubicBezTo>
                    <a:pt x="8238" y="3349"/>
                    <a:pt x="10075" y="3171"/>
                    <a:pt x="10075" y="3171"/>
                  </a:cubicBezTo>
                  <a:cubicBezTo>
                    <a:pt x="10075" y="3171"/>
                    <a:pt x="9488" y="3018"/>
                    <a:pt x="9029" y="2355"/>
                  </a:cubicBezTo>
                  <a:cubicBezTo>
                    <a:pt x="8569" y="1691"/>
                    <a:pt x="9999" y="1435"/>
                    <a:pt x="9999" y="1435"/>
                  </a:cubicBezTo>
                  <a:cubicBezTo>
                    <a:pt x="9999" y="1435"/>
                    <a:pt x="9770" y="1256"/>
                    <a:pt x="9591" y="875"/>
                  </a:cubicBezTo>
                  <a:cubicBezTo>
                    <a:pt x="9553" y="791"/>
                    <a:pt x="9628" y="657"/>
                    <a:pt x="9771" y="498"/>
                  </a:cubicBezTo>
                  <a:lnTo>
                    <a:pt x="9771" y="498"/>
                  </a:lnTo>
                  <a:cubicBezTo>
                    <a:pt x="9208" y="666"/>
                    <a:pt x="9207" y="1105"/>
                    <a:pt x="9207" y="1105"/>
                  </a:cubicBezTo>
                  <a:cubicBezTo>
                    <a:pt x="9207" y="1105"/>
                    <a:pt x="8216" y="310"/>
                    <a:pt x="704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2271;p44">
              <a:extLst>
                <a:ext uri="{FF2B5EF4-FFF2-40B4-BE49-F238E27FC236}">
                  <a16:creationId xmlns:a16="http://schemas.microsoft.com/office/drawing/2014/main" id="{93FFB871-2C48-8AE8-2540-52740EBC4A3E}"/>
                </a:ext>
              </a:extLst>
            </p:cNvPr>
            <p:cNvSpPr/>
            <p:nvPr/>
          </p:nvSpPr>
          <p:spPr>
            <a:xfrm>
              <a:off x="2647675" y="904225"/>
              <a:ext cx="26800" cy="24050"/>
            </a:xfrm>
            <a:custGeom>
              <a:avLst/>
              <a:gdLst/>
              <a:ahLst/>
              <a:cxnLst/>
              <a:rect l="l" t="t" r="r" b="b"/>
              <a:pathLst>
                <a:path w="1072" h="962" extrusionOk="0">
                  <a:moveTo>
                    <a:pt x="1045" y="1"/>
                  </a:moveTo>
                  <a:cubicBezTo>
                    <a:pt x="1016" y="1"/>
                    <a:pt x="941" y="176"/>
                    <a:pt x="852" y="331"/>
                  </a:cubicBezTo>
                  <a:cubicBezTo>
                    <a:pt x="806" y="412"/>
                    <a:pt x="754" y="487"/>
                    <a:pt x="711" y="537"/>
                  </a:cubicBezTo>
                  <a:cubicBezTo>
                    <a:pt x="669" y="588"/>
                    <a:pt x="637" y="617"/>
                    <a:pt x="637" y="617"/>
                  </a:cubicBezTo>
                  <a:cubicBezTo>
                    <a:pt x="637" y="617"/>
                    <a:pt x="611" y="651"/>
                    <a:pt x="563" y="694"/>
                  </a:cubicBezTo>
                  <a:cubicBezTo>
                    <a:pt x="517" y="736"/>
                    <a:pt x="445" y="786"/>
                    <a:pt x="364" y="818"/>
                  </a:cubicBezTo>
                  <a:cubicBezTo>
                    <a:pt x="292" y="847"/>
                    <a:pt x="215" y="861"/>
                    <a:pt x="153" y="861"/>
                  </a:cubicBezTo>
                  <a:cubicBezTo>
                    <a:pt x="144" y="861"/>
                    <a:pt x="136" y="860"/>
                    <a:pt x="128" y="860"/>
                  </a:cubicBezTo>
                  <a:cubicBezTo>
                    <a:pt x="81" y="858"/>
                    <a:pt x="44" y="850"/>
                    <a:pt x="24" y="850"/>
                  </a:cubicBezTo>
                  <a:cubicBezTo>
                    <a:pt x="15" y="850"/>
                    <a:pt x="9" y="852"/>
                    <a:pt x="7" y="856"/>
                  </a:cubicBezTo>
                  <a:cubicBezTo>
                    <a:pt x="1" y="866"/>
                    <a:pt x="38" y="905"/>
                    <a:pt x="112" y="933"/>
                  </a:cubicBezTo>
                  <a:cubicBezTo>
                    <a:pt x="159" y="951"/>
                    <a:pt x="218" y="962"/>
                    <a:pt x="282" y="962"/>
                  </a:cubicBezTo>
                  <a:cubicBezTo>
                    <a:pt x="321" y="962"/>
                    <a:pt x="361" y="958"/>
                    <a:pt x="401" y="949"/>
                  </a:cubicBezTo>
                  <a:cubicBezTo>
                    <a:pt x="506" y="928"/>
                    <a:pt x="604" y="880"/>
                    <a:pt x="670" y="834"/>
                  </a:cubicBezTo>
                  <a:cubicBezTo>
                    <a:pt x="737" y="790"/>
                    <a:pt x="775" y="749"/>
                    <a:pt x="775" y="749"/>
                  </a:cubicBezTo>
                  <a:cubicBezTo>
                    <a:pt x="775" y="749"/>
                    <a:pt x="810" y="710"/>
                    <a:pt x="853" y="643"/>
                  </a:cubicBezTo>
                  <a:cubicBezTo>
                    <a:pt x="896" y="578"/>
                    <a:pt x="940" y="484"/>
                    <a:pt x="973" y="390"/>
                  </a:cubicBezTo>
                  <a:cubicBezTo>
                    <a:pt x="1040" y="200"/>
                    <a:pt x="1071" y="9"/>
                    <a:pt x="1047" y="1"/>
                  </a:cubicBezTo>
                  <a:cubicBezTo>
                    <a:pt x="1046" y="1"/>
                    <a:pt x="1045" y="1"/>
                    <a:pt x="104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2272;p44">
              <a:extLst>
                <a:ext uri="{FF2B5EF4-FFF2-40B4-BE49-F238E27FC236}">
                  <a16:creationId xmlns:a16="http://schemas.microsoft.com/office/drawing/2014/main" id="{636246B4-0192-4A53-8C10-CB951D4E8474}"/>
                </a:ext>
              </a:extLst>
            </p:cNvPr>
            <p:cNvSpPr/>
            <p:nvPr/>
          </p:nvSpPr>
          <p:spPr>
            <a:xfrm>
              <a:off x="2643475" y="831400"/>
              <a:ext cx="43250" cy="46475"/>
            </a:xfrm>
            <a:custGeom>
              <a:avLst/>
              <a:gdLst/>
              <a:ahLst/>
              <a:cxnLst/>
              <a:rect l="l" t="t" r="r" b="b"/>
              <a:pathLst>
                <a:path w="1730" h="1859" extrusionOk="0">
                  <a:moveTo>
                    <a:pt x="1663" y="0"/>
                  </a:moveTo>
                  <a:cubicBezTo>
                    <a:pt x="1663" y="0"/>
                    <a:pt x="1662" y="0"/>
                    <a:pt x="1662" y="0"/>
                  </a:cubicBezTo>
                  <a:cubicBezTo>
                    <a:pt x="1636" y="0"/>
                    <a:pt x="1625" y="354"/>
                    <a:pt x="1511" y="675"/>
                  </a:cubicBezTo>
                  <a:cubicBezTo>
                    <a:pt x="1456" y="838"/>
                    <a:pt x="1378" y="987"/>
                    <a:pt x="1309" y="1090"/>
                  </a:cubicBezTo>
                  <a:cubicBezTo>
                    <a:pt x="1239" y="1194"/>
                    <a:pt x="1182" y="1254"/>
                    <a:pt x="1182" y="1254"/>
                  </a:cubicBezTo>
                  <a:cubicBezTo>
                    <a:pt x="1182" y="1254"/>
                    <a:pt x="1133" y="1321"/>
                    <a:pt x="1043" y="1408"/>
                  </a:cubicBezTo>
                  <a:cubicBezTo>
                    <a:pt x="955" y="1494"/>
                    <a:pt x="821" y="1598"/>
                    <a:pt x="669" y="1665"/>
                  </a:cubicBezTo>
                  <a:cubicBezTo>
                    <a:pt x="517" y="1738"/>
                    <a:pt x="350" y="1771"/>
                    <a:pt x="223" y="1776"/>
                  </a:cubicBezTo>
                  <a:cubicBezTo>
                    <a:pt x="210" y="1777"/>
                    <a:pt x="198" y="1777"/>
                    <a:pt x="187" y="1777"/>
                  </a:cubicBezTo>
                  <a:cubicBezTo>
                    <a:pt x="100" y="1777"/>
                    <a:pt x="40" y="1762"/>
                    <a:pt x="18" y="1762"/>
                  </a:cubicBezTo>
                  <a:cubicBezTo>
                    <a:pt x="13" y="1762"/>
                    <a:pt x="10" y="1763"/>
                    <a:pt x="9" y="1764"/>
                  </a:cubicBezTo>
                  <a:cubicBezTo>
                    <a:pt x="0" y="1775"/>
                    <a:pt x="79" y="1834"/>
                    <a:pt x="219" y="1851"/>
                  </a:cubicBezTo>
                  <a:cubicBezTo>
                    <a:pt x="255" y="1856"/>
                    <a:pt x="294" y="1858"/>
                    <a:pt x="336" y="1858"/>
                  </a:cubicBezTo>
                  <a:cubicBezTo>
                    <a:pt x="453" y="1858"/>
                    <a:pt x="589" y="1838"/>
                    <a:pt x="718" y="1792"/>
                  </a:cubicBezTo>
                  <a:cubicBezTo>
                    <a:pt x="895" y="1734"/>
                    <a:pt x="1054" y="1631"/>
                    <a:pt x="1160" y="1541"/>
                  </a:cubicBezTo>
                  <a:cubicBezTo>
                    <a:pt x="1268" y="1450"/>
                    <a:pt x="1328" y="1378"/>
                    <a:pt x="1328" y="1378"/>
                  </a:cubicBezTo>
                  <a:cubicBezTo>
                    <a:pt x="1328" y="1378"/>
                    <a:pt x="1388" y="1304"/>
                    <a:pt x="1458" y="1184"/>
                  </a:cubicBezTo>
                  <a:cubicBezTo>
                    <a:pt x="1527" y="1062"/>
                    <a:pt x="1598" y="891"/>
                    <a:pt x="1640" y="714"/>
                  </a:cubicBezTo>
                  <a:cubicBezTo>
                    <a:pt x="1729" y="360"/>
                    <a:pt x="1688" y="0"/>
                    <a:pt x="166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2273;p44">
              <a:extLst>
                <a:ext uri="{FF2B5EF4-FFF2-40B4-BE49-F238E27FC236}">
                  <a16:creationId xmlns:a16="http://schemas.microsoft.com/office/drawing/2014/main" id="{013766EE-D47F-A76A-0312-651ACD0CD632}"/>
                </a:ext>
              </a:extLst>
            </p:cNvPr>
            <p:cNvSpPr/>
            <p:nvPr/>
          </p:nvSpPr>
          <p:spPr>
            <a:xfrm>
              <a:off x="2675500" y="805175"/>
              <a:ext cx="48950" cy="64025"/>
            </a:xfrm>
            <a:custGeom>
              <a:avLst/>
              <a:gdLst/>
              <a:ahLst/>
              <a:cxnLst/>
              <a:rect l="l" t="t" r="r" b="b"/>
              <a:pathLst>
                <a:path w="1958" h="2561" extrusionOk="0">
                  <a:moveTo>
                    <a:pt x="1868" y="1"/>
                  </a:moveTo>
                  <a:cubicBezTo>
                    <a:pt x="1868" y="1"/>
                    <a:pt x="1868" y="1"/>
                    <a:pt x="1868" y="1"/>
                  </a:cubicBezTo>
                  <a:cubicBezTo>
                    <a:pt x="1836" y="1"/>
                    <a:pt x="1855" y="461"/>
                    <a:pt x="1792" y="906"/>
                  </a:cubicBezTo>
                  <a:cubicBezTo>
                    <a:pt x="1760" y="1127"/>
                    <a:pt x="1696" y="1339"/>
                    <a:pt x="1628" y="1485"/>
                  </a:cubicBezTo>
                  <a:cubicBezTo>
                    <a:pt x="1562" y="1633"/>
                    <a:pt x="1495" y="1717"/>
                    <a:pt x="1495" y="1717"/>
                  </a:cubicBezTo>
                  <a:cubicBezTo>
                    <a:pt x="1495" y="1717"/>
                    <a:pt x="1443" y="1812"/>
                    <a:pt x="1334" y="1930"/>
                  </a:cubicBezTo>
                  <a:cubicBezTo>
                    <a:pt x="1224" y="2048"/>
                    <a:pt x="1054" y="2187"/>
                    <a:pt x="857" y="2287"/>
                  </a:cubicBezTo>
                  <a:cubicBezTo>
                    <a:pt x="662" y="2388"/>
                    <a:pt x="445" y="2451"/>
                    <a:pt x="280" y="2483"/>
                  </a:cubicBezTo>
                  <a:cubicBezTo>
                    <a:pt x="115" y="2516"/>
                    <a:pt x="1" y="2523"/>
                    <a:pt x="1" y="2538"/>
                  </a:cubicBezTo>
                  <a:cubicBezTo>
                    <a:pt x="1" y="2547"/>
                    <a:pt x="73" y="2561"/>
                    <a:pt x="190" y="2561"/>
                  </a:cubicBezTo>
                  <a:cubicBezTo>
                    <a:pt x="221" y="2561"/>
                    <a:pt x="254" y="2560"/>
                    <a:pt x="290" y="2558"/>
                  </a:cubicBezTo>
                  <a:cubicBezTo>
                    <a:pt x="464" y="2548"/>
                    <a:pt x="697" y="2502"/>
                    <a:pt x="914" y="2410"/>
                  </a:cubicBezTo>
                  <a:cubicBezTo>
                    <a:pt x="1134" y="2319"/>
                    <a:pt x="1331" y="2180"/>
                    <a:pt x="1461" y="2053"/>
                  </a:cubicBezTo>
                  <a:cubicBezTo>
                    <a:pt x="1590" y="1926"/>
                    <a:pt x="1655" y="1823"/>
                    <a:pt x="1655" y="1823"/>
                  </a:cubicBezTo>
                  <a:cubicBezTo>
                    <a:pt x="1655" y="1823"/>
                    <a:pt x="1725" y="1721"/>
                    <a:pt x="1791" y="1553"/>
                  </a:cubicBezTo>
                  <a:cubicBezTo>
                    <a:pt x="1857" y="1386"/>
                    <a:pt x="1910" y="1152"/>
                    <a:pt x="1926" y="919"/>
                  </a:cubicBezTo>
                  <a:cubicBezTo>
                    <a:pt x="1957" y="453"/>
                    <a:pt x="1889" y="1"/>
                    <a:pt x="186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2274;p44">
              <a:extLst>
                <a:ext uri="{FF2B5EF4-FFF2-40B4-BE49-F238E27FC236}">
                  <a16:creationId xmlns:a16="http://schemas.microsoft.com/office/drawing/2014/main" id="{D596B165-09F5-9863-2D86-AB689A597881}"/>
                </a:ext>
              </a:extLst>
            </p:cNvPr>
            <p:cNvSpPr/>
            <p:nvPr/>
          </p:nvSpPr>
          <p:spPr>
            <a:xfrm>
              <a:off x="2635500" y="766400"/>
              <a:ext cx="23000" cy="65700"/>
            </a:xfrm>
            <a:custGeom>
              <a:avLst/>
              <a:gdLst/>
              <a:ahLst/>
              <a:cxnLst/>
              <a:rect l="l" t="t" r="r" b="b"/>
              <a:pathLst>
                <a:path w="920" h="2628" extrusionOk="0">
                  <a:moveTo>
                    <a:pt x="885" y="0"/>
                  </a:moveTo>
                  <a:cubicBezTo>
                    <a:pt x="851" y="0"/>
                    <a:pt x="752" y="22"/>
                    <a:pt x="627" y="87"/>
                  </a:cubicBezTo>
                  <a:cubicBezTo>
                    <a:pt x="475" y="167"/>
                    <a:pt x="294" y="321"/>
                    <a:pt x="175" y="525"/>
                  </a:cubicBezTo>
                  <a:cubicBezTo>
                    <a:pt x="52" y="725"/>
                    <a:pt x="1" y="966"/>
                    <a:pt x="5" y="1146"/>
                  </a:cubicBezTo>
                  <a:cubicBezTo>
                    <a:pt x="6" y="1327"/>
                    <a:pt x="58" y="1446"/>
                    <a:pt x="58" y="1446"/>
                  </a:cubicBezTo>
                  <a:cubicBezTo>
                    <a:pt x="58" y="1446"/>
                    <a:pt x="73" y="1497"/>
                    <a:pt x="137" y="1586"/>
                  </a:cubicBezTo>
                  <a:cubicBezTo>
                    <a:pt x="169" y="1630"/>
                    <a:pt x="218" y="1684"/>
                    <a:pt x="290" y="1729"/>
                  </a:cubicBezTo>
                  <a:cubicBezTo>
                    <a:pt x="309" y="1740"/>
                    <a:pt x="328" y="1751"/>
                    <a:pt x="349" y="1760"/>
                  </a:cubicBezTo>
                  <a:cubicBezTo>
                    <a:pt x="360" y="1765"/>
                    <a:pt x="370" y="1770"/>
                    <a:pt x="382" y="1774"/>
                  </a:cubicBezTo>
                  <a:cubicBezTo>
                    <a:pt x="392" y="1777"/>
                    <a:pt x="403" y="1781"/>
                    <a:pt x="405" y="1782"/>
                  </a:cubicBezTo>
                  <a:lnTo>
                    <a:pt x="405" y="1782"/>
                  </a:lnTo>
                  <a:cubicBezTo>
                    <a:pt x="405" y="1782"/>
                    <a:pt x="405" y="1782"/>
                    <a:pt x="404" y="1782"/>
                  </a:cubicBezTo>
                  <a:lnTo>
                    <a:pt x="404" y="1782"/>
                  </a:lnTo>
                  <a:cubicBezTo>
                    <a:pt x="405" y="1782"/>
                    <a:pt x="405" y="1782"/>
                    <a:pt x="405" y="1782"/>
                  </a:cubicBezTo>
                  <a:cubicBezTo>
                    <a:pt x="405" y="1782"/>
                    <a:pt x="405" y="1782"/>
                    <a:pt x="405" y="1782"/>
                  </a:cubicBezTo>
                  <a:lnTo>
                    <a:pt x="405" y="1782"/>
                  </a:lnTo>
                  <a:cubicBezTo>
                    <a:pt x="408" y="1782"/>
                    <a:pt x="410" y="1783"/>
                    <a:pt x="413" y="1783"/>
                  </a:cubicBezTo>
                  <a:cubicBezTo>
                    <a:pt x="416" y="1783"/>
                    <a:pt x="419" y="1782"/>
                    <a:pt x="424" y="1782"/>
                  </a:cubicBezTo>
                  <a:cubicBezTo>
                    <a:pt x="428" y="1780"/>
                    <a:pt x="430" y="1780"/>
                    <a:pt x="431" y="1780"/>
                  </a:cubicBezTo>
                  <a:lnTo>
                    <a:pt x="431" y="1780"/>
                  </a:lnTo>
                  <a:cubicBezTo>
                    <a:pt x="435" y="1780"/>
                    <a:pt x="428" y="1785"/>
                    <a:pt x="426" y="1791"/>
                  </a:cubicBezTo>
                  <a:lnTo>
                    <a:pt x="421" y="1798"/>
                  </a:lnTo>
                  <a:cubicBezTo>
                    <a:pt x="418" y="1803"/>
                    <a:pt x="425" y="1797"/>
                    <a:pt x="410" y="1815"/>
                  </a:cubicBezTo>
                  <a:cubicBezTo>
                    <a:pt x="390" y="1844"/>
                    <a:pt x="371" y="1873"/>
                    <a:pt x="354" y="1905"/>
                  </a:cubicBezTo>
                  <a:cubicBezTo>
                    <a:pt x="285" y="2031"/>
                    <a:pt x="255" y="2196"/>
                    <a:pt x="301" y="2334"/>
                  </a:cubicBezTo>
                  <a:cubicBezTo>
                    <a:pt x="344" y="2469"/>
                    <a:pt x="440" y="2563"/>
                    <a:pt x="521" y="2600"/>
                  </a:cubicBezTo>
                  <a:cubicBezTo>
                    <a:pt x="566" y="2622"/>
                    <a:pt x="605" y="2628"/>
                    <a:pt x="629" y="2628"/>
                  </a:cubicBezTo>
                  <a:cubicBezTo>
                    <a:pt x="648" y="2628"/>
                    <a:pt x="659" y="2624"/>
                    <a:pt x="659" y="2621"/>
                  </a:cubicBezTo>
                  <a:cubicBezTo>
                    <a:pt x="660" y="2611"/>
                    <a:pt x="608" y="2601"/>
                    <a:pt x="547" y="2553"/>
                  </a:cubicBezTo>
                  <a:cubicBezTo>
                    <a:pt x="485" y="2507"/>
                    <a:pt x="418" y="2419"/>
                    <a:pt x="397" y="2307"/>
                  </a:cubicBezTo>
                  <a:cubicBezTo>
                    <a:pt x="374" y="2196"/>
                    <a:pt x="409" y="2071"/>
                    <a:pt x="474" y="1974"/>
                  </a:cubicBezTo>
                  <a:cubicBezTo>
                    <a:pt x="490" y="1950"/>
                    <a:pt x="507" y="1926"/>
                    <a:pt x="526" y="1904"/>
                  </a:cubicBezTo>
                  <a:cubicBezTo>
                    <a:pt x="531" y="1899"/>
                    <a:pt x="558" y="1868"/>
                    <a:pt x="576" y="1851"/>
                  </a:cubicBezTo>
                  <a:cubicBezTo>
                    <a:pt x="595" y="1831"/>
                    <a:pt x="621" y="1812"/>
                    <a:pt x="644" y="1791"/>
                  </a:cubicBezTo>
                  <a:cubicBezTo>
                    <a:pt x="697" y="1750"/>
                    <a:pt x="749" y="1710"/>
                    <a:pt x="798" y="1673"/>
                  </a:cubicBezTo>
                  <a:cubicBezTo>
                    <a:pt x="820" y="1655"/>
                    <a:pt x="841" y="1638"/>
                    <a:pt x="863" y="1622"/>
                  </a:cubicBezTo>
                  <a:cubicBezTo>
                    <a:pt x="883" y="1606"/>
                    <a:pt x="901" y="1591"/>
                    <a:pt x="919" y="1577"/>
                  </a:cubicBezTo>
                  <a:lnTo>
                    <a:pt x="919" y="1577"/>
                  </a:lnTo>
                  <a:cubicBezTo>
                    <a:pt x="824" y="1591"/>
                    <a:pt x="733" y="1606"/>
                    <a:pt x="644" y="1620"/>
                  </a:cubicBezTo>
                  <a:cubicBezTo>
                    <a:pt x="604" y="1626"/>
                    <a:pt x="571" y="1630"/>
                    <a:pt x="545" y="1630"/>
                  </a:cubicBezTo>
                  <a:cubicBezTo>
                    <a:pt x="519" y="1630"/>
                    <a:pt x="499" y="1627"/>
                    <a:pt x="482" y="1621"/>
                  </a:cubicBezTo>
                  <a:cubicBezTo>
                    <a:pt x="459" y="1615"/>
                    <a:pt x="452" y="1611"/>
                    <a:pt x="446" y="1609"/>
                  </a:cubicBezTo>
                  <a:cubicBezTo>
                    <a:pt x="437" y="1606"/>
                    <a:pt x="431" y="1602"/>
                    <a:pt x="425" y="1600"/>
                  </a:cubicBezTo>
                  <a:cubicBezTo>
                    <a:pt x="410" y="1593"/>
                    <a:pt x="398" y="1585"/>
                    <a:pt x="386" y="1577"/>
                  </a:cubicBezTo>
                  <a:cubicBezTo>
                    <a:pt x="339" y="1545"/>
                    <a:pt x="309" y="1509"/>
                    <a:pt x="287" y="1477"/>
                  </a:cubicBezTo>
                  <a:cubicBezTo>
                    <a:pt x="246" y="1413"/>
                    <a:pt x="235" y="1375"/>
                    <a:pt x="235" y="1375"/>
                  </a:cubicBezTo>
                  <a:cubicBezTo>
                    <a:pt x="235" y="1375"/>
                    <a:pt x="191" y="1290"/>
                    <a:pt x="181" y="1136"/>
                  </a:cubicBezTo>
                  <a:cubicBezTo>
                    <a:pt x="169" y="986"/>
                    <a:pt x="197" y="775"/>
                    <a:pt x="294" y="588"/>
                  </a:cubicBezTo>
                  <a:cubicBezTo>
                    <a:pt x="384" y="400"/>
                    <a:pt x="535" y="242"/>
                    <a:pt x="665" y="150"/>
                  </a:cubicBezTo>
                  <a:cubicBezTo>
                    <a:pt x="798" y="56"/>
                    <a:pt x="903" y="18"/>
                    <a:pt x="898" y="4"/>
                  </a:cubicBezTo>
                  <a:cubicBezTo>
                    <a:pt x="897" y="2"/>
                    <a:pt x="893" y="0"/>
                    <a:pt x="88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2275;p44">
              <a:extLst>
                <a:ext uri="{FF2B5EF4-FFF2-40B4-BE49-F238E27FC236}">
                  <a16:creationId xmlns:a16="http://schemas.microsoft.com/office/drawing/2014/main" id="{013F115F-A20C-346D-1CE2-1AA230390640}"/>
                </a:ext>
              </a:extLst>
            </p:cNvPr>
            <p:cNvSpPr/>
            <p:nvPr/>
          </p:nvSpPr>
          <p:spPr>
            <a:xfrm>
              <a:off x="2741475" y="696325"/>
              <a:ext cx="74375" cy="38025"/>
            </a:xfrm>
            <a:custGeom>
              <a:avLst/>
              <a:gdLst/>
              <a:ahLst/>
              <a:cxnLst/>
              <a:rect l="l" t="t" r="r" b="b"/>
              <a:pathLst>
                <a:path w="2975" h="1521" extrusionOk="0">
                  <a:moveTo>
                    <a:pt x="1615" y="1"/>
                  </a:moveTo>
                  <a:cubicBezTo>
                    <a:pt x="1560" y="1"/>
                    <a:pt x="1501" y="10"/>
                    <a:pt x="1449" y="40"/>
                  </a:cubicBezTo>
                  <a:cubicBezTo>
                    <a:pt x="1377" y="77"/>
                    <a:pt x="1329" y="138"/>
                    <a:pt x="1301" y="195"/>
                  </a:cubicBezTo>
                  <a:cubicBezTo>
                    <a:pt x="1243" y="311"/>
                    <a:pt x="1248" y="420"/>
                    <a:pt x="1262" y="493"/>
                  </a:cubicBezTo>
                  <a:cubicBezTo>
                    <a:pt x="1275" y="564"/>
                    <a:pt x="1291" y="600"/>
                    <a:pt x="1291" y="600"/>
                  </a:cubicBezTo>
                  <a:cubicBezTo>
                    <a:pt x="1291" y="600"/>
                    <a:pt x="1297" y="616"/>
                    <a:pt x="1323" y="666"/>
                  </a:cubicBezTo>
                  <a:cubicBezTo>
                    <a:pt x="1332" y="680"/>
                    <a:pt x="1339" y="693"/>
                    <a:pt x="1349" y="711"/>
                  </a:cubicBezTo>
                  <a:cubicBezTo>
                    <a:pt x="1349" y="712"/>
                    <a:pt x="1349" y="713"/>
                    <a:pt x="1349" y="713"/>
                  </a:cubicBezTo>
                  <a:cubicBezTo>
                    <a:pt x="1349" y="713"/>
                    <a:pt x="1349" y="713"/>
                    <a:pt x="1350" y="713"/>
                  </a:cubicBezTo>
                  <a:cubicBezTo>
                    <a:pt x="1350" y="713"/>
                    <a:pt x="1350" y="713"/>
                    <a:pt x="1350" y="713"/>
                  </a:cubicBezTo>
                  <a:cubicBezTo>
                    <a:pt x="1351" y="713"/>
                    <a:pt x="1353" y="716"/>
                    <a:pt x="1355" y="717"/>
                  </a:cubicBezTo>
                  <a:cubicBezTo>
                    <a:pt x="1358" y="718"/>
                    <a:pt x="1360" y="719"/>
                    <a:pt x="1354" y="721"/>
                  </a:cubicBezTo>
                  <a:lnTo>
                    <a:pt x="1349" y="722"/>
                  </a:lnTo>
                  <a:lnTo>
                    <a:pt x="1332" y="722"/>
                  </a:lnTo>
                  <a:lnTo>
                    <a:pt x="1300" y="721"/>
                  </a:lnTo>
                  <a:cubicBezTo>
                    <a:pt x="1282" y="720"/>
                    <a:pt x="1264" y="720"/>
                    <a:pt x="1246" y="720"/>
                  </a:cubicBezTo>
                  <a:cubicBezTo>
                    <a:pt x="1218" y="720"/>
                    <a:pt x="1190" y="721"/>
                    <a:pt x="1160" y="724"/>
                  </a:cubicBezTo>
                  <a:cubicBezTo>
                    <a:pt x="962" y="733"/>
                    <a:pt x="736" y="801"/>
                    <a:pt x="544" y="909"/>
                  </a:cubicBezTo>
                  <a:cubicBezTo>
                    <a:pt x="353" y="1019"/>
                    <a:pt x="202" y="1169"/>
                    <a:pt x="116" y="1296"/>
                  </a:cubicBezTo>
                  <a:cubicBezTo>
                    <a:pt x="29" y="1421"/>
                    <a:pt x="0" y="1516"/>
                    <a:pt x="7" y="1521"/>
                  </a:cubicBezTo>
                  <a:cubicBezTo>
                    <a:pt x="8" y="1521"/>
                    <a:pt x="8" y="1521"/>
                    <a:pt x="9" y="1521"/>
                  </a:cubicBezTo>
                  <a:cubicBezTo>
                    <a:pt x="24" y="1521"/>
                    <a:pt x="72" y="1439"/>
                    <a:pt x="165" y="1332"/>
                  </a:cubicBezTo>
                  <a:cubicBezTo>
                    <a:pt x="262" y="1224"/>
                    <a:pt x="417" y="1098"/>
                    <a:pt x="599" y="1011"/>
                  </a:cubicBezTo>
                  <a:cubicBezTo>
                    <a:pt x="777" y="929"/>
                    <a:pt x="978" y="881"/>
                    <a:pt x="1149" y="881"/>
                  </a:cubicBezTo>
                  <a:cubicBezTo>
                    <a:pt x="1155" y="881"/>
                    <a:pt x="1160" y="881"/>
                    <a:pt x="1166" y="881"/>
                  </a:cubicBezTo>
                  <a:cubicBezTo>
                    <a:pt x="1177" y="881"/>
                    <a:pt x="1188" y="880"/>
                    <a:pt x="1199" y="880"/>
                  </a:cubicBezTo>
                  <a:cubicBezTo>
                    <a:pt x="1231" y="880"/>
                    <a:pt x="1261" y="883"/>
                    <a:pt x="1289" y="887"/>
                  </a:cubicBezTo>
                  <a:lnTo>
                    <a:pt x="1317" y="889"/>
                  </a:lnTo>
                  <a:lnTo>
                    <a:pt x="1331" y="890"/>
                  </a:lnTo>
                  <a:cubicBezTo>
                    <a:pt x="1336" y="890"/>
                    <a:pt x="1353" y="894"/>
                    <a:pt x="1360" y="896"/>
                  </a:cubicBezTo>
                  <a:cubicBezTo>
                    <a:pt x="1398" y="905"/>
                    <a:pt x="1435" y="913"/>
                    <a:pt x="1471" y="921"/>
                  </a:cubicBezTo>
                  <a:cubicBezTo>
                    <a:pt x="1615" y="952"/>
                    <a:pt x="1731" y="988"/>
                    <a:pt x="1810" y="1008"/>
                  </a:cubicBezTo>
                  <a:cubicBezTo>
                    <a:pt x="1714" y="887"/>
                    <a:pt x="1638" y="790"/>
                    <a:pt x="1578" y="712"/>
                  </a:cubicBezTo>
                  <a:cubicBezTo>
                    <a:pt x="1550" y="675"/>
                    <a:pt x="1526" y="638"/>
                    <a:pt x="1510" y="612"/>
                  </a:cubicBezTo>
                  <a:cubicBezTo>
                    <a:pt x="1503" y="599"/>
                    <a:pt x="1497" y="587"/>
                    <a:pt x="1492" y="578"/>
                  </a:cubicBezTo>
                  <a:cubicBezTo>
                    <a:pt x="1471" y="539"/>
                    <a:pt x="1469" y="529"/>
                    <a:pt x="1469" y="529"/>
                  </a:cubicBezTo>
                  <a:cubicBezTo>
                    <a:pt x="1475" y="529"/>
                    <a:pt x="1400" y="419"/>
                    <a:pt x="1460" y="273"/>
                  </a:cubicBezTo>
                  <a:cubicBezTo>
                    <a:pt x="1490" y="207"/>
                    <a:pt x="1538" y="163"/>
                    <a:pt x="1635" y="163"/>
                  </a:cubicBezTo>
                  <a:cubicBezTo>
                    <a:pt x="1644" y="163"/>
                    <a:pt x="1653" y="163"/>
                    <a:pt x="1662" y="164"/>
                  </a:cubicBezTo>
                  <a:cubicBezTo>
                    <a:pt x="1780" y="174"/>
                    <a:pt x="1913" y="196"/>
                    <a:pt x="2039" y="231"/>
                  </a:cubicBezTo>
                  <a:cubicBezTo>
                    <a:pt x="2293" y="301"/>
                    <a:pt x="2530" y="428"/>
                    <a:pt x="2695" y="545"/>
                  </a:cubicBezTo>
                  <a:cubicBezTo>
                    <a:pt x="2852" y="654"/>
                    <a:pt x="2946" y="749"/>
                    <a:pt x="2964" y="749"/>
                  </a:cubicBezTo>
                  <a:cubicBezTo>
                    <a:pt x="2965" y="749"/>
                    <a:pt x="2966" y="749"/>
                    <a:pt x="2966" y="748"/>
                  </a:cubicBezTo>
                  <a:cubicBezTo>
                    <a:pt x="2975" y="740"/>
                    <a:pt x="2897" y="624"/>
                    <a:pt x="2740" y="486"/>
                  </a:cubicBezTo>
                  <a:cubicBezTo>
                    <a:pt x="2586" y="345"/>
                    <a:pt x="2348" y="193"/>
                    <a:pt x="2080" y="100"/>
                  </a:cubicBezTo>
                  <a:cubicBezTo>
                    <a:pt x="1947" y="53"/>
                    <a:pt x="1811" y="21"/>
                    <a:pt x="1675" y="4"/>
                  </a:cubicBezTo>
                  <a:cubicBezTo>
                    <a:pt x="1656" y="2"/>
                    <a:pt x="1636" y="1"/>
                    <a:pt x="161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2276;p44">
              <a:extLst>
                <a:ext uri="{FF2B5EF4-FFF2-40B4-BE49-F238E27FC236}">
                  <a16:creationId xmlns:a16="http://schemas.microsoft.com/office/drawing/2014/main" id="{6F5635D9-B6EB-D474-FE60-AD2AA62A94A7}"/>
                </a:ext>
              </a:extLst>
            </p:cNvPr>
            <p:cNvSpPr/>
            <p:nvPr/>
          </p:nvSpPr>
          <p:spPr>
            <a:xfrm>
              <a:off x="2698300" y="721550"/>
              <a:ext cx="30000" cy="15375"/>
            </a:xfrm>
            <a:custGeom>
              <a:avLst/>
              <a:gdLst/>
              <a:ahLst/>
              <a:cxnLst/>
              <a:rect l="l" t="t" r="r" b="b"/>
              <a:pathLst>
                <a:path w="1200" h="615" extrusionOk="0">
                  <a:moveTo>
                    <a:pt x="897" y="1"/>
                  </a:moveTo>
                  <a:cubicBezTo>
                    <a:pt x="879" y="1"/>
                    <a:pt x="862" y="1"/>
                    <a:pt x="844" y="2"/>
                  </a:cubicBezTo>
                  <a:cubicBezTo>
                    <a:pt x="662" y="11"/>
                    <a:pt x="488" y="81"/>
                    <a:pt x="488" y="81"/>
                  </a:cubicBezTo>
                  <a:cubicBezTo>
                    <a:pt x="488" y="81"/>
                    <a:pt x="323" y="167"/>
                    <a:pt x="199" y="303"/>
                  </a:cubicBezTo>
                  <a:cubicBezTo>
                    <a:pt x="71" y="436"/>
                    <a:pt x="1" y="602"/>
                    <a:pt x="24" y="614"/>
                  </a:cubicBezTo>
                  <a:cubicBezTo>
                    <a:pt x="25" y="614"/>
                    <a:pt x="27" y="615"/>
                    <a:pt x="28" y="615"/>
                  </a:cubicBezTo>
                  <a:cubicBezTo>
                    <a:pt x="58" y="615"/>
                    <a:pt x="161" y="492"/>
                    <a:pt x="289" y="405"/>
                  </a:cubicBezTo>
                  <a:cubicBezTo>
                    <a:pt x="422" y="311"/>
                    <a:pt x="570" y="256"/>
                    <a:pt x="570" y="256"/>
                  </a:cubicBezTo>
                  <a:cubicBezTo>
                    <a:pt x="570" y="256"/>
                    <a:pt x="708" y="178"/>
                    <a:pt x="865" y="136"/>
                  </a:cubicBezTo>
                  <a:cubicBezTo>
                    <a:pt x="1021" y="93"/>
                    <a:pt x="1189" y="96"/>
                    <a:pt x="1194" y="69"/>
                  </a:cubicBezTo>
                  <a:cubicBezTo>
                    <a:pt x="1199" y="46"/>
                    <a:pt x="1060" y="1"/>
                    <a:pt x="89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2277;p44">
              <a:extLst>
                <a:ext uri="{FF2B5EF4-FFF2-40B4-BE49-F238E27FC236}">
                  <a16:creationId xmlns:a16="http://schemas.microsoft.com/office/drawing/2014/main" id="{9EA229C1-4542-BEA3-3471-7C88A45AC450}"/>
                </a:ext>
              </a:extLst>
            </p:cNvPr>
            <p:cNvSpPr/>
            <p:nvPr/>
          </p:nvSpPr>
          <p:spPr>
            <a:xfrm>
              <a:off x="2746175" y="776275"/>
              <a:ext cx="60700" cy="41075"/>
            </a:xfrm>
            <a:custGeom>
              <a:avLst/>
              <a:gdLst/>
              <a:ahLst/>
              <a:cxnLst/>
              <a:rect l="l" t="t" r="r" b="b"/>
              <a:pathLst>
                <a:path w="2428" h="1643" extrusionOk="0">
                  <a:moveTo>
                    <a:pt x="2400" y="0"/>
                  </a:moveTo>
                  <a:cubicBezTo>
                    <a:pt x="2373" y="0"/>
                    <a:pt x="2229" y="357"/>
                    <a:pt x="1981" y="637"/>
                  </a:cubicBezTo>
                  <a:cubicBezTo>
                    <a:pt x="1859" y="781"/>
                    <a:pt x="1721" y="908"/>
                    <a:pt x="1609" y="993"/>
                  </a:cubicBezTo>
                  <a:cubicBezTo>
                    <a:pt x="1500" y="1078"/>
                    <a:pt x="1420" y="1126"/>
                    <a:pt x="1420" y="1126"/>
                  </a:cubicBezTo>
                  <a:cubicBezTo>
                    <a:pt x="1420" y="1126"/>
                    <a:pt x="1345" y="1181"/>
                    <a:pt x="1224" y="1250"/>
                  </a:cubicBezTo>
                  <a:cubicBezTo>
                    <a:pt x="1103" y="1322"/>
                    <a:pt x="933" y="1401"/>
                    <a:pt x="754" y="1457"/>
                  </a:cubicBezTo>
                  <a:cubicBezTo>
                    <a:pt x="394" y="1580"/>
                    <a:pt x="5" y="1575"/>
                    <a:pt x="4" y="1601"/>
                  </a:cubicBezTo>
                  <a:cubicBezTo>
                    <a:pt x="1" y="1616"/>
                    <a:pt x="134" y="1642"/>
                    <a:pt x="324" y="1642"/>
                  </a:cubicBezTo>
                  <a:cubicBezTo>
                    <a:pt x="460" y="1642"/>
                    <a:pt x="625" y="1629"/>
                    <a:pt x="788" y="1589"/>
                  </a:cubicBezTo>
                  <a:cubicBezTo>
                    <a:pt x="983" y="1547"/>
                    <a:pt x="1172" y="1474"/>
                    <a:pt x="1306" y="1408"/>
                  </a:cubicBezTo>
                  <a:cubicBezTo>
                    <a:pt x="1441" y="1343"/>
                    <a:pt x="1526" y="1287"/>
                    <a:pt x="1526" y="1287"/>
                  </a:cubicBezTo>
                  <a:cubicBezTo>
                    <a:pt x="1526" y="1287"/>
                    <a:pt x="1609" y="1230"/>
                    <a:pt x="1723" y="1130"/>
                  </a:cubicBezTo>
                  <a:cubicBezTo>
                    <a:pt x="1837" y="1031"/>
                    <a:pt x="1975" y="884"/>
                    <a:pt x="2089" y="721"/>
                  </a:cubicBezTo>
                  <a:cubicBezTo>
                    <a:pt x="2327" y="395"/>
                    <a:pt x="2428" y="6"/>
                    <a:pt x="2401" y="1"/>
                  </a:cubicBezTo>
                  <a:cubicBezTo>
                    <a:pt x="2401" y="1"/>
                    <a:pt x="2401" y="0"/>
                    <a:pt x="240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2278;p44">
              <a:extLst>
                <a:ext uri="{FF2B5EF4-FFF2-40B4-BE49-F238E27FC236}">
                  <a16:creationId xmlns:a16="http://schemas.microsoft.com/office/drawing/2014/main" id="{B7FA4D21-6416-8790-1CF1-F8FEB3376E6A}"/>
                </a:ext>
              </a:extLst>
            </p:cNvPr>
            <p:cNvSpPr/>
            <p:nvPr/>
          </p:nvSpPr>
          <p:spPr>
            <a:xfrm>
              <a:off x="2764150" y="749400"/>
              <a:ext cx="34900" cy="9275"/>
            </a:xfrm>
            <a:custGeom>
              <a:avLst/>
              <a:gdLst/>
              <a:ahLst/>
              <a:cxnLst/>
              <a:rect l="l" t="t" r="r" b="b"/>
              <a:pathLst>
                <a:path w="1396" h="371" extrusionOk="0">
                  <a:moveTo>
                    <a:pt x="932" y="0"/>
                  </a:moveTo>
                  <a:cubicBezTo>
                    <a:pt x="785" y="0"/>
                    <a:pt x="660" y="20"/>
                    <a:pt x="660" y="20"/>
                  </a:cubicBezTo>
                  <a:cubicBezTo>
                    <a:pt x="660" y="20"/>
                    <a:pt x="479" y="66"/>
                    <a:pt x="313" y="149"/>
                  </a:cubicBezTo>
                  <a:cubicBezTo>
                    <a:pt x="145" y="230"/>
                    <a:pt x="1" y="343"/>
                    <a:pt x="15" y="366"/>
                  </a:cubicBezTo>
                  <a:cubicBezTo>
                    <a:pt x="16" y="369"/>
                    <a:pt x="21" y="370"/>
                    <a:pt x="28" y="370"/>
                  </a:cubicBezTo>
                  <a:cubicBezTo>
                    <a:pt x="72" y="370"/>
                    <a:pt x="214" y="314"/>
                    <a:pt x="361" y="277"/>
                  </a:cubicBezTo>
                  <a:cubicBezTo>
                    <a:pt x="528" y="231"/>
                    <a:pt x="699" y="208"/>
                    <a:pt x="699" y="208"/>
                  </a:cubicBezTo>
                  <a:cubicBezTo>
                    <a:pt x="699" y="208"/>
                    <a:pt x="864" y="164"/>
                    <a:pt x="1037" y="139"/>
                  </a:cubicBezTo>
                  <a:cubicBezTo>
                    <a:pt x="1209" y="114"/>
                    <a:pt x="1387" y="114"/>
                    <a:pt x="1391" y="87"/>
                  </a:cubicBezTo>
                  <a:cubicBezTo>
                    <a:pt x="1395" y="60"/>
                    <a:pt x="1216" y="12"/>
                    <a:pt x="1032" y="4"/>
                  </a:cubicBezTo>
                  <a:cubicBezTo>
                    <a:pt x="998" y="1"/>
                    <a:pt x="965" y="0"/>
                    <a:pt x="93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2279;p44">
              <a:extLst>
                <a:ext uri="{FF2B5EF4-FFF2-40B4-BE49-F238E27FC236}">
                  <a16:creationId xmlns:a16="http://schemas.microsoft.com/office/drawing/2014/main" id="{85B5775D-A749-33DE-2C99-113B358B0D0B}"/>
                </a:ext>
              </a:extLst>
            </p:cNvPr>
            <p:cNvSpPr/>
            <p:nvPr/>
          </p:nvSpPr>
          <p:spPr>
            <a:xfrm>
              <a:off x="2937550" y="825350"/>
              <a:ext cx="46550" cy="46150"/>
            </a:xfrm>
            <a:custGeom>
              <a:avLst/>
              <a:gdLst/>
              <a:ahLst/>
              <a:cxnLst/>
              <a:rect l="l" t="t" r="r" b="b"/>
              <a:pathLst>
                <a:path w="1862" h="1846" extrusionOk="0">
                  <a:moveTo>
                    <a:pt x="128" y="0"/>
                  </a:moveTo>
                  <a:cubicBezTo>
                    <a:pt x="116" y="0"/>
                    <a:pt x="85" y="90"/>
                    <a:pt x="55" y="230"/>
                  </a:cubicBezTo>
                  <a:cubicBezTo>
                    <a:pt x="27" y="372"/>
                    <a:pt x="1" y="569"/>
                    <a:pt x="29" y="771"/>
                  </a:cubicBezTo>
                  <a:cubicBezTo>
                    <a:pt x="54" y="970"/>
                    <a:pt x="137" y="1160"/>
                    <a:pt x="220" y="1288"/>
                  </a:cubicBezTo>
                  <a:cubicBezTo>
                    <a:pt x="304" y="1417"/>
                    <a:pt x="378" y="1490"/>
                    <a:pt x="378" y="1490"/>
                  </a:cubicBezTo>
                  <a:cubicBezTo>
                    <a:pt x="378" y="1490"/>
                    <a:pt x="450" y="1562"/>
                    <a:pt x="580" y="1645"/>
                  </a:cubicBezTo>
                  <a:cubicBezTo>
                    <a:pt x="707" y="1729"/>
                    <a:pt x="900" y="1810"/>
                    <a:pt x="1099" y="1835"/>
                  </a:cubicBezTo>
                  <a:cubicBezTo>
                    <a:pt x="1153" y="1842"/>
                    <a:pt x="1206" y="1846"/>
                    <a:pt x="1259" y="1846"/>
                  </a:cubicBezTo>
                  <a:cubicBezTo>
                    <a:pt x="1403" y="1846"/>
                    <a:pt x="1538" y="1821"/>
                    <a:pt x="1641" y="1787"/>
                  </a:cubicBezTo>
                  <a:cubicBezTo>
                    <a:pt x="1781" y="1740"/>
                    <a:pt x="1861" y="1683"/>
                    <a:pt x="1856" y="1672"/>
                  </a:cubicBezTo>
                  <a:cubicBezTo>
                    <a:pt x="1855" y="1670"/>
                    <a:pt x="1853" y="1669"/>
                    <a:pt x="1848" y="1669"/>
                  </a:cubicBezTo>
                  <a:cubicBezTo>
                    <a:pt x="1823" y="1669"/>
                    <a:pt x="1740" y="1696"/>
                    <a:pt x="1624" y="1715"/>
                  </a:cubicBezTo>
                  <a:cubicBezTo>
                    <a:pt x="1559" y="1725"/>
                    <a:pt x="1484" y="1732"/>
                    <a:pt x="1404" y="1732"/>
                  </a:cubicBezTo>
                  <a:cubicBezTo>
                    <a:pt x="1313" y="1732"/>
                    <a:pt x="1217" y="1723"/>
                    <a:pt x="1124" y="1702"/>
                  </a:cubicBezTo>
                  <a:cubicBezTo>
                    <a:pt x="947" y="1664"/>
                    <a:pt x="787" y="1580"/>
                    <a:pt x="681" y="1500"/>
                  </a:cubicBezTo>
                  <a:cubicBezTo>
                    <a:pt x="574" y="1420"/>
                    <a:pt x="516" y="1353"/>
                    <a:pt x="516" y="1353"/>
                  </a:cubicBezTo>
                  <a:cubicBezTo>
                    <a:pt x="516" y="1353"/>
                    <a:pt x="448" y="1295"/>
                    <a:pt x="369" y="1188"/>
                  </a:cubicBezTo>
                  <a:cubicBezTo>
                    <a:pt x="288" y="1082"/>
                    <a:pt x="203" y="922"/>
                    <a:pt x="164" y="745"/>
                  </a:cubicBezTo>
                  <a:cubicBezTo>
                    <a:pt x="121" y="569"/>
                    <a:pt x="123" y="382"/>
                    <a:pt x="130" y="240"/>
                  </a:cubicBezTo>
                  <a:cubicBezTo>
                    <a:pt x="137" y="99"/>
                    <a:pt x="143" y="3"/>
                    <a:pt x="129" y="0"/>
                  </a:cubicBezTo>
                  <a:cubicBezTo>
                    <a:pt x="129" y="0"/>
                    <a:pt x="129" y="0"/>
                    <a:pt x="12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2280;p44">
              <a:extLst>
                <a:ext uri="{FF2B5EF4-FFF2-40B4-BE49-F238E27FC236}">
                  <a16:creationId xmlns:a16="http://schemas.microsoft.com/office/drawing/2014/main" id="{15C9A0A8-F0D4-3B32-2474-69DFDCEDF4FA}"/>
                </a:ext>
              </a:extLst>
            </p:cNvPr>
            <p:cNvSpPr/>
            <p:nvPr/>
          </p:nvSpPr>
          <p:spPr>
            <a:xfrm>
              <a:off x="2951725" y="873125"/>
              <a:ext cx="39975" cy="50500"/>
            </a:xfrm>
            <a:custGeom>
              <a:avLst/>
              <a:gdLst/>
              <a:ahLst/>
              <a:cxnLst/>
              <a:rect l="l" t="t" r="r" b="b"/>
              <a:pathLst>
                <a:path w="1599" h="2020" extrusionOk="0">
                  <a:moveTo>
                    <a:pt x="188" y="0"/>
                  </a:moveTo>
                  <a:cubicBezTo>
                    <a:pt x="175" y="0"/>
                    <a:pt x="123" y="78"/>
                    <a:pt x="79" y="209"/>
                  </a:cubicBezTo>
                  <a:cubicBezTo>
                    <a:pt x="33" y="345"/>
                    <a:pt x="1" y="538"/>
                    <a:pt x="14" y="730"/>
                  </a:cubicBezTo>
                  <a:cubicBezTo>
                    <a:pt x="24" y="923"/>
                    <a:pt x="83" y="1114"/>
                    <a:pt x="146" y="1247"/>
                  </a:cubicBezTo>
                  <a:cubicBezTo>
                    <a:pt x="209" y="1379"/>
                    <a:pt x="260" y="1459"/>
                    <a:pt x="260" y="1459"/>
                  </a:cubicBezTo>
                  <a:cubicBezTo>
                    <a:pt x="260" y="1459"/>
                    <a:pt x="313" y="1538"/>
                    <a:pt x="402" y="1650"/>
                  </a:cubicBezTo>
                  <a:cubicBezTo>
                    <a:pt x="448" y="1705"/>
                    <a:pt x="505" y="1770"/>
                    <a:pt x="579" y="1831"/>
                  </a:cubicBezTo>
                  <a:cubicBezTo>
                    <a:pt x="654" y="1892"/>
                    <a:pt x="748" y="1940"/>
                    <a:pt x="842" y="1971"/>
                  </a:cubicBezTo>
                  <a:cubicBezTo>
                    <a:pt x="963" y="2009"/>
                    <a:pt x="1083" y="2020"/>
                    <a:pt x="1191" y="2020"/>
                  </a:cubicBezTo>
                  <a:cubicBezTo>
                    <a:pt x="1255" y="2020"/>
                    <a:pt x="1315" y="2016"/>
                    <a:pt x="1367" y="2011"/>
                  </a:cubicBezTo>
                  <a:cubicBezTo>
                    <a:pt x="1506" y="1997"/>
                    <a:pt x="1599" y="1977"/>
                    <a:pt x="1597" y="1964"/>
                  </a:cubicBezTo>
                  <a:cubicBezTo>
                    <a:pt x="1597" y="1950"/>
                    <a:pt x="1504" y="1945"/>
                    <a:pt x="1366" y="1936"/>
                  </a:cubicBezTo>
                  <a:cubicBezTo>
                    <a:pt x="1229" y="1926"/>
                    <a:pt x="1046" y="1911"/>
                    <a:pt x="888" y="1843"/>
                  </a:cubicBezTo>
                  <a:cubicBezTo>
                    <a:pt x="728" y="1779"/>
                    <a:pt x="620" y="1653"/>
                    <a:pt x="544" y="1542"/>
                  </a:cubicBezTo>
                  <a:cubicBezTo>
                    <a:pt x="467" y="1434"/>
                    <a:pt x="422" y="1355"/>
                    <a:pt x="422" y="1355"/>
                  </a:cubicBezTo>
                  <a:cubicBezTo>
                    <a:pt x="422" y="1355"/>
                    <a:pt x="368" y="1283"/>
                    <a:pt x="304" y="1168"/>
                  </a:cubicBezTo>
                  <a:cubicBezTo>
                    <a:pt x="241" y="1054"/>
                    <a:pt x="177" y="890"/>
                    <a:pt x="150" y="716"/>
                  </a:cubicBezTo>
                  <a:cubicBezTo>
                    <a:pt x="121" y="542"/>
                    <a:pt x="131" y="362"/>
                    <a:pt x="152" y="229"/>
                  </a:cubicBezTo>
                  <a:cubicBezTo>
                    <a:pt x="173" y="94"/>
                    <a:pt x="203" y="6"/>
                    <a:pt x="189" y="1"/>
                  </a:cubicBezTo>
                  <a:cubicBezTo>
                    <a:pt x="189" y="0"/>
                    <a:pt x="189" y="0"/>
                    <a:pt x="18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2281;p44">
              <a:extLst>
                <a:ext uri="{FF2B5EF4-FFF2-40B4-BE49-F238E27FC236}">
                  <a16:creationId xmlns:a16="http://schemas.microsoft.com/office/drawing/2014/main" id="{85328D62-EA76-CAA1-CE3C-B9E5EAC47337}"/>
                </a:ext>
              </a:extLst>
            </p:cNvPr>
            <p:cNvSpPr/>
            <p:nvPr/>
          </p:nvSpPr>
          <p:spPr>
            <a:xfrm>
              <a:off x="2993475" y="764425"/>
              <a:ext cx="20125" cy="56300"/>
            </a:xfrm>
            <a:custGeom>
              <a:avLst/>
              <a:gdLst/>
              <a:ahLst/>
              <a:cxnLst/>
              <a:rect l="l" t="t" r="r" b="b"/>
              <a:pathLst>
                <a:path w="805" h="2252" extrusionOk="0">
                  <a:moveTo>
                    <a:pt x="20" y="1"/>
                  </a:moveTo>
                  <a:cubicBezTo>
                    <a:pt x="17" y="1"/>
                    <a:pt x="15" y="1"/>
                    <a:pt x="14" y="3"/>
                  </a:cubicBezTo>
                  <a:cubicBezTo>
                    <a:pt x="0" y="24"/>
                    <a:pt x="268" y="214"/>
                    <a:pt x="417" y="491"/>
                  </a:cubicBezTo>
                  <a:cubicBezTo>
                    <a:pt x="495" y="625"/>
                    <a:pt x="548" y="770"/>
                    <a:pt x="574" y="882"/>
                  </a:cubicBezTo>
                  <a:cubicBezTo>
                    <a:pt x="600" y="992"/>
                    <a:pt x="604" y="1068"/>
                    <a:pt x="604" y="1068"/>
                  </a:cubicBezTo>
                  <a:cubicBezTo>
                    <a:pt x="604" y="1068"/>
                    <a:pt x="618" y="1143"/>
                    <a:pt x="623" y="1258"/>
                  </a:cubicBezTo>
                  <a:cubicBezTo>
                    <a:pt x="627" y="1371"/>
                    <a:pt x="613" y="1525"/>
                    <a:pt x="574" y="1675"/>
                  </a:cubicBezTo>
                  <a:cubicBezTo>
                    <a:pt x="500" y="1982"/>
                    <a:pt x="291" y="2234"/>
                    <a:pt x="309" y="2251"/>
                  </a:cubicBezTo>
                  <a:cubicBezTo>
                    <a:pt x="310" y="2251"/>
                    <a:pt x="311" y="2252"/>
                    <a:pt x="312" y="2252"/>
                  </a:cubicBezTo>
                  <a:cubicBezTo>
                    <a:pt x="329" y="2252"/>
                    <a:pt x="393" y="2203"/>
                    <a:pt x="469" y="2117"/>
                  </a:cubicBezTo>
                  <a:cubicBezTo>
                    <a:pt x="551" y="2022"/>
                    <a:pt x="641" y="1877"/>
                    <a:pt x="703" y="1718"/>
                  </a:cubicBezTo>
                  <a:cubicBezTo>
                    <a:pt x="762" y="1560"/>
                    <a:pt x="793" y="1390"/>
                    <a:pt x="798" y="1260"/>
                  </a:cubicBezTo>
                  <a:cubicBezTo>
                    <a:pt x="805" y="1131"/>
                    <a:pt x="794" y="1045"/>
                    <a:pt x="794" y="1045"/>
                  </a:cubicBezTo>
                  <a:cubicBezTo>
                    <a:pt x="794" y="1045"/>
                    <a:pt x="782" y="958"/>
                    <a:pt x="742" y="834"/>
                  </a:cubicBezTo>
                  <a:cubicBezTo>
                    <a:pt x="704" y="710"/>
                    <a:pt x="630" y="552"/>
                    <a:pt x="531" y="416"/>
                  </a:cubicBezTo>
                  <a:cubicBezTo>
                    <a:pt x="431" y="279"/>
                    <a:pt x="305" y="161"/>
                    <a:pt x="202" y="92"/>
                  </a:cubicBezTo>
                  <a:cubicBezTo>
                    <a:pt x="111" y="31"/>
                    <a:pt x="41" y="1"/>
                    <a:pt x="2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2282;p44">
              <a:extLst>
                <a:ext uri="{FF2B5EF4-FFF2-40B4-BE49-F238E27FC236}">
                  <a16:creationId xmlns:a16="http://schemas.microsoft.com/office/drawing/2014/main" id="{CF76F267-A992-1035-0447-753F5E1DB1F9}"/>
                </a:ext>
              </a:extLst>
            </p:cNvPr>
            <p:cNvSpPr/>
            <p:nvPr/>
          </p:nvSpPr>
          <p:spPr>
            <a:xfrm>
              <a:off x="2883725" y="778725"/>
              <a:ext cx="37875" cy="28750"/>
            </a:xfrm>
            <a:custGeom>
              <a:avLst/>
              <a:gdLst/>
              <a:ahLst/>
              <a:cxnLst/>
              <a:rect l="l" t="t" r="r" b="b"/>
              <a:pathLst>
                <a:path w="1515" h="1150" extrusionOk="0">
                  <a:moveTo>
                    <a:pt x="31" y="1"/>
                  </a:moveTo>
                  <a:cubicBezTo>
                    <a:pt x="18" y="1"/>
                    <a:pt x="1" y="69"/>
                    <a:pt x="2" y="171"/>
                  </a:cubicBezTo>
                  <a:cubicBezTo>
                    <a:pt x="2" y="277"/>
                    <a:pt x="29" y="415"/>
                    <a:pt x="86" y="546"/>
                  </a:cubicBezTo>
                  <a:cubicBezTo>
                    <a:pt x="141" y="676"/>
                    <a:pt x="227" y="793"/>
                    <a:pt x="303" y="871"/>
                  </a:cubicBezTo>
                  <a:cubicBezTo>
                    <a:pt x="379" y="949"/>
                    <a:pt x="440" y="990"/>
                    <a:pt x="440" y="990"/>
                  </a:cubicBezTo>
                  <a:cubicBezTo>
                    <a:pt x="440" y="990"/>
                    <a:pt x="501" y="1032"/>
                    <a:pt x="603" y="1071"/>
                  </a:cubicBezTo>
                  <a:cubicBezTo>
                    <a:pt x="703" y="1113"/>
                    <a:pt x="845" y="1146"/>
                    <a:pt x="986" y="1149"/>
                  </a:cubicBezTo>
                  <a:cubicBezTo>
                    <a:pt x="991" y="1149"/>
                    <a:pt x="996" y="1149"/>
                    <a:pt x="1002" y="1149"/>
                  </a:cubicBezTo>
                  <a:cubicBezTo>
                    <a:pt x="1138" y="1149"/>
                    <a:pt x="1271" y="1122"/>
                    <a:pt x="1363" y="1084"/>
                  </a:cubicBezTo>
                  <a:cubicBezTo>
                    <a:pt x="1460" y="1045"/>
                    <a:pt x="1515" y="1002"/>
                    <a:pt x="1509" y="992"/>
                  </a:cubicBezTo>
                  <a:cubicBezTo>
                    <a:pt x="1508" y="989"/>
                    <a:pt x="1504" y="988"/>
                    <a:pt x="1497" y="988"/>
                  </a:cubicBezTo>
                  <a:cubicBezTo>
                    <a:pt x="1455" y="988"/>
                    <a:pt x="1312" y="1027"/>
                    <a:pt x="1146" y="1027"/>
                  </a:cubicBezTo>
                  <a:cubicBezTo>
                    <a:pt x="1098" y="1027"/>
                    <a:pt x="1047" y="1024"/>
                    <a:pt x="997" y="1015"/>
                  </a:cubicBezTo>
                  <a:cubicBezTo>
                    <a:pt x="873" y="995"/>
                    <a:pt x="756" y="953"/>
                    <a:pt x="676" y="911"/>
                  </a:cubicBezTo>
                  <a:cubicBezTo>
                    <a:pt x="596" y="869"/>
                    <a:pt x="548" y="832"/>
                    <a:pt x="548" y="832"/>
                  </a:cubicBezTo>
                  <a:cubicBezTo>
                    <a:pt x="548" y="832"/>
                    <a:pt x="495" y="802"/>
                    <a:pt x="426" y="743"/>
                  </a:cubicBezTo>
                  <a:cubicBezTo>
                    <a:pt x="354" y="685"/>
                    <a:pt x="271" y="592"/>
                    <a:pt x="207" y="484"/>
                  </a:cubicBezTo>
                  <a:cubicBezTo>
                    <a:pt x="70" y="269"/>
                    <a:pt x="56" y="1"/>
                    <a:pt x="32" y="1"/>
                  </a:cubicBezTo>
                  <a:cubicBezTo>
                    <a:pt x="31" y="1"/>
                    <a:pt x="31" y="1"/>
                    <a:pt x="3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2283;p44">
              <a:extLst>
                <a:ext uri="{FF2B5EF4-FFF2-40B4-BE49-F238E27FC236}">
                  <a16:creationId xmlns:a16="http://schemas.microsoft.com/office/drawing/2014/main" id="{0BC9710F-AD60-2D25-3411-8256A5FB51CA}"/>
                </a:ext>
              </a:extLst>
            </p:cNvPr>
            <p:cNvSpPr/>
            <p:nvPr/>
          </p:nvSpPr>
          <p:spPr>
            <a:xfrm>
              <a:off x="2931425" y="726200"/>
              <a:ext cx="45175" cy="64350"/>
            </a:xfrm>
            <a:custGeom>
              <a:avLst/>
              <a:gdLst/>
              <a:ahLst/>
              <a:cxnLst/>
              <a:rect l="l" t="t" r="r" b="b"/>
              <a:pathLst>
                <a:path w="1807" h="2574" extrusionOk="0">
                  <a:moveTo>
                    <a:pt x="278" y="0"/>
                  </a:moveTo>
                  <a:cubicBezTo>
                    <a:pt x="100" y="0"/>
                    <a:pt x="0" y="73"/>
                    <a:pt x="6" y="80"/>
                  </a:cubicBezTo>
                  <a:cubicBezTo>
                    <a:pt x="7" y="83"/>
                    <a:pt x="10" y="84"/>
                    <a:pt x="15" y="84"/>
                  </a:cubicBezTo>
                  <a:cubicBezTo>
                    <a:pt x="37" y="84"/>
                    <a:pt x="99" y="65"/>
                    <a:pt x="187" y="65"/>
                  </a:cubicBezTo>
                  <a:cubicBezTo>
                    <a:pt x="218" y="65"/>
                    <a:pt x="251" y="67"/>
                    <a:pt x="286" y="73"/>
                  </a:cubicBezTo>
                  <a:cubicBezTo>
                    <a:pt x="447" y="96"/>
                    <a:pt x="655" y="203"/>
                    <a:pt x="778" y="379"/>
                  </a:cubicBezTo>
                  <a:cubicBezTo>
                    <a:pt x="905" y="552"/>
                    <a:pt x="951" y="774"/>
                    <a:pt x="960" y="938"/>
                  </a:cubicBezTo>
                  <a:cubicBezTo>
                    <a:pt x="963" y="979"/>
                    <a:pt x="963" y="1018"/>
                    <a:pt x="963" y="1051"/>
                  </a:cubicBezTo>
                  <a:cubicBezTo>
                    <a:pt x="963" y="1068"/>
                    <a:pt x="962" y="1084"/>
                    <a:pt x="962" y="1099"/>
                  </a:cubicBezTo>
                  <a:cubicBezTo>
                    <a:pt x="960" y="1125"/>
                    <a:pt x="959" y="1147"/>
                    <a:pt x="958" y="1168"/>
                  </a:cubicBezTo>
                  <a:cubicBezTo>
                    <a:pt x="951" y="1271"/>
                    <a:pt x="946" y="1329"/>
                    <a:pt x="946" y="1333"/>
                  </a:cubicBezTo>
                  <a:lnTo>
                    <a:pt x="978" y="1329"/>
                  </a:lnTo>
                  <a:cubicBezTo>
                    <a:pt x="978" y="1329"/>
                    <a:pt x="994" y="1327"/>
                    <a:pt x="1023" y="1323"/>
                  </a:cubicBezTo>
                  <a:cubicBezTo>
                    <a:pt x="1054" y="1317"/>
                    <a:pt x="1096" y="1313"/>
                    <a:pt x="1144" y="1312"/>
                  </a:cubicBezTo>
                  <a:cubicBezTo>
                    <a:pt x="1186" y="1312"/>
                    <a:pt x="1246" y="1322"/>
                    <a:pt x="1315" y="1353"/>
                  </a:cubicBezTo>
                  <a:cubicBezTo>
                    <a:pt x="1454" y="1407"/>
                    <a:pt x="1595" y="1580"/>
                    <a:pt x="1636" y="1797"/>
                  </a:cubicBezTo>
                  <a:cubicBezTo>
                    <a:pt x="1686" y="2010"/>
                    <a:pt x="1631" y="2239"/>
                    <a:pt x="1537" y="2375"/>
                  </a:cubicBezTo>
                  <a:cubicBezTo>
                    <a:pt x="1444" y="2515"/>
                    <a:pt x="1327" y="2557"/>
                    <a:pt x="1335" y="2570"/>
                  </a:cubicBezTo>
                  <a:cubicBezTo>
                    <a:pt x="1335" y="2572"/>
                    <a:pt x="1338" y="2573"/>
                    <a:pt x="1344" y="2573"/>
                  </a:cubicBezTo>
                  <a:cubicBezTo>
                    <a:pt x="1377" y="2573"/>
                    <a:pt x="1490" y="2543"/>
                    <a:pt x="1596" y="2424"/>
                  </a:cubicBezTo>
                  <a:cubicBezTo>
                    <a:pt x="1721" y="2284"/>
                    <a:pt x="1807" y="2028"/>
                    <a:pt x="1770" y="1777"/>
                  </a:cubicBezTo>
                  <a:cubicBezTo>
                    <a:pt x="1754" y="1652"/>
                    <a:pt x="1711" y="1526"/>
                    <a:pt x="1644" y="1424"/>
                  </a:cubicBezTo>
                  <a:cubicBezTo>
                    <a:pt x="1577" y="1320"/>
                    <a:pt x="1482" y="1242"/>
                    <a:pt x="1393" y="1195"/>
                  </a:cubicBezTo>
                  <a:cubicBezTo>
                    <a:pt x="1303" y="1148"/>
                    <a:pt x="1216" y="1130"/>
                    <a:pt x="1155" y="1126"/>
                  </a:cubicBezTo>
                  <a:cubicBezTo>
                    <a:pt x="1148" y="1125"/>
                    <a:pt x="1154" y="1125"/>
                    <a:pt x="1152" y="1125"/>
                  </a:cubicBezTo>
                  <a:cubicBezTo>
                    <a:pt x="1152" y="1124"/>
                    <a:pt x="1152" y="1124"/>
                    <a:pt x="1152" y="1124"/>
                  </a:cubicBezTo>
                  <a:cubicBezTo>
                    <a:pt x="1152" y="1124"/>
                    <a:pt x="1152" y="1125"/>
                    <a:pt x="1151" y="1125"/>
                  </a:cubicBezTo>
                  <a:cubicBezTo>
                    <a:pt x="1151" y="1125"/>
                    <a:pt x="1151" y="1124"/>
                    <a:pt x="1151" y="1119"/>
                  </a:cubicBezTo>
                  <a:cubicBezTo>
                    <a:pt x="1149" y="1100"/>
                    <a:pt x="1149" y="1077"/>
                    <a:pt x="1148" y="1050"/>
                  </a:cubicBezTo>
                  <a:cubicBezTo>
                    <a:pt x="1145" y="1011"/>
                    <a:pt x="1143" y="970"/>
                    <a:pt x="1138" y="923"/>
                  </a:cubicBezTo>
                  <a:cubicBezTo>
                    <a:pt x="1116" y="741"/>
                    <a:pt x="1049" y="491"/>
                    <a:pt x="885" y="297"/>
                  </a:cubicBezTo>
                  <a:cubicBezTo>
                    <a:pt x="723" y="99"/>
                    <a:pt x="475" y="3"/>
                    <a:pt x="293" y="1"/>
                  </a:cubicBezTo>
                  <a:cubicBezTo>
                    <a:pt x="288" y="0"/>
                    <a:pt x="283" y="0"/>
                    <a:pt x="27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2284;p44">
              <a:extLst>
                <a:ext uri="{FF2B5EF4-FFF2-40B4-BE49-F238E27FC236}">
                  <a16:creationId xmlns:a16="http://schemas.microsoft.com/office/drawing/2014/main" id="{CDE380AE-E2C8-F27E-429D-00AE3DBC9873}"/>
                </a:ext>
              </a:extLst>
            </p:cNvPr>
            <p:cNvSpPr/>
            <p:nvPr/>
          </p:nvSpPr>
          <p:spPr>
            <a:xfrm>
              <a:off x="2993700" y="867100"/>
              <a:ext cx="25" cy="25"/>
            </a:xfrm>
            <a:custGeom>
              <a:avLst/>
              <a:gdLst/>
              <a:ahLst/>
              <a:cxnLst/>
              <a:rect l="l" t="t" r="r" b="b"/>
              <a:pathLst>
                <a:path w="1" h="1" extrusionOk="0">
                  <a:moveTo>
                    <a:pt x="1"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2285;p44">
              <a:extLst>
                <a:ext uri="{FF2B5EF4-FFF2-40B4-BE49-F238E27FC236}">
                  <a16:creationId xmlns:a16="http://schemas.microsoft.com/office/drawing/2014/main" id="{08992055-C9C5-C1A9-195A-BEEDE0C1E766}"/>
                </a:ext>
              </a:extLst>
            </p:cNvPr>
            <p:cNvSpPr/>
            <p:nvPr/>
          </p:nvSpPr>
          <p:spPr>
            <a:xfrm>
              <a:off x="2989450" y="852175"/>
              <a:ext cx="29650" cy="21025"/>
            </a:xfrm>
            <a:custGeom>
              <a:avLst/>
              <a:gdLst/>
              <a:ahLst/>
              <a:cxnLst/>
              <a:rect l="l" t="t" r="r" b="b"/>
              <a:pathLst>
                <a:path w="1186" h="841" extrusionOk="0">
                  <a:moveTo>
                    <a:pt x="1159" y="1"/>
                  </a:moveTo>
                  <a:cubicBezTo>
                    <a:pt x="1130" y="1"/>
                    <a:pt x="1039" y="156"/>
                    <a:pt x="913" y="279"/>
                  </a:cubicBezTo>
                  <a:cubicBezTo>
                    <a:pt x="849" y="343"/>
                    <a:pt x="779" y="399"/>
                    <a:pt x="726" y="438"/>
                  </a:cubicBezTo>
                  <a:cubicBezTo>
                    <a:pt x="672" y="475"/>
                    <a:pt x="634" y="498"/>
                    <a:pt x="634" y="498"/>
                  </a:cubicBezTo>
                  <a:cubicBezTo>
                    <a:pt x="634" y="498"/>
                    <a:pt x="601" y="524"/>
                    <a:pt x="546" y="563"/>
                  </a:cubicBezTo>
                  <a:cubicBezTo>
                    <a:pt x="491" y="599"/>
                    <a:pt x="415" y="646"/>
                    <a:pt x="333" y="683"/>
                  </a:cubicBezTo>
                  <a:cubicBezTo>
                    <a:pt x="250" y="720"/>
                    <a:pt x="167" y="754"/>
                    <a:pt x="108" y="758"/>
                  </a:cubicBezTo>
                  <a:cubicBezTo>
                    <a:pt x="103" y="758"/>
                    <a:pt x="97" y="759"/>
                    <a:pt x="92" y="759"/>
                  </a:cubicBezTo>
                  <a:cubicBezTo>
                    <a:pt x="47" y="759"/>
                    <a:pt x="21" y="737"/>
                    <a:pt x="9" y="737"/>
                  </a:cubicBezTo>
                  <a:cubicBezTo>
                    <a:pt x="8" y="737"/>
                    <a:pt x="7" y="737"/>
                    <a:pt x="6" y="737"/>
                  </a:cubicBezTo>
                  <a:cubicBezTo>
                    <a:pt x="0" y="740"/>
                    <a:pt x="0" y="754"/>
                    <a:pt x="13" y="776"/>
                  </a:cubicBezTo>
                  <a:cubicBezTo>
                    <a:pt x="27" y="797"/>
                    <a:pt x="59" y="819"/>
                    <a:pt x="99" y="830"/>
                  </a:cubicBezTo>
                  <a:cubicBezTo>
                    <a:pt x="123" y="838"/>
                    <a:pt x="150" y="841"/>
                    <a:pt x="178" y="841"/>
                  </a:cubicBezTo>
                  <a:cubicBezTo>
                    <a:pt x="197" y="841"/>
                    <a:pt x="216" y="840"/>
                    <a:pt x="235" y="838"/>
                  </a:cubicBezTo>
                  <a:cubicBezTo>
                    <a:pt x="280" y="830"/>
                    <a:pt x="330" y="823"/>
                    <a:pt x="378" y="809"/>
                  </a:cubicBezTo>
                  <a:cubicBezTo>
                    <a:pt x="475" y="784"/>
                    <a:pt x="566" y="747"/>
                    <a:pt x="634" y="713"/>
                  </a:cubicBezTo>
                  <a:cubicBezTo>
                    <a:pt x="700" y="679"/>
                    <a:pt x="743" y="652"/>
                    <a:pt x="743" y="652"/>
                  </a:cubicBezTo>
                  <a:cubicBezTo>
                    <a:pt x="743" y="652"/>
                    <a:pt x="784" y="621"/>
                    <a:pt x="838" y="571"/>
                  </a:cubicBezTo>
                  <a:cubicBezTo>
                    <a:pt x="892" y="519"/>
                    <a:pt x="960" y="444"/>
                    <a:pt x="1017" y="363"/>
                  </a:cubicBezTo>
                  <a:cubicBezTo>
                    <a:pt x="1134" y="200"/>
                    <a:pt x="1185" y="9"/>
                    <a:pt x="1162" y="1"/>
                  </a:cubicBezTo>
                  <a:cubicBezTo>
                    <a:pt x="1161" y="1"/>
                    <a:pt x="1160" y="1"/>
                    <a:pt x="115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2286;p44">
              <a:extLst>
                <a:ext uri="{FF2B5EF4-FFF2-40B4-BE49-F238E27FC236}">
                  <a16:creationId xmlns:a16="http://schemas.microsoft.com/office/drawing/2014/main" id="{7AE77483-B4DD-B5F7-9AB2-F6E950F33654}"/>
                </a:ext>
              </a:extLst>
            </p:cNvPr>
            <p:cNvSpPr/>
            <p:nvPr/>
          </p:nvSpPr>
          <p:spPr>
            <a:xfrm>
              <a:off x="2834200" y="712275"/>
              <a:ext cx="31475" cy="22075"/>
            </a:xfrm>
            <a:custGeom>
              <a:avLst/>
              <a:gdLst/>
              <a:ahLst/>
              <a:cxnLst/>
              <a:rect l="l" t="t" r="r" b="b"/>
              <a:pathLst>
                <a:path w="1259" h="883" extrusionOk="0">
                  <a:moveTo>
                    <a:pt x="592" y="0"/>
                  </a:moveTo>
                  <a:cubicBezTo>
                    <a:pt x="556" y="0"/>
                    <a:pt x="522" y="3"/>
                    <a:pt x="491" y="8"/>
                  </a:cubicBezTo>
                  <a:cubicBezTo>
                    <a:pt x="393" y="22"/>
                    <a:pt x="333" y="50"/>
                    <a:pt x="333" y="50"/>
                  </a:cubicBezTo>
                  <a:cubicBezTo>
                    <a:pt x="333" y="50"/>
                    <a:pt x="272" y="77"/>
                    <a:pt x="196" y="141"/>
                  </a:cubicBezTo>
                  <a:cubicBezTo>
                    <a:pt x="121" y="205"/>
                    <a:pt x="32" y="319"/>
                    <a:pt x="19" y="457"/>
                  </a:cubicBezTo>
                  <a:cubicBezTo>
                    <a:pt x="1" y="596"/>
                    <a:pt x="62" y="720"/>
                    <a:pt x="118" y="789"/>
                  </a:cubicBezTo>
                  <a:cubicBezTo>
                    <a:pt x="169" y="853"/>
                    <a:pt x="218" y="883"/>
                    <a:pt x="234" y="883"/>
                  </a:cubicBezTo>
                  <a:cubicBezTo>
                    <a:pt x="236" y="883"/>
                    <a:pt x="238" y="882"/>
                    <a:pt x="239" y="881"/>
                  </a:cubicBezTo>
                  <a:cubicBezTo>
                    <a:pt x="249" y="871"/>
                    <a:pt x="214" y="824"/>
                    <a:pt x="182" y="749"/>
                  </a:cubicBezTo>
                  <a:cubicBezTo>
                    <a:pt x="150" y="676"/>
                    <a:pt x="126" y="570"/>
                    <a:pt x="153" y="480"/>
                  </a:cubicBezTo>
                  <a:cubicBezTo>
                    <a:pt x="177" y="389"/>
                    <a:pt x="246" y="319"/>
                    <a:pt x="305" y="279"/>
                  </a:cubicBezTo>
                  <a:cubicBezTo>
                    <a:pt x="365" y="240"/>
                    <a:pt x="411" y="224"/>
                    <a:pt x="411" y="224"/>
                  </a:cubicBezTo>
                  <a:cubicBezTo>
                    <a:pt x="411" y="224"/>
                    <a:pt x="454" y="200"/>
                    <a:pt x="525" y="180"/>
                  </a:cubicBezTo>
                  <a:cubicBezTo>
                    <a:pt x="568" y="168"/>
                    <a:pt x="626" y="161"/>
                    <a:pt x="691" y="161"/>
                  </a:cubicBezTo>
                  <a:cubicBezTo>
                    <a:pt x="728" y="161"/>
                    <a:pt x="767" y="163"/>
                    <a:pt x="805" y="168"/>
                  </a:cubicBezTo>
                  <a:cubicBezTo>
                    <a:pt x="989" y="190"/>
                    <a:pt x="1175" y="250"/>
                    <a:pt x="1233" y="250"/>
                  </a:cubicBezTo>
                  <a:cubicBezTo>
                    <a:pt x="1243" y="250"/>
                    <a:pt x="1249" y="248"/>
                    <a:pt x="1251" y="244"/>
                  </a:cubicBezTo>
                  <a:cubicBezTo>
                    <a:pt x="1258" y="224"/>
                    <a:pt x="1065" y="100"/>
                    <a:pt x="834" y="34"/>
                  </a:cubicBezTo>
                  <a:cubicBezTo>
                    <a:pt x="753" y="12"/>
                    <a:pt x="669" y="0"/>
                    <a:pt x="59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2287;p44">
              <a:extLst>
                <a:ext uri="{FF2B5EF4-FFF2-40B4-BE49-F238E27FC236}">
                  <a16:creationId xmlns:a16="http://schemas.microsoft.com/office/drawing/2014/main" id="{EB7A1CD4-9C82-8792-9B40-9C30F35A5006}"/>
                </a:ext>
              </a:extLst>
            </p:cNvPr>
            <p:cNvSpPr/>
            <p:nvPr/>
          </p:nvSpPr>
          <p:spPr>
            <a:xfrm>
              <a:off x="2815575" y="767775"/>
              <a:ext cx="34650" cy="27650"/>
            </a:xfrm>
            <a:custGeom>
              <a:avLst/>
              <a:gdLst/>
              <a:ahLst/>
              <a:cxnLst/>
              <a:rect l="l" t="t" r="r" b="b"/>
              <a:pathLst>
                <a:path w="1386" h="1106" extrusionOk="0">
                  <a:moveTo>
                    <a:pt x="94" y="0"/>
                  </a:moveTo>
                  <a:cubicBezTo>
                    <a:pt x="82" y="0"/>
                    <a:pt x="36" y="48"/>
                    <a:pt x="20" y="142"/>
                  </a:cubicBezTo>
                  <a:cubicBezTo>
                    <a:pt x="0" y="240"/>
                    <a:pt x="27" y="376"/>
                    <a:pt x="85" y="492"/>
                  </a:cubicBezTo>
                  <a:cubicBezTo>
                    <a:pt x="143" y="610"/>
                    <a:pt x="230" y="709"/>
                    <a:pt x="298" y="775"/>
                  </a:cubicBezTo>
                  <a:cubicBezTo>
                    <a:pt x="368" y="842"/>
                    <a:pt x="420" y="881"/>
                    <a:pt x="420" y="881"/>
                  </a:cubicBezTo>
                  <a:cubicBezTo>
                    <a:pt x="420" y="881"/>
                    <a:pt x="473" y="917"/>
                    <a:pt x="560" y="960"/>
                  </a:cubicBezTo>
                  <a:cubicBezTo>
                    <a:pt x="645" y="1002"/>
                    <a:pt x="765" y="1049"/>
                    <a:pt x="889" y="1076"/>
                  </a:cubicBezTo>
                  <a:cubicBezTo>
                    <a:pt x="979" y="1097"/>
                    <a:pt x="1070" y="1105"/>
                    <a:pt x="1148" y="1105"/>
                  </a:cubicBezTo>
                  <a:cubicBezTo>
                    <a:pt x="1286" y="1105"/>
                    <a:pt x="1386" y="1081"/>
                    <a:pt x="1383" y="1064"/>
                  </a:cubicBezTo>
                  <a:cubicBezTo>
                    <a:pt x="1380" y="1039"/>
                    <a:pt x="1140" y="1032"/>
                    <a:pt x="925" y="948"/>
                  </a:cubicBezTo>
                  <a:cubicBezTo>
                    <a:pt x="817" y="907"/>
                    <a:pt x="716" y="853"/>
                    <a:pt x="645" y="808"/>
                  </a:cubicBezTo>
                  <a:cubicBezTo>
                    <a:pt x="573" y="763"/>
                    <a:pt x="531" y="726"/>
                    <a:pt x="531" y="726"/>
                  </a:cubicBezTo>
                  <a:cubicBezTo>
                    <a:pt x="531" y="726"/>
                    <a:pt x="483" y="698"/>
                    <a:pt x="416" y="645"/>
                  </a:cubicBezTo>
                  <a:cubicBezTo>
                    <a:pt x="347" y="592"/>
                    <a:pt x="265" y="517"/>
                    <a:pt x="203" y="426"/>
                  </a:cubicBezTo>
                  <a:cubicBezTo>
                    <a:pt x="139" y="335"/>
                    <a:pt x="100" y="230"/>
                    <a:pt x="95" y="148"/>
                  </a:cubicBezTo>
                  <a:cubicBezTo>
                    <a:pt x="88" y="65"/>
                    <a:pt x="110" y="7"/>
                    <a:pt x="96" y="1"/>
                  </a:cubicBezTo>
                  <a:cubicBezTo>
                    <a:pt x="96" y="0"/>
                    <a:pt x="95" y="0"/>
                    <a:pt x="9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2288;p44">
              <a:extLst>
                <a:ext uri="{FF2B5EF4-FFF2-40B4-BE49-F238E27FC236}">
                  <a16:creationId xmlns:a16="http://schemas.microsoft.com/office/drawing/2014/main" id="{5C3451FB-51A8-FF38-6012-0676679FC74C}"/>
                </a:ext>
              </a:extLst>
            </p:cNvPr>
            <p:cNvSpPr/>
            <p:nvPr/>
          </p:nvSpPr>
          <p:spPr>
            <a:xfrm>
              <a:off x="2655025" y="751150"/>
              <a:ext cx="50125" cy="46225"/>
            </a:xfrm>
            <a:custGeom>
              <a:avLst/>
              <a:gdLst/>
              <a:ahLst/>
              <a:cxnLst/>
              <a:rect l="l" t="t" r="r" b="b"/>
              <a:pathLst>
                <a:path w="2005" h="1849" extrusionOk="0">
                  <a:moveTo>
                    <a:pt x="1453" y="0"/>
                  </a:moveTo>
                  <a:cubicBezTo>
                    <a:pt x="1122" y="0"/>
                    <a:pt x="777" y="221"/>
                    <a:pt x="541" y="430"/>
                  </a:cubicBezTo>
                  <a:cubicBezTo>
                    <a:pt x="157" y="771"/>
                    <a:pt x="1" y="1175"/>
                    <a:pt x="18" y="1683"/>
                  </a:cubicBezTo>
                  <a:cubicBezTo>
                    <a:pt x="21" y="1789"/>
                    <a:pt x="102" y="1849"/>
                    <a:pt x="187" y="1849"/>
                  </a:cubicBezTo>
                  <a:cubicBezTo>
                    <a:pt x="242" y="1849"/>
                    <a:pt x="300" y="1823"/>
                    <a:pt x="338" y="1768"/>
                  </a:cubicBezTo>
                  <a:cubicBezTo>
                    <a:pt x="445" y="1618"/>
                    <a:pt x="571" y="1513"/>
                    <a:pt x="706" y="1391"/>
                  </a:cubicBezTo>
                  <a:cubicBezTo>
                    <a:pt x="843" y="1269"/>
                    <a:pt x="958" y="1130"/>
                    <a:pt x="1113" y="1028"/>
                  </a:cubicBezTo>
                  <a:cubicBezTo>
                    <a:pt x="1403" y="834"/>
                    <a:pt x="1728" y="736"/>
                    <a:pt x="1931" y="437"/>
                  </a:cubicBezTo>
                  <a:cubicBezTo>
                    <a:pt x="2005" y="329"/>
                    <a:pt x="1942" y="201"/>
                    <a:pt x="1851" y="133"/>
                  </a:cubicBezTo>
                  <a:cubicBezTo>
                    <a:pt x="1727" y="39"/>
                    <a:pt x="1591" y="0"/>
                    <a:pt x="145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2289;p44">
              <a:extLst>
                <a:ext uri="{FF2B5EF4-FFF2-40B4-BE49-F238E27FC236}">
                  <a16:creationId xmlns:a16="http://schemas.microsoft.com/office/drawing/2014/main" id="{FEADF67E-B8EE-D001-CFAE-E843D1992DCE}"/>
                </a:ext>
              </a:extLst>
            </p:cNvPr>
            <p:cNvSpPr/>
            <p:nvPr/>
          </p:nvSpPr>
          <p:spPr>
            <a:xfrm>
              <a:off x="2706300" y="742325"/>
              <a:ext cx="17100" cy="12500"/>
            </a:xfrm>
            <a:custGeom>
              <a:avLst/>
              <a:gdLst/>
              <a:ahLst/>
              <a:cxnLst/>
              <a:rect l="l" t="t" r="r" b="b"/>
              <a:pathLst>
                <a:path w="684" h="500" extrusionOk="0">
                  <a:moveTo>
                    <a:pt x="401" y="1"/>
                  </a:moveTo>
                  <a:cubicBezTo>
                    <a:pt x="234" y="1"/>
                    <a:pt x="43" y="110"/>
                    <a:pt x="17" y="269"/>
                  </a:cubicBezTo>
                  <a:cubicBezTo>
                    <a:pt x="1" y="363"/>
                    <a:pt x="40" y="449"/>
                    <a:pt x="136" y="481"/>
                  </a:cubicBezTo>
                  <a:cubicBezTo>
                    <a:pt x="171" y="492"/>
                    <a:pt x="205" y="500"/>
                    <a:pt x="241" y="500"/>
                  </a:cubicBezTo>
                  <a:cubicBezTo>
                    <a:pt x="243" y="500"/>
                    <a:pt x="246" y="500"/>
                    <a:pt x="248" y="500"/>
                  </a:cubicBezTo>
                  <a:cubicBezTo>
                    <a:pt x="288" y="500"/>
                    <a:pt x="326" y="489"/>
                    <a:pt x="360" y="469"/>
                  </a:cubicBezTo>
                  <a:cubicBezTo>
                    <a:pt x="375" y="462"/>
                    <a:pt x="383" y="458"/>
                    <a:pt x="384" y="457"/>
                  </a:cubicBezTo>
                  <a:lnTo>
                    <a:pt x="384" y="457"/>
                  </a:lnTo>
                  <a:cubicBezTo>
                    <a:pt x="413" y="447"/>
                    <a:pt x="444" y="441"/>
                    <a:pt x="474" y="432"/>
                  </a:cubicBezTo>
                  <a:cubicBezTo>
                    <a:pt x="541" y="409"/>
                    <a:pt x="575" y="370"/>
                    <a:pt x="618" y="316"/>
                  </a:cubicBezTo>
                  <a:cubicBezTo>
                    <a:pt x="684" y="229"/>
                    <a:pt x="631" y="82"/>
                    <a:pt x="544" y="34"/>
                  </a:cubicBezTo>
                  <a:cubicBezTo>
                    <a:pt x="502" y="11"/>
                    <a:pt x="453" y="1"/>
                    <a:pt x="40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2290;p44">
              <a:extLst>
                <a:ext uri="{FF2B5EF4-FFF2-40B4-BE49-F238E27FC236}">
                  <a16:creationId xmlns:a16="http://schemas.microsoft.com/office/drawing/2014/main" id="{DCBB0769-E323-49CE-D545-556BD5938783}"/>
                </a:ext>
              </a:extLst>
            </p:cNvPr>
            <p:cNvSpPr/>
            <p:nvPr/>
          </p:nvSpPr>
          <p:spPr>
            <a:xfrm>
              <a:off x="2732575" y="774400"/>
              <a:ext cx="55750" cy="22000"/>
            </a:xfrm>
            <a:custGeom>
              <a:avLst/>
              <a:gdLst/>
              <a:ahLst/>
              <a:cxnLst/>
              <a:rect l="l" t="t" r="r" b="b"/>
              <a:pathLst>
                <a:path w="2230" h="880" extrusionOk="0">
                  <a:moveTo>
                    <a:pt x="1936" y="0"/>
                  </a:moveTo>
                  <a:cubicBezTo>
                    <a:pt x="1924" y="0"/>
                    <a:pt x="1912" y="1"/>
                    <a:pt x="1900" y="3"/>
                  </a:cubicBezTo>
                  <a:cubicBezTo>
                    <a:pt x="1566" y="59"/>
                    <a:pt x="1261" y="267"/>
                    <a:pt x="939" y="371"/>
                  </a:cubicBezTo>
                  <a:cubicBezTo>
                    <a:pt x="650" y="465"/>
                    <a:pt x="326" y="433"/>
                    <a:pt x="53" y="559"/>
                  </a:cubicBezTo>
                  <a:cubicBezTo>
                    <a:pt x="7" y="581"/>
                    <a:pt x="0" y="652"/>
                    <a:pt x="36" y="684"/>
                  </a:cubicBezTo>
                  <a:cubicBezTo>
                    <a:pt x="209" y="838"/>
                    <a:pt x="462" y="880"/>
                    <a:pt x="709" y="880"/>
                  </a:cubicBezTo>
                  <a:cubicBezTo>
                    <a:pt x="846" y="880"/>
                    <a:pt x="980" y="867"/>
                    <a:pt x="1099" y="853"/>
                  </a:cubicBezTo>
                  <a:cubicBezTo>
                    <a:pt x="1486" y="808"/>
                    <a:pt x="1922" y="661"/>
                    <a:pt x="2134" y="310"/>
                  </a:cubicBezTo>
                  <a:cubicBezTo>
                    <a:pt x="2229" y="153"/>
                    <a:pt x="2091" y="0"/>
                    <a:pt x="193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2291;p44">
              <a:extLst>
                <a:ext uri="{FF2B5EF4-FFF2-40B4-BE49-F238E27FC236}">
                  <a16:creationId xmlns:a16="http://schemas.microsoft.com/office/drawing/2014/main" id="{098628FF-7B35-1A59-84B6-3655F5206A61}"/>
                </a:ext>
              </a:extLst>
            </p:cNvPr>
            <p:cNvSpPr/>
            <p:nvPr/>
          </p:nvSpPr>
          <p:spPr>
            <a:xfrm>
              <a:off x="2749700" y="732375"/>
              <a:ext cx="23400" cy="11450"/>
            </a:xfrm>
            <a:custGeom>
              <a:avLst/>
              <a:gdLst/>
              <a:ahLst/>
              <a:cxnLst/>
              <a:rect l="l" t="t" r="r" b="b"/>
              <a:pathLst>
                <a:path w="936" h="458" extrusionOk="0">
                  <a:moveTo>
                    <a:pt x="633" y="0"/>
                  </a:moveTo>
                  <a:cubicBezTo>
                    <a:pt x="616" y="0"/>
                    <a:pt x="598" y="1"/>
                    <a:pt x="580" y="4"/>
                  </a:cubicBezTo>
                  <a:cubicBezTo>
                    <a:pt x="498" y="16"/>
                    <a:pt x="412" y="54"/>
                    <a:pt x="333" y="83"/>
                  </a:cubicBezTo>
                  <a:cubicBezTo>
                    <a:pt x="195" y="132"/>
                    <a:pt x="59" y="185"/>
                    <a:pt x="9" y="334"/>
                  </a:cubicBezTo>
                  <a:cubicBezTo>
                    <a:pt x="0" y="365"/>
                    <a:pt x="17" y="408"/>
                    <a:pt x="46" y="424"/>
                  </a:cubicBezTo>
                  <a:cubicBezTo>
                    <a:pt x="96" y="448"/>
                    <a:pt x="144" y="458"/>
                    <a:pt x="193" y="458"/>
                  </a:cubicBezTo>
                  <a:cubicBezTo>
                    <a:pt x="269" y="458"/>
                    <a:pt x="345" y="435"/>
                    <a:pt x="424" y="415"/>
                  </a:cubicBezTo>
                  <a:cubicBezTo>
                    <a:pt x="492" y="398"/>
                    <a:pt x="561" y="388"/>
                    <a:pt x="629" y="372"/>
                  </a:cubicBezTo>
                  <a:cubicBezTo>
                    <a:pt x="715" y="351"/>
                    <a:pt x="775" y="313"/>
                    <a:pt x="848" y="265"/>
                  </a:cubicBezTo>
                  <a:cubicBezTo>
                    <a:pt x="936" y="207"/>
                    <a:pt x="930" y="56"/>
                    <a:pt x="817" y="30"/>
                  </a:cubicBezTo>
                  <a:cubicBezTo>
                    <a:pt x="756" y="15"/>
                    <a:pt x="696" y="0"/>
                    <a:pt x="63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2292;p44">
              <a:extLst>
                <a:ext uri="{FF2B5EF4-FFF2-40B4-BE49-F238E27FC236}">
                  <a16:creationId xmlns:a16="http://schemas.microsoft.com/office/drawing/2014/main" id="{5E993EE1-4CAC-D6DE-24F8-EFF8C2891F41}"/>
                </a:ext>
              </a:extLst>
            </p:cNvPr>
            <p:cNvSpPr/>
            <p:nvPr/>
          </p:nvSpPr>
          <p:spPr>
            <a:xfrm>
              <a:off x="2784050" y="708900"/>
              <a:ext cx="33250" cy="21325"/>
            </a:xfrm>
            <a:custGeom>
              <a:avLst/>
              <a:gdLst/>
              <a:ahLst/>
              <a:cxnLst/>
              <a:rect l="l" t="t" r="r" b="b"/>
              <a:pathLst>
                <a:path w="1330" h="853" extrusionOk="0">
                  <a:moveTo>
                    <a:pt x="296" y="0"/>
                  </a:moveTo>
                  <a:cubicBezTo>
                    <a:pt x="215" y="0"/>
                    <a:pt x="134" y="17"/>
                    <a:pt x="56" y="60"/>
                  </a:cubicBezTo>
                  <a:cubicBezTo>
                    <a:pt x="8" y="86"/>
                    <a:pt x="1" y="159"/>
                    <a:pt x="39" y="196"/>
                  </a:cubicBezTo>
                  <a:cubicBezTo>
                    <a:pt x="191" y="343"/>
                    <a:pt x="402" y="388"/>
                    <a:pt x="584" y="491"/>
                  </a:cubicBezTo>
                  <a:cubicBezTo>
                    <a:pt x="772" y="601"/>
                    <a:pt x="911" y="778"/>
                    <a:pt x="1124" y="846"/>
                  </a:cubicBezTo>
                  <a:cubicBezTo>
                    <a:pt x="1139" y="851"/>
                    <a:pt x="1153" y="853"/>
                    <a:pt x="1167" y="853"/>
                  </a:cubicBezTo>
                  <a:cubicBezTo>
                    <a:pt x="1262" y="853"/>
                    <a:pt x="1330" y="753"/>
                    <a:pt x="1309" y="661"/>
                  </a:cubicBezTo>
                  <a:cubicBezTo>
                    <a:pt x="1255" y="395"/>
                    <a:pt x="983" y="238"/>
                    <a:pt x="755" y="131"/>
                  </a:cubicBezTo>
                  <a:cubicBezTo>
                    <a:pt x="610" y="64"/>
                    <a:pt x="453" y="0"/>
                    <a:pt x="29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2293;p44">
              <a:extLst>
                <a:ext uri="{FF2B5EF4-FFF2-40B4-BE49-F238E27FC236}">
                  <a16:creationId xmlns:a16="http://schemas.microsoft.com/office/drawing/2014/main" id="{E9CEA0A2-9DC7-1EBA-F99C-663123911093}"/>
                </a:ext>
              </a:extLst>
            </p:cNvPr>
            <p:cNvSpPr/>
            <p:nvPr/>
          </p:nvSpPr>
          <p:spPr>
            <a:xfrm>
              <a:off x="2734300" y="682225"/>
              <a:ext cx="35725" cy="21500"/>
            </a:xfrm>
            <a:custGeom>
              <a:avLst/>
              <a:gdLst/>
              <a:ahLst/>
              <a:cxnLst/>
              <a:rect l="l" t="t" r="r" b="b"/>
              <a:pathLst>
                <a:path w="1429" h="860" extrusionOk="0">
                  <a:moveTo>
                    <a:pt x="1015" y="1"/>
                  </a:moveTo>
                  <a:cubicBezTo>
                    <a:pt x="584" y="1"/>
                    <a:pt x="70" y="329"/>
                    <a:pt x="11" y="726"/>
                  </a:cubicBezTo>
                  <a:cubicBezTo>
                    <a:pt x="1" y="804"/>
                    <a:pt x="51" y="860"/>
                    <a:pt x="117" y="860"/>
                  </a:cubicBezTo>
                  <a:cubicBezTo>
                    <a:pt x="134" y="860"/>
                    <a:pt x="152" y="856"/>
                    <a:pt x="170" y="849"/>
                  </a:cubicBezTo>
                  <a:cubicBezTo>
                    <a:pt x="367" y="763"/>
                    <a:pt x="532" y="616"/>
                    <a:pt x="728" y="529"/>
                  </a:cubicBezTo>
                  <a:cubicBezTo>
                    <a:pt x="920" y="444"/>
                    <a:pt x="1135" y="435"/>
                    <a:pt x="1323" y="344"/>
                  </a:cubicBezTo>
                  <a:cubicBezTo>
                    <a:pt x="1428" y="291"/>
                    <a:pt x="1424" y="124"/>
                    <a:pt x="1323" y="71"/>
                  </a:cubicBezTo>
                  <a:cubicBezTo>
                    <a:pt x="1232" y="23"/>
                    <a:pt x="1126" y="1"/>
                    <a:pt x="101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2294;p44">
              <a:extLst>
                <a:ext uri="{FF2B5EF4-FFF2-40B4-BE49-F238E27FC236}">
                  <a16:creationId xmlns:a16="http://schemas.microsoft.com/office/drawing/2014/main" id="{DED1D4E2-AE2E-0CDF-1C37-311F7C7DFD63}"/>
                </a:ext>
              </a:extLst>
            </p:cNvPr>
            <p:cNvSpPr/>
            <p:nvPr/>
          </p:nvSpPr>
          <p:spPr>
            <a:xfrm>
              <a:off x="2849575" y="726225"/>
              <a:ext cx="21500" cy="6725"/>
            </a:xfrm>
            <a:custGeom>
              <a:avLst/>
              <a:gdLst/>
              <a:ahLst/>
              <a:cxnLst/>
              <a:rect l="l" t="t" r="r" b="b"/>
              <a:pathLst>
                <a:path w="860" h="269" extrusionOk="0">
                  <a:moveTo>
                    <a:pt x="603" y="0"/>
                  </a:moveTo>
                  <a:cubicBezTo>
                    <a:pt x="525" y="0"/>
                    <a:pt x="444" y="17"/>
                    <a:pt x="376" y="32"/>
                  </a:cubicBezTo>
                  <a:cubicBezTo>
                    <a:pt x="238" y="60"/>
                    <a:pt x="130" y="132"/>
                    <a:pt x="24" y="220"/>
                  </a:cubicBezTo>
                  <a:cubicBezTo>
                    <a:pt x="0" y="239"/>
                    <a:pt x="21" y="269"/>
                    <a:pt x="45" y="269"/>
                  </a:cubicBezTo>
                  <a:cubicBezTo>
                    <a:pt x="47" y="269"/>
                    <a:pt x="49" y="268"/>
                    <a:pt x="51" y="268"/>
                  </a:cubicBezTo>
                  <a:cubicBezTo>
                    <a:pt x="172" y="242"/>
                    <a:pt x="302" y="235"/>
                    <a:pt x="427" y="234"/>
                  </a:cubicBezTo>
                  <a:cubicBezTo>
                    <a:pt x="428" y="234"/>
                    <a:pt x="430" y="234"/>
                    <a:pt x="431" y="234"/>
                  </a:cubicBezTo>
                  <a:cubicBezTo>
                    <a:pt x="513" y="234"/>
                    <a:pt x="595" y="258"/>
                    <a:pt x="675" y="258"/>
                  </a:cubicBezTo>
                  <a:cubicBezTo>
                    <a:pt x="704" y="258"/>
                    <a:pt x="732" y="255"/>
                    <a:pt x="760" y="247"/>
                  </a:cubicBezTo>
                  <a:cubicBezTo>
                    <a:pt x="855" y="220"/>
                    <a:pt x="859" y="102"/>
                    <a:pt x="786" y="50"/>
                  </a:cubicBezTo>
                  <a:cubicBezTo>
                    <a:pt x="734" y="13"/>
                    <a:pt x="670" y="0"/>
                    <a:pt x="60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2295;p44">
              <a:extLst>
                <a:ext uri="{FF2B5EF4-FFF2-40B4-BE49-F238E27FC236}">
                  <a16:creationId xmlns:a16="http://schemas.microsoft.com/office/drawing/2014/main" id="{F0924644-C315-2C7D-97B2-16845CBF5D68}"/>
                </a:ext>
              </a:extLst>
            </p:cNvPr>
            <p:cNvSpPr/>
            <p:nvPr/>
          </p:nvSpPr>
          <p:spPr>
            <a:xfrm>
              <a:off x="2832750" y="757750"/>
              <a:ext cx="44550" cy="21325"/>
            </a:xfrm>
            <a:custGeom>
              <a:avLst/>
              <a:gdLst/>
              <a:ahLst/>
              <a:cxnLst/>
              <a:rect l="l" t="t" r="r" b="b"/>
              <a:pathLst>
                <a:path w="1782" h="853" extrusionOk="0">
                  <a:moveTo>
                    <a:pt x="1009" y="1"/>
                  </a:moveTo>
                  <a:cubicBezTo>
                    <a:pt x="844" y="1"/>
                    <a:pt x="671" y="33"/>
                    <a:pt x="517" y="87"/>
                  </a:cubicBezTo>
                  <a:cubicBezTo>
                    <a:pt x="216" y="193"/>
                    <a:pt x="0" y="412"/>
                    <a:pt x="11" y="732"/>
                  </a:cubicBezTo>
                  <a:cubicBezTo>
                    <a:pt x="14" y="806"/>
                    <a:pt x="69" y="852"/>
                    <a:pt x="136" y="852"/>
                  </a:cubicBezTo>
                  <a:cubicBezTo>
                    <a:pt x="145" y="852"/>
                    <a:pt x="155" y="851"/>
                    <a:pt x="166" y="849"/>
                  </a:cubicBezTo>
                  <a:cubicBezTo>
                    <a:pt x="354" y="813"/>
                    <a:pt x="543" y="763"/>
                    <a:pt x="734" y="717"/>
                  </a:cubicBezTo>
                  <a:cubicBezTo>
                    <a:pt x="868" y="685"/>
                    <a:pt x="1006" y="685"/>
                    <a:pt x="1143" y="671"/>
                  </a:cubicBezTo>
                  <a:cubicBezTo>
                    <a:pt x="1313" y="653"/>
                    <a:pt x="1412" y="605"/>
                    <a:pt x="1571" y="557"/>
                  </a:cubicBezTo>
                  <a:cubicBezTo>
                    <a:pt x="1725" y="511"/>
                    <a:pt x="1782" y="270"/>
                    <a:pt x="1619" y="190"/>
                  </a:cubicBezTo>
                  <a:cubicBezTo>
                    <a:pt x="1428" y="98"/>
                    <a:pt x="1310" y="18"/>
                    <a:pt x="1089" y="3"/>
                  </a:cubicBezTo>
                  <a:cubicBezTo>
                    <a:pt x="1063" y="1"/>
                    <a:pt x="1036" y="1"/>
                    <a:pt x="100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2296;p44">
              <a:extLst>
                <a:ext uri="{FF2B5EF4-FFF2-40B4-BE49-F238E27FC236}">
                  <a16:creationId xmlns:a16="http://schemas.microsoft.com/office/drawing/2014/main" id="{051490AF-03E0-8714-6BB3-0CE7C1872ACF}"/>
                </a:ext>
              </a:extLst>
            </p:cNvPr>
            <p:cNvSpPr/>
            <p:nvPr/>
          </p:nvSpPr>
          <p:spPr>
            <a:xfrm>
              <a:off x="2889475" y="714800"/>
              <a:ext cx="37450" cy="16925"/>
            </a:xfrm>
            <a:custGeom>
              <a:avLst/>
              <a:gdLst/>
              <a:ahLst/>
              <a:cxnLst/>
              <a:rect l="l" t="t" r="r" b="b"/>
              <a:pathLst>
                <a:path w="1498" h="677" extrusionOk="0">
                  <a:moveTo>
                    <a:pt x="1099" y="1"/>
                  </a:moveTo>
                  <a:cubicBezTo>
                    <a:pt x="699" y="1"/>
                    <a:pt x="289" y="287"/>
                    <a:pt x="38" y="563"/>
                  </a:cubicBezTo>
                  <a:cubicBezTo>
                    <a:pt x="1" y="606"/>
                    <a:pt x="35" y="677"/>
                    <a:pt x="84" y="677"/>
                  </a:cubicBezTo>
                  <a:cubicBezTo>
                    <a:pt x="94" y="677"/>
                    <a:pt x="106" y="673"/>
                    <a:pt x="117" y="665"/>
                  </a:cubicBezTo>
                  <a:cubicBezTo>
                    <a:pt x="312" y="530"/>
                    <a:pt x="518" y="437"/>
                    <a:pt x="750" y="383"/>
                  </a:cubicBezTo>
                  <a:cubicBezTo>
                    <a:pt x="955" y="334"/>
                    <a:pt x="1182" y="333"/>
                    <a:pt x="1380" y="261"/>
                  </a:cubicBezTo>
                  <a:cubicBezTo>
                    <a:pt x="1457" y="233"/>
                    <a:pt x="1498" y="105"/>
                    <a:pt x="1405" y="63"/>
                  </a:cubicBezTo>
                  <a:cubicBezTo>
                    <a:pt x="1306" y="20"/>
                    <a:pt x="1203" y="1"/>
                    <a:pt x="109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2297;p44">
              <a:extLst>
                <a:ext uri="{FF2B5EF4-FFF2-40B4-BE49-F238E27FC236}">
                  <a16:creationId xmlns:a16="http://schemas.microsoft.com/office/drawing/2014/main" id="{6D5382B7-FA43-E5B4-CEC1-2D8D68A85A5B}"/>
                </a:ext>
              </a:extLst>
            </p:cNvPr>
            <p:cNvSpPr/>
            <p:nvPr/>
          </p:nvSpPr>
          <p:spPr>
            <a:xfrm>
              <a:off x="2948800" y="825875"/>
              <a:ext cx="53925" cy="30325"/>
            </a:xfrm>
            <a:custGeom>
              <a:avLst/>
              <a:gdLst/>
              <a:ahLst/>
              <a:cxnLst/>
              <a:rect l="l" t="t" r="r" b="b"/>
              <a:pathLst>
                <a:path w="2157" h="1213" extrusionOk="0">
                  <a:moveTo>
                    <a:pt x="376" y="1"/>
                  </a:moveTo>
                  <a:cubicBezTo>
                    <a:pt x="350" y="1"/>
                    <a:pt x="323" y="11"/>
                    <a:pt x="305" y="32"/>
                  </a:cubicBezTo>
                  <a:cubicBezTo>
                    <a:pt x="1" y="400"/>
                    <a:pt x="233" y="868"/>
                    <a:pt x="627" y="1055"/>
                  </a:cubicBezTo>
                  <a:cubicBezTo>
                    <a:pt x="826" y="1150"/>
                    <a:pt x="1054" y="1213"/>
                    <a:pt x="1277" y="1213"/>
                  </a:cubicBezTo>
                  <a:cubicBezTo>
                    <a:pt x="1305" y="1213"/>
                    <a:pt x="1333" y="1212"/>
                    <a:pt x="1360" y="1210"/>
                  </a:cubicBezTo>
                  <a:cubicBezTo>
                    <a:pt x="1646" y="1191"/>
                    <a:pt x="1818" y="1075"/>
                    <a:pt x="2027" y="893"/>
                  </a:cubicBezTo>
                  <a:cubicBezTo>
                    <a:pt x="2156" y="782"/>
                    <a:pt x="2066" y="525"/>
                    <a:pt x="1896" y="525"/>
                  </a:cubicBezTo>
                  <a:cubicBezTo>
                    <a:pt x="1889" y="525"/>
                    <a:pt x="1883" y="525"/>
                    <a:pt x="1876" y="526"/>
                  </a:cubicBezTo>
                  <a:cubicBezTo>
                    <a:pt x="1759" y="539"/>
                    <a:pt x="1628" y="546"/>
                    <a:pt x="1496" y="546"/>
                  </a:cubicBezTo>
                  <a:cubicBezTo>
                    <a:pt x="1365" y="546"/>
                    <a:pt x="1233" y="539"/>
                    <a:pt x="1116" y="525"/>
                  </a:cubicBezTo>
                  <a:cubicBezTo>
                    <a:pt x="865" y="493"/>
                    <a:pt x="541" y="352"/>
                    <a:pt x="483" y="80"/>
                  </a:cubicBezTo>
                  <a:cubicBezTo>
                    <a:pt x="474" y="32"/>
                    <a:pt x="424" y="1"/>
                    <a:pt x="37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2298;p44">
              <a:extLst>
                <a:ext uri="{FF2B5EF4-FFF2-40B4-BE49-F238E27FC236}">
                  <a16:creationId xmlns:a16="http://schemas.microsoft.com/office/drawing/2014/main" id="{674FD555-94DC-E0E4-A9A6-3D314E144779}"/>
                </a:ext>
              </a:extLst>
            </p:cNvPr>
            <p:cNvSpPr/>
            <p:nvPr/>
          </p:nvSpPr>
          <p:spPr>
            <a:xfrm>
              <a:off x="3006375" y="823150"/>
              <a:ext cx="8000" cy="11700"/>
            </a:xfrm>
            <a:custGeom>
              <a:avLst/>
              <a:gdLst/>
              <a:ahLst/>
              <a:cxnLst/>
              <a:rect l="l" t="t" r="r" b="b"/>
              <a:pathLst>
                <a:path w="320" h="468" extrusionOk="0">
                  <a:moveTo>
                    <a:pt x="122" y="1"/>
                  </a:moveTo>
                  <a:cubicBezTo>
                    <a:pt x="69" y="1"/>
                    <a:pt x="20" y="38"/>
                    <a:pt x="16" y="104"/>
                  </a:cubicBezTo>
                  <a:cubicBezTo>
                    <a:pt x="14" y="136"/>
                    <a:pt x="2" y="167"/>
                    <a:pt x="1" y="199"/>
                  </a:cubicBezTo>
                  <a:cubicBezTo>
                    <a:pt x="0" y="225"/>
                    <a:pt x="8" y="250"/>
                    <a:pt x="12" y="274"/>
                  </a:cubicBezTo>
                  <a:cubicBezTo>
                    <a:pt x="21" y="344"/>
                    <a:pt x="34" y="391"/>
                    <a:pt x="88" y="440"/>
                  </a:cubicBezTo>
                  <a:cubicBezTo>
                    <a:pt x="107" y="456"/>
                    <a:pt x="131" y="468"/>
                    <a:pt x="157" y="468"/>
                  </a:cubicBezTo>
                  <a:cubicBezTo>
                    <a:pt x="164" y="468"/>
                    <a:pt x="172" y="467"/>
                    <a:pt x="180" y="464"/>
                  </a:cubicBezTo>
                  <a:cubicBezTo>
                    <a:pt x="274" y="431"/>
                    <a:pt x="316" y="361"/>
                    <a:pt x="318" y="262"/>
                  </a:cubicBezTo>
                  <a:cubicBezTo>
                    <a:pt x="320" y="161"/>
                    <a:pt x="278" y="89"/>
                    <a:pt x="199" y="29"/>
                  </a:cubicBezTo>
                  <a:cubicBezTo>
                    <a:pt x="175" y="10"/>
                    <a:pt x="148" y="1"/>
                    <a:pt x="12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2299;p44">
              <a:extLst>
                <a:ext uri="{FF2B5EF4-FFF2-40B4-BE49-F238E27FC236}">
                  <a16:creationId xmlns:a16="http://schemas.microsoft.com/office/drawing/2014/main" id="{1A15887D-0BB9-0774-2504-25162F19FA6D}"/>
                </a:ext>
              </a:extLst>
            </p:cNvPr>
            <p:cNvSpPr/>
            <p:nvPr/>
          </p:nvSpPr>
          <p:spPr>
            <a:xfrm>
              <a:off x="2897700" y="765875"/>
              <a:ext cx="32500" cy="21325"/>
            </a:xfrm>
            <a:custGeom>
              <a:avLst/>
              <a:gdLst/>
              <a:ahLst/>
              <a:cxnLst/>
              <a:rect l="l" t="t" r="r" b="b"/>
              <a:pathLst>
                <a:path w="1300" h="853" extrusionOk="0">
                  <a:moveTo>
                    <a:pt x="152" y="1"/>
                  </a:moveTo>
                  <a:cubicBezTo>
                    <a:pt x="72" y="1"/>
                    <a:pt x="1" y="80"/>
                    <a:pt x="47" y="179"/>
                  </a:cubicBezTo>
                  <a:cubicBezTo>
                    <a:pt x="206" y="523"/>
                    <a:pt x="574" y="853"/>
                    <a:pt x="967" y="853"/>
                  </a:cubicBezTo>
                  <a:cubicBezTo>
                    <a:pt x="1035" y="853"/>
                    <a:pt x="1103" y="843"/>
                    <a:pt x="1172" y="821"/>
                  </a:cubicBezTo>
                  <a:cubicBezTo>
                    <a:pt x="1300" y="781"/>
                    <a:pt x="1289" y="616"/>
                    <a:pt x="1172" y="572"/>
                  </a:cubicBezTo>
                  <a:cubicBezTo>
                    <a:pt x="828" y="445"/>
                    <a:pt x="491" y="371"/>
                    <a:pt x="257" y="56"/>
                  </a:cubicBezTo>
                  <a:cubicBezTo>
                    <a:pt x="227" y="17"/>
                    <a:pt x="189" y="1"/>
                    <a:pt x="15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2300;p44">
              <a:extLst>
                <a:ext uri="{FF2B5EF4-FFF2-40B4-BE49-F238E27FC236}">
                  <a16:creationId xmlns:a16="http://schemas.microsoft.com/office/drawing/2014/main" id="{14E2597C-77E1-3039-7CFF-D95981014A6D}"/>
                </a:ext>
              </a:extLst>
            </p:cNvPr>
            <p:cNvSpPr/>
            <p:nvPr/>
          </p:nvSpPr>
          <p:spPr>
            <a:xfrm>
              <a:off x="2964450" y="883675"/>
              <a:ext cx="17775" cy="19750"/>
            </a:xfrm>
            <a:custGeom>
              <a:avLst/>
              <a:gdLst/>
              <a:ahLst/>
              <a:cxnLst/>
              <a:rect l="l" t="t" r="r" b="b"/>
              <a:pathLst>
                <a:path w="711" h="790" extrusionOk="0">
                  <a:moveTo>
                    <a:pt x="152" y="0"/>
                  </a:moveTo>
                  <a:cubicBezTo>
                    <a:pt x="77" y="0"/>
                    <a:pt x="1" y="50"/>
                    <a:pt x="10" y="139"/>
                  </a:cubicBezTo>
                  <a:cubicBezTo>
                    <a:pt x="27" y="310"/>
                    <a:pt x="86" y="462"/>
                    <a:pt x="194" y="595"/>
                  </a:cubicBezTo>
                  <a:cubicBezTo>
                    <a:pt x="265" y="682"/>
                    <a:pt x="401" y="789"/>
                    <a:pt x="528" y="789"/>
                  </a:cubicBezTo>
                  <a:cubicBezTo>
                    <a:pt x="567" y="789"/>
                    <a:pt x="604" y="779"/>
                    <a:pt x="639" y="756"/>
                  </a:cubicBezTo>
                  <a:cubicBezTo>
                    <a:pt x="684" y="725"/>
                    <a:pt x="711" y="672"/>
                    <a:pt x="695" y="619"/>
                  </a:cubicBezTo>
                  <a:cubicBezTo>
                    <a:pt x="665" y="507"/>
                    <a:pt x="537" y="447"/>
                    <a:pt x="454" y="377"/>
                  </a:cubicBezTo>
                  <a:cubicBezTo>
                    <a:pt x="369" y="303"/>
                    <a:pt x="316" y="210"/>
                    <a:pt x="290" y="102"/>
                  </a:cubicBezTo>
                  <a:cubicBezTo>
                    <a:pt x="274" y="33"/>
                    <a:pt x="213" y="0"/>
                    <a:pt x="15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2301;p44">
              <a:extLst>
                <a:ext uri="{FF2B5EF4-FFF2-40B4-BE49-F238E27FC236}">
                  <a16:creationId xmlns:a16="http://schemas.microsoft.com/office/drawing/2014/main" id="{7F0C382D-47EC-76F6-8017-1ED13667AE2F}"/>
                </a:ext>
              </a:extLst>
            </p:cNvPr>
            <p:cNvSpPr/>
            <p:nvPr/>
          </p:nvSpPr>
          <p:spPr>
            <a:xfrm>
              <a:off x="2635475" y="822900"/>
              <a:ext cx="43025" cy="37850"/>
            </a:xfrm>
            <a:custGeom>
              <a:avLst/>
              <a:gdLst/>
              <a:ahLst/>
              <a:cxnLst/>
              <a:rect l="l" t="t" r="r" b="b"/>
              <a:pathLst>
                <a:path w="1721" h="1514" extrusionOk="0">
                  <a:moveTo>
                    <a:pt x="1478" y="1"/>
                  </a:moveTo>
                  <a:cubicBezTo>
                    <a:pt x="1453" y="1"/>
                    <a:pt x="1429" y="8"/>
                    <a:pt x="1408" y="24"/>
                  </a:cubicBezTo>
                  <a:cubicBezTo>
                    <a:pt x="1166" y="209"/>
                    <a:pt x="1087" y="530"/>
                    <a:pt x="885" y="757"/>
                  </a:cubicBezTo>
                  <a:cubicBezTo>
                    <a:pt x="666" y="1001"/>
                    <a:pt x="399" y="1206"/>
                    <a:pt x="101" y="1339"/>
                  </a:cubicBezTo>
                  <a:cubicBezTo>
                    <a:pt x="0" y="1385"/>
                    <a:pt x="71" y="1513"/>
                    <a:pt x="159" y="1513"/>
                  </a:cubicBezTo>
                  <a:cubicBezTo>
                    <a:pt x="163" y="1513"/>
                    <a:pt x="168" y="1513"/>
                    <a:pt x="172" y="1512"/>
                  </a:cubicBezTo>
                  <a:cubicBezTo>
                    <a:pt x="554" y="1455"/>
                    <a:pt x="887" y="1306"/>
                    <a:pt x="1170" y="1043"/>
                  </a:cubicBezTo>
                  <a:cubicBezTo>
                    <a:pt x="1411" y="817"/>
                    <a:pt x="1720" y="469"/>
                    <a:pt x="1630" y="114"/>
                  </a:cubicBezTo>
                  <a:cubicBezTo>
                    <a:pt x="1614" y="52"/>
                    <a:pt x="1544" y="1"/>
                    <a:pt x="147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2302;p44">
              <a:extLst>
                <a:ext uri="{FF2B5EF4-FFF2-40B4-BE49-F238E27FC236}">
                  <a16:creationId xmlns:a16="http://schemas.microsoft.com/office/drawing/2014/main" id="{F36C2CAB-149F-1CF3-D864-E4381E2F6CB5}"/>
                </a:ext>
              </a:extLst>
            </p:cNvPr>
            <p:cNvSpPr/>
            <p:nvPr/>
          </p:nvSpPr>
          <p:spPr>
            <a:xfrm>
              <a:off x="2700750" y="789100"/>
              <a:ext cx="14550" cy="34150"/>
            </a:xfrm>
            <a:custGeom>
              <a:avLst/>
              <a:gdLst/>
              <a:ahLst/>
              <a:cxnLst/>
              <a:rect l="l" t="t" r="r" b="b"/>
              <a:pathLst>
                <a:path w="582" h="1366" extrusionOk="0">
                  <a:moveTo>
                    <a:pt x="221" y="1"/>
                  </a:moveTo>
                  <a:cubicBezTo>
                    <a:pt x="149" y="1"/>
                    <a:pt x="77" y="80"/>
                    <a:pt x="96" y="159"/>
                  </a:cubicBezTo>
                  <a:cubicBezTo>
                    <a:pt x="142" y="353"/>
                    <a:pt x="134" y="569"/>
                    <a:pt x="88" y="763"/>
                  </a:cubicBezTo>
                  <a:cubicBezTo>
                    <a:pt x="44" y="947"/>
                    <a:pt x="1" y="1083"/>
                    <a:pt x="33" y="1273"/>
                  </a:cubicBezTo>
                  <a:cubicBezTo>
                    <a:pt x="44" y="1336"/>
                    <a:pt x="99" y="1366"/>
                    <a:pt x="155" y="1366"/>
                  </a:cubicBezTo>
                  <a:cubicBezTo>
                    <a:pt x="190" y="1366"/>
                    <a:pt x="225" y="1354"/>
                    <a:pt x="249" y="1331"/>
                  </a:cubicBezTo>
                  <a:cubicBezTo>
                    <a:pt x="582" y="1017"/>
                    <a:pt x="580" y="383"/>
                    <a:pt x="299" y="41"/>
                  </a:cubicBezTo>
                  <a:cubicBezTo>
                    <a:pt x="277" y="12"/>
                    <a:pt x="249" y="1"/>
                    <a:pt x="2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2303;p44">
              <a:extLst>
                <a:ext uri="{FF2B5EF4-FFF2-40B4-BE49-F238E27FC236}">
                  <a16:creationId xmlns:a16="http://schemas.microsoft.com/office/drawing/2014/main" id="{CE0CF646-08D1-A005-5558-506C58E6690E}"/>
                </a:ext>
              </a:extLst>
            </p:cNvPr>
            <p:cNvSpPr/>
            <p:nvPr/>
          </p:nvSpPr>
          <p:spPr>
            <a:xfrm>
              <a:off x="2660175" y="888300"/>
              <a:ext cx="7350" cy="15800"/>
            </a:xfrm>
            <a:custGeom>
              <a:avLst/>
              <a:gdLst/>
              <a:ahLst/>
              <a:cxnLst/>
              <a:rect l="l" t="t" r="r" b="b"/>
              <a:pathLst>
                <a:path w="294" h="632" extrusionOk="0">
                  <a:moveTo>
                    <a:pt x="223" y="0"/>
                  </a:moveTo>
                  <a:cubicBezTo>
                    <a:pt x="196" y="0"/>
                    <a:pt x="169" y="15"/>
                    <a:pt x="163" y="47"/>
                  </a:cubicBezTo>
                  <a:cubicBezTo>
                    <a:pt x="147" y="138"/>
                    <a:pt x="126" y="228"/>
                    <a:pt x="94" y="315"/>
                  </a:cubicBezTo>
                  <a:cubicBezTo>
                    <a:pt x="63" y="398"/>
                    <a:pt x="14" y="473"/>
                    <a:pt x="4" y="561"/>
                  </a:cubicBezTo>
                  <a:cubicBezTo>
                    <a:pt x="0" y="606"/>
                    <a:pt x="39" y="631"/>
                    <a:pt x="77" y="631"/>
                  </a:cubicBezTo>
                  <a:cubicBezTo>
                    <a:pt x="95" y="631"/>
                    <a:pt x="114" y="625"/>
                    <a:pt x="127" y="613"/>
                  </a:cubicBezTo>
                  <a:cubicBezTo>
                    <a:pt x="195" y="549"/>
                    <a:pt x="220" y="444"/>
                    <a:pt x="242" y="357"/>
                  </a:cubicBezTo>
                  <a:cubicBezTo>
                    <a:pt x="268" y="261"/>
                    <a:pt x="282" y="162"/>
                    <a:pt x="290" y="64"/>
                  </a:cubicBezTo>
                  <a:cubicBezTo>
                    <a:pt x="294" y="23"/>
                    <a:pt x="258" y="0"/>
                    <a:pt x="22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2304;p44">
              <a:extLst>
                <a:ext uri="{FF2B5EF4-FFF2-40B4-BE49-F238E27FC236}">
                  <a16:creationId xmlns:a16="http://schemas.microsoft.com/office/drawing/2014/main" id="{FAFDB98D-D0E0-5797-4119-5C4C257CDF09}"/>
                </a:ext>
              </a:extLst>
            </p:cNvPr>
            <p:cNvSpPr/>
            <p:nvPr/>
          </p:nvSpPr>
          <p:spPr>
            <a:xfrm>
              <a:off x="2979950" y="775400"/>
              <a:ext cx="22325" cy="48325"/>
            </a:xfrm>
            <a:custGeom>
              <a:avLst/>
              <a:gdLst/>
              <a:ahLst/>
              <a:cxnLst/>
              <a:rect l="l" t="t" r="r" b="b"/>
              <a:pathLst>
                <a:path w="893" h="1933" extrusionOk="0">
                  <a:moveTo>
                    <a:pt x="306" y="1"/>
                  </a:moveTo>
                  <a:cubicBezTo>
                    <a:pt x="196" y="1"/>
                    <a:pt x="85" y="101"/>
                    <a:pt x="127" y="226"/>
                  </a:cubicBezTo>
                  <a:cubicBezTo>
                    <a:pt x="217" y="499"/>
                    <a:pt x="216" y="746"/>
                    <a:pt x="163" y="1028"/>
                  </a:cubicBezTo>
                  <a:cubicBezTo>
                    <a:pt x="115" y="1283"/>
                    <a:pt x="0" y="1497"/>
                    <a:pt x="85" y="1762"/>
                  </a:cubicBezTo>
                  <a:cubicBezTo>
                    <a:pt x="121" y="1870"/>
                    <a:pt x="213" y="1933"/>
                    <a:pt x="320" y="1933"/>
                  </a:cubicBezTo>
                  <a:cubicBezTo>
                    <a:pt x="338" y="1933"/>
                    <a:pt x="358" y="1931"/>
                    <a:pt x="377" y="1927"/>
                  </a:cubicBezTo>
                  <a:cubicBezTo>
                    <a:pt x="781" y="1844"/>
                    <a:pt x="893" y="1391"/>
                    <a:pt x="879" y="1031"/>
                  </a:cubicBezTo>
                  <a:cubicBezTo>
                    <a:pt x="866" y="664"/>
                    <a:pt x="679" y="308"/>
                    <a:pt x="426" y="52"/>
                  </a:cubicBezTo>
                  <a:cubicBezTo>
                    <a:pt x="392" y="16"/>
                    <a:pt x="349" y="1"/>
                    <a:pt x="30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2305;p44">
              <a:extLst>
                <a:ext uri="{FF2B5EF4-FFF2-40B4-BE49-F238E27FC236}">
                  <a16:creationId xmlns:a16="http://schemas.microsoft.com/office/drawing/2014/main" id="{AA0EF50F-7DC7-6D22-9332-A2BE27252AA3}"/>
                </a:ext>
              </a:extLst>
            </p:cNvPr>
            <p:cNvSpPr/>
            <p:nvPr/>
          </p:nvSpPr>
          <p:spPr>
            <a:xfrm>
              <a:off x="2862000" y="947975"/>
              <a:ext cx="90450" cy="43050"/>
            </a:xfrm>
            <a:custGeom>
              <a:avLst/>
              <a:gdLst/>
              <a:ahLst/>
              <a:cxnLst/>
              <a:rect l="l" t="t" r="r" b="b"/>
              <a:pathLst>
                <a:path w="3618" h="1722" extrusionOk="0">
                  <a:moveTo>
                    <a:pt x="2579" y="1"/>
                  </a:moveTo>
                  <a:cubicBezTo>
                    <a:pt x="2425" y="1"/>
                    <a:pt x="2242" y="14"/>
                    <a:pt x="2059" y="49"/>
                  </a:cubicBezTo>
                  <a:cubicBezTo>
                    <a:pt x="1835" y="87"/>
                    <a:pt x="1614" y="151"/>
                    <a:pt x="1454" y="209"/>
                  </a:cubicBezTo>
                  <a:cubicBezTo>
                    <a:pt x="1291" y="268"/>
                    <a:pt x="1187" y="317"/>
                    <a:pt x="1187" y="317"/>
                  </a:cubicBezTo>
                  <a:cubicBezTo>
                    <a:pt x="1187" y="317"/>
                    <a:pt x="779" y="540"/>
                    <a:pt x="443" y="873"/>
                  </a:cubicBezTo>
                  <a:cubicBezTo>
                    <a:pt x="274" y="1038"/>
                    <a:pt x="132" y="1241"/>
                    <a:pt x="66" y="1414"/>
                  </a:cubicBezTo>
                  <a:cubicBezTo>
                    <a:pt x="0" y="1589"/>
                    <a:pt x="3" y="1716"/>
                    <a:pt x="25" y="1721"/>
                  </a:cubicBezTo>
                  <a:cubicBezTo>
                    <a:pt x="25" y="1722"/>
                    <a:pt x="26" y="1722"/>
                    <a:pt x="27" y="1722"/>
                  </a:cubicBezTo>
                  <a:cubicBezTo>
                    <a:pt x="53" y="1722"/>
                    <a:pt x="94" y="1616"/>
                    <a:pt x="185" y="1487"/>
                  </a:cubicBezTo>
                  <a:cubicBezTo>
                    <a:pt x="205" y="1459"/>
                    <a:pt x="227" y="1429"/>
                    <a:pt x="252" y="1401"/>
                  </a:cubicBezTo>
                  <a:cubicBezTo>
                    <a:pt x="252" y="1412"/>
                    <a:pt x="254" y="1422"/>
                    <a:pt x="258" y="1423"/>
                  </a:cubicBezTo>
                  <a:cubicBezTo>
                    <a:pt x="259" y="1423"/>
                    <a:pt x="260" y="1424"/>
                    <a:pt x="262" y="1424"/>
                  </a:cubicBezTo>
                  <a:cubicBezTo>
                    <a:pt x="288" y="1424"/>
                    <a:pt x="348" y="1322"/>
                    <a:pt x="466" y="1207"/>
                  </a:cubicBezTo>
                  <a:cubicBezTo>
                    <a:pt x="587" y="1086"/>
                    <a:pt x="780" y="956"/>
                    <a:pt x="983" y="854"/>
                  </a:cubicBezTo>
                  <a:cubicBezTo>
                    <a:pt x="1184" y="751"/>
                    <a:pt x="1400" y="684"/>
                    <a:pt x="1562" y="649"/>
                  </a:cubicBezTo>
                  <a:cubicBezTo>
                    <a:pt x="1643" y="633"/>
                    <a:pt x="1711" y="620"/>
                    <a:pt x="1760" y="614"/>
                  </a:cubicBezTo>
                  <a:cubicBezTo>
                    <a:pt x="1808" y="608"/>
                    <a:pt x="1836" y="605"/>
                    <a:pt x="1836" y="605"/>
                  </a:cubicBezTo>
                  <a:cubicBezTo>
                    <a:pt x="1836" y="605"/>
                    <a:pt x="1945" y="581"/>
                    <a:pt x="2111" y="565"/>
                  </a:cubicBezTo>
                  <a:cubicBezTo>
                    <a:pt x="2175" y="559"/>
                    <a:pt x="2248" y="556"/>
                    <a:pt x="2325" y="556"/>
                  </a:cubicBezTo>
                  <a:cubicBezTo>
                    <a:pt x="2450" y="556"/>
                    <a:pt x="2587" y="565"/>
                    <a:pt x="2725" y="588"/>
                  </a:cubicBezTo>
                  <a:cubicBezTo>
                    <a:pt x="2948" y="624"/>
                    <a:pt x="3170" y="693"/>
                    <a:pt x="3327" y="767"/>
                  </a:cubicBezTo>
                  <a:cubicBezTo>
                    <a:pt x="3466" y="829"/>
                    <a:pt x="3561" y="891"/>
                    <a:pt x="3593" y="891"/>
                  </a:cubicBezTo>
                  <a:cubicBezTo>
                    <a:pt x="3597" y="891"/>
                    <a:pt x="3601" y="889"/>
                    <a:pt x="3603" y="887"/>
                  </a:cubicBezTo>
                  <a:cubicBezTo>
                    <a:pt x="3617" y="872"/>
                    <a:pt x="3545" y="761"/>
                    <a:pt x="3394" y="642"/>
                  </a:cubicBezTo>
                  <a:cubicBezTo>
                    <a:pt x="3242" y="522"/>
                    <a:pt x="3015" y="407"/>
                    <a:pt x="2776" y="332"/>
                  </a:cubicBezTo>
                  <a:cubicBezTo>
                    <a:pt x="2626" y="284"/>
                    <a:pt x="2471" y="255"/>
                    <a:pt x="2329" y="239"/>
                  </a:cubicBezTo>
                  <a:cubicBezTo>
                    <a:pt x="2663" y="144"/>
                    <a:pt x="2962" y="102"/>
                    <a:pt x="2960" y="59"/>
                  </a:cubicBezTo>
                  <a:cubicBezTo>
                    <a:pt x="2961" y="29"/>
                    <a:pt x="2802" y="1"/>
                    <a:pt x="2579"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2306;p44">
              <a:extLst>
                <a:ext uri="{FF2B5EF4-FFF2-40B4-BE49-F238E27FC236}">
                  <a16:creationId xmlns:a16="http://schemas.microsoft.com/office/drawing/2014/main" id="{F8007D21-ECF1-AB6E-B0BE-10BF5EDD3B65}"/>
                </a:ext>
              </a:extLst>
            </p:cNvPr>
            <p:cNvSpPr/>
            <p:nvPr/>
          </p:nvSpPr>
          <p:spPr>
            <a:xfrm>
              <a:off x="2684525" y="947975"/>
              <a:ext cx="90450" cy="43050"/>
            </a:xfrm>
            <a:custGeom>
              <a:avLst/>
              <a:gdLst/>
              <a:ahLst/>
              <a:cxnLst/>
              <a:rect l="l" t="t" r="r" b="b"/>
              <a:pathLst>
                <a:path w="3618" h="1722" extrusionOk="0">
                  <a:moveTo>
                    <a:pt x="1039" y="1"/>
                  </a:moveTo>
                  <a:cubicBezTo>
                    <a:pt x="815" y="1"/>
                    <a:pt x="656" y="29"/>
                    <a:pt x="657" y="59"/>
                  </a:cubicBezTo>
                  <a:cubicBezTo>
                    <a:pt x="655" y="102"/>
                    <a:pt x="956" y="144"/>
                    <a:pt x="1288" y="239"/>
                  </a:cubicBezTo>
                  <a:cubicBezTo>
                    <a:pt x="1148" y="255"/>
                    <a:pt x="993" y="284"/>
                    <a:pt x="842" y="332"/>
                  </a:cubicBezTo>
                  <a:cubicBezTo>
                    <a:pt x="602" y="407"/>
                    <a:pt x="375" y="522"/>
                    <a:pt x="224" y="642"/>
                  </a:cubicBezTo>
                  <a:cubicBezTo>
                    <a:pt x="73" y="761"/>
                    <a:pt x="0" y="872"/>
                    <a:pt x="15" y="887"/>
                  </a:cubicBezTo>
                  <a:cubicBezTo>
                    <a:pt x="17" y="889"/>
                    <a:pt x="20" y="891"/>
                    <a:pt x="25" y="891"/>
                  </a:cubicBezTo>
                  <a:cubicBezTo>
                    <a:pt x="57" y="891"/>
                    <a:pt x="151" y="829"/>
                    <a:pt x="291" y="767"/>
                  </a:cubicBezTo>
                  <a:cubicBezTo>
                    <a:pt x="448" y="693"/>
                    <a:pt x="669" y="624"/>
                    <a:pt x="893" y="588"/>
                  </a:cubicBezTo>
                  <a:cubicBezTo>
                    <a:pt x="1030" y="565"/>
                    <a:pt x="1168" y="556"/>
                    <a:pt x="1292" y="556"/>
                  </a:cubicBezTo>
                  <a:cubicBezTo>
                    <a:pt x="1370" y="556"/>
                    <a:pt x="1443" y="559"/>
                    <a:pt x="1507" y="565"/>
                  </a:cubicBezTo>
                  <a:cubicBezTo>
                    <a:pt x="1673" y="581"/>
                    <a:pt x="1782" y="605"/>
                    <a:pt x="1782" y="605"/>
                  </a:cubicBezTo>
                  <a:cubicBezTo>
                    <a:pt x="1782" y="605"/>
                    <a:pt x="1809" y="608"/>
                    <a:pt x="1857" y="614"/>
                  </a:cubicBezTo>
                  <a:cubicBezTo>
                    <a:pt x="1906" y="620"/>
                    <a:pt x="1974" y="633"/>
                    <a:pt x="2055" y="649"/>
                  </a:cubicBezTo>
                  <a:cubicBezTo>
                    <a:pt x="2218" y="684"/>
                    <a:pt x="2434" y="751"/>
                    <a:pt x="2635" y="854"/>
                  </a:cubicBezTo>
                  <a:cubicBezTo>
                    <a:pt x="2837" y="956"/>
                    <a:pt x="3030" y="1086"/>
                    <a:pt x="3152" y="1207"/>
                  </a:cubicBezTo>
                  <a:cubicBezTo>
                    <a:pt x="3270" y="1322"/>
                    <a:pt x="3329" y="1424"/>
                    <a:pt x="3356" y="1424"/>
                  </a:cubicBezTo>
                  <a:cubicBezTo>
                    <a:pt x="3357" y="1424"/>
                    <a:pt x="3358" y="1423"/>
                    <a:pt x="3359" y="1423"/>
                  </a:cubicBezTo>
                  <a:cubicBezTo>
                    <a:pt x="3364" y="1422"/>
                    <a:pt x="3366" y="1412"/>
                    <a:pt x="3366" y="1401"/>
                  </a:cubicBezTo>
                  <a:cubicBezTo>
                    <a:pt x="3390" y="1429"/>
                    <a:pt x="3413" y="1459"/>
                    <a:pt x="3433" y="1487"/>
                  </a:cubicBezTo>
                  <a:cubicBezTo>
                    <a:pt x="3523" y="1616"/>
                    <a:pt x="3565" y="1722"/>
                    <a:pt x="3591" y="1722"/>
                  </a:cubicBezTo>
                  <a:cubicBezTo>
                    <a:pt x="3591" y="1722"/>
                    <a:pt x="3592" y="1722"/>
                    <a:pt x="3593" y="1721"/>
                  </a:cubicBezTo>
                  <a:cubicBezTo>
                    <a:pt x="3613" y="1716"/>
                    <a:pt x="3617" y="1589"/>
                    <a:pt x="3551" y="1414"/>
                  </a:cubicBezTo>
                  <a:cubicBezTo>
                    <a:pt x="3486" y="1241"/>
                    <a:pt x="3343" y="1038"/>
                    <a:pt x="3174" y="873"/>
                  </a:cubicBezTo>
                  <a:cubicBezTo>
                    <a:pt x="2838" y="540"/>
                    <a:pt x="2431" y="317"/>
                    <a:pt x="2431" y="317"/>
                  </a:cubicBezTo>
                  <a:cubicBezTo>
                    <a:pt x="2431" y="317"/>
                    <a:pt x="2327" y="268"/>
                    <a:pt x="2165" y="209"/>
                  </a:cubicBezTo>
                  <a:cubicBezTo>
                    <a:pt x="2003" y="151"/>
                    <a:pt x="1783" y="87"/>
                    <a:pt x="1559" y="49"/>
                  </a:cubicBezTo>
                  <a:cubicBezTo>
                    <a:pt x="1376" y="14"/>
                    <a:pt x="1192" y="1"/>
                    <a:pt x="1039"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2307;p44">
              <a:extLst>
                <a:ext uri="{FF2B5EF4-FFF2-40B4-BE49-F238E27FC236}">
                  <a16:creationId xmlns:a16="http://schemas.microsoft.com/office/drawing/2014/main" id="{D2484FAE-4A8D-219A-E1FA-B5A6AFA0046A}"/>
                </a:ext>
              </a:extLst>
            </p:cNvPr>
            <p:cNvSpPr/>
            <p:nvPr/>
          </p:nvSpPr>
          <p:spPr>
            <a:xfrm>
              <a:off x="2757150" y="1026300"/>
              <a:ext cx="130575" cy="69750"/>
            </a:xfrm>
            <a:custGeom>
              <a:avLst/>
              <a:gdLst/>
              <a:ahLst/>
              <a:cxnLst/>
              <a:rect l="l" t="t" r="r" b="b"/>
              <a:pathLst>
                <a:path w="5223" h="2790" extrusionOk="0">
                  <a:moveTo>
                    <a:pt x="5222" y="0"/>
                  </a:moveTo>
                  <a:cubicBezTo>
                    <a:pt x="5222" y="0"/>
                    <a:pt x="4383" y="908"/>
                    <a:pt x="2646" y="953"/>
                  </a:cubicBezTo>
                  <a:cubicBezTo>
                    <a:pt x="2608" y="954"/>
                    <a:pt x="2570" y="954"/>
                    <a:pt x="2532" y="954"/>
                  </a:cubicBezTo>
                  <a:cubicBezTo>
                    <a:pt x="870" y="954"/>
                    <a:pt x="1" y="33"/>
                    <a:pt x="1" y="33"/>
                  </a:cubicBezTo>
                  <a:lnTo>
                    <a:pt x="1" y="33"/>
                  </a:lnTo>
                  <a:cubicBezTo>
                    <a:pt x="1" y="33"/>
                    <a:pt x="413" y="2790"/>
                    <a:pt x="2665" y="2790"/>
                  </a:cubicBezTo>
                  <a:cubicBezTo>
                    <a:pt x="2680" y="2790"/>
                    <a:pt x="2695" y="2790"/>
                    <a:pt x="2710" y="2789"/>
                  </a:cubicBezTo>
                  <a:cubicBezTo>
                    <a:pt x="4746" y="2755"/>
                    <a:pt x="5222" y="0"/>
                    <a:pt x="522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2308;p44">
              <a:extLst>
                <a:ext uri="{FF2B5EF4-FFF2-40B4-BE49-F238E27FC236}">
                  <a16:creationId xmlns:a16="http://schemas.microsoft.com/office/drawing/2014/main" id="{47A51A68-FC04-AC35-BB20-D75B17FFB0A3}"/>
                </a:ext>
              </a:extLst>
            </p:cNvPr>
            <p:cNvSpPr/>
            <p:nvPr/>
          </p:nvSpPr>
          <p:spPr>
            <a:xfrm>
              <a:off x="2782275" y="1068075"/>
              <a:ext cx="80725" cy="27975"/>
            </a:xfrm>
            <a:custGeom>
              <a:avLst/>
              <a:gdLst/>
              <a:ahLst/>
              <a:cxnLst/>
              <a:rect l="l" t="t" r="r" b="b"/>
              <a:pathLst>
                <a:path w="3229" h="1119" extrusionOk="0">
                  <a:moveTo>
                    <a:pt x="1618" y="0"/>
                  </a:moveTo>
                  <a:cubicBezTo>
                    <a:pt x="846" y="0"/>
                    <a:pt x="258" y="279"/>
                    <a:pt x="0" y="434"/>
                  </a:cubicBezTo>
                  <a:cubicBezTo>
                    <a:pt x="394" y="828"/>
                    <a:pt x="931" y="1119"/>
                    <a:pt x="1664" y="1119"/>
                  </a:cubicBezTo>
                  <a:cubicBezTo>
                    <a:pt x="1678" y="1119"/>
                    <a:pt x="1693" y="1119"/>
                    <a:pt x="1707" y="1118"/>
                  </a:cubicBezTo>
                  <a:cubicBezTo>
                    <a:pt x="2366" y="1108"/>
                    <a:pt x="2860" y="811"/>
                    <a:pt x="3229" y="416"/>
                  </a:cubicBezTo>
                  <a:cubicBezTo>
                    <a:pt x="2644" y="107"/>
                    <a:pt x="2096" y="0"/>
                    <a:pt x="1618" y="0"/>
                  </a:cubicBezTo>
                  <a:close/>
                </a:path>
              </a:pathLst>
            </a:custGeom>
            <a:solidFill>
              <a:srgbClr val="E2A8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2309;p44">
              <a:extLst>
                <a:ext uri="{FF2B5EF4-FFF2-40B4-BE49-F238E27FC236}">
                  <a16:creationId xmlns:a16="http://schemas.microsoft.com/office/drawing/2014/main" id="{6F65CEFE-84BE-1CFF-C11B-83615F3B0160}"/>
                </a:ext>
              </a:extLst>
            </p:cNvPr>
            <p:cNvSpPr/>
            <p:nvPr/>
          </p:nvSpPr>
          <p:spPr>
            <a:xfrm>
              <a:off x="2764400" y="1033450"/>
              <a:ext cx="113450" cy="35775"/>
            </a:xfrm>
            <a:custGeom>
              <a:avLst/>
              <a:gdLst/>
              <a:ahLst/>
              <a:cxnLst/>
              <a:rect l="l" t="t" r="r" b="b"/>
              <a:pathLst>
                <a:path w="4538" h="1431" extrusionOk="0">
                  <a:moveTo>
                    <a:pt x="17" y="1"/>
                  </a:moveTo>
                  <a:lnTo>
                    <a:pt x="17" y="1"/>
                  </a:lnTo>
                  <a:cubicBezTo>
                    <a:pt x="0" y="120"/>
                    <a:pt x="271" y="1431"/>
                    <a:pt x="2242" y="1431"/>
                  </a:cubicBezTo>
                  <a:cubicBezTo>
                    <a:pt x="3819" y="1429"/>
                    <a:pt x="4372" y="452"/>
                    <a:pt x="4537" y="29"/>
                  </a:cubicBezTo>
                  <a:lnTo>
                    <a:pt x="4537" y="29"/>
                  </a:lnTo>
                  <a:cubicBezTo>
                    <a:pt x="4130" y="296"/>
                    <a:pt x="3410" y="640"/>
                    <a:pt x="2358" y="667"/>
                  </a:cubicBezTo>
                  <a:cubicBezTo>
                    <a:pt x="2320" y="668"/>
                    <a:pt x="2282" y="668"/>
                    <a:pt x="2244" y="668"/>
                  </a:cubicBezTo>
                  <a:cubicBezTo>
                    <a:pt x="1153" y="668"/>
                    <a:pt x="405" y="273"/>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2310;p44">
              <a:extLst>
                <a:ext uri="{FF2B5EF4-FFF2-40B4-BE49-F238E27FC236}">
                  <a16:creationId xmlns:a16="http://schemas.microsoft.com/office/drawing/2014/main" id="{C1F2C2BC-CFCB-5661-F6C0-E20E684D4DBD}"/>
                </a:ext>
              </a:extLst>
            </p:cNvPr>
            <p:cNvSpPr/>
            <p:nvPr/>
          </p:nvSpPr>
          <p:spPr>
            <a:xfrm>
              <a:off x="2744300" y="1019525"/>
              <a:ext cx="18325" cy="11925"/>
            </a:xfrm>
            <a:custGeom>
              <a:avLst/>
              <a:gdLst/>
              <a:ahLst/>
              <a:cxnLst/>
              <a:rect l="l" t="t" r="r" b="b"/>
              <a:pathLst>
                <a:path w="733" h="477" extrusionOk="0">
                  <a:moveTo>
                    <a:pt x="685" y="1"/>
                  </a:moveTo>
                  <a:cubicBezTo>
                    <a:pt x="645" y="1"/>
                    <a:pt x="577" y="63"/>
                    <a:pt x="503" y="104"/>
                  </a:cubicBezTo>
                  <a:cubicBezTo>
                    <a:pt x="422" y="151"/>
                    <a:pt x="341" y="176"/>
                    <a:pt x="341" y="176"/>
                  </a:cubicBezTo>
                  <a:cubicBezTo>
                    <a:pt x="341" y="176"/>
                    <a:pt x="277" y="233"/>
                    <a:pt x="195" y="276"/>
                  </a:cubicBezTo>
                  <a:cubicBezTo>
                    <a:pt x="113" y="321"/>
                    <a:pt x="14" y="347"/>
                    <a:pt x="6" y="385"/>
                  </a:cubicBezTo>
                  <a:cubicBezTo>
                    <a:pt x="0" y="425"/>
                    <a:pt x="109" y="477"/>
                    <a:pt x="234" y="477"/>
                  </a:cubicBezTo>
                  <a:cubicBezTo>
                    <a:pt x="235" y="477"/>
                    <a:pt x="236" y="477"/>
                    <a:pt x="238" y="477"/>
                  </a:cubicBezTo>
                  <a:cubicBezTo>
                    <a:pt x="239" y="477"/>
                    <a:pt x="240" y="477"/>
                    <a:pt x="242" y="477"/>
                  </a:cubicBezTo>
                  <a:cubicBezTo>
                    <a:pt x="365" y="477"/>
                    <a:pt x="483" y="429"/>
                    <a:pt x="483" y="429"/>
                  </a:cubicBezTo>
                  <a:cubicBezTo>
                    <a:pt x="483" y="429"/>
                    <a:pt x="587" y="351"/>
                    <a:pt x="651" y="244"/>
                  </a:cubicBezTo>
                  <a:cubicBezTo>
                    <a:pt x="718" y="138"/>
                    <a:pt x="733" y="16"/>
                    <a:pt x="696" y="3"/>
                  </a:cubicBezTo>
                  <a:cubicBezTo>
                    <a:pt x="692" y="1"/>
                    <a:pt x="689" y="1"/>
                    <a:pt x="685"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2311;p44">
              <a:extLst>
                <a:ext uri="{FF2B5EF4-FFF2-40B4-BE49-F238E27FC236}">
                  <a16:creationId xmlns:a16="http://schemas.microsoft.com/office/drawing/2014/main" id="{E094ABA4-3AB9-EC83-CB32-EEEA7AB97890}"/>
                </a:ext>
              </a:extLst>
            </p:cNvPr>
            <p:cNvSpPr/>
            <p:nvPr/>
          </p:nvSpPr>
          <p:spPr>
            <a:xfrm>
              <a:off x="2882400" y="1017525"/>
              <a:ext cx="16975" cy="12450"/>
            </a:xfrm>
            <a:custGeom>
              <a:avLst/>
              <a:gdLst/>
              <a:ahLst/>
              <a:cxnLst/>
              <a:rect l="l" t="t" r="r" b="b"/>
              <a:pathLst>
                <a:path w="679" h="498" extrusionOk="0">
                  <a:moveTo>
                    <a:pt x="65" y="0"/>
                  </a:moveTo>
                  <a:cubicBezTo>
                    <a:pt x="64" y="0"/>
                    <a:pt x="64" y="0"/>
                    <a:pt x="63" y="1"/>
                  </a:cubicBezTo>
                  <a:cubicBezTo>
                    <a:pt x="23" y="3"/>
                    <a:pt x="0" y="124"/>
                    <a:pt x="53" y="243"/>
                  </a:cubicBezTo>
                  <a:cubicBezTo>
                    <a:pt x="99" y="361"/>
                    <a:pt x="202" y="444"/>
                    <a:pt x="202" y="444"/>
                  </a:cubicBezTo>
                  <a:cubicBezTo>
                    <a:pt x="202" y="444"/>
                    <a:pt x="308" y="498"/>
                    <a:pt x="428" y="498"/>
                  </a:cubicBezTo>
                  <a:cubicBezTo>
                    <a:pt x="434" y="498"/>
                    <a:pt x="440" y="497"/>
                    <a:pt x="447" y="497"/>
                  </a:cubicBezTo>
                  <a:cubicBezTo>
                    <a:pt x="576" y="496"/>
                    <a:pt x="678" y="426"/>
                    <a:pt x="664" y="388"/>
                  </a:cubicBezTo>
                  <a:cubicBezTo>
                    <a:pt x="649" y="351"/>
                    <a:pt x="554" y="339"/>
                    <a:pt x="484" y="297"/>
                  </a:cubicBezTo>
                  <a:cubicBezTo>
                    <a:pt x="411" y="256"/>
                    <a:pt x="358" y="202"/>
                    <a:pt x="358" y="202"/>
                  </a:cubicBezTo>
                  <a:cubicBezTo>
                    <a:pt x="358" y="202"/>
                    <a:pt x="287" y="178"/>
                    <a:pt x="220" y="127"/>
                  </a:cubicBezTo>
                  <a:cubicBezTo>
                    <a:pt x="154" y="80"/>
                    <a:pt x="104" y="0"/>
                    <a:pt x="65"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2312;p44">
              <a:extLst>
                <a:ext uri="{FF2B5EF4-FFF2-40B4-BE49-F238E27FC236}">
                  <a16:creationId xmlns:a16="http://schemas.microsoft.com/office/drawing/2014/main" id="{877678F7-FB75-2F46-5DCA-1981006F04F0}"/>
                </a:ext>
              </a:extLst>
            </p:cNvPr>
            <p:cNvSpPr/>
            <p:nvPr/>
          </p:nvSpPr>
          <p:spPr>
            <a:xfrm>
              <a:off x="2756875" y="1025225"/>
              <a:ext cx="131400" cy="25950"/>
            </a:xfrm>
            <a:custGeom>
              <a:avLst/>
              <a:gdLst/>
              <a:ahLst/>
              <a:cxnLst/>
              <a:rect l="l" t="t" r="r" b="b"/>
              <a:pathLst>
                <a:path w="5256" h="1038" extrusionOk="0">
                  <a:moveTo>
                    <a:pt x="10" y="1"/>
                  </a:moveTo>
                  <a:cubicBezTo>
                    <a:pt x="9" y="1"/>
                    <a:pt x="9" y="1"/>
                    <a:pt x="8" y="2"/>
                  </a:cubicBezTo>
                  <a:cubicBezTo>
                    <a:pt x="1" y="9"/>
                    <a:pt x="104" y="159"/>
                    <a:pt x="321" y="323"/>
                  </a:cubicBezTo>
                  <a:cubicBezTo>
                    <a:pt x="535" y="489"/>
                    <a:pt x="860" y="654"/>
                    <a:pt x="1200" y="769"/>
                  </a:cubicBezTo>
                  <a:cubicBezTo>
                    <a:pt x="1536" y="886"/>
                    <a:pt x="1885" y="980"/>
                    <a:pt x="2158" y="1008"/>
                  </a:cubicBezTo>
                  <a:cubicBezTo>
                    <a:pt x="2364" y="1034"/>
                    <a:pt x="2519" y="1037"/>
                    <a:pt x="2581" y="1037"/>
                  </a:cubicBezTo>
                  <a:cubicBezTo>
                    <a:pt x="2601" y="1037"/>
                    <a:pt x="2611" y="1037"/>
                    <a:pt x="2611" y="1037"/>
                  </a:cubicBezTo>
                  <a:cubicBezTo>
                    <a:pt x="2611" y="1037"/>
                    <a:pt x="2792" y="1035"/>
                    <a:pt x="3061" y="998"/>
                  </a:cubicBezTo>
                  <a:cubicBezTo>
                    <a:pt x="3328" y="960"/>
                    <a:pt x="3683" y="881"/>
                    <a:pt x="4019" y="753"/>
                  </a:cubicBezTo>
                  <a:cubicBezTo>
                    <a:pt x="4355" y="625"/>
                    <a:pt x="4673" y="454"/>
                    <a:pt x="4897" y="309"/>
                  </a:cubicBezTo>
                  <a:cubicBezTo>
                    <a:pt x="5122" y="163"/>
                    <a:pt x="5256" y="47"/>
                    <a:pt x="5249" y="38"/>
                  </a:cubicBezTo>
                  <a:cubicBezTo>
                    <a:pt x="5249" y="37"/>
                    <a:pt x="5248" y="37"/>
                    <a:pt x="5247" y="37"/>
                  </a:cubicBezTo>
                  <a:cubicBezTo>
                    <a:pt x="5224" y="37"/>
                    <a:pt x="5078" y="128"/>
                    <a:pt x="4857" y="245"/>
                  </a:cubicBezTo>
                  <a:cubicBezTo>
                    <a:pt x="4624" y="369"/>
                    <a:pt x="4306" y="518"/>
                    <a:pt x="3973" y="625"/>
                  </a:cubicBezTo>
                  <a:cubicBezTo>
                    <a:pt x="3642" y="733"/>
                    <a:pt x="3297" y="797"/>
                    <a:pt x="3040" y="822"/>
                  </a:cubicBezTo>
                  <a:cubicBezTo>
                    <a:pt x="2832" y="843"/>
                    <a:pt x="2678" y="845"/>
                    <a:pt x="2627" y="845"/>
                  </a:cubicBezTo>
                  <a:cubicBezTo>
                    <a:pt x="2615" y="845"/>
                    <a:pt x="2608" y="845"/>
                    <a:pt x="2608" y="845"/>
                  </a:cubicBezTo>
                  <a:cubicBezTo>
                    <a:pt x="2608" y="845"/>
                    <a:pt x="2574" y="847"/>
                    <a:pt x="2513" y="847"/>
                  </a:cubicBezTo>
                  <a:cubicBezTo>
                    <a:pt x="2438" y="847"/>
                    <a:pt x="2320" y="844"/>
                    <a:pt x="2177" y="833"/>
                  </a:cubicBezTo>
                  <a:cubicBezTo>
                    <a:pt x="1918" y="816"/>
                    <a:pt x="1579" y="739"/>
                    <a:pt x="1240" y="640"/>
                  </a:cubicBezTo>
                  <a:cubicBezTo>
                    <a:pt x="903" y="544"/>
                    <a:pt x="583" y="404"/>
                    <a:pt x="363" y="261"/>
                  </a:cubicBezTo>
                  <a:cubicBezTo>
                    <a:pt x="149" y="127"/>
                    <a:pt x="28" y="1"/>
                    <a:pt x="10"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2313;p44">
              <a:extLst>
                <a:ext uri="{FF2B5EF4-FFF2-40B4-BE49-F238E27FC236}">
                  <a16:creationId xmlns:a16="http://schemas.microsoft.com/office/drawing/2014/main" id="{3A8ED964-E1BC-2C34-C789-59C5A80D19BF}"/>
                </a:ext>
              </a:extLst>
            </p:cNvPr>
            <p:cNvSpPr/>
            <p:nvPr/>
          </p:nvSpPr>
          <p:spPr>
            <a:xfrm>
              <a:off x="2779075" y="1073825"/>
              <a:ext cx="87900" cy="22225"/>
            </a:xfrm>
            <a:custGeom>
              <a:avLst/>
              <a:gdLst/>
              <a:ahLst/>
              <a:cxnLst/>
              <a:rect l="l" t="t" r="r" b="b"/>
              <a:pathLst>
                <a:path w="3516" h="889" extrusionOk="0">
                  <a:moveTo>
                    <a:pt x="3496" y="0"/>
                  </a:moveTo>
                  <a:cubicBezTo>
                    <a:pt x="3441" y="0"/>
                    <a:pt x="3375" y="16"/>
                    <a:pt x="3291" y="53"/>
                  </a:cubicBezTo>
                  <a:cubicBezTo>
                    <a:pt x="2683" y="322"/>
                    <a:pt x="2201" y="450"/>
                    <a:pt x="1755" y="450"/>
                  </a:cubicBezTo>
                  <a:cubicBezTo>
                    <a:pt x="1429" y="450"/>
                    <a:pt x="1122" y="382"/>
                    <a:pt x="798" y="249"/>
                  </a:cubicBezTo>
                  <a:cubicBezTo>
                    <a:pt x="459" y="109"/>
                    <a:pt x="209" y="70"/>
                    <a:pt x="34" y="70"/>
                  </a:cubicBezTo>
                  <a:cubicBezTo>
                    <a:pt x="23" y="70"/>
                    <a:pt x="11" y="70"/>
                    <a:pt x="0" y="70"/>
                  </a:cubicBezTo>
                  <a:cubicBezTo>
                    <a:pt x="404" y="528"/>
                    <a:pt x="977" y="889"/>
                    <a:pt x="1793" y="889"/>
                  </a:cubicBezTo>
                  <a:cubicBezTo>
                    <a:pt x="1807" y="889"/>
                    <a:pt x="1821" y="889"/>
                    <a:pt x="1835" y="888"/>
                  </a:cubicBezTo>
                  <a:cubicBezTo>
                    <a:pt x="2593" y="876"/>
                    <a:pt x="3135" y="486"/>
                    <a:pt x="3515" y="1"/>
                  </a:cubicBezTo>
                  <a:cubicBezTo>
                    <a:pt x="3509" y="0"/>
                    <a:pt x="3503"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2314;p44">
              <a:extLst>
                <a:ext uri="{FF2B5EF4-FFF2-40B4-BE49-F238E27FC236}">
                  <a16:creationId xmlns:a16="http://schemas.microsoft.com/office/drawing/2014/main" id="{567B6D65-3663-0299-C758-7C6A247BF981}"/>
                </a:ext>
              </a:extLst>
            </p:cNvPr>
            <p:cNvSpPr/>
            <p:nvPr/>
          </p:nvSpPr>
          <p:spPr>
            <a:xfrm>
              <a:off x="2764625" y="1033450"/>
              <a:ext cx="113225" cy="22050"/>
            </a:xfrm>
            <a:custGeom>
              <a:avLst/>
              <a:gdLst/>
              <a:ahLst/>
              <a:cxnLst/>
              <a:rect l="l" t="t" r="r" b="b"/>
              <a:pathLst>
                <a:path w="4529" h="882" extrusionOk="0">
                  <a:moveTo>
                    <a:pt x="8" y="1"/>
                  </a:moveTo>
                  <a:cubicBezTo>
                    <a:pt x="1" y="59"/>
                    <a:pt x="60" y="395"/>
                    <a:pt x="346" y="726"/>
                  </a:cubicBezTo>
                  <a:cubicBezTo>
                    <a:pt x="300" y="590"/>
                    <a:pt x="270" y="429"/>
                    <a:pt x="385" y="429"/>
                  </a:cubicBezTo>
                  <a:cubicBezTo>
                    <a:pt x="396" y="429"/>
                    <a:pt x="409" y="431"/>
                    <a:pt x="424" y="434"/>
                  </a:cubicBezTo>
                  <a:cubicBezTo>
                    <a:pt x="688" y="497"/>
                    <a:pt x="1308" y="881"/>
                    <a:pt x="2298" y="881"/>
                  </a:cubicBezTo>
                  <a:cubicBezTo>
                    <a:pt x="2315" y="881"/>
                    <a:pt x="2333" y="881"/>
                    <a:pt x="2350" y="881"/>
                  </a:cubicBezTo>
                  <a:cubicBezTo>
                    <a:pt x="3222" y="870"/>
                    <a:pt x="3685" y="487"/>
                    <a:pt x="3896" y="487"/>
                  </a:cubicBezTo>
                  <a:cubicBezTo>
                    <a:pt x="3932" y="487"/>
                    <a:pt x="3960" y="498"/>
                    <a:pt x="3983" y="524"/>
                  </a:cubicBezTo>
                  <a:cubicBezTo>
                    <a:pt x="4047" y="598"/>
                    <a:pt x="4008" y="731"/>
                    <a:pt x="3942" y="858"/>
                  </a:cubicBezTo>
                  <a:cubicBezTo>
                    <a:pt x="4276" y="567"/>
                    <a:pt x="4448" y="233"/>
                    <a:pt x="4528" y="29"/>
                  </a:cubicBezTo>
                  <a:lnTo>
                    <a:pt x="4528" y="29"/>
                  </a:lnTo>
                  <a:cubicBezTo>
                    <a:pt x="4121" y="296"/>
                    <a:pt x="3401" y="640"/>
                    <a:pt x="2349" y="667"/>
                  </a:cubicBezTo>
                  <a:cubicBezTo>
                    <a:pt x="2311" y="668"/>
                    <a:pt x="2273" y="668"/>
                    <a:pt x="2235" y="668"/>
                  </a:cubicBezTo>
                  <a:cubicBezTo>
                    <a:pt x="1144" y="668"/>
                    <a:pt x="396" y="273"/>
                    <a:pt x="8" y="1"/>
                  </a:cubicBezTo>
                  <a:close/>
                </a:path>
              </a:pathLst>
            </a:custGeom>
            <a:solidFill>
              <a:srgbClr val="2E0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2315;p44">
              <a:extLst>
                <a:ext uri="{FF2B5EF4-FFF2-40B4-BE49-F238E27FC236}">
                  <a16:creationId xmlns:a16="http://schemas.microsoft.com/office/drawing/2014/main" id="{AB85B09E-2BB1-482D-7750-3F901DA12891}"/>
                </a:ext>
              </a:extLst>
            </p:cNvPr>
            <p:cNvSpPr/>
            <p:nvPr/>
          </p:nvSpPr>
          <p:spPr>
            <a:xfrm>
              <a:off x="2779125" y="1073800"/>
              <a:ext cx="87850" cy="22200"/>
            </a:xfrm>
            <a:custGeom>
              <a:avLst/>
              <a:gdLst/>
              <a:ahLst/>
              <a:cxnLst/>
              <a:rect l="l" t="t" r="r" b="b"/>
              <a:pathLst>
                <a:path w="3514" h="888" extrusionOk="0">
                  <a:moveTo>
                    <a:pt x="3494" y="0"/>
                  </a:moveTo>
                  <a:cubicBezTo>
                    <a:pt x="3439" y="0"/>
                    <a:pt x="3373" y="16"/>
                    <a:pt x="3289" y="53"/>
                  </a:cubicBezTo>
                  <a:cubicBezTo>
                    <a:pt x="3221" y="83"/>
                    <a:pt x="3156" y="111"/>
                    <a:pt x="3093" y="137"/>
                  </a:cubicBezTo>
                  <a:cubicBezTo>
                    <a:pt x="3107" y="177"/>
                    <a:pt x="3102" y="235"/>
                    <a:pt x="3060" y="326"/>
                  </a:cubicBezTo>
                  <a:cubicBezTo>
                    <a:pt x="2940" y="575"/>
                    <a:pt x="2346" y="784"/>
                    <a:pt x="1751" y="784"/>
                  </a:cubicBezTo>
                  <a:cubicBezTo>
                    <a:pt x="1524" y="784"/>
                    <a:pt x="1296" y="753"/>
                    <a:pt x="1095" y="683"/>
                  </a:cubicBezTo>
                  <a:cubicBezTo>
                    <a:pt x="614" y="513"/>
                    <a:pt x="518" y="284"/>
                    <a:pt x="509" y="147"/>
                  </a:cubicBezTo>
                  <a:cubicBezTo>
                    <a:pt x="307" y="89"/>
                    <a:pt x="149" y="70"/>
                    <a:pt x="28" y="70"/>
                  </a:cubicBezTo>
                  <a:cubicBezTo>
                    <a:pt x="19" y="70"/>
                    <a:pt x="10" y="70"/>
                    <a:pt x="1" y="70"/>
                  </a:cubicBezTo>
                  <a:cubicBezTo>
                    <a:pt x="401" y="528"/>
                    <a:pt x="972" y="888"/>
                    <a:pt x="1784" y="888"/>
                  </a:cubicBezTo>
                  <a:cubicBezTo>
                    <a:pt x="1800" y="888"/>
                    <a:pt x="1817" y="888"/>
                    <a:pt x="1833" y="887"/>
                  </a:cubicBezTo>
                  <a:cubicBezTo>
                    <a:pt x="2591" y="876"/>
                    <a:pt x="3133" y="486"/>
                    <a:pt x="3513" y="1"/>
                  </a:cubicBezTo>
                  <a:cubicBezTo>
                    <a:pt x="3507" y="0"/>
                    <a:pt x="3501" y="0"/>
                    <a:pt x="3494" y="0"/>
                  </a:cubicBezTo>
                  <a:close/>
                </a:path>
              </a:pathLst>
            </a:custGeom>
            <a:solidFill>
              <a:srgbClr val="2E00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2316;p44">
              <a:extLst>
                <a:ext uri="{FF2B5EF4-FFF2-40B4-BE49-F238E27FC236}">
                  <a16:creationId xmlns:a16="http://schemas.microsoft.com/office/drawing/2014/main" id="{94A7BC85-D443-A519-95D3-17E2D9E0CE03}"/>
                </a:ext>
              </a:extLst>
            </p:cNvPr>
            <p:cNvSpPr/>
            <p:nvPr/>
          </p:nvSpPr>
          <p:spPr>
            <a:xfrm>
              <a:off x="2816775" y="1101125"/>
              <a:ext cx="21125" cy="5350"/>
            </a:xfrm>
            <a:custGeom>
              <a:avLst/>
              <a:gdLst/>
              <a:ahLst/>
              <a:cxnLst/>
              <a:rect l="l" t="t" r="r" b="b"/>
              <a:pathLst>
                <a:path w="845" h="214" extrusionOk="0">
                  <a:moveTo>
                    <a:pt x="832" y="1"/>
                  </a:moveTo>
                  <a:cubicBezTo>
                    <a:pt x="813" y="1"/>
                    <a:pt x="729" y="55"/>
                    <a:pt x="633" y="82"/>
                  </a:cubicBezTo>
                  <a:cubicBezTo>
                    <a:pt x="532" y="114"/>
                    <a:pt x="428" y="117"/>
                    <a:pt x="428" y="117"/>
                  </a:cubicBezTo>
                  <a:cubicBezTo>
                    <a:pt x="428" y="117"/>
                    <a:pt x="378" y="125"/>
                    <a:pt x="312" y="125"/>
                  </a:cubicBezTo>
                  <a:cubicBezTo>
                    <a:pt x="284" y="125"/>
                    <a:pt x="252" y="123"/>
                    <a:pt x="221" y="119"/>
                  </a:cubicBezTo>
                  <a:cubicBezTo>
                    <a:pt x="127" y="109"/>
                    <a:pt x="38" y="74"/>
                    <a:pt x="15" y="74"/>
                  </a:cubicBezTo>
                  <a:cubicBezTo>
                    <a:pt x="11" y="74"/>
                    <a:pt x="9" y="74"/>
                    <a:pt x="9" y="76"/>
                  </a:cubicBezTo>
                  <a:cubicBezTo>
                    <a:pt x="0" y="86"/>
                    <a:pt x="94" y="156"/>
                    <a:pt x="207" y="186"/>
                  </a:cubicBezTo>
                  <a:cubicBezTo>
                    <a:pt x="287" y="210"/>
                    <a:pt x="371" y="214"/>
                    <a:pt x="412" y="214"/>
                  </a:cubicBezTo>
                  <a:cubicBezTo>
                    <a:pt x="428" y="214"/>
                    <a:pt x="437" y="213"/>
                    <a:pt x="437" y="213"/>
                  </a:cubicBezTo>
                  <a:cubicBezTo>
                    <a:pt x="437" y="213"/>
                    <a:pt x="556" y="198"/>
                    <a:pt x="660" y="146"/>
                  </a:cubicBezTo>
                  <a:cubicBezTo>
                    <a:pt x="765" y="96"/>
                    <a:pt x="845" y="12"/>
                    <a:pt x="835" y="2"/>
                  </a:cubicBezTo>
                  <a:cubicBezTo>
                    <a:pt x="835" y="1"/>
                    <a:pt x="834" y="1"/>
                    <a:pt x="832"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2317;p44">
              <a:extLst>
                <a:ext uri="{FF2B5EF4-FFF2-40B4-BE49-F238E27FC236}">
                  <a16:creationId xmlns:a16="http://schemas.microsoft.com/office/drawing/2014/main" id="{1434E66A-CBA0-9F14-9D42-216E06021318}"/>
                </a:ext>
              </a:extLst>
            </p:cNvPr>
            <p:cNvSpPr/>
            <p:nvPr/>
          </p:nvSpPr>
          <p:spPr>
            <a:xfrm>
              <a:off x="2869075" y="979975"/>
              <a:ext cx="27800" cy="15225"/>
            </a:xfrm>
            <a:custGeom>
              <a:avLst/>
              <a:gdLst/>
              <a:ahLst/>
              <a:cxnLst/>
              <a:rect l="l" t="t" r="r" b="b"/>
              <a:pathLst>
                <a:path w="1112" h="609" extrusionOk="0">
                  <a:moveTo>
                    <a:pt x="1086" y="0"/>
                  </a:moveTo>
                  <a:cubicBezTo>
                    <a:pt x="1036" y="0"/>
                    <a:pt x="911" y="19"/>
                    <a:pt x="790" y="58"/>
                  </a:cubicBezTo>
                  <a:cubicBezTo>
                    <a:pt x="635" y="104"/>
                    <a:pt x="489" y="178"/>
                    <a:pt x="489" y="178"/>
                  </a:cubicBezTo>
                  <a:cubicBezTo>
                    <a:pt x="489" y="178"/>
                    <a:pt x="347" y="260"/>
                    <a:pt x="224" y="367"/>
                  </a:cubicBezTo>
                  <a:cubicBezTo>
                    <a:pt x="101" y="472"/>
                    <a:pt x="1" y="600"/>
                    <a:pt x="10" y="608"/>
                  </a:cubicBezTo>
                  <a:cubicBezTo>
                    <a:pt x="11" y="608"/>
                    <a:pt x="11" y="608"/>
                    <a:pt x="12" y="608"/>
                  </a:cubicBezTo>
                  <a:cubicBezTo>
                    <a:pt x="30" y="608"/>
                    <a:pt x="142" y="504"/>
                    <a:pt x="266" y="420"/>
                  </a:cubicBezTo>
                  <a:cubicBezTo>
                    <a:pt x="395" y="329"/>
                    <a:pt x="534" y="260"/>
                    <a:pt x="534" y="260"/>
                  </a:cubicBezTo>
                  <a:cubicBezTo>
                    <a:pt x="534" y="260"/>
                    <a:pt x="668" y="179"/>
                    <a:pt x="814" y="120"/>
                  </a:cubicBezTo>
                  <a:cubicBezTo>
                    <a:pt x="957" y="58"/>
                    <a:pt x="1112" y="18"/>
                    <a:pt x="1109" y="4"/>
                  </a:cubicBezTo>
                  <a:cubicBezTo>
                    <a:pt x="1108" y="2"/>
                    <a:pt x="1100" y="0"/>
                    <a:pt x="1086"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2318;p44">
              <a:extLst>
                <a:ext uri="{FF2B5EF4-FFF2-40B4-BE49-F238E27FC236}">
                  <a16:creationId xmlns:a16="http://schemas.microsoft.com/office/drawing/2014/main" id="{C33C3F1F-4637-0E8D-7A9C-6B4380A2D21F}"/>
                </a:ext>
              </a:extLst>
            </p:cNvPr>
            <p:cNvSpPr/>
            <p:nvPr/>
          </p:nvSpPr>
          <p:spPr>
            <a:xfrm>
              <a:off x="2877800" y="992150"/>
              <a:ext cx="10650" cy="3950"/>
            </a:xfrm>
            <a:custGeom>
              <a:avLst/>
              <a:gdLst/>
              <a:ahLst/>
              <a:cxnLst/>
              <a:rect l="l" t="t" r="r" b="b"/>
              <a:pathLst>
                <a:path w="426" h="158" extrusionOk="0">
                  <a:moveTo>
                    <a:pt x="292" y="1"/>
                  </a:moveTo>
                  <a:cubicBezTo>
                    <a:pt x="240" y="1"/>
                    <a:pt x="194" y="11"/>
                    <a:pt x="194" y="11"/>
                  </a:cubicBezTo>
                  <a:cubicBezTo>
                    <a:pt x="194" y="11"/>
                    <a:pt x="136" y="33"/>
                    <a:pt x="88" y="66"/>
                  </a:cubicBezTo>
                  <a:cubicBezTo>
                    <a:pt x="39" y="99"/>
                    <a:pt x="0" y="144"/>
                    <a:pt x="9" y="155"/>
                  </a:cubicBezTo>
                  <a:cubicBezTo>
                    <a:pt x="10" y="157"/>
                    <a:pt x="13" y="157"/>
                    <a:pt x="16" y="157"/>
                  </a:cubicBezTo>
                  <a:cubicBezTo>
                    <a:pt x="34" y="157"/>
                    <a:pt x="76" y="139"/>
                    <a:pt x="117" y="128"/>
                  </a:cubicBezTo>
                  <a:cubicBezTo>
                    <a:pt x="168" y="113"/>
                    <a:pt x="220" y="103"/>
                    <a:pt x="220" y="103"/>
                  </a:cubicBezTo>
                  <a:cubicBezTo>
                    <a:pt x="220" y="103"/>
                    <a:pt x="265" y="83"/>
                    <a:pt x="318" y="69"/>
                  </a:cubicBezTo>
                  <a:cubicBezTo>
                    <a:pt x="369" y="54"/>
                    <a:pt x="423" y="45"/>
                    <a:pt x="424" y="32"/>
                  </a:cubicBezTo>
                  <a:cubicBezTo>
                    <a:pt x="425" y="18"/>
                    <a:pt x="369" y="3"/>
                    <a:pt x="312" y="1"/>
                  </a:cubicBezTo>
                  <a:cubicBezTo>
                    <a:pt x="306" y="1"/>
                    <a:pt x="299" y="1"/>
                    <a:pt x="292"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2319;p44">
              <a:extLst>
                <a:ext uri="{FF2B5EF4-FFF2-40B4-BE49-F238E27FC236}">
                  <a16:creationId xmlns:a16="http://schemas.microsoft.com/office/drawing/2014/main" id="{F08FA974-52BB-79B1-C3BE-2721975C64F7}"/>
                </a:ext>
              </a:extLst>
            </p:cNvPr>
            <p:cNvSpPr/>
            <p:nvPr/>
          </p:nvSpPr>
          <p:spPr>
            <a:xfrm>
              <a:off x="2752300" y="979900"/>
              <a:ext cx="22225" cy="17650"/>
            </a:xfrm>
            <a:custGeom>
              <a:avLst/>
              <a:gdLst/>
              <a:ahLst/>
              <a:cxnLst/>
              <a:rect l="l" t="t" r="r" b="b"/>
              <a:pathLst>
                <a:path w="889" h="706" extrusionOk="0">
                  <a:moveTo>
                    <a:pt x="13" y="1"/>
                  </a:moveTo>
                  <a:cubicBezTo>
                    <a:pt x="10" y="1"/>
                    <a:pt x="9" y="1"/>
                    <a:pt x="8" y="2"/>
                  </a:cubicBezTo>
                  <a:cubicBezTo>
                    <a:pt x="1" y="14"/>
                    <a:pt x="120" y="88"/>
                    <a:pt x="232" y="173"/>
                  </a:cubicBezTo>
                  <a:cubicBezTo>
                    <a:pt x="343" y="256"/>
                    <a:pt x="447" y="347"/>
                    <a:pt x="447" y="347"/>
                  </a:cubicBezTo>
                  <a:cubicBezTo>
                    <a:pt x="447" y="347"/>
                    <a:pt x="558" y="429"/>
                    <a:pt x="662" y="522"/>
                  </a:cubicBezTo>
                  <a:cubicBezTo>
                    <a:pt x="765" y="610"/>
                    <a:pt x="859" y="706"/>
                    <a:pt x="876" y="706"/>
                  </a:cubicBezTo>
                  <a:cubicBezTo>
                    <a:pt x="877" y="706"/>
                    <a:pt x="877" y="706"/>
                    <a:pt x="878" y="705"/>
                  </a:cubicBezTo>
                  <a:cubicBezTo>
                    <a:pt x="888" y="697"/>
                    <a:pt x="808" y="581"/>
                    <a:pt x="711" y="475"/>
                  </a:cubicBezTo>
                  <a:cubicBezTo>
                    <a:pt x="615" y="369"/>
                    <a:pt x="507" y="274"/>
                    <a:pt x="507" y="274"/>
                  </a:cubicBezTo>
                  <a:cubicBezTo>
                    <a:pt x="507" y="274"/>
                    <a:pt x="393" y="188"/>
                    <a:pt x="269" y="117"/>
                  </a:cubicBezTo>
                  <a:cubicBezTo>
                    <a:pt x="156" y="51"/>
                    <a:pt x="37" y="1"/>
                    <a:pt x="13"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2320;p44">
              <a:extLst>
                <a:ext uri="{FF2B5EF4-FFF2-40B4-BE49-F238E27FC236}">
                  <a16:creationId xmlns:a16="http://schemas.microsoft.com/office/drawing/2014/main" id="{8E323338-F03E-7167-1FFA-40122B454684}"/>
                </a:ext>
              </a:extLst>
            </p:cNvPr>
            <p:cNvSpPr/>
            <p:nvPr/>
          </p:nvSpPr>
          <p:spPr>
            <a:xfrm>
              <a:off x="2756925" y="994100"/>
              <a:ext cx="14125" cy="8375"/>
            </a:xfrm>
            <a:custGeom>
              <a:avLst/>
              <a:gdLst/>
              <a:ahLst/>
              <a:cxnLst/>
              <a:rect l="l" t="t" r="r" b="b"/>
              <a:pathLst>
                <a:path w="565" h="335" extrusionOk="0">
                  <a:moveTo>
                    <a:pt x="94" y="0"/>
                  </a:moveTo>
                  <a:cubicBezTo>
                    <a:pt x="40" y="0"/>
                    <a:pt x="0" y="10"/>
                    <a:pt x="1" y="19"/>
                  </a:cubicBezTo>
                  <a:cubicBezTo>
                    <a:pt x="1" y="32"/>
                    <a:pt x="84" y="43"/>
                    <a:pt x="157" y="72"/>
                  </a:cubicBezTo>
                  <a:cubicBezTo>
                    <a:pt x="231" y="100"/>
                    <a:pt x="295" y="144"/>
                    <a:pt x="295" y="144"/>
                  </a:cubicBezTo>
                  <a:cubicBezTo>
                    <a:pt x="295" y="144"/>
                    <a:pt x="364" y="178"/>
                    <a:pt x="427" y="227"/>
                  </a:cubicBezTo>
                  <a:cubicBezTo>
                    <a:pt x="487" y="274"/>
                    <a:pt x="536" y="335"/>
                    <a:pt x="551" y="335"/>
                  </a:cubicBezTo>
                  <a:cubicBezTo>
                    <a:pt x="552" y="335"/>
                    <a:pt x="552" y="335"/>
                    <a:pt x="553" y="334"/>
                  </a:cubicBezTo>
                  <a:cubicBezTo>
                    <a:pt x="565" y="329"/>
                    <a:pt x="533" y="247"/>
                    <a:pt x="475" y="180"/>
                  </a:cubicBezTo>
                  <a:cubicBezTo>
                    <a:pt x="420" y="111"/>
                    <a:pt x="343" y="62"/>
                    <a:pt x="343" y="62"/>
                  </a:cubicBezTo>
                  <a:cubicBezTo>
                    <a:pt x="343" y="62"/>
                    <a:pt x="262" y="20"/>
                    <a:pt x="175" y="7"/>
                  </a:cubicBezTo>
                  <a:cubicBezTo>
                    <a:pt x="147" y="2"/>
                    <a:pt x="119" y="0"/>
                    <a:pt x="94"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2" name="Google Shape;3887;p51">
            <a:extLst>
              <a:ext uri="{FF2B5EF4-FFF2-40B4-BE49-F238E27FC236}">
                <a16:creationId xmlns:a16="http://schemas.microsoft.com/office/drawing/2014/main" id="{74F9A1C0-594D-7466-B9BC-AA0D67674BEF}"/>
              </a:ext>
            </a:extLst>
          </p:cNvPr>
          <p:cNvGrpSpPr/>
          <p:nvPr/>
        </p:nvGrpSpPr>
        <p:grpSpPr>
          <a:xfrm>
            <a:off x="3605218" y="1093864"/>
            <a:ext cx="697114" cy="1046100"/>
            <a:chOff x="4597250" y="1686850"/>
            <a:chExt cx="490950" cy="694200"/>
          </a:xfrm>
        </p:grpSpPr>
        <p:sp>
          <p:nvSpPr>
            <p:cNvPr id="3673" name="Google Shape;3888;p51">
              <a:extLst>
                <a:ext uri="{FF2B5EF4-FFF2-40B4-BE49-F238E27FC236}">
                  <a16:creationId xmlns:a16="http://schemas.microsoft.com/office/drawing/2014/main" id="{E7EC69DE-DBCA-6258-D70B-3B82FBA987AC}"/>
                </a:ext>
              </a:extLst>
            </p:cNvPr>
            <p:cNvSpPr/>
            <p:nvPr/>
          </p:nvSpPr>
          <p:spPr>
            <a:xfrm>
              <a:off x="4597250" y="1686850"/>
              <a:ext cx="490950" cy="694200"/>
            </a:xfrm>
            <a:custGeom>
              <a:avLst/>
              <a:gdLst/>
              <a:ahLst/>
              <a:cxnLst/>
              <a:rect l="l" t="t" r="r" b="b"/>
              <a:pathLst>
                <a:path w="19638" h="27768" extrusionOk="0">
                  <a:moveTo>
                    <a:pt x="7517" y="0"/>
                  </a:moveTo>
                  <a:cubicBezTo>
                    <a:pt x="7105" y="0"/>
                    <a:pt x="6706" y="59"/>
                    <a:pt x="6333" y="176"/>
                  </a:cubicBezTo>
                  <a:cubicBezTo>
                    <a:pt x="5264" y="510"/>
                    <a:pt x="4656" y="1153"/>
                    <a:pt x="4352" y="1844"/>
                  </a:cubicBezTo>
                  <a:cubicBezTo>
                    <a:pt x="3392" y="1978"/>
                    <a:pt x="2211" y="2357"/>
                    <a:pt x="1366" y="3346"/>
                  </a:cubicBezTo>
                  <a:cubicBezTo>
                    <a:pt x="517" y="4339"/>
                    <a:pt x="401" y="5383"/>
                    <a:pt x="613" y="6237"/>
                  </a:cubicBezTo>
                  <a:cubicBezTo>
                    <a:pt x="540" y="6337"/>
                    <a:pt x="469" y="6443"/>
                    <a:pt x="404" y="6559"/>
                  </a:cubicBezTo>
                  <a:cubicBezTo>
                    <a:pt x="372" y="6615"/>
                    <a:pt x="341" y="6671"/>
                    <a:pt x="313" y="6730"/>
                  </a:cubicBezTo>
                  <a:lnTo>
                    <a:pt x="299" y="6757"/>
                  </a:lnTo>
                  <a:lnTo>
                    <a:pt x="289" y="6782"/>
                  </a:lnTo>
                  <a:cubicBezTo>
                    <a:pt x="262" y="6837"/>
                    <a:pt x="238" y="6894"/>
                    <a:pt x="215" y="6949"/>
                  </a:cubicBezTo>
                  <a:lnTo>
                    <a:pt x="204" y="6975"/>
                  </a:lnTo>
                  <a:cubicBezTo>
                    <a:pt x="181" y="7039"/>
                    <a:pt x="159" y="7105"/>
                    <a:pt x="137" y="7172"/>
                  </a:cubicBezTo>
                  <a:lnTo>
                    <a:pt x="124" y="7212"/>
                  </a:lnTo>
                  <a:cubicBezTo>
                    <a:pt x="106" y="7272"/>
                    <a:pt x="91" y="7332"/>
                    <a:pt x="76" y="7395"/>
                  </a:cubicBezTo>
                  <a:cubicBezTo>
                    <a:pt x="71" y="7417"/>
                    <a:pt x="66" y="7440"/>
                    <a:pt x="63" y="7460"/>
                  </a:cubicBezTo>
                  <a:cubicBezTo>
                    <a:pt x="50" y="7519"/>
                    <a:pt x="39" y="7582"/>
                    <a:pt x="31" y="7648"/>
                  </a:cubicBezTo>
                  <a:cubicBezTo>
                    <a:pt x="26" y="7673"/>
                    <a:pt x="23" y="7695"/>
                    <a:pt x="21" y="7720"/>
                  </a:cubicBezTo>
                  <a:cubicBezTo>
                    <a:pt x="15" y="7779"/>
                    <a:pt x="9" y="7842"/>
                    <a:pt x="6" y="7903"/>
                  </a:cubicBezTo>
                  <a:cubicBezTo>
                    <a:pt x="4" y="7933"/>
                    <a:pt x="2" y="7961"/>
                    <a:pt x="2" y="7979"/>
                  </a:cubicBezTo>
                  <a:cubicBezTo>
                    <a:pt x="1" y="8043"/>
                    <a:pt x="1" y="8110"/>
                    <a:pt x="4" y="8165"/>
                  </a:cubicBezTo>
                  <a:cubicBezTo>
                    <a:pt x="5" y="8197"/>
                    <a:pt x="6" y="8231"/>
                    <a:pt x="7" y="8261"/>
                  </a:cubicBezTo>
                  <a:cubicBezTo>
                    <a:pt x="11" y="8320"/>
                    <a:pt x="17" y="8378"/>
                    <a:pt x="26" y="8451"/>
                  </a:cubicBezTo>
                  <a:cubicBezTo>
                    <a:pt x="31" y="8478"/>
                    <a:pt x="33" y="8508"/>
                    <a:pt x="38" y="8540"/>
                  </a:cubicBezTo>
                  <a:cubicBezTo>
                    <a:pt x="47" y="8593"/>
                    <a:pt x="57" y="8649"/>
                    <a:pt x="69" y="8703"/>
                  </a:cubicBezTo>
                  <a:lnTo>
                    <a:pt x="73" y="8722"/>
                  </a:lnTo>
                  <a:cubicBezTo>
                    <a:pt x="80" y="8754"/>
                    <a:pt x="86" y="8787"/>
                    <a:pt x="96" y="8823"/>
                  </a:cubicBezTo>
                  <a:cubicBezTo>
                    <a:pt x="107" y="8872"/>
                    <a:pt x="122" y="8924"/>
                    <a:pt x="138" y="8975"/>
                  </a:cubicBezTo>
                  <a:lnTo>
                    <a:pt x="144" y="8995"/>
                  </a:lnTo>
                  <a:cubicBezTo>
                    <a:pt x="153" y="9027"/>
                    <a:pt x="162" y="9059"/>
                    <a:pt x="177" y="9102"/>
                  </a:cubicBezTo>
                  <a:cubicBezTo>
                    <a:pt x="193" y="9149"/>
                    <a:pt x="212" y="9198"/>
                    <a:pt x="230" y="9246"/>
                  </a:cubicBezTo>
                  <a:lnTo>
                    <a:pt x="238" y="9266"/>
                  </a:lnTo>
                  <a:cubicBezTo>
                    <a:pt x="251" y="9303"/>
                    <a:pt x="266" y="9339"/>
                    <a:pt x="279" y="9369"/>
                  </a:cubicBezTo>
                  <a:cubicBezTo>
                    <a:pt x="298" y="9416"/>
                    <a:pt x="320" y="9463"/>
                    <a:pt x="343" y="9511"/>
                  </a:cubicBezTo>
                  <a:lnTo>
                    <a:pt x="358" y="9542"/>
                  </a:lnTo>
                  <a:cubicBezTo>
                    <a:pt x="374" y="9574"/>
                    <a:pt x="390" y="9607"/>
                    <a:pt x="407" y="9641"/>
                  </a:cubicBezTo>
                  <a:cubicBezTo>
                    <a:pt x="430" y="9687"/>
                    <a:pt x="455" y="9731"/>
                    <a:pt x="481" y="9778"/>
                  </a:cubicBezTo>
                  <a:lnTo>
                    <a:pt x="497" y="9808"/>
                  </a:lnTo>
                  <a:cubicBezTo>
                    <a:pt x="515" y="9840"/>
                    <a:pt x="534" y="9872"/>
                    <a:pt x="554" y="9905"/>
                  </a:cubicBezTo>
                  <a:cubicBezTo>
                    <a:pt x="555" y="9906"/>
                    <a:pt x="555" y="9907"/>
                    <a:pt x="556" y="9909"/>
                  </a:cubicBezTo>
                  <a:cubicBezTo>
                    <a:pt x="491" y="10234"/>
                    <a:pt x="475" y="10610"/>
                    <a:pt x="566" y="11015"/>
                  </a:cubicBezTo>
                  <a:cubicBezTo>
                    <a:pt x="596" y="11153"/>
                    <a:pt x="643" y="11306"/>
                    <a:pt x="713" y="11467"/>
                  </a:cubicBezTo>
                  <a:cubicBezTo>
                    <a:pt x="659" y="11580"/>
                    <a:pt x="612" y="11696"/>
                    <a:pt x="571" y="11818"/>
                  </a:cubicBezTo>
                  <a:cubicBezTo>
                    <a:pt x="543" y="11903"/>
                    <a:pt x="517" y="11992"/>
                    <a:pt x="496" y="12078"/>
                  </a:cubicBezTo>
                  <a:lnTo>
                    <a:pt x="489" y="12107"/>
                  </a:lnTo>
                  <a:cubicBezTo>
                    <a:pt x="468" y="12200"/>
                    <a:pt x="449" y="12292"/>
                    <a:pt x="437" y="12381"/>
                  </a:cubicBezTo>
                  <a:lnTo>
                    <a:pt x="428" y="12429"/>
                  </a:lnTo>
                  <a:lnTo>
                    <a:pt x="427" y="12451"/>
                  </a:lnTo>
                  <a:cubicBezTo>
                    <a:pt x="417" y="12526"/>
                    <a:pt x="411" y="12602"/>
                    <a:pt x="407" y="12677"/>
                  </a:cubicBezTo>
                  <a:lnTo>
                    <a:pt x="405" y="12727"/>
                  </a:lnTo>
                  <a:cubicBezTo>
                    <a:pt x="396" y="12925"/>
                    <a:pt x="407" y="13126"/>
                    <a:pt x="437" y="13331"/>
                  </a:cubicBezTo>
                  <a:cubicBezTo>
                    <a:pt x="439" y="13352"/>
                    <a:pt x="442" y="13372"/>
                    <a:pt x="446" y="13392"/>
                  </a:cubicBezTo>
                  <a:cubicBezTo>
                    <a:pt x="460" y="13486"/>
                    <a:pt x="479" y="13576"/>
                    <a:pt x="501" y="13661"/>
                  </a:cubicBezTo>
                  <a:lnTo>
                    <a:pt x="507" y="13687"/>
                  </a:lnTo>
                  <a:cubicBezTo>
                    <a:pt x="533" y="13783"/>
                    <a:pt x="563" y="13882"/>
                    <a:pt x="603" y="13993"/>
                  </a:cubicBezTo>
                  <a:lnTo>
                    <a:pt x="627" y="14056"/>
                  </a:lnTo>
                  <a:cubicBezTo>
                    <a:pt x="659" y="14140"/>
                    <a:pt x="694" y="14222"/>
                    <a:pt x="729" y="14294"/>
                  </a:cubicBezTo>
                  <a:cubicBezTo>
                    <a:pt x="739" y="14317"/>
                    <a:pt x="750" y="14339"/>
                    <a:pt x="757" y="14355"/>
                  </a:cubicBezTo>
                  <a:cubicBezTo>
                    <a:pt x="804" y="14451"/>
                    <a:pt x="857" y="14546"/>
                    <a:pt x="912" y="14636"/>
                  </a:cubicBezTo>
                  <a:cubicBezTo>
                    <a:pt x="926" y="14657"/>
                    <a:pt x="940" y="14679"/>
                    <a:pt x="954" y="14702"/>
                  </a:cubicBezTo>
                  <a:cubicBezTo>
                    <a:pt x="1002" y="14776"/>
                    <a:pt x="1055" y="14851"/>
                    <a:pt x="1112" y="14928"/>
                  </a:cubicBezTo>
                  <a:cubicBezTo>
                    <a:pt x="1126" y="14947"/>
                    <a:pt x="1141" y="14967"/>
                    <a:pt x="1158" y="14988"/>
                  </a:cubicBezTo>
                  <a:cubicBezTo>
                    <a:pt x="1226" y="15075"/>
                    <a:pt x="1300" y="15161"/>
                    <a:pt x="1382" y="15249"/>
                  </a:cubicBezTo>
                  <a:cubicBezTo>
                    <a:pt x="1397" y="15265"/>
                    <a:pt x="1412" y="15280"/>
                    <a:pt x="1422" y="15291"/>
                  </a:cubicBezTo>
                  <a:cubicBezTo>
                    <a:pt x="1487" y="15359"/>
                    <a:pt x="1556" y="15425"/>
                    <a:pt x="1637" y="15500"/>
                  </a:cubicBezTo>
                  <a:cubicBezTo>
                    <a:pt x="1657" y="15517"/>
                    <a:pt x="1675" y="15534"/>
                    <a:pt x="1696" y="15552"/>
                  </a:cubicBezTo>
                  <a:cubicBezTo>
                    <a:pt x="1789" y="15632"/>
                    <a:pt x="1877" y="15704"/>
                    <a:pt x="1970" y="15774"/>
                  </a:cubicBezTo>
                  <a:cubicBezTo>
                    <a:pt x="1986" y="15785"/>
                    <a:pt x="2003" y="15797"/>
                    <a:pt x="2020" y="15809"/>
                  </a:cubicBezTo>
                  <a:cubicBezTo>
                    <a:pt x="2101" y="15867"/>
                    <a:pt x="2186" y="15926"/>
                    <a:pt x="2281" y="15987"/>
                  </a:cubicBezTo>
                  <a:lnTo>
                    <a:pt x="2359" y="16035"/>
                  </a:lnTo>
                  <a:cubicBezTo>
                    <a:pt x="2396" y="16057"/>
                    <a:pt x="2431" y="16079"/>
                    <a:pt x="2466" y="16100"/>
                  </a:cubicBezTo>
                  <a:cubicBezTo>
                    <a:pt x="2535" y="16356"/>
                    <a:pt x="2614" y="16596"/>
                    <a:pt x="2706" y="16824"/>
                  </a:cubicBezTo>
                  <a:cubicBezTo>
                    <a:pt x="2920" y="17354"/>
                    <a:pt x="3207" y="17821"/>
                    <a:pt x="3559" y="18215"/>
                  </a:cubicBezTo>
                  <a:cubicBezTo>
                    <a:pt x="4022" y="18728"/>
                    <a:pt x="4529" y="19260"/>
                    <a:pt x="5226" y="19715"/>
                  </a:cubicBezTo>
                  <a:cubicBezTo>
                    <a:pt x="5039" y="19752"/>
                    <a:pt x="4858" y="19798"/>
                    <a:pt x="4681" y="19850"/>
                  </a:cubicBezTo>
                  <a:lnTo>
                    <a:pt x="4649" y="19859"/>
                  </a:lnTo>
                  <a:cubicBezTo>
                    <a:pt x="4581" y="19880"/>
                    <a:pt x="4513" y="19901"/>
                    <a:pt x="4447" y="19925"/>
                  </a:cubicBezTo>
                  <a:cubicBezTo>
                    <a:pt x="4426" y="19932"/>
                    <a:pt x="4404" y="19939"/>
                    <a:pt x="4380" y="19948"/>
                  </a:cubicBezTo>
                  <a:cubicBezTo>
                    <a:pt x="4320" y="19969"/>
                    <a:pt x="4261" y="19992"/>
                    <a:pt x="4204" y="20015"/>
                  </a:cubicBezTo>
                  <a:cubicBezTo>
                    <a:pt x="4177" y="20026"/>
                    <a:pt x="4151" y="20037"/>
                    <a:pt x="4123" y="20048"/>
                  </a:cubicBezTo>
                  <a:cubicBezTo>
                    <a:pt x="4067" y="20072"/>
                    <a:pt x="4010" y="20096"/>
                    <a:pt x="3962" y="20119"/>
                  </a:cubicBezTo>
                  <a:cubicBezTo>
                    <a:pt x="3931" y="20132"/>
                    <a:pt x="3901" y="20146"/>
                    <a:pt x="3863" y="20165"/>
                  </a:cubicBezTo>
                  <a:cubicBezTo>
                    <a:pt x="3811" y="20189"/>
                    <a:pt x="3760" y="20216"/>
                    <a:pt x="3714" y="20240"/>
                  </a:cubicBezTo>
                  <a:cubicBezTo>
                    <a:pt x="3682" y="20257"/>
                    <a:pt x="3649" y="20275"/>
                    <a:pt x="3614" y="20294"/>
                  </a:cubicBezTo>
                  <a:cubicBezTo>
                    <a:pt x="3565" y="20321"/>
                    <a:pt x="3517" y="20351"/>
                    <a:pt x="3463" y="20383"/>
                  </a:cubicBezTo>
                  <a:cubicBezTo>
                    <a:pt x="3431" y="20403"/>
                    <a:pt x="3399" y="20422"/>
                    <a:pt x="3368" y="20441"/>
                  </a:cubicBezTo>
                  <a:cubicBezTo>
                    <a:pt x="3319" y="20472"/>
                    <a:pt x="3270" y="20505"/>
                    <a:pt x="3223" y="20537"/>
                  </a:cubicBezTo>
                  <a:cubicBezTo>
                    <a:pt x="3191" y="20560"/>
                    <a:pt x="3159" y="20581"/>
                    <a:pt x="3124" y="20607"/>
                  </a:cubicBezTo>
                  <a:cubicBezTo>
                    <a:pt x="3075" y="20642"/>
                    <a:pt x="3027" y="20679"/>
                    <a:pt x="2982" y="20715"/>
                  </a:cubicBezTo>
                  <a:cubicBezTo>
                    <a:pt x="2959" y="20732"/>
                    <a:pt x="2881" y="20795"/>
                    <a:pt x="2881" y="20795"/>
                  </a:cubicBezTo>
                  <a:lnTo>
                    <a:pt x="2857" y="20816"/>
                  </a:lnTo>
                  <a:cubicBezTo>
                    <a:pt x="2820" y="20848"/>
                    <a:pt x="2783" y="20881"/>
                    <a:pt x="2750" y="20912"/>
                  </a:cubicBezTo>
                  <a:cubicBezTo>
                    <a:pt x="2723" y="20937"/>
                    <a:pt x="2696" y="20960"/>
                    <a:pt x="2674" y="20982"/>
                  </a:cubicBezTo>
                  <a:lnTo>
                    <a:pt x="2638" y="21017"/>
                  </a:lnTo>
                  <a:cubicBezTo>
                    <a:pt x="2599" y="21055"/>
                    <a:pt x="2561" y="21093"/>
                    <a:pt x="2520" y="21138"/>
                  </a:cubicBezTo>
                  <a:cubicBezTo>
                    <a:pt x="2499" y="21157"/>
                    <a:pt x="2479" y="21178"/>
                    <a:pt x="2461" y="21198"/>
                  </a:cubicBezTo>
                  <a:lnTo>
                    <a:pt x="2439" y="21221"/>
                  </a:lnTo>
                  <a:lnTo>
                    <a:pt x="2424" y="21241"/>
                  </a:lnTo>
                  <a:cubicBezTo>
                    <a:pt x="2359" y="21312"/>
                    <a:pt x="2296" y="21385"/>
                    <a:pt x="2236" y="21463"/>
                  </a:cubicBezTo>
                  <a:cubicBezTo>
                    <a:pt x="1871" y="21926"/>
                    <a:pt x="1547" y="22605"/>
                    <a:pt x="1240" y="23553"/>
                  </a:cubicBezTo>
                  <a:lnTo>
                    <a:pt x="1227" y="23588"/>
                  </a:lnTo>
                  <a:cubicBezTo>
                    <a:pt x="1192" y="23702"/>
                    <a:pt x="1156" y="23819"/>
                    <a:pt x="1119" y="23944"/>
                  </a:cubicBezTo>
                  <a:lnTo>
                    <a:pt x="1101" y="24005"/>
                  </a:lnTo>
                  <a:cubicBezTo>
                    <a:pt x="1066" y="24123"/>
                    <a:pt x="1033" y="24243"/>
                    <a:pt x="998" y="24370"/>
                  </a:cubicBezTo>
                  <a:lnTo>
                    <a:pt x="984" y="24424"/>
                  </a:lnTo>
                  <a:cubicBezTo>
                    <a:pt x="949" y="24554"/>
                    <a:pt x="915" y="24684"/>
                    <a:pt x="881" y="24817"/>
                  </a:cubicBezTo>
                  <a:lnTo>
                    <a:pt x="586" y="25996"/>
                  </a:lnTo>
                  <a:lnTo>
                    <a:pt x="1667" y="26551"/>
                  </a:lnTo>
                  <a:cubicBezTo>
                    <a:pt x="1755" y="26596"/>
                    <a:pt x="1844" y="26638"/>
                    <a:pt x="1934" y="26680"/>
                  </a:cubicBezTo>
                  <a:cubicBezTo>
                    <a:pt x="1972" y="26698"/>
                    <a:pt x="2010" y="26714"/>
                    <a:pt x="2051" y="26731"/>
                  </a:cubicBezTo>
                  <a:lnTo>
                    <a:pt x="2149" y="26773"/>
                  </a:lnTo>
                  <a:cubicBezTo>
                    <a:pt x="2279" y="26827"/>
                    <a:pt x="2412" y="26879"/>
                    <a:pt x="2543" y="26927"/>
                  </a:cubicBezTo>
                  <a:lnTo>
                    <a:pt x="2620" y="26954"/>
                  </a:lnTo>
                  <a:cubicBezTo>
                    <a:pt x="2765" y="27005"/>
                    <a:pt x="2899" y="27048"/>
                    <a:pt x="3037" y="27090"/>
                  </a:cubicBezTo>
                  <a:lnTo>
                    <a:pt x="3044" y="27091"/>
                  </a:lnTo>
                  <a:cubicBezTo>
                    <a:pt x="3180" y="27130"/>
                    <a:pt x="3315" y="27167"/>
                    <a:pt x="3463" y="27204"/>
                  </a:cubicBezTo>
                  <a:lnTo>
                    <a:pt x="3506" y="27215"/>
                  </a:lnTo>
                  <a:cubicBezTo>
                    <a:pt x="3640" y="27248"/>
                    <a:pt x="3778" y="27278"/>
                    <a:pt x="3916" y="27308"/>
                  </a:cubicBezTo>
                  <a:lnTo>
                    <a:pt x="3968" y="27319"/>
                  </a:lnTo>
                  <a:cubicBezTo>
                    <a:pt x="4202" y="27365"/>
                    <a:pt x="4450" y="27411"/>
                    <a:pt x="4706" y="27449"/>
                  </a:cubicBezTo>
                  <a:lnTo>
                    <a:pt x="4821" y="27467"/>
                  </a:lnTo>
                  <a:cubicBezTo>
                    <a:pt x="4924" y="27483"/>
                    <a:pt x="5029" y="27497"/>
                    <a:pt x="5135" y="27511"/>
                  </a:cubicBezTo>
                  <a:lnTo>
                    <a:pt x="5339" y="27536"/>
                  </a:lnTo>
                  <a:lnTo>
                    <a:pt x="5534" y="27559"/>
                  </a:lnTo>
                  <a:cubicBezTo>
                    <a:pt x="5646" y="27571"/>
                    <a:pt x="5759" y="27584"/>
                    <a:pt x="5867" y="27596"/>
                  </a:cubicBezTo>
                  <a:cubicBezTo>
                    <a:pt x="6048" y="27614"/>
                    <a:pt x="6232" y="27631"/>
                    <a:pt x="6414" y="27647"/>
                  </a:cubicBezTo>
                  <a:cubicBezTo>
                    <a:pt x="6469" y="27654"/>
                    <a:pt x="6809" y="27678"/>
                    <a:pt x="6809" y="27678"/>
                  </a:cubicBezTo>
                  <a:cubicBezTo>
                    <a:pt x="7070" y="27697"/>
                    <a:pt x="7331" y="27713"/>
                    <a:pt x="7592" y="27725"/>
                  </a:cubicBezTo>
                  <a:lnTo>
                    <a:pt x="7656" y="27727"/>
                  </a:lnTo>
                  <a:cubicBezTo>
                    <a:pt x="7976" y="27742"/>
                    <a:pt x="8276" y="27752"/>
                    <a:pt x="8572" y="27758"/>
                  </a:cubicBezTo>
                  <a:cubicBezTo>
                    <a:pt x="8749" y="27762"/>
                    <a:pt x="8928" y="27764"/>
                    <a:pt x="9106" y="27766"/>
                  </a:cubicBezTo>
                  <a:lnTo>
                    <a:pt x="9622" y="27768"/>
                  </a:lnTo>
                  <a:lnTo>
                    <a:pt x="9637" y="27768"/>
                  </a:lnTo>
                  <a:cubicBezTo>
                    <a:pt x="9814" y="27768"/>
                    <a:pt x="9990" y="27766"/>
                    <a:pt x="10165" y="27765"/>
                  </a:cubicBezTo>
                  <a:cubicBezTo>
                    <a:pt x="10373" y="27762"/>
                    <a:pt x="10582" y="27758"/>
                    <a:pt x="10792" y="27755"/>
                  </a:cubicBezTo>
                  <a:lnTo>
                    <a:pt x="10962" y="27750"/>
                  </a:lnTo>
                  <a:cubicBezTo>
                    <a:pt x="11097" y="27747"/>
                    <a:pt x="11230" y="27744"/>
                    <a:pt x="11365" y="27739"/>
                  </a:cubicBezTo>
                  <a:lnTo>
                    <a:pt x="11645" y="27728"/>
                  </a:lnTo>
                  <a:cubicBezTo>
                    <a:pt x="11645" y="27728"/>
                    <a:pt x="12044" y="27709"/>
                    <a:pt x="12132" y="27704"/>
                  </a:cubicBezTo>
                  <a:lnTo>
                    <a:pt x="12273" y="27696"/>
                  </a:lnTo>
                  <a:cubicBezTo>
                    <a:pt x="12273" y="27696"/>
                    <a:pt x="12537" y="27678"/>
                    <a:pt x="12625" y="27672"/>
                  </a:cubicBezTo>
                  <a:cubicBezTo>
                    <a:pt x="12700" y="27666"/>
                    <a:pt x="13014" y="27641"/>
                    <a:pt x="13014" y="27641"/>
                  </a:cubicBezTo>
                  <a:cubicBezTo>
                    <a:pt x="13014" y="27641"/>
                    <a:pt x="13270" y="27617"/>
                    <a:pt x="13344" y="27611"/>
                  </a:cubicBezTo>
                  <a:cubicBezTo>
                    <a:pt x="13436" y="27602"/>
                    <a:pt x="13528" y="27592"/>
                    <a:pt x="13627" y="27581"/>
                  </a:cubicBezTo>
                  <a:cubicBezTo>
                    <a:pt x="13627" y="27581"/>
                    <a:pt x="13783" y="27564"/>
                    <a:pt x="13837" y="27558"/>
                  </a:cubicBezTo>
                  <a:cubicBezTo>
                    <a:pt x="13942" y="27545"/>
                    <a:pt x="14048" y="27531"/>
                    <a:pt x="14151" y="27517"/>
                  </a:cubicBezTo>
                  <a:lnTo>
                    <a:pt x="14332" y="27494"/>
                  </a:lnTo>
                  <a:lnTo>
                    <a:pt x="14550" y="27462"/>
                  </a:lnTo>
                  <a:cubicBezTo>
                    <a:pt x="14640" y="27447"/>
                    <a:pt x="14730" y="27433"/>
                    <a:pt x="14820" y="27419"/>
                  </a:cubicBezTo>
                  <a:lnTo>
                    <a:pt x="14913" y="27403"/>
                  </a:lnTo>
                  <a:cubicBezTo>
                    <a:pt x="15003" y="27387"/>
                    <a:pt x="15091" y="27372"/>
                    <a:pt x="15174" y="27356"/>
                  </a:cubicBezTo>
                  <a:lnTo>
                    <a:pt x="15315" y="27330"/>
                  </a:lnTo>
                  <a:cubicBezTo>
                    <a:pt x="15357" y="27321"/>
                    <a:pt x="15491" y="27293"/>
                    <a:pt x="15491" y="27293"/>
                  </a:cubicBezTo>
                  <a:cubicBezTo>
                    <a:pt x="15597" y="27272"/>
                    <a:pt x="15701" y="27250"/>
                    <a:pt x="15817" y="27224"/>
                  </a:cubicBezTo>
                  <a:lnTo>
                    <a:pt x="15919" y="27202"/>
                  </a:lnTo>
                  <a:cubicBezTo>
                    <a:pt x="15943" y="27195"/>
                    <a:pt x="15967" y="27190"/>
                    <a:pt x="16004" y="27180"/>
                  </a:cubicBezTo>
                  <a:cubicBezTo>
                    <a:pt x="16103" y="27158"/>
                    <a:pt x="16201" y="27134"/>
                    <a:pt x="16300" y="27108"/>
                  </a:cubicBezTo>
                  <a:cubicBezTo>
                    <a:pt x="16367" y="27091"/>
                    <a:pt x="16435" y="27074"/>
                    <a:pt x="16504" y="27055"/>
                  </a:cubicBezTo>
                  <a:cubicBezTo>
                    <a:pt x="16585" y="27033"/>
                    <a:pt x="16666" y="27011"/>
                    <a:pt x="16750" y="26988"/>
                  </a:cubicBezTo>
                  <a:cubicBezTo>
                    <a:pt x="16750" y="26988"/>
                    <a:pt x="16932" y="26934"/>
                    <a:pt x="16994" y="26915"/>
                  </a:cubicBezTo>
                  <a:cubicBezTo>
                    <a:pt x="17052" y="26898"/>
                    <a:pt x="17110" y="26881"/>
                    <a:pt x="17166" y="26862"/>
                  </a:cubicBezTo>
                  <a:lnTo>
                    <a:pt x="17303" y="26817"/>
                  </a:lnTo>
                  <a:cubicBezTo>
                    <a:pt x="17303" y="26817"/>
                    <a:pt x="17435" y="26775"/>
                    <a:pt x="17480" y="26759"/>
                  </a:cubicBezTo>
                  <a:lnTo>
                    <a:pt x="17587" y="26721"/>
                  </a:lnTo>
                  <a:lnTo>
                    <a:pt x="17760" y="26657"/>
                  </a:lnTo>
                  <a:lnTo>
                    <a:pt x="17848" y="26623"/>
                  </a:lnTo>
                  <a:cubicBezTo>
                    <a:pt x="17886" y="26610"/>
                    <a:pt x="17925" y="26597"/>
                    <a:pt x="17974" y="26577"/>
                  </a:cubicBezTo>
                  <a:lnTo>
                    <a:pt x="18012" y="26562"/>
                  </a:lnTo>
                  <a:cubicBezTo>
                    <a:pt x="18155" y="26505"/>
                    <a:pt x="18298" y="26446"/>
                    <a:pt x="18439" y="26386"/>
                  </a:cubicBezTo>
                  <a:lnTo>
                    <a:pt x="19637" y="25861"/>
                  </a:lnTo>
                  <a:lnTo>
                    <a:pt x="19308" y="24597"/>
                  </a:lnTo>
                  <a:cubicBezTo>
                    <a:pt x="19278" y="24474"/>
                    <a:pt x="19244" y="24356"/>
                    <a:pt x="19212" y="24239"/>
                  </a:cubicBezTo>
                  <a:lnTo>
                    <a:pt x="19198" y="24185"/>
                  </a:lnTo>
                  <a:cubicBezTo>
                    <a:pt x="19164" y="24070"/>
                    <a:pt x="19132" y="23958"/>
                    <a:pt x="19098" y="23842"/>
                  </a:cubicBezTo>
                  <a:lnTo>
                    <a:pt x="19086" y="23802"/>
                  </a:lnTo>
                  <a:cubicBezTo>
                    <a:pt x="19051" y="23686"/>
                    <a:pt x="19015" y="23573"/>
                    <a:pt x="18976" y="23452"/>
                  </a:cubicBezTo>
                  <a:lnTo>
                    <a:pt x="18975" y="23448"/>
                  </a:lnTo>
                  <a:cubicBezTo>
                    <a:pt x="18935" y="23331"/>
                    <a:pt x="18897" y="23218"/>
                    <a:pt x="18857" y="23109"/>
                  </a:cubicBezTo>
                  <a:cubicBezTo>
                    <a:pt x="18596" y="22390"/>
                    <a:pt x="18320" y="21850"/>
                    <a:pt x="18011" y="21459"/>
                  </a:cubicBezTo>
                  <a:cubicBezTo>
                    <a:pt x="17947" y="21378"/>
                    <a:pt x="17879" y="21298"/>
                    <a:pt x="17804" y="21215"/>
                  </a:cubicBezTo>
                  <a:lnTo>
                    <a:pt x="17777" y="21187"/>
                  </a:lnTo>
                  <a:cubicBezTo>
                    <a:pt x="17756" y="21163"/>
                    <a:pt x="17734" y="21141"/>
                    <a:pt x="17709" y="21117"/>
                  </a:cubicBezTo>
                  <a:cubicBezTo>
                    <a:pt x="17667" y="21075"/>
                    <a:pt x="17627" y="21034"/>
                    <a:pt x="17580" y="20989"/>
                  </a:cubicBezTo>
                  <a:lnTo>
                    <a:pt x="17520" y="20933"/>
                  </a:lnTo>
                  <a:cubicBezTo>
                    <a:pt x="17500" y="20916"/>
                    <a:pt x="17480" y="20898"/>
                    <a:pt x="17462" y="20880"/>
                  </a:cubicBezTo>
                  <a:cubicBezTo>
                    <a:pt x="17425" y="20848"/>
                    <a:pt x="17389" y="20819"/>
                    <a:pt x="17355" y="20790"/>
                  </a:cubicBezTo>
                  <a:cubicBezTo>
                    <a:pt x="17328" y="20767"/>
                    <a:pt x="17300" y="20745"/>
                    <a:pt x="17272" y="20724"/>
                  </a:cubicBezTo>
                  <a:cubicBezTo>
                    <a:pt x="17267" y="20719"/>
                    <a:pt x="17236" y="20694"/>
                    <a:pt x="17236" y="20694"/>
                  </a:cubicBezTo>
                  <a:lnTo>
                    <a:pt x="17212" y="20676"/>
                  </a:lnTo>
                  <a:cubicBezTo>
                    <a:pt x="17181" y="20653"/>
                    <a:pt x="17151" y="20632"/>
                    <a:pt x="17113" y="20605"/>
                  </a:cubicBezTo>
                  <a:cubicBezTo>
                    <a:pt x="17084" y="20584"/>
                    <a:pt x="17054" y="20563"/>
                    <a:pt x="17021" y="20539"/>
                  </a:cubicBezTo>
                  <a:cubicBezTo>
                    <a:pt x="16992" y="20520"/>
                    <a:pt x="16963" y="20501"/>
                    <a:pt x="16932" y="20481"/>
                  </a:cubicBezTo>
                  <a:lnTo>
                    <a:pt x="16850" y="20430"/>
                  </a:lnTo>
                  <a:cubicBezTo>
                    <a:pt x="16826" y="20414"/>
                    <a:pt x="16801" y="20399"/>
                    <a:pt x="16779" y="20385"/>
                  </a:cubicBezTo>
                  <a:cubicBezTo>
                    <a:pt x="16742" y="20363"/>
                    <a:pt x="16703" y="20341"/>
                    <a:pt x="16655" y="20315"/>
                  </a:cubicBezTo>
                  <a:lnTo>
                    <a:pt x="16617" y="20293"/>
                  </a:lnTo>
                  <a:cubicBezTo>
                    <a:pt x="16602" y="20286"/>
                    <a:pt x="16530" y="20246"/>
                    <a:pt x="16530" y="20246"/>
                  </a:cubicBezTo>
                  <a:cubicBezTo>
                    <a:pt x="16445" y="20204"/>
                    <a:pt x="16360" y="20163"/>
                    <a:pt x="16281" y="20127"/>
                  </a:cubicBezTo>
                  <a:lnTo>
                    <a:pt x="16225" y="20103"/>
                  </a:lnTo>
                  <a:cubicBezTo>
                    <a:pt x="16159" y="20074"/>
                    <a:pt x="16090" y="20046"/>
                    <a:pt x="16022" y="20019"/>
                  </a:cubicBezTo>
                  <a:lnTo>
                    <a:pt x="15953" y="19994"/>
                  </a:lnTo>
                  <a:cubicBezTo>
                    <a:pt x="15891" y="19972"/>
                    <a:pt x="15829" y="19948"/>
                    <a:pt x="15766" y="19927"/>
                  </a:cubicBezTo>
                  <a:lnTo>
                    <a:pt x="15694" y="19903"/>
                  </a:lnTo>
                  <a:cubicBezTo>
                    <a:pt x="15633" y="19883"/>
                    <a:pt x="15574" y="19865"/>
                    <a:pt x="15516" y="19849"/>
                  </a:cubicBezTo>
                  <a:lnTo>
                    <a:pt x="15445" y="19829"/>
                  </a:lnTo>
                  <a:cubicBezTo>
                    <a:pt x="15381" y="19812"/>
                    <a:pt x="15317" y="19794"/>
                    <a:pt x="15244" y="19777"/>
                  </a:cubicBezTo>
                  <a:lnTo>
                    <a:pt x="15200" y="19766"/>
                  </a:lnTo>
                  <a:cubicBezTo>
                    <a:pt x="15130" y="19750"/>
                    <a:pt x="15060" y="19734"/>
                    <a:pt x="14982" y="19718"/>
                  </a:cubicBezTo>
                  <a:lnTo>
                    <a:pt x="14950" y="19712"/>
                  </a:lnTo>
                  <a:cubicBezTo>
                    <a:pt x="14798" y="19680"/>
                    <a:pt x="14638" y="19653"/>
                    <a:pt x="14474" y="19631"/>
                  </a:cubicBezTo>
                  <a:cubicBezTo>
                    <a:pt x="14474" y="19631"/>
                    <a:pt x="14439" y="19625"/>
                    <a:pt x="14428" y="19623"/>
                  </a:cubicBezTo>
                  <a:cubicBezTo>
                    <a:pt x="14641" y="19497"/>
                    <a:pt x="14833" y="19371"/>
                    <a:pt x="15011" y="19240"/>
                  </a:cubicBezTo>
                  <a:cubicBezTo>
                    <a:pt x="15225" y="19082"/>
                    <a:pt x="15423" y="18914"/>
                    <a:pt x="15599" y="18742"/>
                  </a:cubicBezTo>
                  <a:cubicBezTo>
                    <a:pt x="15805" y="18541"/>
                    <a:pt x="15987" y="18325"/>
                    <a:pt x="16143" y="18103"/>
                  </a:cubicBezTo>
                  <a:cubicBezTo>
                    <a:pt x="16228" y="17979"/>
                    <a:pt x="16308" y="17852"/>
                    <a:pt x="16377" y="17724"/>
                  </a:cubicBezTo>
                  <a:cubicBezTo>
                    <a:pt x="16444" y="17603"/>
                    <a:pt x="16506" y="17476"/>
                    <a:pt x="16575" y="17320"/>
                  </a:cubicBezTo>
                  <a:cubicBezTo>
                    <a:pt x="16589" y="17292"/>
                    <a:pt x="16622" y="17210"/>
                    <a:pt x="16622" y="17210"/>
                  </a:cubicBezTo>
                  <a:cubicBezTo>
                    <a:pt x="16664" y="17111"/>
                    <a:pt x="16702" y="17010"/>
                    <a:pt x="16742" y="16898"/>
                  </a:cubicBezTo>
                  <a:cubicBezTo>
                    <a:pt x="16753" y="16868"/>
                    <a:pt x="16762" y="16840"/>
                    <a:pt x="16771" y="16814"/>
                  </a:cubicBezTo>
                  <a:cubicBezTo>
                    <a:pt x="16854" y="16574"/>
                    <a:pt x="16925" y="16320"/>
                    <a:pt x="16991" y="16040"/>
                  </a:cubicBezTo>
                  <a:cubicBezTo>
                    <a:pt x="16991" y="16038"/>
                    <a:pt x="16993" y="16036"/>
                    <a:pt x="16993" y="16033"/>
                  </a:cubicBezTo>
                  <a:cubicBezTo>
                    <a:pt x="17009" y="16024"/>
                    <a:pt x="17023" y="16013"/>
                    <a:pt x="17039" y="16004"/>
                  </a:cubicBezTo>
                  <a:cubicBezTo>
                    <a:pt x="17129" y="15946"/>
                    <a:pt x="17217" y="15889"/>
                    <a:pt x="17296" y="15830"/>
                  </a:cubicBezTo>
                  <a:cubicBezTo>
                    <a:pt x="17312" y="15819"/>
                    <a:pt x="17328" y="15809"/>
                    <a:pt x="17345" y="15796"/>
                  </a:cubicBezTo>
                  <a:cubicBezTo>
                    <a:pt x="17436" y="15728"/>
                    <a:pt x="17527" y="15654"/>
                    <a:pt x="17624" y="15571"/>
                  </a:cubicBezTo>
                  <a:cubicBezTo>
                    <a:pt x="17645" y="15552"/>
                    <a:pt x="17665" y="15535"/>
                    <a:pt x="17686" y="15515"/>
                  </a:cubicBezTo>
                  <a:cubicBezTo>
                    <a:pt x="17760" y="15449"/>
                    <a:pt x="17829" y="15382"/>
                    <a:pt x="17886" y="15322"/>
                  </a:cubicBezTo>
                  <a:cubicBezTo>
                    <a:pt x="17907" y="15302"/>
                    <a:pt x="17926" y="15280"/>
                    <a:pt x="17942" y="15264"/>
                  </a:cubicBezTo>
                  <a:cubicBezTo>
                    <a:pt x="18017" y="15183"/>
                    <a:pt x="18091" y="15098"/>
                    <a:pt x="18162" y="15008"/>
                  </a:cubicBezTo>
                  <a:cubicBezTo>
                    <a:pt x="18177" y="14988"/>
                    <a:pt x="18191" y="14970"/>
                    <a:pt x="18205" y="14950"/>
                  </a:cubicBezTo>
                  <a:cubicBezTo>
                    <a:pt x="18262" y="14875"/>
                    <a:pt x="18312" y="14801"/>
                    <a:pt x="18367" y="14719"/>
                  </a:cubicBezTo>
                  <a:cubicBezTo>
                    <a:pt x="18379" y="14700"/>
                    <a:pt x="18391" y="14682"/>
                    <a:pt x="18401" y="14663"/>
                  </a:cubicBezTo>
                  <a:cubicBezTo>
                    <a:pt x="18460" y="14570"/>
                    <a:pt x="18513" y="14475"/>
                    <a:pt x="18560" y="14380"/>
                  </a:cubicBezTo>
                  <a:lnTo>
                    <a:pt x="18588" y="14320"/>
                  </a:lnTo>
                  <a:cubicBezTo>
                    <a:pt x="18625" y="14240"/>
                    <a:pt x="18661" y="14159"/>
                    <a:pt x="18689" y="14085"/>
                  </a:cubicBezTo>
                  <a:cubicBezTo>
                    <a:pt x="18699" y="14058"/>
                    <a:pt x="18709" y="14033"/>
                    <a:pt x="18716" y="14012"/>
                  </a:cubicBezTo>
                  <a:cubicBezTo>
                    <a:pt x="18747" y="13926"/>
                    <a:pt x="18773" y="13845"/>
                    <a:pt x="18796" y="13765"/>
                  </a:cubicBezTo>
                  <a:lnTo>
                    <a:pt x="18802" y="13742"/>
                  </a:lnTo>
                  <a:lnTo>
                    <a:pt x="18823" y="13671"/>
                  </a:lnTo>
                  <a:lnTo>
                    <a:pt x="18831" y="13628"/>
                  </a:lnTo>
                  <a:cubicBezTo>
                    <a:pt x="18848" y="13557"/>
                    <a:pt x="18861" y="13484"/>
                    <a:pt x="18874" y="13405"/>
                  </a:cubicBezTo>
                  <a:cubicBezTo>
                    <a:pt x="18879" y="13382"/>
                    <a:pt x="18882" y="13358"/>
                    <a:pt x="18884" y="13350"/>
                  </a:cubicBezTo>
                  <a:cubicBezTo>
                    <a:pt x="18913" y="13150"/>
                    <a:pt x="18923" y="12950"/>
                    <a:pt x="18917" y="12749"/>
                  </a:cubicBezTo>
                  <a:lnTo>
                    <a:pt x="18914" y="12706"/>
                  </a:lnTo>
                  <a:cubicBezTo>
                    <a:pt x="18911" y="12618"/>
                    <a:pt x="18902" y="12531"/>
                    <a:pt x="18891" y="12449"/>
                  </a:cubicBezTo>
                  <a:lnTo>
                    <a:pt x="18886" y="12394"/>
                  </a:lnTo>
                  <a:lnTo>
                    <a:pt x="18880" y="12364"/>
                  </a:lnTo>
                  <a:cubicBezTo>
                    <a:pt x="18868" y="12286"/>
                    <a:pt x="18853" y="12210"/>
                    <a:pt x="18836" y="12136"/>
                  </a:cubicBezTo>
                  <a:lnTo>
                    <a:pt x="18823" y="12085"/>
                  </a:lnTo>
                  <a:cubicBezTo>
                    <a:pt x="18807" y="12020"/>
                    <a:pt x="18790" y="11955"/>
                    <a:pt x="18770" y="11892"/>
                  </a:cubicBezTo>
                  <a:lnTo>
                    <a:pt x="18765" y="11872"/>
                  </a:lnTo>
                  <a:lnTo>
                    <a:pt x="18748" y="11823"/>
                  </a:lnTo>
                  <a:cubicBezTo>
                    <a:pt x="18709" y="11707"/>
                    <a:pt x="18663" y="11594"/>
                    <a:pt x="18612" y="11486"/>
                  </a:cubicBezTo>
                  <a:lnTo>
                    <a:pt x="18644" y="11402"/>
                  </a:lnTo>
                  <a:cubicBezTo>
                    <a:pt x="18687" y="11285"/>
                    <a:pt x="18722" y="11163"/>
                    <a:pt x="18749" y="11044"/>
                  </a:cubicBezTo>
                  <a:cubicBezTo>
                    <a:pt x="18793" y="10852"/>
                    <a:pt x="18820" y="10652"/>
                    <a:pt x="18828" y="10449"/>
                  </a:cubicBezTo>
                  <a:cubicBezTo>
                    <a:pt x="18834" y="10279"/>
                    <a:pt x="18828" y="10103"/>
                    <a:pt x="18809" y="9927"/>
                  </a:cubicBezTo>
                  <a:cubicBezTo>
                    <a:pt x="18996" y="9704"/>
                    <a:pt x="19162" y="9442"/>
                    <a:pt x="19306" y="9143"/>
                  </a:cubicBezTo>
                  <a:lnTo>
                    <a:pt x="19312" y="9133"/>
                  </a:lnTo>
                  <a:lnTo>
                    <a:pt x="19495" y="8721"/>
                  </a:lnTo>
                  <a:lnTo>
                    <a:pt x="19495" y="8657"/>
                  </a:lnTo>
                  <a:cubicBezTo>
                    <a:pt x="19507" y="8615"/>
                    <a:pt x="19518" y="8572"/>
                    <a:pt x="19526" y="8530"/>
                  </a:cubicBezTo>
                  <a:cubicBezTo>
                    <a:pt x="19541" y="8467"/>
                    <a:pt x="19558" y="8393"/>
                    <a:pt x="19572" y="8308"/>
                  </a:cubicBezTo>
                  <a:cubicBezTo>
                    <a:pt x="19580" y="8260"/>
                    <a:pt x="19585" y="8214"/>
                    <a:pt x="19589" y="8166"/>
                  </a:cubicBezTo>
                  <a:cubicBezTo>
                    <a:pt x="19596" y="8095"/>
                    <a:pt x="19601" y="8024"/>
                    <a:pt x="19604" y="7948"/>
                  </a:cubicBezTo>
                  <a:cubicBezTo>
                    <a:pt x="19604" y="7906"/>
                    <a:pt x="19604" y="7866"/>
                    <a:pt x="19603" y="7825"/>
                  </a:cubicBezTo>
                  <a:cubicBezTo>
                    <a:pt x="19601" y="7755"/>
                    <a:pt x="19599" y="7687"/>
                    <a:pt x="19593" y="7617"/>
                  </a:cubicBezTo>
                  <a:cubicBezTo>
                    <a:pt x="19589" y="7583"/>
                    <a:pt x="19585" y="7550"/>
                    <a:pt x="19580" y="7511"/>
                  </a:cubicBezTo>
                  <a:lnTo>
                    <a:pt x="19578" y="7495"/>
                  </a:lnTo>
                  <a:cubicBezTo>
                    <a:pt x="19569" y="7432"/>
                    <a:pt x="19558" y="7370"/>
                    <a:pt x="19547" y="7311"/>
                  </a:cubicBezTo>
                  <a:cubicBezTo>
                    <a:pt x="19540" y="7274"/>
                    <a:pt x="19532" y="7238"/>
                    <a:pt x="19523" y="7203"/>
                  </a:cubicBezTo>
                  <a:cubicBezTo>
                    <a:pt x="19508" y="7144"/>
                    <a:pt x="19493" y="7087"/>
                    <a:pt x="19473" y="7022"/>
                  </a:cubicBezTo>
                  <a:cubicBezTo>
                    <a:pt x="19465" y="6990"/>
                    <a:pt x="19454" y="6959"/>
                    <a:pt x="19446" y="6935"/>
                  </a:cubicBezTo>
                  <a:cubicBezTo>
                    <a:pt x="19425" y="6878"/>
                    <a:pt x="19406" y="6823"/>
                    <a:pt x="19381" y="6761"/>
                  </a:cubicBezTo>
                  <a:lnTo>
                    <a:pt x="19351" y="6689"/>
                  </a:lnTo>
                  <a:cubicBezTo>
                    <a:pt x="19328" y="6639"/>
                    <a:pt x="19306" y="6590"/>
                    <a:pt x="19280" y="6539"/>
                  </a:cubicBezTo>
                  <a:lnTo>
                    <a:pt x="19248" y="6475"/>
                  </a:lnTo>
                  <a:cubicBezTo>
                    <a:pt x="19239" y="6458"/>
                    <a:pt x="19231" y="6441"/>
                    <a:pt x="19222" y="6425"/>
                  </a:cubicBezTo>
                  <a:cubicBezTo>
                    <a:pt x="19358" y="5676"/>
                    <a:pt x="19276" y="4729"/>
                    <a:pt x="18602" y="3829"/>
                  </a:cubicBezTo>
                  <a:cubicBezTo>
                    <a:pt x="18170" y="3253"/>
                    <a:pt x="17579" y="2893"/>
                    <a:pt x="16909" y="2787"/>
                  </a:cubicBezTo>
                  <a:cubicBezTo>
                    <a:pt x="16410" y="1833"/>
                    <a:pt x="15534" y="1069"/>
                    <a:pt x="14297" y="1024"/>
                  </a:cubicBezTo>
                  <a:cubicBezTo>
                    <a:pt x="14214" y="1021"/>
                    <a:pt x="14135" y="1020"/>
                    <a:pt x="14059" y="1020"/>
                  </a:cubicBezTo>
                  <a:cubicBezTo>
                    <a:pt x="13680" y="1020"/>
                    <a:pt x="13347" y="1055"/>
                    <a:pt x="13056" y="1114"/>
                  </a:cubicBezTo>
                  <a:cubicBezTo>
                    <a:pt x="12660" y="778"/>
                    <a:pt x="12147" y="560"/>
                    <a:pt x="11525" y="560"/>
                  </a:cubicBezTo>
                  <a:cubicBezTo>
                    <a:pt x="11452" y="560"/>
                    <a:pt x="11376" y="563"/>
                    <a:pt x="11299" y="571"/>
                  </a:cubicBezTo>
                  <a:cubicBezTo>
                    <a:pt x="11087" y="589"/>
                    <a:pt x="10882" y="627"/>
                    <a:pt x="10688" y="685"/>
                  </a:cubicBezTo>
                  <a:cubicBezTo>
                    <a:pt x="10574" y="720"/>
                    <a:pt x="10464" y="760"/>
                    <a:pt x="10358" y="808"/>
                  </a:cubicBezTo>
                  <a:cubicBezTo>
                    <a:pt x="10197" y="722"/>
                    <a:pt x="10035" y="641"/>
                    <a:pt x="9876" y="567"/>
                  </a:cubicBezTo>
                  <a:lnTo>
                    <a:pt x="9866" y="563"/>
                  </a:lnTo>
                  <a:cubicBezTo>
                    <a:pt x="9701" y="488"/>
                    <a:pt x="9532" y="418"/>
                    <a:pt x="9377" y="361"/>
                  </a:cubicBezTo>
                  <a:lnTo>
                    <a:pt x="9346" y="350"/>
                  </a:lnTo>
                  <a:cubicBezTo>
                    <a:pt x="9264" y="321"/>
                    <a:pt x="9181" y="291"/>
                    <a:pt x="9099" y="265"/>
                  </a:cubicBezTo>
                  <a:lnTo>
                    <a:pt x="9079" y="258"/>
                  </a:lnTo>
                  <a:cubicBezTo>
                    <a:pt x="8541" y="87"/>
                    <a:pt x="8014" y="0"/>
                    <a:pt x="7517"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889;p51">
              <a:extLst>
                <a:ext uri="{FF2B5EF4-FFF2-40B4-BE49-F238E27FC236}">
                  <a16:creationId xmlns:a16="http://schemas.microsoft.com/office/drawing/2014/main" id="{34BA9970-04CB-0414-17E8-A52DDBA70390}"/>
                </a:ext>
              </a:extLst>
            </p:cNvPr>
            <p:cNvSpPr/>
            <p:nvPr/>
          </p:nvSpPr>
          <p:spPr>
            <a:xfrm>
              <a:off x="4656500" y="2148250"/>
              <a:ext cx="386500" cy="194575"/>
            </a:xfrm>
            <a:custGeom>
              <a:avLst/>
              <a:gdLst/>
              <a:ahLst/>
              <a:cxnLst/>
              <a:rect l="l" t="t" r="r" b="b"/>
              <a:pathLst>
                <a:path w="15460" h="7783" extrusionOk="0">
                  <a:moveTo>
                    <a:pt x="7726" y="0"/>
                  </a:moveTo>
                  <a:lnTo>
                    <a:pt x="7726" y="13"/>
                  </a:lnTo>
                  <a:cubicBezTo>
                    <a:pt x="7428" y="72"/>
                    <a:pt x="6045" y="345"/>
                    <a:pt x="5931" y="446"/>
                  </a:cubicBezTo>
                  <a:cubicBezTo>
                    <a:pt x="5931" y="446"/>
                    <a:pt x="6067" y="2185"/>
                    <a:pt x="5748" y="2525"/>
                  </a:cubicBezTo>
                  <a:cubicBezTo>
                    <a:pt x="5428" y="2864"/>
                    <a:pt x="2543" y="2087"/>
                    <a:pt x="1072" y="3952"/>
                  </a:cubicBezTo>
                  <a:cubicBezTo>
                    <a:pt x="678" y="4452"/>
                    <a:pt x="314" y="5479"/>
                    <a:pt x="0" y="6732"/>
                  </a:cubicBezTo>
                  <a:cubicBezTo>
                    <a:pt x="1098" y="7296"/>
                    <a:pt x="2437" y="7487"/>
                    <a:pt x="3660" y="7617"/>
                  </a:cubicBezTo>
                  <a:cubicBezTo>
                    <a:pt x="4856" y="7744"/>
                    <a:pt x="6058" y="7783"/>
                    <a:pt x="7261" y="7783"/>
                  </a:cubicBezTo>
                  <a:cubicBezTo>
                    <a:pt x="7435" y="7783"/>
                    <a:pt x="7610" y="7782"/>
                    <a:pt x="7785" y="7780"/>
                  </a:cubicBezTo>
                  <a:cubicBezTo>
                    <a:pt x="10401" y="7755"/>
                    <a:pt x="13115" y="7552"/>
                    <a:pt x="15459" y="6529"/>
                  </a:cubicBezTo>
                  <a:cubicBezTo>
                    <a:pt x="15158" y="5368"/>
                    <a:pt x="14810" y="4425"/>
                    <a:pt x="14439" y="3952"/>
                  </a:cubicBezTo>
                  <a:cubicBezTo>
                    <a:pt x="12968" y="2087"/>
                    <a:pt x="9743" y="2822"/>
                    <a:pt x="9421" y="2482"/>
                  </a:cubicBezTo>
                  <a:cubicBezTo>
                    <a:pt x="9102" y="2142"/>
                    <a:pt x="9207" y="361"/>
                    <a:pt x="9207" y="361"/>
                  </a:cubicBezTo>
                  <a:cubicBezTo>
                    <a:pt x="9093" y="259"/>
                    <a:pt x="8082" y="70"/>
                    <a:pt x="7785" y="13"/>
                  </a:cubicBezTo>
                  <a:lnTo>
                    <a:pt x="7785" y="0"/>
                  </a:lnTo>
                  <a:cubicBezTo>
                    <a:pt x="7785" y="0"/>
                    <a:pt x="7773" y="4"/>
                    <a:pt x="7756" y="6"/>
                  </a:cubicBezTo>
                  <a:cubicBezTo>
                    <a:pt x="7738" y="3"/>
                    <a:pt x="7726" y="0"/>
                    <a:pt x="7726"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890;p51">
              <a:extLst>
                <a:ext uri="{FF2B5EF4-FFF2-40B4-BE49-F238E27FC236}">
                  <a16:creationId xmlns:a16="http://schemas.microsoft.com/office/drawing/2014/main" id="{5A617CA4-A301-9964-C1B5-6A6B594BEF4B}"/>
                </a:ext>
              </a:extLst>
            </p:cNvPr>
            <p:cNvSpPr/>
            <p:nvPr/>
          </p:nvSpPr>
          <p:spPr>
            <a:xfrm>
              <a:off x="4865750" y="2256175"/>
              <a:ext cx="550" cy="1100"/>
            </a:xfrm>
            <a:custGeom>
              <a:avLst/>
              <a:gdLst/>
              <a:ahLst/>
              <a:cxnLst/>
              <a:rect l="l" t="t" r="r" b="b"/>
              <a:pathLst>
                <a:path w="22" h="44" extrusionOk="0">
                  <a:moveTo>
                    <a:pt x="22" y="1"/>
                  </a:moveTo>
                  <a:cubicBezTo>
                    <a:pt x="6" y="27"/>
                    <a:pt x="1" y="43"/>
                    <a:pt x="1" y="43"/>
                  </a:cubicBezTo>
                  <a:cubicBezTo>
                    <a:pt x="1" y="43"/>
                    <a:pt x="8" y="28"/>
                    <a:pt x="22"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891;p51">
              <a:extLst>
                <a:ext uri="{FF2B5EF4-FFF2-40B4-BE49-F238E27FC236}">
                  <a16:creationId xmlns:a16="http://schemas.microsoft.com/office/drawing/2014/main" id="{E27ACCEA-CC02-28BC-791C-0AD71BB1FE4F}"/>
                </a:ext>
              </a:extLst>
            </p:cNvPr>
            <p:cNvSpPr/>
            <p:nvPr/>
          </p:nvSpPr>
          <p:spPr>
            <a:xfrm>
              <a:off x="4791800" y="2148275"/>
              <a:ext cx="133000" cy="86550"/>
            </a:xfrm>
            <a:custGeom>
              <a:avLst/>
              <a:gdLst/>
              <a:ahLst/>
              <a:cxnLst/>
              <a:rect l="l" t="t" r="r" b="b"/>
              <a:pathLst>
                <a:path w="5320" h="3462" extrusionOk="0">
                  <a:moveTo>
                    <a:pt x="2313" y="1"/>
                  </a:moveTo>
                  <a:lnTo>
                    <a:pt x="2313" y="13"/>
                  </a:lnTo>
                  <a:cubicBezTo>
                    <a:pt x="2015" y="72"/>
                    <a:pt x="632" y="345"/>
                    <a:pt x="518" y="446"/>
                  </a:cubicBezTo>
                  <a:cubicBezTo>
                    <a:pt x="518" y="446"/>
                    <a:pt x="653" y="2185"/>
                    <a:pt x="333" y="2525"/>
                  </a:cubicBezTo>
                  <a:cubicBezTo>
                    <a:pt x="283" y="2580"/>
                    <a:pt x="166" y="2605"/>
                    <a:pt x="1" y="2616"/>
                  </a:cubicBezTo>
                  <a:cubicBezTo>
                    <a:pt x="120" y="2981"/>
                    <a:pt x="273" y="3247"/>
                    <a:pt x="463" y="3284"/>
                  </a:cubicBezTo>
                  <a:cubicBezTo>
                    <a:pt x="463" y="3284"/>
                    <a:pt x="1152" y="2646"/>
                    <a:pt x="1126" y="1729"/>
                  </a:cubicBezTo>
                  <a:cubicBezTo>
                    <a:pt x="1126" y="1729"/>
                    <a:pt x="1126" y="1729"/>
                    <a:pt x="1126" y="1729"/>
                  </a:cubicBezTo>
                  <a:cubicBezTo>
                    <a:pt x="1128" y="1729"/>
                    <a:pt x="1566" y="2131"/>
                    <a:pt x="2126" y="2131"/>
                  </a:cubicBezTo>
                  <a:cubicBezTo>
                    <a:pt x="2254" y="2131"/>
                    <a:pt x="2389" y="2110"/>
                    <a:pt x="2527" y="2058"/>
                  </a:cubicBezTo>
                  <a:cubicBezTo>
                    <a:pt x="3267" y="1777"/>
                    <a:pt x="3369" y="1675"/>
                    <a:pt x="3369" y="1675"/>
                  </a:cubicBezTo>
                  <a:cubicBezTo>
                    <a:pt x="3369" y="1675"/>
                    <a:pt x="3413" y="3462"/>
                    <a:pt x="4443" y="3462"/>
                  </a:cubicBezTo>
                  <a:cubicBezTo>
                    <a:pt x="4514" y="3462"/>
                    <a:pt x="4589" y="3454"/>
                    <a:pt x="4670" y="3436"/>
                  </a:cubicBezTo>
                  <a:cubicBezTo>
                    <a:pt x="5004" y="3361"/>
                    <a:pt x="5205" y="3036"/>
                    <a:pt x="5320" y="2603"/>
                  </a:cubicBezTo>
                  <a:cubicBezTo>
                    <a:pt x="4643" y="2586"/>
                    <a:pt x="4126" y="2608"/>
                    <a:pt x="4008" y="2482"/>
                  </a:cubicBezTo>
                  <a:cubicBezTo>
                    <a:pt x="3689" y="2142"/>
                    <a:pt x="3794" y="361"/>
                    <a:pt x="3794" y="361"/>
                  </a:cubicBezTo>
                  <a:cubicBezTo>
                    <a:pt x="3679" y="259"/>
                    <a:pt x="2669" y="70"/>
                    <a:pt x="2372" y="13"/>
                  </a:cubicBezTo>
                  <a:lnTo>
                    <a:pt x="2372" y="1"/>
                  </a:lnTo>
                  <a:cubicBezTo>
                    <a:pt x="2372" y="1"/>
                    <a:pt x="2360" y="4"/>
                    <a:pt x="2342" y="6"/>
                  </a:cubicBezTo>
                  <a:cubicBezTo>
                    <a:pt x="2325" y="3"/>
                    <a:pt x="2313" y="1"/>
                    <a:pt x="231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892;p51">
              <a:extLst>
                <a:ext uri="{FF2B5EF4-FFF2-40B4-BE49-F238E27FC236}">
                  <a16:creationId xmlns:a16="http://schemas.microsoft.com/office/drawing/2014/main" id="{2E4EC734-3745-C83C-28EF-AAF03B6E753A}"/>
                </a:ext>
              </a:extLst>
            </p:cNvPr>
            <p:cNvSpPr/>
            <p:nvPr/>
          </p:nvSpPr>
          <p:spPr>
            <a:xfrm>
              <a:off x="4629750" y="1973750"/>
              <a:ext cx="95800" cy="89225"/>
            </a:xfrm>
            <a:custGeom>
              <a:avLst/>
              <a:gdLst/>
              <a:ahLst/>
              <a:cxnLst/>
              <a:rect l="l" t="t" r="r" b="b"/>
              <a:pathLst>
                <a:path w="3832" h="3569" extrusionOk="0">
                  <a:moveTo>
                    <a:pt x="1700" y="1"/>
                  </a:moveTo>
                  <a:cubicBezTo>
                    <a:pt x="1573" y="1"/>
                    <a:pt x="1432" y="28"/>
                    <a:pt x="1280" y="103"/>
                  </a:cubicBezTo>
                  <a:cubicBezTo>
                    <a:pt x="564" y="457"/>
                    <a:pt x="1" y="2296"/>
                    <a:pt x="2095" y="3390"/>
                  </a:cubicBezTo>
                  <a:cubicBezTo>
                    <a:pt x="2332" y="3513"/>
                    <a:pt x="2520" y="3568"/>
                    <a:pt x="2669" y="3568"/>
                  </a:cubicBezTo>
                  <a:cubicBezTo>
                    <a:pt x="3831" y="3568"/>
                    <a:pt x="2530" y="209"/>
                    <a:pt x="2284" y="209"/>
                  </a:cubicBezTo>
                  <a:cubicBezTo>
                    <a:pt x="2283" y="209"/>
                    <a:pt x="2282" y="209"/>
                    <a:pt x="2281" y="209"/>
                  </a:cubicBezTo>
                  <a:cubicBezTo>
                    <a:pt x="2281" y="209"/>
                    <a:pt x="2048"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893;p51">
              <a:extLst>
                <a:ext uri="{FF2B5EF4-FFF2-40B4-BE49-F238E27FC236}">
                  <a16:creationId xmlns:a16="http://schemas.microsoft.com/office/drawing/2014/main" id="{93D2170F-EDBF-02BF-FEC9-7DC389913815}"/>
                </a:ext>
              </a:extLst>
            </p:cNvPr>
            <p:cNvSpPr/>
            <p:nvPr/>
          </p:nvSpPr>
          <p:spPr>
            <a:xfrm>
              <a:off x="4629750" y="1973750"/>
              <a:ext cx="95800" cy="89225"/>
            </a:xfrm>
            <a:custGeom>
              <a:avLst/>
              <a:gdLst/>
              <a:ahLst/>
              <a:cxnLst/>
              <a:rect l="l" t="t" r="r" b="b"/>
              <a:pathLst>
                <a:path w="3832" h="3569" extrusionOk="0">
                  <a:moveTo>
                    <a:pt x="1700" y="1"/>
                  </a:moveTo>
                  <a:cubicBezTo>
                    <a:pt x="1573" y="1"/>
                    <a:pt x="1432" y="28"/>
                    <a:pt x="1280" y="103"/>
                  </a:cubicBezTo>
                  <a:cubicBezTo>
                    <a:pt x="564" y="457"/>
                    <a:pt x="1" y="2296"/>
                    <a:pt x="2095" y="3390"/>
                  </a:cubicBezTo>
                  <a:cubicBezTo>
                    <a:pt x="2332" y="3513"/>
                    <a:pt x="2520" y="3568"/>
                    <a:pt x="2669" y="3568"/>
                  </a:cubicBezTo>
                  <a:cubicBezTo>
                    <a:pt x="3831" y="3568"/>
                    <a:pt x="2530" y="209"/>
                    <a:pt x="2284" y="209"/>
                  </a:cubicBezTo>
                  <a:cubicBezTo>
                    <a:pt x="2283" y="209"/>
                    <a:pt x="2282" y="209"/>
                    <a:pt x="2281" y="209"/>
                  </a:cubicBezTo>
                  <a:cubicBezTo>
                    <a:pt x="2281" y="209"/>
                    <a:pt x="2048"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894;p51">
              <a:extLst>
                <a:ext uri="{FF2B5EF4-FFF2-40B4-BE49-F238E27FC236}">
                  <a16:creationId xmlns:a16="http://schemas.microsoft.com/office/drawing/2014/main" id="{9AB4E401-9349-FFF0-62F6-C80E0579F957}"/>
                </a:ext>
              </a:extLst>
            </p:cNvPr>
            <p:cNvSpPr/>
            <p:nvPr/>
          </p:nvSpPr>
          <p:spPr>
            <a:xfrm>
              <a:off x="4652500" y="1997300"/>
              <a:ext cx="37775" cy="46325"/>
            </a:xfrm>
            <a:custGeom>
              <a:avLst/>
              <a:gdLst/>
              <a:ahLst/>
              <a:cxnLst/>
              <a:rect l="l" t="t" r="r" b="b"/>
              <a:pathLst>
                <a:path w="1511" h="1853" extrusionOk="0">
                  <a:moveTo>
                    <a:pt x="595" y="0"/>
                  </a:moveTo>
                  <a:cubicBezTo>
                    <a:pt x="245" y="0"/>
                    <a:pt x="1" y="373"/>
                    <a:pt x="1" y="373"/>
                  </a:cubicBezTo>
                  <a:cubicBezTo>
                    <a:pt x="215" y="1654"/>
                    <a:pt x="823" y="1853"/>
                    <a:pt x="1178" y="1853"/>
                  </a:cubicBezTo>
                  <a:cubicBezTo>
                    <a:pt x="1337" y="1853"/>
                    <a:pt x="1445" y="1813"/>
                    <a:pt x="1445" y="1813"/>
                  </a:cubicBezTo>
                  <a:cubicBezTo>
                    <a:pt x="1445" y="1813"/>
                    <a:pt x="1157" y="1585"/>
                    <a:pt x="1074" y="1278"/>
                  </a:cubicBezTo>
                  <a:cubicBezTo>
                    <a:pt x="1010" y="1042"/>
                    <a:pt x="1235" y="1014"/>
                    <a:pt x="1342" y="1014"/>
                  </a:cubicBezTo>
                  <a:cubicBezTo>
                    <a:pt x="1374" y="1014"/>
                    <a:pt x="1395" y="1017"/>
                    <a:pt x="1395" y="1017"/>
                  </a:cubicBezTo>
                  <a:cubicBezTo>
                    <a:pt x="1395" y="1017"/>
                    <a:pt x="1510" y="589"/>
                    <a:pt x="972" y="151"/>
                  </a:cubicBezTo>
                  <a:cubicBezTo>
                    <a:pt x="838" y="41"/>
                    <a:pt x="711" y="0"/>
                    <a:pt x="595"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895;p51">
              <a:extLst>
                <a:ext uri="{FF2B5EF4-FFF2-40B4-BE49-F238E27FC236}">
                  <a16:creationId xmlns:a16="http://schemas.microsoft.com/office/drawing/2014/main" id="{B17ABFD8-004C-622F-AA52-D087614F5CFF}"/>
                </a:ext>
              </a:extLst>
            </p:cNvPr>
            <p:cNvSpPr/>
            <p:nvPr/>
          </p:nvSpPr>
          <p:spPr>
            <a:xfrm>
              <a:off x="4641100" y="1974575"/>
              <a:ext cx="84475" cy="88425"/>
            </a:xfrm>
            <a:custGeom>
              <a:avLst/>
              <a:gdLst/>
              <a:ahLst/>
              <a:cxnLst/>
              <a:rect l="l" t="t" r="r" b="b"/>
              <a:pathLst>
                <a:path w="3379" h="3537" extrusionOk="0">
                  <a:moveTo>
                    <a:pt x="1481" y="1"/>
                  </a:moveTo>
                  <a:lnTo>
                    <a:pt x="1481" y="1"/>
                  </a:lnTo>
                  <a:cubicBezTo>
                    <a:pt x="1588" y="450"/>
                    <a:pt x="1512" y="1566"/>
                    <a:pt x="929" y="1566"/>
                  </a:cubicBezTo>
                  <a:cubicBezTo>
                    <a:pt x="879" y="1566"/>
                    <a:pt x="825" y="1558"/>
                    <a:pt x="768" y="1540"/>
                  </a:cubicBezTo>
                  <a:cubicBezTo>
                    <a:pt x="301" y="1400"/>
                    <a:pt x="265" y="992"/>
                    <a:pt x="322" y="653"/>
                  </a:cubicBezTo>
                  <a:lnTo>
                    <a:pt x="322" y="653"/>
                  </a:lnTo>
                  <a:cubicBezTo>
                    <a:pt x="1" y="1378"/>
                    <a:pt x="121" y="2563"/>
                    <a:pt x="1640" y="3359"/>
                  </a:cubicBezTo>
                  <a:cubicBezTo>
                    <a:pt x="1876" y="3482"/>
                    <a:pt x="2065" y="3537"/>
                    <a:pt x="2213" y="3537"/>
                  </a:cubicBezTo>
                  <a:cubicBezTo>
                    <a:pt x="3378" y="3537"/>
                    <a:pt x="2076" y="176"/>
                    <a:pt x="1830" y="176"/>
                  </a:cubicBezTo>
                  <a:cubicBezTo>
                    <a:pt x="1829" y="176"/>
                    <a:pt x="1828" y="176"/>
                    <a:pt x="1827" y="176"/>
                  </a:cubicBezTo>
                  <a:cubicBezTo>
                    <a:pt x="1827" y="176"/>
                    <a:pt x="1695" y="58"/>
                    <a:pt x="1481"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896;p51">
              <a:extLst>
                <a:ext uri="{FF2B5EF4-FFF2-40B4-BE49-F238E27FC236}">
                  <a16:creationId xmlns:a16="http://schemas.microsoft.com/office/drawing/2014/main" id="{6AEDAA59-997F-9AC0-B5E5-27AB9D3DFC38}"/>
                </a:ext>
              </a:extLst>
            </p:cNvPr>
            <p:cNvSpPr/>
            <p:nvPr/>
          </p:nvSpPr>
          <p:spPr>
            <a:xfrm>
              <a:off x="4658025" y="1980075"/>
              <a:ext cx="13625" cy="9175"/>
            </a:xfrm>
            <a:custGeom>
              <a:avLst/>
              <a:gdLst/>
              <a:ahLst/>
              <a:cxnLst/>
              <a:rect l="l" t="t" r="r" b="b"/>
              <a:pathLst>
                <a:path w="545" h="367" extrusionOk="0">
                  <a:moveTo>
                    <a:pt x="403" y="0"/>
                  </a:moveTo>
                  <a:cubicBezTo>
                    <a:pt x="346" y="0"/>
                    <a:pt x="275" y="20"/>
                    <a:pt x="206" y="61"/>
                  </a:cubicBezTo>
                  <a:cubicBezTo>
                    <a:pt x="75" y="135"/>
                    <a:pt x="0" y="252"/>
                    <a:pt x="37" y="319"/>
                  </a:cubicBezTo>
                  <a:cubicBezTo>
                    <a:pt x="55" y="350"/>
                    <a:pt x="94" y="366"/>
                    <a:pt x="144" y="366"/>
                  </a:cubicBezTo>
                  <a:cubicBezTo>
                    <a:pt x="200" y="366"/>
                    <a:pt x="271" y="346"/>
                    <a:pt x="340" y="306"/>
                  </a:cubicBezTo>
                  <a:cubicBezTo>
                    <a:pt x="471" y="231"/>
                    <a:pt x="545" y="115"/>
                    <a:pt x="508" y="47"/>
                  </a:cubicBezTo>
                  <a:cubicBezTo>
                    <a:pt x="491" y="16"/>
                    <a:pt x="452" y="0"/>
                    <a:pt x="403"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897;p51">
              <a:extLst>
                <a:ext uri="{FF2B5EF4-FFF2-40B4-BE49-F238E27FC236}">
                  <a16:creationId xmlns:a16="http://schemas.microsoft.com/office/drawing/2014/main" id="{1CB64C22-B296-228B-C42D-D02B2802A819}"/>
                </a:ext>
              </a:extLst>
            </p:cNvPr>
            <p:cNvSpPr/>
            <p:nvPr/>
          </p:nvSpPr>
          <p:spPr>
            <a:xfrm>
              <a:off x="4661225" y="1996875"/>
              <a:ext cx="31850" cy="43625"/>
            </a:xfrm>
            <a:custGeom>
              <a:avLst/>
              <a:gdLst/>
              <a:ahLst/>
              <a:cxnLst/>
              <a:rect l="l" t="t" r="r" b="b"/>
              <a:pathLst>
                <a:path w="1274" h="1745" extrusionOk="0">
                  <a:moveTo>
                    <a:pt x="289" y="0"/>
                  </a:moveTo>
                  <a:cubicBezTo>
                    <a:pt x="262" y="0"/>
                    <a:pt x="236" y="3"/>
                    <a:pt x="212" y="7"/>
                  </a:cubicBezTo>
                  <a:cubicBezTo>
                    <a:pt x="71" y="28"/>
                    <a:pt x="0" y="98"/>
                    <a:pt x="9" y="108"/>
                  </a:cubicBezTo>
                  <a:cubicBezTo>
                    <a:pt x="10" y="110"/>
                    <a:pt x="12" y="110"/>
                    <a:pt x="15" y="110"/>
                  </a:cubicBezTo>
                  <a:cubicBezTo>
                    <a:pt x="36" y="110"/>
                    <a:pt x="100" y="85"/>
                    <a:pt x="194" y="85"/>
                  </a:cubicBezTo>
                  <a:cubicBezTo>
                    <a:pt x="202" y="85"/>
                    <a:pt x="210" y="85"/>
                    <a:pt x="217" y="86"/>
                  </a:cubicBezTo>
                  <a:cubicBezTo>
                    <a:pt x="340" y="87"/>
                    <a:pt x="494" y="146"/>
                    <a:pt x="616" y="256"/>
                  </a:cubicBezTo>
                  <a:cubicBezTo>
                    <a:pt x="739" y="363"/>
                    <a:pt x="825" y="507"/>
                    <a:pt x="879" y="619"/>
                  </a:cubicBezTo>
                  <a:cubicBezTo>
                    <a:pt x="934" y="733"/>
                    <a:pt x="963" y="815"/>
                    <a:pt x="963" y="815"/>
                  </a:cubicBezTo>
                  <a:cubicBezTo>
                    <a:pt x="963" y="815"/>
                    <a:pt x="964" y="821"/>
                    <a:pt x="975" y="843"/>
                  </a:cubicBezTo>
                  <a:cubicBezTo>
                    <a:pt x="975" y="843"/>
                    <a:pt x="977" y="843"/>
                    <a:pt x="978" y="845"/>
                  </a:cubicBezTo>
                  <a:cubicBezTo>
                    <a:pt x="979" y="847"/>
                    <a:pt x="980" y="849"/>
                    <a:pt x="978" y="851"/>
                  </a:cubicBezTo>
                  <a:cubicBezTo>
                    <a:pt x="979" y="851"/>
                    <a:pt x="979" y="851"/>
                    <a:pt x="979" y="851"/>
                  </a:cubicBezTo>
                  <a:cubicBezTo>
                    <a:pt x="984" y="851"/>
                    <a:pt x="943" y="859"/>
                    <a:pt x="916" y="867"/>
                  </a:cubicBezTo>
                  <a:cubicBezTo>
                    <a:pt x="886" y="876"/>
                    <a:pt x="855" y="890"/>
                    <a:pt x="823" y="909"/>
                  </a:cubicBezTo>
                  <a:cubicBezTo>
                    <a:pt x="690" y="981"/>
                    <a:pt x="584" y="1179"/>
                    <a:pt x="653" y="1356"/>
                  </a:cubicBezTo>
                  <a:cubicBezTo>
                    <a:pt x="687" y="1440"/>
                    <a:pt x="746" y="1493"/>
                    <a:pt x="794" y="1536"/>
                  </a:cubicBezTo>
                  <a:cubicBezTo>
                    <a:pt x="843" y="1577"/>
                    <a:pt x="888" y="1616"/>
                    <a:pt x="926" y="1649"/>
                  </a:cubicBezTo>
                  <a:cubicBezTo>
                    <a:pt x="996" y="1708"/>
                    <a:pt x="1048" y="1744"/>
                    <a:pt x="1063" y="1744"/>
                  </a:cubicBezTo>
                  <a:cubicBezTo>
                    <a:pt x="1064" y="1744"/>
                    <a:pt x="1065" y="1744"/>
                    <a:pt x="1065" y="1744"/>
                  </a:cubicBezTo>
                  <a:cubicBezTo>
                    <a:pt x="1074" y="1735"/>
                    <a:pt x="1037" y="1680"/>
                    <a:pt x="974" y="1602"/>
                  </a:cubicBezTo>
                  <a:cubicBezTo>
                    <a:pt x="918" y="1522"/>
                    <a:pt x="799" y="1419"/>
                    <a:pt x="770" y="1316"/>
                  </a:cubicBezTo>
                  <a:cubicBezTo>
                    <a:pt x="743" y="1212"/>
                    <a:pt x="818" y="1098"/>
                    <a:pt x="900" y="1066"/>
                  </a:cubicBezTo>
                  <a:cubicBezTo>
                    <a:pt x="922" y="1055"/>
                    <a:pt x="943" y="1048"/>
                    <a:pt x="963" y="1045"/>
                  </a:cubicBezTo>
                  <a:cubicBezTo>
                    <a:pt x="988" y="1040"/>
                    <a:pt x="990" y="1037"/>
                    <a:pt x="1046" y="1036"/>
                  </a:cubicBezTo>
                  <a:cubicBezTo>
                    <a:pt x="1135" y="1040"/>
                    <a:pt x="1228" y="1058"/>
                    <a:pt x="1273" y="1064"/>
                  </a:cubicBezTo>
                  <a:cubicBezTo>
                    <a:pt x="1161" y="779"/>
                    <a:pt x="1144" y="733"/>
                    <a:pt x="1144" y="733"/>
                  </a:cubicBezTo>
                  <a:cubicBezTo>
                    <a:pt x="1144" y="733"/>
                    <a:pt x="1108" y="650"/>
                    <a:pt x="1039" y="529"/>
                  </a:cubicBezTo>
                  <a:cubicBezTo>
                    <a:pt x="970" y="408"/>
                    <a:pt x="857" y="249"/>
                    <a:pt x="700" y="141"/>
                  </a:cubicBezTo>
                  <a:cubicBezTo>
                    <a:pt x="573" y="49"/>
                    <a:pt x="417" y="0"/>
                    <a:pt x="28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898;p51">
              <a:extLst>
                <a:ext uri="{FF2B5EF4-FFF2-40B4-BE49-F238E27FC236}">
                  <a16:creationId xmlns:a16="http://schemas.microsoft.com/office/drawing/2014/main" id="{87291D01-8ED3-4DE9-9F7C-83A68AA0B3E3}"/>
                </a:ext>
              </a:extLst>
            </p:cNvPr>
            <p:cNvSpPr/>
            <p:nvPr/>
          </p:nvSpPr>
          <p:spPr>
            <a:xfrm>
              <a:off x="4951775" y="1974200"/>
              <a:ext cx="95900" cy="89175"/>
            </a:xfrm>
            <a:custGeom>
              <a:avLst/>
              <a:gdLst/>
              <a:ahLst/>
              <a:cxnLst/>
              <a:rect l="l" t="t" r="r" b="b"/>
              <a:pathLst>
                <a:path w="3836" h="3567" extrusionOk="0">
                  <a:moveTo>
                    <a:pt x="2139" y="1"/>
                  </a:moveTo>
                  <a:cubicBezTo>
                    <a:pt x="1792" y="1"/>
                    <a:pt x="1561" y="207"/>
                    <a:pt x="1561" y="207"/>
                  </a:cubicBezTo>
                  <a:cubicBezTo>
                    <a:pt x="1560" y="207"/>
                    <a:pt x="1559" y="207"/>
                    <a:pt x="1558" y="207"/>
                  </a:cubicBezTo>
                  <a:cubicBezTo>
                    <a:pt x="1310" y="207"/>
                    <a:pt x="0" y="3567"/>
                    <a:pt x="1166" y="3567"/>
                  </a:cubicBezTo>
                  <a:cubicBezTo>
                    <a:pt x="1314" y="3567"/>
                    <a:pt x="1502" y="3512"/>
                    <a:pt x="1738" y="3390"/>
                  </a:cubicBezTo>
                  <a:cubicBezTo>
                    <a:pt x="3836" y="2300"/>
                    <a:pt x="3276" y="458"/>
                    <a:pt x="2561" y="104"/>
                  </a:cubicBezTo>
                  <a:cubicBezTo>
                    <a:pt x="2409" y="28"/>
                    <a:pt x="2266" y="1"/>
                    <a:pt x="21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899;p51">
              <a:extLst>
                <a:ext uri="{FF2B5EF4-FFF2-40B4-BE49-F238E27FC236}">
                  <a16:creationId xmlns:a16="http://schemas.microsoft.com/office/drawing/2014/main" id="{C04F6B77-78D7-92C4-ABB4-B8BCF90D3C07}"/>
                </a:ext>
              </a:extLst>
            </p:cNvPr>
            <p:cNvSpPr/>
            <p:nvPr/>
          </p:nvSpPr>
          <p:spPr>
            <a:xfrm>
              <a:off x="4951775" y="1974200"/>
              <a:ext cx="95900" cy="89175"/>
            </a:xfrm>
            <a:custGeom>
              <a:avLst/>
              <a:gdLst/>
              <a:ahLst/>
              <a:cxnLst/>
              <a:rect l="l" t="t" r="r" b="b"/>
              <a:pathLst>
                <a:path w="3836" h="3567" extrusionOk="0">
                  <a:moveTo>
                    <a:pt x="2139" y="1"/>
                  </a:moveTo>
                  <a:cubicBezTo>
                    <a:pt x="1792" y="1"/>
                    <a:pt x="1561" y="207"/>
                    <a:pt x="1561" y="207"/>
                  </a:cubicBezTo>
                  <a:cubicBezTo>
                    <a:pt x="1560" y="207"/>
                    <a:pt x="1559" y="207"/>
                    <a:pt x="1558" y="207"/>
                  </a:cubicBezTo>
                  <a:cubicBezTo>
                    <a:pt x="1310" y="207"/>
                    <a:pt x="0" y="3567"/>
                    <a:pt x="1166" y="3567"/>
                  </a:cubicBezTo>
                  <a:cubicBezTo>
                    <a:pt x="1314" y="3567"/>
                    <a:pt x="1502" y="3512"/>
                    <a:pt x="1738" y="3390"/>
                  </a:cubicBezTo>
                  <a:cubicBezTo>
                    <a:pt x="3836" y="2300"/>
                    <a:pt x="3276" y="458"/>
                    <a:pt x="2561" y="104"/>
                  </a:cubicBezTo>
                  <a:cubicBezTo>
                    <a:pt x="2409" y="28"/>
                    <a:pt x="2266" y="1"/>
                    <a:pt x="21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900;p51">
              <a:extLst>
                <a:ext uri="{FF2B5EF4-FFF2-40B4-BE49-F238E27FC236}">
                  <a16:creationId xmlns:a16="http://schemas.microsoft.com/office/drawing/2014/main" id="{0E520BFE-F5E0-0F3F-62C9-F3E92DFF1676}"/>
                </a:ext>
              </a:extLst>
            </p:cNvPr>
            <p:cNvSpPr/>
            <p:nvPr/>
          </p:nvSpPr>
          <p:spPr>
            <a:xfrm>
              <a:off x="4987175" y="1997775"/>
              <a:ext cx="37775" cy="46325"/>
            </a:xfrm>
            <a:custGeom>
              <a:avLst/>
              <a:gdLst/>
              <a:ahLst/>
              <a:cxnLst/>
              <a:rect l="l" t="t" r="r" b="b"/>
              <a:pathLst>
                <a:path w="1511" h="1853" extrusionOk="0">
                  <a:moveTo>
                    <a:pt x="916" y="1"/>
                  </a:moveTo>
                  <a:cubicBezTo>
                    <a:pt x="801" y="1"/>
                    <a:pt x="673" y="42"/>
                    <a:pt x="539" y="151"/>
                  </a:cubicBezTo>
                  <a:cubicBezTo>
                    <a:pt x="0" y="588"/>
                    <a:pt x="114" y="1016"/>
                    <a:pt x="114" y="1016"/>
                  </a:cubicBezTo>
                  <a:cubicBezTo>
                    <a:pt x="114" y="1016"/>
                    <a:pt x="134" y="1014"/>
                    <a:pt x="164" y="1014"/>
                  </a:cubicBezTo>
                  <a:cubicBezTo>
                    <a:pt x="270" y="1014"/>
                    <a:pt x="500" y="1040"/>
                    <a:pt x="435" y="1278"/>
                  </a:cubicBezTo>
                  <a:cubicBezTo>
                    <a:pt x="352" y="1585"/>
                    <a:pt x="62" y="1813"/>
                    <a:pt x="62" y="1813"/>
                  </a:cubicBezTo>
                  <a:cubicBezTo>
                    <a:pt x="62" y="1813"/>
                    <a:pt x="171" y="1853"/>
                    <a:pt x="330" y="1853"/>
                  </a:cubicBezTo>
                  <a:cubicBezTo>
                    <a:pt x="685" y="1853"/>
                    <a:pt x="1293" y="1655"/>
                    <a:pt x="1511" y="376"/>
                  </a:cubicBezTo>
                  <a:cubicBezTo>
                    <a:pt x="1511" y="376"/>
                    <a:pt x="1267" y="1"/>
                    <a:pt x="91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901;p51">
              <a:extLst>
                <a:ext uri="{FF2B5EF4-FFF2-40B4-BE49-F238E27FC236}">
                  <a16:creationId xmlns:a16="http://schemas.microsoft.com/office/drawing/2014/main" id="{D68E63AB-D171-D03D-11DC-A6417FAFDEBE}"/>
                </a:ext>
              </a:extLst>
            </p:cNvPr>
            <p:cNvSpPr/>
            <p:nvPr/>
          </p:nvSpPr>
          <p:spPr>
            <a:xfrm>
              <a:off x="4951775" y="1974975"/>
              <a:ext cx="84600" cy="88375"/>
            </a:xfrm>
            <a:custGeom>
              <a:avLst/>
              <a:gdLst/>
              <a:ahLst/>
              <a:cxnLst/>
              <a:rect l="l" t="t" r="r" b="b"/>
              <a:pathLst>
                <a:path w="3384" h="3535" extrusionOk="0">
                  <a:moveTo>
                    <a:pt x="1907" y="1"/>
                  </a:moveTo>
                  <a:lnTo>
                    <a:pt x="1907" y="1"/>
                  </a:lnTo>
                  <a:cubicBezTo>
                    <a:pt x="1693" y="59"/>
                    <a:pt x="1561" y="176"/>
                    <a:pt x="1561" y="176"/>
                  </a:cubicBezTo>
                  <a:cubicBezTo>
                    <a:pt x="1560" y="176"/>
                    <a:pt x="1559" y="176"/>
                    <a:pt x="1558" y="176"/>
                  </a:cubicBezTo>
                  <a:cubicBezTo>
                    <a:pt x="1310" y="176"/>
                    <a:pt x="1" y="3534"/>
                    <a:pt x="1166" y="3534"/>
                  </a:cubicBezTo>
                  <a:cubicBezTo>
                    <a:pt x="1314" y="3534"/>
                    <a:pt x="1503" y="3480"/>
                    <a:pt x="1739" y="3357"/>
                  </a:cubicBezTo>
                  <a:cubicBezTo>
                    <a:pt x="3260" y="2567"/>
                    <a:pt x="3384" y="1383"/>
                    <a:pt x="3064" y="655"/>
                  </a:cubicBezTo>
                  <a:lnTo>
                    <a:pt x="3064" y="655"/>
                  </a:lnTo>
                  <a:cubicBezTo>
                    <a:pt x="3121" y="995"/>
                    <a:pt x="3084" y="1402"/>
                    <a:pt x="2616" y="1542"/>
                  </a:cubicBezTo>
                  <a:cubicBezTo>
                    <a:pt x="2559" y="1559"/>
                    <a:pt x="2506" y="1568"/>
                    <a:pt x="2456" y="1568"/>
                  </a:cubicBezTo>
                  <a:cubicBezTo>
                    <a:pt x="1872" y="1568"/>
                    <a:pt x="1798" y="449"/>
                    <a:pt x="190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902;p51">
              <a:extLst>
                <a:ext uri="{FF2B5EF4-FFF2-40B4-BE49-F238E27FC236}">
                  <a16:creationId xmlns:a16="http://schemas.microsoft.com/office/drawing/2014/main" id="{544C871B-1637-03EE-C566-4175140DC700}"/>
                </a:ext>
              </a:extLst>
            </p:cNvPr>
            <p:cNvSpPr/>
            <p:nvPr/>
          </p:nvSpPr>
          <p:spPr>
            <a:xfrm>
              <a:off x="5005875" y="1980525"/>
              <a:ext cx="13600" cy="9225"/>
            </a:xfrm>
            <a:custGeom>
              <a:avLst/>
              <a:gdLst/>
              <a:ahLst/>
              <a:cxnLst/>
              <a:rect l="l" t="t" r="r" b="b"/>
              <a:pathLst>
                <a:path w="544" h="369" extrusionOk="0">
                  <a:moveTo>
                    <a:pt x="144" y="0"/>
                  </a:moveTo>
                  <a:cubicBezTo>
                    <a:pt x="95" y="0"/>
                    <a:pt x="55" y="16"/>
                    <a:pt x="37" y="48"/>
                  </a:cubicBezTo>
                  <a:cubicBezTo>
                    <a:pt x="0" y="116"/>
                    <a:pt x="75" y="231"/>
                    <a:pt x="204" y="308"/>
                  </a:cubicBezTo>
                  <a:cubicBezTo>
                    <a:pt x="273" y="348"/>
                    <a:pt x="343" y="369"/>
                    <a:pt x="400" y="369"/>
                  </a:cubicBezTo>
                  <a:cubicBezTo>
                    <a:pt x="450" y="369"/>
                    <a:pt x="489" y="353"/>
                    <a:pt x="506" y="321"/>
                  </a:cubicBezTo>
                  <a:cubicBezTo>
                    <a:pt x="543" y="253"/>
                    <a:pt x="469" y="138"/>
                    <a:pt x="340" y="61"/>
                  </a:cubicBezTo>
                  <a:cubicBezTo>
                    <a:pt x="271" y="21"/>
                    <a:pt x="201" y="0"/>
                    <a:pt x="14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903;p51">
              <a:extLst>
                <a:ext uri="{FF2B5EF4-FFF2-40B4-BE49-F238E27FC236}">
                  <a16:creationId xmlns:a16="http://schemas.microsoft.com/office/drawing/2014/main" id="{99836304-E560-7AC3-27B1-2339E7CF211C}"/>
                </a:ext>
              </a:extLst>
            </p:cNvPr>
            <p:cNvSpPr/>
            <p:nvPr/>
          </p:nvSpPr>
          <p:spPr>
            <a:xfrm>
              <a:off x="4984400" y="1997225"/>
              <a:ext cx="31875" cy="43675"/>
            </a:xfrm>
            <a:custGeom>
              <a:avLst/>
              <a:gdLst/>
              <a:ahLst/>
              <a:cxnLst/>
              <a:rect l="l" t="t" r="r" b="b"/>
              <a:pathLst>
                <a:path w="1275" h="1747" extrusionOk="0">
                  <a:moveTo>
                    <a:pt x="984" y="1"/>
                  </a:moveTo>
                  <a:cubicBezTo>
                    <a:pt x="856" y="1"/>
                    <a:pt x="702" y="49"/>
                    <a:pt x="576" y="141"/>
                  </a:cubicBezTo>
                  <a:cubicBezTo>
                    <a:pt x="418" y="249"/>
                    <a:pt x="305" y="408"/>
                    <a:pt x="236" y="527"/>
                  </a:cubicBezTo>
                  <a:cubicBezTo>
                    <a:pt x="165" y="648"/>
                    <a:pt x="129" y="732"/>
                    <a:pt x="129" y="732"/>
                  </a:cubicBezTo>
                  <a:cubicBezTo>
                    <a:pt x="129" y="732"/>
                    <a:pt x="112" y="777"/>
                    <a:pt x="0" y="1063"/>
                  </a:cubicBezTo>
                  <a:cubicBezTo>
                    <a:pt x="45" y="1057"/>
                    <a:pt x="139" y="1038"/>
                    <a:pt x="227" y="1034"/>
                  </a:cubicBezTo>
                  <a:cubicBezTo>
                    <a:pt x="284" y="1036"/>
                    <a:pt x="286" y="1038"/>
                    <a:pt x="310" y="1042"/>
                  </a:cubicBezTo>
                  <a:cubicBezTo>
                    <a:pt x="331" y="1047"/>
                    <a:pt x="352" y="1053"/>
                    <a:pt x="373" y="1064"/>
                  </a:cubicBezTo>
                  <a:cubicBezTo>
                    <a:pt x="455" y="1096"/>
                    <a:pt x="530" y="1212"/>
                    <a:pt x="503" y="1315"/>
                  </a:cubicBezTo>
                  <a:cubicBezTo>
                    <a:pt x="473" y="1417"/>
                    <a:pt x="356" y="1522"/>
                    <a:pt x="300" y="1602"/>
                  </a:cubicBezTo>
                  <a:cubicBezTo>
                    <a:pt x="235" y="1683"/>
                    <a:pt x="197" y="1737"/>
                    <a:pt x="205" y="1745"/>
                  </a:cubicBezTo>
                  <a:cubicBezTo>
                    <a:pt x="206" y="1746"/>
                    <a:pt x="207" y="1747"/>
                    <a:pt x="209" y="1747"/>
                  </a:cubicBezTo>
                  <a:cubicBezTo>
                    <a:pt x="224" y="1747"/>
                    <a:pt x="275" y="1709"/>
                    <a:pt x="345" y="1652"/>
                  </a:cubicBezTo>
                  <a:cubicBezTo>
                    <a:pt x="384" y="1619"/>
                    <a:pt x="429" y="1581"/>
                    <a:pt x="477" y="1539"/>
                  </a:cubicBezTo>
                  <a:cubicBezTo>
                    <a:pt x="524" y="1496"/>
                    <a:pt x="583" y="1444"/>
                    <a:pt x="619" y="1359"/>
                  </a:cubicBezTo>
                  <a:cubicBezTo>
                    <a:pt x="690" y="1182"/>
                    <a:pt x="583" y="984"/>
                    <a:pt x="452" y="911"/>
                  </a:cubicBezTo>
                  <a:cubicBezTo>
                    <a:pt x="420" y="892"/>
                    <a:pt x="388" y="878"/>
                    <a:pt x="357" y="868"/>
                  </a:cubicBezTo>
                  <a:cubicBezTo>
                    <a:pt x="329" y="858"/>
                    <a:pt x="285" y="851"/>
                    <a:pt x="295" y="851"/>
                  </a:cubicBezTo>
                  <a:cubicBezTo>
                    <a:pt x="293" y="847"/>
                    <a:pt x="294" y="846"/>
                    <a:pt x="295" y="845"/>
                  </a:cubicBezTo>
                  <a:cubicBezTo>
                    <a:pt x="298" y="842"/>
                    <a:pt x="299" y="842"/>
                    <a:pt x="299" y="842"/>
                  </a:cubicBezTo>
                  <a:cubicBezTo>
                    <a:pt x="309" y="820"/>
                    <a:pt x="310" y="814"/>
                    <a:pt x="310" y="814"/>
                  </a:cubicBezTo>
                  <a:cubicBezTo>
                    <a:pt x="310" y="814"/>
                    <a:pt x="340" y="733"/>
                    <a:pt x="396" y="618"/>
                  </a:cubicBezTo>
                  <a:cubicBezTo>
                    <a:pt x="450" y="505"/>
                    <a:pt x="537" y="361"/>
                    <a:pt x="661" y="256"/>
                  </a:cubicBezTo>
                  <a:cubicBezTo>
                    <a:pt x="782" y="147"/>
                    <a:pt x="938" y="89"/>
                    <a:pt x="1058" y="88"/>
                  </a:cubicBezTo>
                  <a:cubicBezTo>
                    <a:pt x="1066" y="87"/>
                    <a:pt x="1073" y="87"/>
                    <a:pt x="1081" y="87"/>
                  </a:cubicBezTo>
                  <a:cubicBezTo>
                    <a:pt x="1175" y="87"/>
                    <a:pt x="1239" y="113"/>
                    <a:pt x="1259" y="113"/>
                  </a:cubicBezTo>
                  <a:cubicBezTo>
                    <a:pt x="1263" y="113"/>
                    <a:pt x="1265" y="112"/>
                    <a:pt x="1266" y="110"/>
                  </a:cubicBezTo>
                  <a:cubicBezTo>
                    <a:pt x="1275" y="100"/>
                    <a:pt x="1204" y="30"/>
                    <a:pt x="1063" y="8"/>
                  </a:cubicBezTo>
                  <a:cubicBezTo>
                    <a:pt x="1038" y="3"/>
                    <a:pt x="1011" y="1"/>
                    <a:pt x="98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904;p51">
              <a:extLst>
                <a:ext uri="{FF2B5EF4-FFF2-40B4-BE49-F238E27FC236}">
                  <a16:creationId xmlns:a16="http://schemas.microsoft.com/office/drawing/2014/main" id="{81CB3838-E4C7-D525-4666-D3DD3669E7C1}"/>
                </a:ext>
              </a:extLst>
            </p:cNvPr>
            <p:cNvSpPr/>
            <p:nvPr/>
          </p:nvSpPr>
          <p:spPr>
            <a:xfrm>
              <a:off x="4660350" y="1798050"/>
              <a:ext cx="342475" cy="381050"/>
            </a:xfrm>
            <a:custGeom>
              <a:avLst/>
              <a:gdLst/>
              <a:ahLst/>
              <a:cxnLst/>
              <a:rect l="l" t="t" r="r" b="b"/>
              <a:pathLst>
                <a:path w="13699" h="15242" extrusionOk="0">
                  <a:moveTo>
                    <a:pt x="6649" y="0"/>
                  </a:moveTo>
                  <a:cubicBezTo>
                    <a:pt x="3522" y="0"/>
                    <a:pt x="0" y="3098"/>
                    <a:pt x="663" y="6552"/>
                  </a:cubicBezTo>
                  <a:cubicBezTo>
                    <a:pt x="785" y="7189"/>
                    <a:pt x="992" y="7811"/>
                    <a:pt x="1062" y="8460"/>
                  </a:cubicBezTo>
                  <a:cubicBezTo>
                    <a:pt x="1114" y="8926"/>
                    <a:pt x="1143" y="9437"/>
                    <a:pt x="1196" y="9951"/>
                  </a:cubicBezTo>
                  <a:cubicBezTo>
                    <a:pt x="1303" y="10970"/>
                    <a:pt x="1507" y="12002"/>
                    <a:pt x="2173" y="12744"/>
                  </a:cubicBezTo>
                  <a:cubicBezTo>
                    <a:pt x="2768" y="13406"/>
                    <a:pt x="3293" y="13923"/>
                    <a:pt x="4124" y="14312"/>
                  </a:cubicBezTo>
                  <a:cubicBezTo>
                    <a:pt x="5134" y="14786"/>
                    <a:pt x="6240" y="15239"/>
                    <a:pt x="7375" y="15241"/>
                  </a:cubicBezTo>
                  <a:cubicBezTo>
                    <a:pt x="7376" y="15241"/>
                    <a:pt x="7377" y="15241"/>
                    <a:pt x="7377" y="15241"/>
                  </a:cubicBezTo>
                  <a:cubicBezTo>
                    <a:pt x="8548" y="15241"/>
                    <a:pt x="9819" y="14452"/>
                    <a:pt x="10816" y="13904"/>
                  </a:cubicBezTo>
                  <a:cubicBezTo>
                    <a:pt x="11464" y="13548"/>
                    <a:pt x="12146" y="13204"/>
                    <a:pt x="12509" y="12540"/>
                  </a:cubicBezTo>
                  <a:cubicBezTo>
                    <a:pt x="12847" y="11922"/>
                    <a:pt x="12989" y="11217"/>
                    <a:pt x="13123" y="10533"/>
                  </a:cubicBezTo>
                  <a:cubicBezTo>
                    <a:pt x="13217" y="10055"/>
                    <a:pt x="13287" y="9536"/>
                    <a:pt x="13289" y="9046"/>
                  </a:cubicBezTo>
                  <a:cubicBezTo>
                    <a:pt x="13293" y="8631"/>
                    <a:pt x="13311" y="8233"/>
                    <a:pt x="13363" y="7821"/>
                  </a:cubicBezTo>
                  <a:cubicBezTo>
                    <a:pt x="13484" y="6869"/>
                    <a:pt x="13698" y="5909"/>
                    <a:pt x="13586" y="4945"/>
                  </a:cubicBezTo>
                  <a:cubicBezTo>
                    <a:pt x="13470" y="3964"/>
                    <a:pt x="12863" y="2960"/>
                    <a:pt x="12219" y="2249"/>
                  </a:cubicBezTo>
                  <a:cubicBezTo>
                    <a:pt x="10855" y="742"/>
                    <a:pt x="8806" y="101"/>
                    <a:pt x="6878" y="6"/>
                  </a:cubicBezTo>
                  <a:cubicBezTo>
                    <a:pt x="6802" y="2"/>
                    <a:pt x="6726" y="0"/>
                    <a:pt x="664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905;p51">
              <a:extLst>
                <a:ext uri="{FF2B5EF4-FFF2-40B4-BE49-F238E27FC236}">
                  <a16:creationId xmlns:a16="http://schemas.microsoft.com/office/drawing/2014/main" id="{55CF305B-0715-AAD1-2645-E8F30E458FFC}"/>
                </a:ext>
              </a:extLst>
            </p:cNvPr>
            <p:cNvSpPr/>
            <p:nvPr/>
          </p:nvSpPr>
          <p:spPr>
            <a:xfrm>
              <a:off x="4660350" y="1798050"/>
              <a:ext cx="342475" cy="381050"/>
            </a:xfrm>
            <a:custGeom>
              <a:avLst/>
              <a:gdLst/>
              <a:ahLst/>
              <a:cxnLst/>
              <a:rect l="l" t="t" r="r" b="b"/>
              <a:pathLst>
                <a:path w="13699" h="15242" extrusionOk="0">
                  <a:moveTo>
                    <a:pt x="6649" y="0"/>
                  </a:moveTo>
                  <a:cubicBezTo>
                    <a:pt x="3522" y="0"/>
                    <a:pt x="0" y="3098"/>
                    <a:pt x="663" y="6552"/>
                  </a:cubicBezTo>
                  <a:cubicBezTo>
                    <a:pt x="785" y="7189"/>
                    <a:pt x="992" y="7811"/>
                    <a:pt x="1062" y="8460"/>
                  </a:cubicBezTo>
                  <a:cubicBezTo>
                    <a:pt x="1114" y="8926"/>
                    <a:pt x="1143" y="9437"/>
                    <a:pt x="1196" y="9951"/>
                  </a:cubicBezTo>
                  <a:cubicBezTo>
                    <a:pt x="1303" y="10970"/>
                    <a:pt x="1507" y="12002"/>
                    <a:pt x="2173" y="12744"/>
                  </a:cubicBezTo>
                  <a:cubicBezTo>
                    <a:pt x="2768" y="13406"/>
                    <a:pt x="3293" y="13923"/>
                    <a:pt x="4124" y="14312"/>
                  </a:cubicBezTo>
                  <a:cubicBezTo>
                    <a:pt x="5134" y="14786"/>
                    <a:pt x="6240" y="15239"/>
                    <a:pt x="7375" y="15241"/>
                  </a:cubicBezTo>
                  <a:cubicBezTo>
                    <a:pt x="7376" y="15241"/>
                    <a:pt x="7377" y="15241"/>
                    <a:pt x="7378" y="15241"/>
                  </a:cubicBezTo>
                  <a:cubicBezTo>
                    <a:pt x="8548" y="15241"/>
                    <a:pt x="9874" y="14549"/>
                    <a:pt x="10873" y="14000"/>
                  </a:cubicBezTo>
                  <a:cubicBezTo>
                    <a:pt x="11520" y="13644"/>
                    <a:pt x="12146" y="13203"/>
                    <a:pt x="12509" y="12540"/>
                  </a:cubicBezTo>
                  <a:cubicBezTo>
                    <a:pt x="12847" y="11922"/>
                    <a:pt x="12989" y="11217"/>
                    <a:pt x="13123" y="10533"/>
                  </a:cubicBezTo>
                  <a:cubicBezTo>
                    <a:pt x="13217" y="10055"/>
                    <a:pt x="13287" y="9536"/>
                    <a:pt x="13289" y="9046"/>
                  </a:cubicBezTo>
                  <a:cubicBezTo>
                    <a:pt x="13293" y="8631"/>
                    <a:pt x="13311" y="8233"/>
                    <a:pt x="13363" y="7821"/>
                  </a:cubicBezTo>
                  <a:cubicBezTo>
                    <a:pt x="13484" y="6869"/>
                    <a:pt x="13698" y="5909"/>
                    <a:pt x="13586" y="4945"/>
                  </a:cubicBezTo>
                  <a:cubicBezTo>
                    <a:pt x="13470" y="3964"/>
                    <a:pt x="12863" y="2960"/>
                    <a:pt x="12219" y="2249"/>
                  </a:cubicBezTo>
                  <a:cubicBezTo>
                    <a:pt x="10855" y="742"/>
                    <a:pt x="8806" y="101"/>
                    <a:pt x="6878" y="6"/>
                  </a:cubicBezTo>
                  <a:cubicBezTo>
                    <a:pt x="6802" y="2"/>
                    <a:pt x="6726" y="0"/>
                    <a:pt x="664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906;p51">
              <a:extLst>
                <a:ext uri="{FF2B5EF4-FFF2-40B4-BE49-F238E27FC236}">
                  <a16:creationId xmlns:a16="http://schemas.microsoft.com/office/drawing/2014/main" id="{5919EF51-24BF-EB04-0E68-73F98A631EAB}"/>
                </a:ext>
              </a:extLst>
            </p:cNvPr>
            <p:cNvSpPr/>
            <p:nvPr/>
          </p:nvSpPr>
          <p:spPr>
            <a:xfrm>
              <a:off x="4673500" y="1910350"/>
              <a:ext cx="311200" cy="268750"/>
            </a:xfrm>
            <a:custGeom>
              <a:avLst/>
              <a:gdLst/>
              <a:ahLst/>
              <a:cxnLst/>
              <a:rect l="l" t="t" r="r" b="b"/>
              <a:pathLst>
                <a:path w="12448" h="10750" extrusionOk="0">
                  <a:moveTo>
                    <a:pt x="221" y="1"/>
                  </a:moveTo>
                  <a:lnTo>
                    <a:pt x="221" y="1"/>
                  </a:lnTo>
                  <a:cubicBezTo>
                    <a:pt x="44" y="656"/>
                    <a:pt x="0" y="1350"/>
                    <a:pt x="137" y="2060"/>
                  </a:cubicBezTo>
                  <a:cubicBezTo>
                    <a:pt x="259" y="2697"/>
                    <a:pt x="466" y="3319"/>
                    <a:pt x="536" y="3968"/>
                  </a:cubicBezTo>
                  <a:cubicBezTo>
                    <a:pt x="588" y="4436"/>
                    <a:pt x="616" y="4946"/>
                    <a:pt x="670" y="5459"/>
                  </a:cubicBezTo>
                  <a:cubicBezTo>
                    <a:pt x="777" y="6478"/>
                    <a:pt x="981" y="7510"/>
                    <a:pt x="1647" y="8252"/>
                  </a:cubicBezTo>
                  <a:cubicBezTo>
                    <a:pt x="2242" y="8914"/>
                    <a:pt x="2767" y="9431"/>
                    <a:pt x="3598" y="9820"/>
                  </a:cubicBezTo>
                  <a:cubicBezTo>
                    <a:pt x="4608" y="10294"/>
                    <a:pt x="5714" y="10747"/>
                    <a:pt x="6849" y="10749"/>
                  </a:cubicBezTo>
                  <a:cubicBezTo>
                    <a:pt x="6850" y="10749"/>
                    <a:pt x="6851" y="10749"/>
                    <a:pt x="6852" y="10749"/>
                  </a:cubicBezTo>
                  <a:cubicBezTo>
                    <a:pt x="8022" y="10749"/>
                    <a:pt x="9348" y="10057"/>
                    <a:pt x="10347" y="9508"/>
                  </a:cubicBezTo>
                  <a:cubicBezTo>
                    <a:pt x="10994" y="9152"/>
                    <a:pt x="11620" y="8711"/>
                    <a:pt x="11983" y="8048"/>
                  </a:cubicBezTo>
                  <a:cubicBezTo>
                    <a:pt x="12206" y="7641"/>
                    <a:pt x="12343" y="7199"/>
                    <a:pt x="12448" y="6749"/>
                  </a:cubicBezTo>
                  <a:lnTo>
                    <a:pt x="12448" y="6749"/>
                  </a:lnTo>
                  <a:cubicBezTo>
                    <a:pt x="12350" y="7129"/>
                    <a:pt x="12223" y="7500"/>
                    <a:pt x="12034" y="7844"/>
                  </a:cubicBezTo>
                  <a:cubicBezTo>
                    <a:pt x="11670" y="8509"/>
                    <a:pt x="11045" y="8949"/>
                    <a:pt x="10397" y="9303"/>
                  </a:cubicBezTo>
                  <a:cubicBezTo>
                    <a:pt x="9400" y="9851"/>
                    <a:pt x="8074" y="10545"/>
                    <a:pt x="6904" y="10545"/>
                  </a:cubicBezTo>
                  <a:cubicBezTo>
                    <a:pt x="6903" y="10545"/>
                    <a:pt x="6901" y="10545"/>
                    <a:pt x="6899" y="10545"/>
                  </a:cubicBezTo>
                  <a:cubicBezTo>
                    <a:pt x="5764" y="10544"/>
                    <a:pt x="4659" y="10091"/>
                    <a:pt x="3648" y="9617"/>
                  </a:cubicBezTo>
                  <a:cubicBezTo>
                    <a:pt x="2817" y="9227"/>
                    <a:pt x="2293" y="8711"/>
                    <a:pt x="1697" y="8048"/>
                  </a:cubicBezTo>
                  <a:cubicBezTo>
                    <a:pt x="1030" y="7305"/>
                    <a:pt x="828" y="6274"/>
                    <a:pt x="722" y="5255"/>
                  </a:cubicBezTo>
                  <a:cubicBezTo>
                    <a:pt x="668" y="4742"/>
                    <a:pt x="638" y="4231"/>
                    <a:pt x="586" y="3763"/>
                  </a:cubicBezTo>
                  <a:cubicBezTo>
                    <a:pt x="516" y="3116"/>
                    <a:pt x="310" y="2494"/>
                    <a:pt x="187" y="1856"/>
                  </a:cubicBezTo>
                  <a:cubicBezTo>
                    <a:pt x="64" y="1220"/>
                    <a:pt x="88" y="596"/>
                    <a:pt x="221"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907;p51">
              <a:extLst>
                <a:ext uri="{FF2B5EF4-FFF2-40B4-BE49-F238E27FC236}">
                  <a16:creationId xmlns:a16="http://schemas.microsoft.com/office/drawing/2014/main" id="{9651AD8F-C748-D726-8C9E-14C32001EA1C}"/>
                </a:ext>
              </a:extLst>
            </p:cNvPr>
            <p:cNvSpPr/>
            <p:nvPr/>
          </p:nvSpPr>
          <p:spPr>
            <a:xfrm>
              <a:off x="4682275" y="2043075"/>
              <a:ext cx="92175" cy="61325"/>
            </a:xfrm>
            <a:custGeom>
              <a:avLst/>
              <a:gdLst/>
              <a:ahLst/>
              <a:cxnLst/>
              <a:rect l="l" t="t" r="r" b="b"/>
              <a:pathLst>
                <a:path w="3687" h="2453" extrusionOk="0">
                  <a:moveTo>
                    <a:pt x="988" y="1"/>
                  </a:moveTo>
                  <a:cubicBezTo>
                    <a:pt x="988" y="1"/>
                    <a:pt x="1" y="252"/>
                    <a:pt x="788" y="1471"/>
                  </a:cubicBezTo>
                  <a:cubicBezTo>
                    <a:pt x="1422" y="2453"/>
                    <a:pt x="1850" y="2311"/>
                    <a:pt x="2176" y="2290"/>
                  </a:cubicBezTo>
                  <a:cubicBezTo>
                    <a:pt x="2772" y="2250"/>
                    <a:pt x="3685" y="1803"/>
                    <a:pt x="3686" y="984"/>
                  </a:cubicBezTo>
                  <a:cubicBezTo>
                    <a:pt x="3686" y="167"/>
                    <a:pt x="2219" y="2"/>
                    <a:pt x="98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908;p51">
              <a:extLst>
                <a:ext uri="{FF2B5EF4-FFF2-40B4-BE49-F238E27FC236}">
                  <a16:creationId xmlns:a16="http://schemas.microsoft.com/office/drawing/2014/main" id="{1A70FFC5-3E3F-2687-B3F7-BBAA78DAED77}"/>
                </a:ext>
              </a:extLst>
            </p:cNvPr>
            <p:cNvSpPr/>
            <p:nvPr/>
          </p:nvSpPr>
          <p:spPr>
            <a:xfrm>
              <a:off x="4893525" y="2028700"/>
              <a:ext cx="99525" cy="75275"/>
            </a:xfrm>
            <a:custGeom>
              <a:avLst/>
              <a:gdLst/>
              <a:ahLst/>
              <a:cxnLst/>
              <a:rect l="l" t="t" r="r" b="b"/>
              <a:pathLst>
                <a:path w="3981" h="3011" extrusionOk="0">
                  <a:moveTo>
                    <a:pt x="814" y="925"/>
                  </a:moveTo>
                  <a:cubicBezTo>
                    <a:pt x="814" y="925"/>
                    <a:pt x="1" y="1553"/>
                    <a:pt x="1186" y="2361"/>
                  </a:cubicBezTo>
                  <a:cubicBezTo>
                    <a:pt x="2140" y="3011"/>
                    <a:pt x="2481" y="2710"/>
                    <a:pt x="2774" y="2559"/>
                  </a:cubicBezTo>
                  <a:cubicBezTo>
                    <a:pt x="3309" y="2283"/>
                    <a:pt x="3980" y="1505"/>
                    <a:pt x="3673" y="753"/>
                  </a:cubicBezTo>
                  <a:cubicBezTo>
                    <a:pt x="3365" y="1"/>
                    <a:pt x="1949" y="435"/>
                    <a:pt x="814" y="92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909;p51">
              <a:extLst>
                <a:ext uri="{FF2B5EF4-FFF2-40B4-BE49-F238E27FC236}">
                  <a16:creationId xmlns:a16="http://schemas.microsoft.com/office/drawing/2014/main" id="{76CD43B7-9A00-F91D-B185-AD81359C01F3}"/>
                </a:ext>
              </a:extLst>
            </p:cNvPr>
            <p:cNvSpPr/>
            <p:nvPr/>
          </p:nvSpPr>
          <p:spPr>
            <a:xfrm>
              <a:off x="4770400" y="1901000"/>
              <a:ext cx="126575" cy="83700"/>
            </a:xfrm>
            <a:custGeom>
              <a:avLst/>
              <a:gdLst/>
              <a:ahLst/>
              <a:cxnLst/>
              <a:rect l="l" t="t" r="r" b="b"/>
              <a:pathLst>
                <a:path w="5063" h="3348" extrusionOk="0">
                  <a:moveTo>
                    <a:pt x="1285" y="139"/>
                  </a:moveTo>
                  <a:cubicBezTo>
                    <a:pt x="1285" y="139"/>
                    <a:pt x="0" y="587"/>
                    <a:pt x="1178" y="2116"/>
                  </a:cubicBezTo>
                  <a:cubicBezTo>
                    <a:pt x="2126" y="3347"/>
                    <a:pt x="2679" y="3112"/>
                    <a:pt x="3110" y="3045"/>
                  </a:cubicBezTo>
                  <a:cubicBezTo>
                    <a:pt x="3898" y="2923"/>
                    <a:pt x="5062" y="2224"/>
                    <a:pt x="4976" y="1139"/>
                  </a:cubicBezTo>
                  <a:cubicBezTo>
                    <a:pt x="4890" y="53"/>
                    <a:pt x="2920" y="1"/>
                    <a:pt x="1285"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910;p51">
              <a:extLst>
                <a:ext uri="{FF2B5EF4-FFF2-40B4-BE49-F238E27FC236}">
                  <a16:creationId xmlns:a16="http://schemas.microsoft.com/office/drawing/2014/main" id="{33B3EBE2-0BDC-E702-6999-EF7FFD3A0A57}"/>
                </a:ext>
              </a:extLst>
            </p:cNvPr>
            <p:cNvSpPr/>
            <p:nvPr/>
          </p:nvSpPr>
          <p:spPr>
            <a:xfrm>
              <a:off x="4876150" y="1958475"/>
              <a:ext cx="102250" cy="83600"/>
            </a:xfrm>
            <a:custGeom>
              <a:avLst/>
              <a:gdLst/>
              <a:ahLst/>
              <a:cxnLst/>
              <a:rect l="l" t="t" r="r" b="b"/>
              <a:pathLst>
                <a:path w="4090" h="3344" extrusionOk="0">
                  <a:moveTo>
                    <a:pt x="2002" y="1"/>
                  </a:moveTo>
                  <a:cubicBezTo>
                    <a:pt x="1834" y="1"/>
                    <a:pt x="1660" y="28"/>
                    <a:pt x="1481" y="90"/>
                  </a:cubicBezTo>
                  <a:cubicBezTo>
                    <a:pt x="0" y="596"/>
                    <a:pt x="749" y="3092"/>
                    <a:pt x="749" y="3092"/>
                  </a:cubicBezTo>
                  <a:cubicBezTo>
                    <a:pt x="1242" y="3270"/>
                    <a:pt x="1664" y="3344"/>
                    <a:pt x="2025" y="3344"/>
                  </a:cubicBezTo>
                  <a:cubicBezTo>
                    <a:pt x="3376" y="3344"/>
                    <a:pt x="3872" y="2317"/>
                    <a:pt x="3975" y="1907"/>
                  </a:cubicBezTo>
                  <a:cubicBezTo>
                    <a:pt x="4090" y="1450"/>
                    <a:pt x="3220" y="1"/>
                    <a:pt x="200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911;p51">
              <a:extLst>
                <a:ext uri="{FF2B5EF4-FFF2-40B4-BE49-F238E27FC236}">
                  <a16:creationId xmlns:a16="http://schemas.microsoft.com/office/drawing/2014/main" id="{AA66A9F9-3E65-CD55-B5DF-C36F28C6E403}"/>
                </a:ext>
              </a:extLst>
            </p:cNvPr>
            <p:cNvSpPr/>
            <p:nvPr/>
          </p:nvSpPr>
          <p:spPr>
            <a:xfrm>
              <a:off x="4887800" y="1972950"/>
              <a:ext cx="88875" cy="79900"/>
            </a:xfrm>
            <a:custGeom>
              <a:avLst/>
              <a:gdLst/>
              <a:ahLst/>
              <a:cxnLst/>
              <a:rect l="l" t="t" r="r" b="b"/>
              <a:pathLst>
                <a:path w="3555" h="3196" extrusionOk="0">
                  <a:moveTo>
                    <a:pt x="1554" y="1"/>
                  </a:moveTo>
                  <a:cubicBezTo>
                    <a:pt x="1375" y="1"/>
                    <a:pt x="1188" y="30"/>
                    <a:pt x="994" y="97"/>
                  </a:cubicBezTo>
                  <a:cubicBezTo>
                    <a:pt x="407" y="298"/>
                    <a:pt x="127" y="843"/>
                    <a:pt x="63" y="1445"/>
                  </a:cubicBezTo>
                  <a:cubicBezTo>
                    <a:pt x="1" y="2042"/>
                    <a:pt x="110" y="2495"/>
                    <a:pt x="370" y="2791"/>
                  </a:cubicBezTo>
                  <a:cubicBezTo>
                    <a:pt x="604" y="3058"/>
                    <a:pt x="959" y="3196"/>
                    <a:pt x="1418" y="3196"/>
                  </a:cubicBezTo>
                  <a:cubicBezTo>
                    <a:pt x="1563" y="3196"/>
                    <a:pt x="1718" y="3182"/>
                    <a:pt x="1883" y="3154"/>
                  </a:cubicBezTo>
                  <a:cubicBezTo>
                    <a:pt x="2604" y="3033"/>
                    <a:pt x="3253" y="2493"/>
                    <a:pt x="3440" y="1749"/>
                  </a:cubicBezTo>
                  <a:cubicBezTo>
                    <a:pt x="3554" y="1297"/>
                    <a:pt x="2741" y="1"/>
                    <a:pt x="15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912;p51">
              <a:extLst>
                <a:ext uri="{FF2B5EF4-FFF2-40B4-BE49-F238E27FC236}">
                  <a16:creationId xmlns:a16="http://schemas.microsoft.com/office/drawing/2014/main" id="{FE5DA6D5-9762-570B-56FE-B03AB7DC5C2C}"/>
                </a:ext>
              </a:extLst>
            </p:cNvPr>
            <p:cNvSpPr/>
            <p:nvPr/>
          </p:nvSpPr>
          <p:spPr>
            <a:xfrm>
              <a:off x="4884775" y="1978675"/>
              <a:ext cx="71150" cy="63400"/>
            </a:xfrm>
            <a:custGeom>
              <a:avLst/>
              <a:gdLst/>
              <a:ahLst/>
              <a:cxnLst/>
              <a:rect l="l" t="t" r="r" b="b"/>
              <a:pathLst>
                <a:path w="2846" h="2536" extrusionOk="0">
                  <a:moveTo>
                    <a:pt x="1446" y="0"/>
                  </a:moveTo>
                  <a:cubicBezTo>
                    <a:pt x="1268" y="0"/>
                    <a:pt x="1087" y="39"/>
                    <a:pt x="914" y="120"/>
                  </a:cubicBezTo>
                  <a:cubicBezTo>
                    <a:pt x="284" y="420"/>
                    <a:pt x="0" y="1174"/>
                    <a:pt x="283" y="1807"/>
                  </a:cubicBezTo>
                  <a:cubicBezTo>
                    <a:pt x="487" y="2266"/>
                    <a:pt x="930" y="2535"/>
                    <a:pt x="1399" y="2535"/>
                  </a:cubicBezTo>
                  <a:cubicBezTo>
                    <a:pt x="1577" y="2535"/>
                    <a:pt x="1759" y="2496"/>
                    <a:pt x="1933" y="2414"/>
                  </a:cubicBezTo>
                  <a:cubicBezTo>
                    <a:pt x="2562" y="2116"/>
                    <a:pt x="2845" y="1362"/>
                    <a:pt x="2564" y="728"/>
                  </a:cubicBezTo>
                  <a:cubicBezTo>
                    <a:pt x="2360" y="269"/>
                    <a:pt x="1915" y="0"/>
                    <a:pt x="14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913;p51">
              <a:extLst>
                <a:ext uri="{FF2B5EF4-FFF2-40B4-BE49-F238E27FC236}">
                  <a16:creationId xmlns:a16="http://schemas.microsoft.com/office/drawing/2014/main" id="{594ABAD1-8133-5986-22E8-D9F81322BD57}"/>
                </a:ext>
              </a:extLst>
            </p:cNvPr>
            <p:cNvSpPr/>
            <p:nvPr/>
          </p:nvSpPr>
          <p:spPr>
            <a:xfrm>
              <a:off x="4897350" y="1990050"/>
              <a:ext cx="45025" cy="40350"/>
            </a:xfrm>
            <a:custGeom>
              <a:avLst/>
              <a:gdLst/>
              <a:ahLst/>
              <a:cxnLst/>
              <a:rect l="l" t="t" r="r" b="b"/>
              <a:pathLst>
                <a:path w="1801" h="1614" extrusionOk="0">
                  <a:moveTo>
                    <a:pt x="914" y="1"/>
                  </a:moveTo>
                  <a:cubicBezTo>
                    <a:pt x="802" y="1"/>
                    <a:pt x="687" y="25"/>
                    <a:pt x="578" y="77"/>
                  </a:cubicBezTo>
                  <a:cubicBezTo>
                    <a:pt x="179" y="266"/>
                    <a:pt x="0" y="748"/>
                    <a:pt x="178" y="1149"/>
                  </a:cubicBezTo>
                  <a:cubicBezTo>
                    <a:pt x="307" y="1442"/>
                    <a:pt x="589" y="1613"/>
                    <a:pt x="887" y="1613"/>
                  </a:cubicBezTo>
                  <a:cubicBezTo>
                    <a:pt x="999" y="1613"/>
                    <a:pt x="1114" y="1589"/>
                    <a:pt x="1223" y="1537"/>
                  </a:cubicBezTo>
                  <a:cubicBezTo>
                    <a:pt x="1623" y="1346"/>
                    <a:pt x="1801" y="868"/>
                    <a:pt x="1622" y="465"/>
                  </a:cubicBezTo>
                  <a:cubicBezTo>
                    <a:pt x="1493" y="172"/>
                    <a:pt x="1211" y="1"/>
                    <a:pt x="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914;p51">
              <a:extLst>
                <a:ext uri="{FF2B5EF4-FFF2-40B4-BE49-F238E27FC236}">
                  <a16:creationId xmlns:a16="http://schemas.microsoft.com/office/drawing/2014/main" id="{4DC97CDA-A7AD-C889-D376-9AE09214362D}"/>
                </a:ext>
              </a:extLst>
            </p:cNvPr>
            <p:cNvSpPr/>
            <p:nvPr/>
          </p:nvSpPr>
          <p:spPr>
            <a:xfrm>
              <a:off x="4888000" y="1972925"/>
              <a:ext cx="89100" cy="75800"/>
            </a:xfrm>
            <a:custGeom>
              <a:avLst/>
              <a:gdLst/>
              <a:ahLst/>
              <a:cxnLst/>
              <a:rect l="l" t="t" r="r" b="b"/>
              <a:pathLst>
                <a:path w="3564" h="3032" extrusionOk="0">
                  <a:moveTo>
                    <a:pt x="1547" y="1"/>
                  </a:moveTo>
                  <a:cubicBezTo>
                    <a:pt x="1368" y="1"/>
                    <a:pt x="1180" y="30"/>
                    <a:pt x="986" y="96"/>
                  </a:cubicBezTo>
                  <a:cubicBezTo>
                    <a:pt x="121" y="394"/>
                    <a:pt x="0" y="1311"/>
                    <a:pt x="49" y="2025"/>
                  </a:cubicBezTo>
                  <a:cubicBezTo>
                    <a:pt x="95" y="1747"/>
                    <a:pt x="172" y="1454"/>
                    <a:pt x="304" y="1187"/>
                  </a:cubicBezTo>
                  <a:cubicBezTo>
                    <a:pt x="528" y="733"/>
                    <a:pt x="946" y="485"/>
                    <a:pt x="1432" y="485"/>
                  </a:cubicBezTo>
                  <a:cubicBezTo>
                    <a:pt x="1872" y="485"/>
                    <a:pt x="2368" y="687"/>
                    <a:pt x="2827" y="1124"/>
                  </a:cubicBezTo>
                  <a:cubicBezTo>
                    <a:pt x="3563" y="1823"/>
                    <a:pt x="2743" y="2670"/>
                    <a:pt x="2311" y="3032"/>
                  </a:cubicBezTo>
                  <a:cubicBezTo>
                    <a:pt x="3048" y="2729"/>
                    <a:pt x="3354" y="2061"/>
                    <a:pt x="3432" y="1749"/>
                  </a:cubicBezTo>
                  <a:cubicBezTo>
                    <a:pt x="3546" y="1296"/>
                    <a:pt x="2733" y="1"/>
                    <a:pt x="15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915;p51">
              <a:extLst>
                <a:ext uri="{FF2B5EF4-FFF2-40B4-BE49-F238E27FC236}">
                  <a16:creationId xmlns:a16="http://schemas.microsoft.com/office/drawing/2014/main" id="{6660CC2C-4340-AD72-7673-5534ED933B25}"/>
                </a:ext>
              </a:extLst>
            </p:cNvPr>
            <p:cNvSpPr/>
            <p:nvPr/>
          </p:nvSpPr>
          <p:spPr>
            <a:xfrm>
              <a:off x="4887475" y="1967900"/>
              <a:ext cx="90150" cy="86900"/>
            </a:xfrm>
            <a:custGeom>
              <a:avLst/>
              <a:gdLst/>
              <a:ahLst/>
              <a:cxnLst/>
              <a:rect l="l" t="t" r="r" b="b"/>
              <a:pathLst>
                <a:path w="3606" h="3476" extrusionOk="0">
                  <a:moveTo>
                    <a:pt x="1646" y="1"/>
                  </a:moveTo>
                  <a:cubicBezTo>
                    <a:pt x="1557" y="1"/>
                    <a:pt x="1476" y="2"/>
                    <a:pt x="1392" y="2"/>
                  </a:cubicBezTo>
                  <a:cubicBezTo>
                    <a:pt x="1280" y="22"/>
                    <a:pt x="1169" y="32"/>
                    <a:pt x="1062" y="61"/>
                  </a:cubicBezTo>
                  <a:cubicBezTo>
                    <a:pt x="1011" y="80"/>
                    <a:pt x="959" y="100"/>
                    <a:pt x="908" y="118"/>
                  </a:cubicBezTo>
                  <a:lnTo>
                    <a:pt x="832" y="148"/>
                  </a:lnTo>
                  <a:lnTo>
                    <a:pt x="761" y="189"/>
                  </a:lnTo>
                  <a:cubicBezTo>
                    <a:pt x="714" y="218"/>
                    <a:pt x="667" y="245"/>
                    <a:pt x="622" y="272"/>
                  </a:cubicBezTo>
                  <a:cubicBezTo>
                    <a:pt x="580" y="306"/>
                    <a:pt x="538" y="342"/>
                    <a:pt x="500" y="378"/>
                  </a:cubicBezTo>
                  <a:cubicBezTo>
                    <a:pt x="480" y="397"/>
                    <a:pt x="460" y="415"/>
                    <a:pt x="441" y="432"/>
                  </a:cubicBezTo>
                  <a:cubicBezTo>
                    <a:pt x="423" y="453"/>
                    <a:pt x="406" y="473"/>
                    <a:pt x="390" y="495"/>
                  </a:cubicBezTo>
                  <a:cubicBezTo>
                    <a:pt x="358" y="537"/>
                    <a:pt x="324" y="574"/>
                    <a:pt x="295" y="617"/>
                  </a:cubicBezTo>
                  <a:cubicBezTo>
                    <a:pt x="182" y="791"/>
                    <a:pt x="111" y="975"/>
                    <a:pt x="69" y="1145"/>
                  </a:cubicBezTo>
                  <a:cubicBezTo>
                    <a:pt x="27" y="1313"/>
                    <a:pt x="11" y="1466"/>
                    <a:pt x="6" y="1592"/>
                  </a:cubicBezTo>
                  <a:cubicBezTo>
                    <a:pt x="0" y="1717"/>
                    <a:pt x="10" y="1816"/>
                    <a:pt x="13" y="1882"/>
                  </a:cubicBezTo>
                  <a:cubicBezTo>
                    <a:pt x="20" y="1951"/>
                    <a:pt x="26" y="1985"/>
                    <a:pt x="26" y="1985"/>
                  </a:cubicBezTo>
                  <a:cubicBezTo>
                    <a:pt x="26" y="1985"/>
                    <a:pt x="29" y="1842"/>
                    <a:pt x="79" y="1610"/>
                  </a:cubicBezTo>
                  <a:cubicBezTo>
                    <a:pt x="101" y="1495"/>
                    <a:pt x="143" y="1360"/>
                    <a:pt x="198" y="1218"/>
                  </a:cubicBezTo>
                  <a:cubicBezTo>
                    <a:pt x="257" y="1075"/>
                    <a:pt x="344" y="931"/>
                    <a:pt x="452" y="800"/>
                  </a:cubicBezTo>
                  <a:cubicBezTo>
                    <a:pt x="480" y="769"/>
                    <a:pt x="513" y="742"/>
                    <a:pt x="543" y="713"/>
                  </a:cubicBezTo>
                  <a:lnTo>
                    <a:pt x="590" y="668"/>
                  </a:lnTo>
                  <a:lnTo>
                    <a:pt x="644" y="634"/>
                  </a:lnTo>
                  <a:cubicBezTo>
                    <a:pt x="680" y="610"/>
                    <a:pt x="715" y="586"/>
                    <a:pt x="751" y="561"/>
                  </a:cubicBezTo>
                  <a:cubicBezTo>
                    <a:pt x="792" y="544"/>
                    <a:pt x="831" y="524"/>
                    <a:pt x="873" y="507"/>
                  </a:cubicBezTo>
                  <a:lnTo>
                    <a:pt x="933" y="480"/>
                  </a:lnTo>
                  <a:lnTo>
                    <a:pt x="1001" y="464"/>
                  </a:lnTo>
                  <a:cubicBezTo>
                    <a:pt x="1044" y="453"/>
                    <a:pt x="1090" y="442"/>
                    <a:pt x="1135" y="431"/>
                  </a:cubicBezTo>
                  <a:cubicBezTo>
                    <a:pt x="1229" y="418"/>
                    <a:pt x="1324" y="413"/>
                    <a:pt x="1421" y="404"/>
                  </a:cubicBezTo>
                  <a:cubicBezTo>
                    <a:pt x="1518" y="410"/>
                    <a:pt x="1618" y="417"/>
                    <a:pt x="1720" y="422"/>
                  </a:cubicBezTo>
                  <a:cubicBezTo>
                    <a:pt x="1773" y="432"/>
                    <a:pt x="1827" y="441"/>
                    <a:pt x="1884" y="450"/>
                  </a:cubicBezTo>
                  <a:lnTo>
                    <a:pt x="2033" y="484"/>
                  </a:lnTo>
                  <a:cubicBezTo>
                    <a:pt x="2236" y="537"/>
                    <a:pt x="2439" y="623"/>
                    <a:pt x="2621" y="747"/>
                  </a:cubicBezTo>
                  <a:cubicBezTo>
                    <a:pt x="2806" y="864"/>
                    <a:pt x="2972" y="1024"/>
                    <a:pt x="3091" y="1212"/>
                  </a:cubicBezTo>
                  <a:cubicBezTo>
                    <a:pt x="3147" y="1308"/>
                    <a:pt x="3197" y="1407"/>
                    <a:pt x="3229" y="1510"/>
                  </a:cubicBezTo>
                  <a:cubicBezTo>
                    <a:pt x="3260" y="1614"/>
                    <a:pt x="3277" y="1721"/>
                    <a:pt x="3280" y="1827"/>
                  </a:cubicBezTo>
                  <a:cubicBezTo>
                    <a:pt x="3272" y="2036"/>
                    <a:pt x="3212" y="2244"/>
                    <a:pt x="3110" y="2415"/>
                  </a:cubicBezTo>
                  <a:cubicBezTo>
                    <a:pt x="3009" y="2585"/>
                    <a:pt x="2885" y="2730"/>
                    <a:pt x="2755" y="2846"/>
                  </a:cubicBezTo>
                  <a:cubicBezTo>
                    <a:pt x="2627" y="2963"/>
                    <a:pt x="2500" y="3058"/>
                    <a:pt x="2385" y="3137"/>
                  </a:cubicBezTo>
                  <a:cubicBezTo>
                    <a:pt x="2324" y="3175"/>
                    <a:pt x="2269" y="3209"/>
                    <a:pt x="2217" y="3243"/>
                  </a:cubicBezTo>
                  <a:cubicBezTo>
                    <a:pt x="2166" y="3272"/>
                    <a:pt x="2116" y="3300"/>
                    <a:pt x="2072" y="3326"/>
                  </a:cubicBezTo>
                  <a:cubicBezTo>
                    <a:pt x="1985" y="3378"/>
                    <a:pt x="1913" y="3411"/>
                    <a:pt x="1866" y="3437"/>
                  </a:cubicBezTo>
                  <a:cubicBezTo>
                    <a:pt x="1818" y="3463"/>
                    <a:pt x="1791" y="3476"/>
                    <a:pt x="1791" y="3476"/>
                  </a:cubicBezTo>
                  <a:cubicBezTo>
                    <a:pt x="1791" y="3476"/>
                    <a:pt x="1820" y="3470"/>
                    <a:pt x="1871" y="3462"/>
                  </a:cubicBezTo>
                  <a:cubicBezTo>
                    <a:pt x="1923" y="3449"/>
                    <a:pt x="2002" y="3442"/>
                    <a:pt x="2098" y="3411"/>
                  </a:cubicBezTo>
                  <a:cubicBezTo>
                    <a:pt x="2146" y="3398"/>
                    <a:pt x="2199" y="3382"/>
                    <a:pt x="2258" y="3366"/>
                  </a:cubicBezTo>
                  <a:cubicBezTo>
                    <a:pt x="2316" y="3346"/>
                    <a:pt x="2377" y="3320"/>
                    <a:pt x="2444" y="3297"/>
                  </a:cubicBezTo>
                  <a:cubicBezTo>
                    <a:pt x="2510" y="3270"/>
                    <a:pt x="2578" y="3235"/>
                    <a:pt x="2652" y="3201"/>
                  </a:cubicBezTo>
                  <a:cubicBezTo>
                    <a:pt x="2722" y="3159"/>
                    <a:pt x="2798" y="3119"/>
                    <a:pt x="2873" y="3064"/>
                  </a:cubicBezTo>
                  <a:cubicBezTo>
                    <a:pt x="3026" y="2963"/>
                    <a:pt x="3185" y="2828"/>
                    <a:pt x="3323" y="2632"/>
                  </a:cubicBezTo>
                  <a:cubicBezTo>
                    <a:pt x="3463" y="2442"/>
                    <a:pt x="3579" y="2175"/>
                    <a:pt x="3597" y="1860"/>
                  </a:cubicBezTo>
                  <a:cubicBezTo>
                    <a:pt x="3606" y="1704"/>
                    <a:pt x="3586" y="1541"/>
                    <a:pt x="3548" y="1385"/>
                  </a:cubicBezTo>
                  <a:cubicBezTo>
                    <a:pt x="3509" y="1230"/>
                    <a:pt x="3443" y="1086"/>
                    <a:pt x="3366" y="955"/>
                  </a:cubicBezTo>
                  <a:cubicBezTo>
                    <a:pt x="3207" y="695"/>
                    <a:pt x="3000" y="492"/>
                    <a:pt x="2778" y="346"/>
                  </a:cubicBezTo>
                  <a:cubicBezTo>
                    <a:pt x="2555" y="203"/>
                    <a:pt x="2317" y="108"/>
                    <a:pt x="2083" y="52"/>
                  </a:cubicBezTo>
                  <a:cubicBezTo>
                    <a:pt x="2021" y="40"/>
                    <a:pt x="1962" y="28"/>
                    <a:pt x="1902" y="17"/>
                  </a:cubicBezTo>
                  <a:cubicBezTo>
                    <a:pt x="1845" y="12"/>
                    <a:pt x="1791" y="7"/>
                    <a:pt x="1737" y="1"/>
                  </a:cubicBezTo>
                  <a:cubicBezTo>
                    <a:pt x="1705" y="1"/>
                    <a:pt x="1675" y="1"/>
                    <a:pt x="16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916;p51">
              <a:extLst>
                <a:ext uri="{FF2B5EF4-FFF2-40B4-BE49-F238E27FC236}">
                  <a16:creationId xmlns:a16="http://schemas.microsoft.com/office/drawing/2014/main" id="{875D0BD4-E137-91B0-77C4-6DF31AD8DF33}"/>
                </a:ext>
              </a:extLst>
            </p:cNvPr>
            <p:cNvSpPr/>
            <p:nvPr/>
          </p:nvSpPr>
          <p:spPr>
            <a:xfrm>
              <a:off x="4889900" y="2016100"/>
              <a:ext cx="24525" cy="25225"/>
            </a:xfrm>
            <a:custGeom>
              <a:avLst/>
              <a:gdLst/>
              <a:ahLst/>
              <a:cxnLst/>
              <a:rect l="l" t="t" r="r" b="b"/>
              <a:pathLst>
                <a:path w="981" h="1009" extrusionOk="0">
                  <a:moveTo>
                    <a:pt x="490" y="1"/>
                  </a:moveTo>
                  <a:cubicBezTo>
                    <a:pt x="221" y="1"/>
                    <a:pt x="0" y="225"/>
                    <a:pt x="0" y="505"/>
                  </a:cubicBezTo>
                  <a:cubicBezTo>
                    <a:pt x="0" y="783"/>
                    <a:pt x="218" y="1009"/>
                    <a:pt x="489" y="1009"/>
                  </a:cubicBezTo>
                  <a:cubicBezTo>
                    <a:pt x="760" y="1009"/>
                    <a:pt x="979" y="784"/>
                    <a:pt x="979" y="506"/>
                  </a:cubicBezTo>
                  <a:cubicBezTo>
                    <a:pt x="980" y="228"/>
                    <a:pt x="761" y="1"/>
                    <a:pt x="49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917;p51">
              <a:extLst>
                <a:ext uri="{FF2B5EF4-FFF2-40B4-BE49-F238E27FC236}">
                  <a16:creationId xmlns:a16="http://schemas.microsoft.com/office/drawing/2014/main" id="{BF47E05E-4745-0709-785B-C1CB72C515E1}"/>
                </a:ext>
              </a:extLst>
            </p:cNvPr>
            <p:cNvSpPr/>
            <p:nvPr/>
          </p:nvSpPr>
          <p:spPr>
            <a:xfrm>
              <a:off x="4929000" y="1989625"/>
              <a:ext cx="15225" cy="15700"/>
            </a:xfrm>
            <a:custGeom>
              <a:avLst/>
              <a:gdLst/>
              <a:ahLst/>
              <a:cxnLst/>
              <a:rect l="l" t="t" r="r" b="b"/>
              <a:pathLst>
                <a:path w="609" h="628" extrusionOk="0">
                  <a:moveTo>
                    <a:pt x="307" y="1"/>
                  </a:moveTo>
                  <a:cubicBezTo>
                    <a:pt x="306" y="1"/>
                    <a:pt x="305" y="1"/>
                    <a:pt x="305" y="1"/>
                  </a:cubicBezTo>
                  <a:cubicBezTo>
                    <a:pt x="138" y="1"/>
                    <a:pt x="0" y="141"/>
                    <a:pt x="0" y="314"/>
                  </a:cubicBezTo>
                  <a:cubicBezTo>
                    <a:pt x="0" y="485"/>
                    <a:pt x="135" y="627"/>
                    <a:pt x="304" y="627"/>
                  </a:cubicBezTo>
                  <a:cubicBezTo>
                    <a:pt x="471" y="627"/>
                    <a:pt x="608" y="488"/>
                    <a:pt x="608" y="314"/>
                  </a:cubicBezTo>
                  <a:cubicBezTo>
                    <a:pt x="608" y="142"/>
                    <a:pt x="474" y="1"/>
                    <a:pt x="307"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918;p51">
              <a:extLst>
                <a:ext uri="{FF2B5EF4-FFF2-40B4-BE49-F238E27FC236}">
                  <a16:creationId xmlns:a16="http://schemas.microsoft.com/office/drawing/2014/main" id="{C888D23D-140C-5926-3CD4-4B8B76AC5C84}"/>
                </a:ext>
              </a:extLst>
            </p:cNvPr>
            <p:cNvSpPr/>
            <p:nvPr/>
          </p:nvSpPr>
          <p:spPr>
            <a:xfrm>
              <a:off x="4703175" y="1958450"/>
              <a:ext cx="102575" cy="83400"/>
            </a:xfrm>
            <a:custGeom>
              <a:avLst/>
              <a:gdLst/>
              <a:ahLst/>
              <a:cxnLst/>
              <a:rect l="l" t="t" r="r" b="b"/>
              <a:pathLst>
                <a:path w="4103" h="3336" extrusionOk="0">
                  <a:moveTo>
                    <a:pt x="2095" y="0"/>
                  </a:moveTo>
                  <a:cubicBezTo>
                    <a:pt x="879" y="0"/>
                    <a:pt x="0" y="1437"/>
                    <a:pt x="114" y="1894"/>
                  </a:cubicBezTo>
                  <a:cubicBezTo>
                    <a:pt x="216" y="2305"/>
                    <a:pt x="711" y="3336"/>
                    <a:pt x="2068" y="3336"/>
                  </a:cubicBezTo>
                  <a:cubicBezTo>
                    <a:pt x="2427" y="3336"/>
                    <a:pt x="2848" y="3263"/>
                    <a:pt x="3337" y="3088"/>
                  </a:cubicBezTo>
                  <a:cubicBezTo>
                    <a:pt x="3337" y="3088"/>
                    <a:pt x="4102" y="601"/>
                    <a:pt x="2622" y="91"/>
                  </a:cubicBezTo>
                  <a:cubicBezTo>
                    <a:pt x="2441" y="28"/>
                    <a:pt x="2265" y="0"/>
                    <a:pt x="2095"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919;p51">
              <a:extLst>
                <a:ext uri="{FF2B5EF4-FFF2-40B4-BE49-F238E27FC236}">
                  <a16:creationId xmlns:a16="http://schemas.microsoft.com/office/drawing/2014/main" id="{9D465FC7-6F1C-DDE1-1333-EE6960FBE506}"/>
                </a:ext>
              </a:extLst>
            </p:cNvPr>
            <p:cNvSpPr/>
            <p:nvPr/>
          </p:nvSpPr>
          <p:spPr>
            <a:xfrm>
              <a:off x="4704900" y="1972675"/>
              <a:ext cx="88825" cy="79925"/>
            </a:xfrm>
            <a:custGeom>
              <a:avLst/>
              <a:gdLst/>
              <a:ahLst/>
              <a:cxnLst/>
              <a:rect l="l" t="t" r="r" b="b"/>
              <a:pathLst>
                <a:path w="3553" h="3197" extrusionOk="0">
                  <a:moveTo>
                    <a:pt x="1998" y="1"/>
                  </a:moveTo>
                  <a:cubicBezTo>
                    <a:pt x="815" y="1"/>
                    <a:pt x="0" y="1293"/>
                    <a:pt x="111" y="1744"/>
                  </a:cubicBezTo>
                  <a:cubicBezTo>
                    <a:pt x="298" y="2488"/>
                    <a:pt x="945" y="3030"/>
                    <a:pt x="1666" y="3154"/>
                  </a:cubicBezTo>
                  <a:cubicBezTo>
                    <a:pt x="1834" y="3183"/>
                    <a:pt x="1991" y="3197"/>
                    <a:pt x="2139" y="3197"/>
                  </a:cubicBezTo>
                  <a:cubicBezTo>
                    <a:pt x="2594" y="3197"/>
                    <a:pt x="2947" y="3060"/>
                    <a:pt x="3181" y="2796"/>
                  </a:cubicBezTo>
                  <a:cubicBezTo>
                    <a:pt x="3441" y="2501"/>
                    <a:pt x="3553" y="2048"/>
                    <a:pt x="3490" y="1450"/>
                  </a:cubicBezTo>
                  <a:cubicBezTo>
                    <a:pt x="3428" y="848"/>
                    <a:pt x="3149" y="300"/>
                    <a:pt x="2563" y="98"/>
                  </a:cubicBezTo>
                  <a:cubicBezTo>
                    <a:pt x="2367" y="31"/>
                    <a:pt x="2179" y="1"/>
                    <a:pt x="19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920;p51">
              <a:extLst>
                <a:ext uri="{FF2B5EF4-FFF2-40B4-BE49-F238E27FC236}">
                  <a16:creationId xmlns:a16="http://schemas.microsoft.com/office/drawing/2014/main" id="{1B306A33-AF8E-50B2-B3E6-36160C88AAFA}"/>
                </a:ext>
              </a:extLst>
            </p:cNvPr>
            <p:cNvSpPr/>
            <p:nvPr/>
          </p:nvSpPr>
          <p:spPr>
            <a:xfrm>
              <a:off x="4725600" y="1978475"/>
              <a:ext cx="71175" cy="63400"/>
            </a:xfrm>
            <a:custGeom>
              <a:avLst/>
              <a:gdLst/>
              <a:ahLst/>
              <a:cxnLst/>
              <a:rect l="l" t="t" r="r" b="b"/>
              <a:pathLst>
                <a:path w="2847" h="2536" extrusionOk="0">
                  <a:moveTo>
                    <a:pt x="1398" y="0"/>
                  </a:moveTo>
                  <a:cubicBezTo>
                    <a:pt x="930" y="0"/>
                    <a:pt x="487" y="268"/>
                    <a:pt x="283" y="726"/>
                  </a:cubicBezTo>
                  <a:cubicBezTo>
                    <a:pt x="0" y="1358"/>
                    <a:pt x="280" y="2113"/>
                    <a:pt x="909" y="2412"/>
                  </a:cubicBezTo>
                  <a:cubicBezTo>
                    <a:pt x="1084" y="2496"/>
                    <a:pt x="1267" y="2535"/>
                    <a:pt x="1446" y="2535"/>
                  </a:cubicBezTo>
                  <a:cubicBezTo>
                    <a:pt x="1914" y="2535"/>
                    <a:pt x="2357" y="2267"/>
                    <a:pt x="2563" y="1809"/>
                  </a:cubicBezTo>
                  <a:cubicBezTo>
                    <a:pt x="2846" y="1179"/>
                    <a:pt x="2565" y="423"/>
                    <a:pt x="1934" y="122"/>
                  </a:cubicBezTo>
                  <a:cubicBezTo>
                    <a:pt x="1760" y="39"/>
                    <a:pt x="1577" y="0"/>
                    <a:pt x="1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921;p51">
              <a:extLst>
                <a:ext uri="{FF2B5EF4-FFF2-40B4-BE49-F238E27FC236}">
                  <a16:creationId xmlns:a16="http://schemas.microsoft.com/office/drawing/2014/main" id="{E3A67A96-EF80-B8C7-F52A-B4C1023FC1B3}"/>
                </a:ext>
              </a:extLst>
            </p:cNvPr>
            <p:cNvSpPr/>
            <p:nvPr/>
          </p:nvSpPr>
          <p:spPr>
            <a:xfrm>
              <a:off x="4739125" y="1989950"/>
              <a:ext cx="45525" cy="40575"/>
            </a:xfrm>
            <a:custGeom>
              <a:avLst/>
              <a:gdLst/>
              <a:ahLst/>
              <a:cxnLst/>
              <a:rect l="l" t="t" r="r" b="b"/>
              <a:pathLst>
                <a:path w="1821" h="1623" extrusionOk="0">
                  <a:moveTo>
                    <a:pt x="896" y="0"/>
                  </a:moveTo>
                  <a:cubicBezTo>
                    <a:pt x="596" y="0"/>
                    <a:pt x="312" y="172"/>
                    <a:pt x="182" y="465"/>
                  </a:cubicBezTo>
                  <a:cubicBezTo>
                    <a:pt x="0" y="870"/>
                    <a:pt x="179" y="1354"/>
                    <a:pt x="583" y="1545"/>
                  </a:cubicBezTo>
                  <a:cubicBezTo>
                    <a:pt x="695" y="1598"/>
                    <a:pt x="811" y="1623"/>
                    <a:pt x="926" y="1623"/>
                  </a:cubicBezTo>
                  <a:cubicBezTo>
                    <a:pt x="1225" y="1623"/>
                    <a:pt x="1509" y="1452"/>
                    <a:pt x="1640" y="1159"/>
                  </a:cubicBezTo>
                  <a:cubicBezTo>
                    <a:pt x="1820" y="754"/>
                    <a:pt x="1640" y="270"/>
                    <a:pt x="1237" y="78"/>
                  </a:cubicBezTo>
                  <a:cubicBezTo>
                    <a:pt x="1126" y="25"/>
                    <a:pt x="1010"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922;p51">
              <a:extLst>
                <a:ext uri="{FF2B5EF4-FFF2-40B4-BE49-F238E27FC236}">
                  <a16:creationId xmlns:a16="http://schemas.microsoft.com/office/drawing/2014/main" id="{E98F0AF8-ECA2-CB57-3495-99C88C2E8696}"/>
                </a:ext>
              </a:extLst>
            </p:cNvPr>
            <p:cNvSpPr/>
            <p:nvPr/>
          </p:nvSpPr>
          <p:spPr>
            <a:xfrm>
              <a:off x="4704425" y="1972725"/>
              <a:ext cx="89125" cy="75750"/>
            </a:xfrm>
            <a:custGeom>
              <a:avLst/>
              <a:gdLst/>
              <a:ahLst/>
              <a:cxnLst/>
              <a:rect l="l" t="t" r="r" b="b"/>
              <a:pathLst>
                <a:path w="3565" h="3030" extrusionOk="0">
                  <a:moveTo>
                    <a:pt x="2017" y="1"/>
                  </a:moveTo>
                  <a:cubicBezTo>
                    <a:pt x="833" y="1"/>
                    <a:pt x="19" y="1292"/>
                    <a:pt x="130" y="1744"/>
                  </a:cubicBezTo>
                  <a:cubicBezTo>
                    <a:pt x="209" y="2055"/>
                    <a:pt x="514" y="2725"/>
                    <a:pt x="1249" y="3029"/>
                  </a:cubicBezTo>
                  <a:cubicBezTo>
                    <a:pt x="817" y="2666"/>
                    <a:pt x="0" y="1816"/>
                    <a:pt x="739" y="1119"/>
                  </a:cubicBezTo>
                  <a:cubicBezTo>
                    <a:pt x="1197" y="686"/>
                    <a:pt x="1692" y="485"/>
                    <a:pt x="2131" y="485"/>
                  </a:cubicBezTo>
                  <a:cubicBezTo>
                    <a:pt x="2619" y="485"/>
                    <a:pt x="3038" y="734"/>
                    <a:pt x="3262" y="1190"/>
                  </a:cubicBezTo>
                  <a:cubicBezTo>
                    <a:pt x="3394" y="1457"/>
                    <a:pt x="3469" y="1751"/>
                    <a:pt x="3513" y="2029"/>
                  </a:cubicBezTo>
                  <a:cubicBezTo>
                    <a:pt x="3564" y="1314"/>
                    <a:pt x="3447" y="395"/>
                    <a:pt x="2582" y="98"/>
                  </a:cubicBezTo>
                  <a:cubicBezTo>
                    <a:pt x="2386" y="31"/>
                    <a:pt x="2197" y="1"/>
                    <a:pt x="2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923;p51">
              <a:extLst>
                <a:ext uri="{FF2B5EF4-FFF2-40B4-BE49-F238E27FC236}">
                  <a16:creationId xmlns:a16="http://schemas.microsoft.com/office/drawing/2014/main" id="{AFF76BAB-DF61-2E99-0FB8-745F6C267AFA}"/>
                </a:ext>
              </a:extLst>
            </p:cNvPr>
            <p:cNvSpPr/>
            <p:nvPr/>
          </p:nvSpPr>
          <p:spPr>
            <a:xfrm>
              <a:off x="4703700" y="1967750"/>
              <a:ext cx="90175" cy="86900"/>
            </a:xfrm>
            <a:custGeom>
              <a:avLst/>
              <a:gdLst/>
              <a:ahLst/>
              <a:cxnLst/>
              <a:rect l="l" t="t" r="r" b="b"/>
              <a:pathLst>
                <a:path w="3607" h="3476" extrusionOk="0">
                  <a:moveTo>
                    <a:pt x="1944" y="1"/>
                  </a:moveTo>
                  <a:cubicBezTo>
                    <a:pt x="1922" y="1"/>
                    <a:pt x="1898" y="1"/>
                    <a:pt x="1875" y="1"/>
                  </a:cubicBezTo>
                  <a:cubicBezTo>
                    <a:pt x="1820" y="5"/>
                    <a:pt x="1765" y="10"/>
                    <a:pt x="1709" y="16"/>
                  </a:cubicBezTo>
                  <a:cubicBezTo>
                    <a:pt x="1650" y="26"/>
                    <a:pt x="1589" y="38"/>
                    <a:pt x="1528" y="50"/>
                  </a:cubicBezTo>
                  <a:cubicBezTo>
                    <a:pt x="1294" y="106"/>
                    <a:pt x="1055" y="199"/>
                    <a:pt x="831" y="343"/>
                  </a:cubicBezTo>
                  <a:cubicBezTo>
                    <a:pt x="609" y="490"/>
                    <a:pt x="403" y="692"/>
                    <a:pt x="243" y="950"/>
                  </a:cubicBezTo>
                  <a:cubicBezTo>
                    <a:pt x="165" y="1081"/>
                    <a:pt x="100" y="1225"/>
                    <a:pt x="59" y="1381"/>
                  </a:cubicBezTo>
                  <a:cubicBezTo>
                    <a:pt x="20" y="1536"/>
                    <a:pt x="0" y="1699"/>
                    <a:pt x="9" y="1856"/>
                  </a:cubicBezTo>
                  <a:cubicBezTo>
                    <a:pt x="26" y="2169"/>
                    <a:pt x="140" y="2438"/>
                    <a:pt x="281" y="2627"/>
                  </a:cubicBezTo>
                  <a:cubicBezTo>
                    <a:pt x="419" y="2823"/>
                    <a:pt x="579" y="2959"/>
                    <a:pt x="730" y="3061"/>
                  </a:cubicBezTo>
                  <a:cubicBezTo>
                    <a:pt x="805" y="3116"/>
                    <a:pt x="880" y="3156"/>
                    <a:pt x="952" y="3197"/>
                  </a:cubicBezTo>
                  <a:cubicBezTo>
                    <a:pt x="1024" y="3230"/>
                    <a:pt x="1093" y="3265"/>
                    <a:pt x="1160" y="3293"/>
                  </a:cubicBezTo>
                  <a:cubicBezTo>
                    <a:pt x="1226" y="3317"/>
                    <a:pt x="1288" y="3342"/>
                    <a:pt x="1346" y="3362"/>
                  </a:cubicBezTo>
                  <a:cubicBezTo>
                    <a:pt x="1405" y="3379"/>
                    <a:pt x="1458" y="3395"/>
                    <a:pt x="1506" y="3409"/>
                  </a:cubicBezTo>
                  <a:cubicBezTo>
                    <a:pt x="1602" y="3439"/>
                    <a:pt x="1680" y="3448"/>
                    <a:pt x="1732" y="3459"/>
                  </a:cubicBezTo>
                  <a:cubicBezTo>
                    <a:pt x="1784" y="3470"/>
                    <a:pt x="1812" y="3475"/>
                    <a:pt x="1812" y="3475"/>
                  </a:cubicBezTo>
                  <a:cubicBezTo>
                    <a:pt x="1812" y="3475"/>
                    <a:pt x="1786" y="3463"/>
                    <a:pt x="1738" y="3437"/>
                  </a:cubicBezTo>
                  <a:cubicBezTo>
                    <a:pt x="1692" y="3409"/>
                    <a:pt x="1620" y="3375"/>
                    <a:pt x="1533" y="3324"/>
                  </a:cubicBezTo>
                  <a:cubicBezTo>
                    <a:pt x="1488" y="3297"/>
                    <a:pt x="1439" y="3269"/>
                    <a:pt x="1387" y="3240"/>
                  </a:cubicBezTo>
                  <a:cubicBezTo>
                    <a:pt x="1335" y="3207"/>
                    <a:pt x="1280" y="3172"/>
                    <a:pt x="1220" y="3133"/>
                  </a:cubicBezTo>
                  <a:cubicBezTo>
                    <a:pt x="1105" y="3053"/>
                    <a:pt x="976" y="2959"/>
                    <a:pt x="851" y="2841"/>
                  </a:cubicBezTo>
                  <a:cubicBezTo>
                    <a:pt x="723" y="2724"/>
                    <a:pt x="599" y="2579"/>
                    <a:pt x="497" y="2409"/>
                  </a:cubicBezTo>
                  <a:cubicBezTo>
                    <a:pt x="396" y="2238"/>
                    <a:pt x="336" y="2031"/>
                    <a:pt x="331" y="1822"/>
                  </a:cubicBezTo>
                  <a:cubicBezTo>
                    <a:pt x="331" y="1715"/>
                    <a:pt x="350" y="1609"/>
                    <a:pt x="381" y="1504"/>
                  </a:cubicBezTo>
                  <a:cubicBezTo>
                    <a:pt x="413" y="1401"/>
                    <a:pt x="463" y="1302"/>
                    <a:pt x="520" y="1206"/>
                  </a:cubicBezTo>
                  <a:cubicBezTo>
                    <a:pt x="642" y="1018"/>
                    <a:pt x="807" y="860"/>
                    <a:pt x="991" y="742"/>
                  </a:cubicBezTo>
                  <a:cubicBezTo>
                    <a:pt x="1176" y="619"/>
                    <a:pt x="1378" y="533"/>
                    <a:pt x="1582" y="480"/>
                  </a:cubicBezTo>
                  <a:lnTo>
                    <a:pt x="1731" y="447"/>
                  </a:lnTo>
                  <a:cubicBezTo>
                    <a:pt x="1786" y="439"/>
                    <a:pt x="1842" y="429"/>
                    <a:pt x="1895" y="421"/>
                  </a:cubicBezTo>
                  <a:cubicBezTo>
                    <a:pt x="1997" y="413"/>
                    <a:pt x="2097" y="408"/>
                    <a:pt x="2194" y="401"/>
                  </a:cubicBezTo>
                  <a:cubicBezTo>
                    <a:pt x="2291" y="411"/>
                    <a:pt x="2387" y="416"/>
                    <a:pt x="2481" y="429"/>
                  </a:cubicBezTo>
                  <a:cubicBezTo>
                    <a:pt x="2526" y="442"/>
                    <a:pt x="2571" y="453"/>
                    <a:pt x="2615" y="463"/>
                  </a:cubicBezTo>
                  <a:lnTo>
                    <a:pt x="2681" y="479"/>
                  </a:lnTo>
                  <a:lnTo>
                    <a:pt x="2743" y="507"/>
                  </a:lnTo>
                  <a:cubicBezTo>
                    <a:pt x="2784" y="524"/>
                    <a:pt x="2824" y="543"/>
                    <a:pt x="2864" y="560"/>
                  </a:cubicBezTo>
                  <a:cubicBezTo>
                    <a:pt x="2901" y="586"/>
                    <a:pt x="2936" y="609"/>
                    <a:pt x="2972" y="634"/>
                  </a:cubicBezTo>
                  <a:lnTo>
                    <a:pt x="3025" y="668"/>
                  </a:lnTo>
                  <a:lnTo>
                    <a:pt x="3072" y="713"/>
                  </a:lnTo>
                  <a:cubicBezTo>
                    <a:pt x="3103" y="742"/>
                    <a:pt x="3136" y="771"/>
                    <a:pt x="3164" y="801"/>
                  </a:cubicBezTo>
                  <a:cubicBezTo>
                    <a:pt x="3271" y="933"/>
                    <a:pt x="3357" y="1077"/>
                    <a:pt x="3415" y="1220"/>
                  </a:cubicBezTo>
                  <a:cubicBezTo>
                    <a:pt x="3472" y="1361"/>
                    <a:pt x="3512" y="1497"/>
                    <a:pt x="3533" y="1612"/>
                  </a:cubicBezTo>
                  <a:cubicBezTo>
                    <a:pt x="3584" y="1844"/>
                    <a:pt x="3587" y="1987"/>
                    <a:pt x="3587" y="1987"/>
                  </a:cubicBezTo>
                  <a:cubicBezTo>
                    <a:pt x="3587" y="1987"/>
                    <a:pt x="3593" y="1952"/>
                    <a:pt x="3594" y="1886"/>
                  </a:cubicBezTo>
                  <a:cubicBezTo>
                    <a:pt x="3597" y="1820"/>
                    <a:pt x="3607" y="1722"/>
                    <a:pt x="3601" y="1596"/>
                  </a:cubicBezTo>
                  <a:cubicBezTo>
                    <a:pt x="3596" y="1471"/>
                    <a:pt x="3580" y="1318"/>
                    <a:pt x="3539" y="1148"/>
                  </a:cubicBezTo>
                  <a:cubicBezTo>
                    <a:pt x="3498" y="980"/>
                    <a:pt x="3426" y="795"/>
                    <a:pt x="3314" y="620"/>
                  </a:cubicBezTo>
                  <a:cubicBezTo>
                    <a:pt x="3286" y="576"/>
                    <a:pt x="3251" y="539"/>
                    <a:pt x="3219" y="496"/>
                  </a:cubicBezTo>
                  <a:cubicBezTo>
                    <a:pt x="3202" y="475"/>
                    <a:pt x="3186" y="455"/>
                    <a:pt x="3169" y="433"/>
                  </a:cubicBezTo>
                  <a:cubicBezTo>
                    <a:pt x="3149" y="416"/>
                    <a:pt x="3131" y="399"/>
                    <a:pt x="3111" y="380"/>
                  </a:cubicBezTo>
                  <a:cubicBezTo>
                    <a:pt x="3072" y="344"/>
                    <a:pt x="3031" y="309"/>
                    <a:pt x="2988" y="274"/>
                  </a:cubicBezTo>
                  <a:cubicBezTo>
                    <a:pt x="2942" y="247"/>
                    <a:pt x="2896" y="219"/>
                    <a:pt x="2849" y="192"/>
                  </a:cubicBezTo>
                  <a:lnTo>
                    <a:pt x="2777" y="150"/>
                  </a:lnTo>
                  <a:lnTo>
                    <a:pt x="2701" y="120"/>
                  </a:lnTo>
                  <a:cubicBezTo>
                    <a:pt x="2651" y="102"/>
                    <a:pt x="2599" y="83"/>
                    <a:pt x="2547" y="64"/>
                  </a:cubicBezTo>
                  <a:cubicBezTo>
                    <a:pt x="2441" y="33"/>
                    <a:pt x="2332" y="22"/>
                    <a:pt x="2220" y="3"/>
                  </a:cubicBezTo>
                  <a:cubicBezTo>
                    <a:pt x="2128" y="2"/>
                    <a:pt x="2040" y="1"/>
                    <a:pt x="19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924;p51">
              <a:extLst>
                <a:ext uri="{FF2B5EF4-FFF2-40B4-BE49-F238E27FC236}">
                  <a16:creationId xmlns:a16="http://schemas.microsoft.com/office/drawing/2014/main" id="{781B9023-4576-9213-BBBB-0180826B3699}"/>
                </a:ext>
              </a:extLst>
            </p:cNvPr>
            <p:cNvSpPr/>
            <p:nvPr/>
          </p:nvSpPr>
          <p:spPr>
            <a:xfrm>
              <a:off x="4728300" y="2013300"/>
              <a:ext cx="24525" cy="25225"/>
            </a:xfrm>
            <a:custGeom>
              <a:avLst/>
              <a:gdLst/>
              <a:ahLst/>
              <a:cxnLst/>
              <a:rect l="l" t="t" r="r" b="b"/>
              <a:pathLst>
                <a:path w="981" h="1009" extrusionOk="0">
                  <a:moveTo>
                    <a:pt x="491" y="1"/>
                  </a:moveTo>
                  <a:cubicBezTo>
                    <a:pt x="220" y="1"/>
                    <a:pt x="1" y="226"/>
                    <a:pt x="1" y="505"/>
                  </a:cubicBezTo>
                  <a:cubicBezTo>
                    <a:pt x="1" y="783"/>
                    <a:pt x="219" y="1009"/>
                    <a:pt x="490" y="1009"/>
                  </a:cubicBezTo>
                  <a:cubicBezTo>
                    <a:pt x="761" y="1009"/>
                    <a:pt x="980" y="784"/>
                    <a:pt x="980" y="506"/>
                  </a:cubicBezTo>
                  <a:cubicBezTo>
                    <a:pt x="980" y="229"/>
                    <a:pt x="762" y="2"/>
                    <a:pt x="49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925;p51">
              <a:extLst>
                <a:ext uri="{FF2B5EF4-FFF2-40B4-BE49-F238E27FC236}">
                  <a16:creationId xmlns:a16="http://schemas.microsoft.com/office/drawing/2014/main" id="{CD470EA8-21E4-83A4-C41A-BB7D59982EA5}"/>
                </a:ext>
              </a:extLst>
            </p:cNvPr>
            <p:cNvSpPr/>
            <p:nvPr/>
          </p:nvSpPr>
          <p:spPr>
            <a:xfrm>
              <a:off x="4770200" y="1994500"/>
              <a:ext cx="15250" cy="15675"/>
            </a:xfrm>
            <a:custGeom>
              <a:avLst/>
              <a:gdLst/>
              <a:ahLst/>
              <a:cxnLst/>
              <a:rect l="l" t="t" r="r" b="b"/>
              <a:pathLst>
                <a:path w="610" h="627" extrusionOk="0">
                  <a:moveTo>
                    <a:pt x="306" y="1"/>
                  </a:moveTo>
                  <a:cubicBezTo>
                    <a:pt x="137" y="1"/>
                    <a:pt x="1" y="140"/>
                    <a:pt x="1" y="314"/>
                  </a:cubicBezTo>
                  <a:cubicBezTo>
                    <a:pt x="1" y="485"/>
                    <a:pt x="136" y="626"/>
                    <a:pt x="305" y="626"/>
                  </a:cubicBezTo>
                  <a:cubicBezTo>
                    <a:pt x="472" y="626"/>
                    <a:pt x="609" y="486"/>
                    <a:pt x="609" y="314"/>
                  </a:cubicBezTo>
                  <a:cubicBezTo>
                    <a:pt x="609" y="141"/>
                    <a:pt x="473" y="1"/>
                    <a:pt x="30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926;p51">
              <a:extLst>
                <a:ext uri="{FF2B5EF4-FFF2-40B4-BE49-F238E27FC236}">
                  <a16:creationId xmlns:a16="http://schemas.microsoft.com/office/drawing/2014/main" id="{A8380D8D-1D79-43E1-CA72-6A1F45AB60A5}"/>
                </a:ext>
              </a:extLst>
            </p:cNvPr>
            <p:cNvSpPr/>
            <p:nvPr/>
          </p:nvSpPr>
          <p:spPr>
            <a:xfrm>
              <a:off x="4802600" y="2055950"/>
              <a:ext cx="70175" cy="30825"/>
            </a:xfrm>
            <a:custGeom>
              <a:avLst/>
              <a:gdLst/>
              <a:ahLst/>
              <a:cxnLst/>
              <a:rect l="l" t="t" r="r" b="b"/>
              <a:pathLst>
                <a:path w="2807" h="1233" extrusionOk="0">
                  <a:moveTo>
                    <a:pt x="2538" y="1"/>
                  </a:moveTo>
                  <a:cubicBezTo>
                    <a:pt x="2538" y="1"/>
                    <a:pt x="2256" y="405"/>
                    <a:pt x="1627" y="405"/>
                  </a:cubicBezTo>
                  <a:cubicBezTo>
                    <a:pt x="1584" y="405"/>
                    <a:pt x="1539" y="403"/>
                    <a:pt x="1493" y="399"/>
                  </a:cubicBezTo>
                  <a:cubicBezTo>
                    <a:pt x="769" y="336"/>
                    <a:pt x="407" y="4"/>
                    <a:pt x="406" y="4"/>
                  </a:cubicBezTo>
                  <a:lnTo>
                    <a:pt x="406" y="4"/>
                  </a:lnTo>
                  <a:cubicBezTo>
                    <a:pt x="0" y="640"/>
                    <a:pt x="1369" y="1232"/>
                    <a:pt x="1609" y="1232"/>
                  </a:cubicBezTo>
                  <a:cubicBezTo>
                    <a:pt x="1615" y="1232"/>
                    <a:pt x="1621" y="1232"/>
                    <a:pt x="1625" y="1231"/>
                  </a:cubicBezTo>
                  <a:cubicBezTo>
                    <a:pt x="1813" y="1201"/>
                    <a:pt x="2484" y="771"/>
                    <a:pt x="2645" y="525"/>
                  </a:cubicBezTo>
                  <a:cubicBezTo>
                    <a:pt x="2807" y="278"/>
                    <a:pt x="2538" y="1"/>
                    <a:pt x="2538"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927;p51">
              <a:extLst>
                <a:ext uri="{FF2B5EF4-FFF2-40B4-BE49-F238E27FC236}">
                  <a16:creationId xmlns:a16="http://schemas.microsoft.com/office/drawing/2014/main" id="{30F90B3D-0BFE-CA6F-1111-EF2EEFD4CF5E}"/>
                </a:ext>
              </a:extLst>
            </p:cNvPr>
            <p:cNvSpPr/>
            <p:nvPr/>
          </p:nvSpPr>
          <p:spPr>
            <a:xfrm>
              <a:off x="4834850" y="2055375"/>
              <a:ext cx="17475" cy="7725"/>
            </a:xfrm>
            <a:custGeom>
              <a:avLst/>
              <a:gdLst/>
              <a:ahLst/>
              <a:cxnLst/>
              <a:rect l="l" t="t" r="r" b="b"/>
              <a:pathLst>
                <a:path w="699" h="309" extrusionOk="0">
                  <a:moveTo>
                    <a:pt x="349" y="0"/>
                  </a:moveTo>
                  <a:cubicBezTo>
                    <a:pt x="156" y="0"/>
                    <a:pt x="1" y="68"/>
                    <a:pt x="1" y="154"/>
                  </a:cubicBezTo>
                  <a:cubicBezTo>
                    <a:pt x="1" y="239"/>
                    <a:pt x="156" y="308"/>
                    <a:pt x="349" y="308"/>
                  </a:cubicBezTo>
                  <a:cubicBezTo>
                    <a:pt x="543" y="308"/>
                    <a:pt x="699" y="240"/>
                    <a:pt x="699" y="155"/>
                  </a:cubicBezTo>
                  <a:cubicBezTo>
                    <a:pt x="699" y="69"/>
                    <a:pt x="543" y="0"/>
                    <a:pt x="34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928;p51">
              <a:extLst>
                <a:ext uri="{FF2B5EF4-FFF2-40B4-BE49-F238E27FC236}">
                  <a16:creationId xmlns:a16="http://schemas.microsoft.com/office/drawing/2014/main" id="{456A1787-9C08-13FF-3868-14472E1A2986}"/>
                </a:ext>
              </a:extLst>
            </p:cNvPr>
            <p:cNvSpPr/>
            <p:nvPr/>
          </p:nvSpPr>
          <p:spPr>
            <a:xfrm>
              <a:off x="4820075" y="2065350"/>
              <a:ext cx="13575" cy="10175"/>
            </a:xfrm>
            <a:custGeom>
              <a:avLst/>
              <a:gdLst/>
              <a:ahLst/>
              <a:cxnLst/>
              <a:rect l="l" t="t" r="r" b="b"/>
              <a:pathLst>
                <a:path w="543" h="407" extrusionOk="0">
                  <a:moveTo>
                    <a:pt x="186" y="1"/>
                  </a:moveTo>
                  <a:cubicBezTo>
                    <a:pt x="183" y="1"/>
                    <a:pt x="179" y="1"/>
                    <a:pt x="176" y="1"/>
                  </a:cubicBezTo>
                  <a:cubicBezTo>
                    <a:pt x="81" y="1"/>
                    <a:pt x="0" y="50"/>
                    <a:pt x="7" y="81"/>
                  </a:cubicBezTo>
                  <a:cubicBezTo>
                    <a:pt x="14" y="112"/>
                    <a:pt x="90" y="125"/>
                    <a:pt x="151" y="162"/>
                  </a:cubicBezTo>
                  <a:cubicBezTo>
                    <a:pt x="214" y="197"/>
                    <a:pt x="261" y="243"/>
                    <a:pt x="261" y="243"/>
                  </a:cubicBezTo>
                  <a:cubicBezTo>
                    <a:pt x="261" y="243"/>
                    <a:pt x="321" y="266"/>
                    <a:pt x="380" y="309"/>
                  </a:cubicBezTo>
                  <a:cubicBezTo>
                    <a:pt x="434" y="346"/>
                    <a:pt x="482" y="407"/>
                    <a:pt x="510" y="407"/>
                  </a:cubicBezTo>
                  <a:cubicBezTo>
                    <a:pt x="512" y="407"/>
                    <a:pt x="514" y="406"/>
                    <a:pt x="516" y="406"/>
                  </a:cubicBezTo>
                  <a:cubicBezTo>
                    <a:pt x="543" y="396"/>
                    <a:pt x="535" y="291"/>
                    <a:pt x="485" y="198"/>
                  </a:cubicBezTo>
                  <a:cubicBezTo>
                    <a:pt x="440" y="107"/>
                    <a:pt x="361" y="42"/>
                    <a:pt x="361" y="42"/>
                  </a:cubicBezTo>
                  <a:cubicBezTo>
                    <a:pt x="361" y="42"/>
                    <a:pt x="277" y="1"/>
                    <a:pt x="186"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929;p51">
              <a:extLst>
                <a:ext uri="{FF2B5EF4-FFF2-40B4-BE49-F238E27FC236}">
                  <a16:creationId xmlns:a16="http://schemas.microsoft.com/office/drawing/2014/main" id="{2E783CA0-915B-3F69-0594-5F4E784F1C37}"/>
                </a:ext>
              </a:extLst>
            </p:cNvPr>
            <p:cNvSpPr/>
            <p:nvPr/>
          </p:nvSpPr>
          <p:spPr>
            <a:xfrm>
              <a:off x="4852025" y="2064275"/>
              <a:ext cx="12100" cy="9550"/>
            </a:xfrm>
            <a:custGeom>
              <a:avLst/>
              <a:gdLst/>
              <a:ahLst/>
              <a:cxnLst/>
              <a:rect l="l" t="t" r="r" b="b"/>
              <a:pathLst>
                <a:path w="484" h="382" extrusionOk="0">
                  <a:moveTo>
                    <a:pt x="379" y="1"/>
                  </a:moveTo>
                  <a:cubicBezTo>
                    <a:pt x="359" y="1"/>
                    <a:pt x="338" y="2"/>
                    <a:pt x="317" y="6"/>
                  </a:cubicBezTo>
                  <a:cubicBezTo>
                    <a:pt x="240" y="18"/>
                    <a:pt x="166" y="59"/>
                    <a:pt x="166" y="59"/>
                  </a:cubicBezTo>
                  <a:cubicBezTo>
                    <a:pt x="166" y="59"/>
                    <a:pt x="104" y="119"/>
                    <a:pt x="63" y="197"/>
                  </a:cubicBezTo>
                  <a:cubicBezTo>
                    <a:pt x="20" y="274"/>
                    <a:pt x="1" y="361"/>
                    <a:pt x="23" y="378"/>
                  </a:cubicBezTo>
                  <a:cubicBezTo>
                    <a:pt x="27" y="381"/>
                    <a:pt x="31" y="382"/>
                    <a:pt x="36" y="382"/>
                  </a:cubicBezTo>
                  <a:cubicBezTo>
                    <a:pt x="64" y="382"/>
                    <a:pt x="114" y="343"/>
                    <a:pt x="162" y="314"/>
                  </a:cubicBezTo>
                  <a:cubicBezTo>
                    <a:pt x="219" y="278"/>
                    <a:pt x="276" y="253"/>
                    <a:pt x="276" y="253"/>
                  </a:cubicBezTo>
                  <a:cubicBezTo>
                    <a:pt x="276" y="253"/>
                    <a:pt x="318" y="205"/>
                    <a:pt x="370" y="158"/>
                  </a:cubicBezTo>
                  <a:cubicBezTo>
                    <a:pt x="422" y="112"/>
                    <a:pt x="484" y="70"/>
                    <a:pt x="477" y="38"/>
                  </a:cubicBezTo>
                  <a:cubicBezTo>
                    <a:pt x="475" y="15"/>
                    <a:pt x="432" y="1"/>
                    <a:pt x="379"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930;p51">
              <a:extLst>
                <a:ext uri="{FF2B5EF4-FFF2-40B4-BE49-F238E27FC236}">
                  <a16:creationId xmlns:a16="http://schemas.microsoft.com/office/drawing/2014/main" id="{FD301940-8A5D-9396-C07F-8A14B5F85D04}"/>
                </a:ext>
              </a:extLst>
            </p:cNvPr>
            <p:cNvSpPr/>
            <p:nvPr/>
          </p:nvSpPr>
          <p:spPr>
            <a:xfrm>
              <a:off x="4810375" y="2051625"/>
              <a:ext cx="16375" cy="24600"/>
            </a:xfrm>
            <a:custGeom>
              <a:avLst/>
              <a:gdLst/>
              <a:ahLst/>
              <a:cxnLst/>
              <a:rect l="l" t="t" r="r" b="b"/>
              <a:pathLst>
                <a:path w="655" h="984" extrusionOk="0">
                  <a:moveTo>
                    <a:pt x="378" y="0"/>
                  </a:moveTo>
                  <a:cubicBezTo>
                    <a:pt x="360" y="0"/>
                    <a:pt x="330" y="9"/>
                    <a:pt x="291" y="26"/>
                  </a:cubicBezTo>
                  <a:cubicBezTo>
                    <a:pt x="235" y="51"/>
                    <a:pt x="158" y="95"/>
                    <a:pt x="95" y="178"/>
                  </a:cubicBezTo>
                  <a:cubicBezTo>
                    <a:pt x="35" y="260"/>
                    <a:pt x="1" y="376"/>
                    <a:pt x="12" y="475"/>
                  </a:cubicBezTo>
                  <a:cubicBezTo>
                    <a:pt x="25" y="573"/>
                    <a:pt x="68" y="626"/>
                    <a:pt x="66" y="626"/>
                  </a:cubicBezTo>
                  <a:cubicBezTo>
                    <a:pt x="66" y="626"/>
                    <a:pt x="66" y="626"/>
                    <a:pt x="66" y="626"/>
                  </a:cubicBezTo>
                  <a:lnTo>
                    <a:pt x="66" y="626"/>
                  </a:lnTo>
                  <a:cubicBezTo>
                    <a:pt x="66" y="626"/>
                    <a:pt x="105" y="675"/>
                    <a:pt x="159" y="715"/>
                  </a:cubicBezTo>
                  <a:cubicBezTo>
                    <a:pt x="212" y="752"/>
                    <a:pt x="277" y="795"/>
                    <a:pt x="346" y="838"/>
                  </a:cubicBezTo>
                  <a:cubicBezTo>
                    <a:pt x="465" y="914"/>
                    <a:pt x="586" y="984"/>
                    <a:pt x="626" y="984"/>
                  </a:cubicBezTo>
                  <a:cubicBezTo>
                    <a:pt x="632" y="984"/>
                    <a:pt x="636" y="982"/>
                    <a:pt x="638" y="979"/>
                  </a:cubicBezTo>
                  <a:cubicBezTo>
                    <a:pt x="655" y="951"/>
                    <a:pt x="544" y="826"/>
                    <a:pt x="430" y="704"/>
                  </a:cubicBezTo>
                  <a:cubicBezTo>
                    <a:pt x="372" y="646"/>
                    <a:pt x="315" y="587"/>
                    <a:pt x="271" y="543"/>
                  </a:cubicBezTo>
                  <a:cubicBezTo>
                    <a:pt x="232" y="502"/>
                    <a:pt x="223" y="482"/>
                    <a:pt x="223" y="482"/>
                  </a:cubicBezTo>
                  <a:cubicBezTo>
                    <a:pt x="223" y="480"/>
                    <a:pt x="206" y="468"/>
                    <a:pt x="196" y="435"/>
                  </a:cubicBezTo>
                  <a:cubicBezTo>
                    <a:pt x="184" y="403"/>
                    <a:pt x="185" y="333"/>
                    <a:pt x="213" y="271"/>
                  </a:cubicBezTo>
                  <a:cubicBezTo>
                    <a:pt x="270" y="143"/>
                    <a:pt x="414" y="36"/>
                    <a:pt x="395" y="7"/>
                  </a:cubicBezTo>
                  <a:cubicBezTo>
                    <a:pt x="393" y="3"/>
                    <a:pt x="387" y="0"/>
                    <a:pt x="378" y="0"/>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931;p51">
              <a:extLst>
                <a:ext uri="{FF2B5EF4-FFF2-40B4-BE49-F238E27FC236}">
                  <a16:creationId xmlns:a16="http://schemas.microsoft.com/office/drawing/2014/main" id="{D13F237B-CE30-841F-8D9C-1659CFDE3C9D}"/>
                </a:ext>
              </a:extLst>
            </p:cNvPr>
            <p:cNvSpPr/>
            <p:nvPr/>
          </p:nvSpPr>
          <p:spPr>
            <a:xfrm>
              <a:off x="4860075" y="2051525"/>
              <a:ext cx="11925" cy="22450"/>
            </a:xfrm>
            <a:custGeom>
              <a:avLst/>
              <a:gdLst/>
              <a:ahLst/>
              <a:cxnLst/>
              <a:rect l="l" t="t" r="r" b="b"/>
              <a:pathLst>
                <a:path w="477" h="898" extrusionOk="0">
                  <a:moveTo>
                    <a:pt x="125" y="1"/>
                  </a:moveTo>
                  <a:cubicBezTo>
                    <a:pt x="122" y="1"/>
                    <a:pt x="119" y="2"/>
                    <a:pt x="117" y="4"/>
                  </a:cubicBezTo>
                  <a:cubicBezTo>
                    <a:pt x="96" y="25"/>
                    <a:pt x="160" y="152"/>
                    <a:pt x="206" y="283"/>
                  </a:cubicBezTo>
                  <a:cubicBezTo>
                    <a:pt x="218" y="316"/>
                    <a:pt x="229" y="348"/>
                    <a:pt x="239" y="379"/>
                  </a:cubicBezTo>
                  <a:cubicBezTo>
                    <a:pt x="250" y="411"/>
                    <a:pt x="260" y="441"/>
                    <a:pt x="259" y="449"/>
                  </a:cubicBezTo>
                  <a:cubicBezTo>
                    <a:pt x="262" y="498"/>
                    <a:pt x="265" y="532"/>
                    <a:pt x="265" y="532"/>
                  </a:cubicBezTo>
                  <a:cubicBezTo>
                    <a:pt x="264" y="532"/>
                    <a:pt x="271" y="547"/>
                    <a:pt x="271" y="565"/>
                  </a:cubicBezTo>
                  <a:cubicBezTo>
                    <a:pt x="275" y="584"/>
                    <a:pt x="249" y="632"/>
                    <a:pt x="204" y="676"/>
                  </a:cubicBezTo>
                  <a:cubicBezTo>
                    <a:pt x="114" y="761"/>
                    <a:pt x="1" y="864"/>
                    <a:pt x="21" y="891"/>
                  </a:cubicBezTo>
                  <a:cubicBezTo>
                    <a:pt x="24" y="895"/>
                    <a:pt x="31" y="897"/>
                    <a:pt x="41" y="897"/>
                  </a:cubicBezTo>
                  <a:cubicBezTo>
                    <a:pt x="82" y="897"/>
                    <a:pt x="177" y="864"/>
                    <a:pt x="281" y="814"/>
                  </a:cubicBezTo>
                  <a:cubicBezTo>
                    <a:pt x="344" y="780"/>
                    <a:pt x="417" y="723"/>
                    <a:pt x="447" y="635"/>
                  </a:cubicBezTo>
                  <a:cubicBezTo>
                    <a:pt x="477" y="546"/>
                    <a:pt x="460" y="486"/>
                    <a:pt x="462" y="486"/>
                  </a:cubicBezTo>
                  <a:lnTo>
                    <a:pt x="462" y="486"/>
                  </a:lnTo>
                  <a:cubicBezTo>
                    <a:pt x="462" y="486"/>
                    <a:pt x="462" y="486"/>
                    <a:pt x="462" y="486"/>
                  </a:cubicBezTo>
                  <a:cubicBezTo>
                    <a:pt x="461" y="480"/>
                    <a:pt x="458" y="463"/>
                    <a:pt x="437" y="389"/>
                  </a:cubicBezTo>
                  <a:cubicBezTo>
                    <a:pt x="422" y="345"/>
                    <a:pt x="403" y="318"/>
                    <a:pt x="388" y="288"/>
                  </a:cubicBezTo>
                  <a:cubicBezTo>
                    <a:pt x="370" y="258"/>
                    <a:pt x="349" y="228"/>
                    <a:pt x="328" y="198"/>
                  </a:cubicBezTo>
                  <a:cubicBezTo>
                    <a:pt x="251" y="88"/>
                    <a:pt x="157" y="1"/>
                    <a:pt x="125"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932;p51">
              <a:extLst>
                <a:ext uri="{FF2B5EF4-FFF2-40B4-BE49-F238E27FC236}">
                  <a16:creationId xmlns:a16="http://schemas.microsoft.com/office/drawing/2014/main" id="{89E85786-D594-710A-F599-D143A4F66642}"/>
                </a:ext>
              </a:extLst>
            </p:cNvPr>
            <p:cNvSpPr/>
            <p:nvPr/>
          </p:nvSpPr>
          <p:spPr>
            <a:xfrm>
              <a:off x="4826350" y="2048175"/>
              <a:ext cx="31850" cy="6300"/>
            </a:xfrm>
            <a:custGeom>
              <a:avLst/>
              <a:gdLst/>
              <a:ahLst/>
              <a:cxnLst/>
              <a:rect l="l" t="t" r="r" b="b"/>
              <a:pathLst>
                <a:path w="1274" h="252" extrusionOk="0">
                  <a:moveTo>
                    <a:pt x="635" y="0"/>
                  </a:moveTo>
                  <a:cubicBezTo>
                    <a:pt x="635" y="0"/>
                    <a:pt x="468" y="15"/>
                    <a:pt x="308" y="69"/>
                  </a:cubicBezTo>
                  <a:cubicBezTo>
                    <a:pt x="148" y="120"/>
                    <a:pt x="1" y="209"/>
                    <a:pt x="12" y="239"/>
                  </a:cubicBezTo>
                  <a:cubicBezTo>
                    <a:pt x="14" y="248"/>
                    <a:pt x="31" y="252"/>
                    <a:pt x="58" y="252"/>
                  </a:cubicBezTo>
                  <a:cubicBezTo>
                    <a:pt x="117" y="252"/>
                    <a:pt x="225" y="235"/>
                    <a:pt x="331" y="230"/>
                  </a:cubicBezTo>
                  <a:cubicBezTo>
                    <a:pt x="376" y="227"/>
                    <a:pt x="421" y="226"/>
                    <a:pt x="462" y="226"/>
                  </a:cubicBezTo>
                  <a:cubicBezTo>
                    <a:pt x="561" y="226"/>
                    <a:pt x="638" y="232"/>
                    <a:pt x="638" y="232"/>
                  </a:cubicBezTo>
                  <a:cubicBezTo>
                    <a:pt x="638" y="232"/>
                    <a:pt x="748" y="220"/>
                    <a:pt x="878" y="220"/>
                  </a:cubicBezTo>
                  <a:cubicBezTo>
                    <a:pt x="899" y="220"/>
                    <a:pt x="922" y="220"/>
                    <a:pt x="944" y="221"/>
                  </a:cubicBezTo>
                  <a:cubicBezTo>
                    <a:pt x="1043" y="224"/>
                    <a:pt x="1144" y="236"/>
                    <a:pt x="1205" y="236"/>
                  </a:cubicBezTo>
                  <a:cubicBezTo>
                    <a:pt x="1239" y="236"/>
                    <a:pt x="1261" y="232"/>
                    <a:pt x="1263" y="221"/>
                  </a:cubicBezTo>
                  <a:cubicBezTo>
                    <a:pt x="1273" y="192"/>
                    <a:pt x="1125" y="106"/>
                    <a:pt x="964" y="59"/>
                  </a:cubicBezTo>
                  <a:cubicBezTo>
                    <a:pt x="803" y="10"/>
                    <a:pt x="635" y="0"/>
                    <a:pt x="635" y="0"/>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933;p51">
              <a:extLst>
                <a:ext uri="{FF2B5EF4-FFF2-40B4-BE49-F238E27FC236}">
                  <a16:creationId xmlns:a16="http://schemas.microsoft.com/office/drawing/2014/main" id="{ECAF0FFA-F858-1282-51DE-6361BBC82AC1}"/>
                </a:ext>
              </a:extLst>
            </p:cNvPr>
            <p:cNvSpPr/>
            <p:nvPr/>
          </p:nvSpPr>
          <p:spPr>
            <a:xfrm>
              <a:off x="4699975" y="2044025"/>
              <a:ext cx="13500" cy="8775"/>
            </a:xfrm>
            <a:custGeom>
              <a:avLst/>
              <a:gdLst/>
              <a:ahLst/>
              <a:cxnLst/>
              <a:rect l="l" t="t" r="r" b="b"/>
              <a:pathLst>
                <a:path w="540" h="351" extrusionOk="0">
                  <a:moveTo>
                    <a:pt x="180" y="1"/>
                  </a:moveTo>
                  <a:cubicBezTo>
                    <a:pt x="109" y="1"/>
                    <a:pt x="52" y="27"/>
                    <a:pt x="32" y="75"/>
                  </a:cubicBezTo>
                  <a:cubicBezTo>
                    <a:pt x="0" y="153"/>
                    <a:pt x="82" y="262"/>
                    <a:pt x="213" y="318"/>
                  </a:cubicBezTo>
                  <a:cubicBezTo>
                    <a:pt x="265" y="340"/>
                    <a:pt x="317" y="350"/>
                    <a:pt x="362" y="350"/>
                  </a:cubicBezTo>
                  <a:cubicBezTo>
                    <a:pt x="433" y="350"/>
                    <a:pt x="490" y="325"/>
                    <a:pt x="510" y="277"/>
                  </a:cubicBezTo>
                  <a:cubicBezTo>
                    <a:pt x="539" y="198"/>
                    <a:pt x="458" y="89"/>
                    <a:pt x="328" y="33"/>
                  </a:cubicBezTo>
                  <a:cubicBezTo>
                    <a:pt x="277" y="11"/>
                    <a:pt x="226" y="1"/>
                    <a:pt x="18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934;p51">
              <a:extLst>
                <a:ext uri="{FF2B5EF4-FFF2-40B4-BE49-F238E27FC236}">
                  <a16:creationId xmlns:a16="http://schemas.microsoft.com/office/drawing/2014/main" id="{719F6DE4-99DA-246D-61F6-D209FA67BC2B}"/>
                </a:ext>
              </a:extLst>
            </p:cNvPr>
            <p:cNvSpPr/>
            <p:nvPr/>
          </p:nvSpPr>
          <p:spPr>
            <a:xfrm>
              <a:off x="4970875" y="2044575"/>
              <a:ext cx="13550" cy="8575"/>
            </a:xfrm>
            <a:custGeom>
              <a:avLst/>
              <a:gdLst/>
              <a:ahLst/>
              <a:cxnLst/>
              <a:rect l="l" t="t" r="r" b="b"/>
              <a:pathLst>
                <a:path w="542" h="343" extrusionOk="0">
                  <a:moveTo>
                    <a:pt x="356" y="0"/>
                  </a:moveTo>
                  <a:cubicBezTo>
                    <a:pt x="314" y="0"/>
                    <a:pt x="268" y="9"/>
                    <a:pt x="221" y="26"/>
                  </a:cubicBezTo>
                  <a:cubicBezTo>
                    <a:pt x="85" y="76"/>
                    <a:pt x="0" y="182"/>
                    <a:pt x="29" y="262"/>
                  </a:cubicBezTo>
                  <a:cubicBezTo>
                    <a:pt x="47" y="314"/>
                    <a:pt x="108" y="343"/>
                    <a:pt x="185" y="343"/>
                  </a:cubicBezTo>
                  <a:cubicBezTo>
                    <a:pt x="227" y="343"/>
                    <a:pt x="274" y="334"/>
                    <a:pt x="322" y="316"/>
                  </a:cubicBezTo>
                  <a:cubicBezTo>
                    <a:pt x="456" y="266"/>
                    <a:pt x="541" y="160"/>
                    <a:pt x="514" y="81"/>
                  </a:cubicBezTo>
                  <a:cubicBezTo>
                    <a:pt x="495" y="29"/>
                    <a:pt x="434" y="0"/>
                    <a:pt x="35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935;p51">
              <a:extLst>
                <a:ext uri="{FF2B5EF4-FFF2-40B4-BE49-F238E27FC236}">
                  <a16:creationId xmlns:a16="http://schemas.microsoft.com/office/drawing/2014/main" id="{CF578BC0-1775-F6C4-C437-9954009EFCF1}"/>
                </a:ext>
              </a:extLst>
            </p:cNvPr>
            <p:cNvSpPr/>
            <p:nvPr/>
          </p:nvSpPr>
          <p:spPr>
            <a:xfrm>
              <a:off x="4846450" y="2155450"/>
              <a:ext cx="13025" cy="7725"/>
            </a:xfrm>
            <a:custGeom>
              <a:avLst/>
              <a:gdLst/>
              <a:ahLst/>
              <a:cxnLst/>
              <a:rect l="l" t="t" r="r" b="b"/>
              <a:pathLst>
                <a:path w="521" h="309" extrusionOk="0">
                  <a:moveTo>
                    <a:pt x="264" y="0"/>
                  </a:moveTo>
                  <a:cubicBezTo>
                    <a:pt x="261" y="0"/>
                    <a:pt x="259" y="0"/>
                    <a:pt x="257" y="0"/>
                  </a:cubicBezTo>
                  <a:cubicBezTo>
                    <a:pt x="114" y="3"/>
                    <a:pt x="0" y="74"/>
                    <a:pt x="1" y="159"/>
                  </a:cubicBezTo>
                  <a:cubicBezTo>
                    <a:pt x="3" y="243"/>
                    <a:pt x="116" y="308"/>
                    <a:pt x="256" y="308"/>
                  </a:cubicBezTo>
                  <a:cubicBezTo>
                    <a:pt x="258" y="308"/>
                    <a:pt x="260" y="308"/>
                    <a:pt x="262" y="308"/>
                  </a:cubicBezTo>
                  <a:cubicBezTo>
                    <a:pt x="405" y="306"/>
                    <a:pt x="520" y="235"/>
                    <a:pt x="518" y="149"/>
                  </a:cubicBezTo>
                  <a:cubicBezTo>
                    <a:pt x="517" y="67"/>
                    <a:pt x="404" y="0"/>
                    <a:pt x="26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936;p51">
              <a:extLst>
                <a:ext uri="{FF2B5EF4-FFF2-40B4-BE49-F238E27FC236}">
                  <a16:creationId xmlns:a16="http://schemas.microsoft.com/office/drawing/2014/main" id="{5F6E504E-6274-9125-C23A-E3EBEAA17FF9}"/>
                </a:ext>
              </a:extLst>
            </p:cNvPr>
            <p:cNvSpPr/>
            <p:nvPr/>
          </p:nvSpPr>
          <p:spPr>
            <a:xfrm>
              <a:off x="4890500" y="1961975"/>
              <a:ext cx="23900" cy="23875"/>
            </a:xfrm>
            <a:custGeom>
              <a:avLst/>
              <a:gdLst/>
              <a:ahLst/>
              <a:cxnLst/>
              <a:rect l="l" t="t" r="r" b="b"/>
              <a:pathLst>
                <a:path w="956" h="955" extrusionOk="0">
                  <a:moveTo>
                    <a:pt x="944" y="0"/>
                  </a:moveTo>
                  <a:cubicBezTo>
                    <a:pt x="913" y="0"/>
                    <a:pt x="764" y="49"/>
                    <a:pt x="626" y="132"/>
                  </a:cubicBezTo>
                  <a:cubicBezTo>
                    <a:pt x="475" y="221"/>
                    <a:pt x="347" y="345"/>
                    <a:pt x="347" y="345"/>
                  </a:cubicBezTo>
                  <a:cubicBezTo>
                    <a:pt x="347" y="345"/>
                    <a:pt x="224" y="476"/>
                    <a:pt x="137" y="629"/>
                  </a:cubicBezTo>
                  <a:cubicBezTo>
                    <a:pt x="48" y="781"/>
                    <a:pt x="1" y="950"/>
                    <a:pt x="12" y="954"/>
                  </a:cubicBezTo>
                  <a:cubicBezTo>
                    <a:pt x="12" y="954"/>
                    <a:pt x="12" y="954"/>
                    <a:pt x="13" y="954"/>
                  </a:cubicBezTo>
                  <a:cubicBezTo>
                    <a:pt x="26" y="954"/>
                    <a:pt x="95" y="800"/>
                    <a:pt x="194" y="664"/>
                  </a:cubicBezTo>
                  <a:cubicBezTo>
                    <a:pt x="291" y="526"/>
                    <a:pt x="414" y="412"/>
                    <a:pt x="414" y="412"/>
                  </a:cubicBezTo>
                  <a:cubicBezTo>
                    <a:pt x="414" y="412"/>
                    <a:pt x="527" y="288"/>
                    <a:pt x="663" y="188"/>
                  </a:cubicBezTo>
                  <a:cubicBezTo>
                    <a:pt x="800" y="87"/>
                    <a:pt x="955" y="15"/>
                    <a:pt x="950" y="2"/>
                  </a:cubicBezTo>
                  <a:cubicBezTo>
                    <a:pt x="949" y="1"/>
                    <a:pt x="948" y="0"/>
                    <a:pt x="9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937;p51">
              <a:extLst>
                <a:ext uri="{FF2B5EF4-FFF2-40B4-BE49-F238E27FC236}">
                  <a16:creationId xmlns:a16="http://schemas.microsoft.com/office/drawing/2014/main" id="{AA2A2C85-385F-5383-EB42-FDF4550A2A63}"/>
                </a:ext>
              </a:extLst>
            </p:cNvPr>
            <p:cNvSpPr/>
            <p:nvPr/>
          </p:nvSpPr>
          <p:spPr>
            <a:xfrm>
              <a:off x="4888650" y="1958225"/>
              <a:ext cx="19325" cy="23625"/>
            </a:xfrm>
            <a:custGeom>
              <a:avLst/>
              <a:gdLst/>
              <a:ahLst/>
              <a:cxnLst/>
              <a:rect l="l" t="t" r="r" b="b"/>
              <a:pathLst>
                <a:path w="773" h="945" extrusionOk="0">
                  <a:moveTo>
                    <a:pt x="762" y="1"/>
                  </a:moveTo>
                  <a:cubicBezTo>
                    <a:pt x="734" y="1"/>
                    <a:pt x="600" y="55"/>
                    <a:pt x="484" y="142"/>
                  </a:cubicBezTo>
                  <a:cubicBezTo>
                    <a:pt x="353" y="235"/>
                    <a:pt x="247" y="359"/>
                    <a:pt x="247" y="359"/>
                  </a:cubicBezTo>
                  <a:cubicBezTo>
                    <a:pt x="247" y="359"/>
                    <a:pt x="149" y="488"/>
                    <a:pt x="87" y="637"/>
                  </a:cubicBezTo>
                  <a:cubicBezTo>
                    <a:pt x="23" y="785"/>
                    <a:pt x="1" y="941"/>
                    <a:pt x="15" y="944"/>
                  </a:cubicBezTo>
                  <a:cubicBezTo>
                    <a:pt x="15" y="944"/>
                    <a:pt x="15" y="944"/>
                    <a:pt x="15" y="944"/>
                  </a:cubicBezTo>
                  <a:cubicBezTo>
                    <a:pt x="28" y="944"/>
                    <a:pt x="74" y="796"/>
                    <a:pt x="149" y="665"/>
                  </a:cubicBezTo>
                  <a:cubicBezTo>
                    <a:pt x="223" y="531"/>
                    <a:pt x="322" y="418"/>
                    <a:pt x="322" y="418"/>
                  </a:cubicBezTo>
                  <a:cubicBezTo>
                    <a:pt x="322" y="418"/>
                    <a:pt x="411" y="296"/>
                    <a:pt x="526" y="194"/>
                  </a:cubicBezTo>
                  <a:cubicBezTo>
                    <a:pt x="638" y="92"/>
                    <a:pt x="772" y="14"/>
                    <a:pt x="767" y="3"/>
                  </a:cubicBezTo>
                  <a:cubicBezTo>
                    <a:pt x="767" y="1"/>
                    <a:pt x="765" y="1"/>
                    <a:pt x="76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938;p51">
              <a:extLst>
                <a:ext uri="{FF2B5EF4-FFF2-40B4-BE49-F238E27FC236}">
                  <a16:creationId xmlns:a16="http://schemas.microsoft.com/office/drawing/2014/main" id="{27D97138-221B-6BC2-AB28-490F5C56D98C}"/>
                </a:ext>
              </a:extLst>
            </p:cNvPr>
            <p:cNvSpPr/>
            <p:nvPr/>
          </p:nvSpPr>
          <p:spPr>
            <a:xfrm>
              <a:off x="4773550" y="1959825"/>
              <a:ext cx="20300" cy="31700"/>
            </a:xfrm>
            <a:custGeom>
              <a:avLst/>
              <a:gdLst/>
              <a:ahLst/>
              <a:cxnLst/>
              <a:rect l="l" t="t" r="r" b="b"/>
              <a:pathLst>
                <a:path w="812" h="1268" extrusionOk="0">
                  <a:moveTo>
                    <a:pt x="11" y="1"/>
                  </a:moveTo>
                  <a:cubicBezTo>
                    <a:pt x="10" y="1"/>
                    <a:pt x="9" y="1"/>
                    <a:pt x="9" y="1"/>
                  </a:cubicBezTo>
                  <a:cubicBezTo>
                    <a:pt x="0" y="12"/>
                    <a:pt x="140" y="139"/>
                    <a:pt x="256" y="287"/>
                  </a:cubicBezTo>
                  <a:cubicBezTo>
                    <a:pt x="373" y="434"/>
                    <a:pt x="466" y="595"/>
                    <a:pt x="466" y="595"/>
                  </a:cubicBezTo>
                  <a:cubicBezTo>
                    <a:pt x="466" y="595"/>
                    <a:pt x="570" y="750"/>
                    <a:pt x="650" y="920"/>
                  </a:cubicBezTo>
                  <a:cubicBezTo>
                    <a:pt x="730" y="1088"/>
                    <a:pt x="784" y="1267"/>
                    <a:pt x="799" y="1267"/>
                  </a:cubicBezTo>
                  <a:cubicBezTo>
                    <a:pt x="799" y="1267"/>
                    <a:pt x="799" y="1267"/>
                    <a:pt x="799" y="1267"/>
                  </a:cubicBezTo>
                  <a:cubicBezTo>
                    <a:pt x="812" y="1265"/>
                    <a:pt x="780" y="1075"/>
                    <a:pt x="714" y="892"/>
                  </a:cubicBezTo>
                  <a:cubicBezTo>
                    <a:pt x="648" y="711"/>
                    <a:pt x="549" y="543"/>
                    <a:pt x="549" y="543"/>
                  </a:cubicBezTo>
                  <a:cubicBezTo>
                    <a:pt x="549" y="543"/>
                    <a:pt x="442" y="381"/>
                    <a:pt x="307" y="242"/>
                  </a:cubicBezTo>
                  <a:cubicBezTo>
                    <a:pt x="180" y="109"/>
                    <a:pt x="31"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939;p51">
              <a:extLst>
                <a:ext uri="{FF2B5EF4-FFF2-40B4-BE49-F238E27FC236}">
                  <a16:creationId xmlns:a16="http://schemas.microsoft.com/office/drawing/2014/main" id="{D147E71C-4E74-83D3-96C1-31EFDDB8B6A5}"/>
                </a:ext>
              </a:extLst>
            </p:cNvPr>
            <p:cNvSpPr/>
            <p:nvPr/>
          </p:nvSpPr>
          <p:spPr>
            <a:xfrm>
              <a:off x="4781275" y="1960225"/>
              <a:ext cx="10700" cy="15075"/>
            </a:xfrm>
            <a:custGeom>
              <a:avLst/>
              <a:gdLst/>
              <a:ahLst/>
              <a:cxnLst/>
              <a:rect l="l" t="t" r="r" b="b"/>
              <a:pathLst>
                <a:path w="428" h="603" extrusionOk="0">
                  <a:moveTo>
                    <a:pt x="12" y="0"/>
                  </a:moveTo>
                  <a:cubicBezTo>
                    <a:pt x="10" y="0"/>
                    <a:pt x="9" y="1"/>
                    <a:pt x="9" y="1"/>
                  </a:cubicBezTo>
                  <a:cubicBezTo>
                    <a:pt x="0" y="12"/>
                    <a:pt x="57" y="82"/>
                    <a:pt x="108" y="157"/>
                  </a:cubicBezTo>
                  <a:cubicBezTo>
                    <a:pt x="158" y="229"/>
                    <a:pt x="204" y="307"/>
                    <a:pt x="204" y="307"/>
                  </a:cubicBezTo>
                  <a:cubicBezTo>
                    <a:pt x="204" y="307"/>
                    <a:pt x="258" y="376"/>
                    <a:pt x="307" y="452"/>
                  </a:cubicBezTo>
                  <a:cubicBezTo>
                    <a:pt x="355" y="525"/>
                    <a:pt x="399" y="603"/>
                    <a:pt x="412" y="603"/>
                  </a:cubicBezTo>
                  <a:cubicBezTo>
                    <a:pt x="413" y="603"/>
                    <a:pt x="413" y="602"/>
                    <a:pt x="413" y="602"/>
                  </a:cubicBezTo>
                  <a:cubicBezTo>
                    <a:pt x="427" y="599"/>
                    <a:pt x="404" y="509"/>
                    <a:pt x="367" y="422"/>
                  </a:cubicBezTo>
                  <a:cubicBezTo>
                    <a:pt x="331" y="335"/>
                    <a:pt x="283" y="254"/>
                    <a:pt x="283" y="254"/>
                  </a:cubicBezTo>
                  <a:cubicBezTo>
                    <a:pt x="283" y="254"/>
                    <a:pt x="226" y="178"/>
                    <a:pt x="160" y="112"/>
                  </a:cubicBezTo>
                  <a:cubicBezTo>
                    <a:pt x="98" y="51"/>
                    <a:pt x="30"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940;p51">
              <a:extLst>
                <a:ext uri="{FF2B5EF4-FFF2-40B4-BE49-F238E27FC236}">
                  <a16:creationId xmlns:a16="http://schemas.microsoft.com/office/drawing/2014/main" id="{70387308-FA7F-DD43-5E8E-24FB46D5918E}"/>
                </a:ext>
              </a:extLst>
            </p:cNvPr>
            <p:cNvSpPr/>
            <p:nvPr/>
          </p:nvSpPr>
          <p:spPr>
            <a:xfrm>
              <a:off x="4656475" y="2204050"/>
              <a:ext cx="386550" cy="138775"/>
            </a:xfrm>
            <a:custGeom>
              <a:avLst/>
              <a:gdLst/>
              <a:ahLst/>
              <a:cxnLst/>
              <a:rect l="l" t="t" r="r" b="b"/>
              <a:pathLst>
                <a:path w="15462" h="5551" extrusionOk="0">
                  <a:moveTo>
                    <a:pt x="9699" y="336"/>
                  </a:moveTo>
                  <a:cubicBezTo>
                    <a:pt x="9468" y="745"/>
                    <a:pt x="8830" y="1620"/>
                    <a:pt x="7643" y="1620"/>
                  </a:cubicBezTo>
                  <a:cubicBezTo>
                    <a:pt x="7583" y="1620"/>
                    <a:pt x="7520" y="1617"/>
                    <a:pt x="7456" y="1613"/>
                  </a:cubicBezTo>
                  <a:cubicBezTo>
                    <a:pt x="6092" y="1508"/>
                    <a:pt x="5717" y="669"/>
                    <a:pt x="5623" y="352"/>
                  </a:cubicBezTo>
                  <a:cubicBezTo>
                    <a:pt x="4977" y="523"/>
                    <a:pt x="2426" y="1"/>
                    <a:pt x="1072" y="1720"/>
                  </a:cubicBezTo>
                  <a:cubicBezTo>
                    <a:pt x="678" y="2220"/>
                    <a:pt x="313" y="3247"/>
                    <a:pt x="0" y="4500"/>
                  </a:cubicBezTo>
                  <a:cubicBezTo>
                    <a:pt x="1100" y="5064"/>
                    <a:pt x="2440" y="5257"/>
                    <a:pt x="3662" y="5385"/>
                  </a:cubicBezTo>
                  <a:cubicBezTo>
                    <a:pt x="4858" y="5512"/>
                    <a:pt x="6061" y="5551"/>
                    <a:pt x="7263" y="5551"/>
                  </a:cubicBezTo>
                  <a:cubicBezTo>
                    <a:pt x="7438" y="5551"/>
                    <a:pt x="7612" y="5550"/>
                    <a:pt x="7787" y="5548"/>
                  </a:cubicBezTo>
                  <a:cubicBezTo>
                    <a:pt x="10405" y="5523"/>
                    <a:pt x="13117" y="5320"/>
                    <a:pt x="15461" y="4297"/>
                  </a:cubicBezTo>
                  <a:cubicBezTo>
                    <a:pt x="15158" y="3135"/>
                    <a:pt x="14811" y="2192"/>
                    <a:pt x="14438" y="1720"/>
                  </a:cubicBezTo>
                  <a:cubicBezTo>
                    <a:pt x="13165" y="105"/>
                    <a:pt x="10580" y="437"/>
                    <a:pt x="9699" y="3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941;p51">
              <a:extLst>
                <a:ext uri="{FF2B5EF4-FFF2-40B4-BE49-F238E27FC236}">
                  <a16:creationId xmlns:a16="http://schemas.microsoft.com/office/drawing/2014/main" id="{FC2F3E28-1AF2-3FE3-F6D7-D0DBDB58B9B0}"/>
                </a:ext>
              </a:extLst>
            </p:cNvPr>
            <p:cNvSpPr/>
            <p:nvPr/>
          </p:nvSpPr>
          <p:spPr>
            <a:xfrm>
              <a:off x="4656425" y="2204050"/>
              <a:ext cx="174325" cy="138750"/>
            </a:xfrm>
            <a:custGeom>
              <a:avLst/>
              <a:gdLst/>
              <a:ahLst/>
              <a:cxnLst/>
              <a:rect l="l" t="t" r="r" b="b"/>
              <a:pathLst>
                <a:path w="6973" h="5550" extrusionOk="0">
                  <a:moveTo>
                    <a:pt x="5624" y="352"/>
                  </a:moveTo>
                  <a:cubicBezTo>
                    <a:pt x="4978" y="523"/>
                    <a:pt x="2427" y="1"/>
                    <a:pt x="1073" y="1720"/>
                  </a:cubicBezTo>
                  <a:cubicBezTo>
                    <a:pt x="679" y="2220"/>
                    <a:pt x="313" y="3247"/>
                    <a:pt x="0" y="4500"/>
                  </a:cubicBezTo>
                  <a:cubicBezTo>
                    <a:pt x="1101" y="5064"/>
                    <a:pt x="2440" y="5257"/>
                    <a:pt x="3663" y="5385"/>
                  </a:cubicBezTo>
                  <a:cubicBezTo>
                    <a:pt x="4762" y="5503"/>
                    <a:pt x="5868" y="5544"/>
                    <a:pt x="6973" y="5550"/>
                  </a:cubicBezTo>
                  <a:cubicBezTo>
                    <a:pt x="6967" y="4896"/>
                    <a:pt x="6933" y="1742"/>
                    <a:pt x="6796" y="1536"/>
                  </a:cubicBezTo>
                  <a:cubicBezTo>
                    <a:pt x="6796" y="1536"/>
                    <a:pt x="6760" y="1506"/>
                    <a:pt x="6702" y="1452"/>
                  </a:cubicBezTo>
                  <a:cubicBezTo>
                    <a:pt x="5944" y="1165"/>
                    <a:pt x="5697" y="599"/>
                    <a:pt x="5624" y="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942;p51">
              <a:extLst>
                <a:ext uri="{FF2B5EF4-FFF2-40B4-BE49-F238E27FC236}">
                  <a16:creationId xmlns:a16="http://schemas.microsoft.com/office/drawing/2014/main" id="{AEA2AD3A-D0CB-7C99-9705-B560B788F642}"/>
                </a:ext>
              </a:extLst>
            </p:cNvPr>
            <p:cNvSpPr/>
            <p:nvPr/>
          </p:nvSpPr>
          <p:spPr>
            <a:xfrm>
              <a:off x="4870400" y="2206625"/>
              <a:ext cx="172550" cy="135650"/>
            </a:xfrm>
            <a:custGeom>
              <a:avLst/>
              <a:gdLst/>
              <a:ahLst/>
              <a:cxnLst/>
              <a:rect l="l" t="t" r="r" b="b"/>
              <a:pathLst>
                <a:path w="6902" h="5426" extrusionOk="0">
                  <a:moveTo>
                    <a:pt x="1142" y="232"/>
                  </a:moveTo>
                  <a:cubicBezTo>
                    <a:pt x="979" y="519"/>
                    <a:pt x="614" y="1036"/>
                    <a:pt x="0" y="1318"/>
                  </a:cubicBezTo>
                  <a:lnTo>
                    <a:pt x="191" y="5425"/>
                  </a:lnTo>
                  <a:cubicBezTo>
                    <a:pt x="2503" y="5357"/>
                    <a:pt x="4844" y="5091"/>
                    <a:pt x="6901" y="4191"/>
                  </a:cubicBezTo>
                  <a:cubicBezTo>
                    <a:pt x="6601" y="3031"/>
                    <a:pt x="6252" y="2089"/>
                    <a:pt x="5881" y="1616"/>
                  </a:cubicBezTo>
                  <a:cubicBezTo>
                    <a:pt x="4608" y="1"/>
                    <a:pt x="2022" y="333"/>
                    <a:pt x="1142"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943;p51">
              <a:extLst>
                <a:ext uri="{FF2B5EF4-FFF2-40B4-BE49-F238E27FC236}">
                  <a16:creationId xmlns:a16="http://schemas.microsoft.com/office/drawing/2014/main" id="{0D023984-36DE-B2DC-BF6E-846F8B2C7CB7}"/>
                </a:ext>
              </a:extLst>
            </p:cNvPr>
            <p:cNvSpPr/>
            <p:nvPr/>
          </p:nvSpPr>
          <p:spPr>
            <a:xfrm>
              <a:off x="4711750" y="2225700"/>
              <a:ext cx="275050" cy="117125"/>
            </a:xfrm>
            <a:custGeom>
              <a:avLst/>
              <a:gdLst/>
              <a:ahLst/>
              <a:cxnLst/>
              <a:rect l="l" t="t" r="r" b="b"/>
              <a:pathLst>
                <a:path w="11002" h="4685" extrusionOk="0">
                  <a:moveTo>
                    <a:pt x="327" y="1"/>
                  </a:moveTo>
                  <a:lnTo>
                    <a:pt x="0" y="4322"/>
                  </a:lnTo>
                  <a:cubicBezTo>
                    <a:pt x="487" y="4409"/>
                    <a:pt x="977" y="4469"/>
                    <a:pt x="1450" y="4519"/>
                  </a:cubicBezTo>
                  <a:cubicBezTo>
                    <a:pt x="2646" y="4646"/>
                    <a:pt x="3848" y="4685"/>
                    <a:pt x="5051" y="4685"/>
                  </a:cubicBezTo>
                  <a:cubicBezTo>
                    <a:pt x="5225" y="4685"/>
                    <a:pt x="5400" y="4684"/>
                    <a:pt x="5575" y="4682"/>
                  </a:cubicBezTo>
                  <a:cubicBezTo>
                    <a:pt x="7389" y="4664"/>
                    <a:pt x="9249" y="4561"/>
                    <a:pt x="11001" y="4158"/>
                  </a:cubicBezTo>
                  <a:lnTo>
                    <a:pt x="10429" y="306"/>
                  </a:lnTo>
                  <a:cubicBezTo>
                    <a:pt x="10429" y="306"/>
                    <a:pt x="9091" y="4231"/>
                    <a:pt x="5369" y="4231"/>
                  </a:cubicBezTo>
                  <a:cubicBezTo>
                    <a:pt x="5211" y="4231"/>
                    <a:pt x="5048" y="4224"/>
                    <a:pt x="4881" y="4209"/>
                  </a:cubicBezTo>
                  <a:cubicBezTo>
                    <a:pt x="787" y="3846"/>
                    <a:pt x="327" y="1"/>
                    <a:pt x="32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944;p51">
              <a:extLst>
                <a:ext uri="{FF2B5EF4-FFF2-40B4-BE49-F238E27FC236}">
                  <a16:creationId xmlns:a16="http://schemas.microsoft.com/office/drawing/2014/main" id="{2CE62835-D0BD-750A-1666-BF63B9693511}"/>
                </a:ext>
              </a:extLst>
            </p:cNvPr>
            <p:cNvSpPr/>
            <p:nvPr/>
          </p:nvSpPr>
          <p:spPr>
            <a:xfrm>
              <a:off x="4656475" y="2223225"/>
              <a:ext cx="81050" cy="113775"/>
            </a:xfrm>
            <a:custGeom>
              <a:avLst/>
              <a:gdLst/>
              <a:ahLst/>
              <a:cxnLst/>
              <a:rect l="l" t="t" r="r" b="b"/>
              <a:pathLst>
                <a:path w="3242" h="4551" extrusionOk="0">
                  <a:moveTo>
                    <a:pt x="2356" y="1"/>
                  </a:moveTo>
                  <a:cubicBezTo>
                    <a:pt x="1882" y="196"/>
                    <a:pt x="1433" y="493"/>
                    <a:pt x="1072" y="953"/>
                  </a:cubicBezTo>
                  <a:cubicBezTo>
                    <a:pt x="678" y="1453"/>
                    <a:pt x="313" y="2480"/>
                    <a:pt x="0" y="3733"/>
                  </a:cubicBezTo>
                  <a:cubicBezTo>
                    <a:pt x="924" y="4207"/>
                    <a:pt x="2017" y="4417"/>
                    <a:pt x="3069" y="4550"/>
                  </a:cubicBezTo>
                  <a:cubicBezTo>
                    <a:pt x="3167" y="4034"/>
                    <a:pt x="3241" y="3396"/>
                    <a:pt x="3221" y="2684"/>
                  </a:cubicBezTo>
                  <a:cubicBezTo>
                    <a:pt x="3184" y="1324"/>
                    <a:pt x="2645" y="400"/>
                    <a:pt x="2356"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945;p51">
              <a:extLst>
                <a:ext uri="{FF2B5EF4-FFF2-40B4-BE49-F238E27FC236}">
                  <a16:creationId xmlns:a16="http://schemas.microsoft.com/office/drawing/2014/main" id="{EE5ABAE1-4697-6AF3-14F4-689D488D3B77}"/>
                </a:ext>
              </a:extLst>
            </p:cNvPr>
            <p:cNvSpPr/>
            <p:nvPr/>
          </p:nvSpPr>
          <p:spPr>
            <a:xfrm>
              <a:off x="4656475" y="2223225"/>
              <a:ext cx="81050" cy="113775"/>
            </a:xfrm>
            <a:custGeom>
              <a:avLst/>
              <a:gdLst/>
              <a:ahLst/>
              <a:cxnLst/>
              <a:rect l="l" t="t" r="r" b="b"/>
              <a:pathLst>
                <a:path w="3242" h="4551" extrusionOk="0">
                  <a:moveTo>
                    <a:pt x="2356" y="1"/>
                  </a:moveTo>
                  <a:cubicBezTo>
                    <a:pt x="1882" y="196"/>
                    <a:pt x="1433" y="493"/>
                    <a:pt x="1072" y="953"/>
                  </a:cubicBezTo>
                  <a:cubicBezTo>
                    <a:pt x="678" y="1453"/>
                    <a:pt x="313" y="2480"/>
                    <a:pt x="0" y="3733"/>
                  </a:cubicBezTo>
                  <a:cubicBezTo>
                    <a:pt x="924" y="4207"/>
                    <a:pt x="2017" y="4417"/>
                    <a:pt x="3069" y="4550"/>
                  </a:cubicBezTo>
                  <a:cubicBezTo>
                    <a:pt x="3167" y="4034"/>
                    <a:pt x="3241" y="3396"/>
                    <a:pt x="3221" y="2684"/>
                  </a:cubicBezTo>
                  <a:cubicBezTo>
                    <a:pt x="3184" y="1324"/>
                    <a:pt x="2645" y="400"/>
                    <a:pt x="2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946;p51">
              <a:extLst>
                <a:ext uri="{FF2B5EF4-FFF2-40B4-BE49-F238E27FC236}">
                  <a16:creationId xmlns:a16="http://schemas.microsoft.com/office/drawing/2014/main" id="{DA786C0B-67B4-5530-A606-7BAE0D48C547}"/>
                </a:ext>
              </a:extLst>
            </p:cNvPr>
            <p:cNvSpPr/>
            <p:nvPr/>
          </p:nvSpPr>
          <p:spPr>
            <a:xfrm>
              <a:off x="4949625" y="2221050"/>
              <a:ext cx="93325" cy="112550"/>
            </a:xfrm>
            <a:custGeom>
              <a:avLst/>
              <a:gdLst/>
              <a:ahLst/>
              <a:cxnLst/>
              <a:rect l="l" t="t" r="r" b="b"/>
              <a:pathLst>
                <a:path w="3733" h="4502" extrusionOk="0">
                  <a:moveTo>
                    <a:pt x="1154" y="0"/>
                  </a:moveTo>
                  <a:cubicBezTo>
                    <a:pt x="868" y="493"/>
                    <a:pt x="1" y="2256"/>
                    <a:pt x="704" y="4502"/>
                  </a:cubicBezTo>
                  <a:cubicBezTo>
                    <a:pt x="1754" y="4314"/>
                    <a:pt x="2775" y="4034"/>
                    <a:pt x="3732" y="3617"/>
                  </a:cubicBezTo>
                  <a:cubicBezTo>
                    <a:pt x="3432" y="2455"/>
                    <a:pt x="3085" y="1512"/>
                    <a:pt x="2712" y="1040"/>
                  </a:cubicBezTo>
                  <a:cubicBezTo>
                    <a:pt x="2298" y="514"/>
                    <a:pt x="1743" y="196"/>
                    <a:pt x="1154"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947;p51">
              <a:extLst>
                <a:ext uri="{FF2B5EF4-FFF2-40B4-BE49-F238E27FC236}">
                  <a16:creationId xmlns:a16="http://schemas.microsoft.com/office/drawing/2014/main" id="{71051C20-7AD7-24D4-E338-EAFD67A3B5C2}"/>
                </a:ext>
              </a:extLst>
            </p:cNvPr>
            <p:cNvSpPr/>
            <p:nvPr/>
          </p:nvSpPr>
          <p:spPr>
            <a:xfrm>
              <a:off x="4949625" y="2221050"/>
              <a:ext cx="93325" cy="112550"/>
            </a:xfrm>
            <a:custGeom>
              <a:avLst/>
              <a:gdLst/>
              <a:ahLst/>
              <a:cxnLst/>
              <a:rect l="l" t="t" r="r" b="b"/>
              <a:pathLst>
                <a:path w="3733" h="4502" extrusionOk="0">
                  <a:moveTo>
                    <a:pt x="1154" y="0"/>
                  </a:moveTo>
                  <a:cubicBezTo>
                    <a:pt x="868" y="493"/>
                    <a:pt x="1" y="2256"/>
                    <a:pt x="704" y="4502"/>
                  </a:cubicBezTo>
                  <a:cubicBezTo>
                    <a:pt x="1754" y="4314"/>
                    <a:pt x="2775" y="4034"/>
                    <a:pt x="3732" y="3617"/>
                  </a:cubicBezTo>
                  <a:cubicBezTo>
                    <a:pt x="3432" y="2455"/>
                    <a:pt x="3085" y="1512"/>
                    <a:pt x="2712" y="1040"/>
                  </a:cubicBezTo>
                  <a:cubicBezTo>
                    <a:pt x="2298" y="514"/>
                    <a:pt x="1743" y="196"/>
                    <a:pt x="1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948;p51">
              <a:extLst>
                <a:ext uri="{FF2B5EF4-FFF2-40B4-BE49-F238E27FC236}">
                  <a16:creationId xmlns:a16="http://schemas.microsoft.com/office/drawing/2014/main" id="{88E0F274-F027-D415-1379-7E962C5005D6}"/>
                </a:ext>
              </a:extLst>
            </p:cNvPr>
            <p:cNvSpPr/>
            <p:nvPr/>
          </p:nvSpPr>
          <p:spPr>
            <a:xfrm>
              <a:off x="4656425" y="2223225"/>
              <a:ext cx="81075" cy="113775"/>
            </a:xfrm>
            <a:custGeom>
              <a:avLst/>
              <a:gdLst/>
              <a:ahLst/>
              <a:cxnLst/>
              <a:rect l="l" t="t" r="r" b="b"/>
              <a:pathLst>
                <a:path w="3243" h="4551" extrusionOk="0">
                  <a:moveTo>
                    <a:pt x="2357" y="1"/>
                  </a:moveTo>
                  <a:cubicBezTo>
                    <a:pt x="2330" y="11"/>
                    <a:pt x="2304" y="25"/>
                    <a:pt x="2277" y="37"/>
                  </a:cubicBezTo>
                  <a:cubicBezTo>
                    <a:pt x="2513" y="912"/>
                    <a:pt x="3141" y="3695"/>
                    <a:pt x="1614" y="3781"/>
                  </a:cubicBezTo>
                  <a:cubicBezTo>
                    <a:pt x="1583" y="3783"/>
                    <a:pt x="1552" y="3784"/>
                    <a:pt x="1521" y="3784"/>
                  </a:cubicBezTo>
                  <a:cubicBezTo>
                    <a:pt x="599" y="3784"/>
                    <a:pt x="415" y="2978"/>
                    <a:pt x="439" y="2244"/>
                  </a:cubicBezTo>
                  <a:lnTo>
                    <a:pt x="439" y="2244"/>
                  </a:lnTo>
                  <a:cubicBezTo>
                    <a:pt x="286" y="2678"/>
                    <a:pt x="138" y="3184"/>
                    <a:pt x="0" y="3733"/>
                  </a:cubicBezTo>
                  <a:cubicBezTo>
                    <a:pt x="925" y="4207"/>
                    <a:pt x="2018" y="4417"/>
                    <a:pt x="3069" y="4550"/>
                  </a:cubicBezTo>
                  <a:cubicBezTo>
                    <a:pt x="3168" y="4034"/>
                    <a:pt x="3242" y="3396"/>
                    <a:pt x="3222" y="2684"/>
                  </a:cubicBezTo>
                  <a:cubicBezTo>
                    <a:pt x="3185" y="1324"/>
                    <a:pt x="2646" y="400"/>
                    <a:pt x="235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949;p51">
              <a:extLst>
                <a:ext uri="{FF2B5EF4-FFF2-40B4-BE49-F238E27FC236}">
                  <a16:creationId xmlns:a16="http://schemas.microsoft.com/office/drawing/2014/main" id="{452C139A-B6EC-A72F-FA19-5B7F06FC5F6A}"/>
                </a:ext>
              </a:extLst>
            </p:cNvPr>
            <p:cNvSpPr/>
            <p:nvPr/>
          </p:nvSpPr>
          <p:spPr>
            <a:xfrm>
              <a:off x="4949625" y="2221050"/>
              <a:ext cx="93325" cy="112550"/>
            </a:xfrm>
            <a:custGeom>
              <a:avLst/>
              <a:gdLst/>
              <a:ahLst/>
              <a:cxnLst/>
              <a:rect l="l" t="t" r="r" b="b"/>
              <a:pathLst>
                <a:path w="3733" h="4502" extrusionOk="0">
                  <a:moveTo>
                    <a:pt x="1154" y="0"/>
                  </a:moveTo>
                  <a:cubicBezTo>
                    <a:pt x="868" y="493"/>
                    <a:pt x="1" y="2256"/>
                    <a:pt x="704" y="4502"/>
                  </a:cubicBezTo>
                  <a:cubicBezTo>
                    <a:pt x="1754" y="4314"/>
                    <a:pt x="2775" y="4034"/>
                    <a:pt x="3732" y="3617"/>
                  </a:cubicBezTo>
                  <a:cubicBezTo>
                    <a:pt x="3603" y="3119"/>
                    <a:pt x="3466" y="2664"/>
                    <a:pt x="3322" y="2266"/>
                  </a:cubicBezTo>
                  <a:cubicBezTo>
                    <a:pt x="3103" y="2983"/>
                    <a:pt x="2735" y="3705"/>
                    <a:pt x="2147" y="3705"/>
                  </a:cubicBezTo>
                  <a:cubicBezTo>
                    <a:pt x="1988" y="3705"/>
                    <a:pt x="1814" y="3653"/>
                    <a:pt x="1622" y="3534"/>
                  </a:cubicBezTo>
                  <a:cubicBezTo>
                    <a:pt x="220" y="2666"/>
                    <a:pt x="1071" y="577"/>
                    <a:pt x="1310" y="58"/>
                  </a:cubicBezTo>
                  <a:cubicBezTo>
                    <a:pt x="1259" y="37"/>
                    <a:pt x="1207" y="17"/>
                    <a:pt x="115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950;p51">
              <a:extLst>
                <a:ext uri="{FF2B5EF4-FFF2-40B4-BE49-F238E27FC236}">
                  <a16:creationId xmlns:a16="http://schemas.microsoft.com/office/drawing/2014/main" id="{6B966B40-27AB-0FFD-BF97-1C1E6ABD2D04}"/>
                </a:ext>
              </a:extLst>
            </p:cNvPr>
            <p:cNvSpPr/>
            <p:nvPr/>
          </p:nvSpPr>
          <p:spPr>
            <a:xfrm>
              <a:off x="4765900" y="2184450"/>
              <a:ext cx="66700" cy="78600"/>
            </a:xfrm>
            <a:custGeom>
              <a:avLst/>
              <a:gdLst/>
              <a:ahLst/>
              <a:cxnLst/>
              <a:rect l="l" t="t" r="r" b="b"/>
              <a:pathLst>
                <a:path w="2668" h="3144" extrusionOk="0">
                  <a:moveTo>
                    <a:pt x="1316" y="0"/>
                  </a:moveTo>
                  <a:cubicBezTo>
                    <a:pt x="1098" y="0"/>
                    <a:pt x="817" y="46"/>
                    <a:pt x="697" y="260"/>
                  </a:cubicBezTo>
                  <a:cubicBezTo>
                    <a:pt x="489" y="633"/>
                    <a:pt x="0" y="1377"/>
                    <a:pt x="112" y="2281"/>
                  </a:cubicBezTo>
                  <a:cubicBezTo>
                    <a:pt x="112" y="2281"/>
                    <a:pt x="535" y="1919"/>
                    <a:pt x="966" y="1919"/>
                  </a:cubicBezTo>
                  <a:cubicBezTo>
                    <a:pt x="1066" y="1919"/>
                    <a:pt x="1166" y="1938"/>
                    <a:pt x="1262" y="1986"/>
                  </a:cubicBezTo>
                  <a:cubicBezTo>
                    <a:pt x="1531" y="2121"/>
                    <a:pt x="1777" y="2304"/>
                    <a:pt x="1989" y="2521"/>
                  </a:cubicBezTo>
                  <a:cubicBezTo>
                    <a:pt x="2197" y="2734"/>
                    <a:pt x="2309" y="2940"/>
                    <a:pt x="2506" y="3144"/>
                  </a:cubicBezTo>
                  <a:cubicBezTo>
                    <a:pt x="2667" y="2917"/>
                    <a:pt x="2524" y="2505"/>
                    <a:pt x="2411" y="2301"/>
                  </a:cubicBezTo>
                  <a:cubicBezTo>
                    <a:pt x="2316" y="2126"/>
                    <a:pt x="2170" y="2126"/>
                    <a:pt x="2051" y="1967"/>
                  </a:cubicBezTo>
                  <a:cubicBezTo>
                    <a:pt x="1956" y="1843"/>
                    <a:pt x="1847" y="1742"/>
                    <a:pt x="1775" y="1587"/>
                  </a:cubicBezTo>
                  <a:cubicBezTo>
                    <a:pt x="1668" y="1349"/>
                    <a:pt x="1614" y="1088"/>
                    <a:pt x="1594" y="827"/>
                  </a:cubicBezTo>
                  <a:cubicBezTo>
                    <a:pt x="1586" y="714"/>
                    <a:pt x="1673" y="85"/>
                    <a:pt x="1624" y="36"/>
                  </a:cubicBezTo>
                  <a:cubicBezTo>
                    <a:pt x="1616" y="26"/>
                    <a:pt x="1609" y="21"/>
                    <a:pt x="1605" y="21"/>
                  </a:cubicBezTo>
                  <a:cubicBezTo>
                    <a:pt x="1603" y="21"/>
                    <a:pt x="1602" y="22"/>
                    <a:pt x="1602" y="25"/>
                  </a:cubicBezTo>
                  <a:cubicBezTo>
                    <a:pt x="1602" y="25"/>
                    <a:pt x="1476" y="0"/>
                    <a:pt x="1316"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951;p51">
              <a:extLst>
                <a:ext uri="{FF2B5EF4-FFF2-40B4-BE49-F238E27FC236}">
                  <a16:creationId xmlns:a16="http://schemas.microsoft.com/office/drawing/2014/main" id="{5D1FA7F5-AD6E-F9B6-068F-DCE26F73D4AE}"/>
                </a:ext>
              </a:extLst>
            </p:cNvPr>
            <p:cNvSpPr/>
            <p:nvPr/>
          </p:nvSpPr>
          <p:spPr>
            <a:xfrm>
              <a:off x="4765900" y="2184450"/>
              <a:ext cx="66700" cy="78600"/>
            </a:xfrm>
            <a:custGeom>
              <a:avLst/>
              <a:gdLst/>
              <a:ahLst/>
              <a:cxnLst/>
              <a:rect l="l" t="t" r="r" b="b"/>
              <a:pathLst>
                <a:path w="2668" h="3144" extrusionOk="0">
                  <a:moveTo>
                    <a:pt x="1316" y="0"/>
                  </a:moveTo>
                  <a:cubicBezTo>
                    <a:pt x="1098" y="0"/>
                    <a:pt x="817" y="46"/>
                    <a:pt x="697" y="260"/>
                  </a:cubicBezTo>
                  <a:cubicBezTo>
                    <a:pt x="489" y="633"/>
                    <a:pt x="0" y="1377"/>
                    <a:pt x="112" y="2281"/>
                  </a:cubicBezTo>
                  <a:cubicBezTo>
                    <a:pt x="112" y="2281"/>
                    <a:pt x="535" y="1919"/>
                    <a:pt x="966" y="1919"/>
                  </a:cubicBezTo>
                  <a:cubicBezTo>
                    <a:pt x="1066" y="1919"/>
                    <a:pt x="1166" y="1938"/>
                    <a:pt x="1262" y="1986"/>
                  </a:cubicBezTo>
                  <a:cubicBezTo>
                    <a:pt x="1531" y="2121"/>
                    <a:pt x="1777" y="2304"/>
                    <a:pt x="1989" y="2521"/>
                  </a:cubicBezTo>
                  <a:cubicBezTo>
                    <a:pt x="2197" y="2734"/>
                    <a:pt x="2309" y="2940"/>
                    <a:pt x="2506" y="3144"/>
                  </a:cubicBezTo>
                  <a:cubicBezTo>
                    <a:pt x="2667" y="2917"/>
                    <a:pt x="2524" y="2505"/>
                    <a:pt x="2411" y="2301"/>
                  </a:cubicBezTo>
                  <a:cubicBezTo>
                    <a:pt x="2316" y="2126"/>
                    <a:pt x="2170" y="2126"/>
                    <a:pt x="2051" y="1967"/>
                  </a:cubicBezTo>
                  <a:cubicBezTo>
                    <a:pt x="1956" y="1843"/>
                    <a:pt x="1847" y="1742"/>
                    <a:pt x="1775" y="1587"/>
                  </a:cubicBezTo>
                  <a:cubicBezTo>
                    <a:pt x="1668" y="1349"/>
                    <a:pt x="1614" y="1088"/>
                    <a:pt x="1594" y="827"/>
                  </a:cubicBezTo>
                  <a:cubicBezTo>
                    <a:pt x="1586" y="714"/>
                    <a:pt x="1673" y="85"/>
                    <a:pt x="1624" y="36"/>
                  </a:cubicBezTo>
                  <a:cubicBezTo>
                    <a:pt x="1616" y="26"/>
                    <a:pt x="1609" y="21"/>
                    <a:pt x="1605" y="21"/>
                  </a:cubicBezTo>
                  <a:cubicBezTo>
                    <a:pt x="1603" y="21"/>
                    <a:pt x="1602" y="22"/>
                    <a:pt x="1602" y="25"/>
                  </a:cubicBezTo>
                  <a:cubicBezTo>
                    <a:pt x="1602" y="25"/>
                    <a:pt x="1476"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952;p51">
              <a:extLst>
                <a:ext uri="{FF2B5EF4-FFF2-40B4-BE49-F238E27FC236}">
                  <a16:creationId xmlns:a16="http://schemas.microsoft.com/office/drawing/2014/main" id="{77AF0335-B51B-6DCB-99D4-B6FCAF6BD191}"/>
                </a:ext>
              </a:extLst>
            </p:cNvPr>
            <p:cNvSpPr/>
            <p:nvPr/>
          </p:nvSpPr>
          <p:spPr>
            <a:xfrm>
              <a:off x="4866425" y="2179000"/>
              <a:ext cx="64075" cy="80625"/>
            </a:xfrm>
            <a:custGeom>
              <a:avLst/>
              <a:gdLst/>
              <a:ahLst/>
              <a:cxnLst/>
              <a:rect l="l" t="t" r="r" b="b"/>
              <a:pathLst>
                <a:path w="2563" h="3225" extrusionOk="0">
                  <a:moveTo>
                    <a:pt x="1162" y="1"/>
                  </a:moveTo>
                  <a:cubicBezTo>
                    <a:pt x="991" y="1"/>
                    <a:pt x="856" y="26"/>
                    <a:pt x="856" y="26"/>
                  </a:cubicBezTo>
                  <a:cubicBezTo>
                    <a:pt x="856" y="23"/>
                    <a:pt x="855" y="21"/>
                    <a:pt x="853" y="21"/>
                  </a:cubicBezTo>
                  <a:cubicBezTo>
                    <a:pt x="849" y="21"/>
                    <a:pt x="841" y="27"/>
                    <a:pt x="831" y="36"/>
                  </a:cubicBezTo>
                  <a:cubicBezTo>
                    <a:pt x="779" y="85"/>
                    <a:pt x="873" y="706"/>
                    <a:pt x="863" y="815"/>
                  </a:cubicBezTo>
                  <a:cubicBezTo>
                    <a:pt x="842" y="1072"/>
                    <a:pt x="785" y="1329"/>
                    <a:pt x="671" y="1563"/>
                  </a:cubicBezTo>
                  <a:cubicBezTo>
                    <a:pt x="594" y="1718"/>
                    <a:pt x="477" y="1817"/>
                    <a:pt x="375" y="1940"/>
                  </a:cubicBezTo>
                  <a:cubicBezTo>
                    <a:pt x="248" y="2097"/>
                    <a:pt x="223" y="2135"/>
                    <a:pt x="120" y="2308"/>
                  </a:cubicBezTo>
                  <a:cubicBezTo>
                    <a:pt x="0" y="2510"/>
                    <a:pt x="28" y="3002"/>
                    <a:pt x="200" y="3224"/>
                  </a:cubicBezTo>
                  <a:cubicBezTo>
                    <a:pt x="200" y="3225"/>
                    <a:pt x="200" y="3225"/>
                    <a:pt x="201" y="3225"/>
                  </a:cubicBezTo>
                  <a:cubicBezTo>
                    <a:pt x="220" y="3225"/>
                    <a:pt x="337" y="2855"/>
                    <a:pt x="348" y="2817"/>
                  </a:cubicBezTo>
                  <a:cubicBezTo>
                    <a:pt x="399" y="2634"/>
                    <a:pt x="466" y="2426"/>
                    <a:pt x="624" y="2307"/>
                  </a:cubicBezTo>
                  <a:cubicBezTo>
                    <a:pt x="798" y="2175"/>
                    <a:pt x="1017" y="2053"/>
                    <a:pt x="1217" y="1960"/>
                  </a:cubicBezTo>
                  <a:cubicBezTo>
                    <a:pt x="1319" y="1913"/>
                    <a:pt x="1427" y="1894"/>
                    <a:pt x="1533" y="1894"/>
                  </a:cubicBezTo>
                  <a:cubicBezTo>
                    <a:pt x="1993" y="1894"/>
                    <a:pt x="2442" y="2250"/>
                    <a:pt x="2442" y="2250"/>
                  </a:cubicBezTo>
                  <a:cubicBezTo>
                    <a:pt x="2563" y="1361"/>
                    <a:pt x="2041" y="624"/>
                    <a:pt x="1820" y="257"/>
                  </a:cubicBezTo>
                  <a:cubicBezTo>
                    <a:pt x="1693" y="46"/>
                    <a:pt x="1394" y="1"/>
                    <a:pt x="1162"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953;p51">
              <a:extLst>
                <a:ext uri="{FF2B5EF4-FFF2-40B4-BE49-F238E27FC236}">
                  <a16:creationId xmlns:a16="http://schemas.microsoft.com/office/drawing/2014/main" id="{84B24F20-5B58-F5ED-1D29-0872FC3F02BF}"/>
                </a:ext>
              </a:extLst>
            </p:cNvPr>
            <p:cNvSpPr/>
            <p:nvPr/>
          </p:nvSpPr>
          <p:spPr>
            <a:xfrm>
              <a:off x="4866425" y="2179000"/>
              <a:ext cx="64075" cy="80625"/>
            </a:xfrm>
            <a:custGeom>
              <a:avLst/>
              <a:gdLst/>
              <a:ahLst/>
              <a:cxnLst/>
              <a:rect l="l" t="t" r="r" b="b"/>
              <a:pathLst>
                <a:path w="2563" h="3225" extrusionOk="0">
                  <a:moveTo>
                    <a:pt x="1162" y="1"/>
                  </a:moveTo>
                  <a:cubicBezTo>
                    <a:pt x="991" y="1"/>
                    <a:pt x="856" y="26"/>
                    <a:pt x="856" y="26"/>
                  </a:cubicBezTo>
                  <a:cubicBezTo>
                    <a:pt x="856" y="23"/>
                    <a:pt x="855" y="21"/>
                    <a:pt x="853" y="21"/>
                  </a:cubicBezTo>
                  <a:cubicBezTo>
                    <a:pt x="849" y="21"/>
                    <a:pt x="841" y="27"/>
                    <a:pt x="831" y="36"/>
                  </a:cubicBezTo>
                  <a:cubicBezTo>
                    <a:pt x="779" y="85"/>
                    <a:pt x="873" y="706"/>
                    <a:pt x="863" y="815"/>
                  </a:cubicBezTo>
                  <a:cubicBezTo>
                    <a:pt x="842" y="1072"/>
                    <a:pt x="785" y="1329"/>
                    <a:pt x="671" y="1563"/>
                  </a:cubicBezTo>
                  <a:cubicBezTo>
                    <a:pt x="594" y="1718"/>
                    <a:pt x="477" y="1817"/>
                    <a:pt x="375" y="1940"/>
                  </a:cubicBezTo>
                  <a:cubicBezTo>
                    <a:pt x="248" y="2097"/>
                    <a:pt x="223" y="2135"/>
                    <a:pt x="120" y="2308"/>
                  </a:cubicBezTo>
                  <a:cubicBezTo>
                    <a:pt x="0" y="2510"/>
                    <a:pt x="28" y="3002"/>
                    <a:pt x="200" y="3224"/>
                  </a:cubicBezTo>
                  <a:cubicBezTo>
                    <a:pt x="200" y="3225"/>
                    <a:pt x="200" y="3225"/>
                    <a:pt x="201" y="3225"/>
                  </a:cubicBezTo>
                  <a:cubicBezTo>
                    <a:pt x="220" y="3225"/>
                    <a:pt x="337" y="2855"/>
                    <a:pt x="348" y="2817"/>
                  </a:cubicBezTo>
                  <a:cubicBezTo>
                    <a:pt x="399" y="2634"/>
                    <a:pt x="466" y="2426"/>
                    <a:pt x="624" y="2307"/>
                  </a:cubicBezTo>
                  <a:cubicBezTo>
                    <a:pt x="798" y="2175"/>
                    <a:pt x="1017" y="2053"/>
                    <a:pt x="1217" y="1960"/>
                  </a:cubicBezTo>
                  <a:cubicBezTo>
                    <a:pt x="1319" y="1913"/>
                    <a:pt x="1427" y="1894"/>
                    <a:pt x="1533" y="1894"/>
                  </a:cubicBezTo>
                  <a:cubicBezTo>
                    <a:pt x="1993" y="1894"/>
                    <a:pt x="2442" y="2250"/>
                    <a:pt x="2442" y="2250"/>
                  </a:cubicBezTo>
                  <a:cubicBezTo>
                    <a:pt x="2563" y="1361"/>
                    <a:pt x="2041" y="624"/>
                    <a:pt x="1820" y="257"/>
                  </a:cubicBezTo>
                  <a:cubicBezTo>
                    <a:pt x="1693" y="46"/>
                    <a:pt x="1394" y="1"/>
                    <a:pt x="1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954;p51">
              <a:extLst>
                <a:ext uri="{FF2B5EF4-FFF2-40B4-BE49-F238E27FC236}">
                  <a16:creationId xmlns:a16="http://schemas.microsoft.com/office/drawing/2014/main" id="{A66FB860-2645-DD73-C1A7-9AE9A5D2E0E2}"/>
                </a:ext>
              </a:extLst>
            </p:cNvPr>
            <p:cNvSpPr/>
            <p:nvPr/>
          </p:nvSpPr>
          <p:spPr>
            <a:xfrm>
              <a:off x="4772925" y="2192525"/>
              <a:ext cx="9625" cy="18950"/>
            </a:xfrm>
            <a:custGeom>
              <a:avLst/>
              <a:gdLst/>
              <a:ahLst/>
              <a:cxnLst/>
              <a:rect l="l" t="t" r="r" b="b"/>
              <a:pathLst>
                <a:path w="385" h="758" extrusionOk="0">
                  <a:moveTo>
                    <a:pt x="384" y="0"/>
                  </a:moveTo>
                  <a:cubicBezTo>
                    <a:pt x="381" y="2"/>
                    <a:pt x="379" y="3"/>
                    <a:pt x="378" y="7"/>
                  </a:cubicBezTo>
                  <a:cubicBezTo>
                    <a:pt x="271" y="192"/>
                    <a:pt x="121" y="448"/>
                    <a:pt x="1"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955;p51">
              <a:extLst>
                <a:ext uri="{FF2B5EF4-FFF2-40B4-BE49-F238E27FC236}">
                  <a16:creationId xmlns:a16="http://schemas.microsoft.com/office/drawing/2014/main" id="{ACD96D9E-147D-CC4A-371A-D7DCC8D7DDC5}"/>
                </a:ext>
              </a:extLst>
            </p:cNvPr>
            <p:cNvSpPr/>
            <p:nvPr/>
          </p:nvSpPr>
          <p:spPr>
            <a:xfrm>
              <a:off x="4782550" y="2184450"/>
              <a:ext cx="50075" cy="78575"/>
            </a:xfrm>
            <a:custGeom>
              <a:avLst/>
              <a:gdLst/>
              <a:ahLst/>
              <a:cxnLst/>
              <a:rect l="l" t="t" r="r" b="b"/>
              <a:pathLst>
                <a:path w="2003" h="3143" extrusionOk="0">
                  <a:moveTo>
                    <a:pt x="651" y="0"/>
                  </a:moveTo>
                  <a:cubicBezTo>
                    <a:pt x="433" y="0"/>
                    <a:pt x="152" y="46"/>
                    <a:pt x="32" y="260"/>
                  </a:cubicBezTo>
                  <a:lnTo>
                    <a:pt x="0" y="322"/>
                  </a:lnTo>
                  <a:cubicBezTo>
                    <a:pt x="59" y="268"/>
                    <a:pt x="119" y="234"/>
                    <a:pt x="180" y="234"/>
                  </a:cubicBezTo>
                  <a:cubicBezTo>
                    <a:pt x="206" y="234"/>
                    <a:pt x="232" y="240"/>
                    <a:pt x="259" y="254"/>
                  </a:cubicBezTo>
                  <a:cubicBezTo>
                    <a:pt x="629" y="445"/>
                    <a:pt x="642" y="1274"/>
                    <a:pt x="693" y="1453"/>
                  </a:cubicBezTo>
                  <a:cubicBezTo>
                    <a:pt x="719" y="1545"/>
                    <a:pt x="590" y="1756"/>
                    <a:pt x="459" y="1936"/>
                  </a:cubicBezTo>
                  <a:cubicBezTo>
                    <a:pt x="505" y="1948"/>
                    <a:pt x="552" y="1962"/>
                    <a:pt x="597" y="1985"/>
                  </a:cubicBezTo>
                  <a:cubicBezTo>
                    <a:pt x="866" y="2120"/>
                    <a:pt x="1113" y="2303"/>
                    <a:pt x="1325" y="2520"/>
                  </a:cubicBezTo>
                  <a:cubicBezTo>
                    <a:pt x="1532" y="2733"/>
                    <a:pt x="1644" y="2939"/>
                    <a:pt x="1841" y="3142"/>
                  </a:cubicBezTo>
                  <a:cubicBezTo>
                    <a:pt x="2002" y="2916"/>
                    <a:pt x="1859" y="2504"/>
                    <a:pt x="1746" y="2300"/>
                  </a:cubicBezTo>
                  <a:cubicBezTo>
                    <a:pt x="1651" y="2125"/>
                    <a:pt x="1506" y="2125"/>
                    <a:pt x="1387" y="1966"/>
                  </a:cubicBezTo>
                  <a:cubicBezTo>
                    <a:pt x="1293" y="1842"/>
                    <a:pt x="1182" y="1741"/>
                    <a:pt x="1111" y="1586"/>
                  </a:cubicBezTo>
                  <a:cubicBezTo>
                    <a:pt x="1003" y="1348"/>
                    <a:pt x="950" y="1087"/>
                    <a:pt x="930" y="826"/>
                  </a:cubicBezTo>
                  <a:cubicBezTo>
                    <a:pt x="922" y="713"/>
                    <a:pt x="1008" y="85"/>
                    <a:pt x="959" y="36"/>
                  </a:cubicBezTo>
                  <a:cubicBezTo>
                    <a:pt x="951" y="26"/>
                    <a:pt x="944" y="21"/>
                    <a:pt x="940" y="21"/>
                  </a:cubicBezTo>
                  <a:cubicBezTo>
                    <a:pt x="938" y="21"/>
                    <a:pt x="937" y="22"/>
                    <a:pt x="937" y="25"/>
                  </a:cubicBezTo>
                  <a:cubicBezTo>
                    <a:pt x="937" y="25"/>
                    <a:pt x="811" y="0"/>
                    <a:pt x="65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956;p51">
              <a:extLst>
                <a:ext uri="{FF2B5EF4-FFF2-40B4-BE49-F238E27FC236}">
                  <a16:creationId xmlns:a16="http://schemas.microsoft.com/office/drawing/2014/main" id="{8D6C78EA-A86D-0200-D2CF-AE79CF344E31}"/>
                </a:ext>
              </a:extLst>
            </p:cNvPr>
            <p:cNvSpPr/>
            <p:nvPr/>
          </p:nvSpPr>
          <p:spPr>
            <a:xfrm>
              <a:off x="4866425" y="2179025"/>
              <a:ext cx="42600" cy="80675"/>
            </a:xfrm>
            <a:custGeom>
              <a:avLst/>
              <a:gdLst/>
              <a:ahLst/>
              <a:cxnLst/>
              <a:rect l="l" t="t" r="r" b="b"/>
              <a:pathLst>
                <a:path w="1704" h="3227" extrusionOk="0">
                  <a:moveTo>
                    <a:pt x="1158" y="0"/>
                  </a:moveTo>
                  <a:cubicBezTo>
                    <a:pt x="988" y="0"/>
                    <a:pt x="856" y="25"/>
                    <a:pt x="856" y="25"/>
                  </a:cubicBezTo>
                  <a:cubicBezTo>
                    <a:pt x="856" y="22"/>
                    <a:pt x="855" y="20"/>
                    <a:pt x="853" y="20"/>
                  </a:cubicBezTo>
                  <a:cubicBezTo>
                    <a:pt x="849" y="20"/>
                    <a:pt x="841" y="26"/>
                    <a:pt x="831" y="35"/>
                  </a:cubicBezTo>
                  <a:cubicBezTo>
                    <a:pt x="779" y="84"/>
                    <a:pt x="873" y="705"/>
                    <a:pt x="863" y="817"/>
                  </a:cubicBezTo>
                  <a:cubicBezTo>
                    <a:pt x="842" y="1074"/>
                    <a:pt x="785" y="1331"/>
                    <a:pt x="671" y="1565"/>
                  </a:cubicBezTo>
                  <a:cubicBezTo>
                    <a:pt x="594" y="1720"/>
                    <a:pt x="478" y="1819"/>
                    <a:pt x="376" y="1942"/>
                  </a:cubicBezTo>
                  <a:cubicBezTo>
                    <a:pt x="248" y="2098"/>
                    <a:pt x="223" y="2136"/>
                    <a:pt x="120" y="2310"/>
                  </a:cubicBezTo>
                  <a:cubicBezTo>
                    <a:pt x="0" y="2512"/>
                    <a:pt x="30" y="3004"/>
                    <a:pt x="200" y="3226"/>
                  </a:cubicBezTo>
                  <a:cubicBezTo>
                    <a:pt x="200" y="3227"/>
                    <a:pt x="200" y="3227"/>
                    <a:pt x="201" y="3227"/>
                  </a:cubicBezTo>
                  <a:cubicBezTo>
                    <a:pt x="219" y="3227"/>
                    <a:pt x="337" y="2857"/>
                    <a:pt x="348" y="2818"/>
                  </a:cubicBezTo>
                  <a:cubicBezTo>
                    <a:pt x="398" y="2636"/>
                    <a:pt x="466" y="2427"/>
                    <a:pt x="624" y="2309"/>
                  </a:cubicBezTo>
                  <a:cubicBezTo>
                    <a:pt x="798" y="2176"/>
                    <a:pt x="1017" y="2055"/>
                    <a:pt x="1218" y="1963"/>
                  </a:cubicBezTo>
                  <a:cubicBezTo>
                    <a:pt x="1319" y="1915"/>
                    <a:pt x="1426" y="1896"/>
                    <a:pt x="1532" y="1896"/>
                  </a:cubicBezTo>
                  <a:cubicBezTo>
                    <a:pt x="1589" y="1896"/>
                    <a:pt x="1647" y="1902"/>
                    <a:pt x="1704" y="1911"/>
                  </a:cubicBezTo>
                  <a:cubicBezTo>
                    <a:pt x="1416" y="1680"/>
                    <a:pt x="1060" y="1303"/>
                    <a:pt x="1060" y="852"/>
                  </a:cubicBezTo>
                  <a:cubicBezTo>
                    <a:pt x="1060" y="444"/>
                    <a:pt x="1264" y="183"/>
                    <a:pt x="1449" y="29"/>
                  </a:cubicBezTo>
                  <a:cubicBezTo>
                    <a:pt x="1351" y="7"/>
                    <a:pt x="1249" y="0"/>
                    <a:pt x="115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957;p51">
              <a:extLst>
                <a:ext uri="{FF2B5EF4-FFF2-40B4-BE49-F238E27FC236}">
                  <a16:creationId xmlns:a16="http://schemas.microsoft.com/office/drawing/2014/main" id="{40441D32-6F47-FD3A-6719-F65C31DFA4BB}"/>
                </a:ext>
              </a:extLst>
            </p:cNvPr>
            <p:cNvSpPr/>
            <p:nvPr/>
          </p:nvSpPr>
          <p:spPr>
            <a:xfrm>
              <a:off x="4813550" y="2267300"/>
              <a:ext cx="11800" cy="17850"/>
            </a:xfrm>
            <a:custGeom>
              <a:avLst/>
              <a:gdLst/>
              <a:ahLst/>
              <a:cxnLst/>
              <a:rect l="l" t="t" r="r" b="b"/>
              <a:pathLst>
                <a:path w="472" h="714" extrusionOk="0">
                  <a:moveTo>
                    <a:pt x="236" y="0"/>
                  </a:moveTo>
                  <a:cubicBezTo>
                    <a:pt x="106" y="0"/>
                    <a:pt x="0" y="160"/>
                    <a:pt x="0" y="357"/>
                  </a:cubicBezTo>
                  <a:cubicBezTo>
                    <a:pt x="0" y="554"/>
                    <a:pt x="106" y="714"/>
                    <a:pt x="236" y="714"/>
                  </a:cubicBezTo>
                  <a:cubicBezTo>
                    <a:pt x="367" y="714"/>
                    <a:pt x="471" y="554"/>
                    <a:pt x="471" y="357"/>
                  </a:cubicBezTo>
                  <a:cubicBezTo>
                    <a:pt x="471" y="160"/>
                    <a:pt x="367"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958;p51">
              <a:extLst>
                <a:ext uri="{FF2B5EF4-FFF2-40B4-BE49-F238E27FC236}">
                  <a16:creationId xmlns:a16="http://schemas.microsoft.com/office/drawing/2014/main" id="{4127F310-7BDB-1200-CDA3-D91C612DA5B4}"/>
                </a:ext>
              </a:extLst>
            </p:cNvPr>
            <p:cNvSpPr/>
            <p:nvPr/>
          </p:nvSpPr>
          <p:spPr>
            <a:xfrm>
              <a:off x="4812250" y="2266350"/>
              <a:ext cx="11825" cy="17875"/>
            </a:xfrm>
            <a:custGeom>
              <a:avLst/>
              <a:gdLst/>
              <a:ahLst/>
              <a:cxnLst/>
              <a:rect l="l" t="t" r="r" b="b"/>
              <a:pathLst>
                <a:path w="473" h="715" extrusionOk="0">
                  <a:moveTo>
                    <a:pt x="236" y="1"/>
                  </a:moveTo>
                  <a:cubicBezTo>
                    <a:pt x="106" y="1"/>
                    <a:pt x="0" y="161"/>
                    <a:pt x="0" y="358"/>
                  </a:cubicBezTo>
                  <a:cubicBezTo>
                    <a:pt x="0" y="555"/>
                    <a:pt x="106" y="715"/>
                    <a:pt x="236" y="715"/>
                  </a:cubicBezTo>
                  <a:cubicBezTo>
                    <a:pt x="367" y="715"/>
                    <a:pt x="472" y="555"/>
                    <a:pt x="472" y="358"/>
                  </a:cubicBezTo>
                  <a:cubicBezTo>
                    <a:pt x="472" y="161"/>
                    <a:pt x="367"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959;p51">
              <a:extLst>
                <a:ext uri="{FF2B5EF4-FFF2-40B4-BE49-F238E27FC236}">
                  <a16:creationId xmlns:a16="http://schemas.microsoft.com/office/drawing/2014/main" id="{A433A47A-4680-6209-B5A5-1BF881F9843C}"/>
                </a:ext>
              </a:extLst>
            </p:cNvPr>
            <p:cNvSpPr/>
            <p:nvPr/>
          </p:nvSpPr>
          <p:spPr>
            <a:xfrm>
              <a:off x="4812350" y="2269025"/>
              <a:ext cx="11725" cy="15175"/>
            </a:xfrm>
            <a:custGeom>
              <a:avLst/>
              <a:gdLst/>
              <a:ahLst/>
              <a:cxnLst/>
              <a:rect l="l" t="t" r="r" b="b"/>
              <a:pathLst>
                <a:path w="469" h="607" extrusionOk="0">
                  <a:moveTo>
                    <a:pt x="400" y="0"/>
                  </a:moveTo>
                  <a:cubicBezTo>
                    <a:pt x="403" y="19"/>
                    <a:pt x="404" y="39"/>
                    <a:pt x="404" y="59"/>
                  </a:cubicBezTo>
                  <a:cubicBezTo>
                    <a:pt x="404" y="256"/>
                    <a:pt x="296" y="416"/>
                    <a:pt x="161" y="416"/>
                  </a:cubicBezTo>
                  <a:cubicBezTo>
                    <a:pt x="101" y="416"/>
                    <a:pt x="44" y="382"/>
                    <a:pt x="0" y="324"/>
                  </a:cubicBezTo>
                  <a:lnTo>
                    <a:pt x="0" y="324"/>
                  </a:lnTo>
                  <a:cubicBezTo>
                    <a:pt x="23" y="485"/>
                    <a:pt x="118" y="607"/>
                    <a:pt x="231" y="607"/>
                  </a:cubicBezTo>
                  <a:cubicBezTo>
                    <a:pt x="362" y="607"/>
                    <a:pt x="466" y="447"/>
                    <a:pt x="466" y="250"/>
                  </a:cubicBezTo>
                  <a:cubicBezTo>
                    <a:pt x="468" y="153"/>
                    <a:pt x="443" y="64"/>
                    <a:pt x="4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960;p51">
              <a:extLst>
                <a:ext uri="{FF2B5EF4-FFF2-40B4-BE49-F238E27FC236}">
                  <a16:creationId xmlns:a16="http://schemas.microsoft.com/office/drawing/2014/main" id="{E04C15F2-701D-D8CD-45A7-9B4A0150E992}"/>
                </a:ext>
              </a:extLst>
            </p:cNvPr>
            <p:cNvSpPr/>
            <p:nvPr/>
          </p:nvSpPr>
          <p:spPr>
            <a:xfrm>
              <a:off x="4814175" y="2318000"/>
              <a:ext cx="11800" cy="17875"/>
            </a:xfrm>
            <a:custGeom>
              <a:avLst/>
              <a:gdLst/>
              <a:ahLst/>
              <a:cxnLst/>
              <a:rect l="l" t="t" r="r" b="b"/>
              <a:pathLst>
                <a:path w="472" h="715" extrusionOk="0">
                  <a:moveTo>
                    <a:pt x="236" y="1"/>
                  </a:moveTo>
                  <a:cubicBezTo>
                    <a:pt x="105" y="1"/>
                    <a:pt x="1" y="160"/>
                    <a:pt x="1" y="358"/>
                  </a:cubicBezTo>
                  <a:cubicBezTo>
                    <a:pt x="1" y="555"/>
                    <a:pt x="106" y="715"/>
                    <a:pt x="236" y="715"/>
                  </a:cubicBezTo>
                  <a:cubicBezTo>
                    <a:pt x="367" y="715"/>
                    <a:pt x="472" y="555"/>
                    <a:pt x="472" y="358"/>
                  </a:cubicBezTo>
                  <a:cubicBezTo>
                    <a:pt x="472" y="160"/>
                    <a:pt x="366"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961;p51">
              <a:extLst>
                <a:ext uri="{FF2B5EF4-FFF2-40B4-BE49-F238E27FC236}">
                  <a16:creationId xmlns:a16="http://schemas.microsoft.com/office/drawing/2014/main" id="{9F33D836-7716-F249-52C8-BDE98B2921B3}"/>
                </a:ext>
              </a:extLst>
            </p:cNvPr>
            <p:cNvSpPr/>
            <p:nvPr/>
          </p:nvSpPr>
          <p:spPr>
            <a:xfrm>
              <a:off x="4812900" y="2317050"/>
              <a:ext cx="11825" cy="17875"/>
            </a:xfrm>
            <a:custGeom>
              <a:avLst/>
              <a:gdLst/>
              <a:ahLst/>
              <a:cxnLst/>
              <a:rect l="l" t="t" r="r" b="b"/>
              <a:pathLst>
                <a:path w="473" h="715" extrusionOk="0">
                  <a:moveTo>
                    <a:pt x="236" y="0"/>
                  </a:moveTo>
                  <a:cubicBezTo>
                    <a:pt x="106" y="0"/>
                    <a:pt x="1" y="160"/>
                    <a:pt x="1" y="357"/>
                  </a:cubicBezTo>
                  <a:cubicBezTo>
                    <a:pt x="1" y="554"/>
                    <a:pt x="106" y="714"/>
                    <a:pt x="236" y="714"/>
                  </a:cubicBezTo>
                  <a:cubicBezTo>
                    <a:pt x="367" y="714"/>
                    <a:pt x="473" y="554"/>
                    <a:pt x="473" y="357"/>
                  </a:cubicBezTo>
                  <a:cubicBezTo>
                    <a:pt x="473" y="160"/>
                    <a:pt x="366" y="0"/>
                    <a:pt x="2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962;p51">
              <a:extLst>
                <a:ext uri="{FF2B5EF4-FFF2-40B4-BE49-F238E27FC236}">
                  <a16:creationId xmlns:a16="http://schemas.microsoft.com/office/drawing/2014/main" id="{3120CC7D-8875-9599-6E43-661BB4AD59C4}"/>
                </a:ext>
              </a:extLst>
            </p:cNvPr>
            <p:cNvSpPr/>
            <p:nvPr/>
          </p:nvSpPr>
          <p:spPr>
            <a:xfrm>
              <a:off x="4813025" y="2319725"/>
              <a:ext cx="11700" cy="15200"/>
            </a:xfrm>
            <a:custGeom>
              <a:avLst/>
              <a:gdLst/>
              <a:ahLst/>
              <a:cxnLst/>
              <a:rect l="l" t="t" r="r" b="b"/>
              <a:pathLst>
                <a:path w="468" h="608" extrusionOk="0">
                  <a:moveTo>
                    <a:pt x="400" y="1"/>
                  </a:moveTo>
                  <a:cubicBezTo>
                    <a:pt x="403" y="19"/>
                    <a:pt x="404" y="39"/>
                    <a:pt x="404" y="59"/>
                  </a:cubicBezTo>
                  <a:cubicBezTo>
                    <a:pt x="404" y="257"/>
                    <a:pt x="295" y="416"/>
                    <a:pt x="161" y="416"/>
                  </a:cubicBezTo>
                  <a:cubicBezTo>
                    <a:pt x="100" y="416"/>
                    <a:pt x="44" y="381"/>
                    <a:pt x="0" y="325"/>
                  </a:cubicBezTo>
                  <a:lnTo>
                    <a:pt x="0" y="325"/>
                  </a:lnTo>
                  <a:cubicBezTo>
                    <a:pt x="22" y="486"/>
                    <a:pt x="117" y="607"/>
                    <a:pt x="230" y="607"/>
                  </a:cubicBezTo>
                  <a:cubicBezTo>
                    <a:pt x="361" y="607"/>
                    <a:pt x="466" y="447"/>
                    <a:pt x="466" y="250"/>
                  </a:cubicBezTo>
                  <a:cubicBezTo>
                    <a:pt x="468" y="152"/>
                    <a:pt x="441" y="65"/>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963;p51">
              <a:extLst>
                <a:ext uri="{FF2B5EF4-FFF2-40B4-BE49-F238E27FC236}">
                  <a16:creationId xmlns:a16="http://schemas.microsoft.com/office/drawing/2014/main" id="{09D6DC4E-895D-726B-66AE-E31E5612F2F1}"/>
                </a:ext>
              </a:extLst>
            </p:cNvPr>
            <p:cNvSpPr/>
            <p:nvPr/>
          </p:nvSpPr>
          <p:spPr>
            <a:xfrm>
              <a:off x="4807250" y="2242200"/>
              <a:ext cx="2425" cy="99650"/>
            </a:xfrm>
            <a:custGeom>
              <a:avLst/>
              <a:gdLst/>
              <a:ahLst/>
              <a:cxnLst/>
              <a:rect l="l" t="t" r="r" b="b"/>
              <a:pathLst>
                <a:path w="97" h="3986" extrusionOk="0">
                  <a:moveTo>
                    <a:pt x="49" y="0"/>
                  </a:moveTo>
                  <a:cubicBezTo>
                    <a:pt x="22" y="0"/>
                    <a:pt x="1" y="2264"/>
                    <a:pt x="1" y="2264"/>
                  </a:cubicBezTo>
                  <a:cubicBezTo>
                    <a:pt x="1" y="2264"/>
                    <a:pt x="9" y="3312"/>
                    <a:pt x="25" y="3982"/>
                  </a:cubicBezTo>
                  <a:cubicBezTo>
                    <a:pt x="29" y="3982"/>
                    <a:pt x="32" y="3982"/>
                    <a:pt x="35" y="3982"/>
                  </a:cubicBezTo>
                  <a:cubicBezTo>
                    <a:pt x="48" y="3982"/>
                    <a:pt x="59" y="3983"/>
                    <a:pt x="72" y="3985"/>
                  </a:cubicBezTo>
                  <a:cubicBezTo>
                    <a:pt x="87" y="3315"/>
                    <a:pt x="97" y="2264"/>
                    <a:pt x="97" y="2264"/>
                  </a:cubicBezTo>
                  <a:cubicBezTo>
                    <a:pt x="97" y="2264"/>
                    <a:pt x="76" y="0"/>
                    <a:pt x="4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964;p51">
              <a:extLst>
                <a:ext uri="{FF2B5EF4-FFF2-40B4-BE49-F238E27FC236}">
                  <a16:creationId xmlns:a16="http://schemas.microsoft.com/office/drawing/2014/main" id="{DB3BE830-0ACC-54EC-DED7-B22D619F9D07}"/>
                </a:ext>
              </a:extLst>
            </p:cNvPr>
            <p:cNvSpPr/>
            <p:nvPr/>
          </p:nvSpPr>
          <p:spPr>
            <a:xfrm>
              <a:off x="4888400" y="2233400"/>
              <a:ext cx="3075" cy="106300"/>
            </a:xfrm>
            <a:custGeom>
              <a:avLst/>
              <a:gdLst/>
              <a:ahLst/>
              <a:cxnLst/>
              <a:rect l="l" t="t" r="r" b="b"/>
              <a:pathLst>
                <a:path w="123" h="4252" extrusionOk="0">
                  <a:moveTo>
                    <a:pt x="25" y="1"/>
                  </a:moveTo>
                  <a:cubicBezTo>
                    <a:pt x="22" y="1"/>
                    <a:pt x="17" y="34"/>
                    <a:pt x="15" y="92"/>
                  </a:cubicBezTo>
                  <a:cubicBezTo>
                    <a:pt x="14" y="151"/>
                    <a:pt x="10" y="233"/>
                    <a:pt x="7" y="333"/>
                  </a:cubicBezTo>
                  <a:cubicBezTo>
                    <a:pt x="4" y="533"/>
                    <a:pt x="0" y="798"/>
                    <a:pt x="1" y="1064"/>
                  </a:cubicBezTo>
                  <a:cubicBezTo>
                    <a:pt x="7" y="1596"/>
                    <a:pt x="14" y="2127"/>
                    <a:pt x="14" y="2127"/>
                  </a:cubicBezTo>
                  <a:lnTo>
                    <a:pt x="54" y="3190"/>
                  </a:lnTo>
                  <a:cubicBezTo>
                    <a:pt x="63" y="3455"/>
                    <a:pt x="73" y="3720"/>
                    <a:pt x="79" y="3920"/>
                  </a:cubicBezTo>
                  <a:cubicBezTo>
                    <a:pt x="86" y="4119"/>
                    <a:pt x="92" y="4252"/>
                    <a:pt x="99" y="4252"/>
                  </a:cubicBezTo>
                  <a:cubicBezTo>
                    <a:pt x="103" y="4252"/>
                    <a:pt x="106" y="4218"/>
                    <a:pt x="108" y="4159"/>
                  </a:cubicBezTo>
                  <a:cubicBezTo>
                    <a:pt x="110" y="4101"/>
                    <a:pt x="113" y="4019"/>
                    <a:pt x="116" y="3918"/>
                  </a:cubicBezTo>
                  <a:cubicBezTo>
                    <a:pt x="121" y="3719"/>
                    <a:pt x="123" y="3454"/>
                    <a:pt x="122" y="3188"/>
                  </a:cubicBezTo>
                  <a:cubicBezTo>
                    <a:pt x="116" y="2656"/>
                    <a:pt x="110" y="2124"/>
                    <a:pt x="110" y="2124"/>
                  </a:cubicBezTo>
                  <a:lnTo>
                    <a:pt x="70" y="1062"/>
                  </a:lnTo>
                  <a:cubicBezTo>
                    <a:pt x="60" y="797"/>
                    <a:pt x="51" y="531"/>
                    <a:pt x="44" y="332"/>
                  </a:cubicBezTo>
                  <a:cubicBezTo>
                    <a:pt x="38" y="134"/>
                    <a:pt x="31" y="1"/>
                    <a:pt x="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965;p51">
              <a:extLst>
                <a:ext uri="{FF2B5EF4-FFF2-40B4-BE49-F238E27FC236}">
                  <a16:creationId xmlns:a16="http://schemas.microsoft.com/office/drawing/2014/main" id="{1F009744-6F62-BEC4-B407-1A31A7590AE1}"/>
                </a:ext>
              </a:extLst>
            </p:cNvPr>
            <p:cNvSpPr/>
            <p:nvPr/>
          </p:nvSpPr>
          <p:spPr>
            <a:xfrm>
              <a:off x="4875075" y="2271525"/>
              <a:ext cx="10550" cy="2425"/>
            </a:xfrm>
            <a:custGeom>
              <a:avLst/>
              <a:gdLst/>
              <a:ahLst/>
              <a:cxnLst/>
              <a:rect l="l" t="t" r="r" b="b"/>
              <a:pathLst>
                <a:path w="422" h="97" extrusionOk="0">
                  <a:moveTo>
                    <a:pt x="212" y="0"/>
                  </a:moveTo>
                  <a:cubicBezTo>
                    <a:pt x="212" y="0"/>
                    <a:pt x="1" y="22"/>
                    <a:pt x="1" y="48"/>
                  </a:cubicBezTo>
                  <a:cubicBezTo>
                    <a:pt x="1" y="75"/>
                    <a:pt x="212" y="96"/>
                    <a:pt x="212" y="96"/>
                  </a:cubicBezTo>
                  <a:cubicBezTo>
                    <a:pt x="212" y="96"/>
                    <a:pt x="421" y="75"/>
                    <a:pt x="421" y="48"/>
                  </a:cubicBezTo>
                  <a:cubicBezTo>
                    <a:pt x="421" y="22"/>
                    <a:pt x="212" y="0"/>
                    <a:pt x="2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966;p51">
              <a:extLst>
                <a:ext uri="{FF2B5EF4-FFF2-40B4-BE49-F238E27FC236}">
                  <a16:creationId xmlns:a16="http://schemas.microsoft.com/office/drawing/2014/main" id="{FE634503-7196-9B45-2A38-4B59E44E5F1C}"/>
                </a:ext>
              </a:extLst>
            </p:cNvPr>
            <p:cNvSpPr/>
            <p:nvPr/>
          </p:nvSpPr>
          <p:spPr>
            <a:xfrm>
              <a:off x="4877775" y="2324850"/>
              <a:ext cx="10550" cy="2425"/>
            </a:xfrm>
            <a:custGeom>
              <a:avLst/>
              <a:gdLst/>
              <a:ahLst/>
              <a:cxnLst/>
              <a:rect l="l" t="t" r="r" b="b"/>
              <a:pathLst>
                <a:path w="422" h="97" extrusionOk="0">
                  <a:moveTo>
                    <a:pt x="211" y="0"/>
                  </a:moveTo>
                  <a:cubicBezTo>
                    <a:pt x="211" y="0"/>
                    <a:pt x="0" y="22"/>
                    <a:pt x="0" y="48"/>
                  </a:cubicBezTo>
                  <a:cubicBezTo>
                    <a:pt x="0" y="75"/>
                    <a:pt x="211" y="96"/>
                    <a:pt x="211" y="96"/>
                  </a:cubicBezTo>
                  <a:cubicBezTo>
                    <a:pt x="211" y="96"/>
                    <a:pt x="421" y="75"/>
                    <a:pt x="421" y="48"/>
                  </a:cubicBezTo>
                  <a:cubicBezTo>
                    <a:pt x="421" y="22"/>
                    <a:pt x="211" y="0"/>
                    <a:pt x="2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967;p51">
              <a:extLst>
                <a:ext uri="{FF2B5EF4-FFF2-40B4-BE49-F238E27FC236}">
                  <a16:creationId xmlns:a16="http://schemas.microsoft.com/office/drawing/2014/main" id="{0D0342F0-454B-FBC6-7004-9DAF0960785B}"/>
                </a:ext>
              </a:extLst>
            </p:cNvPr>
            <p:cNvSpPr/>
            <p:nvPr/>
          </p:nvSpPr>
          <p:spPr>
            <a:xfrm>
              <a:off x="4773975" y="2193725"/>
              <a:ext cx="11675" cy="40250"/>
            </a:xfrm>
            <a:custGeom>
              <a:avLst/>
              <a:gdLst/>
              <a:ahLst/>
              <a:cxnLst/>
              <a:rect l="l" t="t" r="r" b="b"/>
              <a:pathLst>
                <a:path w="467" h="1610" extrusionOk="0">
                  <a:moveTo>
                    <a:pt x="455" y="0"/>
                  </a:moveTo>
                  <a:cubicBezTo>
                    <a:pt x="441" y="0"/>
                    <a:pt x="324" y="224"/>
                    <a:pt x="237" y="460"/>
                  </a:cubicBezTo>
                  <a:cubicBezTo>
                    <a:pt x="145" y="700"/>
                    <a:pt x="85" y="950"/>
                    <a:pt x="85" y="950"/>
                  </a:cubicBezTo>
                  <a:cubicBezTo>
                    <a:pt x="85" y="950"/>
                    <a:pt x="61" y="1064"/>
                    <a:pt x="41" y="1207"/>
                  </a:cubicBezTo>
                  <a:cubicBezTo>
                    <a:pt x="32" y="1280"/>
                    <a:pt x="22" y="1360"/>
                    <a:pt x="16" y="1434"/>
                  </a:cubicBezTo>
                  <a:cubicBezTo>
                    <a:pt x="16" y="1461"/>
                    <a:pt x="0" y="1543"/>
                    <a:pt x="18" y="1573"/>
                  </a:cubicBezTo>
                  <a:cubicBezTo>
                    <a:pt x="27" y="1590"/>
                    <a:pt x="40" y="1606"/>
                    <a:pt x="60" y="1609"/>
                  </a:cubicBezTo>
                  <a:cubicBezTo>
                    <a:pt x="71" y="1606"/>
                    <a:pt x="79" y="1596"/>
                    <a:pt x="93" y="1591"/>
                  </a:cubicBezTo>
                  <a:cubicBezTo>
                    <a:pt x="122" y="1548"/>
                    <a:pt x="146" y="1525"/>
                    <a:pt x="161" y="1513"/>
                  </a:cubicBezTo>
                  <a:cubicBezTo>
                    <a:pt x="178" y="1498"/>
                    <a:pt x="196" y="1488"/>
                    <a:pt x="213" y="1478"/>
                  </a:cubicBezTo>
                  <a:cubicBezTo>
                    <a:pt x="247" y="1461"/>
                    <a:pt x="279" y="1451"/>
                    <a:pt x="305" y="1446"/>
                  </a:cubicBezTo>
                  <a:cubicBezTo>
                    <a:pt x="355" y="1435"/>
                    <a:pt x="384" y="1440"/>
                    <a:pt x="384" y="1434"/>
                  </a:cubicBezTo>
                  <a:cubicBezTo>
                    <a:pt x="384" y="1431"/>
                    <a:pt x="358" y="1418"/>
                    <a:pt x="302" y="1418"/>
                  </a:cubicBezTo>
                  <a:cubicBezTo>
                    <a:pt x="274" y="1419"/>
                    <a:pt x="238" y="1426"/>
                    <a:pt x="198" y="1442"/>
                  </a:cubicBezTo>
                  <a:cubicBezTo>
                    <a:pt x="162" y="1456"/>
                    <a:pt x="103" y="1499"/>
                    <a:pt x="93" y="1514"/>
                  </a:cubicBezTo>
                  <a:cubicBezTo>
                    <a:pt x="87" y="1516"/>
                    <a:pt x="85" y="1524"/>
                    <a:pt x="81" y="1525"/>
                  </a:cubicBezTo>
                  <a:cubicBezTo>
                    <a:pt x="75" y="1522"/>
                    <a:pt x="71" y="1513"/>
                    <a:pt x="71" y="1505"/>
                  </a:cubicBezTo>
                  <a:cubicBezTo>
                    <a:pt x="73" y="1484"/>
                    <a:pt x="76" y="1489"/>
                    <a:pt x="82" y="1441"/>
                  </a:cubicBezTo>
                  <a:cubicBezTo>
                    <a:pt x="94" y="1367"/>
                    <a:pt x="109" y="1292"/>
                    <a:pt x="123" y="1221"/>
                  </a:cubicBezTo>
                  <a:cubicBezTo>
                    <a:pt x="150" y="1082"/>
                    <a:pt x="179" y="970"/>
                    <a:pt x="179" y="970"/>
                  </a:cubicBezTo>
                  <a:cubicBezTo>
                    <a:pt x="179" y="970"/>
                    <a:pt x="229" y="723"/>
                    <a:pt x="302" y="482"/>
                  </a:cubicBezTo>
                  <a:cubicBezTo>
                    <a:pt x="373" y="241"/>
                    <a:pt x="467" y="6"/>
                    <a:pt x="455" y="0"/>
                  </a:cubicBezTo>
                  <a:cubicBezTo>
                    <a:pt x="455" y="0"/>
                    <a:pt x="455"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968;p51">
              <a:extLst>
                <a:ext uri="{FF2B5EF4-FFF2-40B4-BE49-F238E27FC236}">
                  <a16:creationId xmlns:a16="http://schemas.microsoft.com/office/drawing/2014/main" id="{5728BF50-BF1B-A7C9-E2D5-83CF3143CC81}"/>
                </a:ext>
              </a:extLst>
            </p:cNvPr>
            <p:cNvSpPr/>
            <p:nvPr/>
          </p:nvSpPr>
          <p:spPr>
            <a:xfrm>
              <a:off x="4904350" y="2187075"/>
              <a:ext cx="19800" cy="35800"/>
            </a:xfrm>
            <a:custGeom>
              <a:avLst/>
              <a:gdLst/>
              <a:ahLst/>
              <a:cxnLst/>
              <a:rect l="l" t="t" r="r" b="b"/>
              <a:pathLst>
                <a:path w="792" h="1432" extrusionOk="0">
                  <a:moveTo>
                    <a:pt x="8" y="1"/>
                  </a:moveTo>
                  <a:cubicBezTo>
                    <a:pt x="6" y="1"/>
                    <a:pt x="5" y="1"/>
                    <a:pt x="5" y="2"/>
                  </a:cubicBezTo>
                  <a:cubicBezTo>
                    <a:pt x="1" y="10"/>
                    <a:pt x="53" y="37"/>
                    <a:pt x="106" y="99"/>
                  </a:cubicBezTo>
                  <a:cubicBezTo>
                    <a:pt x="160" y="162"/>
                    <a:pt x="214" y="261"/>
                    <a:pt x="266" y="362"/>
                  </a:cubicBezTo>
                  <a:cubicBezTo>
                    <a:pt x="370" y="565"/>
                    <a:pt x="460" y="772"/>
                    <a:pt x="460" y="772"/>
                  </a:cubicBezTo>
                  <a:cubicBezTo>
                    <a:pt x="460" y="772"/>
                    <a:pt x="460" y="772"/>
                    <a:pt x="460" y="772"/>
                  </a:cubicBezTo>
                  <a:lnTo>
                    <a:pt x="460" y="772"/>
                  </a:lnTo>
                  <a:cubicBezTo>
                    <a:pt x="463" y="772"/>
                    <a:pt x="703" y="1289"/>
                    <a:pt x="689" y="1289"/>
                  </a:cubicBezTo>
                  <a:cubicBezTo>
                    <a:pt x="689" y="1289"/>
                    <a:pt x="687" y="1287"/>
                    <a:pt x="685" y="1284"/>
                  </a:cubicBezTo>
                  <a:cubicBezTo>
                    <a:pt x="669" y="1269"/>
                    <a:pt x="653" y="1257"/>
                    <a:pt x="636" y="1249"/>
                  </a:cubicBezTo>
                  <a:cubicBezTo>
                    <a:pt x="621" y="1242"/>
                    <a:pt x="599" y="1235"/>
                    <a:pt x="585" y="1235"/>
                  </a:cubicBezTo>
                  <a:cubicBezTo>
                    <a:pt x="583" y="1235"/>
                    <a:pt x="582" y="1236"/>
                    <a:pt x="580" y="1236"/>
                  </a:cubicBezTo>
                  <a:cubicBezTo>
                    <a:pt x="549" y="1237"/>
                    <a:pt x="541" y="1244"/>
                    <a:pt x="541" y="1246"/>
                  </a:cubicBezTo>
                  <a:cubicBezTo>
                    <a:pt x="543" y="1249"/>
                    <a:pt x="554" y="1247"/>
                    <a:pt x="577" y="1252"/>
                  </a:cubicBezTo>
                  <a:cubicBezTo>
                    <a:pt x="592" y="1255"/>
                    <a:pt x="603" y="1256"/>
                    <a:pt x="630" y="1274"/>
                  </a:cubicBezTo>
                  <a:cubicBezTo>
                    <a:pt x="657" y="1289"/>
                    <a:pt x="693" y="1328"/>
                    <a:pt x="762" y="1414"/>
                  </a:cubicBezTo>
                  <a:cubicBezTo>
                    <a:pt x="768" y="1415"/>
                    <a:pt x="773" y="1418"/>
                    <a:pt x="778" y="1422"/>
                  </a:cubicBezTo>
                  <a:cubicBezTo>
                    <a:pt x="783" y="1424"/>
                    <a:pt x="785" y="1425"/>
                    <a:pt x="788" y="1430"/>
                  </a:cubicBezTo>
                  <a:cubicBezTo>
                    <a:pt x="789" y="1430"/>
                    <a:pt x="790" y="1432"/>
                    <a:pt x="791" y="1432"/>
                  </a:cubicBezTo>
                  <a:cubicBezTo>
                    <a:pt x="791" y="1432"/>
                    <a:pt x="791" y="1432"/>
                    <a:pt x="791" y="1431"/>
                  </a:cubicBezTo>
                  <a:lnTo>
                    <a:pt x="788" y="1418"/>
                  </a:lnTo>
                  <a:cubicBezTo>
                    <a:pt x="775" y="1377"/>
                    <a:pt x="762" y="1333"/>
                    <a:pt x="747" y="1284"/>
                  </a:cubicBezTo>
                  <a:cubicBezTo>
                    <a:pt x="733" y="1236"/>
                    <a:pt x="715" y="1185"/>
                    <a:pt x="699" y="1132"/>
                  </a:cubicBezTo>
                  <a:cubicBezTo>
                    <a:pt x="687" y="1094"/>
                    <a:pt x="673" y="1055"/>
                    <a:pt x="660" y="1015"/>
                  </a:cubicBezTo>
                  <a:cubicBezTo>
                    <a:pt x="605" y="863"/>
                    <a:pt x="546" y="731"/>
                    <a:pt x="546" y="731"/>
                  </a:cubicBezTo>
                  <a:cubicBezTo>
                    <a:pt x="546" y="731"/>
                    <a:pt x="445" y="524"/>
                    <a:pt x="324" y="328"/>
                  </a:cubicBezTo>
                  <a:cubicBezTo>
                    <a:pt x="266" y="231"/>
                    <a:pt x="200" y="131"/>
                    <a:pt x="133" y="72"/>
                  </a:cubicBezTo>
                  <a:cubicBezTo>
                    <a:pt x="73" y="20"/>
                    <a:pt x="20" y="1"/>
                    <a:pt x="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969;p51">
              <a:extLst>
                <a:ext uri="{FF2B5EF4-FFF2-40B4-BE49-F238E27FC236}">
                  <a16:creationId xmlns:a16="http://schemas.microsoft.com/office/drawing/2014/main" id="{EE6B4FBF-27B2-AF8D-8BB1-5AEA886C708D}"/>
                </a:ext>
              </a:extLst>
            </p:cNvPr>
            <p:cNvSpPr/>
            <p:nvPr/>
          </p:nvSpPr>
          <p:spPr>
            <a:xfrm>
              <a:off x="4672375" y="2242625"/>
              <a:ext cx="24900" cy="45050"/>
            </a:xfrm>
            <a:custGeom>
              <a:avLst/>
              <a:gdLst/>
              <a:ahLst/>
              <a:cxnLst/>
              <a:rect l="l" t="t" r="r" b="b"/>
              <a:pathLst>
                <a:path w="996" h="1802" extrusionOk="0">
                  <a:moveTo>
                    <a:pt x="990" y="1"/>
                  </a:moveTo>
                  <a:cubicBezTo>
                    <a:pt x="980" y="1"/>
                    <a:pt x="922" y="27"/>
                    <a:pt x="849" y="86"/>
                  </a:cubicBezTo>
                  <a:cubicBezTo>
                    <a:pt x="769" y="145"/>
                    <a:pt x="681" y="247"/>
                    <a:pt x="609" y="357"/>
                  </a:cubicBezTo>
                  <a:cubicBezTo>
                    <a:pt x="537" y="468"/>
                    <a:pt x="480" y="586"/>
                    <a:pt x="438" y="676"/>
                  </a:cubicBezTo>
                  <a:cubicBezTo>
                    <a:pt x="399" y="764"/>
                    <a:pt x="372" y="825"/>
                    <a:pt x="372" y="825"/>
                  </a:cubicBezTo>
                  <a:cubicBezTo>
                    <a:pt x="372" y="825"/>
                    <a:pt x="0" y="1790"/>
                    <a:pt x="25" y="1801"/>
                  </a:cubicBezTo>
                  <a:cubicBezTo>
                    <a:pt x="25" y="1801"/>
                    <a:pt x="25" y="1801"/>
                    <a:pt x="25" y="1801"/>
                  </a:cubicBezTo>
                  <a:cubicBezTo>
                    <a:pt x="54" y="1801"/>
                    <a:pt x="462" y="860"/>
                    <a:pt x="462" y="860"/>
                  </a:cubicBezTo>
                  <a:cubicBezTo>
                    <a:pt x="462" y="860"/>
                    <a:pt x="485" y="801"/>
                    <a:pt x="520" y="710"/>
                  </a:cubicBezTo>
                  <a:cubicBezTo>
                    <a:pt x="556" y="620"/>
                    <a:pt x="605" y="502"/>
                    <a:pt x="667" y="391"/>
                  </a:cubicBezTo>
                  <a:cubicBezTo>
                    <a:pt x="729" y="280"/>
                    <a:pt x="806" y="178"/>
                    <a:pt x="874" y="112"/>
                  </a:cubicBezTo>
                  <a:cubicBezTo>
                    <a:pt x="941" y="44"/>
                    <a:pt x="996" y="8"/>
                    <a:pt x="991" y="1"/>
                  </a:cubicBezTo>
                  <a:cubicBezTo>
                    <a:pt x="991" y="1"/>
                    <a:pt x="991" y="1"/>
                    <a:pt x="9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970;p51">
              <a:extLst>
                <a:ext uri="{FF2B5EF4-FFF2-40B4-BE49-F238E27FC236}">
                  <a16:creationId xmlns:a16="http://schemas.microsoft.com/office/drawing/2014/main" id="{BADE248A-DCE3-51A1-FC5B-92E19AF9AAD3}"/>
                </a:ext>
              </a:extLst>
            </p:cNvPr>
            <p:cNvSpPr/>
            <p:nvPr/>
          </p:nvSpPr>
          <p:spPr>
            <a:xfrm>
              <a:off x="4700725" y="2236400"/>
              <a:ext cx="6400" cy="3700"/>
            </a:xfrm>
            <a:custGeom>
              <a:avLst/>
              <a:gdLst/>
              <a:ahLst/>
              <a:cxnLst/>
              <a:rect l="l" t="t" r="r" b="b"/>
              <a:pathLst>
                <a:path w="256" h="148" extrusionOk="0">
                  <a:moveTo>
                    <a:pt x="155" y="106"/>
                  </a:moveTo>
                  <a:cubicBezTo>
                    <a:pt x="155" y="107"/>
                    <a:pt x="155" y="107"/>
                    <a:pt x="155" y="107"/>
                  </a:cubicBezTo>
                  <a:cubicBezTo>
                    <a:pt x="155" y="107"/>
                    <a:pt x="155" y="107"/>
                    <a:pt x="155" y="106"/>
                  </a:cubicBezTo>
                  <a:close/>
                  <a:moveTo>
                    <a:pt x="223" y="0"/>
                  </a:moveTo>
                  <a:cubicBezTo>
                    <a:pt x="180" y="0"/>
                    <a:pt x="106" y="21"/>
                    <a:pt x="106" y="24"/>
                  </a:cubicBezTo>
                  <a:cubicBezTo>
                    <a:pt x="106" y="23"/>
                    <a:pt x="105" y="23"/>
                    <a:pt x="105" y="23"/>
                  </a:cubicBezTo>
                  <a:cubicBezTo>
                    <a:pt x="100" y="23"/>
                    <a:pt x="0" y="124"/>
                    <a:pt x="22" y="145"/>
                  </a:cubicBezTo>
                  <a:cubicBezTo>
                    <a:pt x="24" y="147"/>
                    <a:pt x="28" y="147"/>
                    <a:pt x="32" y="147"/>
                  </a:cubicBezTo>
                  <a:cubicBezTo>
                    <a:pt x="63" y="147"/>
                    <a:pt x="146" y="106"/>
                    <a:pt x="154" y="106"/>
                  </a:cubicBezTo>
                  <a:cubicBezTo>
                    <a:pt x="154" y="106"/>
                    <a:pt x="154" y="106"/>
                    <a:pt x="155" y="106"/>
                  </a:cubicBezTo>
                  <a:lnTo>
                    <a:pt x="155" y="106"/>
                  </a:lnTo>
                  <a:cubicBezTo>
                    <a:pt x="154" y="103"/>
                    <a:pt x="256" y="33"/>
                    <a:pt x="252" y="11"/>
                  </a:cubicBezTo>
                  <a:cubicBezTo>
                    <a:pt x="250" y="3"/>
                    <a:pt x="238" y="0"/>
                    <a:pt x="22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971;p51">
              <a:extLst>
                <a:ext uri="{FF2B5EF4-FFF2-40B4-BE49-F238E27FC236}">
                  <a16:creationId xmlns:a16="http://schemas.microsoft.com/office/drawing/2014/main" id="{D951D5C4-6188-1EEE-F645-612574E791CD}"/>
                </a:ext>
              </a:extLst>
            </p:cNvPr>
            <p:cNvSpPr/>
            <p:nvPr/>
          </p:nvSpPr>
          <p:spPr>
            <a:xfrm>
              <a:off x="4729175" y="2223825"/>
              <a:ext cx="8575" cy="3750"/>
            </a:xfrm>
            <a:custGeom>
              <a:avLst/>
              <a:gdLst/>
              <a:ahLst/>
              <a:cxnLst/>
              <a:rect l="l" t="t" r="r" b="b"/>
              <a:pathLst>
                <a:path w="343" h="150" extrusionOk="0">
                  <a:moveTo>
                    <a:pt x="219" y="1"/>
                  </a:moveTo>
                  <a:cubicBezTo>
                    <a:pt x="180" y="1"/>
                    <a:pt x="147" y="9"/>
                    <a:pt x="147" y="9"/>
                  </a:cubicBezTo>
                  <a:cubicBezTo>
                    <a:pt x="147" y="9"/>
                    <a:pt x="100" y="30"/>
                    <a:pt x="63" y="64"/>
                  </a:cubicBezTo>
                  <a:cubicBezTo>
                    <a:pt x="25" y="97"/>
                    <a:pt x="0" y="139"/>
                    <a:pt x="10" y="147"/>
                  </a:cubicBezTo>
                  <a:cubicBezTo>
                    <a:pt x="11" y="149"/>
                    <a:pt x="14" y="150"/>
                    <a:pt x="17" y="150"/>
                  </a:cubicBezTo>
                  <a:cubicBezTo>
                    <a:pt x="32" y="150"/>
                    <a:pt x="64" y="132"/>
                    <a:pt x="98" y="121"/>
                  </a:cubicBezTo>
                  <a:cubicBezTo>
                    <a:pt x="137" y="107"/>
                    <a:pt x="176" y="99"/>
                    <a:pt x="176" y="99"/>
                  </a:cubicBezTo>
                  <a:cubicBezTo>
                    <a:pt x="176" y="99"/>
                    <a:pt x="212" y="81"/>
                    <a:pt x="253" y="69"/>
                  </a:cubicBezTo>
                  <a:cubicBezTo>
                    <a:pt x="292" y="56"/>
                    <a:pt x="336" y="50"/>
                    <a:pt x="339" y="37"/>
                  </a:cubicBezTo>
                  <a:cubicBezTo>
                    <a:pt x="342" y="25"/>
                    <a:pt x="296" y="5"/>
                    <a:pt x="247" y="2"/>
                  </a:cubicBezTo>
                  <a:cubicBezTo>
                    <a:pt x="238" y="1"/>
                    <a:pt x="228" y="1"/>
                    <a:pt x="21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972;p51">
              <a:extLst>
                <a:ext uri="{FF2B5EF4-FFF2-40B4-BE49-F238E27FC236}">
                  <a16:creationId xmlns:a16="http://schemas.microsoft.com/office/drawing/2014/main" id="{D414BF94-E8FB-3881-DD42-EB017DF66A92}"/>
                </a:ext>
              </a:extLst>
            </p:cNvPr>
            <p:cNvSpPr/>
            <p:nvPr/>
          </p:nvSpPr>
          <p:spPr>
            <a:xfrm>
              <a:off x="4984225" y="2233525"/>
              <a:ext cx="38600" cy="47325"/>
            </a:xfrm>
            <a:custGeom>
              <a:avLst/>
              <a:gdLst/>
              <a:ahLst/>
              <a:cxnLst/>
              <a:rect l="l" t="t" r="r" b="b"/>
              <a:pathLst>
                <a:path w="1544" h="1893" extrusionOk="0">
                  <a:moveTo>
                    <a:pt x="8" y="1"/>
                  </a:moveTo>
                  <a:cubicBezTo>
                    <a:pt x="6" y="1"/>
                    <a:pt x="4" y="1"/>
                    <a:pt x="4" y="2"/>
                  </a:cubicBezTo>
                  <a:cubicBezTo>
                    <a:pt x="1" y="10"/>
                    <a:pt x="72" y="43"/>
                    <a:pt x="171" y="103"/>
                  </a:cubicBezTo>
                  <a:cubicBezTo>
                    <a:pt x="269" y="163"/>
                    <a:pt x="395" y="254"/>
                    <a:pt x="509" y="357"/>
                  </a:cubicBezTo>
                  <a:cubicBezTo>
                    <a:pt x="741" y="564"/>
                    <a:pt x="913" y="821"/>
                    <a:pt x="913" y="821"/>
                  </a:cubicBezTo>
                  <a:cubicBezTo>
                    <a:pt x="913" y="821"/>
                    <a:pt x="1098" y="1068"/>
                    <a:pt x="1244" y="1341"/>
                  </a:cubicBezTo>
                  <a:cubicBezTo>
                    <a:pt x="1392" y="1611"/>
                    <a:pt x="1522" y="1892"/>
                    <a:pt x="1537" y="1892"/>
                  </a:cubicBezTo>
                  <a:cubicBezTo>
                    <a:pt x="1537" y="1892"/>
                    <a:pt x="1537" y="1892"/>
                    <a:pt x="1537" y="1892"/>
                  </a:cubicBezTo>
                  <a:cubicBezTo>
                    <a:pt x="1544" y="1889"/>
                    <a:pt x="1519" y="1814"/>
                    <a:pt x="1478" y="1704"/>
                  </a:cubicBezTo>
                  <a:cubicBezTo>
                    <a:pt x="1435" y="1595"/>
                    <a:pt x="1373" y="1449"/>
                    <a:pt x="1306" y="1308"/>
                  </a:cubicBezTo>
                  <a:cubicBezTo>
                    <a:pt x="1238" y="1167"/>
                    <a:pt x="1162" y="1028"/>
                    <a:pt x="1099" y="927"/>
                  </a:cubicBezTo>
                  <a:cubicBezTo>
                    <a:pt x="1038" y="828"/>
                    <a:pt x="992" y="762"/>
                    <a:pt x="992" y="762"/>
                  </a:cubicBezTo>
                  <a:cubicBezTo>
                    <a:pt x="992" y="762"/>
                    <a:pt x="803" y="503"/>
                    <a:pt x="555" y="304"/>
                  </a:cubicBezTo>
                  <a:cubicBezTo>
                    <a:pt x="326" y="110"/>
                    <a:pt x="44" y="1"/>
                    <a:pt x="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973;p51">
              <a:extLst>
                <a:ext uri="{FF2B5EF4-FFF2-40B4-BE49-F238E27FC236}">
                  <a16:creationId xmlns:a16="http://schemas.microsoft.com/office/drawing/2014/main" id="{776CD3C4-9F10-EB67-990C-557D50899A4F}"/>
                </a:ext>
              </a:extLst>
            </p:cNvPr>
            <p:cNvSpPr/>
            <p:nvPr/>
          </p:nvSpPr>
          <p:spPr>
            <a:xfrm>
              <a:off x="5023150" y="2286875"/>
              <a:ext cx="5150" cy="7125"/>
            </a:xfrm>
            <a:custGeom>
              <a:avLst/>
              <a:gdLst/>
              <a:ahLst/>
              <a:cxnLst/>
              <a:rect l="l" t="t" r="r" b="b"/>
              <a:pathLst>
                <a:path w="206" h="285" extrusionOk="0">
                  <a:moveTo>
                    <a:pt x="26" y="0"/>
                  </a:moveTo>
                  <a:cubicBezTo>
                    <a:pt x="25" y="0"/>
                    <a:pt x="24" y="1"/>
                    <a:pt x="23" y="1"/>
                  </a:cubicBezTo>
                  <a:cubicBezTo>
                    <a:pt x="1" y="15"/>
                    <a:pt x="61" y="166"/>
                    <a:pt x="61" y="166"/>
                  </a:cubicBezTo>
                  <a:cubicBezTo>
                    <a:pt x="61" y="166"/>
                    <a:pt x="151" y="285"/>
                    <a:pt x="179" y="285"/>
                  </a:cubicBezTo>
                  <a:cubicBezTo>
                    <a:pt x="180" y="285"/>
                    <a:pt x="182" y="284"/>
                    <a:pt x="183" y="284"/>
                  </a:cubicBezTo>
                  <a:cubicBezTo>
                    <a:pt x="205" y="271"/>
                    <a:pt x="144" y="121"/>
                    <a:pt x="144" y="121"/>
                  </a:cubicBezTo>
                  <a:cubicBezTo>
                    <a:pt x="144" y="121"/>
                    <a:pt x="54" y="0"/>
                    <a:pt x="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974;p51">
              <a:extLst>
                <a:ext uri="{FF2B5EF4-FFF2-40B4-BE49-F238E27FC236}">
                  <a16:creationId xmlns:a16="http://schemas.microsoft.com/office/drawing/2014/main" id="{D9C8F59C-4153-D8F1-AA92-A507349C8275}"/>
                </a:ext>
              </a:extLst>
            </p:cNvPr>
            <p:cNvSpPr/>
            <p:nvPr/>
          </p:nvSpPr>
          <p:spPr>
            <a:xfrm>
              <a:off x="4831475" y="2248275"/>
              <a:ext cx="31750" cy="5600"/>
            </a:xfrm>
            <a:custGeom>
              <a:avLst/>
              <a:gdLst/>
              <a:ahLst/>
              <a:cxnLst/>
              <a:rect l="l" t="t" r="r" b="b"/>
              <a:pathLst>
                <a:path w="1270" h="224" extrusionOk="0">
                  <a:moveTo>
                    <a:pt x="1258" y="1"/>
                  </a:moveTo>
                  <a:cubicBezTo>
                    <a:pt x="1230" y="1"/>
                    <a:pt x="1095" y="58"/>
                    <a:pt x="952" y="88"/>
                  </a:cubicBezTo>
                  <a:cubicBezTo>
                    <a:pt x="796" y="123"/>
                    <a:pt x="640" y="127"/>
                    <a:pt x="640" y="127"/>
                  </a:cubicBezTo>
                  <a:cubicBezTo>
                    <a:pt x="640" y="127"/>
                    <a:pt x="560" y="136"/>
                    <a:pt x="457" y="136"/>
                  </a:cubicBezTo>
                  <a:cubicBezTo>
                    <a:pt x="415" y="136"/>
                    <a:pt x="369" y="134"/>
                    <a:pt x="323" y="130"/>
                  </a:cubicBezTo>
                  <a:cubicBezTo>
                    <a:pt x="184" y="119"/>
                    <a:pt x="47" y="84"/>
                    <a:pt x="13" y="84"/>
                  </a:cubicBezTo>
                  <a:cubicBezTo>
                    <a:pt x="9" y="84"/>
                    <a:pt x="6" y="84"/>
                    <a:pt x="6" y="85"/>
                  </a:cubicBezTo>
                  <a:cubicBezTo>
                    <a:pt x="0" y="98"/>
                    <a:pt x="151" y="166"/>
                    <a:pt x="315" y="197"/>
                  </a:cubicBezTo>
                  <a:cubicBezTo>
                    <a:pt x="431" y="220"/>
                    <a:pt x="550" y="223"/>
                    <a:pt x="609" y="223"/>
                  </a:cubicBezTo>
                  <a:cubicBezTo>
                    <a:pt x="632" y="223"/>
                    <a:pt x="646" y="223"/>
                    <a:pt x="646" y="223"/>
                  </a:cubicBezTo>
                  <a:cubicBezTo>
                    <a:pt x="646" y="223"/>
                    <a:pt x="813" y="208"/>
                    <a:pt x="971" y="154"/>
                  </a:cubicBezTo>
                  <a:cubicBezTo>
                    <a:pt x="1130" y="101"/>
                    <a:pt x="1269" y="13"/>
                    <a:pt x="1263" y="2"/>
                  </a:cubicBezTo>
                  <a:cubicBezTo>
                    <a:pt x="1262" y="1"/>
                    <a:pt x="1261" y="1"/>
                    <a:pt x="12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975;p51">
              <a:extLst>
                <a:ext uri="{FF2B5EF4-FFF2-40B4-BE49-F238E27FC236}">
                  <a16:creationId xmlns:a16="http://schemas.microsoft.com/office/drawing/2014/main" id="{E5EF0E1F-E827-92D2-0A39-6E89F12824C7}"/>
                </a:ext>
              </a:extLst>
            </p:cNvPr>
            <p:cNvSpPr/>
            <p:nvPr/>
          </p:nvSpPr>
          <p:spPr>
            <a:xfrm>
              <a:off x="4660375" y="1798050"/>
              <a:ext cx="342450" cy="228550"/>
            </a:xfrm>
            <a:custGeom>
              <a:avLst/>
              <a:gdLst/>
              <a:ahLst/>
              <a:cxnLst/>
              <a:rect l="l" t="t" r="r" b="b"/>
              <a:pathLst>
                <a:path w="13698" h="9142" extrusionOk="0">
                  <a:moveTo>
                    <a:pt x="6649" y="0"/>
                  </a:moveTo>
                  <a:cubicBezTo>
                    <a:pt x="3522" y="0"/>
                    <a:pt x="0" y="3098"/>
                    <a:pt x="663" y="6552"/>
                  </a:cubicBezTo>
                  <a:cubicBezTo>
                    <a:pt x="785" y="7189"/>
                    <a:pt x="992" y="7811"/>
                    <a:pt x="1062" y="8460"/>
                  </a:cubicBezTo>
                  <a:cubicBezTo>
                    <a:pt x="1073" y="8559"/>
                    <a:pt x="1082" y="8662"/>
                    <a:pt x="1092" y="8764"/>
                  </a:cubicBezTo>
                  <a:cubicBezTo>
                    <a:pt x="1170" y="8615"/>
                    <a:pt x="1365" y="8146"/>
                    <a:pt x="1178" y="7419"/>
                  </a:cubicBezTo>
                  <a:cubicBezTo>
                    <a:pt x="1178" y="7419"/>
                    <a:pt x="1918" y="6348"/>
                    <a:pt x="1407" y="5250"/>
                  </a:cubicBezTo>
                  <a:lnTo>
                    <a:pt x="1407" y="5250"/>
                  </a:lnTo>
                  <a:cubicBezTo>
                    <a:pt x="1407" y="5250"/>
                    <a:pt x="1473" y="5260"/>
                    <a:pt x="1579" y="5260"/>
                  </a:cubicBezTo>
                  <a:cubicBezTo>
                    <a:pt x="2058" y="5260"/>
                    <a:pt x="3372" y="5072"/>
                    <a:pt x="3372" y="3005"/>
                  </a:cubicBezTo>
                  <a:cubicBezTo>
                    <a:pt x="3372" y="3005"/>
                    <a:pt x="3814" y="3221"/>
                    <a:pt x="4449" y="3221"/>
                  </a:cubicBezTo>
                  <a:cubicBezTo>
                    <a:pt x="4767" y="3221"/>
                    <a:pt x="5132" y="3167"/>
                    <a:pt x="5515" y="3005"/>
                  </a:cubicBezTo>
                  <a:cubicBezTo>
                    <a:pt x="6663" y="2521"/>
                    <a:pt x="6663" y="1857"/>
                    <a:pt x="6663" y="1857"/>
                  </a:cubicBezTo>
                  <a:cubicBezTo>
                    <a:pt x="6663" y="1857"/>
                    <a:pt x="6816" y="3108"/>
                    <a:pt x="8219" y="3183"/>
                  </a:cubicBezTo>
                  <a:cubicBezTo>
                    <a:pt x="8279" y="3187"/>
                    <a:pt x="8338" y="3188"/>
                    <a:pt x="8395" y="3188"/>
                  </a:cubicBezTo>
                  <a:cubicBezTo>
                    <a:pt x="9670" y="3188"/>
                    <a:pt x="10208" y="2417"/>
                    <a:pt x="10208" y="2417"/>
                  </a:cubicBezTo>
                  <a:lnTo>
                    <a:pt x="10208" y="2417"/>
                  </a:lnTo>
                  <a:cubicBezTo>
                    <a:pt x="10208" y="2418"/>
                    <a:pt x="10039" y="3943"/>
                    <a:pt x="11554" y="3943"/>
                  </a:cubicBezTo>
                  <a:cubicBezTo>
                    <a:pt x="11701" y="3943"/>
                    <a:pt x="11864" y="3929"/>
                    <a:pt x="12045" y="3897"/>
                  </a:cubicBezTo>
                  <a:lnTo>
                    <a:pt x="12045" y="3897"/>
                  </a:lnTo>
                  <a:cubicBezTo>
                    <a:pt x="12045" y="3897"/>
                    <a:pt x="11866" y="4714"/>
                    <a:pt x="12937" y="5096"/>
                  </a:cubicBezTo>
                  <a:cubicBezTo>
                    <a:pt x="12937" y="5096"/>
                    <a:pt x="11917" y="5862"/>
                    <a:pt x="13244" y="7214"/>
                  </a:cubicBezTo>
                  <a:cubicBezTo>
                    <a:pt x="13244" y="7214"/>
                    <a:pt x="12762" y="8083"/>
                    <a:pt x="13270" y="9141"/>
                  </a:cubicBezTo>
                  <a:cubicBezTo>
                    <a:pt x="13270" y="9141"/>
                    <a:pt x="13276" y="9138"/>
                    <a:pt x="13285" y="9134"/>
                  </a:cubicBezTo>
                  <a:cubicBezTo>
                    <a:pt x="13285" y="9105"/>
                    <a:pt x="13287" y="9074"/>
                    <a:pt x="13288" y="9046"/>
                  </a:cubicBezTo>
                  <a:cubicBezTo>
                    <a:pt x="13292" y="8631"/>
                    <a:pt x="13310" y="8233"/>
                    <a:pt x="13362" y="7821"/>
                  </a:cubicBezTo>
                  <a:cubicBezTo>
                    <a:pt x="13483" y="6869"/>
                    <a:pt x="13697" y="5909"/>
                    <a:pt x="13585" y="4945"/>
                  </a:cubicBezTo>
                  <a:cubicBezTo>
                    <a:pt x="13472" y="3964"/>
                    <a:pt x="12862" y="2960"/>
                    <a:pt x="12220" y="2249"/>
                  </a:cubicBezTo>
                  <a:cubicBezTo>
                    <a:pt x="10856" y="742"/>
                    <a:pt x="8806" y="100"/>
                    <a:pt x="6879" y="6"/>
                  </a:cubicBezTo>
                  <a:cubicBezTo>
                    <a:pt x="6802" y="2"/>
                    <a:pt x="6726" y="0"/>
                    <a:pt x="664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976;p51">
              <a:extLst>
                <a:ext uri="{FF2B5EF4-FFF2-40B4-BE49-F238E27FC236}">
                  <a16:creationId xmlns:a16="http://schemas.microsoft.com/office/drawing/2014/main" id="{4263B949-D551-2749-B528-6016D9D3660E}"/>
                </a:ext>
              </a:extLst>
            </p:cNvPr>
            <p:cNvSpPr/>
            <p:nvPr/>
          </p:nvSpPr>
          <p:spPr>
            <a:xfrm>
              <a:off x="4609375" y="1725125"/>
              <a:ext cx="447100" cy="292575"/>
            </a:xfrm>
            <a:custGeom>
              <a:avLst/>
              <a:gdLst/>
              <a:ahLst/>
              <a:cxnLst/>
              <a:rect l="l" t="t" r="r" b="b"/>
              <a:pathLst>
                <a:path w="17884" h="11703" extrusionOk="0">
                  <a:moveTo>
                    <a:pt x="7028" y="1"/>
                  </a:moveTo>
                  <a:cubicBezTo>
                    <a:pt x="6784" y="1"/>
                    <a:pt x="6539" y="33"/>
                    <a:pt x="6302" y="107"/>
                  </a:cubicBezTo>
                  <a:cubicBezTo>
                    <a:pt x="4861" y="559"/>
                    <a:pt x="5179" y="1791"/>
                    <a:pt x="5179" y="1791"/>
                  </a:cubicBezTo>
                  <a:cubicBezTo>
                    <a:pt x="5179" y="1791"/>
                    <a:pt x="5048" y="1778"/>
                    <a:pt x="4837" y="1778"/>
                  </a:cubicBezTo>
                  <a:cubicBezTo>
                    <a:pt x="4200" y="1778"/>
                    <a:pt x="2825" y="1892"/>
                    <a:pt x="2041" y="2811"/>
                  </a:cubicBezTo>
                  <a:cubicBezTo>
                    <a:pt x="996" y="4034"/>
                    <a:pt x="1991" y="5056"/>
                    <a:pt x="1991" y="5056"/>
                  </a:cubicBezTo>
                  <a:cubicBezTo>
                    <a:pt x="1991" y="5056"/>
                    <a:pt x="1" y="6102"/>
                    <a:pt x="1786" y="8144"/>
                  </a:cubicBezTo>
                  <a:cubicBezTo>
                    <a:pt x="1786" y="8144"/>
                    <a:pt x="945" y="9343"/>
                    <a:pt x="2399" y="10057"/>
                  </a:cubicBezTo>
                  <a:cubicBezTo>
                    <a:pt x="2399" y="10057"/>
                    <a:pt x="2653" y="10990"/>
                    <a:pt x="3100" y="11379"/>
                  </a:cubicBezTo>
                  <a:cubicBezTo>
                    <a:pt x="3100" y="11379"/>
                    <a:pt x="3445" y="10874"/>
                    <a:pt x="3216" y="9982"/>
                  </a:cubicBezTo>
                  <a:cubicBezTo>
                    <a:pt x="3216" y="9982"/>
                    <a:pt x="3955" y="8911"/>
                    <a:pt x="3445" y="7814"/>
                  </a:cubicBezTo>
                  <a:lnTo>
                    <a:pt x="3445" y="7814"/>
                  </a:lnTo>
                  <a:cubicBezTo>
                    <a:pt x="3445" y="7814"/>
                    <a:pt x="3510" y="7823"/>
                    <a:pt x="3617" y="7823"/>
                  </a:cubicBezTo>
                  <a:cubicBezTo>
                    <a:pt x="4095" y="7823"/>
                    <a:pt x="5409" y="7635"/>
                    <a:pt x="5409" y="5568"/>
                  </a:cubicBezTo>
                  <a:cubicBezTo>
                    <a:pt x="5409" y="5568"/>
                    <a:pt x="5851" y="5783"/>
                    <a:pt x="6486" y="5783"/>
                  </a:cubicBezTo>
                  <a:cubicBezTo>
                    <a:pt x="6804" y="5783"/>
                    <a:pt x="7170" y="5729"/>
                    <a:pt x="7553" y="5568"/>
                  </a:cubicBezTo>
                  <a:cubicBezTo>
                    <a:pt x="8700" y="5083"/>
                    <a:pt x="8700" y="4420"/>
                    <a:pt x="8700" y="4420"/>
                  </a:cubicBezTo>
                  <a:cubicBezTo>
                    <a:pt x="8700" y="4420"/>
                    <a:pt x="8854" y="5670"/>
                    <a:pt x="10256" y="5747"/>
                  </a:cubicBezTo>
                  <a:cubicBezTo>
                    <a:pt x="10316" y="5750"/>
                    <a:pt x="10375" y="5751"/>
                    <a:pt x="10432" y="5751"/>
                  </a:cubicBezTo>
                  <a:cubicBezTo>
                    <a:pt x="11707" y="5751"/>
                    <a:pt x="12246" y="4981"/>
                    <a:pt x="12246" y="4981"/>
                  </a:cubicBezTo>
                  <a:lnTo>
                    <a:pt x="12246" y="4981"/>
                  </a:lnTo>
                  <a:cubicBezTo>
                    <a:pt x="12246" y="4981"/>
                    <a:pt x="12076" y="6506"/>
                    <a:pt x="13591" y="6506"/>
                  </a:cubicBezTo>
                  <a:cubicBezTo>
                    <a:pt x="13738" y="6506"/>
                    <a:pt x="13901" y="6492"/>
                    <a:pt x="14082" y="6460"/>
                  </a:cubicBezTo>
                  <a:cubicBezTo>
                    <a:pt x="14082" y="6460"/>
                    <a:pt x="14082" y="6460"/>
                    <a:pt x="14082" y="6460"/>
                  </a:cubicBezTo>
                  <a:lnTo>
                    <a:pt x="14082" y="6460"/>
                  </a:lnTo>
                  <a:cubicBezTo>
                    <a:pt x="14084" y="6460"/>
                    <a:pt x="13908" y="7275"/>
                    <a:pt x="14977" y="7658"/>
                  </a:cubicBezTo>
                  <a:cubicBezTo>
                    <a:pt x="14977" y="7658"/>
                    <a:pt x="13957" y="8423"/>
                    <a:pt x="15284" y="9775"/>
                  </a:cubicBezTo>
                  <a:cubicBezTo>
                    <a:pt x="15284" y="9775"/>
                    <a:pt x="14803" y="10645"/>
                    <a:pt x="15310" y="11703"/>
                  </a:cubicBezTo>
                  <a:cubicBezTo>
                    <a:pt x="15310" y="11703"/>
                    <a:pt x="16252" y="11332"/>
                    <a:pt x="16099" y="10106"/>
                  </a:cubicBezTo>
                  <a:cubicBezTo>
                    <a:pt x="16099" y="10106"/>
                    <a:pt x="17297" y="9494"/>
                    <a:pt x="16583" y="7760"/>
                  </a:cubicBezTo>
                  <a:lnTo>
                    <a:pt x="16583" y="7760"/>
                  </a:lnTo>
                  <a:cubicBezTo>
                    <a:pt x="16583" y="7760"/>
                    <a:pt x="16585" y="7760"/>
                    <a:pt x="16587" y="7760"/>
                  </a:cubicBezTo>
                  <a:cubicBezTo>
                    <a:pt x="16632" y="7760"/>
                    <a:pt x="17089" y="7738"/>
                    <a:pt x="17475" y="6867"/>
                  </a:cubicBezTo>
                  <a:cubicBezTo>
                    <a:pt x="17883" y="5949"/>
                    <a:pt x="17042" y="5158"/>
                    <a:pt x="17042" y="5158"/>
                  </a:cubicBezTo>
                  <a:cubicBezTo>
                    <a:pt x="17042" y="5158"/>
                    <a:pt x="17619" y="4196"/>
                    <a:pt x="16888" y="3219"/>
                  </a:cubicBezTo>
                  <a:cubicBezTo>
                    <a:pt x="16616" y="2857"/>
                    <a:pt x="16284" y="2756"/>
                    <a:pt x="15998" y="2756"/>
                  </a:cubicBezTo>
                  <a:cubicBezTo>
                    <a:pt x="15641" y="2756"/>
                    <a:pt x="15358" y="2914"/>
                    <a:pt x="15358" y="2914"/>
                  </a:cubicBezTo>
                  <a:cubicBezTo>
                    <a:pt x="15358" y="2914"/>
                    <a:pt x="15129" y="1077"/>
                    <a:pt x="13750" y="1027"/>
                  </a:cubicBezTo>
                  <a:cubicBezTo>
                    <a:pt x="13688" y="1024"/>
                    <a:pt x="13627" y="1023"/>
                    <a:pt x="13568" y="1023"/>
                  </a:cubicBezTo>
                  <a:cubicBezTo>
                    <a:pt x="12340" y="1023"/>
                    <a:pt x="11990" y="1511"/>
                    <a:pt x="11990" y="1511"/>
                  </a:cubicBezTo>
                  <a:cubicBezTo>
                    <a:pt x="11990" y="1511"/>
                    <a:pt x="11824" y="562"/>
                    <a:pt x="11034" y="562"/>
                  </a:cubicBezTo>
                  <a:cubicBezTo>
                    <a:pt x="11005" y="562"/>
                    <a:pt x="10975" y="564"/>
                    <a:pt x="10944" y="566"/>
                  </a:cubicBezTo>
                  <a:cubicBezTo>
                    <a:pt x="10077" y="643"/>
                    <a:pt x="10077" y="1230"/>
                    <a:pt x="10077" y="1230"/>
                  </a:cubicBezTo>
                  <a:cubicBezTo>
                    <a:pt x="10077" y="1230"/>
                    <a:pt x="8546" y="1"/>
                    <a:pt x="702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977;p51">
              <a:extLst>
                <a:ext uri="{FF2B5EF4-FFF2-40B4-BE49-F238E27FC236}">
                  <a16:creationId xmlns:a16="http://schemas.microsoft.com/office/drawing/2014/main" id="{BCC08360-37FF-C041-429D-E6F7F7A235CA}"/>
                </a:ext>
              </a:extLst>
            </p:cNvPr>
            <p:cNvSpPr/>
            <p:nvPr/>
          </p:nvSpPr>
          <p:spPr>
            <a:xfrm>
              <a:off x="4631225" y="1728175"/>
              <a:ext cx="424575" cy="289450"/>
            </a:xfrm>
            <a:custGeom>
              <a:avLst/>
              <a:gdLst/>
              <a:ahLst/>
              <a:cxnLst/>
              <a:rect l="l" t="t" r="r" b="b"/>
              <a:pathLst>
                <a:path w="16983" h="11578" extrusionOk="0">
                  <a:moveTo>
                    <a:pt x="7041" y="0"/>
                  </a:moveTo>
                  <a:lnTo>
                    <a:pt x="7041" y="0"/>
                  </a:lnTo>
                  <a:cubicBezTo>
                    <a:pt x="7793" y="319"/>
                    <a:pt x="8823" y="954"/>
                    <a:pt x="8697" y="1386"/>
                  </a:cubicBezTo>
                  <a:cubicBezTo>
                    <a:pt x="8623" y="1640"/>
                    <a:pt x="8440" y="1714"/>
                    <a:pt x="8251" y="1714"/>
                  </a:cubicBezTo>
                  <a:cubicBezTo>
                    <a:pt x="7983" y="1714"/>
                    <a:pt x="7703" y="1565"/>
                    <a:pt x="7703" y="1565"/>
                  </a:cubicBezTo>
                  <a:lnTo>
                    <a:pt x="7703" y="1565"/>
                  </a:lnTo>
                  <a:cubicBezTo>
                    <a:pt x="7703" y="1565"/>
                    <a:pt x="8583" y="2714"/>
                    <a:pt x="8045" y="2714"/>
                  </a:cubicBezTo>
                  <a:cubicBezTo>
                    <a:pt x="8033" y="2714"/>
                    <a:pt x="8021" y="2714"/>
                    <a:pt x="8008" y="2713"/>
                  </a:cubicBezTo>
                  <a:cubicBezTo>
                    <a:pt x="7975" y="2710"/>
                    <a:pt x="7941" y="2709"/>
                    <a:pt x="7906" y="2709"/>
                  </a:cubicBezTo>
                  <a:cubicBezTo>
                    <a:pt x="7311" y="2709"/>
                    <a:pt x="6597" y="3095"/>
                    <a:pt x="6597" y="3095"/>
                  </a:cubicBezTo>
                  <a:cubicBezTo>
                    <a:pt x="6597" y="3095"/>
                    <a:pt x="6816" y="3044"/>
                    <a:pt x="7067" y="3044"/>
                  </a:cubicBezTo>
                  <a:cubicBezTo>
                    <a:pt x="7318" y="3044"/>
                    <a:pt x="7601" y="3095"/>
                    <a:pt x="7729" y="3299"/>
                  </a:cubicBezTo>
                  <a:cubicBezTo>
                    <a:pt x="7985" y="3707"/>
                    <a:pt x="7754" y="4090"/>
                    <a:pt x="6174" y="4676"/>
                  </a:cubicBezTo>
                  <a:cubicBezTo>
                    <a:pt x="5852" y="4796"/>
                    <a:pt x="5590" y="4843"/>
                    <a:pt x="5377" y="4843"/>
                  </a:cubicBezTo>
                  <a:cubicBezTo>
                    <a:pt x="4545" y="4843"/>
                    <a:pt x="4465" y="4115"/>
                    <a:pt x="4465" y="4115"/>
                  </a:cubicBezTo>
                  <a:lnTo>
                    <a:pt x="4465" y="4115"/>
                  </a:lnTo>
                  <a:cubicBezTo>
                    <a:pt x="4465" y="4116"/>
                    <a:pt x="4515" y="5545"/>
                    <a:pt x="3904" y="5926"/>
                  </a:cubicBezTo>
                  <a:cubicBezTo>
                    <a:pt x="3817" y="5981"/>
                    <a:pt x="3738" y="6004"/>
                    <a:pt x="3666" y="6004"/>
                  </a:cubicBezTo>
                  <a:cubicBezTo>
                    <a:pt x="3238" y="6004"/>
                    <a:pt x="3088" y="5161"/>
                    <a:pt x="3088" y="5161"/>
                  </a:cubicBezTo>
                  <a:cubicBezTo>
                    <a:pt x="3088" y="5161"/>
                    <a:pt x="2651" y="6951"/>
                    <a:pt x="1334" y="6951"/>
                  </a:cubicBezTo>
                  <a:cubicBezTo>
                    <a:pt x="1298" y="6951"/>
                    <a:pt x="1262" y="6949"/>
                    <a:pt x="1226" y="6947"/>
                  </a:cubicBezTo>
                  <a:cubicBezTo>
                    <a:pt x="377" y="6885"/>
                    <a:pt x="303" y="6198"/>
                    <a:pt x="377" y="5665"/>
                  </a:cubicBezTo>
                  <a:lnTo>
                    <a:pt x="377" y="5665"/>
                  </a:lnTo>
                  <a:cubicBezTo>
                    <a:pt x="81" y="6182"/>
                    <a:pt x="0" y="6968"/>
                    <a:pt x="920" y="8019"/>
                  </a:cubicBezTo>
                  <a:cubicBezTo>
                    <a:pt x="920" y="8019"/>
                    <a:pt x="78" y="9217"/>
                    <a:pt x="1532" y="9932"/>
                  </a:cubicBezTo>
                  <a:cubicBezTo>
                    <a:pt x="1532" y="9932"/>
                    <a:pt x="1785" y="10865"/>
                    <a:pt x="2232" y="11253"/>
                  </a:cubicBezTo>
                  <a:cubicBezTo>
                    <a:pt x="2232" y="11253"/>
                    <a:pt x="2578" y="10749"/>
                    <a:pt x="2349" y="9857"/>
                  </a:cubicBezTo>
                  <a:cubicBezTo>
                    <a:pt x="2349" y="9857"/>
                    <a:pt x="2585" y="9511"/>
                    <a:pt x="2699" y="9014"/>
                  </a:cubicBezTo>
                  <a:lnTo>
                    <a:pt x="2699" y="9014"/>
                  </a:lnTo>
                  <a:cubicBezTo>
                    <a:pt x="2382" y="9301"/>
                    <a:pt x="2164" y="9406"/>
                    <a:pt x="2021" y="9406"/>
                  </a:cubicBezTo>
                  <a:cubicBezTo>
                    <a:pt x="1677" y="9406"/>
                    <a:pt x="1762" y="8802"/>
                    <a:pt x="1914" y="8684"/>
                  </a:cubicBezTo>
                  <a:cubicBezTo>
                    <a:pt x="2086" y="8550"/>
                    <a:pt x="2483" y="8148"/>
                    <a:pt x="2675" y="7953"/>
                  </a:cubicBezTo>
                  <a:cubicBezTo>
                    <a:pt x="2649" y="7864"/>
                    <a:pt x="2619" y="7778"/>
                    <a:pt x="2578" y="7688"/>
                  </a:cubicBezTo>
                  <a:lnTo>
                    <a:pt x="2578" y="7688"/>
                  </a:lnTo>
                  <a:cubicBezTo>
                    <a:pt x="2578" y="7688"/>
                    <a:pt x="2643" y="7698"/>
                    <a:pt x="2749" y="7698"/>
                  </a:cubicBezTo>
                  <a:cubicBezTo>
                    <a:pt x="3228" y="7698"/>
                    <a:pt x="4542" y="7510"/>
                    <a:pt x="4542" y="5443"/>
                  </a:cubicBezTo>
                  <a:cubicBezTo>
                    <a:pt x="4542" y="5443"/>
                    <a:pt x="4984" y="5659"/>
                    <a:pt x="5619" y="5659"/>
                  </a:cubicBezTo>
                  <a:cubicBezTo>
                    <a:pt x="5936" y="5659"/>
                    <a:pt x="6302" y="5605"/>
                    <a:pt x="6685" y="5443"/>
                  </a:cubicBezTo>
                  <a:cubicBezTo>
                    <a:pt x="7833" y="4959"/>
                    <a:pt x="7833" y="4295"/>
                    <a:pt x="7833" y="4295"/>
                  </a:cubicBezTo>
                  <a:cubicBezTo>
                    <a:pt x="7833" y="4295"/>
                    <a:pt x="7986" y="5546"/>
                    <a:pt x="9388" y="5621"/>
                  </a:cubicBezTo>
                  <a:cubicBezTo>
                    <a:pt x="9448" y="5625"/>
                    <a:pt x="9507" y="5626"/>
                    <a:pt x="9565" y="5626"/>
                  </a:cubicBezTo>
                  <a:cubicBezTo>
                    <a:pt x="10841" y="5626"/>
                    <a:pt x="11378" y="4856"/>
                    <a:pt x="11378" y="4855"/>
                  </a:cubicBezTo>
                  <a:lnTo>
                    <a:pt x="11378" y="4855"/>
                  </a:lnTo>
                  <a:cubicBezTo>
                    <a:pt x="11378" y="4856"/>
                    <a:pt x="11209" y="6381"/>
                    <a:pt x="12724" y="6381"/>
                  </a:cubicBezTo>
                  <a:cubicBezTo>
                    <a:pt x="12871" y="6381"/>
                    <a:pt x="13035" y="6367"/>
                    <a:pt x="13215" y="6335"/>
                  </a:cubicBezTo>
                  <a:lnTo>
                    <a:pt x="13215" y="6335"/>
                  </a:lnTo>
                  <a:cubicBezTo>
                    <a:pt x="13215" y="6335"/>
                    <a:pt x="13036" y="7152"/>
                    <a:pt x="14107" y="7534"/>
                  </a:cubicBezTo>
                  <a:cubicBezTo>
                    <a:pt x="14107" y="7534"/>
                    <a:pt x="14010" y="7607"/>
                    <a:pt x="13914" y="7749"/>
                  </a:cubicBezTo>
                  <a:cubicBezTo>
                    <a:pt x="14273" y="7953"/>
                    <a:pt x="15351" y="8615"/>
                    <a:pt x="14923" y="9065"/>
                  </a:cubicBezTo>
                  <a:cubicBezTo>
                    <a:pt x="14855" y="9136"/>
                    <a:pt x="14780" y="9167"/>
                    <a:pt x="14700" y="9167"/>
                  </a:cubicBezTo>
                  <a:cubicBezTo>
                    <a:pt x="14376" y="9167"/>
                    <a:pt x="13982" y="8652"/>
                    <a:pt x="13735" y="8269"/>
                  </a:cubicBezTo>
                  <a:lnTo>
                    <a:pt x="13735" y="8269"/>
                  </a:lnTo>
                  <a:cubicBezTo>
                    <a:pt x="13713" y="8617"/>
                    <a:pt x="13856" y="9082"/>
                    <a:pt x="14414" y="9651"/>
                  </a:cubicBezTo>
                  <a:cubicBezTo>
                    <a:pt x="14414" y="9651"/>
                    <a:pt x="14380" y="9712"/>
                    <a:pt x="14340" y="9819"/>
                  </a:cubicBezTo>
                  <a:cubicBezTo>
                    <a:pt x="14611" y="10186"/>
                    <a:pt x="14801" y="10514"/>
                    <a:pt x="14566" y="10722"/>
                  </a:cubicBezTo>
                  <a:cubicBezTo>
                    <a:pt x="14508" y="10774"/>
                    <a:pt x="14452" y="10796"/>
                    <a:pt x="14400" y="10796"/>
                  </a:cubicBezTo>
                  <a:cubicBezTo>
                    <a:pt x="14331" y="10796"/>
                    <a:pt x="14268" y="10757"/>
                    <a:pt x="14211" y="10693"/>
                  </a:cubicBezTo>
                  <a:lnTo>
                    <a:pt x="14211" y="10693"/>
                  </a:lnTo>
                  <a:cubicBezTo>
                    <a:pt x="14224" y="10958"/>
                    <a:pt x="14287" y="11260"/>
                    <a:pt x="14441" y="11577"/>
                  </a:cubicBezTo>
                  <a:cubicBezTo>
                    <a:pt x="14441" y="11577"/>
                    <a:pt x="15381" y="11208"/>
                    <a:pt x="15229" y="9982"/>
                  </a:cubicBezTo>
                  <a:cubicBezTo>
                    <a:pt x="15229" y="9982"/>
                    <a:pt x="16428" y="9370"/>
                    <a:pt x="15714" y="7635"/>
                  </a:cubicBezTo>
                  <a:lnTo>
                    <a:pt x="15714" y="7635"/>
                  </a:lnTo>
                  <a:cubicBezTo>
                    <a:pt x="15714" y="7635"/>
                    <a:pt x="15715" y="7635"/>
                    <a:pt x="15718" y="7635"/>
                  </a:cubicBezTo>
                  <a:cubicBezTo>
                    <a:pt x="15765" y="7635"/>
                    <a:pt x="16220" y="7612"/>
                    <a:pt x="16606" y="6743"/>
                  </a:cubicBezTo>
                  <a:cubicBezTo>
                    <a:pt x="16983" y="5893"/>
                    <a:pt x="16292" y="5154"/>
                    <a:pt x="16186" y="5049"/>
                  </a:cubicBezTo>
                  <a:cubicBezTo>
                    <a:pt x="16146" y="5098"/>
                    <a:pt x="16116" y="5133"/>
                    <a:pt x="16110" y="5139"/>
                  </a:cubicBezTo>
                  <a:cubicBezTo>
                    <a:pt x="16076" y="5165"/>
                    <a:pt x="16477" y="6566"/>
                    <a:pt x="15049" y="6692"/>
                  </a:cubicBezTo>
                  <a:cubicBezTo>
                    <a:pt x="14986" y="6698"/>
                    <a:pt x="14925" y="6701"/>
                    <a:pt x="14868" y="6701"/>
                  </a:cubicBezTo>
                  <a:cubicBezTo>
                    <a:pt x="13636" y="6701"/>
                    <a:pt x="13798" y="5443"/>
                    <a:pt x="13798" y="5442"/>
                  </a:cubicBezTo>
                  <a:lnTo>
                    <a:pt x="13798" y="5442"/>
                  </a:lnTo>
                  <a:cubicBezTo>
                    <a:pt x="13684" y="5475"/>
                    <a:pt x="13581" y="5490"/>
                    <a:pt x="13489" y="5490"/>
                  </a:cubicBezTo>
                  <a:cubicBezTo>
                    <a:pt x="12863" y="5490"/>
                    <a:pt x="12727" y="4830"/>
                    <a:pt x="12727" y="4830"/>
                  </a:cubicBezTo>
                  <a:cubicBezTo>
                    <a:pt x="12434" y="4969"/>
                    <a:pt x="12188" y="5023"/>
                    <a:pt x="11983" y="5023"/>
                  </a:cubicBezTo>
                  <a:cubicBezTo>
                    <a:pt x="11210" y="5023"/>
                    <a:pt x="11018" y="4242"/>
                    <a:pt x="11018" y="4242"/>
                  </a:cubicBezTo>
                  <a:cubicBezTo>
                    <a:pt x="11018" y="4242"/>
                    <a:pt x="10366" y="4435"/>
                    <a:pt x="9739" y="4435"/>
                  </a:cubicBezTo>
                  <a:cubicBezTo>
                    <a:pt x="9322" y="4435"/>
                    <a:pt x="8916" y="4349"/>
                    <a:pt x="8722" y="4064"/>
                  </a:cubicBezTo>
                  <a:cubicBezTo>
                    <a:pt x="8237" y="3350"/>
                    <a:pt x="10074" y="3171"/>
                    <a:pt x="10074" y="3171"/>
                  </a:cubicBezTo>
                  <a:cubicBezTo>
                    <a:pt x="10074" y="3171"/>
                    <a:pt x="9487" y="3018"/>
                    <a:pt x="9029" y="2355"/>
                  </a:cubicBezTo>
                  <a:cubicBezTo>
                    <a:pt x="8570" y="1692"/>
                    <a:pt x="9999" y="1436"/>
                    <a:pt x="9999" y="1436"/>
                  </a:cubicBezTo>
                  <a:cubicBezTo>
                    <a:pt x="9999" y="1436"/>
                    <a:pt x="9770" y="1257"/>
                    <a:pt x="9591" y="875"/>
                  </a:cubicBezTo>
                  <a:cubicBezTo>
                    <a:pt x="9552" y="791"/>
                    <a:pt x="9628" y="656"/>
                    <a:pt x="9771" y="498"/>
                  </a:cubicBezTo>
                  <a:lnTo>
                    <a:pt x="9771" y="498"/>
                  </a:lnTo>
                  <a:cubicBezTo>
                    <a:pt x="9208" y="666"/>
                    <a:pt x="9207" y="1106"/>
                    <a:pt x="9207" y="1106"/>
                  </a:cubicBezTo>
                  <a:cubicBezTo>
                    <a:pt x="9207" y="1106"/>
                    <a:pt x="8216" y="310"/>
                    <a:pt x="704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978;p51">
              <a:extLst>
                <a:ext uri="{FF2B5EF4-FFF2-40B4-BE49-F238E27FC236}">
                  <a16:creationId xmlns:a16="http://schemas.microsoft.com/office/drawing/2014/main" id="{28825D39-0401-C81B-63F0-1D05D07D97CD}"/>
                </a:ext>
              </a:extLst>
            </p:cNvPr>
            <p:cNvSpPr/>
            <p:nvPr/>
          </p:nvSpPr>
          <p:spPr>
            <a:xfrm>
              <a:off x="4670625" y="1953475"/>
              <a:ext cx="26775" cy="24050"/>
            </a:xfrm>
            <a:custGeom>
              <a:avLst/>
              <a:gdLst/>
              <a:ahLst/>
              <a:cxnLst/>
              <a:rect l="l" t="t" r="r" b="b"/>
              <a:pathLst>
                <a:path w="1071" h="962" extrusionOk="0">
                  <a:moveTo>
                    <a:pt x="1044" y="0"/>
                  </a:moveTo>
                  <a:cubicBezTo>
                    <a:pt x="1016" y="0"/>
                    <a:pt x="941" y="176"/>
                    <a:pt x="852" y="331"/>
                  </a:cubicBezTo>
                  <a:cubicBezTo>
                    <a:pt x="806" y="412"/>
                    <a:pt x="753" y="487"/>
                    <a:pt x="711" y="538"/>
                  </a:cubicBezTo>
                  <a:cubicBezTo>
                    <a:pt x="668" y="588"/>
                    <a:pt x="636" y="618"/>
                    <a:pt x="636" y="618"/>
                  </a:cubicBezTo>
                  <a:cubicBezTo>
                    <a:pt x="636" y="618"/>
                    <a:pt x="612" y="651"/>
                    <a:pt x="564" y="693"/>
                  </a:cubicBezTo>
                  <a:cubicBezTo>
                    <a:pt x="517" y="736"/>
                    <a:pt x="444" y="786"/>
                    <a:pt x="363" y="818"/>
                  </a:cubicBezTo>
                  <a:cubicBezTo>
                    <a:pt x="292" y="846"/>
                    <a:pt x="215" y="860"/>
                    <a:pt x="152" y="860"/>
                  </a:cubicBezTo>
                  <a:cubicBezTo>
                    <a:pt x="144" y="860"/>
                    <a:pt x="136" y="860"/>
                    <a:pt x="128" y="860"/>
                  </a:cubicBezTo>
                  <a:cubicBezTo>
                    <a:pt x="80" y="858"/>
                    <a:pt x="42" y="850"/>
                    <a:pt x="22" y="850"/>
                  </a:cubicBezTo>
                  <a:cubicBezTo>
                    <a:pt x="14" y="850"/>
                    <a:pt x="8" y="852"/>
                    <a:pt x="7" y="855"/>
                  </a:cubicBezTo>
                  <a:cubicBezTo>
                    <a:pt x="0" y="866"/>
                    <a:pt x="37" y="904"/>
                    <a:pt x="112" y="933"/>
                  </a:cubicBezTo>
                  <a:cubicBezTo>
                    <a:pt x="158" y="951"/>
                    <a:pt x="218" y="961"/>
                    <a:pt x="282" y="961"/>
                  </a:cubicBezTo>
                  <a:cubicBezTo>
                    <a:pt x="320" y="961"/>
                    <a:pt x="361" y="958"/>
                    <a:pt x="401" y="949"/>
                  </a:cubicBezTo>
                  <a:cubicBezTo>
                    <a:pt x="506" y="928"/>
                    <a:pt x="603" y="880"/>
                    <a:pt x="670" y="834"/>
                  </a:cubicBezTo>
                  <a:cubicBezTo>
                    <a:pt x="736" y="789"/>
                    <a:pt x="775" y="749"/>
                    <a:pt x="775" y="749"/>
                  </a:cubicBezTo>
                  <a:cubicBezTo>
                    <a:pt x="775" y="749"/>
                    <a:pt x="810" y="709"/>
                    <a:pt x="852" y="642"/>
                  </a:cubicBezTo>
                  <a:cubicBezTo>
                    <a:pt x="895" y="577"/>
                    <a:pt x="940" y="484"/>
                    <a:pt x="974" y="390"/>
                  </a:cubicBezTo>
                  <a:cubicBezTo>
                    <a:pt x="1040" y="200"/>
                    <a:pt x="1071" y="8"/>
                    <a:pt x="1046" y="1"/>
                  </a:cubicBezTo>
                  <a:cubicBezTo>
                    <a:pt x="1046" y="1"/>
                    <a:pt x="1045" y="0"/>
                    <a:pt x="104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979;p51">
              <a:extLst>
                <a:ext uri="{FF2B5EF4-FFF2-40B4-BE49-F238E27FC236}">
                  <a16:creationId xmlns:a16="http://schemas.microsoft.com/office/drawing/2014/main" id="{CA83ACF4-EA51-01A4-FF28-6F0DD30AE7DF}"/>
                </a:ext>
              </a:extLst>
            </p:cNvPr>
            <p:cNvSpPr/>
            <p:nvPr/>
          </p:nvSpPr>
          <p:spPr>
            <a:xfrm>
              <a:off x="4666375" y="1880650"/>
              <a:ext cx="43250" cy="46500"/>
            </a:xfrm>
            <a:custGeom>
              <a:avLst/>
              <a:gdLst/>
              <a:ahLst/>
              <a:cxnLst/>
              <a:rect l="l" t="t" r="r" b="b"/>
              <a:pathLst>
                <a:path w="1730" h="1860" extrusionOk="0">
                  <a:moveTo>
                    <a:pt x="1663" y="1"/>
                  </a:moveTo>
                  <a:lnTo>
                    <a:pt x="1663" y="1"/>
                  </a:lnTo>
                  <a:cubicBezTo>
                    <a:pt x="1663" y="1"/>
                    <a:pt x="1663" y="1"/>
                    <a:pt x="1663" y="1"/>
                  </a:cubicBezTo>
                  <a:cubicBezTo>
                    <a:pt x="1663" y="1"/>
                    <a:pt x="1663" y="1"/>
                    <a:pt x="1663" y="1"/>
                  </a:cubicBezTo>
                  <a:cubicBezTo>
                    <a:pt x="1636" y="1"/>
                    <a:pt x="1625" y="354"/>
                    <a:pt x="1510" y="676"/>
                  </a:cubicBezTo>
                  <a:cubicBezTo>
                    <a:pt x="1456" y="838"/>
                    <a:pt x="1377" y="987"/>
                    <a:pt x="1308" y="1092"/>
                  </a:cubicBezTo>
                  <a:cubicBezTo>
                    <a:pt x="1239" y="1195"/>
                    <a:pt x="1182" y="1255"/>
                    <a:pt x="1182" y="1255"/>
                  </a:cubicBezTo>
                  <a:cubicBezTo>
                    <a:pt x="1182" y="1255"/>
                    <a:pt x="1133" y="1322"/>
                    <a:pt x="1044" y="1408"/>
                  </a:cubicBezTo>
                  <a:cubicBezTo>
                    <a:pt x="955" y="1495"/>
                    <a:pt x="821" y="1599"/>
                    <a:pt x="669" y="1667"/>
                  </a:cubicBezTo>
                  <a:cubicBezTo>
                    <a:pt x="517" y="1739"/>
                    <a:pt x="349" y="1773"/>
                    <a:pt x="223" y="1777"/>
                  </a:cubicBezTo>
                  <a:cubicBezTo>
                    <a:pt x="209" y="1778"/>
                    <a:pt x="196" y="1778"/>
                    <a:pt x="183" y="1778"/>
                  </a:cubicBezTo>
                  <a:cubicBezTo>
                    <a:pt x="99" y="1778"/>
                    <a:pt x="40" y="1763"/>
                    <a:pt x="18" y="1763"/>
                  </a:cubicBezTo>
                  <a:cubicBezTo>
                    <a:pt x="13" y="1763"/>
                    <a:pt x="9" y="1763"/>
                    <a:pt x="8" y="1765"/>
                  </a:cubicBezTo>
                  <a:cubicBezTo>
                    <a:pt x="1" y="1776"/>
                    <a:pt x="80" y="1834"/>
                    <a:pt x="219" y="1853"/>
                  </a:cubicBezTo>
                  <a:cubicBezTo>
                    <a:pt x="254" y="1857"/>
                    <a:pt x="293" y="1860"/>
                    <a:pt x="334" y="1860"/>
                  </a:cubicBezTo>
                  <a:cubicBezTo>
                    <a:pt x="452" y="1860"/>
                    <a:pt x="589" y="1840"/>
                    <a:pt x="719" y="1794"/>
                  </a:cubicBezTo>
                  <a:cubicBezTo>
                    <a:pt x="896" y="1735"/>
                    <a:pt x="1054" y="1632"/>
                    <a:pt x="1161" y="1541"/>
                  </a:cubicBezTo>
                  <a:cubicBezTo>
                    <a:pt x="1269" y="1451"/>
                    <a:pt x="1328" y="1380"/>
                    <a:pt x="1328" y="1380"/>
                  </a:cubicBezTo>
                  <a:cubicBezTo>
                    <a:pt x="1328" y="1380"/>
                    <a:pt x="1388" y="1306"/>
                    <a:pt x="1457" y="1185"/>
                  </a:cubicBezTo>
                  <a:cubicBezTo>
                    <a:pt x="1528" y="1064"/>
                    <a:pt x="1599" y="892"/>
                    <a:pt x="1640" y="715"/>
                  </a:cubicBezTo>
                  <a:cubicBezTo>
                    <a:pt x="1730" y="360"/>
                    <a:pt x="1689" y="1"/>
                    <a:pt x="166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980;p51">
              <a:extLst>
                <a:ext uri="{FF2B5EF4-FFF2-40B4-BE49-F238E27FC236}">
                  <a16:creationId xmlns:a16="http://schemas.microsoft.com/office/drawing/2014/main" id="{8F82F116-21DC-0B76-40D5-60EF6A15864C}"/>
                </a:ext>
              </a:extLst>
            </p:cNvPr>
            <p:cNvSpPr/>
            <p:nvPr/>
          </p:nvSpPr>
          <p:spPr>
            <a:xfrm>
              <a:off x="4698400" y="1854450"/>
              <a:ext cx="48950" cy="64025"/>
            </a:xfrm>
            <a:custGeom>
              <a:avLst/>
              <a:gdLst/>
              <a:ahLst/>
              <a:cxnLst/>
              <a:rect l="l" t="t" r="r" b="b"/>
              <a:pathLst>
                <a:path w="1958" h="2561" extrusionOk="0">
                  <a:moveTo>
                    <a:pt x="1868" y="0"/>
                  </a:moveTo>
                  <a:cubicBezTo>
                    <a:pt x="1868" y="0"/>
                    <a:pt x="1868" y="0"/>
                    <a:pt x="1868" y="0"/>
                  </a:cubicBezTo>
                  <a:cubicBezTo>
                    <a:pt x="1836" y="0"/>
                    <a:pt x="1854" y="462"/>
                    <a:pt x="1793" y="906"/>
                  </a:cubicBezTo>
                  <a:cubicBezTo>
                    <a:pt x="1761" y="1128"/>
                    <a:pt x="1697" y="1340"/>
                    <a:pt x="1628" y="1486"/>
                  </a:cubicBezTo>
                  <a:cubicBezTo>
                    <a:pt x="1561" y="1634"/>
                    <a:pt x="1495" y="1718"/>
                    <a:pt x="1495" y="1718"/>
                  </a:cubicBezTo>
                  <a:cubicBezTo>
                    <a:pt x="1495" y="1718"/>
                    <a:pt x="1443" y="1812"/>
                    <a:pt x="1334" y="1931"/>
                  </a:cubicBezTo>
                  <a:cubicBezTo>
                    <a:pt x="1225" y="2049"/>
                    <a:pt x="1054" y="2188"/>
                    <a:pt x="857" y="2288"/>
                  </a:cubicBezTo>
                  <a:cubicBezTo>
                    <a:pt x="661" y="2389"/>
                    <a:pt x="446" y="2451"/>
                    <a:pt x="281" y="2483"/>
                  </a:cubicBezTo>
                  <a:cubicBezTo>
                    <a:pt x="115" y="2517"/>
                    <a:pt x="0" y="2523"/>
                    <a:pt x="0" y="2538"/>
                  </a:cubicBezTo>
                  <a:cubicBezTo>
                    <a:pt x="0" y="2548"/>
                    <a:pt x="72" y="2561"/>
                    <a:pt x="187" y="2561"/>
                  </a:cubicBezTo>
                  <a:cubicBezTo>
                    <a:pt x="219" y="2561"/>
                    <a:pt x="253" y="2560"/>
                    <a:pt x="290" y="2557"/>
                  </a:cubicBezTo>
                  <a:cubicBezTo>
                    <a:pt x="464" y="2549"/>
                    <a:pt x="697" y="2503"/>
                    <a:pt x="915" y="2410"/>
                  </a:cubicBezTo>
                  <a:cubicBezTo>
                    <a:pt x="1134" y="2320"/>
                    <a:pt x="1331" y="2179"/>
                    <a:pt x="1460" y="2054"/>
                  </a:cubicBezTo>
                  <a:cubicBezTo>
                    <a:pt x="1590" y="1927"/>
                    <a:pt x="1655" y="1822"/>
                    <a:pt x="1655" y="1822"/>
                  </a:cubicBezTo>
                  <a:cubicBezTo>
                    <a:pt x="1655" y="1822"/>
                    <a:pt x="1725" y="1721"/>
                    <a:pt x="1790" y="1554"/>
                  </a:cubicBezTo>
                  <a:cubicBezTo>
                    <a:pt x="1857" y="1385"/>
                    <a:pt x="1911" y="1153"/>
                    <a:pt x="1927" y="920"/>
                  </a:cubicBezTo>
                  <a:cubicBezTo>
                    <a:pt x="1958" y="453"/>
                    <a:pt x="1890" y="0"/>
                    <a:pt x="186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981;p51">
              <a:extLst>
                <a:ext uri="{FF2B5EF4-FFF2-40B4-BE49-F238E27FC236}">
                  <a16:creationId xmlns:a16="http://schemas.microsoft.com/office/drawing/2014/main" id="{EFDF099F-690E-3692-F21E-4C0EC5356AEE}"/>
                </a:ext>
              </a:extLst>
            </p:cNvPr>
            <p:cNvSpPr/>
            <p:nvPr/>
          </p:nvSpPr>
          <p:spPr>
            <a:xfrm>
              <a:off x="4658425" y="1815650"/>
              <a:ext cx="22975" cy="65700"/>
            </a:xfrm>
            <a:custGeom>
              <a:avLst/>
              <a:gdLst/>
              <a:ahLst/>
              <a:cxnLst/>
              <a:rect l="l" t="t" r="r" b="b"/>
              <a:pathLst>
                <a:path w="919" h="2628" extrusionOk="0">
                  <a:moveTo>
                    <a:pt x="884" y="0"/>
                  </a:moveTo>
                  <a:cubicBezTo>
                    <a:pt x="850" y="0"/>
                    <a:pt x="750" y="21"/>
                    <a:pt x="627" y="86"/>
                  </a:cubicBezTo>
                  <a:cubicBezTo>
                    <a:pt x="474" y="166"/>
                    <a:pt x="293" y="321"/>
                    <a:pt x="175" y="524"/>
                  </a:cubicBezTo>
                  <a:cubicBezTo>
                    <a:pt x="51" y="725"/>
                    <a:pt x="0" y="965"/>
                    <a:pt x="4" y="1145"/>
                  </a:cubicBezTo>
                  <a:cubicBezTo>
                    <a:pt x="5" y="1327"/>
                    <a:pt x="58" y="1446"/>
                    <a:pt x="58" y="1446"/>
                  </a:cubicBezTo>
                  <a:cubicBezTo>
                    <a:pt x="58" y="1446"/>
                    <a:pt x="73" y="1497"/>
                    <a:pt x="137" y="1585"/>
                  </a:cubicBezTo>
                  <a:cubicBezTo>
                    <a:pt x="168" y="1630"/>
                    <a:pt x="217" y="1683"/>
                    <a:pt x="289" y="1728"/>
                  </a:cubicBezTo>
                  <a:cubicBezTo>
                    <a:pt x="308" y="1740"/>
                    <a:pt x="326" y="1751"/>
                    <a:pt x="347" y="1760"/>
                  </a:cubicBezTo>
                  <a:cubicBezTo>
                    <a:pt x="358" y="1764"/>
                    <a:pt x="369" y="1770"/>
                    <a:pt x="382" y="1774"/>
                  </a:cubicBezTo>
                  <a:cubicBezTo>
                    <a:pt x="391" y="1777"/>
                    <a:pt x="403" y="1781"/>
                    <a:pt x="404" y="1782"/>
                  </a:cubicBezTo>
                  <a:lnTo>
                    <a:pt x="404" y="1782"/>
                  </a:lnTo>
                  <a:cubicBezTo>
                    <a:pt x="404" y="1781"/>
                    <a:pt x="404" y="1781"/>
                    <a:pt x="404" y="1781"/>
                  </a:cubicBezTo>
                  <a:lnTo>
                    <a:pt x="404" y="1781"/>
                  </a:lnTo>
                  <a:cubicBezTo>
                    <a:pt x="404" y="1782"/>
                    <a:pt x="404" y="1782"/>
                    <a:pt x="404" y="1782"/>
                  </a:cubicBezTo>
                  <a:cubicBezTo>
                    <a:pt x="404" y="1782"/>
                    <a:pt x="404" y="1782"/>
                    <a:pt x="404" y="1782"/>
                  </a:cubicBezTo>
                  <a:lnTo>
                    <a:pt x="404" y="1782"/>
                  </a:lnTo>
                  <a:cubicBezTo>
                    <a:pt x="407" y="1782"/>
                    <a:pt x="410" y="1782"/>
                    <a:pt x="413" y="1782"/>
                  </a:cubicBezTo>
                  <a:cubicBezTo>
                    <a:pt x="415" y="1782"/>
                    <a:pt x="418" y="1782"/>
                    <a:pt x="422" y="1781"/>
                  </a:cubicBezTo>
                  <a:cubicBezTo>
                    <a:pt x="426" y="1780"/>
                    <a:pt x="429" y="1780"/>
                    <a:pt x="430" y="1780"/>
                  </a:cubicBezTo>
                  <a:cubicBezTo>
                    <a:pt x="434" y="1780"/>
                    <a:pt x="428" y="1785"/>
                    <a:pt x="425" y="1791"/>
                  </a:cubicBezTo>
                  <a:lnTo>
                    <a:pt x="421" y="1797"/>
                  </a:lnTo>
                  <a:cubicBezTo>
                    <a:pt x="418" y="1803"/>
                    <a:pt x="424" y="1796"/>
                    <a:pt x="409" y="1814"/>
                  </a:cubicBezTo>
                  <a:cubicBezTo>
                    <a:pt x="389" y="1843"/>
                    <a:pt x="371" y="1873"/>
                    <a:pt x="354" y="1905"/>
                  </a:cubicBezTo>
                  <a:cubicBezTo>
                    <a:pt x="284" y="2031"/>
                    <a:pt x="255" y="2196"/>
                    <a:pt x="301" y="2333"/>
                  </a:cubicBezTo>
                  <a:cubicBezTo>
                    <a:pt x="343" y="2469"/>
                    <a:pt x="439" y="2562"/>
                    <a:pt x="520" y="2600"/>
                  </a:cubicBezTo>
                  <a:cubicBezTo>
                    <a:pt x="566" y="2621"/>
                    <a:pt x="604" y="2627"/>
                    <a:pt x="629" y="2627"/>
                  </a:cubicBezTo>
                  <a:cubicBezTo>
                    <a:pt x="648" y="2627"/>
                    <a:pt x="659" y="2624"/>
                    <a:pt x="659" y="2621"/>
                  </a:cubicBezTo>
                  <a:cubicBezTo>
                    <a:pt x="661" y="2611"/>
                    <a:pt x="607" y="2602"/>
                    <a:pt x="547" y="2553"/>
                  </a:cubicBezTo>
                  <a:cubicBezTo>
                    <a:pt x="485" y="2507"/>
                    <a:pt x="418" y="2419"/>
                    <a:pt x="396" y="2307"/>
                  </a:cubicBezTo>
                  <a:cubicBezTo>
                    <a:pt x="373" y="2196"/>
                    <a:pt x="408" y="2070"/>
                    <a:pt x="473" y="1973"/>
                  </a:cubicBezTo>
                  <a:cubicBezTo>
                    <a:pt x="489" y="1950"/>
                    <a:pt x="506" y="1925"/>
                    <a:pt x="525" y="1904"/>
                  </a:cubicBezTo>
                  <a:cubicBezTo>
                    <a:pt x="531" y="1899"/>
                    <a:pt x="557" y="1868"/>
                    <a:pt x="575" y="1851"/>
                  </a:cubicBezTo>
                  <a:cubicBezTo>
                    <a:pt x="594" y="1830"/>
                    <a:pt x="620" y="1811"/>
                    <a:pt x="644" y="1791"/>
                  </a:cubicBezTo>
                  <a:cubicBezTo>
                    <a:pt x="697" y="1749"/>
                    <a:pt x="747" y="1710"/>
                    <a:pt x="797" y="1673"/>
                  </a:cubicBezTo>
                  <a:cubicBezTo>
                    <a:pt x="819" y="1655"/>
                    <a:pt x="841" y="1638"/>
                    <a:pt x="862" y="1622"/>
                  </a:cubicBezTo>
                  <a:cubicBezTo>
                    <a:pt x="882" y="1606"/>
                    <a:pt x="900" y="1591"/>
                    <a:pt x="919" y="1577"/>
                  </a:cubicBezTo>
                  <a:lnTo>
                    <a:pt x="919" y="1577"/>
                  </a:lnTo>
                  <a:cubicBezTo>
                    <a:pt x="824" y="1591"/>
                    <a:pt x="732" y="1606"/>
                    <a:pt x="644" y="1620"/>
                  </a:cubicBezTo>
                  <a:cubicBezTo>
                    <a:pt x="603" y="1626"/>
                    <a:pt x="571" y="1629"/>
                    <a:pt x="544" y="1629"/>
                  </a:cubicBezTo>
                  <a:cubicBezTo>
                    <a:pt x="518" y="1629"/>
                    <a:pt x="498" y="1626"/>
                    <a:pt x="481" y="1621"/>
                  </a:cubicBezTo>
                  <a:cubicBezTo>
                    <a:pt x="458" y="1614"/>
                    <a:pt x="452" y="1611"/>
                    <a:pt x="446" y="1609"/>
                  </a:cubicBezTo>
                  <a:cubicBezTo>
                    <a:pt x="437" y="1606"/>
                    <a:pt x="431" y="1601"/>
                    <a:pt x="424" y="1599"/>
                  </a:cubicBezTo>
                  <a:cubicBezTo>
                    <a:pt x="409" y="1593"/>
                    <a:pt x="398" y="1584"/>
                    <a:pt x="385" y="1577"/>
                  </a:cubicBezTo>
                  <a:cubicBezTo>
                    <a:pt x="339" y="1545"/>
                    <a:pt x="308" y="1509"/>
                    <a:pt x="287" y="1477"/>
                  </a:cubicBezTo>
                  <a:cubicBezTo>
                    <a:pt x="245" y="1413"/>
                    <a:pt x="235" y="1374"/>
                    <a:pt x="235" y="1374"/>
                  </a:cubicBezTo>
                  <a:cubicBezTo>
                    <a:pt x="235" y="1374"/>
                    <a:pt x="191" y="1289"/>
                    <a:pt x="180" y="1136"/>
                  </a:cubicBezTo>
                  <a:cubicBezTo>
                    <a:pt x="168" y="986"/>
                    <a:pt x="196" y="775"/>
                    <a:pt x="293" y="588"/>
                  </a:cubicBezTo>
                  <a:cubicBezTo>
                    <a:pt x="384" y="400"/>
                    <a:pt x="534" y="242"/>
                    <a:pt x="665" y="149"/>
                  </a:cubicBezTo>
                  <a:cubicBezTo>
                    <a:pt x="797" y="55"/>
                    <a:pt x="902" y="18"/>
                    <a:pt x="896" y="3"/>
                  </a:cubicBezTo>
                  <a:cubicBezTo>
                    <a:pt x="896" y="1"/>
                    <a:pt x="892" y="0"/>
                    <a:pt x="88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982;p51">
              <a:extLst>
                <a:ext uri="{FF2B5EF4-FFF2-40B4-BE49-F238E27FC236}">
                  <a16:creationId xmlns:a16="http://schemas.microsoft.com/office/drawing/2014/main" id="{5A89D1A4-28FD-951F-6858-BD41E5CB1DBE}"/>
                </a:ext>
              </a:extLst>
            </p:cNvPr>
            <p:cNvSpPr/>
            <p:nvPr/>
          </p:nvSpPr>
          <p:spPr>
            <a:xfrm>
              <a:off x="4764400" y="1745625"/>
              <a:ext cx="74350" cy="38000"/>
            </a:xfrm>
            <a:custGeom>
              <a:avLst/>
              <a:gdLst/>
              <a:ahLst/>
              <a:cxnLst/>
              <a:rect l="l" t="t" r="r" b="b"/>
              <a:pathLst>
                <a:path w="2974" h="1520" extrusionOk="0">
                  <a:moveTo>
                    <a:pt x="1613" y="0"/>
                  </a:moveTo>
                  <a:cubicBezTo>
                    <a:pt x="1558" y="0"/>
                    <a:pt x="1500" y="10"/>
                    <a:pt x="1449" y="38"/>
                  </a:cubicBezTo>
                  <a:cubicBezTo>
                    <a:pt x="1376" y="76"/>
                    <a:pt x="1328" y="137"/>
                    <a:pt x="1300" y="195"/>
                  </a:cubicBezTo>
                  <a:cubicBezTo>
                    <a:pt x="1243" y="310"/>
                    <a:pt x="1247" y="420"/>
                    <a:pt x="1261" y="493"/>
                  </a:cubicBezTo>
                  <a:cubicBezTo>
                    <a:pt x="1275" y="564"/>
                    <a:pt x="1291" y="600"/>
                    <a:pt x="1291" y="600"/>
                  </a:cubicBezTo>
                  <a:cubicBezTo>
                    <a:pt x="1291" y="600"/>
                    <a:pt x="1296" y="616"/>
                    <a:pt x="1323" y="666"/>
                  </a:cubicBezTo>
                  <a:cubicBezTo>
                    <a:pt x="1331" y="680"/>
                    <a:pt x="1339" y="692"/>
                    <a:pt x="1348" y="709"/>
                  </a:cubicBezTo>
                  <a:cubicBezTo>
                    <a:pt x="1349" y="712"/>
                    <a:pt x="1349" y="712"/>
                    <a:pt x="1349" y="712"/>
                  </a:cubicBezTo>
                  <a:lnTo>
                    <a:pt x="1349" y="712"/>
                  </a:lnTo>
                  <a:cubicBezTo>
                    <a:pt x="1349" y="712"/>
                    <a:pt x="1349" y="712"/>
                    <a:pt x="1349" y="713"/>
                  </a:cubicBezTo>
                  <a:cubicBezTo>
                    <a:pt x="1352" y="713"/>
                    <a:pt x="1353" y="715"/>
                    <a:pt x="1355" y="717"/>
                  </a:cubicBezTo>
                  <a:cubicBezTo>
                    <a:pt x="1358" y="718"/>
                    <a:pt x="1359" y="719"/>
                    <a:pt x="1354" y="720"/>
                  </a:cubicBezTo>
                  <a:lnTo>
                    <a:pt x="1349" y="722"/>
                  </a:lnTo>
                  <a:lnTo>
                    <a:pt x="1332" y="722"/>
                  </a:lnTo>
                  <a:lnTo>
                    <a:pt x="1300" y="720"/>
                  </a:lnTo>
                  <a:cubicBezTo>
                    <a:pt x="1286" y="719"/>
                    <a:pt x="1271" y="719"/>
                    <a:pt x="1256" y="719"/>
                  </a:cubicBezTo>
                  <a:cubicBezTo>
                    <a:pt x="1225" y="719"/>
                    <a:pt x="1194" y="721"/>
                    <a:pt x="1161" y="723"/>
                  </a:cubicBezTo>
                  <a:cubicBezTo>
                    <a:pt x="964" y="733"/>
                    <a:pt x="737" y="800"/>
                    <a:pt x="545" y="909"/>
                  </a:cubicBezTo>
                  <a:cubicBezTo>
                    <a:pt x="353" y="1017"/>
                    <a:pt x="203" y="1168"/>
                    <a:pt x="117" y="1294"/>
                  </a:cubicBezTo>
                  <a:cubicBezTo>
                    <a:pt x="30" y="1421"/>
                    <a:pt x="1" y="1515"/>
                    <a:pt x="9" y="1519"/>
                  </a:cubicBezTo>
                  <a:cubicBezTo>
                    <a:pt x="10" y="1520"/>
                    <a:pt x="10" y="1520"/>
                    <a:pt x="11" y="1520"/>
                  </a:cubicBezTo>
                  <a:cubicBezTo>
                    <a:pt x="25" y="1520"/>
                    <a:pt x="73" y="1438"/>
                    <a:pt x="165" y="1332"/>
                  </a:cubicBezTo>
                  <a:cubicBezTo>
                    <a:pt x="262" y="1224"/>
                    <a:pt x="416" y="1097"/>
                    <a:pt x="598" y="1011"/>
                  </a:cubicBezTo>
                  <a:cubicBezTo>
                    <a:pt x="779" y="928"/>
                    <a:pt x="982" y="880"/>
                    <a:pt x="1154" y="880"/>
                  </a:cubicBezTo>
                  <a:cubicBezTo>
                    <a:pt x="1158" y="880"/>
                    <a:pt x="1161" y="880"/>
                    <a:pt x="1165" y="880"/>
                  </a:cubicBezTo>
                  <a:cubicBezTo>
                    <a:pt x="1175" y="880"/>
                    <a:pt x="1185" y="880"/>
                    <a:pt x="1194" y="880"/>
                  </a:cubicBezTo>
                  <a:cubicBezTo>
                    <a:pt x="1227" y="880"/>
                    <a:pt x="1259" y="881"/>
                    <a:pt x="1289" y="885"/>
                  </a:cubicBezTo>
                  <a:lnTo>
                    <a:pt x="1316" y="888"/>
                  </a:lnTo>
                  <a:lnTo>
                    <a:pt x="1330" y="890"/>
                  </a:lnTo>
                  <a:cubicBezTo>
                    <a:pt x="1336" y="890"/>
                    <a:pt x="1353" y="894"/>
                    <a:pt x="1359" y="895"/>
                  </a:cubicBezTo>
                  <a:cubicBezTo>
                    <a:pt x="1397" y="904"/>
                    <a:pt x="1435" y="912"/>
                    <a:pt x="1471" y="920"/>
                  </a:cubicBezTo>
                  <a:cubicBezTo>
                    <a:pt x="1615" y="951"/>
                    <a:pt x="1731" y="987"/>
                    <a:pt x="1810" y="1007"/>
                  </a:cubicBezTo>
                  <a:cubicBezTo>
                    <a:pt x="1714" y="885"/>
                    <a:pt x="1637" y="788"/>
                    <a:pt x="1577" y="712"/>
                  </a:cubicBezTo>
                  <a:cubicBezTo>
                    <a:pt x="1550" y="674"/>
                    <a:pt x="1525" y="638"/>
                    <a:pt x="1509" y="611"/>
                  </a:cubicBezTo>
                  <a:cubicBezTo>
                    <a:pt x="1503" y="598"/>
                    <a:pt x="1497" y="586"/>
                    <a:pt x="1491" y="576"/>
                  </a:cubicBezTo>
                  <a:cubicBezTo>
                    <a:pt x="1471" y="538"/>
                    <a:pt x="1469" y="527"/>
                    <a:pt x="1469" y="527"/>
                  </a:cubicBezTo>
                  <a:cubicBezTo>
                    <a:pt x="1474" y="527"/>
                    <a:pt x="1400" y="419"/>
                    <a:pt x="1459" y="272"/>
                  </a:cubicBezTo>
                  <a:cubicBezTo>
                    <a:pt x="1489" y="207"/>
                    <a:pt x="1536" y="163"/>
                    <a:pt x="1633" y="163"/>
                  </a:cubicBezTo>
                  <a:cubicBezTo>
                    <a:pt x="1642" y="163"/>
                    <a:pt x="1652" y="163"/>
                    <a:pt x="1662" y="164"/>
                  </a:cubicBezTo>
                  <a:cubicBezTo>
                    <a:pt x="1780" y="173"/>
                    <a:pt x="1912" y="196"/>
                    <a:pt x="2039" y="230"/>
                  </a:cubicBezTo>
                  <a:cubicBezTo>
                    <a:pt x="2292" y="299"/>
                    <a:pt x="2530" y="427"/>
                    <a:pt x="2694" y="543"/>
                  </a:cubicBezTo>
                  <a:cubicBezTo>
                    <a:pt x="2851" y="654"/>
                    <a:pt x="2945" y="748"/>
                    <a:pt x="2964" y="748"/>
                  </a:cubicBezTo>
                  <a:cubicBezTo>
                    <a:pt x="2965" y="748"/>
                    <a:pt x="2965" y="747"/>
                    <a:pt x="2966" y="747"/>
                  </a:cubicBezTo>
                  <a:cubicBezTo>
                    <a:pt x="2973" y="739"/>
                    <a:pt x="2897" y="623"/>
                    <a:pt x="2740" y="485"/>
                  </a:cubicBezTo>
                  <a:cubicBezTo>
                    <a:pt x="2585" y="345"/>
                    <a:pt x="2348" y="192"/>
                    <a:pt x="2079" y="100"/>
                  </a:cubicBezTo>
                  <a:cubicBezTo>
                    <a:pt x="1946" y="53"/>
                    <a:pt x="1811" y="21"/>
                    <a:pt x="1674" y="4"/>
                  </a:cubicBezTo>
                  <a:cubicBezTo>
                    <a:pt x="1655" y="2"/>
                    <a:pt x="1634" y="0"/>
                    <a:pt x="161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983;p51">
              <a:extLst>
                <a:ext uri="{FF2B5EF4-FFF2-40B4-BE49-F238E27FC236}">
                  <a16:creationId xmlns:a16="http://schemas.microsoft.com/office/drawing/2014/main" id="{8AE33964-FA8D-36EA-ACAA-832620B0B8B0}"/>
                </a:ext>
              </a:extLst>
            </p:cNvPr>
            <p:cNvSpPr/>
            <p:nvPr/>
          </p:nvSpPr>
          <p:spPr>
            <a:xfrm>
              <a:off x="4721250" y="1770825"/>
              <a:ext cx="29975" cy="15350"/>
            </a:xfrm>
            <a:custGeom>
              <a:avLst/>
              <a:gdLst/>
              <a:ahLst/>
              <a:cxnLst/>
              <a:rect l="l" t="t" r="r" b="b"/>
              <a:pathLst>
                <a:path w="1199" h="614" extrusionOk="0">
                  <a:moveTo>
                    <a:pt x="901" y="0"/>
                  </a:moveTo>
                  <a:cubicBezTo>
                    <a:pt x="882" y="0"/>
                    <a:pt x="863" y="1"/>
                    <a:pt x="843" y="2"/>
                  </a:cubicBezTo>
                  <a:cubicBezTo>
                    <a:pt x="661" y="9"/>
                    <a:pt x="489" y="80"/>
                    <a:pt x="489" y="80"/>
                  </a:cubicBezTo>
                  <a:cubicBezTo>
                    <a:pt x="489" y="80"/>
                    <a:pt x="323" y="167"/>
                    <a:pt x="199" y="301"/>
                  </a:cubicBezTo>
                  <a:cubicBezTo>
                    <a:pt x="71" y="435"/>
                    <a:pt x="1" y="601"/>
                    <a:pt x="25" y="612"/>
                  </a:cubicBezTo>
                  <a:cubicBezTo>
                    <a:pt x="26" y="613"/>
                    <a:pt x="27" y="613"/>
                    <a:pt x="29" y="613"/>
                  </a:cubicBezTo>
                  <a:cubicBezTo>
                    <a:pt x="58" y="613"/>
                    <a:pt x="161" y="491"/>
                    <a:pt x="288" y="404"/>
                  </a:cubicBezTo>
                  <a:cubicBezTo>
                    <a:pt x="421" y="311"/>
                    <a:pt x="570" y="254"/>
                    <a:pt x="570" y="254"/>
                  </a:cubicBezTo>
                  <a:cubicBezTo>
                    <a:pt x="570" y="254"/>
                    <a:pt x="708" y="178"/>
                    <a:pt x="865" y="136"/>
                  </a:cubicBezTo>
                  <a:cubicBezTo>
                    <a:pt x="1021" y="93"/>
                    <a:pt x="1189" y="95"/>
                    <a:pt x="1194" y="68"/>
                  </a:cubicBezTo>
                  <a:cubicBezTo>
                    <a:pt x="1199" y="45"/>
                    <a:pt x="1062" y="0"/>
                    <a:pt x="90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984;p51">
              <a:extLst>
                <a:ext uri="{FF2B5EF4-FFF2-40B4-BE49-F238E27FC236}">
                  <a16:creationId xmlns:a16="http://schemas.microsoft.com/office/drawing/2014/main" id="{70569BA5-2455-628B-1C08-BD1C450625E9}"/>
                </a:ext>
              </a:extLst>
            </p:cNvPr>
            <p:cNvSpPr/>
            <p:nvPr/>
          </p:nvSpPr>
          <p:spPr>
            <a:xfrm>
              <a:off x="4769125" y="1825550"/>
              <a:ext cx="60700" cy="41075"/>
            </a:xfrm>
            <a:custGeom>
              <a:avLst/>
              <a:gdLst/>
              <a:ahLst/>
              <a:cxnLst/>
              <a:rect l="l" t="t" r="r" b="b"/>
              <a:pathLst>
                <a:path w="2428" h="1643" extrusionOk="0">
                  <a:moveTo>
                    <a:pt x="2400" y="0"/>
                  </a:moveTo>
                  <a:cubicBezTo>
                    <a:pt x="2374" y="0"/>
                    <a:pt x="2229" y="357"/>
                    <a:pt x="1981" y="638"/>
                  </a:cubicBezTo>
                  <a:cubicBezTo>
                    <a:pt x="1858" y="781"/>
                    <a:pt x="1722" y="909"/>
                    <a:pt x="1610" y="993"/>
                  </a:cubicBezTo>
                  <a:cubicBezTo>
                    <a:pt x="1499" y="1079"/>
                    <a:pt x="1419" y="1127"/>
                    <a:pt x="1419" y="1127"/>
                  </a:cubicBezTo>
                  <a:cubicBezTo>
                    <a:pt x="1419" y="1127"/>
                    <a:pt x="1345" y="1182"/>
                    <a:pt x="1223" y="1251"/>
                  </a:cubicBezTo>
                  <a:cubicBezTo>
                    <a:pt x="1104" y="1322"/>
                    <a:pt x="934" y="1400"/>
                    <a:pt x="753" y="1458"/>
                  </a:cubicBezTo>
                  <a:cubicBezTo>
                    <a:pt x="393" y="1580"/>
                    <a:pt x="4" y="1576"/>
                    <a:pt x="3" y="1602"/>
                  </a:cubicBezTo>
                  <a:cubicBezTo>
                    <a:pt x="0" y="1617"/>
                    <a:pt x="134" y="1642"/>
                    <a:pt x="322" y="1642"/>
                  </a:cubicBezTo>
                  <a:cubicBezTo>
                    <a:pt x="459" y="1642"/>
                    <a:pt x="624" y="1629"/>
                    <a:pt x="788" y="1590"/>
                  </a:cubicBezTo>
                  <a:cubicBezTo>
                    <a:pt x="983" y="1547"/>
                    <a:pt x="1171" y="1475"/>
                    <a:pt x="1306" y="1409"/>
                  </a:cubicBezTo>
                  <a:cubicBezTo>
                    <a:pt x="1441" y="1343"/>
                    <a:pt x="1526" y="1287"/>
                    <a:pt x="1526" y="1287"/>
                  </a:cubicBezTo>
                  <a:cubicBezTo>
                    <a:pt x="1526" y="1287"/>
                    <a:pt x="1610" y="1230"/>
                    <a:pt x="1723" y="1130"/>
                  </a:cubicBezTo>
                  <a:cubicBezTo>
                    <a:pt x="1837" y="1032"/>
                    <a:pt x="1974" y="884"/>
                    <a:pt x="2090" y="722"/>
                  </a:cubicBezTo>
                  <a:cubicBezTo>
                    <a:pt x="2326" y="395"/>
                    <a:pt x="2427" y="6"/>
                    <a:pt x="2401" y="0"/>
                  </a:cubicBezTo>
                  <a:cubicBezTo>
                    <a:pt x="2400" y="0"/>
                    <a:pt x="2400" y="0"/>
                    <a:pt x="240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985;p51">
              <a:extLst>
                <a:ext uri="{FF2B5EF4-FFF2-40B4-BE49-F238E27FC236}">
                  <a16:creationId xmlns:a16="http://schemas.microsoft.com/office/drawing/2014/main" id="{5E5FDAEB-7EF9-4B0D-0341-4A9DD2B0DF68}"/>
                </a:ext>
              </a:extLst>
            </p:cNvPr>
            <p:cNvSpPr/>
            <p:nvPr/>
          </p:nvSpPr>
          <p:spPr>
            <a:xfrm>
              <a:off x="4787075" y="1798675"/>
              <a:ext cx="34875" cy="9275"/>
            </a:xfrm>
            <a:custGeom>
              <a:avLst/>
              <a:gdLst/>
              <a:ahLst/>
              <a:cxnLst/>
              <a:rect l="l" t="t" r="r" b="b"/>
              <a:pathLst>
                <a:path w="1395" h="371" extrusionOk="0">
                  <a:moveTo>
                    <a:pt x="935" y="1"/>
                  </a:moveTo>
                  <a:cubicBezTo>
                    <a:pt x="787" y="1"/>
                    <a:pt x="660" y="19"/>
                    <a:pt x="660" y="19"/>
                  </a:cubicBezTo>
                  <a:cubicBezTo>
                    <a:pt x="660" y="19"/>
                    <a:pt x="479" y="66"/>
                    <a:pt x="313" y="148"/>
                  </a:cubicBezTo>
                  <a:cubicBezTo>
                    <a:pt x="144" y="230"/>
                    <a:pt x="0" y="343"/>
                    <a:pt x="14" y="366"/>
                  </a:cubicBezTo>
                  <a:cubicBezTo>
                    <a:pt x="16" y="369"/>
                    <a:pt x="21" y="370"/>
                    <a:pt x="28" y="370"/>
                  </a:cubicBezTo>
                  <a:cubicBezTo>
                    <a:pt x="74" y="370"/>
                    <a:pt x="215" y="315"/>
                    <a:pt x="360" y="276"/>
                  </a:cubicBezTo>
                  <a:cubicBezTo>
                    <a:pt x="528" y="232"/>
                    <a:pt x="698" y="208"/>
                    <a:pt x="698" y="208"/>
                  </a:cubicBezTo>
                  <a:cubicBezTo>
                    <a:pt x="698" y="208"/>
                    <a:pt x="863" y="163"/>
                    <a:pt x="1037" y="139"/>
                  </a:cubicBezTo>
                  <a:cubicBezTo>
                    <a:pt x="1209" y="114"/>
                    <a:pt x="1388" y="114"/>
                    <a:pt x="1391" y="88"/>
                  </a:cubicBezTo>
                  <a:cubicBezTo>
                    <a:pt x="1395" y="61"/>
                    <a:pt x="1216" y="13"/>
                    <a:pt x="1032" y="4"/>
                  </a:cubicBezTo>
                  <a:cubicBezTo>
                    <a:pt x="999" y="1"/>
                    <a:pt x="967" y="1"/>
                    <a:pt x="93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986;p51">
              <a:extLst>
                <a:ext uri="{FF2B5EF4-FFF2-40B4-BE49-F238E27FC236}">
                  <a16:creationId xmlns:a16="http://schemas.microsoft.com/office/drawing/2014/main" id="{F125299C-097F-7090-12ED-E3839D9D65C8}"/>
                </a:ext>
              </a:extLst>
            </p:cNvPr>
            <p:cNvSpPr/>
            <p:nvPr/>
          </p:nvSpPr>
          <p:spPr>
            <a:xfrm>
              <a:off x="4960525" y="1874625"/>
              <a:ext cx="46525" cy="46150"/>
            </a:xfrm>
            <a:custGeom>
              <a:avLst/>
              <a:gdLst/>
              <a:ahLst/>
              <a:cxnLst/>
              <a:rect l="l" t="t" r="r" b="b"/>
              <a:pathLst>
                <a:path w="1861" h="1846" extrusionOk="0">
                  <a:moveTo>
                    <a:pt x="128" y="1"/>
                  </a:moveTo>
                  <a:cubicBezTo>
                    <a:pt x="115" y="1"/>
                    <a:pt x="83" y="91"/>
                    <a:pt x="55" y="231"/>
                  </a:cubicBezTo>
                  <a:cubicBezTo>
                    <a:pt x="25" y="373"/>
                    <a:pt x="1" y="570"/>
                    <a:pt x="28" y="770"/>
                  </a:cubicBezTo>
                  <a:cubicBezTo>
                    <a:pt x="54" y="971"/>
                    <a:pt x="136" y="1161"/>
                    <a:pt x="220" y="1289"/>
                  </a:cubicBezTo>
                  <a:cubicBezTo>
                    <a:pt x="302" y="1418"/>
                    <a:pt x="377" y="1489"/>
                    <a:pt x="377" y="1489"/>
                  </a:cubicBezTo>
                  <a:cubicBezTo>
                    <a:pt x="377" y="1489"/>
                    <a:pt x="449" y="1563"/>
                    <a:pt x="578" y="1646"/>
                  </a:cubicBezTo>
                  <a:cubicBezTo>
                    <a:pt x="706" y="1729"/>
                    <a:pt x="899" y="1811"/>
                    <a:pt x="1099" y="1835"/>
                  </a:cubicBezTo>
                  <a:cubicBezTo>
                    <a:pt x="1153" y="1842"/>
                    <a:pt x="1207" y="1846"/>
                    <a:pt x="1260" y="1846"/>
                  </a:cubicBezTo>
                  <a:cubicBezTo>
                    <a:pt x="1403" y="1846"/>
                    <a:pt x="1537" y="1821"/>
                    <a:pt x="1639" y="1787"/>
                  </a:cubicBezTo>
                  <a:cubicBezTo>
                    <a:pt x="1781" y="1740"/>
                    <a:pt x="1861" y="1683"/>
                    <a:pt x="1856" y="1673"/>
                  </a:cubicBezTo>
                  <a:cubicBezTo>
                    <a:pt x="1855" y="1670"/>
                    <a:pt x="1851" y="1669"/>
                    <a:pt x="1846" y="1669"/>
                  </a:cubicBezTo>
                  <a:cubicBezTo>
                    <a:pt x="1819" y="1669"/>
                    <a:pt x="1737" y="1696"/>
                    <a:pt x="1622" y="1715"/>
                  </a:cubicBezTo>
                  <a:cubicBezTo>
                    <a:pt x="1558" y="1726"/>
                    <a:pt x="1483" y="1732"/>
                    <a:pt x="1404" y="1732"/>
                  </a:cubicBezTo>
                  <a:cubicBezTo>
                    <a:pt x="1313" y="1732"/>
                    <a:pt x="1216" y="1724"/>
                    <a:pt x="1123" y="1701"/>
                  </a:cubicBezTo>
                  <a:cubicBezTo>
                    <a:pt x="946" y="1664"/>
                    <a:pt x="786" y="1580"/>
                    <a:pt x="679" y="1500"/>
                  </a:cubicBezTo>
                  <a:cubicBezTo>
                    <a:pt x="573" y="1420"/>
                    <a:pt x="514" y="1354"/>
                    <a:pt x="514" y="1354"/>
                  </a:cubicBezTo>
                  <a:cubicBezTo>
                    <a:pt x="514" y="1354"/>
                    <a:pt x="448" y="1296"/>
                    <a:pt x="368" y="1189"/>
                  </a:cubicBezTo>
                  <a:cubicBezTo>
                    <a:pt x="286" y="1082"/>
                    <a:pt x="203" y="923"/>
                    <a:pt x="163" y="746"/>
                  </a:cubicBezTo>
                  <a:cubicBezTo>
                    <a:pt x="120" y="570"/>
                    <a:pt x="123" y="381"/>
                    <a:pt x="130" y="241"/>
                  </a:cubicBezTo>
                  <a:cubicBezTo>
                    <a:pt x="136" y="99"/>
                    <a:pt x="141" y="3"/>
                    <a:pt x="128" y="1"/>
                  </a:cubicBezTo>
                  <a:cubicBezTo>
                    <a:pt x="128" y="1"/>
                    <a:pt x="128" y="1"/>
                    <a:pt x="12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987;p51">
              <a:extLst>
                <a:ext uri="{FF2B5EF4-FFF2-40B4-BE49-F238E27FC236}">
                  <a16:creationId xmlns:a16="http://schemas.microsoft.com/office/drawing/2014/main" id="{73CE18A0-7684-A65F-759D-5057D189FFD5}"/>
                </a:ext>
              </a:extLst>
            </p:cNvPr>
            <p:cNvSpPr/>
            <p:nvPr/>
          </p:nvSpPr>
          <p:spPr>
            <a:xfrm>
              <a:off x="4974675" y="1922400"/>
              <a:ext cx="39975" cy="50525"/>
            </a:xfrm>
            <a:custGeom>
              <a:avLst/>
              <a:gdLst/>
              <a:ahLst/>
              <a:cxnLst/>
              <a:rect l="l" t="t" r="r" b="b"/>
              <a:pathLst>
                <a:path w="1599" h="2021" extrusionOk="0">
                  <a:moveTo>
                    <a:pt x="188" y="0"/>
                  </a:moveTo>
                  <a:cubicBezTo>
                    <a:pt x="174" y="0"/>
                    <a:pt x="123" y="78"/>
                    <a:pt x="79" y="210"/>
                  </a:cubicBezTo>
                  <a:cubicBezTo>
                    <a:pt x="32" y="345"/>
                    <a:pt x="0" y="537"/>
                    <a:pt x="13" y="730"/>
                  </a:cubicBezTo>
                  <a:cubicBezTo>
                    <a:pt x="24" y="924"/>
                    <a:pt x="82" y="1115"/>
                    <a:pt x="145" y="1248"/>
                  </a:cubicBezTo>
                  <a:cubicBezTo>
                    <a:pt x="208" y="1379"/>
                    <a:pt x="260" y="1459"/>
                    <a:pt x="260" y="1459"/>
                  </a:cubicBezTo>
                  <a:cubicBezTo>
                    <a:pt x="260" y="1459"/>
                    <a:pt x="314" y="1538"/>
                    <a:pt x="402" y="1650"/>
                  </a:cubicBezTo>
                  <a:cubicBezTo>
                    <a:pt x="448" y="1706"/>
                    <a:pt x="505" y="1771"/>
                    <a:pt x="580" y="1831"/>
                  </a:cubicBezTo>
                  <a:cubicBezTo>
                    <a:pt x="655" y="1893"/>
                    <a:pt x="747" y="1941"/>
                    <a:pt x="842" y="1970"/>
                  </a:cubicBezTo>
                  <a:cubicBezTo>
                    <a:pt x="962" y="2009"/>
                    <a:pt x="1083" y="2020"/>
                    <a:pt x="1191" y="2020"/>
                  </a:cubicBezTo>
                  <a:cubicBezTo>
                    <a:pt x="1255" y="2020"/>
                    <a:pt x="1315" y="2016"/>
                    <a:pt x="1366" y="2012"/>
                  </a:cubicBezTo>
                  <a:cubicBezTo>
                    <a:pt x="1507" y="1997"/>
                    <a:pt x="1599" y="1978"/>
                    <a:pt x="1597" y="1964"/>
                  </a:cubicBezTo>
                  <a:cubicBezTo>
                    <a:pt x="1595" y="1951"/>
                    <a:pt x="1503" y="1946"/>
                    <a:pt x="1365" y="1936"/>
                  </a:cubicBezTo>
                  <a:cubicBezTo>
                    <a:pt x="1230" y="1927"/>
                    <a:pt x="1046" y="1911"/>
                    <a:pt x="889" y="1843"/>
                  </a:cubicBezTo>
                  <a:cubicBezTo>
                    <a:pt x="729" y="1779"/>
                    <a:pt x="618" y="1654"/>
                    <a:pt x="544" y="1543"/>
                  </a:cubicBezTo>
                  <a:cubicBezTo>
                    <a:pt x="468" y="1434"/>
                    <a:pt x="421" y="1356"/>
                    <a:pt x="421" y="1356"/>
                  </a:cubicBezTo>
                  <a:cubicBezTo>
                    <a:pt x="421" y="1356"/>
                    <a:pt x="368" y="1283"/>
                    <a:pt x="304" y="1169"/>
                  </a:cubicBezTo>
                  <a:cubicBezTo>
                    <a:pt x="240" y="1054"/>
                    <a:pt x="176" y="891"/>
                    <a:pt x="150" y="716"/>
                  </a:cubicBezTo>
                  <a:cubicBezTo>
                    <a:pt x="122" y="542"/>
                    <a:pt x="130" y="362"/>
                    <a:pt x="152" y="228"/>
                  </a:cubicBezTo>
                  <a:cubicBezTo>
                    <a:pt x="173" y="94"/>
                    <a:pt x="203" y="6"/>
                    <a:pt x="189" y="0"/>
                  </a:cubicBezTo>
                  <a:cubicBezTo>
                    <a:pt x="189" y="0"/>
                    <a:pt x="188" y="0"/>
                    <a:pt x="18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988;p51">
              <a:extLst>
                <a:ext uri="{FF2B5EF4-FFF2-40B4-BE49-F238E27FC236}">
                  <a16:creationId xmlns:a16="http://schemas.microsoft.com/office/drawing/2014/main" id="{7DF93338-047C-B95C-F351-8C9B6E95CFBA}"/>
                </a:ext>
              </a:extLst>
            </p:cNvPr>
            <p:cNvSpPr/>
            <p:nvPr/>
          </p:nvSpPr>
          <p:spPr>
            <a:xfrm>
              <a:off x="5016400" y="1813700"/>
              <a:ext cx="20150" cy="56300"/>
            </a:xfrm>
            <a:custGeom>
              <a:avLst/>
              <a:gdLst/>
              <a:ahLst/>
              <a:cxnLst/>
              <a:rect l="l" t="t" r="r" b="b"/>
              <a:pathLst>
                <a:path w="806" h="2252" extrusionOk="0">
                  <a:moveTo>
                    <a:pt x="21" y="0"/>
                  </a:moveTo>
                  <a:cubicBezTo>
                    <a:pt x="18" y="0"/>
                    <a:pt x="16" y="1"/>
                    <a:pt x="15" y="2"/>
                  </a:cubicBezTo>
                  <a:cubicBezTo>
                    <a:pt x="1" y="24"/>
                    <a:pt x="269" y="212"/>
                    <a:pt x="419" y="489"/>
                  </a:cubicBezTo>
                  <a:cubicBezTo>
                    <a:pt x="495" y="624"/>
                    <a:pt x="549" y="769"/>
                    <a:pt x="574" y="881"/>
                  </a:cubicBezTo>
                  <a:cubicBezTo>
                    <a:pt x="601" y="991"/>
                    <a:pt x="606" y="1068"/>
                    <a:pt x="606" y="1068"/>
                  </a:cubicBezTo>
                  <a:cubicBezTo>
                    <a:pt x="606" y="1068"/>
                    <a:pt x="619" y="1142"/>
                    <a:pt x="623" y="1256"/>
                  </a:cubicBezTo>
                  <a:cubicBezTo>
                    <a:pt x="627" y="1369"/>
                    <a:pt x="614" y="1524"/>
                    <a:pt x="574" y="1675"/>
                  </a:cubicBezTo>
                  <a:cubicBezTo>
                    <a:pt x="501" y="1981"/>
                    <a:pt x="292" y="2232"/>
                    <a:pt x="310" y="2250"/>
                  </a:cubicBezTo>
                  <a:cubicBezTo>
                    <a:pt x="311" y="2251"/>
                    <a:pt x="312" y="2251"/>
                    <a:pt x="313" y="2251"/>
                  </a:cubicBezTo>
                  <a:cubicBezTo>
                    <a:pt x="329" y="2251"/>
                    <a:pt x="394" y="2203"/>
                    <a:pt x="470" y="2115"/>
                  </a:cubicBezTo>
                  <a:cubicBezTo>
                    <a:pt x="553" y="2021"/>
                    <a:pt x="642" y="1875"/>
                    <a:pt x="703" y="1718"/>
                  </a:cubicBezTo>
                  <a:cubicBezTo>
                    <a:pt x="763" y="1559"/>
                    <a:pt x="794" y="1389"/>
                    <a:pt x="799" y="1260"/>
                  </a:cubicBezTo>
                  <a:cubicBezTo>
                    <a:pt x="805" y="1130"/>
                    <a:pt x="795" y="1043"/>
                    <a:pt x="795" y="1043"/>
                  </a:cubicBezTo>
                  <a:cubicBezTo>
                    <a:pt x="795" y="1043"/>
                    <a:pt x="783" y="957"/>
                    <a:pt x="744" y="833"/>
                  </a:cubicBezTo>
                  <a:cubicBezTo>
                    <a:pt x="704" y="709"/>
                    <a:pt x="632" y="552"/>
                    <a:pt x="532" y="415"/>
                  </a:cubicBezTo>
                  <a:cubicBezTo>
                    <a:pt x="431" y="277"/>
                    <a:pt x="307" y="160"/>
                    <a:pt x="202" y="91"/>
                  </a:cubicBezTo>
                  <a:cubicBezTo>
                    <a:pt x="113" y="30"/>
                    <a:pt x="43" y="0"/>
                    <a:pt x="2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989;p51">
              <a:extLst>
                <a:ext uri="{FF2B5EF4-FFF2-40B4-BE49-F238E27FC236}">
                  <a16:creationId xmlns:a16="http://schemas.microsoft.com/office/drawing/2014/main" id="{3386889A-FC89-8D2A-50B3-B8FF859C0289}"/>
                </a:ext>
              </a:extLst>
            </p:cNvPr>
            <p:cNvSpPr/>
            <p:nvPr/>
          </p:nvSpPr>
          <p:spPr>
            <a:xfrm>
              <a:off x="4906675" y="1828025"/>
              <a:ext cx="37900" cy="28725"/>
            </a:xfrm>
            <a:custGeom>
              <a:avLst/>
              <a:gdLst/>
              <a:ahLst/>
              <a:cxnLst/>
              <a:rect l="l" t="t" r="r" b="b"/>
              <a:pathLst>
                <a:path w="1516" h="1149" extrusionOk="0">
                  <a:moveTo>
                    <a:pt x="31" y="0"/>
                  </a:moveTo>
                  <a:cubicBezTo>
                    <a:pt x="19" y="0"/>
                    <a:pt x="0" y="68"/>
                    <a:pt x="2" y="171"/>
                  </a:cubicBezTo>
                  <a:cubicBezTo>
                    <a:pt x="2" y="275"/>
                    <a:pt x="30" y="414"/>
                    <a:pt x="85" y="545"/>
                  </a:cubicBezTo>
                  <a:cubicBezTo>
                    <a:pt x="142" y="675"/>
                    <a:pt x="227" y="792"/>
                    <a:pt x="303" y="870"/>
                  </a:cubicBezTo>
                  <a:cubicBezTo>
                    <a:pt x="378" y="949"/>
                    <a:pt x="440" y="989"/>
                    <a:pt x="440" y="989"/>
                  </a:cubicBezTo>
                  <a:cubicBezTo>
                    <a:pt x="440" y="989"/>
                    <a:pt x="501" y="1031"/>
                    <a:pt x="602" y="1071"/>
                  </a:cubicBezTo>
                  <a:cubicBezTo>
                    <a:pt x="702" y="1112"/>
                    <a:pt x="845" y="1146"/>
                    <a:pt x="986" y="1148"/>
                  </a:cubicBezTo>
                  <a:cubicBezTo>
                    <a:pt x="993" y="1148"/>
                    <a:pt x="1000" y="1148"/>
                    <a:pt x="1007" y="1148"/>
                  </a:cubicBezTo>
                  <a:cubicBezTo>
                    <a:pt x="1142" y="1148"/>
                    <a:pt x="1272" y="1120"/>
                    <a:pt x="1363" y="1083"/>
                  </a:cubicBezTo>
                  <a:cubicBezTo>
                    <a:pt x="1460" y="1045"/>
                    <a:pt x="1515" y="1002"/>
                    <a:pt x="1510" y="991"/>
                  </a:cubicBezTo>
                  <a:cubicBezTo>
                    <a:pt x="1509" y="989"/>
                    <a:pt x="1505" y="988"/>
                    <a:pt x="1497" y="988"/>
                  </a:cubicBezTo>
                  <a:cubicBezTo>
                    <a:pt x="1455" y="988"/>
                    <a:pt x="1312" y="1026"/>
                    <a:pt x="1148" y="1026"/>
                  </a:cubicBezTo>
                  <a:cubicBezTo>
                    <a:pt x="1098" y="1026"/>
                    <a:pt x="1047" y="1023"/>
                    <a:pt x="996" y="1014"/>
                  </a:cubicBezTo>
                  <a:cubicBezTo>
                    <a:pt x="873" y="993"/>
                    <a:pt x="756" y="952"/>
                    <a:pt x="676" y="909"/>
                  </a:cubicBezTo>
                  <a:cubicBezTo>
                    <a:pt x="596" y="869"/>
                    <a:pt x="548" y="832"/>
                    <a:pt x="548" y="832"/>
                  </a:cubicBezTo>
                  <a:cubicBezTo>
                    <a:pt x="548" y="832"/>
                    <a:pt x="495" y="801"/>
                    <a:pt x="425" y="742"/>
                  </a:cubicBezTo>
                  <a:cubicBezTo>
                    <a:pt x="355" y="683"/>
                    <a:pt x="271" y="592"/>
                    <a:pt x="207" y="483"/>
                  </a:cubicBezTo>
                  <a:cubicBezTo>
                    <a:pt x="69" y="268"/>
                    <a:pt x="57" y="0"/>
                    <a:pt x="31" y="0"/>
                  </a:cubicBezTo>
                  <a:cubicBezTo>
                    <a:pt x="31" y="0"/>
                    <a:pt x="31" y="0"/>
                    <a:pt x="3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990;p51">
              <a:extLst>
                <a:ext uri="{FF2B5EF4-FFF2-40B4-BE49-F238E27FC236}">
                  <a16:creationId xmlns:a16="http://schemas.microsoft.com/office/drawing/2014/main" id="{E74DC38A-483F-618C-61D2-C8AD537C510C}"/>
                </a:ext>
              </a:extLst>
            </p:cNvPr>
            <p:cNvSpPr/>
            <p:nvPr/>
          </p:nvSpPr>
          <p:spPr>
            <a:xfrm>
              <a:off x="4954400" y="1775475"/>
              <a:ext cx="45200" cy="64350"/>
            </a:xfrm>
            <a:custGeom>
              <a:avLst/>
              <a:gdLst/>
              <a:ahLst/>
              <a:cxnLst/>
              <a:rect l="l" t="t" r="r" b="b"/>
              <a:pathLst>
                <a:path w="1808" h="2574" extrusionOk="0">
                  <a:moveTo>
                    <a:pt x="1152" y="1124"/>
                  </a:moveTo>
                  <a:cubicBezTo>
                    <a:pt x="1152" y="1124"/>
                    <a:pt x="1152" y="1124"/>
                    <a:pt x="1152" y="1124"/>
                  </a:cubicBezTo>
                  <a:lnTo>
                    <a:pt x="1152" y="1124"/>
                  </a:lnTo>
                  <a:cubicBezTo>
                    <a:pt x="1152" y="1124"/>
                    <a:pt x="1153" y="1124"/>
                    <a:pt x="1152" y="1124"/>
                  </a:cubicBezTo>
                  <a:cubicBezTo>
                    <a:pt x="1152" y="1124"/>
                    <a:pt x="1152" y="1124"/>
                    <a:pt x="1152" y="1124"/>
                  </a:cubicBezTo>
                  <a:close/>
                  <a:moveTo>
                    <a:pt x="1152" y="1124"/>
                  </a:moveTo>
                  <a:lnTo>
                    <a:pt x="1152" y="1124"/>
                  </a:lnTo>
                  <a:cubicBezTo>
                    <a:pt x="1152" y="1125"/>
                    <a:pt x="1152" y="1125"/>
                    <a:pt x="1152" y="1125"/>
                  </a:cubicBezTo>
                  <a:lnTo>
                    <a:pt x="1152" y="1125"/>
                  </a:lnTo>
                  <a:cubicBezTo>
                    <a:pt x="1151" y="1125"/>
                    <a:pt x="1151" y="1125"/>
                    <a:pt x="1152" y="1124"/>
                  </a:cubicBezTo>
                  <a:close/>
                  <a:moveTo>
                    <a:pt x="282" y="0"/>
                  </a:moveTo>
                  <a:cubicBezTo>
                    <a:pt x="101" y="0"/>
                    <a:pt x="1" y="74"/>
                    <a:pt x="7" y="80"/>
                  </a:cubicBezTo>
                  <a:cubicBezTo>
                    <a:pt x="8" y="83"/>
                    <a:pt x="11" y="83"/>
                    <a:pt x="16" y="83"/>
                  </a:cubicBezTo>
                  <a:cubicBezTo>
                    <a:pt x="38" y="83"/>
                    <a:pt x="99" y="66"/>
                    <a:pt x="186" y="66"/>
                  </a:cubicBezTo>
                  <a:cubicBezTo>
                    <a:pt x="216" y="66"/>
                    <a:pt x="250" y="68"/>
                    <a:pt x="286" y="74"/>
                  </a:cubicBezTo>
                  <a:cubicBezTo>
                    <a:pt x="448" y="96"/>
                    <a:pt x="655" y="203"/>
                    <a:pt x="778" y="379"/>
                  </a:cubicBezTo>
                  <a:cubicBezTo>
                    <a:pt x="906" y="553"/>
                    <a:pt x="951" y="775"/>
                    <a:pt x="961" y="938"/>
                  </a:cubicBezTo>
                  <a:cubicBezTo>
                    <a:pt x="963" y="979"/>
                    <a:pt x="963" y="1018"/>
                    <a:pt x="963" y="1052"/>
                  </a:cubicBezTo>
                  <a:cubicBezTo>
                    <a:pt x="963" y="1069"/>
                    <a:pt x="962" y="1085"/>
                    <a:pt x="962" y="1100"/>
                  </a:cubicBezTo>
                  <a:cubicBezTo>
                    <a:pt x="961" y="1124"/>
                    <a:pt x="959" y="1148"/>
                    <a:pt x="957" y="1169"/>
                  </a:cubicBezTo>
                  <a:cubicBezTo>
                    <a:pt x="951" y="1271"/>
                    <a:pt x="946" y="1330"/>
                    <a:pt x="946" y="1334"/>
                  </a:cubicBezTo>
                  <a:lnTo>
                    <a:pt x="977" y="1330"/>
                  </a:lnTo>
                  <a:cubicBezTo>
                    <a:pt x="977" y="1330"/>
                    <a:pt x="992" y="1327"/>
                    <a:pt x="1021" y="1324"/>
                  </a:cubicBezTo>
                  <a:cubicBezTo>
                    <a:pt x="1052" y="1318"/>
                    <a:pt x="1095" y="1314"/>
                    <a:pt x="1143" y="1313"/>
                  </a:cubicBezTo>
                  <a:cubicBezTo>
                    <a:pt x="1184" y="1313"/>
                    <a:pt x="1245" y="1321"/>
                    <a:pt x="1313" y="1352"/>
                  </a:cubicBezTo>
                  <a:cubicBezTo>
                    <a:pt x="1453" y="1407"/>
                    <a:pt x="1594" y="1580"/>
                    <a:pt x="1636" y="1798"/>
                  </a:cubicBezTo>
                  <a:cubicBezTo>
                    <a:pt x="1685" y="2011"/>
                    <a:pt x="1631" y="2240"/>
                    <a:pt x="1536" y="2375"/>
                  </a:cubicBezTo>
                  <a:cubicBezTo>
                    <a:pt x="1444" y="2515"/>
                    <a:pt x="1327" y="2556"/>
                    <a:pt x="1333" y="2571"/>
                  </a:cubicBezTo>
                  <a:cubicBezTo>
                    <a:pt x="1333" y="2573"/>
                    <a:pt x="1336" y="2574"/>
                    <a:pt x="1342" y="2574"/>
                  </a:cubicBezTo>
                  <a:cubicBezTo>
                    <a:pt x="1373" y="2574"/>
                    <a:pt x="1487" y="2545"/>
                    <a:pt x="1596" y="2424"/>
                  </a:cubicBezTo>
                  <a:cubicBezTo>
                    <a:pt x="1720" y="2285"/>
                    <a:pt x="1808" y="2029"/>
                    <a:pt x="1770" y="1777"/>
                  </a:cubicBezTo>
                  <a:cubicBezTo>
                    <a:pt x="1754" y="1652"/>
                    <a:pt x="1712" y="1527"/>
                    <a:pt x="1643" y="1425"/>
                  </a:cubicBezTo>
                  <a:cubicBezTo>
                    <a:pt x="1577" y="1320"/>
                    <a:pt x="1483" y="1242"/>
                    <a:pt x="1393" y="1196"/>
                  </a:cubicBezTo>
                  <a:cubicBezTo>
                    <a:pt x="1303" y="1149"/>
                    <a:pt x="1216" y="1130"/>
                    <a:pt x="1154" y="1126"/>
                  </a:cubicBezTo>
                  <a:cubicBezTo>
                    <a:pt x="1153" y="1126"/>
                    <a:pt x="1153" y="1126"/>
                    <a:pt x="1152" y="1126"/>
                  </a:cubicBezTo>
                  <a:lnTo>
                    <a:pt x="1152" y="1126"/>
                  </a:lnTo>
                  <a:cubicBezTo>
                    <a:pt x="1152" y="1126"/>
                    <a:pt x="1152" y="1126"/>
                    <a:pt x="1152" y="1126"/>
                  </a:cubicBezTo>
                  <a:cubicBezTo>
                    <a:pt x="1152" y="1126"/>
                    <a:pt x="1152" y="1126"/>
                    <a:pt x="1152" y="1125"/>
                  </a:cubicBezTo>
                  <a:lnTo>
                    <a:pt x="1152" y="1125"/>
                  </a:lnTo>
                  <a:cubicBezTo>
                    <a:pt x="1152" y="1126"/>
                    <a:pt x="1152" y="1126"/>
                    <a:pt x="1152" y="1126"/>
                  </a:cubicBezTo>
                  <a:lnTo>
                    <a:pt x="1152" y="1126"/>
                  </a:lnTo>
                  <a:cubicBezTo>
                    <a:pt x="1152" y="1125"/>
                    <a:pt x="1152" y="1125"/>
                    <a:pt x="1152" y="1124"/>
                  </a:cubicBezTo>
                  <a:lnTo>
                    <a:pt x="1152" y="1124"/>
                  </a:lnTo>
                  <a:cubicBezTo>
                    <a:pt x="1152" y="1124"/>
                    <a:pt x="1152" y="1124"/>
                    <a:pt x="1152" y="1124"/>
                  </a:cubicBezTo>
                  <a:lnTo>
                    <a:pt x="1152" y="1124"/>
                  </a:lnTo>
                  <a:cubicBezTo>
                    <a:pt x="1152" y="1123"/>
                    <a:pt x="1151" y="1122"/>
                    <a:pt x="1151" y="1119"/>
                  </a:cubicBezTo>
                  <a:cubicBezTo>
                    <a:pt x="1149" y="1101"/>
                    <a:pt x="1149" y="1076"/>
                    <a:pt x="1148" y="1050"/>
                  </a:cubicBezTo>
                  <a:cubicBezTo>
                    <a:pt x="1146" y="1011"/>
                    <a:pt x="1143" y="970"/>
                    <a:pt x="1137" y="924"/>
                  </a:cubicBezTo>
                  <a:cubicBezTo>
                    <a:pt x="1116" y="741"/>
                    <a:pt x="1050" y="490"/>
                    <a:pt x="886" y="298"/>
                  </a:cubicBezTo>
                  <a:cubicBezTo>
                    <a:pt x="723" y="99"/>
                    <a:pt x="476" y="3"/>
                    <a:pt x="294" y="0"/>
                  </a:cubicBezTo>
                  <a:cubicBezTo>
                    <a:pt x="290" y="0"/>
                    <a:pt x="286" y="0"/>
                    <a:pt x="28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991;p51">
              <a:extLst>
                <a:ext uri="{FF2B5EF4-FFF2-40B4-BE49-F238E27FC236}">
                  <a16:creationId xmlns:a16="http://schemas.microsoft.com/office/drawing/2014/main" id="{0DBC9005-E925-D19F-4A40-420D3408FE9A}"/>
                </a:ext>
              </a:extLst>
            </p:cNvPr>
            <p:cNvSpPr/>
            <p:nvPr/>
          </p:nvSpPr>
          <p:spPr>
            <a:xfrm>
              <a:off x="5016625" y="1916375"/>
              <a:ext cx="25" cy="25"/>
            </a:xfrm>
            <a:custGeom>
              <a:avLst/>
              <a:gdLst/>
              <a:ahLst/>
              <a:cxnLst/>
              <a:rect l="l" t="t" r="r" b="b"/>
              <a:pathLst>
                <a:path w="1" h="1" extrusionOk="0">
                  <a:moveTo>
                    <a:pt x="0"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992;p51">
              <a:extLst>
                <a:ext uri="{FF2B5EF4-FFF2-40B4-BE49-F238E27FC236}">
                  <a16:creationId xmlns:a16="http://schemas.microsoft.com/office/drawing/2014/main" id="{D615141F-65AA-9857-3C5C-54225DC2B364}"/>
                </a:ext>
              </a:extLst>
            </p:cNvPr>
            <p:cNvSpPr/>
            <p:nvPr/>
          </p:nvSpPr>
          <p:spPr>
            <a:xfrm>
              <a:off x="5012350" y="1901450"/>
              <a:ext cx="29675" cy="21025"/>
            </a:xfrm>
            <a:custGeom>
              <a:avLst/>
              <a:gdLst/>
              <a:ahLst/>
              <a:cxnLst/>
              <a:rect l="l" t="t" r="r" b="b"/>
              <a:pathLst>
                <a:path w="1187" h="841" extrusionOk="0">
                  <a:moveTo>
                    <a:pt x="1161" y="0"/>
                  </a:moveTo>
                  <a:cubicBezTo>
                    <a:pt x="1132" y="0"/>
                    <a:pt x="1041" y="156"/>
                    <a:pt x="913" y="280"/>
                  </a:cubicBezTo>
                  <a:cubicBezTo>
                    <a:pt x="849" y="344"/>
                    <a:pt x="780" y="399"/>
                    <a:pt x="727" y="438"/>
                  </a:cubicBezTo>
                  <a:cubicBezTo>
                    <a:pt x="672" y="475"/>
                    <a:pt x="635" y="498"/>
                    <a:pt x="635" y="498"/>
                  </a:cubicBezTo>
                  <a:cubicBezTo>
                    <a:pt x="635" y="498"/>
                    <a:pt x="602" y="525"/>
                    <a:pt x="547" y="563"/>
                  </a:cubicBezTo>
                  <a:cubicBezTo>
                    <a:pt x="491" y="600"/>
                    <a:pt x="415" y="646"/>
                    <a:pt x="333" y="683"/>
                  </a:cubicBezTo>
                  <a:cubicBezTo>
                    <a:pt x="250" y="720"/>
                    <a:pt x="167" y="755"/>
                    <a:pt x="109" y="757"/>
                  </a:cubicBezTo>
                  <a:cubicBezTo>
                    <a:pt x="102" y="758"/>
                    <a:pt x="96" y="759"/>
                    <a:pt x="91" y="759"/>
                  </a:cubicBezTo>
                  <a:cubicBezTo>
                    <a:pt x="47" y="759"/>
                    <a:pt x="21" y="738"/>
                    <a:pt x="9" y="738"/>
                  </a:cubicBezTo>
                  <a:cubicBezTo>
                    <a:pt x="8" y="738"/>
                    <a:pt x="7" y="738"/>
                    <a:pt x="6" y="738"/>
                  </a:cubicBezTo>
                  <a:cubicBezTo>
                    <a:pt x="1" y="740"/>
                    <a:pt x="1" y="755"/>
                    <a:pt x="14" y="777"/>
                  </a:cubicBezTo>
                  <a:cubicBezTo>
                    <a:pt x="28" y="798"/>
                    <a:pt x="60" y="820"/>
                    <a:pt x="99" y="831"/>
                  </a:cubicBezTo>
                  <a:cubicBezTo>
                    <a:pt x="124" y="838"/>
                    <a:pt x="151" y="841"/>
                    <a:pt x="179" y="841"/>
                  </a:cubicBezTo>
                  <a:cubicBezTo>
                    <a:pt x="197" y="841"/>
                    <a:pt x="217" y="839"/>
                    <a:pt x="236" y="837"/>
                  </a:cubicBezTo>
                  <a:cubicBezTo>
                    <a:pt x="282" y="831"/>
                    <a:pt x="331" y="823"/>
                    <a:pt x="379" y="810"/>
                  </a:cubicBezTo>
                  <a:cubicBezTo>
                    <a:pt x="476" y="784"/>
                    <a:pt x="568" y="747"/>
                    <a:pt x="636" y="714"/>
                  </a:cubicBezTo>
                  <a:cubicBezTo>
                    <a:pt x="703" y="680"/>
                    <a:pt x="746" y="653"/>
                    <a:pt x="746" y="653"/>
                  </a:cubicBezTo>
                  <a:cubicBezTo>
                    <a:pt x="746" y="653"/>
                    <a:pt x="785" y="622"/>
                    <a:pt x="840" y="571"/>
                  </a:cubicBezTo>
                  <a:cubicBezTo>
                    <a:pt x="895" y="519"/>
                    <a:pt x="962" y="445"/>
                    <a:pt x="1019" y="363"/>
                  </a:cubicBezTo>
                  <a:cubicBezTo>
                    <a:pt x="1136" y="201"/>
                    <a:pt x="1187" y="9"/>
                    <a:pt x="1163" y="1"/>
                  </a:cubicBezTo>
                  <a:cubicBezTo>
                    <a:pt x="1163" y="1"/>
                    <a:pt x="1162" y="0"/>
                    <a:pt x="116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993;p51">
              <a:extLst>
                <a:ext uri="{FF2B5EF4-FFF2-40B4-BE49-F238E27FC236}">
                  <a16:creationId xmlns:a16="http://schemas.microsoft.com/office/drawing/2014/main" id="{1E4DC916-AAFD-4A12-1BAE-C0DD88F6F4C7}"/>
                </a:ext>
              </a:extLst>
            </p:cNvPr>
            <p:cNvSpPr/>
            <p:nvPr/>
          </p:nvSpPr>
          <p:spPr>
            <a:xfrm>
              <a:off x="4857175" y="1761550"/>
              <a:ext cx="31425" cy="22075"/>
            </a:xfrm>
            <a:custGeom>
              <a:avLst/>
              <a:gdLst/>
              <a:ahLst/>
              <a:cxnLst/>
              <a:rect l="l" t="t" r="r" b="b"/>
              <a:pathLst>
                <a:path w="1257" h="883" extrusionOk="0">
                  <a:moveTo>
                    <a:pt x="589" y="0"/>
                  </a:moveTo>
                  <a:cubicBezTo>
                    <a:pt x="554" y="0"/>
                    <a:pt x="521" y="3"/>
                    <a:pt x="491" y="8"/>
                  </a:cubicBezTo>
                  <a:cubicBezTo>
                    <a:pt x="392" y="22"/>
                    <a:pt x="332" y="50"/>
                    <a:pt x="332" y="50"/>
                  </a:cubicBezTo>
                  <a:cubicBezTo>
                    <a:pt x="332" y="50"/>
                    <a:pt x="270" y="77"/>
                    <a:pt x="195" y="141"/>
                  </a:cubicBezTo>
                  <a:cubicBezTo>
                    <a:pt x="120" y="205"/>
                    <a:pt x="30" y="320"/>
                    <a:pt x="18" y="458"/>
                  </a:cubicBezTo>
                  <a:cubicBezTo>
                    <a:pt x="1" y="597"/>
                    <a:pt x="60" y="720"/>
                    <a:pt x="118" y="790"/>
                  </a:cubicBezTo>
                  <a:cubicBezTo>
                    <a:pt x="167" y="852"/>
                    <a:pt x="216" y="883"/>
                    <a:pt x="232" y="883"/>
                  </a:cubicBezTo>
                  <a:cubicBezTo>
                    <a:pt x="235" y="883"/>
                    <a:pt x="236" y="882"/>
                    <a:pt x="237" y="881"/>
                  </a:cubicBezTo>
                  <a:cubicBezTo>
                    <a:pt x="248" y="871"/>
                    <a:pt x="214" y="824"/>
                    <a:pt x="182" y="749"/>
                  </a:cubicBezTo>
                  <a:cubicBezTo>
                    <a:pt x="150" y="677"/>
                    <a:pt x="124" y="571"/>
                    <a:pt x="152" y="481"/>
                  </a:cubicBezTo>
                  <a:cubicBezTo>
                    <a:pt x="176" y="390"/>
                    <a:pt x="246" y="320"/>
                    <a:pt x="304" y="279"/>
                  </a:cubicBezTo>
                  <a:cubicBezTo>
                    <a:pt x="364" y="241"/>
                    <a:pt x="411" y="225"/>
                    <a:pt x="411" y="225"/>
                  </a:cubicBezTo>
                  <a:cubicBezTo>
                    <a:pt x="411" y="225"/>
                    <a:pt x="453" y="199"/>
                    <a:pt x="524" y="181"/>
                  </a:cubicBezTo>
                  <a:cubicBezTo>
                    <a:pt x="568" y="168"/>
                    <a:pt x="628" y="161"/>
                    <a:pt x="694" y="161"/>
                  </a:cubicBezTo>
                  <a:cubicBezTo>
                    <a:pt x="730" y="161"/>
                    <a:pt x="768" y="163"/>
                    <a:pt x="805" y="167"/>
                  </a:cubicBezTo>
                  <a:cubicBezTo>
                    <a:pt x="988" y="190"/>
                    <a:pt x="1175" y="251"/>
                    <a:pt x="1232" y="251"/>
                  </a:cubicBezTo>
                  <a:cubicBezTo>
                    <a:pt x="1242" y="251"/>
                    <a:pt x="1248" y="249"/>
                    <a:pt x="1249" y="245"/>
                  </a:cubicBezTo>
                  <a:cubicBezTo>
                    <a:pt x="1257" y="224"/>
                    <a:pt x="1063" y="101"/>
                    <a:pt x="833" y="34"/>
                  </a:cubicBezTo>
                  <a:cubicBezTo>
                    <a:pt x="751" y="12"/>
                    <a:pt x="666" y="0"/>
                    <a:pt x="58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994;p51">
              <a:extLst>
                <a:ext uri="{FF2B5EF4-FFF2-40B4-BE49-F238E27FC236}">
                  <a16:creationId xmlns:a16="http://schemas.microsoft.com/office/drawing/2014/main" id="{3870ABE5-4873-6BDF-B968-9BD6951E1B1C}"/>
                </a:ext>
              </a:extLst>
            </p:cNvPr>
            <p:cNvSpPr/>
            <p:nvPr/>
          </p:nvSpPr>
          <p:spPr>
            <a:xfrm>
              <a:off x="4838475" y="1817050"/>
              <a:ext cx="34675" cy="27650"/>
            </a:xfrm>
            <a:custGeom>
              <a:avLst/>
              <a:gdLst/>
              <a:ahLst/>
              <a:cxnLst/>
              <a:rect l="l" t="t" r="r" b="b"/>
              <a:pathLst>
                <a:path w="1387" h="1106" extrusionOk="0">
                  <a:moveTo>
                    <a:pt x="94" y="1"/>
                  </a:moveTo>
                  <a:cubicBezTo>
                    <a:pt x="80" y="1"/>
                    <a:pt x="37" y="49"/>
                    <a:pt x="21" y="142"/>
                  </a:cubicBezTo>
                  <a:cubicBezTo>
                    <a:pt x="1" y="241"/>
                    <a:pt x="27" y="377"/>
                    <a:pt x="86" y="493"/>
                  </a:cubicBezTo>
                  <a:cubicBezTo>
                    <a:pt x="143" y="611"/>
                    <a:pt x="231" y="710"/>
                    <a:pt x="299" y="776"/>
                  </a:cubicBezTo>
                  <a:cubicBezTo>
                    <a:pt x="368" y="843"/>
                    <a:pt x="420" y="882"/>
                    <a:pt x="420" y="882"/>
                  </a:cubicBezTo>
                  <a:cubicBezTo>
                    <a:pt x="420" y="882"/>
                    <a:pt x="474" y="918"/>
                    <a:pt x="560" y="960"/>
                  </a:cubicBezTo>
                  <a:cubicBezTo>
                    <a:pt x="645" y="1002"/>
                    <a:pt x="766" y="1049"/>
                    <a:pt x="889" y="1076"/>
                  </a:cubicBezTo>
                  <a:cubicBezTo>
                    <a:pt x="980" y="1097"/>
                    <a:pt x="1070" y="1105"/>
                    <a:pt x="1149" y="1105"/>
                  </a:cubicBezTo>
                  <a:cubicBezTo>
                    <a:pt x="1286" y="1105"/>
                    <a:pt x="1386" y="1081"/>
                    <a:pt x="1384" y="1064"/>
                  </a:cubicBezTo>
                  <a:cubicBezTo>
                    <a:pt x="1383" y="1037"/>
                    <a:pt x="1143" y="1032"/>
                    <a:pt x="925" y="948"/>
                  </a:cubicBezTo>
                  <a:cubicBezTo>
                    <a:pt x="818" y="908"/>
                    <a:pt x="717" y="854"/>
                    <a:pt x="645" y="808"/>
                  </a:cubicBezTo>
                  <a:cubicBezTo>
                    <a:pt x="574" y="762"/>
                    <a:pt x="531" y="727"/>
                    <a:pt x="531" y="727"/>
                  </a:cubicBezTo>
                  <a:cubicBezTo>
                    <a:pt x="531" y="727"/>
                    <a:pt x="483" y="697"/>
                    <a:pt x="416" y="645"/>
                  </a:cubicBezTo>
                  <a:cubicBezTo>
                    <a:pt x="349" y="592"/>
                    <a:pt x="266" y="517"/>
                    <a:pt x="203" y="426"/>
                  </a:cubicBezTo>
                  <a:cubicBezTo>
                    <a:pt x="139" y="335"/>
                    <a:pt x="101" y="230"/>
                    <a:pt x="95" y="148"/>
                  </a:cubicBezTo>
                  <a:cubicBezTo>
                    <a:pt x="87" y="65"/>
                    <a:pt x="110" y="8"/>
                    <a:pt x="97" y="2"/>
                  </a:cubicBezTo>
                  <a:cubicBezTo>
                    <a:pt x="96" y="1"/>
                    <a:pt x="95" y="1"/>
                    <a:pt x="9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995;p51">
              <a:extLst>
                <a:ext uri="{FF2B5EF4-FFF2-40B4-BE49-F238E27FC236}">
                  <a16:creationId xmlns:a16="http://schemas.microsoft.com/office/drawing/2014/main" id="{D3411CDA-596F-DA7B-7E47-2BB3744A5B88}"/>
                </a:ext>
              </a:extLst>
            </p:cNvPr>
            <p:cNvSpPr/>
            <p:nvPr/>
          </p:nvSpPr>
          <p:spPr>
            <a:xfrm>
              <a:off x="4677950" y="1800375"/>
              <a:ext cx="50125" cy="46250"/>
            </a:xfrm>
            <a:custGeom>
              <a:avLst/>
              <a:gdLst/>
              <a:ahLst/>
              <a:cxnLst/>
              <a:rect l="l" t="t" r="r" b="b"/>
              <a:pathLst>
                <a:path w="2005" h="1850" extrusionOk="0">
                  <a:moveTo>
                    <a:pt x="1452" y="1"/>
                  </a:moveTo>
                  <a:cubicBezTo>
                    <a:pt x="1122" y="1"/>
                    <a:pt x="776" y="221"/>
                    <a:pt x="540" y="431"/>
                  </a:cubicBezTo>
                  <a:cubicBezTo>
                    <a:pt x="157" y="772"/>
                    <a:pt x="0" y="1176"/>
                    <a:pt x="17" y="1684"/>
                  </a:cubicBezTo>
                  <a:cubicBezTo>
                    <a:pt x="21" y="1791"/>
                    <a:pt x="102" y="1850"/>
                    <a:pt x="186" y="1850"/>
                  </a:cubicBezTo>
                  <a:cubicBezTo>
                    <a:pt x="242" y="1850"/>
                    <a:pt x="300" y="1824"/>
                    <a:pt x="338" y="1769"/>
                  </a:cubicBezTo>
                  <a:cubicBezTo>
                    <a:pt x="444" y="1619"/>
                    <a:pt x="570" y="1513"/>
                    <a:pt x="705" y="1392"/>
                  </a:cubicBezTo>
                  <a:cubicBezTo>
                    <a:pt x="843" y="1269"/>
                    <a:pt x="958" y="1131"/>
                    <a:pt x="1112" y="1029"/>
                  </a:cubicBezTo>
                  <a:cubicBezTo>
                    <a:pt x="1402" y="835"/>
                    <a:pt x="1727" y="737"/>
                    <a:pt x="1931" y="437"/>
                  </a:cubicBezTo>
                  <a:cubicBezTo>
                    <a:pt x="2004" y="330"/>
                    <a:pt x="1941" y="202"/>
                    <a:pt x="1851" y="134"/>
                  </a:cubicBezTo>
                  <a:cubicBezTo>
                    <a:pt x="1727" y="39"/>
                    <a:pt x="1591" y="1"/>
                    <a:pt x="145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996;p51">
              <a:extLst>
                <a:ext uri="{FF2B5EF4-FFF2-40B4-BE49-F238E27FC236}">
                  <a16:creationId xmlns:a16="http://schemas.microsoft.com/office/drawing/2014/main" id="{9CF216C9-E0CB-134D-25D3-215FDA29B99C}"/>
                </a:ext>
              </a:extLst>
            </p:cNvPr>
            <p:cNvSpPr/>
            <p:nvPr/>
          </p:nvSpPr>
          <p:spPr>
            <a:xfrm>
              <a:off x="4729225" y="1791575"/>
              <a:ext cx="17125" cy="12500"/>
            </a:xfrm>
            <a:custGeom>
              <a:avLst/>
              <a:gdLst/>
              <a:ahLst/>
              <a:cxnLst/>
              <a:rect l="l" t="t" r="r" b="b"/>
              <a:pathLst>
                <a:path w="685" h="500" extrusionOk="0">
                  <a:moveTo>
                    <a:pt x="401" y="0"/>
                  </a:moveTo>
                  <a:cubicBezTo>
                    <a:pt x="234" y="0"/>
                    <a:pt x="43" y="110"/>
                    <a:pt x="17" y="268"/>
                  </a:cubicBezTo>
                  <a:cubicBezTo>
                    <a:pt x="0" y="365"/>
                    <a:pt x="40" y="449"/>
                    <a:pt x="138" y="480"/>
                  </a:cubicBezTo>
                  <a:cubicBezTo>
                    <a:pt x="172" y="491"/>
                    <a:pt x="206" y="500"/>
                    <a:pt x="242" y="500"/>
                  </a:cubicBezTo>
                  <a:cubicBezTo>
                    <a:pt x="244" y="500"/>
                    <a:pt x="246" y="500"/>
                    <a:pt x="248" y="500"/>
                  </a:cubicBezTo>
                  <a:cubicBezTo>
                    <a:pt x="289" y="500"/>
                    <a:pt x="326" y="489"/>
                    <a:pt x="360" y="469"/>
                  </a:cubicBezTo>
                  <a:cubicBezTo>
                    <a:pt x="372" y="463"/>
                    <a:pt x="380" y="459"/>
                    <a:pt x="383" y="458"/>
                  </a:cubicBezTo>
                  <a:lnTo>
                    <a:pt x="383" y="458"/>
                  </a:lnTo>
                  <a:cubicBezTo>
                    <a:pt x="412" y="447"/>
                    <a:pt x="444" y="441"/>
                    <a:pt x="474" y="431"/>
                  </a:cubicBezTo>
                  <a:cubicBezTo>
                    <a:pt x="541" y="409"/>
                    <a:pt x="575" y="370"/>
                    <a:pt x="618" y="315"/>
                  </a:cubicBezTo>
                  <a:cubicBezTo>
                    <a:pt x="684" y="229"/>
                    <a:pt x="632" y="82"/>
                    <a:pt x="545" y="34"/>
                  </a:cubicBezTo>
                  <a:cubicBezTo>
                    <a:pt x="503" y="11"/>
                    <a:pt x="453" y="0"/>
                    <a:pt x="40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997;p51">
              <a:extLst>
                <a:ext uri="{FF2B5EF4-FFF2-40B4-BE49-F238E27FC236}">
                  <a16:creationId xmlns:a16="http://schemas.microsoft.com/office/drawing/2014/main" id="{539299C8-3E5D-5404-3415-29BB36763574}"/>
                </a:ext>
              </a:extLst>
            </p:cNvPr>
            <p:cNvSpPr/>
            <p:nvPr/>
          </p:nvSpPr>
          <p:spPr>
            <a:xfrm>
              <a:off x="4755500" y="1823675"/>
              <a:ext cx="55725" cy="21975"/>
            </a:xfrm>
            <a:custGeom>
              <a:avLst/>
              <a:gdLst/>
              <a:ahLst/>
              <a:cxnLst/>
              <a:rect l="l" t="t" r="r" b="b"/>
              <a:pathLst>
                <a:path w="2229" h="879" extrusionOk="0">
                  <a:moveTo>
                    <a:pt x="1936" y="0"/>
                  </a:moveTo>
                  <a:cubicBezTo>
                    <a:pt x="1924" y="0"/>
                    <a:pt x="1912" y="1"/>
                    <a:pt x="1899" y="3"/>
                  </a:cubicBezTo>
                  <a:cubicBezTo>
                    <a:pt x="1566" y="57"/>
                    <a:pt x="1260" y="266"/>
                    <a:pt x="938" y="370"/>
                  </a:cubicBezTo>
                  <a:cubicBezTo>
                    <a:pt x="650" y="463"/>
                    <a:pt x="326" y="431"/>
                    <a:pt x="53" y="558"/>
                  </a:cubicBezTo>
                  <a:cubicBezTo>
                    <a:pt x="6" y="580"/>
                    <a:pt x="1" y="653"/>
                    <a:pt x="36" y="683"/>
                  </a:cubicBezTo>
                  <a:cubicBezTo>
                    <a:pt x="208" y="837"/>
                    <a:pt x="461" y="878"/>
                    <a:pt x="709" y="878"/>
                  </a:cubicBezTo>
                  <a:cubicBezTo>
                    <a:pt x="845" y="878"/>
                    <a:pt x="980" y="866"/>
                    <a:pt x="1098" y="852"/>
                  </a:cubicBezTo>
                  <a:cubicBezTo>
                    <a:pt x="1486" y="807"/>
                    <a:pt x="1922" y="659"/>
                    <a:pt x="2134" y="309"/>
                  </a:cubicBezTo>
                  <a:cubicBezTo>
                    <a:pt x="2229" y="152"/>
                    <a:pt x="2091" y="0"/>
                    <a:pt x="193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998;p51">
              <a:extLst>
                <a:ext uri="{FF2B5EF4-FFF2-40B4-BE49-F238E27FC236}">
                  <a16:creationId xmlns:a16="http://schemas.microsoft.com/office/drawing/2014/main" id="{25ED4F80-656B-91F5-B32E-BE2D17C5F962}"/>
                </a:ext>
              </a:extLst>
            </p:cNvPr>
            <p:cNvSpPr/>
            <p:nvPr/>
          </p:nvSpPr>
          <p:spPr>
            <a:xfrm>
              <a:off x="4772625" y="1781600"/>
              <a:ext cx="23425" cy="11475"/>
            </a:xfrm>
            <a:custGeom>
              <a:avLst/>
              <a:gdLst/>
              <a:ahLst/>
              <a:cxnLst/>
              <a:rect l="l" t="t" r="r" b="b"/>
              <a:pathLst>
                <a:path w="937" h="459" extrusionOk="0">
                  <a:moveTo>
                    <a:pt x="634" y="1"/>
                  </a:moveTo>
                  <a:cubicBezTo>
                    <a:pt x="617" y="1"/>
                    <a:pt x="599" y="2"/>
                    <a:pt x="582" y="5"/>
                  </a:cubicBezTo>
                  <a:cubicBezTo>
                    <a:pt x="498" y="16"/>
                    <a:pt x="412" y="56"/>
                    <a:pt x="333" y="83"/>
                  </a:cubicBezTo>
                  <a:cubicBezTo>
                    <a:pt x="197" y="132"/>
                    <a:pt x="59" y="186"/>
                    <a:pt x="10" y="335"/>
                  </a:cubicBezTo>
                  <a:cubicBezTo>
                    <a:pt x="1" y="367"/>
                    <a:pt x="17" y="409"/>
                    <a:pt x="48" y="424"/>
                  </a:cubicBezTo>
                  <a:cubicBezTo>
                    <a:pt x="96" y="449"/>
                    <a:pt x="145" y="458"/>
                    <a:pt x="193" y="458"/>
                  </a:cubicBezTo>
                  <a:cubicBezTo>
                    <a:pt x="269" y="458"/>
                    <a:pt x="346" y="435"/>
                    <a:pt x="426" y="416"/>
                  </a:cubicBezTo>
                  <a:cubicBezTo>
                    <a:pt x="493" y="399"/>
                    <a:pt x="561" y="388"/>
                    <a:pt x="629" y="372"/>
                  </a:cubicBezTo>
                  <a:cubicBezTo>
                    <a:pt x="716" y="352"/>
                    <a:pt x="775" y="314"/>
                    <a:pt x="849" y="266"/>
                  </a:cubicBezTo>
                  <a:cubicBezTo>
                    <a:pt x="936" y="208"/>
                    <a:pt x="932" y="57"/>
                    <a:pt x="818" y="30"/>
                  </a:cubicBezTo>
                  <a:cubicBezTo>
                    <a:pt x="757" y="15"/>
                    <a:pt x="697" y="1"/>
                    <a:pt x="63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999;p51">
              <a:extLst>
                <a:ext uri="{FF2B5EF4-FFF2-40B4-BE49-F238E27FC236}">
                  <a16:creationId xmlns:a16="http://schemas.microsoft.com/office/drawing/2014/main" id="{2D35CD4D-2342-1522-637A-AEE023D2DFBF}"/>
                </a:ext>
              </a:extLst>
            </p:cNvPr>
            <p:cNvSpPr/>
            <p:nvPr/>
          </p:nvSpPr>
          <p:spPr>
            <a:xfrm>
              <a:off x="4806975" y="1758175"/>
              <a:ext cx="33275" cy="21325"/>
            </a:xfrm>
            <a:custGeom>
              <a:avLst/>
              <a:gdLst/>
              <a:ahLst/>
              <a:cxnLst/>
              <a:rect l="l" t="t" r="r" b="b"/>
              <a:pathLst>
                <a:path w="1331" h="853" extrusionOk="0">
                  <a:moveTo>
                    <a:pt x="297" y="1"/>
                  </a:moveTo>
                  <a:cubicBezTo>
                    <a:pt x="216" y="1"/>
                    <a:pt x="135" y="18"/>
                    <a:pt x="57" y="60"/>
                  </a:cubicBezTo>
                  <a:cubicBezTo>
                    <a:pt x="8" y="87"/>
                    <a:pt x="0" y="158"/>
                    <a:pt x="40" y="196"/>
                  </a:cubicBezTo>
                  <a:cubicBezTo>
                    <a:pt x="193" y="344"/>
                    <a:pt x="403" y="388"/>
                    <a:pt x="584" y="492"/>
                  </a:cubicBezTo>
                  <a:cubicBezTo>
                    <a:pt x="774" y="601"/>
                    <a:pt x="912" y="778"/>
                    <a:pt x="1125" y="846"/>
                  </a:cubicBezTo>
                  <a:cubicBezTo>
                    <a:pt x="1141" y="851"/>
                    <a:pt x="1155" y="853"/>
                    <a:pt x="1169" y="853"/>
                  </a:cubicBezTo>
                  <a:cubicBezTo>
                    <a:pt x="1263" y="853"/>
                    <a:pt x="1330" y="753"/>
                    <a:pt x="1311" y="660"/>
                  </a:cubicBezTo>
                  <a:cubicBezTo>
                    <a:pt x="1255" y="396"/>
                    <a:pt x="984" y="238"/>
                    <a:pt x="757" y="132"/>
                  </a:cubicBezTo>
                  <a:cubicBezTo>
                    <a:pt x="611" y="64"/>
                    <a:pt x="453" y="1"/>
                    <a:pt x="29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4000;p51">
              <a:extLst>
                <a:ext uri="{FF2B5EF4-FFF2-40B4-BE49-F238E27FC236}">
                  <a16:creationId xmlns:a16="http://schemas.microsoft.com/office/drawing/2014/main" id="{51A5F812-2C99-9324-F711-628A954BE2FA}"/>
                </a:ext>
              </a:extLst>
            </p:cNvPr>
            <p:cNvSpPr/>
            <p:nvPr/>
          </p:nvSpPr>
          <p:spPr>
            <a:xfrm>
              <a:off x="4757225" y="1731500"/>
              <a:ext cx="35725" cy="21525"/>
            </a:xfrm>
            <a:custGeom>
              <a:avLst/>
              <a:gdLst/>
              <a:ahLst/>
              <a:cxnLst/>
              <a:rect l="l" t="t" r="r" b="b"/>
              <a:pathLst>
                <a:path w="1429" h="861" extrusionOk="0">
                  <a:moveTo>
                    <a:pt x="1017" y="1"/>
                  </a:moveTo>
                  <a:cubicBezTo>
                    <a:pt x="585" y="1"/>
                    <a:pt x="70" y="329"/>
                    <a:pt x="12" y="726"/>
                  </a:cubicBezTo>
                  <a:cubicBezTo>
                    <a:pt x="1" y="804"/>
                    <a:pt x="50" y="860"/>
                    <a:pt x="116" y="860"/>
                  </a:cubicBezTo>
                  <a:cubicBezTo>
                    <a:pt x="133" y="860"/>
                    <a:pt x="152" y="856"/>
                    <a:pt x="170" y="848"/>
                  </a:cubicBezTo>
                  <a:cubicBezTo>
                    <a:pt x="368" y="763"/>
                    <a:pt x="533" y="617"/>
                    <a:pt x="729" y="529"/>
                  </a:cubicBezTo>
                  <a:cubicBezTo>
                    <a:pt x="920" y="443"/>
                    <a:pt x="1136" y="436"/>
                    <a:pt x="1324" y="344"/>
                  </a:cubicBezTo>
                  <a:cubicBezTo>
                    <a:pt x="1429" y="292"/>
                    <a:pt x="1426" y="124"/>
                    <a:pt x="1324" y="71"/>
                  </a:cubicBezTo>
                  <a:cubicBezTo>
                    <a:pt x="1233" y="23"/>
                    <a:pt x="1128" y="1"/>
                    <a:pt x="101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4001;p51">
              <a:extLst>
                <a:ext uri="{FF2B5EF4-FFF2-40B4-BE49-F238E27FC236}">
                  <a16:creationId xmlns:a16="http://schemas.microsoft.com/office/drawing/2014/main" id="{0C1339C2-9684-9C0D-0899-010A325599E8}"/>
                </a:ext>
              </a:extLst>
            </p:cNvPr>
            <p:cNvSpPr/>
            <p:nvPr/>
          </p:nvSpPr>
          <p:spPr>
            <a:xfrm>
              <a:off x="4872525" y="1775500"/>
              <a:ext cx="21475" cy="6750"/>
            </a:xfrm>
            <a:custGeom>
              <a:avLst/>
              <a:gdLst/>
              <a:ahLst/>
              <a:cxnLst/>
              <a:rect l="l" t="t" r="r" b="b"/>
              <a:pathLst>
                <a:path w="859" h="270" extrusionOk="0">
                  <a:moveTo>
                    <a:pt x="600" y="1"/>
                  </a:moveTo>
                  <a:cubicBezTo>
                    <a:pt x="522" y="1"/>
                    <a:pt x="442" y="17"/>
                    <a:pt x="374" y="31"/>
                  </a:cubicBezTo>
                  <a:cubicBezTo>
                    <a:pt x="237" y="60"/>
                    <a:pt x="128" y="131"/>
                    <a:pt x="23" y="221"/>
                  </a:cubicBezTo>
                  <a:cubicBezTo>
                    <a:pt x="1" y="239"/>
                    <a:pt x="21" y="269"/>
                    <a:pt x="44" y="269"/>
                  </a:cubicBezTo>
                  <a:cubicBezTo>
                    <a:pt x="46" y="269"/>
                    <a:pt x="48" y="269"/>
                    <a:pt x="49" y="269"/>
                  </a:cubicBezTo>
                  <a:cubicBezTo>
                    <a:pt x="171" y="243"/>
                    <a:pt x="300" y="236"/>
                    <a:pt x="425" y="234"/>
                  </a:cubicBezTo>
                  <a:cubicBezTo>
                    <a:pt x="427" y="234"/>
                    <a:pt x="428" y="234"/>
                    <a:pt x="429" y="234"/>
                  </a:cubicBezTo>
                  <a:cubicBezTo>
                    <a:pt x="512" y="234"/>
                    <a:pt x="594" y="258"/>
                    <a:pt x="675" y="258"/>
                  </a:cubicBezTo>
                  <a:cubicBezTo>
                    <a:pt x="703" y="258"/>
                    <a:pt x="731" y="255"/>
                    <a:pt x="759" y="248"/>
                  </a:cubicBezTo>
                  <a:cubicBezTo>
                    <a:pt x="854" y="221"/>
                    <a:pt x="858" y="103"/>
                    <a:pt x="785" y="50"/>
                  </a:cubicBezTo>
                  <a:cubicBezTo>
                    <a:pt x="732" y="13"/>
                    <a:pt x="667" y="1"/>
                    <a:pt x="60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4002;p51">
              <a:extLst>
                <a:ext uri="{FF2B5EF4-FFF2-40B4-BE49-F238E27FC236}">
                  <a16:creationId xmlns:a16="http://schemas.microsoft.com/office/drawing/2014/main" id="{9575372D-02B4-A0D5-AF8C-C36D259C20DD}"/>
                </a:ext>
              </a:extLst>
            </p:cNvPr>
            <p:cNvSpPr/>
            <p:nvPr/>
          </p:nvSpPr>
          <p:spPr>
            <a:xfrm>
              <a:off x="4855650" y="1807050"/>
              <a:ext cx="44575" cy="21300"/>
            </a:xfrm>
            <a:custGeom>
              <a:avLst/>
              <a:gdLst/>
              <a:ahLst/>
              <a:cxnLst/>
              <a:rect l="l" t="t" r="r" b="b"/>
              <a:pathLst>
                <a:path w="1783" h="852" extrusionOk="0">
                  <a:moveTo>
                    <a:pt x="1006" y="0"/>
                  </a:moveTo>
                  <a:cubicBezTo>
                    <a:pt x="842" y="0"/>
                    <a:pt x="671" y="34"/>
                    <a:pt x="518" y="87"/>
                  </a:cubicBezTo>
                  <a:cubicBezTo>
                    <a:pt x="216" y="192"/>
                    <a:pt x="1" y="412"/>
                    <a:pt x="12" y="732"/>
                  </a:cubicBezTo>
                  <a:cubicBezTo>
                    <a:pt x="15" y="805"/>
                    <a:pt x="73" y="851"/>
                    <a:pt x="140" y="851"/>
                  </a:cubicBezTo>
                  <a:cubicBezTo>
                    <a:pt x="148" y="851"/>
                    <a:pt x="157" y="851"/>
                    <a:pt x="166" y="849"/>
                  </a:cubicBezTo>
                  <a:cubicBezTo>
                    <a:pt x="355" y="813"/>
                    <a:pt x="543" y="762"/>
                    <a:pt x="735" y="717"/>
                  </a:cubicBezTo>
                  <a:cubicBezTo>
                    <a:pt x="868" y="685"/>
                    <a:pt x="1007" y="685"/>
                    <a:pt x="1143" y="670"/>
                  </a:cubicBezTo>
                  <a:cubicBezTo>
                    <a:pt x="1314" y="653"/>
                    <a:pt x="1413" y="605"/>
                    <a:pt x="1571" y="557"/>
                  </a:cubicBezTo>
                  <a:cubicBezTo>
                    <a:pt x="1726" y="510"/>
                    <a:pt x="1782" y="269"/>
                    <a:pt x="1619" y="190"/>
                  </a:cubicBezTo>
                  <a:cubicBezTo>
                    <a:pt x="1429" y="98"/>
                    <a:pt x="1310" y="18"/>
                    <a:pt x="1090" y="3"/>
                  </a:cubicBezTo>
                  <a:cubicBezTo>
                    <a:pt x="1062" y="1"/>
                    <a:pt x="1034" y="0"/>
                    <a:pt x="100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4003;p51">
              <a:extLst>
                <a:ext uri="{FF2B5EF4-FFF2-40B4-BE49-F238E27FC236}">
                  <a16:creationId xmlns:a16="http://schemas.microsoft.com/office/drawing/2014/main" id="{8D89539F-C333-4CB8-6022-A9A936FDAC7E}"/>
                </a:ext>
              </a:extLst>
            </p:cNvPr>
            <p:cNvSpPr/>
            <p:nvPr/>
          </p:nvSpPr>
          <p:spPr>
            <a:xfrm>
              <a:off x="4912400" y="1764100"/>
              <a:ext cx="37450" cy="16925"/>
            </a:xfrm>
            <a:custGeom>
              <a:avLst/>
              <a:gdLst/>
              <a:ahLst/>
              <a:cxnLst/>
              <a:rect l="l" t="t" r="r" b="b"/>
              <a:pathLst>
                <a:path w="1498" h="677" extrusionOk="0">
                  <a:moveTo>
                    <a:pt x="1098" y="0"/>
                  </a:moveTo>
                  <a:cubicBezTo>
                    <a:pt x="698" y="0"/>
                    <a:pt x="289" y="286"/>
                    <a:pt x="38" y="562"/>
                  </a:cubicBezTo>
                  <a:cubicBezTo>
                    <a:pt x="1" y="605"/>
                    <a:pt x="35" y="676"/>
                    <a:pt x="84" y="676"/>
                  </a:cubicBezTo>
                  <a:cubicBezTo>
                    <a:pt x="94" y="676"/>
                    <a:pt x="105" y="673"/>
                    <a:pt x="116" y="665"/>
                  </a:cubicBezTo>
                  <a:cubicBezTo>
                    <a:pt x="311" y="529"/>
                    <a:pt x="517" y="437"/>
                    <a:pt x="749" y="383"/>
                  </a:cubicBezTo>
                  <a:cubicBezTo>
                    <a:pt x="956" y="333"/>
                    <a:pt x="1182" y="332"/>
                    <a:pt x="1379" y="260"/>
                  </a:cubicBezTo>
                  <a:cubicBezTo>
                    <a:pt x="1456" y="232"/>
                    <a:pt x="1497" y="104"/>
                    <a:pt x="1405" y="63"/>
                  </a:cubicBezTo>
                  <a:cubicBezTo>
                    <a:pt x="1305" y="19"/>
                    <a:pt x="1202" y="0"/>
                    <a:pt x="109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4004;p51">
              <a:extLst>
                <a:ext uri="{FF2B5EF4-FFF2-40B4-BE49-F238E27FC236}">
                  <a16:creationId xmlns:a16="http://schemas.microsoft.com/office/drawing/2014/main" id="{5E7B70AA-9952-C88B-5D38-8DE8DE2ACC74}"/>
                </a:ext>
              </a:extLst>
            </p:cNvPr>
            <p:cNvSpPr/>
            <p:nvPr/>
          </p:nvSpPr>
          <p:spPr>
            <a:xfrm>
              <a:off x="4971750" y="1875175"/>
              <a:ext cx="53925" cy="30325"/>
            </a:xfrm>
            <a:custGeom>
              <a:avLst/>
              <a:gdLst/>
              <a:ahLst/>
              <a:cxnLst/>
              <a:rect l="l" t="t" r="r" b="b"/>
              <a:pathLst>
                <a:path w="2157" h="1213" extrusionOk="0">
                  <a:moveTo>
                    <a:pt x="376" y="0"/>
                  </a:moveTo>
                  <a:cubicBezTo>
                    <a:pt x="350" y="0"/>
                    <a:pt x="323" y="10"/>
                    <a:pt x="305" y="32"/>
                  </a:cubicBezTo>
                  <a:cubicBezTo>
                    <a:pt x="0" y="400"/>
                    <a:pt x="234" y="868"/>
                    <a:pt x="628" y="1055"/>
                  </a:cubicBezTo>
                  <a:cubicBezTo>
                    <a:pt x="828" y="1150"/>
                    <a:pt x="1057" y="1212"/>
                    <a:pt x="1280" y="1212"/>
                  </a:cubicBezTo>
                  <a:cubicBezTo>
                    <a:pt x="1307" y="1212"/>
                    <a:pt x="1333" y="1211"/>
                    <a:pt x="1360" y="1210"/>
                  </a:cubicBezTo>
                  <a:cubicBezTo>
                    <a:pt x="1646" y="1189"/>
                    <a:pt x="1818" y="1073"/>
                    <a:pt x="2027" y="892"/>
                  </a:cubicBezTo>
                  <a:cubicBezTo>
                    <a:pt x="2157" y="781"/>
                    <a:pt x="2066" y="523"/>
                    <a:pt x="1895" y="523"/>
                  </a:cubicBezTo>
                  <a:cubicBezTo>
                    <a:pt x="1889" y="523"/>
                    <a:pt x="1882" y="524"/>
                    <a:pt x="1875" y="525"/>
                  </a:cubicBezTo>
                  <a:cubicBezTo>
                    <a:pt x="1758" y="538"/>
                    <a:pt x="1625" y="545"/>
                    <a:pt x="1493" y="545"/>
                  </a:cubicBezTo>
                  <a:cubicBezTo>
                    <a:pt x="1363" y="545"/>
                    <a:pt x="1233" y="538"/>
                    <a:pt x="1118" y="523"/>
                  </a:cubicBezTo>
                  <a:cubicBezTo>
                    <a:pt x="865" y="491"/>
                    <a:pt x="542" y="352"/>
                    <a:pt x="485" y="80"/>
                  </a:cubicBezTo>
                  <a:cubicBezTo>
                    <a:pt x="475" y="32"/>
                    <a:pt x="425" y="0"/>
                    <a:pt x="37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4005;p51">
              <a:extLst>
                <a:ext uri="{FF2B5EF4-FFF2-40B4-BE49-F238E27FC236}">
                  <a16:creationId xmlns:a16="http://schemas.microsoft.com/office/drawing/2014/main" id="{2338E5F1-300A-F093-594E-34357AA2B838}"/>
                </a:ext>
              </a:extLst>
            </p:cNvPr>
            <p:cNvSpPr/>
            <p:nvPr/>
          </p:nvSpPr>
          <p:spPr>
            <a:xfrm>
              <a:off x="5029300" y="1872450"/>
              <a:ext cx="8025" cy="11675"/>
            </a:xfrm>
            <a:custGeom>
              <a:avLst/>
              <a:gdLst/>
              <a:ahLst/>
              <a:cxnLst/>
              <a:rect l="l" t="t" r="r" b="b"/>
              <a:pathLst>
                <a:path w="321" h="467" extrusionOk="0">
                  <a:moveTo>
                    <a:pt x="122" y="0"/>
                  </a:moveTo>
                  <a:cubicBezTo>
                    <a:pt x="68" y="0"/>
                    <a:pt x="20" y="37"/>
                    <a:pt x="17" y="104"/>
                  </a:cubicBezTo>
                  <a:cubicBezTo>
                    <a:pt x="16" y="136"/>
                    <a:pt x="4" y="167"/>
                    <a:pt x="2" y="199"/>
                  </a:cubicBezTo>
                  <a:cubicBezTo>
                    <a:pt x="1" y="223"/>
                    <a:pt x="9" y="249"/>
                    <a:pt x="12" y="273"/>
                  </a:cubicBezTo>
                  <a:cubicBezTo>
                    <a:pt x="22" y="344"/>
                    <a:pt x="36" y="391"/>
                    <a:pt x="90" y="440"/>
                  </a:cubicBezTo>
                  <a:cubicBezTo>
                    <a:pt x="108" y="456"/>
                    <a:pt x="132" y="467"/>
                    <a:pt x="157" y="467"/>
                  </a:cubicBezTo>
                  <a:cubicBezTo>
                    <a:pt x="165" y="467"/>
                    <a:pt x="173" y="466"/>
                    <a:pt x="181" y="463"/>
                  </a:cubicBezTo>
                  <a:cubicBezTo>
                    <a:pt x="274" y="430"/>
                    <a:pt x="317" y="361"/>
                    <a:pt x="319" y="261"/>
                  </a:cubicBezTo>
                  <a:cubicBezTo>
                    <a:pt x="320" y="159"/>
                    <a:pt x="279" y="89"/>
                    <a:pt x="200" y="28"/>
                  </a:cubicBezTo>
                  <a:cubicBezTo>
                    <a:pt x="176" y="9"/>
                    <a:pt x="148" y="0"/>
                    <a:pt x="12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4006;p51">
              <a:extLst>
                <a:ext uri="{FF2B5EF4-FFF2-40B4-BE49-F238E27FC236}">
                  <a16:creationId xmlns:a16="http://schemas.microsoft.com/office/drawing/2014/main" id="{E0A2A07F-A914-53D2-C862-B09CA0540341}"/>
                </a:ext>
              </a:extLst>
            </p:cNvPr>
            <p:cNvSpPr/>
            <p:nvPr/>
          </p:nvSpPr>
          <p:spPr>
            <a:xfrm>
              <a:off x="4920625" y="1815150"/>
              <a:ext cx="32475" cy="21325"/>
            </a:xfrm>
            <a:custGeom>
              <a:avLst/>
              <a:gdLst/>
              <a:ahLst/>
              <a:cxnLst/>
              <a:rect l="l" t="t" r="r" b="b"/>
              <a:pathLst>
                <a:path w="1299" h="853" extrusionOk="0">
                  <a:moveTo>
                    <a:pt x="152" y="1"/>
                  </a:moveTo>
                  <a:cubicBezTo>
                    <a:pt x="73" y="1"/>
                    <a:pt x="0" y="81"/>
                    <a:pt x="46" y="180"/>
                  </a:cubicBezTo>
                  <a:cubicBezTo>
                    <a:pt x="205" y="524"/>
                    <a:pt x="573" y="853"/>
                    <a:pt x="965" y="853"/>
                  </a:cubicBezTo>
                  <a:cubicBezTo>
                    <a:pt x="1033" y="853"/>
                    <a:pt x="1103" y="843"/>
                    <a:pt x="1171" y="821"/>
                  </a:cubicBezTo>
                  <a:cubicBezTo>
                    <a:pt x="1298" y="782"/>
                    <a:pt x="1289" y="617"/>
                    <a:pt x="1171" y="572"/>
                  </a:cubicBezTo>
                  <a:cubicBezTo>
                    <a:pt x="827" y="446"/>
                    <a:pt x="491" y="372"/>
                    <a:pt x="256" y="57"/>
                  </a:cubicBezTo>
                  <a:cubicBezTo>
                    <a:pt x="227" y="17"/>
                    <a:pt x="189" y="1"/>
                    <a:pt x="15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4007;p51">
              <a:extLst>
                <a:ext uri="{FF2B5EF4-FFF2-40B4-BE49-F238E27FC236}">
                  <a16:creationId xmlns:a16="http://schemas.microsoft.com/office/drawing/2014/main" id="{5C0868E1-F0F5-F537-A051-4AFAC8877D46}"/>
                </a:ext>
              </a:extLst>
            </p:cNvPr>
            <p:cNvSpPr/>
            <p:nvPr/>
          </p:nvSpPr>
          <p:spPr>
            <a:xfrm>
              <a:off x="4987375" y="1932950"/>
              <a:ext cx="17825" cy="19750"/>
            </a:xfrm>
            <a:custGeom>
              <a:avLst/>
              <a:gdLst/>
              <a:ahLst/>
              <a:cxnLst/>
              <a:rect l="l" t="t" r="r" b="b"/>
              <a:pathLst>
                <a:path w="713" h="790" extrusionOk="0">
                  <a:moveTo>
                    <a:pt x="152" y="1"/>
                  </a:moveTo>
                  <a:cubicBezTo>
                    <a:pt x="76" y="1"/>
                    <a:pt x="1" y="50"/>
                    <a:pt x="10" y="140"/>
                  </a:cubicBezTo>
                  <a:cubicBezTo>
                    <a:pt x="27" y="310"/>
                    <a:pt x="88" y="462"/>
                    <a:pt x="196" y="595"/>
                  </a:cubicBezTo>
                  <a:cubicBezTo>
                    <a:pt x="266" y="683"/>
                    <a:pt x="402" y="790"/>
                    <a:pt x="529" y="790"/>
                  </a:cubicBezTo>
                  <a:cubicBezTo>
                    <a:pt x="568" y="790"/>
                    <a:pt x="605" y="780"/>
                    <a:pt x="640" y="757"/>
                  </a:cubicBezTo>
                  <a:cubicBezTo>
                    <a:pt x="686" y="726"/>
                    <a:pt x="712" y="673"/>
                    <a:pt x="696" y="619"/>
                  </a:cubicBezTo>
                  <a:cubicBezTo>
                    <a:pt x="665" y="507"/>
                    <a:pt x="538" y="448"/>
                    <a:pt x="456" y="376"/>
                  </a:cubicBezTo>
                  <a:cubicBezTo>
                    <a:pt x="370" y="304"/>
                    <a:pt x="318" y="210"/>
                    <a:pt x="291" y="103"/>
                  </a:cubicBezTo>
                  <a:cubicBezTo>
                    <a:pt x="275" y="33"/>
                    <a:pt x="213" y="1"/>
                    <a:pt x="15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4008;p51">
              <a:extLst>
                <a:ext uri="{FF2B5EF4-FFF2-40B4-BE49-F238E27FC236}">
                  <a16:creationId xmlns:a16="http://schemas.microsoft.com/office/drawing/2014/main" id="{564342CD-31D1-DDDD-8BF4-823350734998}"/>
                </a:ext>
              </a:extLst>
            </p:cNvPr>
            <p:cNvSpPr/>
            <p:nvPr/>
          </p:nvSpPr>
          <p:spPr>
            <a:xfrm>
              <a:off x="4658425" y="1872200"/>
              <a:ext cx="43000" cy="37800"/>
            </a:xfrm>
            <a:custGeom>
              <a:avLst/>
              <a:gdLst/>
              <a:ahLst/>
              <a:cxnLst/>
              <a:rect l="l" t="t" r="r" b="b"/>
              <a:pathLst>
                <a:path w="1720" h="1512" extrusionOk="0">
                  <a:moveTo>
                    <a:pt x="1477" y="1"/>
                  </a:moveTo>
                  <a:cubicBezTo>
                    <a:pt x="1453" y="1"/>
                    <a:pt x="1429" y="8"/>
                    <a:pt x="1408" y="23"/>
                  </a:cubicBezTo>
                  <a:cubicBezTo>
                    <a:pt x="1166" y="208"/>
                    <a:pt x="1087" y="530"/>
                    <a:pt x="884" y="755"/>
                  </a:cubicBezTo>
                  <a:cubicBezTo>
                    <a:pt x="666" y="999"/>
                    <a:pt x="399" y="1206"/>
                    <a:pt x="100" y="1339"/>
                  </a:cubicBezTo>
                  <a:cubicBezTo>
                    <a:pt x="0" y="1385"/>
                    <a:pt x="70" y="1512"/>
                    <a:pt x="158" y="1512"/>
                  </a:cubicBezTo>
                  <a:cubicBezTo>
                    <a:pt x="163" y="1512"/>
                    <a:pt x="168" y="1512"/>
                    <a:pt x="173" y="1511"/>
                  </a:cubicBezTo>
                  <a:cubicBezTo>
                    <a:pt x="553" y="1453"/>
                    <a:pt x="888" y="1306"/>
                    <a:pt x="1170" y="1042"/>
                  </a:cubicBezTo>
                  <a:cubicBezTo>
                    <a:pt x="1411" y="817"/>
                    <a:pt x="1720" y="468"/>
                    <a:pt x="1629" y="114"/>
                  </a:cubicBezTo>
                  <a:cubicBezTo>
                    <a:pt x="1614" y="52"/>
                    <a:pt x="1544" y="1"/>
                    <a:pt x="147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4009;p51">
              <a:extLst>
                <a:ext uri="{FF2B5EF4-FFF2-40B4-BE49-F238E27FC236}">
                  <a16:creationId xmlns:a16="http://schemas.microsoft.com/office/drawing/2014/main" id="{F413786A-E195-7B33-E0FD-D7251744BC2E}"/>
                </a:ext>
              </a:extLst>
            </p:cNvPr>
            <p:cNvSpPr/>
            <p:nvPr/>
          </p:nvSpPr>
          <p:spPr>
            <a:xfrm>
              <a:off x="4723725" y="1838375"/>
              <a:ext cx="14550" cy="34125"/>
            </a:xfrm>
            <a:custGeom>
              <a:avLst/>
              <a:gdLst/>
              <a:ahLst/>
              <a:cxnLst/>
              <a:rect l="l" t="t" r="r" b="b"/>
              <a:pathLst>
                <a:path w="582" h="1365" extrusionOk="0">
                  <a:moveTo>
                    <a:pt x="221" y="0"/>
                  </a:moveTo>
                  <a:cubicBezTo>
                    <a:pt x="148" y="0"/>
                    <a:pt x="76" y="80"/>
                    <a:pt x="94" y="158"/>
                  </a:cubicBezTo>
                  <a:cubicBezTo>
                    <a:pt x="140" y="353"/>
                    <a:pt x="134" y="568"/>
                    <a:pt x="87" y="762"/>
                  </a:cubicBezTo>
                  <a:cubicBezTo>
                    <a:pt x="43" y="946"/>
                    <a:pt x="1" y="1081"/>
                    <a:pt x="33" y="1272"/>
                  </a:cubicBezTo>
                  <a:cubicBezTo>
                    <a:pt x="43" y="1334"/>
                    <a:pt x="98" y="1364"/>
                    <a:pt x="153" y="1364"/>
                  </a:cubicBezTo>
                  <a:cubicBezTo>
                    <a:pt x="188" y="1364"/>
                    <a:pt x="223" y="1353"/>
                    <a:pt x="248" y="1330"/>
                  </a:cubicBezTo>
                  <a:cubicBezTo>
                    <a:pt x="581" y="1015"/>
                    <a:pt x="578" y="381"/>
                    <a:pt x="299" y="39"/>
                  </a:cubicBezTo>
                  <a:cubicBezTo>
                    <a:pt x="276" y="12"/>
                    <a:pt x="248" y="0"/>
                    <a:pt x="22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4010;p51">
              <a:extLst>
                <a:ext uri="{FF2B5EF4-FFF2-40B4-BE49-F238E27FC236}">
                  <a16:creationId xmlns:a16="http://schemas.microsoft.com/office/drawing/2014/main" id="{503C9FBE-C087-0A0A-0639-6DB395D195CC}"/>
                </a:ext>
              </a:extLst>
            </p:cNvPr>
            <p:cNvSpPr/>
            <p:nvPr/>
          </p:nvSpPr>
          <p:spPr>
            <a:xfrm>
              <a:off x="4683100" y="1937575"/>
              <a:ext cx="7350" cy="15800"/>
            </a:xfrm>
            <a:custGeom>
              <a:avLst/>
              <a:gdLst/>
              <a:ahLst/>
              <a:cxnLst/>
              <a:rect l="l" t="t" r="r" b="b"/>
              <a:pathLst>
                <a:path w="294" h="632" extrusionOk="0">
                  <a:moveTo>
                    <a:pt x="223" y="1"/>
                  </a:moveTo>
                  <a:cubicBezTo>
                    <a:pt x="195" y="1"/>
                    <a:pt x="169" y="15"/>
                    <a:pt x="164" y="47"/>
                  </a:cubicBezTo>
                  <a:cubicBezTo>
                    <a:pt x="148" y="138"/>
                    <a:pt x="127" y="228"/>
                    <a:pt x="95" y="316"/>
                  </a:cubicBezTo>
                  <a:cubicBezTo>
                    <a:pt x="65" y="398"/>
                    <a:pt x="15" y="473"/>
                    <a:pt x="5" y="562"/>
                  </a:cubicBezTo>
                  <a:cubicBezTo>
                    <a:pt x="1" y="606"/>
                    <a:pt x="39" y="632"/>
                    <a:pt x="77" y="632"/>
                  </a:cubicBezTo>
                  <a:cubicBezTo>
                    <a:pt x="96" y="632"/>
                    <a:pt x="114" y="626"/>
                    <a:pt x="128" y="612"/>
                  </a:cubicBezTo>
                  <a:cubicBezTo>
                    <a:pt x="196" y="548"/>
                    <a:pt x="220" y="445"/>
                    <a:pt x="243" y="357"/>
                  </a:cubicBezTo>
                  <a:cubicBezTo>
                    <a:pt x="268" y="261"/>
                    <a:pt x="282" y="163"/>
                    <a:pt x="291" y="64"/>
                  </a:cubicBezTo>
                  <a:cubicBezTo>
                    <a:pt x="294" y="24"/>
                    <a:pt x="257" y="1"/>
                    <a:pt x="22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4011;p51">
              <a:extLst>
                <a:ext uri="{FF2B5EF4-FFF2-40B4-BE49-F238E27FC236}">
                  <a16:creationId xmlns:a16="http://schemas.microsoft.com/office/drawing/2014/main" id="{E8FC79AB-93BC-E11B-FFB1-625FFCFAFA75}"/>
                </a:ext>
              </a:extLst>
            </p:cNvPr>
            <p:cNvSpPr/>
            <p:nvPr/>
          </p:nvSpPr>
          <p:spPr>
            <a:xfrm>
              <a:off x="5002875" y="1824675"/>
              <a:ext cx="22325" cy="48300"/>
            </a:xfrm>
            <a:custGeom>
              <a:avLst/>
              <a:gdLst/>
              <a:ahLst/>
              <a:cxnLst/>
              <a:rect l="l" t="t" r="r" b="b"/>
              <a:pathLst>
                <a:path w="893" h="1932" extrusionOk="0">
                  <a:moveTo>
                    <a:pt x="308" y="1"/>
                  </a:moveTo>
                  <a:cubicBezTo>
                    <a:pt x="197" y="1"/>
                    <a:pt x="86" y="101"/>
                    <a:pt x="126" y="225"/>
                  </a:cubicBezTo>
                  <a:cubicBezTo>
                    <a:pt x="217" y="498"/>
                    <a:pt x="216" y="746"/>
                    <a:pt x="163" y="1026"/>
                  </a:cubicBezTo>
                  <a:cubicBezTo>
                    <a:pt x="115" y="1282"/>
                    <a:pt x="1" y="1496"/>
                    <a:pt x="86" y="1760"/>
                  </a:cubicBezTo>
                  <a:cubicBezTo>
                    <a:pt x="120" y="1869"/>
                    <a:pt x="212" y="1931"/>
                    <a:pt x="319" y="1931"/>
                  </a:cubicBezTo>
                  <a:cubicBezTo>
                    <a:pt x="338" y="1931"/>
                    <a:pt x="357" y="1929"/>
                    <a:pt x="377" y="1925"/>
                  </a:cubicBezTo>
                  <a:cubicBezTo>
                    <a:pt x="781" y="1842"/>
                    <a:pt x="892" y="1390"/>
                    <a:pt x="880" y="1029"/>
                  </a:cubicBezTo>
                  <a:cubicBezTo>
                    <a:pt x="866" y="663"/>
                    <a:pt x="678" y="307"/>
                    <a:pt x="427" y="50"/>
                  </a:cubicBezTo>
                  <a:cubicBezTo>
                    <a:pt x="393" y="16"/>
                    <a:pt x="350" y="1"/>
                    <a:pt x="30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4012;p51">
              <a:extLst>
                <a:ext uri="{FF2B5EF4-FFF2-40B4-BE49-F238E27FC236}">
                  <a16:creationId xmlns:a16="http://schemas.microsoft.com/office/drawing/2014/main" id="{23930DB2-D7D2-13A8-2B6C-232C92CEE1F6}"/>
                </a:ext>
              </a:extLst>
            </p:cNvPr>
            <p:cNvSpPr/>
            <p:nvPr/>
          </p:nvSpPr>
          <p:spPr>
            <a:xfrm>
              <a:off x="4815800" y="2096550"/>
              <a:ext cx="60350" cy="20350"/>
            </a:xfrm>
            <a:custGeom>
              <a:avLst/>
              <a:gdLst/>
              <a:ahLst/>
              <a:cxnLst/>
              <a:rect l="l" t="t" r="r" b="b"/>
              <a:pathLst>
                <a:path w="2414" h="814" extrusionOk="0">
                  <a:moveTo>
                    <a:pt x="1170" y="1"/>
                  </a:moveTo>
                  <a:cubicBezTo>
                    <a:pt x="1143" y="1"/>
                    <a:pt x="1128" y="1"/>
                    <a:pt x="1128" y="1"/>
                  </a:cubicBezTo>
                  <a:cubicBezTo>
                    <a:pt x="1128" y="1"/>
                    <a:pt x="1105" y="5"/>
                    <a:pt x="1064" y="9"/>
                  </a:cubicBezTo>
                  <a:cubicBezTo>
                    <a:pt x="1023" y="11"/>
                    <a:pt x="965" y="23"/>
                    <a:pt x="897" y="38"/>
                  </a:cubicBezTo>
                  <a:cubicBezTo>
                    <a:pt x="762" y="70"/>
                    <a:pt x="583" y="132"/>
                    <a:pt x="427" y="234"/>
                  </a:cubicBezTo>
                  <a:cubicBezTo>
                    <a:pt x="268" y="330"/>
                    <a:pt x="135" y="468"/>
                    <a:pt x="69" y="591"/>
                  </a:cubicBezTo>
                  <a:cubicBezTo>
                    <a:pt x="1" y="714"/>
                    <a:pt x="1" y="811"/>
                    <a:pt x="12" y="813"/>
                  </a:cubicBezTo>
                  <a:cubicBezTo>
                    <a:pt x="12" y="813"/>
                    <a:pt x="12" y="813"/>
                    <a:pt x="12" y="813"/>
                  </a:cubicBezTo>
                  <a:cubicBezTo>
                    <a:pt x="27" y="813"/>
                    <a:pt x="54" y="728"/>
                    <a:pt x="132" y="631"/>
                  </a:cubicBezTo>
                  <a:cubicBezTo>
                    <a:pt x="210" y="533"/>
                    <a:pt x="342" y="423"/>
                    <a:pt x="495" y="351"/>
                  </a:cubicBezTo>
                  <a:cubicBezTo>
                    <a:pt x="646" y="273"/>
                    <a:pt x="809" y="229"/>
                    <a:pt x="932" y="210"/>
                  </a:cubicBezTo>
                  <a:cubicBezTo>
                    <a:pt x="988" y="204"/>
                    <a:pt x="1034" y="196"/>
                    <a:pt x="1070" y="196"/>
                  </a:cubicBezTo>
                  <a:cubicBezTo>
                    <a:pt x="1074" y="196"/>
                    <a:pt x="1078" y="196"/>
                    <a:pt x="1082" y="196"/>
                  </a:cubicBezTo>
                  <a:cubicBezTo>
                    <a:pt x="1119" y="194"/>
                    <a:pt x="1140" y="193"/>
                    <a:pt x="1140" y="193"/>
                  </a:cubicBezTo>
                  <a:cubicBezTo>
                    <a:pt x="1140" y="193"/>
                    <a:pt x="1190" y="187"/>
                    <a:pt x="1273" y="187"/>
                  </a:cubicBezTo>
                  <a:cubicBezTo>
                    <a:pt x="1296" y="187"/>
                    <a:pt x="1321" y="188"/>
                    <a:pt x="1349" y="189"/>
                  </a:cubicBezTo>
                  <a:cubicBezTo>
                    <a:pt x="1474" y="192"/>
                    <a:pt x="1643" y="218"/>
                    <a:pt x="1803" y="272"/>
                  </a:cubicBezTo>
                  <a:cubicBezTo>
                    <a:pt x="1965" y="325"/>
                    <a:pt x="2115" y="407"/>
                    <a:pt x="2221" y="482"/>
                  </a:cubicBezTo>
                  <a:cubicBezTo>
                    <a:pt x="2320" y="549"/>
                    <a:pt x="2381" y="608"/>
                    <a:pt x="2401" y="608"/>
                  </a:cubicBezTo>
                  <a:cubicBezTo>
                    <a:pt x="2402" y="608"/>
                    <a:pt x="2404" y="608"/>
                    <a:pt x="2405" y="607"/>
                  </a:cubicBezTo>
                  <a:cubicBezTo>
                    <a:pt x="2413" y="601"/>
                    <a:pt x="2367" y="519"/>
                    <a:pt x="2269" y="426"/>
                  </a:cubicBezTo>
                  <a:cubicBezTo>
                    <a:pt x="2172" y="326"/>
                    <a:pt x="2020" y="218"/>
                    <a:pt x="1851" y="144"/>
                  </a:cubicBezTo>
                  <a:cubicBezTo>
                    <a:pt x="1683" y="68"/>
                    <a:pt x="1499" y="26"/>
                    <a:pt x="1360" y="12"/>
                  </a:cubicBezTo>
                  <a:cubicBezTo>
                    <a:pt x="1277" y="3"/>
                    <a:pt x="1210" y="1"/>
                    <a:pt x="1170"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4013;p51">
              <a:extLst>
                <a:ext uri="{FF2B5EF4-FFF2-40B4-BE49-F238E27FC236}">
                  <a16:creationId xmlns:a16="http://schemas.microsoft.com/office/drawing/2014/main" id="{D2D5FAE5-4387-E364-0244-5B7EDF5EFB21}"/>
                </a:ext>
              </a:extLst>
            </p:cNvPr>
            <p:cNvSpPr/>
            <p:nvPr/>
          </p:nvSpPr>
          <p:spPr>
            <a:xfrm>
              <a:off x="4835500" y="2115450"/>
              <a:ext cx="11650" cy="14600"/>
            </a:xfrm>
            <a:custGeom>
              <a:avLst/>
              <a:gdLst/>
              <a:ahLst/>
              <a:cxnLst/>
              <a:rect l="l" t="t" r="r" b="b"/>
              <a:pathLst>
                <a:path w="466" h="584" extrusionOk="0">
                  <a:moveTo>
                    <a:pt x="90" y="0"/>
                  </a:moveTo>
                  <a:cubicBezTo>
                    <a:pt x="82" y="0"/>
                    <a:pt x="60" y="14"/>
                    <a:pt x="40" y="45"/>
                  </a:cubicBezTo>
                  <a:cubicBezTo>
                    <a:pt x="16" y="80"/>
                    <a:pt x="0" y="135"/>
                    <a:pt x="2" y="193"/>
                  </a:cubicBezTo>
                  <a:cubicBezTo>
                    <a:pt x="5" y="250"/>
                    <a:pt x="22" y="305"/>
                    <a:pt x="42" y="343"/>
                  </a:cubicBezTo>
                  <a:cubicBezTo>
                    <a:pt x="60" y="382"/>
                    <a:pt x="80" y="405"/>
                    <a:pt x="80" y="405"/>
                  </a:cubicBezTo>
                  <a:cubicBezTo>
                    <a:pt x="80" y="405"/>
                    <a:pt x="98" y="426"/>
                    <a:pt x="132" y="452"/>
                  </a:cubicBezTo>
                  <a:cubicBezTo>
                    <a:pt x="164" y="478"/>
                    <a:pt x="212" y="506"/>
                    <a:pt x="260" y="527"/>
                  </a:cubicBezTo>
                  <a:cubicBezTo>
                    <a:pt x="341" y="563"/>
                    <a:pt x="423" y="583"/>
                    <a:pt x="451" y="583"/>
                  </a:cubicBezTo>
                  <a:cubicBezTo>
                    <a:pt x="457" y="583"/>
                    <a:pt x="460" y="582"/>
                    <a:pt x="461" y="580"/>
                  </a:cubicBezTo>
                  <a:cubicBezTo>
                    <a:pt x="466" y="566"/>
                    <a:pt x="373" y="521"/>
                    <a:pt x="292" y="468"/>
                  </a:cubicBezTo>
                  <a:cubicBezTo>
                    <a:pt x="208" y="415"/>
                    <a:pt x="152" y="342"/>
                    <a:pt x="152" y="342"/>
                  </a:cubicBezTo>
                  <a:cubicBezTo>
                    <a:pt x="152" y="342"/>
                    <a:pt x="136" y="327"/>
                    <a:pt x="118" y="299"/>
                  </a:cubicBezTo>
                  <a:cubicBezTo>
                    <a:pt x="98" y="271"/>
                    <a:pt x="79" y="230"/>
                    <a:pt x="70" y="186"/>
                  </a:cubicBezTo>
                  <a:cubicBezTo>
                    <a:pt x="44" y="95"/>
                    <a:pt x="98" y="9"/>
                    <a:pt x="92" y="1"/>
                  </a:cubicBezTo>
                  <a:cubicBezTo>
                    <a:pt x="91" y="0"/>
                    <a:pt x="91" y="0"/>
                    <a:pt x="90" y="0"/>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4014;p51">
              <a:extLst>
                <a:ext uri="{FF2B5EF4-FFF2-40B4-BE49-F238E27FC236}">
                  <a16:creationId xmlns:a16="http://schemas.microsoft.com/office/drawing/2014/main" id="{4528C0A6-AE40-E056-30A9-96DFE848A309}"/>
                </a:ext>
              </a:extLst>
            </p:cNvPr>
            <p:cNvSpPr/>
            <p:nvPr/>
          </p:nvSpPr>
          <p:spPr>
            <a:xfrm>
              <a:off x="4876525" y="2105025"/>
              <a:ext cx="4975" cy="13900"/>
            </a:xfrm>
            <a:custGeom>
              <a:avLst/>
              <a:gdLst/>
              <a:ahLst/>
              <a:cxnLst/>
              <a:rect l="l" t="t" r="r" b="b"/>
              <a:pathLst>
                <a:path w="199" h="556" extrusionOk="0">
                  <a:moveTo>
                    <a:pt x="187" y="0"/>
                  </a:moveTo>
                  <a:cubicBezTo>
                    <a:pt x="168" y="0"/>
                    <a:pt x="102" y="38"/>
                    <a:pt x="60" y="105"/>
                  </a:cubicBezTo>
                  <a:cubicBezTo>
                    <a:pt x="12" y="178"/>
                    <a:pt x="1" y="268"/>
                    <a:pt x="1" y="268"/>
                  </a:cubicBezTo>
                  <a:cubicBezTo>
                    <a:pt x="1" y="268"/>
                    <a:pt x="0" y="358"/>
                    <a:pt x="38" y="435"/>
                  </a:cubicBezTo>
                  <a:cubicBezTo>
                    <a:pt x="72" y="509"/>
                    <a:pt x="135" y="556"/>
                    <a:pt x="152" y="556"/>
                  </a:cubicBezTo>
                  <a:cubicBezTo>
                    <a:pt x="154" y="556"/>
                    <a:pt x="155" y="555"/>
                    <a:pt x="156" y="554"/>
                  </a:cubicBezTo>
                  <a:cubicBezTo>
                    <a:pt x="163" y="543"/>
                    <a:pt x="117" y="483"/>
                    <a:pt x="102" y="413"/>
                  </a:cubicBezTo>
                  <a:cubicBezTo>
                    <a:pt x="88" y="342"/>
                    <a:pt x="98" y="273"/>
                    <a:pt x="98" y="273"/>
                  </a:cubicBezTo>
                  <a:cubicBezTo>
                    <a:pt x="98" y="273"/>
                    <a:pt x="96" y="203"/>
                    <a:pt x="122" y="136"/>
                  </a:cubicBezTo>
                  <a:cubicBezTo>
                    <a:pt x="144" y="67"/>
                    <a:pt x="198" y="14"/>
                    <a:pt x="192" y="2"/>
                  </a:cubicBezTo>
                  <a:cubicBezTo>
                    <a:pt x="191" y="1"/>
                    <a:pt x="190" y="0"/>
                    <a:pt x="187" y="0"/>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4015;p51">
              <a:extLst>
                <a:ext uri="{FF2B5EF4-FFF2-40B4-BE49-F238E27FC236}">
                  <a16:creationId xmlns:a16="http://schemas.microsoft.com/office/drawing/2014/main" id="{97A1702E-74A2-E547-4EAF-E9572F69279C}"/>
                </a:ext>
              </a:extLst>
            </p:cNvPr>
            <p:cNvSpPr/>
            <p:nvPr/>
          </p:nvSpPr>
          <p:spPr>
            <a:xfrm>
              <a:off x="4806250" y="2108725"/>
              <a:ext cx="10000" cy="14050"/>
            </a:xfrm>
            <a:custGeom>
              <a:avLst/>
              <a:gdLst/>
              <a:ahLst/>
              <a:cxnLst/>
              <a:rect l="l" t="t" r="r" b="b"/>
              <a:pathLst>
                <a:path w="400" h="562" extrusionOk="0">
                  <a:moveTo>
                    <a:pt x="77" y="1"/>
                  </a:moveTo>
                  <a:cubicBezTo>
                    <a:pt x="67" y="1"/>
                    <a:pt x="57" y="2"/>
                    <a:pt x="47" y="5"/>
                  </a:cubicBezTo>
                  <a:cubicBezTo>
                    <a:pt x="0" y="20"/>
                    <a:pt x="4" y="60"/>
                    <a:pt x="9" y="60"/>
                  </a:cubicBezTo>
                  <a:cubicBezTo>
                    <a:pt x="9" y="60"/>
                    <a:pt x="9" y="60"/>
                    <a:pt x="9" y="60"/>
                  </a:cubicBezTo>
                  <a:cubicBezTo>
                    <a:pt x="9" y="60"/>
                    <a:pt x="10" y="60"/>
                    <a:pt x="10" y="60"/>
                  </a:cubicBezTo>
                  <a:cubicBezTo>
                    <a:pt x="16" y="60"/>
                    <a:pt x="27" y="42"/>
                    <a:pt x="49" y="42"/>
                  </a:cubicBezTo>
                  <a:cubicBezTo>
                    <a:pt x="50" y="42"/>
                    <a:pt x="51" y="42"/>
                    <a:pt x="53" y="42"/>
                  </a:cubicBezTo>
                  <a:cubicBezTo>
                    <a:pt x="78" y="44"/>
                    <a:pt x="117" y="65"/>
                    <a:pt x="142" y="93"/>
                  </a:cubicBezTo>
                  <a:cubicBezTo>
                    <a:pt x="165" y="121"/>
                    <a:pt x="190" y="163"/>
                    <a:pt x="206" y="190"/>
                  </a:cubicBezTo>
                  <a:cubicBezTo>
                    <a:pt x="221" y="220"/>
                    <a:pt x="231" y="238"/>
                    <a:pt x="231" y="238"/>
                  </a:cubicBezTo>
                  <a:cubicBezTo>
                    <a:pt x="231" y="238"/>
                    <a:pt x="280" y="310"/>
                    <a:pt x="314" y="392"/>
                  </a:cubicBezTo>
                  <a:cubicBezTo>
                    <a:pt x="350" y="473"/>
                    <a:pt x="370" y="562"/>
                    <a:pt x="383" y="562"/>
                  </a:cubicBezTo>
                  <a:cubicBezTo>
                    <a:pt x="383" y="562"/>
                    <a:pt x="383" y="562"/>
                    <a:pt x="383" y="562"/>
                  </a:cubicBezTo>
                  <a:cubicBezTo>
                    <a:pt x="397" y="562"/>
                    <a:pt x="400" y="466"/>
                    <a:pt x="379" y="371"/>
                  </a:cubicBezTo>
                  <a:cubicBezTo>
                    <a:pt x="361" y="278"/>
                    <a:pt x="315" y="190"/>
                    <a:pt x="315" y="190"/>
                  </a:cubicBezTo>
                  <a:cubicBezTo>
                    <a:pt x="315" y="190"/>
                    <a:pt x="302" y="170"/>
                    <a:pt x="281" y="141"/>
                  </a:cubicBezTo>
                  <a:cubicBezTo>
                    <a:pt x="256" y="111"/>
                    <a:pt x="231" y="77"/>
                    <a:pt x="187" y="41"/>
                  </a:cubicBezTo>
                  <a:cubicBezTo>
                    <a:pt x="153" y="16"/>
                    <a:pt x="113" y="1"/>
                    <a:pt x="77" y="1"/>
                  </a:cubicBezTo>
                  <a:close/>
                </a:path>
              </a:pathLst>
            </a:custGeom>
            <a:solidFill>
              <a:srgbClr val="000000">
                <a:alpha val="17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4016;p51">
              <a:extLst>
                <a:ext uri="{FF2B5EF4-FFF2-40B4-BE49-F238E27FC236}">
                  <a16:creationId xmlns:a16="http://schemas.microsoft.com/office/drawing/2014/main" id="{AE1A2591-0327-3EB7-EB54-A99190420A31}"/>
                </a:ext>
              </a:extLst>
            </p:cNvPr>
            <p:cNvSpPr/>
            <p:nvPr/>
          </p:nvSpPr>
          <p:spPr>
            <a:xfrm>
              <a:off x="4708325" y="1925700"/>
              <a:ext cx="90350" cy="36900"/>
            </a:xfrm>
            <a:custGeom>
              <a:avLst/>
              <a:gdLst/>
              <a:ahLst/>
              <a:cxnLst/>
              <a:rect l="l" t="t" r="r" b="b"/>
              <a:pathLst>
                <a:path w="3614" h="1476" extrusionOk="0">
                  <a:moveTo>
                    <a:pt x="3075" y="1"/>
                  </a:moveTo>
                  <a:cubicBezTo>
                    <a:pt x="3060" y="1"/>
                    <a:pt x="3046" y="2"/>
                    <a:pt x="3032" y="4"/>
                  </a:cubicBezTo>
                  <a:cubicBezTo>
                    <a:pt x="3001" y="8"/>
                    <a:pt x="2767" y="111"/>
                    <a:pt x="2775" y="126"/>
                  </a:cubicBezTo>
                  <a:cubicBezTo>
                    <a:pt x="2840" y="241"/>
                    <a:pt x="2905" y="363"/>
                    <a:pt x="2908" y="496"/>
                  </a:cubicBezTo>
                  <a:cubicBezTo>
                    <a:pt x="2851" y="420"/>
                    <a:pt x="2700" y="217"/>
                    <a:pt x="2593" y="217"/>
                  </a:cubicBezTo>
                  <a:cubicBezTo>
                    <a:pt x="2593" y="217"/>
                    <a:pt x="2592" y="217"/>
                    <a:pt x="2591" y="217"/>
                  </a:cubicBezTo>
                  <a:cubicBezTo>
                    <a:pt x="2498" y="219"/>
                    <a:pt x="2325" y="398"/>
                    <a:pt x="2235" y="443"/>
                  </a:cubicBezTo>
                  <a:cubicBezTo>
                    <a:pt x="1960" y="584"/>
                    <a:pt x="1616" y="714"/>
                    <a:pt x="1319" y="773"/>
                  </a:cubicBezTo>
                  <a:cubicBezTo>
                    <a:pt x="1058" y="824"/>
                    <a:pt x="797" y="797"/>
                    <a:pt x="536" y="825"/>
                  </a:cubicBezTo>
                  <a:cubicBezTo>
                    <a:pt x="504" y="828"/>
                    <a:pt x="465" y="836"/>
                    <a:pt x="426" y="846"/>
                  </a:cubicBezTo>
                  <a:cubicBezTo>
                    <a:pt x="230" y="900"/>
                    <a:pt x="1" y="1038"/>
                    <a:pt x="280" y="1197"/>
                  </a:cubicBezTo>
                  <a:cubicBezTo>
                    <a:pt x="615" y="1385"/>
                    <a:pt x="996" y="1475"/>
                    <a:pt x="1399" y="1475"/>
                  </a:cubicBezTo>
                  <a:cubicBezTo>
                    <a:pt x="1621" y="1475"/>
                    <a:pt x="1849" y="1448"/>
                    <a:pt x="2081" y="1395"/>
                  </a:cubicBezTo>
                  <a:cubicBezTo>
                    <a:pt x="2357" y="1332"/>
                    <a:pt x="2635" y="1253"/>
                    <a:pt x="2892" y="1128"/>
                  </a:cubicBezTo>
                  <a:cubicBezTo>
                    <a:pt x="3129" y="1012"/>
                    <a:pt x="3407" y="804"/>
                    <a:pt x="3524" y="559"/>
                  </a:cubicBezTo>
                  <a:cubicBezTo>
                    <a:pt x="3614" y="372"/>
                    <a:pt x="3484" y="172"/>
                    <a:pt x="3324" y="77"/>
                  </a:cubicBezTo>
                  <a:cubicBezTo>
                    <a:pt x="3254" y="34"/>
                    <a:pt x="3161" y="1"/>
                    <a:pt x="307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4017;p51">
              <a:extLst>
                <a:ext uri="{FF2B5EF4-FFF2-40B4-BE49-F238E27FC236}">
                  <a16:creationId xmlns:a16="http://schemas.microsoft.com/office/drawing/2014/main" id="{094A3662-4990-5794-0739-1915921F2D4A}"/>
                </a:ext>
              </a:extLst>
            </p:cNvPr>
            <p:cNvSpPr/>
            <p:nvPr/>
          </p:nvSpPr>
          <p:spPr>
            <a:xfrm>
              <a:off x="4711000" y="1927825"/>
              <a:ext cx="86725" cy="34775"/>
            </a:xfrm>
            <a:custGeom>
              <a:avLst/>
              <a:gdLst/>
              <a:ahLst/>
              <a:cxnLst/>
              <a:rect l="l" t="t" r="r" b="b"/>
              <a:pathLst>
                <a:path w="3469" h="1391" extrusionOk="0">
                  <a:moveTo>
                    <a:pt x="2728" y="1"/>
                  </a:moveTo>
                  <a:cubicBezTo>
                    <a:pt x="2694" y="20"/>
                    <a:pt x="2667" y="34"/>
                    <a:pt x="2668" y="40"/>
                  </a:cubicBezTo>
                  <a:cubicBezTo>
                    <a:pt x="2673" y="48"/>
                    <a:pt x="2678" y="57"/>
                    <a:pt x="2681" y="65"/>
                  </a:cubicBezTo>
                  <a:cubicBezTo>
                    <a:pt x="2715" y="105"/>
                    <a:pt x="2744" y="142"/>
                    <a:pt x="2763" y="167"/>
                  </a:cubicBezTo>
                  <a:cubicBezTo>
                    <a:pt x="2763" y="110"/>
                    <a:pt x="2748" y="56"/>
                    <a:pt x="2728" y="1"/>
                  </a:cubicBezTo>
                  <a:close/>
                  <a:moveTo>
                    <a:pt x="3399" y="177"/>
                  </a:moveTo>
                  <a:cubicBezTo>
                    <a:pt x="3395" y="196"/>
                    <a:pt x="3390" y="213"/>
                    <a:pt x="3382" y="232"/>
                  </a:cubicBezTo>
                  <a:cubicBezTo>
                    <a:pt x="3266" y="477"/>
                    <a:pt x="2987" y="685"/>
                    <a:pt x="2749" y="800"/>
                  </a:cubicBezTo>
                  <a:cubicBezTo>
                    <a:pt x="2492" y="927"/>
                    <a:pt x="2214" y="1005"/>
                    <a:pt x="1938" y="1068"/>
                  </a:cubicBezTo>
                  <a:cubicBezTo>
                    <a:pt x="1707" y="1121"/>
                    <a:pt x="1479" y="1148"/>
                    <a:pt x="1258" y="1148"/>
                  </a:cubicBezTo>
                  <a:cubicBezTo>
                    <a:pt x="854" y="1148"/>
                    <a:pt x="473" y="1058"/>
                    <a:pt x="138" y="869"/>
                  </a:cubicBezTo>
                  <a:cubicBezTo>
                    <a:pt x="128" y="864"/>
                    <a:pt x="122" y="861"/>
                    <a:pt x="113" y="855"/>
                  </a:cubicBezTo>
                  <a:lnTo>
                    <a:pt x="113" y="855"/>
                  </a:lnTo>
                  <a:cubicBezTo>
                    <a:pt x="23" y="922"/>
                    <a:pt x="0" y="1013"/>
                    <a:pt x="176" y="1112"/>
                  </a:cubicBezTo>
                  <a:cubicBezTo>
                    <a:pt x="510" y="1300"/>
                    <a:pt x="891" y="1390"/>
                    <a:pt x="1295" y="1390"/>
                  </a:cubicBezTo>
                  <a:cubicBezTo>
                    <a:pt x="1517" y="1390"/>
                    <a:pt x="1745" y="1363"/>
                    <a:pt x="1977" y="1310"/>
                  </a:cubicBezTo>
                  <a:cubicBezTo>
                    <a:pt x="2254" y="1247"/>
                    <a:pt x="2532" y="1170"/>
                    <a:pt x="2788" y="1043"/>
                  </a:cubicBezTo>
                  <a:cubicBezTo>
                    <a:pt x="3025" y="927"/>
                    <a:pt x="3303" y="719"/>
                    <a:pt x="3420" y="474"/>
                  </a:cubicBezTo>
                  <a:cubicBezTo>
                    <a:pt x="3468" y="372"/>
                    <a:pt x="3450" y="267"/>
                    <a:pt x="3399" y="177"/>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4018;p51">
              <a:extLst>
                <a:ext uri="{FF2B5EF4-FFF2-40B4-BE49-F238E27FC236}">
                  <a16:creationId xmlns:a16="http://schemas.microsoft.com/office/drawing/2014/main" id="{5B498194-43F0-F559-4005-B042C86F8975}"/>
                </a:ext>
              </a:extLst>
            </p:cNvPr>
            <p:cNvSpPr/>
            <p:nvPr/>
          </p:nvSpPr>
          <p:spPr>
            <a:xfrm>
              <a:off x="4724300" y="1927250"/>
              <a:ext cx="69500" cy="35325"/>
            </a:xfrm>
            <a:custGeom>
              <a:avLst/>
              <a:gdLst/>
              <a:ahLst/>
              <a:cxnLst/>
              <a:rect l="l" t="t" r="r" b="b"/>
              <a:pathLst>
                <a:path w="2780" h="1413" extrusionOk="0">
                  <a:moveTo>
                    <a:pt x="2224" y="0"/>
                  </a:moveTo>
                  <a:cubicBezTo>
                    <a:pt x="2200" y="11"/>
                    <a:pt x="2175" y="22"/>
                    <a:pt x="2151" y="33"/>
                  </a:cubicBezTo>
                  <a:cubicBezTo>
                    <a:pt x="2153" y="35"/>
                    <a:pt x="2157" y="38"/>
                    <a:pt x="2159" y="39"/>
                  </a:cubicBezTo>
                  <a:cubicBezTo>
                    <a:pt x="2343" y="155"/>
                    <a:pt x="2471" y="326"/>
                    <a:pt x="2471" y="326"/>
                  </a:cubicBezTo>
                  <a:cubicBezTo>
                    <a:pt x="2471" y="326"/>
                    <a:pt x="2584" y="456"/>
                    <a:pt x="2674" y="624"/>
                  </a:cubicBezTo>
                  <a:cubicBezTo>
                    <a:pt x="2714" y="652"/>
                    <a:pt x="2751" y="679"/>
                    <a:pt x="2769" y="699"/>
                  </a:cubicBezTo>
                  <a:cubicBezTo>
                    <a:pt x="2772" y="695"/>
                    <a:pt x="2776" y="692"/>
                    <a:pt x="2780" y="689"/>
                  </a:cubicBezTo>
                  <a:cubicBezTo>
                    <a:pt x="2774" y="677"/>
                    <a:pt x="2770" y="665"/>
                    <a:pt x="2765" y="652"/>
                  </a:cubicBezTo>
                  <a:cubicBezTo>
                    <a:pt x="2723" y="550"/>
                    <a:pt x="2670" y="453"/>
                    <a:pt x="2625" y="383"/>
                  </a:cubicBezTo>
                  <a:cubicBezTo>
                    <a:pt x="2581" y="311"/>
                    <a:pt x="2545" y="268"/>
                    <a:pt x="2545" y="268"/>
                  </a:cubicBezTo>
                  <a:cubicBezTo>
                    <a:pt x="2545" y="268"/>
                    <a:pt x="2413" y="109"/>
                    <a:pt x="2224" y="0"/>
                  </a:cubicBezTo>
                  <a:close/>
                  <a:moveTo>
                    <a:pt x="1637" y="426"/>
                  </a:moveTo>
                  <a:cubicBezTo>
                    <a:pt x="1636" y="426"/>
                    <a:pt x="1636" y="426"/>
                    <a:pt x="1636" y="426"/>
                  </a:cubicBezTo>
                  <a:cubicBezTo>
                    <a:pt x="1614" y="440"/>
                    <a:pt x="1920" y="891"/>
                    <a:pt x="1920" y="891"/>
                  </a:cubicBezTo>
                  <a:cubicBezTo>
                    <a:pt x="1920" y="891"/>
                    <a:pt x="2020" y="1015"/>
                    <a:pt x="2115" y="1126"/>
                  </a:cubicBezTo>
                  <a:cubicBezTo>
                    <a:pt x="2135" y="1119"/>
                    <a:pt x="2153" y="1111"/>
                    <a:pt x="2174" y="1101"/>
                  </a:cubicBezTo>
                  <a:cubicBezTo>
                    <a:pt x="2093" y="975"/>
                    <a:pt x="1998" y="837"/>
                    <a:pt x="1998" y="837"/>
                  </a:cubicBezTo>
                  <a:cubicBezTo>
                    <a:pt x="1998" y="837"/>
                    <a:pt x="1669" y="426"/>
                    <a:pt x="1637" y="426"/>
                  </a:cubicBezTo>
                  <a:close/>
                  <a:moveTo>
                    <a:pt x="1414" y="466"/>
                  </a:moveTo>
                  <a:cubicBezTo>
                    <a:pt x="1408" y="469"/>
                    <a:pt x="1402" y="471"/>
                    <a:pt x="1396" y="474"/>
                  </a:cubicBezTo>
                  <a:cubicBezTo>
                    <a:pt x="1412" y="523"/>
                    <a:pt x="1460" y="626"/>
                    <a:pt x="1517" y="725"/>
                  </a:cubicBezTo>
                  <a:cubicBezTo>
                    <a:pt x="1593" y="858"/>
                    <a:pt x="1685" y="983"/>
                    <a:pt x="1685" y="983"/>
                  </a:cubicBezTo>
                  <a:cubicBezTo>
                    <a:pt x="1685" y="983"/>
                    <a:pt x="1785" y="1101"/>
                    <a:pt x="1898" y="1207"/>
                  </a:cubicBezTo>
                  <a:cubicBezTo>
                    <a:pt x="1922" y="1200"/>
                    <a:pt x="1944" y="1193"/>
                    <a:pt x="1967" y="1183"/>
                  </a:cubicBezTo>
                  <a:cubicBezTo>
                    <a:pt x="1962" y="1176"/>
                    <a:pt x="1955" y="1169"/>
                    <a:pt x="1950" y="1163"/>
                  </a:cubicBezTo>
                  <a:cubicBezTo>
                    <a:pt x="1851" y="1047"/>
                    <a:pt x="1763" y="925"/>
                    <a:pt x="1763" y="925"/>
                  </a:cubicBezTo>
                  <a:cubicBezTo>
                    <a:pt x="1763" y="925"/>
                    <a:pt x="1664" y="811"/>
                    <a:pt x="1576" y="689"/>
                  </a:cubicBezTo>
                  <a:cubicBezTo>
                    <a:pt x="1509" y="599"/>
                    <a:pt x="1448" y="506"/>
                    <a:pt x="1414" y="466"/>
                  </a:cubicBezTo>
                  <a:close/>
                  <a:moveTo>
                    <a:pt x="1154" y="571"/>
                  </a:moveTo>
                  <a:cubicBezTo>
                    <a:pt x="1141" y="577"/>
                    <a:pt x="1129" y="581"/>
                    <a:pt x="1116" y="585"/>
                  </a:cubicBezTo>
                  <a:cubicBezTo>
                    <a:pt x="1126" y="646"/>
                    <a:pt x="1143" y="722"/>
                    <a:pt x="1172" y="795"/>
                  </a:cubicBezTo>
                  <a:cubicBezTo>
                    <a:pt x="1231" y="956"/>
                    <a:pt x="1330" y="1100"/>
                    <a:pt x="1330" y="1100"/>
                  </a:cubicBezTo>
                  <a:cubicBezTo>
                    <a:pt x="1330" y="1100"/>
                    <a:pt x="1414" y="1211"/>
                    <a:pt x="1530" y="1311"/>
                  </a:cubicBezTo>
                  <a:cubicBezTo>
                    <a:pt x="1558" y="1304"/>
                    <a:pt x="1584" y="1297"/>
                    <a:pt x="1613" y="1291"/>
                  </a:cubicBezTo>
                  <a:cubicBezTo>
                    <a:pt x="1497" y="1178"/>
                    <a:pt x="1409" y="1047"/>
                    <a:pt x="1409" y="1047"/>
                  </a:cubicBezTo>
                  <a:cubicBezTo>
                    <a:pt x="1409" y="1047"/>
                    <a:pt x="1306" y="918"/>
                    <a:pt x="1235" y="768"/>
                  </a:cubicBezTo>
                  <a:cubicBezTo>
                    <a:pt x="1201" y="700"/>
                    <a:pt x="1174" y="630"/>
                    <a:pt x="1154" y="571"/>
                  </a:cubicBezTo>
                  <a:close/>
                  <a:moveTo>
                    <a:pt x="37" y="754"/>
                  </a:moveTo>
                  <a:cubicBezTo>
                    <a:pt x="26" y="755"/>
                    <a:pt x="15" y="755"/>
                    <a:pt x="2" y="757"/>
                  </a:cubicBezTo>
                  <a:cubicBezTo>
                    <a:pt x="0" y="806"/>
                    <a:pt x="2" y="872"/>
                    <a:pt x="13" y="940"/>
                  </a:cubicBezTo>
                  <a:cubicBezTo>
                    <a:pt x="32" y="1066"/>
                    <a:pt x="77" y="1184"/>
                    <a:pt x="77" y="1184"/>
                  </a:cubicBezTo>
                  <a:cubicBezTo>
                    <a:pt x="77" y="1184"/>
                    <a:pt x="112" y="1259"/>
                    <a:pt x="166" y="1340"/>
                  </a:cubicBezTo>
                  <a:cubicBezTo>
                    <a:pt x="201" y="1348"/>
                    <a:pt x="234" y="1359"/>
                    <a:pt x="269" y="1365"/>
                  </a:cubicBezTo>
                  <a:cubicBezTo>
                    <a:pt x="267" y="1364"/>
                    <a:pt x="267" y="1362"/>
                    <a:pt x="266" y="1361"/>
                  </a:cubicBezTo>
                  <a:cubicBezTo>
                    <a:pt x="205" y="1258"/>
                    <a:pt x="165" y="1146"/>
                    <a:pt x="165" y="1146"/>
                  </a:cubicBezTo>
                  <a:cubicBezTo>
                    <a:pt x="165" y="1146"/>
                    <a:pt x="112" y="1039"/>
                    <a:pt x="79" y="923"/>
                  </a:cubicBezTo>
                  <a:cubicBezTo>
                    <a:pt x="60" y="862"/>
                    <a:pt x="46" y="799"/>
                    <a:pt x="37" y="754"/>
                  </a:cubicBezTo>
                  <a:close/>
                  <a:moveTo>
                    <a:pt x="410" y="742"/>
                  </a:moveTo>
                  <a:cubicBezTo>
                    <a:pt x="396" y="742"/>
                    <a:pt x="383" y="743"/>
                    <a:pt x="369" y="743"/>
                  </a:cubicBezTo>
                  <a:cubicBezTo>
                    <a:pt x="369" y="792"/>
                    <a:pt x="373" y="855"/>
                    <a:pt x="385" y="917"/>
                  </a:cubicBezTo>
                  <a:cubicBezTo>
                    <a:pt x="409" y="1055"/>
                    <a:pt x="473" y="1183"/>
                    <a:pt x="473" y="1183"/>
                  </a:cubicBezTo>
                  <a:cubicBezTo>
                    <a:pt x="473" y="1183"/>
                    <a:pt x="543" y="1305"/>
                    <a:pt x="646" y="1404"/>
                  </a:cubicBezTo>
                  <a:cubicBezTo>
                    <a:pt x="647" y="1405"/>
                    <a:pt x="650" y="1407"/>
                    <a:pt x="651" y="1408"/>
                  </a:cubicBezTo>
                  <a:cubicBezTo>
                    <a:pt x="682" y="1409"/>
                    <a:pt x="711" y="1412"/>
                    <a:pt x="742" y="1412"/>
                  </a:cubicBezTo>
                  <a:cubicBezTo>
                    <a:pt x="727" y="1395"/>
                    <a:pt x="713" y="1378"/>
                    <a:pt x="698" y="1360"/>
                  </a:cubicBezTo>
                  <a:cubicBezTo>
                    <a:pt x="614" y="1255"/>
                    <a:pt x="558" y="1138"/>
                    <a:pt x="558" y="1138"/>
                  </a:cubicBezTo>
                  <a:cubicBezTo>
                    <a:pt x="558" y="1138"/>
                    <a:pt x="490" y="1025"/>
                    <a:pt x="450" y="898"/>
                  </a:cubicBezTo>
                  <a:cubicBezTo>
                    <a:pt x="432" y="844"/>
                    <a:pt x="420" y="789"/>
                    <a:pt x="410" y="742"/>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4019;p51">
              <a:extLst>
                <a:ext uri="{FF2B5EF4-FFF2-40B4-BE49-F238E27FC236}">
                  <a16:creationId xmlns:a16="http://schemas.microsoft.com/office/drawing/2014/main" id="{7217348B-0774-68EE-00A2-BE79A2E20346}"/>
                </a:ext>
              </a:extLst>
            </p:cNvPr>
            <p:cNvSpPr/>
            <p:nvPr/>
          </p:nvSpPr>
          <p:spPr>
            <a:xfrm>
              <a:off x="4888075" y="1926000"/>
              <a:ext cx="90350" cy="36875"/>
            </a:xfrm>
            <a:custGeom>
              <a:avLst/>
              <a:gdLst/>
              <a:ahLst/>
              <a:cxnLst/>
              <a:rect l="l" t="t" r="r" b="b"/>
              <a:pathLst>
                <a:path w="3614" h="1475" extrusionOk="0">
                  <a:moveTo>
                    <a:pt x="540" y="0"/>
                  </a:moveTo>
                  <a:cubicBezTo>
                    <a:pt x="453" y="0"/>
                    <a:pt x="360" y="34"/>
                    <a:pt x="290" y="77"/>
                  </a:cubicBezTo>
                  <a:cubicBezTo>
                    <a:pt x="131" y="173"/>
                    <a:pt x="1" y="372"/>
                    <a:pt x="89" y="559"/>
                  </a:cubicBezTo>
                  <a:cubicBezTo>
                    <a:pt x="206" y="804"/>
                    <a:pt x="485" y="1011"/>
                    <a:pt x="722" y="1127"/>
                  </a:cubicBezTo>
                  <a:cubicBezTo>
                    <a:pt x="979" y="1254"/>
                    <a:pt x="1258" y="1332"/>
                    <a:pt x="1533" y="1395"/>
                  </a:cubicBezTo>
                  <a:cubicBezTo>
                    <a:pt x="1764" y="1448"/>
                    <a:pt x="1993" y="1475"/>
                    <a:pt x="2215" y="1475"/>
                  </a:cubicBezTo>
                  <a:cubicBezTo>
                    <a:pt x="2619" y="1475"/>
                    <a:pt x="2999" y="1385"/>
                    <a:pt x="3333" y="1197"/>
                  </a:cubicBezTo>
                  <a:cubicBezTo>
                    <a:pt x="3614" y="1039"/>
                    <a:pt x="3384" y="902"/>
                    <a:pt x="3188" y="846"/>
                  </a:cubicBezTo>
                  <a:cubicBezTo>
                    <a:pt x="3149" y="836"/>
                    <a:pt x="3110" y="828"/>
                    <a:pt x="3078" y="825"/>
                  </a:cubicBezTo>
                  <a:cubicBezTo>
                    <a:pt x="2817" y="797"/>
                    <a:pt x="2556" y="824"/>
                    <a:pt x="2294" y="773"/>
                  </a:cubicBezTo>
                  <a:cubicBezTo>
                    <a:pt x="1998" y="715"/>
                    <a:pt x="1654" y="584"/>
                    <a:pt x="1378" y="442"/>
                  </a:cubicBezTo>
                  <a:cubicBezTo>
                    <a:pt x="1290" y="398"/>
                    <a:pt x="1116" y="219"/>
                    <a:pt x="1023" y="217"/>
                  </a:cubicBezTo>
                  <a:cubicBezTo>
                    <a:pt x="1023" y="216"/>
                    <a:pt x="1022" y="216"/>
                    <a:pt x="1021" y="216"/>
                  </a:cubicBezTo>
                  <a:cubicBezTo>
                    <a:pt x="914" y="216"/>
                    <a:pt x="763" y="420"/>
                    <a:pt x="706" y="496"/>
                  </a:cubicBezTo>
                  <a:cubicBezTo>
                    <a:pt x="709" y="362"/>
                    <a:pt x="774" y="242"/>
                    <a:pt x="839" y="126"/>
                  </a:cubicBezTo>
                  <a:cubicBezTo>
                    <a:pt x="848" y="111"/>
                    <a:pt x="613" y="8"/>
                    <a:pt x="582" y="3"/>
                  </a:cubicBezTo>
                  <a:cubicBezTo>
                    <a:pt x="568" y="1"/>
                    <a:pt x="554" y="0"/>
                    <a:pt x="54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4020;p51">
              <a:extLst>
                <a:ext uri="{FF2B5EF4-FFF2-40B4-BE49-F238E27FC236}">
                  <a16:creationId xmlns:a16="http://schemas.microsoft.com/office/drawing/2014/main" id="{1524F8EB-94FE-3964-F436-FD2EA18584B2}"/>
                </a:ext>
              </a:extLst>
            </p:cNvPr>
            <p:cNvSpPr/>
            <p:nvPr/>
          </p:nvSpPr>
          <p:spPr>
            <a:xfrm>
              <a:off x="4889050" y="1928175"/>
              <a:ext cx="86750" cy="34700"/>
            </a:xfrm>
            <a:custGeom>
              <a:avLst/>
              <a:gdLst/>
              <a:ahLst/>
              <a:cxnLst/>
              <a:rect l="l" t="t" r="r" b="b"/>
              <a:pathLst>
                <a:path w="3470" h="1388" extrusionOk="0">
                  <a:moveTo>
                    <a:pt x="739" y="1"/>
                  </a:moveTo>
                  <a:cubicBezTo>
                    <a:pt x="720" y="54"/>
                    <a:pt x="705" y="109"/>
                    <a:pt x="704" y="167"/>
                  </a:cubicBezTo>
                  <a:cubicBezTo>
                    <a:pt x="723" y="142"/>
                    <a:pt x="752" y="104"/>
                    <a:pt x="785" y="65"/>
                  </a:cubicBezTo>
                  <a:cubicBezTo>
                    <a:pt x="789" y="56"/>
                    <a:pt x="795" y="47"/>
                    <a:pt x="799" y="39"/>
                  </a:cubicBezTo>
                  <a:cubicBezTo>
                    <a:pt x="801" y="34"/>
                    <a:pt x="777" y="18"/>
                    <a:pt x="739" y="1"/>
                  </a:cubicBezTo>
                  <a:close/>
                  <a:moveTo>
                    <a:pt x="70" y="175"/>
                  </a:moveTo>
                  <a:cubicBezTo>
                    <a:pt x="18" y="266"/>
                    <a:pt x="1" y="370"/>
                    <a:pt x="49" y="472"/>
                  </a:cubicBezTo>
                  <a:cubicBezTo>
                    <a:pt x="166" y="717"/>
                    <a:pt x="444" y="924"/>
                    <a:pt x="682" y="1040"/>
                  </a:cubicBezTo>
                  <a:cubicBezTo>
                    <a:pt x="939" y="1167"/>
                    <a:pt x="1217" y="1245"/>
                    <a:pt x="1493" y="1308"/>
                  </a:cubicBezTo>
                  <a:cubicBezTo>
                    <a:pt x="1724" y="1361"/>
                    <a:pt x="1953" y="1388"/>
                    <a:pt x="2175" y="1388"/>
                  </a:cubicBezTo>
                  <a:cubicBezTo>
                    <a:pt x="2578" y="1388"/>
                    <a:pt x="2959" y="1298"/>
                    <a:pt x="3293" y="1110"/>
                  </a:cubicBezTo>
                  <a:cubicBezTo>
                    <a:pt x="3469" y="1012"/>
                    <a:pt x="3446" y="921"/>
                    <a:pt x="3356" y="853"/>
                  </a:cubicBezTo>
                  <a:lnTo>
                    <a:pt x="3356" y="853"/>
                  </a:lnTo>
                  <a:cubicBezTo>
                    <a:pt x="3348" y="858"/>
                    <a:pt x="3341" y="863"/>
                    <a:pt x="3332" y="868"/>
                  </a:cubicBezTo>
                  <a:cubicBezTo>
                    <a:pt x="2997" y="1056"/>
                    <a:pt x="2616" y="1146"/>
                    <a:pt x="2212" y="1146"/>
                  </a:cubicBezTo>
                  <a:cubicBezTo>
                    <a:pt x="1990" y="1146"/>
                    <a:pt x="1762" y="1119"/>
                    <a:pt x="1531" y="1066"/>
                  </a:cubicBezTo>
                  <a:cubicBezTo>
                    <a:pt x="1254" y="1003"/>
                    <a:pt x="976" y="924"/>
                    <a:pt x="720" y="799"/>
                  </a:cubicBezTo>
                  <a:cubicBezTo>
                    <a:pt x="484" y="682"/>
                    <a:pt x="204" y="475"/>
                    <a:pt x="87" y="230"/>
                  </a:cubicBezTo>
                  <a:cubicBezTo>
                    <a:pt x="80" y="213"/>
                    <a:pt x="74" y="193"/>
                    <a:pt x="70" y="175"/>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4021;p51">
              <a:extLst>
                <a:ext uri="{FF2B5EF4-FFF2-40B4-BE49-F238E27FC236}">
                  <a16:creationId xmlns:a16="http://schemas.microsoft.com/office/drawing/2014/main" id="{01B0680A-B8F1-C47C-1578-E7C719FB29CA}"/>
                </a:ext>
              </a:extLst>
            </p:cNvPr>
            <p:cNvSpPr/>
            <p:nvPr/>
          </p:nvSpPr>
          <p:spPr>
            <a:xfrm>
              <a:off x="4892950" y="1927550"/>
              <a:ext cx="69550" cy="35275"/>
            </a:xfrm>
            <a:custGeom>
              <a:avLst/>
              <a:gdLst/>
              <a:ahLst/>
              <a:cxnLst/>
              <a:rect l="l" t="t" r="r" b="b"/>
              <a:pathLst>
                <a:path w="2782" h="1411" extrusionOk="0">
                  <a:moveTo>
                    <a:pt x="557" y="0"/>
                  </a:moveTo>
                  <a:cubicBezTo>
                    <a:pt x="368" y="110"/>
                    <a:pt x="235" y="267"/>
                    <a:pt x="235" y="267"/>
                  </a:cubicBezTo>
                  <a:cubicBezTo>
                    <a:pt x="235" y="267"/>
                    <a:pt x="201" y="311"/>
                    <a:pt x="155" y="383"/>
                  </a:cubicBezTo>
                  <a:cubicBezTo>
                    <a:pt x="110" y="453"/>
                    <a:pt x="57" y="550"/>
                    <a:pt x="15" y="653"/>
                  </a:cubicBezTo>
                  <a:cubicBezTo>
                    <a:pt x="10" y="665"/>
                    <a:pt x="6" y="677"/>
                    <a:pt x="1" y="688"/>
                  </a:cubicBezTo>
                  <a:cubicBezTo>
                    <a:pt x="5" y="693"/>
                    <a:pt x="8" y="697"/>
                    <a:pt x="11" y="699"/>
                  </a:cubicBezTo>
                  <a:cubicBezTo>
                    <a:pt x="30" y="681"/>
                    <a:pt x="67" y="654"/>
                    <a:pt x="106" y="623"/>
                  </a:cubicBezTo>
                  <a:cubicBezTo>
                    <a:pt x="197" y="457"/>
                    <a:pt x="310" y="326"/>
                    <a:pt x="310" y="326"/>
                  </a:cubicBezTo>
                  <a:cubicBezTo>
                    <a:pt x="310" y="326"/>
                    <a:pt x="437" y="155"/>
                    <a:pt x="622" y="38"/>
                  </a:cubicBezTo>
                  <a:cubicBezTo>
                    <a:pt x="624" y="36"/>
                    <a:pt x="627" y="34"/>
                    <a:pt x="629" y="33"/>
                  </a:cubicBezTo>
                  <a:cubicBezTo>
                    <a:pt x="606" y="21"/>
                    <a:pt x="580" y="11"/>
                    <a:pt x="557" y="0"/>
                  </a:cubicBezTo>
                  <a:close/>
                  <a:moveTo>
                    <a:pt x="1145" y="426"/>
                  </a:moveTo>
                  <a:cubicBezTo>
                    <a:pt x="1113" y="426"/>
                    <a:pt x="784" y="836"/>
                    <a:pt x="784" y="836"/>
                  </a:cubicBezTo>
                  <a:cubicBezTo>
                    <a:pt x="784" y="836"/>
                    <a:pt x="688" y="975"/>
                    <a:pt x="608" y="1102"/>
                  </a:cubicBezTo>
                  <a:cubicBezTo>
                    <a:pt x="628" y="1109"/>
                    <a:pt x="647" y="1119"/>
                    <a:pt x="666" y="1126"/>
                  </a:cubicBezTo>
                  <a:cubicBezTo>
                    <a:pt x="761" y="1015"/>
                    <a:pt x="861" y="891"/>
                    <a:pt x="861" y="891"/>
                  </a:cubicBezTo>
                  <a:cubicBezTo>
                    <a:pt x="861" y="891"/>
                    <a:pt x="1167" y="441"/>
                    <a:pt x="1146" y="426"/>
                  </a:cubicBezTo>
                  <a:cubicBezTo>
                    <a:pt x="1146" y="426"/>
                    <a:pt x="1145" y="426"/>
                    <a:pt x="1145" y="426"/>
                  </a:cubicBezTo>
                  <a:close/>
                  <a:moveTo>
                    <a:pt x="1364" y="467"/>
                  </a:moveTo>
                  <a:cubicBezTo>
                    <a:pt x="1332" y="506"/>
                    <a:pt x="1272" y="600"/>
                    <a:pt x="1203" y="688"/>
                  </a:cubicBezTo>
                  <a:cubicBezTo>
                    <a:pt x="1114" y="811"/>
                    <a:pt x="1016" y="926"/>
                    <a:pt x="1016" y="926"/>
                  </a:cubicBezTo>
                  <a:cubicBezTo>
                    <a:pt x="1016" y="926"/>
                    <a:pt x="927" y="1048"/>
                    <a:pt x="829" y="1162"/>
                  </a:cubicBezTo>
                  <a:cubicBezTo>
                    <a:pt x="824" y="1170"/>
                    <a:pt x="818" y="1176"/>
                    <a:pt x="812" y="1183"/>
                  </a:cubicBezTo>
                  <a:cubicBezTo>
                    <a:pt x="836" y="1192"/>
                    <a:pt x="858" y="1200"/>
                    <a:pt x="882" y="1208"/>
                  </a:cubicBezTo>
                  <a:cubicBezTo>
                    <a:pt x="995" y="1102"/>
                    <a:pt x="1095" y="983"/>
                    <a:pt x="1095" y="983"/>
                  </a:cubicBezTo>
                  <a:cubicBezTo>
                    <a:pt x="1095" y="983"/>
                    <a:pt x="1186" y="859"/>
                    <a:pt x="1262" y="725"/>
                  </a:cubicBezTo>
                  <a:cubicBezTo>
                    <a:pt x="1320" y="627"/>
                    <a:pt x="1368" y="523"/>
                    <a:pt x="1384" y="474"/>
                  </a:cubicBezTo>
                  <a:cubicBezTo>
                    <a:pt x="1377" y="472"/>
                    <a:pt x="1372" y="469"/>
                    <a:pt x="1364" y="467"/>
                  </a:cubicBezTo>
                  <a:close/>
                  <a:moveTo>
                    <a:pt x="1627" y="574"/>
                  </a:moveTo>
                  <a:cubicBezTo>
                    <a:pt x="1606" y="630"/>
                    <a:pt x="1581" y="702"/>
                    <a:pt x="1547" y="771"/>
                  </a:cubicBezTo>
                  <a:cubicBezTo>
                    <a:pt x="1475" y="921"/>
                    <a:pt x="1373" y="1049"/>
                    <a:pt x="1373" y="1049"/>
                  </a:cubicBezTo>
                  <a:cubicBezTo>
                    <a:pt x="1373" y="1049"/>
                    <a:pt x="1285" y="1181"/>
                    <a:pt x="1168" y="1293"/>
                  </a:cubicBezTo>
                  <a:cubicBezTo>
                    <a:pt x="1197" y="1300"/>
                    <a:pt x="1224" y="1306"/>
                    <a:pt x="1251" y="1314"/>
                  </a:cubicBezTo>
                  <a:cubicBezTo>
                    <a:pt x="1368" y="1213"/>
                    <a:pt x="1452" y="1103"/>
                    <a:pt x="1452" y="1103"/>
                  </a:cubicBezTo>
                  <a:cubicBezTo>
                    <a:pt x="1452" y="1103"/>
                    <a:pt x="1551" y="960"/>
                    <a:pt x="1609" y="798"/>
                  </a:cubicBezTo>
                  <a:cubicBezTo>
                    <a:pt x="1636" y="723"/>
                    <a:pt x="1655" y="649"/>
                    <a:pt x="1666" y="587"/>
                  </a:cubicBezTo>
                  <a:cubicBezTo>
                    <a:pt x="1652" y="582"/>
                    <a:pt x="1640" y="580"/>
                    <a:pt x="1627" y="574"/>
                  </a:cubicBezTo>
                  <a:close/>
                  <a:moveTo>
                    <a:pt x="2744" y="754"/>
                  </a:moveTo>
                  <a:cubicBezTo>
                    <a:pt x="2733" y="799"/>
                    <a:pt x="2721" y="862"/>
                    <a:pt x="2704" y="923"/>
                  </a:cubicBezTo>
                  <a:cubicBezTo>
                    <a:pt x="2670" y="1039"/>
                    <a:pt x="2616" y="1145"/>
                    <a:pt x="2616" y="1145"/>
                  </a:cubicBezTo>
                  <a:cubicBezTo>
                    <a:pt x="2616" y="1145"/>
                    <a:pt x="2577" y="1257"/>
                    <a:pt x="2515" y="1362"/>
                  </a:cubicBezTo>
                  <a:cubicBezTo>
                    <a:pt x="2514" y="1363"/>
                    <a:pt x="2514" y="1364"/>
                    <a:pt x="2513" y="1365"/>
                  </a:cubicBezTo>
                  <a:cubicBezTo>
                    <a:pt x="2547" y="1358"/>
                    <a:pt x="2581" y="1348"/>
                    <a:pt x="2615" y="1340"/>
                  </a:cubicBezTo>
                  <a:cubicBezTo>
                    <a:pt x="2670" y="1258"/>
                    <a:pt x="2705" y="1184"/>
                    <a:pt x="2705" y="1184"/>
                  </a:cubicBezTo>
                  <a:cubicBezTo>
                    <a:pt x="2705" y="1184"/>
                    <a:pt x="2752" y="1065"/>
                    <a:pt x="2769" y="941"/>
                  </a:cubicBezTo>
                  <a:cubicBezTo>
                    <a:pt x="2779" y="873"/>
                    <a:pt x="2781" y="804"/>
                    <a:pt x="2779" y="756"/>
                  </a:cubicBezTo>
                  <a:cubicBezTo>
                    <a:pt x="2768" y="755"/>
                    <a:pt x="2757" y="754"/>
                    <a:pt x="2744" y="754"/>
                  </a:cubicBezTo>
                  <a:close/>
                  <a:moveTo>
                    <a:pt x="2371" y="741"/>
                  </a:moveTo>
                  <a:cubicBezTo>
                    <a:pt x="2363" y="787"/>
                    <a:pt x="2350" y="843"/>
                    <a:pt x="2332" y="897"/>
                  </a:cubicBezTo>
                  <a:cubicBezTo>
                    <a:pt x="2291" y="1024"/>
                    <a:pt x="2224" y="1137"/>
                    <a:pt x="2224" y="1137"/>
                  </a:cubicBezTo>
                  <a:cubicBezTo>
                    <a:pt x="2224" y="1137"/>
                    <a:pt x="2167" y="1256"/>
                    <a:pt x="2084" y="1358"/>
                  </a:cubicBezTo>
                  <a:cubicBezTo>
                    <a:pt x="2070" y="1378"/>
                    <a:pt x="2055" y="1395"/>
                    <a:pt x="2040" y="1411"/>
                  </a:cubicBezTo>
                  <a:cubicBezTo>
                    <a:pt x="2071" y="1411"/>
                    <a:pt x="2099" y="1407"/>
                    <a:pt x="2130" y="1406"/>
                  </a:cubicBezTo>
                  <a:cubicBezTo>
                    <a:pt x="2131" y="1405"/>
                    <a:pt x="2135" y="1404"/>
                    <a:pt x="2136" y="1402"/>
                  </a:cubicBezTo>
                  <a:cubicBezTo>
                    <a:pt x="2238" y="1305"/>
                    <a:pt x="2309" y="1182"/>
                    <a:pt x="2309" y="1182"/>
                  </a:cubicBezTo>
                  <a:cubicBezTo>
                    <a:pt x="2309" y="1182"/>
                    <a:pt x="2371" y="1054"/>
                    <a:pt x="2397" y="915"/>
                  </a:cubicBezTo>
                  <a:cubicBezTo>
                    <a:pt x="2411" y="853"/>
                    <a:pt x="2413" y="793"/>
                    <a:pt x="2413" y="742"/>
                  </a:cubicBezTo>
                  <a:cubicBezTo>
                    <a:pt x="2400" y="742"/>
                    <a:pt x="2385" y="742"/>
                    <a:pt x="2371" y="74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5166;p57">
            <a:extLst>
              <a:ext uri="{FF2B5EF4-FFF2-40B4-BE49-F238E27FC236}">
                <a16:creationId xmlns:a16="http://schemas.microsoft.com/office/drawing/2014/main" id="{5C3398D7-F90D-1517-2F89-979837BC6F4B}"/>
              </a:ext>
            </a:extLst>
          </p:cNvPr>
          <p:cNvGrpSpPr/>
          <p:nvPr/>
        </p:nvGrpSpPr>
        <p:grpSpPr>
          <a:xfrm>
            <a:off x="8175503" y="1154263"/>
            <a:ext cx="684787" cy="939090"/>
            <a:chOff x="4597275" y="637575"/>
            <a:chExt cx="491075" cy="694150"/>
          </a:xfrm>
        </p:grpSpPr>
        <p:sp>
          <p:nvSpPr>
            <p:cNvPr id="3808" name="Google Shape;5167;p57">
              <a:extLst>
                <a:ext uri="{FF2B5EF4-FFF2-40B4-BE49-F238E27FC236}">
                  <a16:creationId xmlns:a16="http://schemas.microsoft.com/office/drawing/2014/main" id="{38833DE8-C133-E7A4-C3A0-A190AFA7FA3E}"/>
                </a:ext>
              </a:extLst>
            </p:cNvPr>
            <p:cNvSpPr/>
            <p:nvPr/>
          </p:nvSpPr>
          <p:spPr>
            <a:xfrm>
              <a:off x="4597275" y="637575"/>
              <a:ext cx="491075" cy="694150"/>
            </a:xfrm>
            <a:custGeom>
              <a:avLst/>
              <a:gdLst/>
              <a:ahLst/>
              <a:cxnLst/>
              <a:rect l="l" t="t" r="r" b="b"/>
              <a:pathLst>
                <a:path w="19643" h="27766" extrusionOk="0">
                  <a:moveTo>
                    <a:pt x="7517" y="1"/>
                  </a:moveTo>
                  <a:cubicBezTo>
                    <a:pt x="7105" y="1"/>
                    <a:pt x="6706" y="61"/>
                    <a:pt x="6333" y="179"/>
                  </a:cubicBezTo>
                  <a:cubicBezTo>
                    <a:pt x="5264" y="512"/>
                    <a:pt x="4656" y="1156"/>
                    <a:pt x="4352" y="1846"/>
                  </a:cubicBezTo>
                  <a:cubicBezTo>
                    <a:pt x="3392" y="1980"/>
                    <a:pt x="2211" y="2360"/>
                    <a:pt x="1367" y="3348"/>
                  </a:cubicBezTo>
                  <a:cubicBezTo>
                    <a:pt x="517" y="4341"/>
                    <a:pt x="403" y="5386"/>
                    <a:pt x="614" y="6239"/>
                  </a:cubicBezTo>
                  <a:cubicBezTo>
                    <a:pt x="539" y="6340"/>
                    <a:pt x="468" y="6449"/>
                    <a:pt x="400" y="6566"/>
                  </a:cubicBezTo>
                  <a:cubicBezTo>
                    <a:pt x="372" y="6619"/>
                    <a:pt x="342" y="6674"/>
                    <a:pt x="314" y="6729"/>
                  </a:cubicBezTo>
                  <a:lnTo>
                    <a:pt x="298" y="6763"/>
                  </a:lnTo>
                  <a:cubicBezTo>
                    <a:pt x="272" y="6820"/>
                    <a:pt x="245" y="6880"/>
                    <a:pt x="221" y="6940"/>
                  </a:cubicBezTo>
                  <a:lnTo>
                    <a:pt x="207" y="6977"/>
                  </a:lnTo>
                  <a:cubicBezTo>
                    <a:pt x="182" y="7041"/>
                    <a:pt x="160" y="7106"/>
                    <a:pt x="143" y="7161"/>
                  </a:cubicBezTo>
                  <a:lnTo>
                    <a:pt x="127" y="7213"/>
                  </a:lnTo>
                  <a:cubicBezTo>
                    <a:pt x="110" y="7273"/>
                    <a:pt x="94" y="7334"/>
                    <a:pt x="79" y="7397"/>
                  </a:cubicBezTo>
                  <a:cubicBezTo>
                    <a:pt x="73" y="7419"/>
                    <a:pt x="68" y="7441"/>
                    <a:pt x="64" y="7461"/>
                  </a:cubicBezTo>
                  <a:cubicBezTo>
                    <a:pt x="52" y="7521"/>
                    <a:pt x="41" y="7584"/>
                    <a:pt x="32" y="7650"/>
                  </a:cubicBezTo>
                  <a:cubicBezTo>
                    <a:pt x="28" y="7676"/>
                    <a:pt x="24" y="7703"/>
                    <a:pt x="22" y="7715"/>
                  </a:cubicBezTo>
                  <a:cubicBezTo>
                    <a:pt x="15" y="7778"/>
                    <a:pt x="9" y="7843"/>
                    <a:pt x="6" y="7905"/>
                  </a:cubicBezTo>
                  <a:cubicBezTo>
                    <a:pt x="4" y="7935"/>
                    <a:pt x="3" y="7963"/>
                    <a:pt x="3" y="7981"/>
                  </a:cubicBezTo>
                  <a:cubicBezTo>
                    <a:pt x="1" y="8045"/>
                    <a:pt x="1" y="8112"/>
                    <a:pt x="4" y="8168"/>
                  </a:cubicBezTo>
                  <a:cubicBezTo>
                    <a:pt x="5" y="8202"/>
                    <a:pt x="6" y="8234"/>
                    <a:pt x="8" y="8263"/>
                  </a:cubicBezTo>
                  <a:cubicBezTo>
                    <a:pt x="12" y="8321"/>
                    <a:pt x="17" y="8381"/>
                    <a:pt x="26" y="8453"/>
                  </a:cubicBezTo>
                  <a:cubicBezTo>
                    <a:pt x="31" y="8481"/>
                    <a:pt x="35" y="8511"/>
                    <a:pt x="38" y="8540"/>
                  </a:cubicBezTo>
                  <a:cubicBezTo>
                    <a:pt x="47" y="8596"/>
                    <a:pt x="57" y="8650"/>
                    <a:pt x="69" y="8706"/>
                  </a:cubicBezTo>
                  <a:lnTo>
                    <a:pt x="73" y="8725"/>
                  </a:lnTo>
                  <a:cubicBezTo>
                    <a:pt x="80" y="8758"/>
                    <a:pt x="86" y="8790"/>
                    <a:pt x="95" y="8823"/>
                  </a:cubicBezTo>
                  <a:cubicBezTo>
                    <a:pt x="107" y="8874"/>
                    <a:pt x="122" y="8924"/>
                    <a:pt x="137" y="8976"/>
                  </a:cubicBezTo>
                  <a:lnTo>
                    <a:pt x="144" y="8998"/>
                  </a:lnTo>
                  <a:cubicBezTo>
                    <a:pt x="152" y="9029"/>
                    <a:pt x="163" y="9061"/>
                    <a:pt x="176" y="9103"/>
                  </a:cubicBezTo>
                  <a:cubicBezTo>
                    <a:pt x="192" y="9150"/>
                    <a:pt x="209" y="9198"/>
                    <a:pt x="228" y="9246"/>
                  </a:cubicBezTo>
                  <a:lnTo>
                    <a:pt x="235" y="9267"/>
                  </a:lnTo>
                  <a:cubicBezTo>
                    <a:pt x="249" y="9304"/>
                    <a:pt x="264" y="9340"/>
                    <a:pt x="277" y="9370"/>
                  </a:cubicBezTo>
                  <a:cubicBezTo>
                    <a:pt x="297" y="9417"/>
                    <a:pt x="318" y="9464"/>
                    <a:pt x="341" y="9510"/>
                  </a:cubicBezTo>
                  <a:lnTo>
                    <a:pt x="357" y="9544"/>
                  </a:lnTo>
                  <a:cubicBezTo>
                    <a:pt x="372" y="9576"/>
                    <a:pt x="387" y="9608"/>
                    <a:pt x="405" y="9643"/>
                  </a:cubicBezTo>
                  <a:cubicBezTo>
                    <a:pt x="427" y="9689"/>
                    <a:pt x="453" y="9734"/>
                    <a:pt x="479" y="9781"/>
                  </a:cubicBezTo>
                  <a:lnTo>
                    <a:pt x="496" y="9810"/>
                  </a:lnTo>
                  <a:cubicBezTo>
                    <a:pt x="514" y="9842"/>
                    <a:pt x="533" y="9874"/>
                    <a:pt x="553" y="9908"/>
                  </a:cubicBezTo>
                  <a:cubicBezTo>
                    <a:pt x="553" y="9910"/>
                    <a:pt x="554" y="9910"/>
                    <a:pt x="554" y="9912"/>
                  </a:cubicBezTo>
                  <a:cubicBezTo>
                    <a:pt x="489" y="10238"/>
                    <a:pt x="473" y="10613"/>
                    <a:pt x="563" y="11018"/>
                  </a:cubicBezTo>
                  <a:cubicBezTo>
                    <a:pt x="594" y="11155"/>
                    <a:pt x="640" y="11309"/>
                    <a:pt x="709" y="11469"/>
                  </a:cubicBezTo>
                  <a:cubicBezTo>
                    <a:pt x="656" y="11581"/>
                    <a:pt x="610" y="11697"/>
                    <a:pt x="569" y="11819"/>
                  </a:cubicBezTo>
                  <a:cubicBezTo>
                    <a:pt x="541" y="11904"/>
                    <a:pt x="516" y="11993"/>
                    <a:pt x="494" y="12078"/>
                  </a:cubicBezTo>
                  <a:lnTo>
                    <a:pt x="486" y="12109"/>
                  </a:lnTo>
                  <a:cubicBezTo>
                    <a:pt x="464" y="12195"/>
                    <a:pt x="448" y="12283"/>
                    <a:pt x="436" y="12370"/>
                  </a:cubicBezTo>
                  <a:lnTo>
                    <a:pt x="426" y="12421"/>
                  </a:lnTo>
                  <a:lnTo>
                    <a:pt x="424" y="12454"/>
                  </a:lnTo>
                  <a:cubicBezTo>
                    <a:pt x="414" y="12527"/>
                    <a:pt x="408" y="12603"/>
                    <a:pt x="404" y="12679"/>
                  </a:cubicBezTo>
                  <a:lnTo>
                    <a:pt x="400" y="12726"/>
                  </a:lnTo>
                  <a:cubicBezTo>
                    <a:pt x="393" y="12924"/>
                    <a:pt x="404" y="13124"/>
                    <a:pt x="432" y="13329"/>
                  </a:cubicBezTo>
                  <a:cubicBezTo>
                    <a:pt x="436" y="13349"/>
                    <a:pt x="438" y="13370"/>
                    <a:pt x="442" y="13390"/>
                  </a:cubicBezTo>
                  <a:cubicBezTo>
                    <a:pt x="457" y="13484"/>
                    <a:pt x="475" y="13574"/>
                    <a:pt x="496" y="13659"/>
                  </a:cubicBezTo>
                  <a:lnTo>
                    <a:pt x="504" y="13686"/>
                  </a:lnTo>
                  <a:cubicBezTo>
                    <a:pt x="528" y="13781"/>
                    <a:pt x="559" y="13878"/>
                    <a:pt x="600" y="13992"/>
                  </a:cubicBezTo>
                  <a:lnTo>
                    <a:pt x="623" y="14054"/>
                  </a:lnTo>
                  <a:cubicBezTo>
                    <a:pt x="655" y="14138"/>
                    <a:pt x="691" y="14221"/>
                    <a:pt x="724" y="14292"/>
                  </a:cubicBezTo>
                  <a:cubicBezTo>
                    <a:pt x="734" y="14314"/>
                    <a:pt x="745" y="14335"/>
                    <a:pt x="755" y="14357"/>
                  </a:cubicBezTo>
                  <a:cubicBezTo>
                    <a:pt x="802" y="14452"/>
                    <a:pt x="855" y="14546"/>
                    <a:pt x="911" y="14638"/>
                  </a:cubicBezTo>
                  <a:cubicBezTo>
                    <a:pt x="925" y="14658"/>
                    <a:pt x="936" y="14678"/>
                    <a:pt x="952" y="14702"/>
                  </a:cubicBezTo>
                  <a:cubicBezTo>
                    <a:pt x="1000" y="14777"/>
                    <a:pt x="1053" y="14851"/>
                    <a:pt x="1106" y="14922"/>
                  </a:cubicBezTo>
                  <a:cubicBezTo>
                    <a:pt x="1123" y="14946"/>
                    <a:pt x="1140" y="14968"/>
                    <a:pt x="1154" y="14985"/>
                  </a:cubicBezTo>
                  <a:cubicBezTo>
                    <a:pt x="1223" y="15074"/>
                    <a:pt x="1295" y="15160"/>
                    <a:pt x="1375" y="15245"/>
                  </a:cubicBezTo>
                  <a:cubicBezTo>
                    <a:pt x="1391" y="15262"/>
                    <a:pt x="1409" y="15279"/>
                    <a:pt x="1420" y="15290"/>
                  </a:cubicBezTo>
                  <a:cubicBezTo>
                    <a:pt x="1484" y="15357"/>
                    <a:pt x="1553" y="15423"/>
                    <a:pt x="1635" y="15500"/>
                  </a:cubicBezTo>
                  <a:lnTo>
                    <a:pt x="1692" y="15550"/>
                  </a:lnTo>
                  <a:cubicBezTo>
                    <a:pt x="1783" y="15630"/>
                    <a:pt x="1873" y="15704"/>
                    <a:pt x="1966" y="15773"/>
                  </a:cubicBezTo>
                  <a:cubicBezTo>
                    <a:pt x="1983" y="15786"/>
                    <a:pt x="2002" y="15798"/>
                    <a:pt x="2020" y="15811"/>
                  </a:cubicBezTo>
                  <a:cubicBezTo>
                    <a:pt x="2098" y="15869"/>
                    <a:pt x="2180" y="15924"/>
                    <a:pt x="2270" y="15982"/>
                  </a:cubicBezTo>
                  <a:lnTo>
                    <a:pt x="2355" y="16034"/>
                  </a:lnTo>
                  <a:cubicBezTo>
                    <a:pt x="2391" y="16056"/>
                    <a:pt x="2427" y="16078"/>
                    <a:pt x="2462" y="16099"/>
                  </a:cubicBezTo>
                  <a:cubicBezTo>
                    <a:pt x="2530" y="16357"/>
                    <a:pt x="2610" y="16596"/>
                    <a:pt x="2702" y="16823"/>
                  </a:cubicBezTo>
                  <a:cubicBezTo>
                    <a:pt x="2917" y="17354"/>
                    <a:pt x="3203" y="17822"/>
                    <a:pt x="3556" y="18214"/>
                  </a:cubicBezTo>
                  <a:cubicBezTo>
                    <a:pt x="4018" y="18728"/>
                    <a:pt x="4526" y="19260"/>
                    <a:pt x="5222" y="19715"/>
                  </a:cubicBezTo>
                  <a:cubicBezTo>
                    <a:pt x="5035" y="19752"/>
                    <a:pt x="4854" y="19798"/>
                    <a:pt x="4677" y="19849"/>
                  </a:cubicBezTo>
                  <a:lnTo>
                    <a:pt x="4645" y="19859"/>
                  </a:lnTo>
                  <a:cubicBezTo>
                    <a:pt x="4577" y="19879"/>
                    <a:pt x="4510" y="19900"/>
                    <a:pt x="4436" y="19926"/>
                  </a:cubicBezTo>
                  <a:lnTo>
                    <a:pt x="4377" y="19946"/>
                  </a:lnTo>
                  <a:cubicBezTo>
                    <a:pt x="4316" y="19968"/>
                    <a:pt x="4257" y="19989"/>
                    <a:pt x="4196" y="20014"/>
                  </a:cubicBezTo>
                  <a:lnTo>
                    <a:pt x="4117" y="20047"/>
                  </a:lnTo>
                  <a:cubicBezTo>
                    <a:pt x="4062" y="20071"/>
                    <a:pt x="4007" y="20094"/>
                    <a:pt x="3954" y="20119"/>
                  </a:cubicBezTo>
                  <a:cubicBezTo>
                    <a:pt x="3926" y="20132"/>
                    <a:pt x="3898" y="20145"/>
                    <a:pt x="3860" y="20164"/>
                  </a:cubicBezTo>
                  <a:cubicBezTo>
                    <a:pt x="3808" y="20188"/>
                    <a:pt x="3756" y="20215"/>
                    <a:pt x="3711" y="20238"/>
                  </a:cubicBezTo>
                  <a:cubicBezTo>
                    <a:pt x="3679" y="20255"/>
                    <a:pt x="3648" y="20273"/>
                    <a:pt x="3607" y="20295"/>
                  </a:cubicBezTo>
                  <a:cubicBezTo>
                    <a:pt x="3560" y="20321"/>
                    <a:pt x="3512" y="20349"/>
                    <a:pt x="3458" y="20381"/>
                  </a:cubicBezTo>
                  <a:cubicBezTo>
                    <a:pt x="3426" y="20401"/>
                    <a:pt x="3394" y="20420"/>
                    <a:pt x="3365" y="20440"/>
                  </a:cubicBezTo>
                  <a:cubicBezTo>
                    <a:pt x="3314" y="20470"/>
                    <a:pt x="3265" y="20503"/>
                    <a:pt x="3208" y="20544"/>
                  </a:cubicBezTo>
                  <a:cubicBezTo>
                    <a:pt x="3179" y="20563"/>
                    <a:pt x="3151" y="20583"/>
                    <a:pt x="3122" y="20605"/>
                  </a:cubicBezTo>
                  <a:cubicBezTo>
                    <a:pt x="3074" y="20641"/>
                    <a:pt x="3026" y="20677"/>
                    <a:pt x="2978" y="20715"/>
                  </a:cubicBezTo>
                  <a:cubicBezTo>
                    <a:pt x="2952" y="20736"/>
                    <a:pt x="2928" y="20754"/>
                    <a:pt x="2914" y="20766"/>
                  </a:cubicBezTo>
                  <a:lnTo>
                    <a:pt x="2872" y="20800"/>
                  </a:lnTo>
                  <a:lnTo>
                    <a:pt x="2856" y="20814"/>
                  </a:lnTo>
                  <a:cubicBezTo>
                    <a:pt x="2819" y="20845"/>
                    <a:pt x="2782" y="20879"/>
                    <a:pt x="2749" y="20909"/>
                  </a:cubicBezTo>
                  <a:cubicBezTo>
                    <a:pt x="2722" y="20934"/>
                    <a:pt x="2695" y="20957"/>
                    <a:pt x="2673" y="20979"/>
                  </a:cubicBezTo>
                  <a:lnTo>
                    <a:pt x="2637" y="21014"/>
                  </a:lnTo>
                  <a:cubicBezTo>
                    <a:pt x="2598" y="21051"/>
                    <a:pt x="2561" y="21089"/>
                    <a:pt x="2519" y="21134"/>
                  </a:cubicBezTo>
                  <a:cubicBezTo>
                    <a:pt x="2499" y="21154"/>
                    <a:pt x="2480" y="21175"/>
                    <a:pt x="2461" y="21195"/>
                  </a:cubicBezTo>
                  <a:lnTo>
                    <a:pt x="2439" y="21218"/>
                  </a:lnTo>
                  <a:lnTo>
                    <a:pt x="2424" y="21238"/>
                  </a:lnTo>
                  <a:cubicBezTo>
                    <a:pt x="2359" y="21309"/>
                    <a:pt x="2296" y="21384"/>
                    <a:pt x="2236" y="21459"/>
                  </a:cubicBezTo>
                  <a:cubicBezTo>
                    <a:pt x="1871" y="21923"/>
                    <a:pt x="1548" y="22602"/>
                    <a:pt x="1241" y="23545"/>
                  </a:cubicBezTo>
                  <a:lnTo>
                    <a:pt x="1228" y="23587"/>
                  </a:lnTo>
                  <a:cubicBezTo>
                    <a:pt x="1192" y="23700"/>
                    <a:pt x="1156" y="23817"/>
                    <a:pt x="1123" y="23930"/>
                  </a:cubicBezTo>
                  <a:lnTo>
                    <a:pt x="1102" y="24002"/>
                  </a:lnTo>
                  <a:cubicBezTo>
                    <a:pt x="1066" y="24121"/>
                    <a:pt x="1033" y="24242"/>
                    <a:pt x="1001" y="24359"/>
                  </a:cubicBezTo>
                  <a:lnTo>
                    <a:pt x="984" y="24423"/>
                  </a:lnTo>
                  <a:cubicBezTo>
                    <a:pt x="949" y="24552"/>
                    <a:pt x="915" y="24683"/>
                    <a:pt x="882" y="24816"/>
                  </a:cubicBezTo>
                  <a:lnTo>
                    <a:pt x="586" y="25995"/>
                  </a:lnTo>
                  <a:lnTo>
                    <a:pt x="1667" y="26550"/>
                  </a:lnTo>
                  <a:cubicBezTo>
                    <a:pt x="1757" y="26595"/>
                    <a:pt x="1846" y="26639"/>
                    <a:pt x="1934" y="26679"/>
                  </a:cubicBezTo>
                  <a:cubicBezTo>
                    <a:pt x="1972" y="26698"/>
                    <a:pt x="2011" y="26714"/>
                    <a:pt x="2051" y="26731"/>
                  </a:cubicBezTo>
                  <a:lnTo>
                    <a:pt x="2150" y="26774"/>
                  </a:lnTo>
                  <a:cubicBezTo>
                    <a:pt x="2278" y="26827"/>
                    <a:pt x="2411" y="26879"/>
                    <a:pt x="2544" y="26927"/>
                  </a:cubicBezTo>
                  <a:lnTo>
                    <a:pt x="2620" y="26954"/>
                  </a:lnTo>
                  <a:cubicBezTo>
                    <a:pt x="2765" y="27004"/>
                    <a:pt x="2898" y="27049"/>
                    <a:pt x="3045" y="27091"/>
                  </a:cubicBezTo>
                  <a:lnTo>
                    <a:pt x="3048" y="27092"/>
                  </a:lnTo>
                  <a:cubicBezTo>
                    <a:pt x="3183" y="27132"/>
                    <a:pt x="3319" y="27168"/>
                    <a:pt x="3468" y="27205"/>
                  </a:cubicBezTo>
                  <a:lnTo>
                    <a:pt x="3506" y="27215"/>
                  </a:lnTo>
                  <a:cubicBezTo>
                    <a:pt x="3642" y="27247"/>
                    <a:pt x="3777" y="27277"/>
                    <a:pt x="3922" y="27308"/>
                  </a:cubicBezTo>
                  <a:lnTo>
                    <a:pt x="3968" y="27317"/>
                  </a:lnTo>
                  <a:cubicBezTo>
                    <a:pt x="4202" y="27365"/>
                    <a:pt x="4451" y="27409"/>
                    <a:pt x="4707" y="27447"/>
                  </a:cubicBezTo>
                  <a:lnTo>
                    <a:pt x="4937" y="25934"/>
                  </a:lnTo>
                  <a:lnTo>
                    <a:pt x="4725" y="27450"/>
                  </a:lnTo>
                  <a:lnTo>
                    <a:pt x="4820" y="27465"/>
                  </a:lnTo>
                  <a:cubicBezTo>
                    <a:pt x="4925" y="27481"/>
                    <a:pt x="5029" y="27496"/>
                    <a:pt x="5131" y="27509"/>
                  </a:cubicBezTo>
                  <a:lnTo>
                    <a:pt x="5338" y="27536"/>
                  </a:lnTo>
                  <a:lnTo>
                    <a:pt x="5531" y="27558"/>
                  </a:lnTo>
                  <a:cubicBezTo>
                    <a:pt x="5645" y="27572"/>
                    <a:pt x="5758" y="27583"/>
                    <a:pt x="5868" y="27595"/>
                  </a:cubicBezTo>
                  <a:cubicBezTo>
                    <a:pt x="6050" y="27614"/>
                    <a:pt x="6231" y="27631"/>
                    <a:pt x="6413" y="27647"/>
                  </a:cubicBezTo>
                  <a:cubicBezTo>
                    <a:pt x="6468" y="27653"/>
                    <a:pt x="6526" y="27657"/>
                    <a:pt x="6582" y="27661"/>
                  </a:cubicBezTo>
                  <a:lnTo>
                    <a:pt x="6807" y="27678"/>
                  </a:lnTo>
                  <a:cubicBezTo>
                    <a:pt x="7068" y="27696"/>
                    <a:pt x="7329" y="27712"/>
                    <a:pt x="7590" y="27725"/>
                  </a:cubicBezTo>
                  <a:lnTo>
                    <a:pt x="7654" y="27727"/>
                  </a:lnTo>
                  <a:cubicBezTo>
                    <a:pt x="7975" y="27742"/>
                    <a:pt x="8274" y="27752"/>
                    <a:pt x="8571" y="27758"/>
                  </a:cubicBezTo>
                  <a:cubicBezTo>
                    <a:pt x="8749" y="27762"/>
                    <a:pt x="8927" y="27765"/>
                    <a:pt x="9105" y="27766"/>
                  </a:cubicBezTo>
                  <a:lnTo>
                    <a:pt x="9643" y="27766"/>
                  </a:lnTo>
                  <a:cubicBezTo>
                    <a:pt x="9819" y="27766"/>
                    <a:pt x="9997" y="27765"/>
                    <a:pt x="10173" y="27764"/>
                  </a:cubicBezTo>
                  <a:cubicBezTo>
                    <a:pt x="10381" y="27760"/>
                    <a:pt x="10589" y="27757"/>
                    <a:pt x="10798" y="27753"/>
                  </a:cubicBezTo>
                  <a:lnTo>
                    <a:pt x="10969" y="27749"/>
                  </a:lnTo>
                  <a:cubicBezTo>
                    <a:pt x="11102" y="27746"/>
                    <a:pt x="11236" y="27741"/>
                    <a:pt x="11369" y="27737"/>
                  </a:cubicBezTo>
                  <a:lnTo>
                    <a:pt x="11537" y="27732"/>
                  </a:lnTo>
                  <a:lnTo>
                    <a:pt x="11872" y="27717"/>
                  </a:lnTo>
                  <a:cubicBezTo>
                    <a:pt x="11961" y="27712"/>
                    <a:pt x="12050" y="27709"/>
                    <a:pt x="12137" y="27704"/>
                  </a:cubicBezTo>
                  <a:lnTo>
                    <a:pt x="12318" y="27693"/>
                  </a:lnTo>
                  <a:lnTo>
                    <a:pt x="12365" y="27693"/>
                  </a:lnTo>
                  <a:lnTo>
                    <a:pt x="12412" y="27686"/>
                  </a:lnTo>
                  <a:cubicBezTo>
                    <a:pt x="12485" y="27683"/>
                    <a:pt x="12556" y="27677"/>
                    <a:pt x="12630" y="27672"/>
                  </a:cubicBezTo>
                  <a:cubicBezTo>
                    <a:pt x="12704" y="27667"/>
                    <a:pt x="13025" y="27641"/>
                    <a:pt x="13025" y="27641"/>
                  </a:cubicBezTo>
                  <a:cubicBezTo>
                    <a:pt x="13025" y="27641"/>
                    <a:pt x="13277" y="27616"/>
                    <a:pt x="13349" y="27610"/>
                  </a:cubicBezTo>
                  <a:cubicBezTo>
                    <a:pt x="13444" y="27601"/>
                    <a:pt x="13538" y="27592"/>
                    <a:pt x="13630" y="27581"/>
                  </a:cubicBezTo>
                  <a:cubicBezTo>
                    <a:pt x="13630" y="27581"/>
                    <a:pt x="13782" y="27563"/>
                    <a:pt x="13841" y="27557"/>
                  </a:cubicBezTo>
                  <a:cubicBezTo>
                    <a:pt x="13948" y="27545"/>
                    <a:pt x="14052" y="27531"/>
                    <a:pt x="14159" y="27517"/>
                  </a:cubicBezTo>
                  <a:cubicBezTo>
                    <a:pt x="14159" y="27517"/>
                    <a:pt x="14296" y="27499"/>
                    <a:pt x="14335" y="27494"/>
                  </a:cubicBezTo>
                  <a:lnTo>
                    <a:pt x="14543" y="27462"/>
                  </a:lnTo>
                  <a:cubicBezTo>
                    <a:pt x="14637" y="27448"/>
                    <a:pt x="14731" y="27434"/>
                    <a:pt x="14825" y="27418"/>
                  </a:cubicBezTo>
                  <a:lnTo>
                    <a:pt x="14916" y="27402"/>
                  </a:lnTo>
                  <a:cubicBezTo>
                    <a:pt x="15006" y="27386"/>
                    <a:pt x="15095" y="27370"/>
                    <a:pt x="15198" y="27352"/>
                  </a:cubicBezTo>
                  <a:lnTo>
                    <a:pt x="15198" y="27352"/>
                  </a:lnTo>
                  <a:lnTo>
                    <a:pt x="15178" y="27355"/>
                  </a:lnTo>
                  <a:lnTo>
                    <a:pt x="15317" y="27331"/>
                  </a:lnTo>
                  <a:cubicBezTo>
                    <a:pt x="15362" y="27322"/>
                    <a:pt x="15496" y="27295"/>
                    <a:pt x="15496" y="27295"/>
                  </a:cubicBezTo>
                  <a:cubicBezTo>
                    <a:pt x="15601" y="27272"/>
                    <a:pt x="15708" y="27251"/>
                    <a:pt x="15821" y="27225"/>
                  </a:cubicBezTo>
                  <a:lnTo>
                    <a:pt x="15927" y="27201"/>
                  </a:lnTo>
                  <a:lnTo>
                    <a:pt x="16008" y="27182"/>
                  </a:lnTo>
                  <a:cubicBezTo>
                    <a:pt x="16107" y="27158"/>
                    <a:pt x="16206" y="27135"/>
                    <a:pt x="16305" y="27109"/>
                  </a:cubicBezTo>
                  <a:cubicBezTo>
                    <a:pt x="16372" y="27092"/>
                    <a:pt x="16439" y="27075"/>
                    <a:pt x="16507" y="27056"/>
                  </a:cubicBezTo>
                  <a:cubicBezTo>
                    <a:pt x="16589" y="27035"/>
                    <a:pt x="16670" y="27012"/>
                    <a:pt x="16748" y="26990"/>
                  </a:cubicBezTo>
                  <a:lnTo>
                    <a:pt x="16816" y="26970"/>
                  </a:lnTo>
                  <a:cubicBezTo>
                    <a:pt x="16877" y="26953"/>
                    <a:pt x="16940" y="26934"/>
                    <a:pt x="17000" y="26915"/>
                  </a:cubicBezTo>
                  <a:cubicBezTo>
                    <a:pt x="17057" y="26897"/>
                    <a:pt x="17114" y="26880"/>
                    <a:pt x="17170" y="26863"/>
                  </a:cubicBezTo>
                  <a:cubicBezTo>
                    <a:pt x="17205" y="26853"/>
                    <a:pt x="17344" y="26806"/>
                    <a:pt x="17344" y="26806"/>
                  </a:cubicBezTo>
                  <a:cubicBezTo>
                    <a:pt x="17392" y="26790"/>
                    <a:pt x="17440" y="26774"/>
                    <a:pt x="17485" y="26758"/>
                  </a:cubicBezTo>
                  <a:lnTo>
                    <a:pt x="17594" y="26720"/>
                  </a:lnTo>
                  <a:cubicBezTo>
                    <a:pt x="17650" y="26700"/>
                    <a:pt x="17707" y="26679"/>
                    <a:pt x="17764" y="26658"/>
                  </a:cubicBezTo>
                  <a:lnTo>
                    <a:pt x="17856" y="26623"/>
                  </a:lnTo>
                  <a:cubicBezTo>
                    <a:pt x="17893" y="26609"/>
                    <a:pt x="17930" y="26596"/>
                    <a:pt x="17974" y="26578"/>
                  </a:cubicBezTo>
                  <a:lnTo>
                    <a:pt x="18018" y="26561"/>
                  </a:lnTo>
                  <a:cubicBezTo>
                    <a:pt x="18162" y="26505"/>
                    <a:pt x="18303" y="26447"/>
                    <a:pt x="18444" y="26385"/>
                  </a:cubicBezTo>
                  <a:lnTo>
                    <a:pt x="19643" y="25862"/>
                  </a:lnTo>
                  <a:lnTo>
                    <a:pt x="19315" y="24596"/>
                  </a:lnTo>
                  <a:cubicBezTo>
                    <a:pt x="19284" y="24473"/>
                    <a:pt x="19251" y="24355"/>
                    <a:pt x="19219" y="24238"/>
                  </a:cubicBezTo>
                  <a:lnTo>
                    <a:pt x="19204" y="24185"/>
                  </a:lnTo>
                  <a:cubicBezTo>
                    <a:pt x="19171" y="24071"/>
                    <a:pt x="19139" y="23957"/>
                    <a:pt x="19104" y="23843"/>
                  </a:cubicBezTo>
                  <a:lnTo>
                    <a:pt x="19092" y="23801"/>
                  </a:lnTo>
                  <a:cubicBezTo>
                    <a:pt x="19056" y="23685"/>
                    <a:pt x="19019" y="23572"/>
                    <a:pt x="18984" y="23461"/>
                  </a:cubicBezTo>
                  <a:lnTo>
                    <a:pt x="18976" y="23437"/>
                  </a:lnTo>
                  <a:cubicBezTo>
                    <a:pt x="18938" y="23323"/>
                    <a:pt x="18901" y="23214"/>
                    <a:pt x="18863" y="23109"/>
                  </a:cubicBezTo>
                  <a:cubicBezTo>
                    <a:pt x="18603" y="22389"/>
                    <a:pt x="18326" y="21850"/>
                    <a:pt x="18017" y="21458"/>
                  </a:cubicBezTo>
                  <a:cubicBezTo>
                    <a:pt x="17952" y="21376"/>
                    <a:pt x="17884" y="21296"/>
                    <a:pt x="17808" y="21213"/>
                  </a:cubicBezTo>
                  <a:lnTo>
                    <a:pt x="17782" y="21185"/>
                  </a:lnTo>
                  <a:cubicBezTo>
                    <a:pt x="17761" y="21163"/>
                    <a:pt x="17739" y="21141"/>
                    <a:pt x="17722" y="21123"/>
                  </a:cubicBezTo>
                  <a:cubicBezTo>
                    <a:pt x="17679" y="21079"/>
                    <a:pt x="17636" y="21035"/>
                    <a:pt x="17590" y="20991"/>
                  </a:cubicBezTo>
                  <a:cubicBezTo>
                    <a:pt x="17568" y="20971"/>
                    <a:pt x="17547" y="20951"/>
                    <a:pt x="17526" y="20933"/>
                  </a:cubicBezTo>
                  <a:lnTo>
                    <a:pt x="17467" y="20881"/>
                  </a:lnTo>
                  <a:cubicBezTo>
                    <a:pt x="17431" y="20849"/>
                    <a:pt x="17395" y="20818"/>
                    <a:pt x="17357" y="20787"/>
                  </a:cubicBezTo>
                  <a:cubicBezTo>
                    <a:pt x="17330" y="20766"/>
                    <a:pt x="17240" y="20694"/>
                    <a:pt x="17240" y="20694"/>
                  </a:cubicBezTo>
                  <a:lnTo>
                    <a:pt x="17217" y="20675"/>
                  </a:lnTo>
                  <a:cubicBezTo>
                    <a:pt x="17185" y="20653"/>
                    <a:pt x="17154" y="20630"/>
                    <a:pt x="17118" y="20605"/>
                  </a:cubicBezTo>
                  <a:cubicBezTo>
                    <a:pt x="17089" y="20583"/>
                    <a:pt x="17058" y="20562"/>
                    <a:pt x="17025" y="20540"/>
                  </a:cubicBezTo>
                  <a:cubicBezTo>
                    <a:pt x="16995" y="20519"/>
                    <a:pt x="16966" y="20501"/>
                    <a:pt x="16945" y="20486"/>
                  </a:cubicBezTo>
                  <a:cubicBezTo>
                    <a:pt x="16926" y="20475"/>
                    <a:pt x="16853" y="20429"/>
                    <a:pt x="16853" y="20429"/>
                  </a:cubicBezTo>
                  <a:cubicBezTo>
                    <a:pt x="16829" y="20413"/>
                    <a:pt x="16803" y="20398"/>
                    <a:pt x="16780" y="20384"/>
                  </a:cubicBezTo>
                  <a:cubicBezTo>
                    <a:pt x="16739" y="20361"/>
                    <a:pt x="16701" y="20338"/>
                    <a:pt x="16662" y="20317"/>
                  </a:cubicBezTo>
                  <a:lnTo>
                    <a:pt x="16532" y="20247"/>
                  </a:lnTo>
                  <a:cubicBezTo>
                    <a:pt x="16446" y="20204"/>
                    <a:pt x="16361" y="20163"/>
                    <a:pt x="16283" y="20126"/>
                  </a:cubicBezTo>
                  <a:lnTo>
                    <a:pt x="16227" y="20103"/>
                  </a:lnTo>
                  <a:cubicBezTo>
                    <a:pt x="16159" y="20073"/>
                    <a:pt x="16092" y="20045"/>
                    <a:pt x="16024" y="20019"/>
                  </a:cubicBezTo>
                  <a:lnTo>
                    <a:pt x="15954" y="19992"/>
                  </a:lnTo>
                  <a:cubicBezTo>
                    <a:pt x="15892" y="19970"/>
                    <a:pt x="15832" y="19947"/>
                    <a:pt x="15775" y="19928"/>
                  </a:cubicBezTo>
                  <a:lnTo>
                    <a:pt x="15697" y="19903"/>
                  </a:lnTo>
                  <a:cubicBezTo>
                    <a:pt x="15637" y="19883"/>
                    <a:pt x="15577" y="19865"/>
                    <a:pt x="15519" y="19848"/>
                  </a:cubicBezTo>
                  <a:lnTo>
                    <a:pt x="15447" y="19827"/>
                  </a:lnTo>
                  <a:cubicBezTo>
                    <a:pt x="15384" y="19810"/>
                    <a:pt x="15320" y="19793"/>
                    <a:pt x="15255" y="19777"/>
                  </a:cubicBezTo>
                  <a:lnTo>
                    <a:pt x="15205" y="19764"/>
                  </a:lnTo>
                  <a:cubicBezTo>
                    <a:pt x="15130" y="19747"/>
                    <a:pt x="15056" y="19730"/>
                    <a:pt x="14991" y="19716"/>
                  </a:cubicBezTo>
                  <a:lnTo>
                    <a:pt x="14951" y="19709"/>
                  </a:lnTo>
                  <a:cubicBezTo>
                    <a:pt x="14798" y="19678"/>
                    <a:pt x="14638" y="19651"/>
                    <a:pt x="14475" y="19629"/>
                  </a:cubicBezTo>
                  <a:cubicBezTo>
                    <a:pt x="14475" y="19629"/>
                    <a:pt x="14441" y="19623"/>
                    <a:pt x="14430" y="19622"/>
                  </a:cubicBezTo>
                  <a:cubicBezTo>
                    <a:pt x="14644" y="19496"/>
                    <a:pt x="14836" y="19369"/>
                    <a:pt x="15013" y="19239"/>
                  </a:cubicBezTo>
                  <a:cubicBezTo>
                    <a:pt x="15230" y="19081"/>
                    <a:pt x="15427" y="18913"/>
                    <a:pt x="15602" y="18741"/>
                  </a:cubicBezTo>
                  <a:cubicBezTo>
                    <a:pt x="15807" y="18540"/>
                    <a:pt x="15990" y="18325"/>
                    <a:pt x="16146" y="18102"/>
                  </a:cubicBezTo>
                  <a:cubicBezTo>
                    <a:pt x="16231" y="17979"/>
                    <a:pt x="16310" y="17852"/>
                    <a:pt x="16380" y="17724"/>
                  </a:cubicBezTo>
                  <a:cubicBezTo>
                    <a:pt x="16446" y="17602"/>
                    <a:pt x="16508" y="17476"/>
                    <a:pt x="16577" y="17320"/>
                  </a:cubicBezTo>
                  <a:cubicBezTo>
                    <a:pt x="16590" y="17290"/>
                    <a:pt x="16604" y="17258"/>
                    <a:pt x="16617" y="17226"/>
                  </a:cubicBezTo>
                  <a:lnTo>
                    <a:pt x="16622" y="17211"/>
                  </a:lnTo>
                  <a:cubicBezTo>
                    <a:pt x="16664" y="17112"/>
                    <a:pt x="16701" y="17014"/>
                    <a:pt x="16741" y="16903"/>
                  </a:cubicBezTo>
                  <a:lnTo>
                    <a:pt x="16773" y="16813"/>
                  </a:lnTo>
                  <a:cubicBezTo>
                    <a:pt x="16855" y="16573"/>
                    <a:pt x="16926" y="16320"/>
                    <a:pt x="16993" y="16039"/>
                  </a:cubicBezTo>
                  <a:cubicBezTo>
                    <a:pt x="16993" y="16036"/>
                    <a:pt x="16994" y="16034"/>
                    <a:pt x="16994" y="16031"/>
                  </a:cubicBezTo>
                  <a:lnTo>
                    <a:pt x="17042" y="16002"/>
                  </a:lnTo>
                  <a:cubicBezTo>
                    <a:pt x="17128" y="15948"/>
                    <a:pt x="17211" y="15891"/>
                    <a:pt x="17295" y="15831"/>
                  </a:cubicBezTo>
                  <a:cubicBezTo>
                    <a:pt x="17314" y="15820"/>
                    <a:pt x="17331" y="15807"/>
                    <a:pt x="17349" y="15794"/>
                  </a:cubicBezTo>
                  <a:cubicBezTo>
                    <a:pt x="17440" y="15726"/>
                    <a:pt x="17530" y="15655"/>
                    <a:pt x="17623" y="15573"/>
                  </a:cubicBezTo>
                  <a:cubicBezTo>
                    <a:pt x="17642" y="15557"/>
                    <a:pt x="17660" y="15539"/>
                    <a:pt x="17690" y="15513"/>
                  </a:cubicBezTo>
                  <a:cubicBezTo>
                    <a:pt x="17762" y="15448"/>
                    <a:pt x="17831" y="15381"/>
                    <a:pt x="17888" y="15322"/>
                  </a:cubicBezTo>
                  <a:cubicBezTo>
                    <a:pt x="17909" y="15303"/>
                    <a:pt x="17927" y="15282"/>
                    <a:pt x="17943" y="15266"/>
                  </a:cubicBezTo>
                  <a:cubicBezTo>
                    <a:pt x="18018" y="15184"/>
                    <a:pt x="18092" y="15098"/>
                    <a:pt x="18164" y="15008"/>
                  </a:cubicBezTo>
                  <a:cubicBezTo>
                    <a:pt x="18180" y="14989"/>
                    <a:pt x="18194" y="14968"/>
                    <a:pt x="18206" y="14952"/>
                  </a:cubicBezTo>
                  <a:cubicBezTo>
                    <a:pt x="18263" y="14878"/>
                    <a:pt x="18316" y="14802"/>
                    <a:pt x="18366" y="14724"/>
                  </a:cubicBezTo>
                  <a:cubicBezTo>
                    <a:pt x="18379" y="14703"/>
                    <a:pt x="18393" y="14683"/>
                    <a:pt x="18405" y="14665"/>
                  </a:cubicBezTo>
                  <a:cubicBezTo>
                    <a:pt x="18462" y="14571"/>
                    <a:pt x="18515" y="14475"/>
                    <a:pt x="18566" y="14376"/>
                  </a:cubicBezTo>
                  <a:cubicBezTo>
                    <a:pt x="18576" y="14357"/>
                    <a:pt x="18585" y="14339"/>
                    <a:pt x="18593" y="14318"/>
                  </a:cubicBezTo>
                  <a:cubicBezTo>
                    <a:pt x="18631" y="14240"/>
                    <a:pt x="18666" y="14160"/>
                    <a:pt x="18693" y="14088"/>
                  </a:cubicBezTo>
                  <a:cubicBezTo>
                    <a:pt x="18704" y="14060"/>
                    <a:pt x="18715" y="14033"/>
                    <a:pt x="18721" y="14015"/>
                  </a:cubicBezTo>
                  <a:cubicBezTo>
                    <a:pt x="18752" y="13930"/>
                    <a:pt x="18779" y="13846"/>
                    <a:pt x="18801" y="13767"/>
                  </a:cubicBezTo>
                  <a:lnTo>
                    <a:pt x="18808" y="13744"/>
                  </a:lnTo>
                  <a:lnTo>
                    <a:pt x="18830" y="13674"/>
                  </a:lnTo>
                  <a:lnTo>
                    <a:pt x="18836" y="13630"/>
                  </a:lnTo>
                  <a:cubicBezTo>
                    <a:pt x="18852" y="13558"/>
                    <a:pt x="18867" y="13486"/>
                    <a:pt x="18879" y="13410"/>
                  </a:cubicBezTo>
                  <a:cubicBezTo>
                    <a:pt x="18883" y="13387"/>
                    <a:pt x="18886" y="13364"/>
                    <a:pt x="18888" y="13351"/>
                  </a:cubicBezTo>
                  <a:cubicBezTo>
                    <a:pt x="18917" y="13153"/>
                    <a:pt x="18928" y="12951"/>
                    <a:pt x="18921" y="12751"/>
                  </a:cubicBezTo>
                  <a:lnTo>
                    <a:pt x="18918" y="12709"/>
                  </a:lnTo>
                  <a:cubicBezTo>
                    <a:pt x="18913" y="12621"/>
                    <a:pt x="18906" y="12535"/>
                    <a:pt x="18896" y="12454"/>
                  </a:cubicBezTo>
                  <a:lnTo>
                    <a:pt x="18888" y="12381"/>
                  </a:lnTo>
                  <a:lnTo>
                    <a:pt x="18880" y="12346"/>
                  </a:lnTo>
                  <a:cubicBezTo>
                    <a:pt x="18868" y="12274"/>
                    <a:pt x="18853" y="12204"/>
                    <a:pt x="18837" y="12131"/>
                  </a:cubicBezTo>
                  <a:lnTo>
                    <a:pt x="18827" y="12086"/>
                  </a:lnTo>
                  <a:cubicBezTo>
                    <a:pt x="18811" y="12021"/>
                    <a:pt x="18794" y="11955"/>
                    <a:pt x="18773" y="11893"/>
                  </a:cubicBezTo>
                  <a:lnTo>
                    <a:pt x="18768" y="11873"/>
                  </a:lnTo>
                  <a:lnTo>
                    <a:pt x="18751" y="11824"/>
                  </a:lnTo>
                  <a:cubicBezTo>
                    <a:pt x="18713" y="11707"/>
                    <a:pt x="18667" y="11595"/>
                    <a:pt x="18615" y="11485"/>
                  </a:cubicBezTo>
                  <a:cubicBezTo>
                    <a:pt x="18627" y="11458"/>
                    <a:pt x="18636" y="11430"/>
                    <a:pt x="18646" y="11401"/>
                  </a:cubicBezTo>
                  <a:cubicBezTo>
                    <a:pt x="18689" y="11284"/>
                    <a:pt x="18724" y="11161"/>
                    <a:pt x="18752" y="11042"/>
                  </a:cubicBezTo>
                  <a:cubicBezTo>
                    <a:pt x="18796" y="10850"/>
                    <a:pt x="18822" y="10650"/>
                    <a:pt x="18831" y="10448"/>
                  </a:cubicBezTo>
                  <a:cubicBezTo>
                    <a:pt x="18837" y="10277"/>
                    <a:pt x="18831" y="10101"/>
                    <a:pt x="18812" y="9926"/>
                  </a:cubicBezTo>
                  <a:cubicBezTo>
                    <a:pt x="19025" y="9672"/>
                    <a:pt x="19210" y="9368"/>
                    <a:pt x="19366" y="9018"/>
                  </a:cubicBezTo>
                  <a:lnTo>
                    <a:pt x="19382" y="8982"/>
                  </a:lnTo>
                  <a:cubicBezTo>
                    <a:pt x="19426" y="8879"/>
                    <a:pt x="19465" y="8772"/>
                    <a:pt x="19497" y="8663"/>
                  </a:cubicBezTo>
                  <a:cubicBezTo>
                    <a:pt x="19508" y="8618"/>
                    <a:pt x="19520" y="8575"/>
                    <a:pt x="19530" y="8529"/>
                  </a:cubicBezTo>
                  <a:cubicBezTo>
                    <a:pt x="19546" y="8466"/>
                    <a:pt x="19562" y="8393"/>
                    <a:pt x="19576" y="8309"/>
                  </a:cubicBezTo>
                  <a:cubicBezTo>
                    <a:pt x="19583" y="8262"/>
                    <a:pt x="19588" y="8214"/>
                    <a:pt x="19593" y="8165"/>
                  </a:cubicBezTo>
                  <a:cubicBezTo>
                    <a:pt x="19599" y="8095"/>
                    <a:pt x="19604" y="8026"/>
                    <a:pt x="19608" y="7948"/>
                  </a:cubicBezTo>
                  <a:cubicBezTo>
                    <a:pt x="19608" y="7906"/>
                    <a:pt x="19608" y="7867"/>
                    <a:pt x="19605" y="7826"/>
                  </a:cubicBezTo>
                  <a:cubicBezTo>
                    <a:pt x="19604" y="7756"/>
                    <a:pt x="19602" y="7687"/>
                    <a:pt x="19595" y="7618"/>
                  </a:cubicBezTo>
                  <a:lnTo>
                    <a:pt x="19583" y="7518"/>
                  </a:lnTo>
                  <a:lnTo>
                    <a:pt x="19581" y="7495"/>
                  </a:lnTo>
                  <a:cubicBezTo>
                    <a:pt x="19572" y="7432"/>
                    <a:pt x="19562" y="7371"/>
                    <a:pt x="19550" y="7310"/>
                  </a:cubicBezTo>
                  <a:cubicBezTo>
                    <a:pt x="19544" y="7275"/>
                    <a:pt x="19535" y="7238"/>
                    <a:pt x="19525" y="7202"/>
                  </a:cubicBezTo>
                  <a:cubicBezTo>
                    <a:pt x="19513" y="7145"/>
                    <a:pt x="19497" y="7088"/>
                    <a:pt x="19476" y="7020"/>
                  </a:cubicBezTo>
                  <a:cubicBezTo>
                    <a:pt x="19467" y="6992"/>
                    <a:pt x="19459" y="6966"/>
                    <a:pt x="19446" y="6926"/>
                  </a:cubicBezTo>
                  <a:cubicBezTo>
                    <a:pt x="19427" y="6872"/>
                    <a:pt x="19407" y="6819"/>
                    <a:pt x="19384" y="6760"/>
                  </a:cubicBezTo>
                  <a:lnTo>
                    <a:pt x="19354" y="6690"/>
                  </a:lnTo>
                  <a:cubicBezTo>
                    <a:pt x="19332" y="6639"/>
                    <a:pt x="19307" y="6589"/>
                    <a:pt x="19283" y="6536"/>
                  </a:cubicBezTo>
                  <a:cubicBezTo>
                    <a:pt x="19272" y="6516"/>
                    <a:pt x="19261" y="6495"/>
                    <a:pt x="19253" y="6479"/>
                  </a:cubicBezTo>
                  <a:cubicBezTo>
                    <a:pt x="19243" y="6461"/>
                    <a:pt x="19232" y="6444"/>
                    <a:pt x="19224" y="6424"/>
                  </a:cubicBezTo>
                  <a:cubicBezTo>
                    <a:pt x="19359" y="5678"/>
                    <a:pt x="19278" y="4730"/>
                    <a:pt x="18603" y="3830"/>
                  </a:cubicBezTo>
                  <a:cubicBezTo>
                    <a:pt x="18171" y="3255"/>
                    <a:pt x="17580" y="2893"/>
                    <a:pt x="16910" y="2787"/>
                  </a:cubicBezTo>
                  <a:cubicBezTo>
                    <a:pt x="16412" y="1833"/>
                    <a:pt x="15535" y="1070"/>
                    <a:pt x="14298" y="1026"/>
                  </a:cubicBezTo>
                  <a:cubicBezTo>
                    <a:pt x="14216" y="1023"/>
                    <a:pt x="14137" y="1021"/>
                    <a:pt x="14060" y="1021"/>
                  </a:cubicBezTo>
                  <a:cubicBezTo>
                    <a:pt x="13681" y="1021"/>
                    <a:pt x="13349" y="1056"/>
                    <a:pt x="13057" y="1114"/>
                  </a:cubicBezTo>
                  <a:cubicBezTo>
                    <a:pt x="12662" y="779"/>
                    <a:pt x="12149" y="560"/>
                    <a:pt x="11527" y="560"/>
                  </a:cubicBezTo>
                  <a:cubicBezTo>
                    <a:pt x="11454" y="560"/>
                    <a:pt x="11378" y="564"/>
                    <a:pt x="11300" y="571"/>
                  </a:cubicBezTo>
                  <a:cubicBezTo>
                    <a:pt x="11089" y="590"/>
                    <a:pt x="10884" y="628"/>
                    <a:pt x="10692" y="686"/>
                  </a:cubicBezTo>
                  <a:cubicBezTo>
                    <a:pt x="10578" y="720"/>
                    <a:pt x="10467" y="761"/>
                    <a:pt x="10360" y="809"/>
                  </a:cubicBezTo>
                  <a:cubicBezTo>
                    <a:pt x="10200" y="723"/>
                    <a:pt x="10040" y="643"/>
                    <a:pt x="9882" y="571"/>
                  </a:cubicBezTo>
                  <a:lnTo>
                    <a:pt x="9867" y="564"/>
                  </a:lnTo>
                  <a:cubicBezTo>
                    <a:pt x="9701" y="489"/>
                    <a:pt x="9534" y="419"/>
                    <a:pt x="9379" y="362"/>
                  </a:cubicBezTo>
                  <a:lnTo>
                    <a:pt x="9348" y="351"/>
                  </a:lnTo>
                  <a:cubicBezTo>
                    <a:pt x="9267" y="323"/>
                    <a:pt x="9183" y="293"/>
                    <a:pt x="9100" y="266"/>
                  </a:cubicBezTo>
                  <a:lnTo>
                    <a:pt x="9081" y="260"/>
                  </a:lnTo>
                  <a:cubicBezTo>
                    <a:pt x="8541" y="88"/>
                    <a:pt x="8015" y="1"/>
                    <a:pt x="7517" y="1"/>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5168;p57">
              <a:extLst>
                <a:ext uri="{FF2B5EF4-FFF2-40B4-BE49-F238E27FC236}">
                  <a16:creationId xmlns:a16="http://schemas.microsoft.com/office/drawing/2014/main" id="{D7FC9FB1-FEE3-5205-2D81-1AD4BF4A9A07}"/>
                </a:ext>
              </a:extLst>
            </p:cNvPr>
            <p:cNvSpPr/>
            <p:nvPr/>
          </p:nvSpPr>
          <p:spPr>
            <a:xfrm>
              <a:off x="4656500" y="1098975"/>
              <a:ext cx="386500" cy="194575"/>
            </a:xfrm>
            <a:custGeom>
              <a:avLst/>
              <a:gdLst/>
              <a:ahLst/>
              <a:cxnLst/>
              <a:rect l="l" t="t" r="r" b="b"/>
              <a:pathLst>
                <a:path w="15460" h="7783" extrusionOk="0">
                  <a:moveTo>
                    <a:pt x="7726" y="1"/>
                  </a:moveTo>
                  <a:lnTo>
                    <a:pt x="7726" y="12"/>
                  </a:lnTo>
                  <a:cubicBezTo>
                    <a:pt x="7428" y="71"/>
                    <a:pt x="6045" y="344"/>
                    <a:pt x="5931" y="445"/>
                  </a:cubicBezTo>
                  <a:cubicBezTo>
                    <a:pt x="5931" y="445"/>
                    <a:pt x="6067" y="2185"/>
                    <a:pt x="5748" y="2524"/>
                  </a:cubicBezTo>
                  <a:cubicBezTo>
                    <a:pt x="5428" y="2864"/>
                    <a:pt x="2543" y="2086"/>
                    <a:pt x="1072" y="3951"/>
                  </a:cubicBezTo>
                  <a:cubicBezTo>
                    <a:pt x="678" y="4451"/>
                    <a:pt x="314" y="5478"/>
                    <a:pt x="0" y="6731"/>
                  </a:cubicBezTo>
                  <a:cubicBezTo>
                    <a:pt x="1098" y="7295"/>
                    <a:pt x="2437" y="7487"/>
                    <a:pt x="3660" y="7618"/>
                  </a:cubicBezTo>
                  <a:cubicBezTo>
                    <a:pt x="4853" y="7744"/>
                    <a:pt x="6051" y="7782"/>
                    <a:pt x="7251" y="7782"/>
                  </a:cubicBezTo>
                  <a:cubicBezTo>
                    <a:pt x="7429" y="7782"/>
                    <a:pt x="7607" y="7781"/>
                    <a:pt x="7785" y="7780"/>
                  </a:cubicBezTo>
                  <a:cubicBezTo>
                    <a:pt x="10401" y="7754"/>
                    <a:pt x="13115" y="7552"/>
                    <a:pt x="15459" y="6528"/>
                  </a:cubicBezTo>
                  <a:cubicBezTo>
                    <a:pt x="15158" y="5367"/>
                    <a:pt x="14810" y="4425"/>
                    <a:pt x="14439" y="3953"/>
                  </a:cubicBezTo>
                  <a:cubicBezTo>
                    <a:pt x="12968" y="2086"/>
                    <a:pt x="9743" y="2821"/>
                    <a:pt x="9421" y="2482"/>
                  </a:cubicBezTo>
                  <a:cubicBezTo>
                    <a:pt x="9102" y="2142"/>
                    <a:pt x="9207" y="360"/>
                    <a:pt x="9207" y="360"/>
                  </a:cubicBezTo>
                  <a:cubicBezTo>
                    <a:pt x="9093" y="259"/>
                    <a:pt x="8082" y="70"/>
                    <a:pt x="7785" y="12"/>
                  </a:cubicBezTo>
                  <a:lnTo>
                    <a:pt x="7785" y="1"/>
                  </a:lnTo>
                  <a:cubicBezTo>
                    <a:pt x="7785" y="1"/>
                    <a:pt x="7773" y="3"/>
                    <a:pt x="7756" y="6"/>
                  </a:cubicBezTo>
                  <a:cubicBezTo>
                    <a:pt x="7738" y="2"/>
                    <a:pt x="7726" y="1"/>
                    <a:pt x="772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5169;p57">
              <a:extLst>
                <a:ext uri="{FF2B5EF4-FFF2-40B4-BE49-F238E27FC236}">
                  <a16:creationId xmlns:a16="http://schemas.microsoft.com/office/drawing/2014/main" id="{7AE29868-8611-F25B-BB95-4C81B20C3DAA}"/>
                </a:ext>
              </a:extLst>
            </p:cNvPr>
            <p:cNvSpPr/>
            <p:nvPr/>
          </p:nvSpPr>
          <p:spPr>
            <a:xfrm>
              <a:off x="4865750" y="1206875"/>
              <a:ext cx="550" cy="1100"/>
            </a:xfrm>
            <a:custGeom>
              <a:avLst/>
              <a:gdLst/>
              <a:ahLst/>
              <a:cxnLst/>
              <a:rect l="l" t="t" r="r" b="b"/>
              <a:pathLst>
                <a:path w="22" h="44" extrusionOk="0">
                  <a:moveTo>
                    <a:pt x="22" y="1"/>
                  </a:moveTo>
                  <a:cubicBezTo>
                    <a:pt x="6" y="28"/>
                    <a:pt x="1" y="44"/>
                    <a:pt x="1" y="44"/>
                  </a:cubicBezTo>
                  <a:cubicBezTo>
                    <a:pt x="1" y="44"/>
                    <a:pt x="8" y="29"/>
                    <a:pt x="22"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5170;p57">
              <a:extLst>
                <a:ext uri="{FF2B5EF4-FFF2-40B4-BE49-F238E27FC236}">
                  <a16:creationId xmlns:a16="http://schemas.microsoft.com/office/drawing/2014/main" id="{09963C9C-A927-1E66-FF47-FEFE14115E57}"/>
                </a:ext>
              </a:extLst>
            </p:cNvPr>
            <p:cNvSpPr/>
            <p:nvPr/>
          </p:nvSpPr>
          <p:spPr>
            <a:xfrm>
              <a:off x="4791800" y="1099000"/>
              <a:ext cx="133000" cy="86575"/>
            </a:xfrm>
            <a:custGeom>
              <a:avLst/>
              <a:gdLst/>
              <a:ahLst/>
              <a:cxnLst/>
              <a:rect l="l" t="t" r="r" b="b"/>
              <a:pathLst>
                <a:path w="5320" h="3463" extrusionOk="0">
                  <a:moveTo>
                    <a:pt x="2313" y="1"/>
                  </a:moveTo>
                  <a:lnTo>
                    <a:pt x="2313" y="12"/>
                  </a:lnTo>
                  <a:cubicBezTo>
                    <a:pt x="2015" y="71"/>
                    <a:pt x="632" y="345"/>
                    <a:pt x="518" y="446"/>
                  </a:cubicBezTo>
                  <a:cubicBezTo>
                    <a:pt x="518" y="446"/>
                    <a:pt x="653" y="2185"/>
                    <a:pt x="333" y="2525"/>
                  </a:cubicBezTo>
                  <a:cubicBezTo>
                    <a:pt x="283" y="2579"/>
                    <a:pt x="166" y="2605"/>
                    <a:pt x="1" y="2616"/>
                  </a:cubicBezTo>
                  <a:cubicBezTo>
                    <a:pt x="120" y="2980"/>
                    <a:pt x="273" y="3246"/>
                    <a:pt x="463" y="3283"/>
                  </a:cubicBezTo>
                  <a:cubicBezTo>
                    <a:pt x="463" y="3283"/>
                    <a:pt x="1152" y="2646"/>
                    <a:pt x="1126" y="1728"/>
                  </a:cubicBezTo>
                  <a:cubicBezTo>
                    <a:pt x="1126" y="1728"/>
                    <a:pt x="1126" y="1728"/>
                    <a:pt x="1126" y="1728"/>
                  </a:cubicBezTo>
                  <a:cubicBezTo>
                    <a:pt x="1127" y="1728"/>
                    <a:pt x="1565" y="2131"/>
                    <a:pt x="2125" y="2131"/>
                  </a:cubicBezTo>
                  <a:cubicBezTo>
                    <a:pt x="2254" y="2131"/>
                    <a:pt x="2389" y="2110"/>
                    <a:pt x="2527" y="2057"/>
                  </a:cubicBezTo>
                  <a:cubicBezTo>
                    <a:pt x="3267" y="1776"/>
                    <a:pt x="3369" y="1675"/>
                    <a:pt x="3369" y="1675"/>
                  </a:cubicBezTo>
                  <a:cubicBezTo>
                    <a:pt x="3369" y="1675"/>
                    <a:pt x="3413" y="3462"/>
                    <a:pt x="4444" y="3462"/>
                  </a:cubicBezTo>
                  <a:cubicBezTo>
                    <a:pt x="4515" y="3462"/>
                    <a:pt x="4590" y="3454"/>
                    <a:pt x="4670" y="3436"/>
                  </a:cubicBezTo>
                  <a:cubicBezTo>
                    <a:pt x="5004" y="3361"/>
                    <a:pt x="5205" y="3036"/>
                    <a:pt x="5320" y="2604"/>
                  </a:cubicBezTo>
                  <a:cubicBezTo>
                    <a:pt x="4643" y="2586"/>
                    <a:pt x="4126" y="2607"/>
                    <a:pt x="4008" y="2482"/>
                  </a:cubicBezTo>
                  <a:cubicBezTo>
                    <a:pt x="3689" y="2142"/>
                    <a:pt x="3794" y="361"/>
                    <a:pt x="3794" y="361"/>
                  </a:cubicBezTo>
                  <a:cubicBezTo>
                    <a:pt x="3679" y="260"/>
                    <a:pt x="2669" y="70"/>
                    <a:pt x="2372" y="12"/>
                  </a:cubicBezTo>
                  <a:lnTo>
                    <a:pt x="2372" y="1"/>
                  </a:lnTo>
                  <a:cubicBezTo>
                    <a:pt x="2372" y="1"/>
                    <a:pt x="2360" y="3"/>
                    <a:pt x="2342" y="6"/>
                  </a:cubicBezTo>
                  <a:cubicBezTo>
                    <a:pt x="2325" y="2"/>
                    <a:pt x="2313" y="1"/>
                    <a:pt x="231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5171;p57">
              <a:extLst>
                <a:ext uri="{FF2B5EF4-FFF2-40B4-BE49-F238E27FC236}">
                  <a16:creationId xmlns:a16="http://schemas.microsoft.com/office/drawing/2014/main" id="{73FE753C-E2DA-9CED-B085-943436AF9597}"/>
                </a:ext>
              </a:extLst>
            </p:cNvPr>
            <p:cNvSpPr/>
            <p:nvPr/>
          </p:nvSpPr>
          <p:spPr>
            <a:xfrm>
              <a:off x="4629750" y="924475"/>
              <a:ext cx="95850" cy="89225"/>
            </a:xfrm>
            <a:custGeom>
              <a:avLst/>
              <a:gdLst/>
              <a:ahLst/>
              <a:cxnLst/>
              <a:rect l="l" t="t" r="r" b="b"/>
              <a:pathLst>
                <a:path w="3834" h="3569" extrusionOk="0">
                  <a:moveTo>
                    <a:pt x="1700" y="1"/>
                  </a:moveTo>
                  <a:cubicBezTo>
                    <a:pt x="1573" y="1"/>
                    <a:pt x="1432" y="28"/>
                    <a:pt x="1280" y="103"/>
                  </a:cubicBezTo>
                  <a:cubicBezTo>
                    <a:pt x="564" y="456"/>
                    <a:pt x="1" y="2295"/>
                    <a:pt x="2095" y="3390"/>
                  </a:cubicBezTo>
                  <a:cubicBezTo>
                    <a:pt x="2332" y="3513"/>
                    <a:pt x="2520" y="3568"/>
                    <a:pt x="2669" y="3568"/>
                  </a:cubicBezTo>
                  <a:cubicBezTo>
                    <a:pt x="3833" y="3568"/>
                    <a:pt x="2530" y="210"/>
                    <a:pt x="2284" y="210"/>
                  </a:cubicBezTo>
                  <a:cubicBezTo>
                    <a:pt x="2283" y="210"/>
                    <a:pt x="2282" y="210"/>
                    <a:pt x="2281" y="210"/>
                  </a:cubicBezTo>
                  <a:cubicBezTo>
                    <a:pt x="2281" y="210"/>
                    <a:pt x="2048"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5172;p57">
              <a:extLst>
                <a:ext uri="{FF2B5EF4-FFF2-40B4-BE49-F238E27FC236}">
                  <a16:creationId xmlns:a16="http://schemas.microsoft.com/office/drawing/2014/main" id="{67493698-1E79-9958-98EF-51989B47961D}"/>
                </a:ext>
              </a:extLst>
            </p:cNvPr>
            <p:cNvSpPr/>
            <p:nvPr/>
          </p:nvSpPr>
          <p:spPr>
            <a:xfrm>
              <a:off x="4629750" y="924475"/>
              <a:ext cx="95850" cy="89225"/>
            </a:xfrm>
            <a:custGeom>
              <a:avLst/>
              <a:gdLst/>
              <a:ahLst/>
              <a:cxnLst/>
              <a:rect l="l" t="t" r="r" b="b"/>
              <a:pathLst>
                <a:path w="3834" h="3569" extrusionOk="0">
                  <a:moveTo>
                    <a:pt x="1700" y="1"/>
                  </a:moveTo>
                  <a:cubicBezTo>
                    <a:pt x="1573" y="1"/>
                    <a:pt x="1432" y="28"/>
                    <a:pt x="1280" y="103"/>
                  </a:cubicBezTo>
                  <a:cubicBezTo>
                    <a:pt x="564" y="456"/>
                    <a:pt x="1" y="2295"/>
                    <a:pt x="2095" y="3390"/>
                  </a:cubicBezTo>
                  <a:cubicBezTo>
                    <a:pt x="2332" y="3513"/>
                    <a:pt x="2520" y="3568"/>
                    <a:pt x="2669" y="3568"/>
                  </a:cubicBezTo>
                  <a:cubicBezTo>
                    <a:pt x="3833" y="3568"/>
                    <a:pt x="2530" y="210"/>
                    <a:pt x="2284" y="210"/>
                  </a:cubicBezTo>
                  <a:cubicBezTo>
                    <a:pt x="2283" y="210"/>
                    <a:pt x="2282" y="210"/>
                    <a:pt x="2281" y="210"/>
                  </a:cubicBezTo>
                  <a:cubicBezTo>
                    <a:pt x="2281" y="210"/>
                    <a:pt x="2048" y="1"/>
                    <a:pt x="170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5173;p57">
              <a:extLst>
                <a:ext uri="{FF2B5EF4-FFF2-40B4-BE49-F238E27FC236}">
                  <a16:creationId xmlns:a16="http://schemas.microsoft.com/office/drawing/2014/main" id="{8AEB2D8D-334D-F137-495B-339AF84FF658}"/>
                </a:ext>
              </a:extLst>
            </p:cNvPr>
            <p:cNvSpPr/>
            <p:nvPr/>
          </p:nvSpPr>
          <p:spPr>
            <a:xfrm>
              <a:off x="4652500" y="948050"/>
              <a:ext cx="37775" cy="46325"/>
            </a:xfrm>
            <a:custGeom>
              <a:avLst/>
              <a:gdLst/>
              <a:ahLst/>
              <a:cxnLst/>
              <a:rect l="l" t="t" r="r" b="b"/>
              <a:pathLst>
                <a:path w="1511" h="1853" extrusionOk="0">
                  <a:moveTo>
                    <a:pt x="594" y="0"/>
                  </a:moveTo>
                  <a:cubicBezTo>
                    <a:pt x="245" y="0"/>
                    <a:pt x="1" y="373"/>
                    <a:pt x="1" y="373"/>
                  </a:cubicBezTo>
                  <a:cubicBezTo>
                    <a:pt x="216" y="1655"/>
                    <a:pt x="824" y="1853"/>
                    <a:pt x="1179" y="1853"/>
                  </a:cubicBezTo>
                  <a:cubicBezTo>
                    <a:pt x="1337" y="1853"/>
                    <a:pt x="1445" y="1813"/>
                    <a:pt x="1445" y="1813"/>
                  </a:cubicBezTo>
                  <a:cubicBezTo>
                    <a:pt x="1445" y="1813"/>
                    <a:pt x="1157" y="1585"/>
                    <a:pt x="1074" y="1277"/>
                  </a:cubicBezTo>
                  <a:cubicBezTo>
                    <a:pt x="1009" y="1041"/>
                    <a:pt x="1237" y="1014"/>
                    <a:pt x="1343" y="1014"/>
                  </a:cubicBezTo>
                  <a:cubicBezTo>
                    <a:pt x="1375" y="1014"/>
                    <a:pt x="1395" y="1016"/>
                    <a:pt x="1395" y="1016"/>
                  </a:cubicBezTo>
                  <a:cubicBezTo>
                    <a:pt x="1395" y="1016"/>
                    <a:pt x="1510" y="589"/>
                    <a:pt x="972" y="151"/>
                  </a:cubicBezTo>
                  <a:cubicBezTo>
                    <a:pt x="838" y="41"/>
                    <a:pt x="710" y="0"/>
                    <a:pt x="59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5174;p57">
              <a:extLst>
                <a:ext uri="{FF2B5EF4-FFF2-40B4-BE49-F238E27FC236}">
                  <a16:creationId xmlns:a16="http://schemas.microsoft.com/office/drawing/2014/main" id="{A4A69079-73D5-B4EB-C599-0EA9391F0E3A}"/>
                </a:ext>
              </a:extLst>
            </p:cNvPr>
            <p:cNvSpPr/>
            <p:nvPr/>
          </p:nvSpPr>
          <p:spPr>
            <a:xfrm>
              <a:off x="4641100" y="925300"/>
              <a:ext cx="84450" cy="88400"/>
            </a:xfrm>
            <a:custGeom>
              <a:avLst/>
              <a:gdLst/>
              <a:ahLst/>
              <a:cxnLst/>
              <a:rect l="l" t="t" r="r" b="b"/>
              <a:pathLst>
                <a:path w="3378" h="3536" extrusionOk="0">
                  <a:moveTo>
                    <a:pt x="1481" y="1"/>
                  </a:moveTo>
                  <a:lnTo>
                    <a:pt x="1481" y="1"/>
                  </a:lnTo>
                  <a:cubicBezTo>
                    <a:pt x="1589" y="450"/>
                    <a:pt x="1512" y="1566"/>
                    <a:pt x="928" y="1566"/>
                  </a:cubicBezTo>
                  <a:cubicBezTo>
                    <a:pt x="878" y="1566"/>
                    <a:pt x="825" y="1558"/>
                    <a:pt x="768" y="1540"/>
                  </a:cubicBezTo>
                  <a:cubicBezTo>
                    <a:pt x="301" y="1399"/>
                    <a:pt x="265" y="992"/>
                    <a:pt x="322" y="652"/>
                  </a:cubicBezTo>
                  <a:lnTo>
                    <a:pt x="322" y="652"/>
                  </a:lnTo>
                  <a:cubicBezTo>
                    <a:pt x="1" y="1377"/>
                    <a:pt x="121" y="2563"/>
                    <a:pt x="1640" y="3358"/>
                  </a:cubicBezTo>
                  <a:cubicBezTo>
                    <a:pt x="1876" y="3481"/>
                    <a:pt x="2065" y="3536"/>
                    <a:pt x="2213" y="3536"/>
                  </a:cubicBezTo>
                  <a:cubicBezTo>
                    <a:pt x="3378" y="3536"/>
                    <a:pt x="2076" y="177"/>
                    <a:pt x="1830" y="177"/>
                  </a:cubicBezTo>
                  <a:cubicBezTo>
                    <a:pt x="1829" y="177"/>
                    <a:pt x="1828" y="177"/>
                    <a:pt x="1827" y="177"/>
                  </a:cubicBezTo>
                  <a:cubicBezTo>
                    <a:pt x="1827" y="177"/>
                    <a:pt x="1695" y="57"/>
                    <a:pt x="1481"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5175;p57">
              <a:extLst>
                <a:ext uri="{FF2B5EF4-FFF2-40B4-BE49-F238E27FC236}">
                  <a16:creationId xmlns:a16="http://schemas.microsoft.com/office/drawing/2014/main" id="{5ABA11DA-47E3-920A-3F00-997631B91D98}"/>
                </a:ext>
              </a:extLst>
            </p:cNvPr>
            <p:cNvSpPr/>
            <p:nvPr/>
          </p:nvSpPr>
          <p:spPr>
            <a:xfrm>
              <a:off x="4658025" y="930775"/>
              <a:ext cx="13625" cy="9175"/>
            </a:xfrm>
            <a:custGeom>
              <a:avLst/>
              <a:gdLst/>
              <a:ahLst/>
              <a:cxnLst/>
              <a:rect l="l" t="t" r="r" b="b"/>
              <a:pathLst>
                <a:path w="545" h="367" extrusionOk="0">
                  <a:moveTo>
                    <a:pt x="403" y="1"/>
                  </a:moveTo>
                  <a:cubicBezTo>
                    <a:pt x="346" y="1"/>
                    <a:pt x="275" y="21"/>
                    <a:pt x="206" y="61"/>
                  </a:cubicBezTo>
                  <a:cubicBezTo>
                    <a:pt x="75" y="136"/>
                    <a:pt x="0" y="252"/>
                    <a:pt x="37" y="320"/>
                  </a:cubicBezTo>
                  <a:cubicBezTo>
                    <a:pt x="55" y="352"/>
                    <a:pt x="93" y="367"/>
                    <a:pt x="142" y="367"/>
                  </a:cubicBezTo>
                  <a:cubicBezTo>
                    <a:pt x="199" y="367"/>
                    <a:pt x="271" y="346"/>
                    <a:pt x="340" y="306"/>
                  </a:cubicBezTo>
                  <a:cubicBezTo>
                    <a:pt x="471" y="232"/>
                    <a:pt x="545" y="116"/>
                    <a:pt x="508" y="48"/>
                  </a:cubicBezTo>
                  <a:cubicBezTo>
                    <a:pt x="491" y="16"/>
                    <a:pt x="452" y="1"/>
                    <a:pt x="40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5176;p57">
              <a:extLst>
                <a:ext uri="{FF2B5EF4-FFF2-40B4-BE49-F238E27FC236}">
                  <a16:creationId xmlns:a16="http://schemas.microsoft.com/office/drawing/2014/main" id="{BC04D9C2-AC66-0986-A33C-45C7E7B275ED}"/>
                </a:ext>
              </a:extLst>
            </p:cNvPr>
            <p:cNvSpPr/>
            <p:nvPr/>
          </p:nvSpPr>
          <p:spPr>
            <a:xfrm>
              <a:off x="4661225" y="947600"/>
              <a:ext cx="31850" cy="43600"/>
            </a:xfrm>
            <a:custGeom>
              <a:avLst/>
              <a:gdLst/>
              <a:ahLst/>
              <a:cxnLst/>
              <a:rect l="l" t="t" r="r" b="b"/>
              <a:pathLst>
                <a:path w="1274" h="1744" extrusionOk="0">
                  <a:moveTo>
                    <a:pt x="286" y="0"/>
                  </a:moveTo>
                  <a:cubicBezTo>
                    <a:pt x="260" y="0"/>
                    <a:pt x="235" y="2"/>
                    <a:pt x="212" y="6"/>
                  </a:cubicBezTo>
                  <a:cubicBezTo>
                    <a:pt x="71" y="27"/>
                    <a:pt x="0" y="99"/>
                    <a:pt x="9" y="107"/>
                  </a:cubicBezTo>
                  <a:cubicBezTo>
                    <a:pt x="10" y="109"/>
                    <a:pt x="12" y="110"/>
                    <a:pt x="16" y="110"/>
                  </a:cubicBezTo>
                  <a:cubicBezTo>
                    <a:pt x="37" y="110"/>
                    <a:pt x="101" y="84"/>
                    <a:pt x="195" y="84"/>
                  </a:cubicBezTo>
                  <a:cubicBezTo>
                    <a:pt x="202" y="84"/>
                    <a:pt x="210" y="85"/>
                    <a:pt x="217" y="85"/>
                  </a:cubicBezTo>
                  <a:cubicBezTo>
                    <a:pt x="340" y="86"/>
                    <a:pt x="494" y="147"/>
                    <a:pt x="616" y="255"/>
                  </a:cubicBezTo>
                  <a:cubicBezTo>
                    <a:pt x="739" y="362"/>
                    <a:pt x="825" y="506"/>
                    <a:pt x="879" y="619"/>
                  </a:cubicBezTo>
                  <a:cubicBezTo>
                    <a:pt x="934" y="734"/>
                    <a:pt x="963" y="815"/>
                    <a:pt x="963" y="815"/>
                  </a:cubicBezTo>
                  <a:cubicBezTo>
                    <a:pt x="963" y="815"/>
                    <a:pt x="964" y="820"/>
                    <a:pt x="975" y="842"/>
                  </a:cubicBezTo>
                  <a:cubicBezTo>
                    <a:pt x="975" y="842"/>
                    <a:pt x="977" y="842"/>
                    <a:pt x="978" y="846"/>
                  </a:cubicBezTo>
                  <a:cubicBezTo>
                    <a:pt x="979" y="847"/>
                    <a:pt x="980" y="848"/>
                    <a:pt x="978" y="851"/>
                  </a:cubicBezTo>
                  <a:cubicBezTo>
                    <a:pt x="979" y="851"/>
                    <a:pt x="979" y="851"/>
                    <a:pt x="980" y="851"/>
                  </a:cubicBezTo>
                  <a:lnTo>
                    <a:pt x="980" y="851"/>
                  </a:lnTo>
                  <a:cubicBezTo>
                    <a:pt x="983" y="851"/>
                    <a:pt x="943" y="858"/>
                    <a:pt x="916" y="867"/>
                  </a:cubicBezTo>
                  <a:cubicBezTo>
                    <a:pt x="886" y="876"/>
                    <a:pt x="855" y="889"/>
                    <a:pt x="823" y="910"/>
                  </a:cubicBezTo>
                  <a:cubicBezTo>
                    <a:pt x="690" y="980"/>
                    <a:pt x="584" y="1178"/>
                    <a:pt x="653" y="1356"/>
                  </a:cubicBezTo>
                  <a:cubicBezTo>
                    <a:pt x="687" y="1439"/>
                    <a:pt x="746" y="1492"/>
                    <a:pt x="794" y="1535"/>
                  </a:cubicBezTo>
                  <a:cubicBezTo>
                    <a:pt x="843" y="1577"/>
                    <a:pt x="888" y="1615"/>
                    <a:pt x="926" y="1649"/>
                  </a:cubicBezTo>
                  <a:cubicBezTo>
                    <a:pt x="995" y="1708"/>
                    <a:pt x="1047" y="1744"/>
                    <a:pt x="1062" y="1744"/>
                  </a:cubicBezTo>
                  <a:cubicBezTo>
                    <a:pt x="1064" y="1744"/>
                    <a:pt x="1065" y="1744"/>
                    <a:pt x="1065" y="1743"/>
                  </a:cubicBezTo>
                  <a:cubicBezTo>
                    <a:pt x="1074" y="1735"/>
                    <a:pt x="1037" y="1681"/>
                    <a:pt x="974" y="1602"/>
                  </a:cubicBezTo>
                  <a:cubicBezTo>
                    <a:pt x="918" y="1522"/>
                    <a:pt x="799" y="1418"/>
                    <a:pt x="770" y="1315"/>
                  </a:cubicBezTo>
                  <a:cubicBezTo>
                    <a:pt x="743" y="1212"/>
                    <a:pt x="818" y="1097"/>
                    <a:pt x="900" y="1065"/>
                  </a:cubicBezTo>
                  <a:cubicBezTo>
                    <a:pt x="922" y="1054"/>
                    <a:pt x="943" y="1048"/>
                    <a:pt x="963" y="1044"/>
                  </a:cubicBezTo>
                  <a:cubicBezTo>
                    <a:pt x="988" y="1040"/>
                    <a:pt x="990" y="1037"/>
                    <a:pt x="1046" y="1036"/>
                  </a:cubicBezTo>
                  <a:cubicBezTo>
                    <a:pt x="1135" y="1040"/>
                    <a:pt x="1228" y="1059"/>
                    <a:pt x="1273" y="1064"/>
                  </a:cubicBezTo>
                  <a:cubicBezTo>
                    <a:pt x="1161" y="778"/>
                    <a:pt x="1144" y="734"/>
                    <a:pt x="1144" y="734"/>
                  </a:cubicBezTo>
                  <a:cubicBezTo>
                    <a:pt x="1144" y="734"/>
                    <a:pt x="1108" y="650"/>
                    <a:pt x="1039" y="528"/>
                  </a:cubicBezTo>
                  <a:cubicBezTo>
                    <a:pt x="970" y="409"/>
                    <a:pt x="857" y="249"/>
                    <a:pt x="700" y="141"/>
                  </a:cubicBezTo>
                  <a:cubicBezTo>
                    <a:pt x="572" y="48"/>
                    <a:pt x="415" y="0"/>
                    <a:pt x="28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5177;p57">
              <a:extLst>
                <a:ext uri="{FF2B5EF4-FFF2-40B4-BE49-F238E27FC236}">
                  <a16:creationId xmlns:a16="http://schemas.microsoft.com/office/drawing/2014/main" id="{9CB5CA2F-1970-B9AC-F60B-0683A724EC94}"/>
                </a:ext>
              </a:extLst>
            </p:cNvPr>
            <p:cNvSpPr/>
            <p:nvPr/>
          </p:nvSpPr>
          <p:spPr>
            <a:xfrm>
              <a:off x="4951775" y="924925"/>
              <a:ext cx="95900" cy="89175"/>
            </a:xfrm>
            <a:custGeom>
              <a:avLst/>
              <a:gdLst/>
              <a:ahLst/>
              <a:cxnLst/>
              <a:rect l="l" t="t" r="r" b="b"/>
              <a:pathLst>
                <a:path w="3836" h="3567" extrusionOk="0">
                  <a:moveTo>
                    <a:pt x="2140" y="0"/>
                  </a:moveTo>
                  <a:cubicBezTo>
                    <a:pt x="1793" y="0"/>
                    <a:pt x="1561" y="208"/>
                    <a:pt x="1561" y="208"/>
                  </a:cubicBezTo>
                  <a:cubicBezTo>
                    <a:pt x="1560" y="208"/>
                    <a:pt x="1559" y="207"/>
                    <a:pt x="1558" y="207"/>
                  </a:cubicBezTo>
                  <a:cubicBezTo>
                    <a:pt x="1310" y="207"/>
                    <a:pt x="1" y="3566"/>
                    <a:pt x="1166" y="3566"/>
                  </a:cubicBezTo>
                  <a:cubicBezTo>
                    <a:pt x="1314" y="3566"/>
                    <a:pt x="1502" y="3512"/>
                    <a:pt x="1738" y="3389"/>
                  </a:cubicBezTo>
                  <a:cubicBezTo>
                    <a:pt x="3836" y="2300"/>
                    <a:pt x="3276" y="458"/>
                    <a:pt x="2561" y="103"/>
                  </a:cubicBezTo>
                  <a:cubicBezTo>
                    <a:pt x="2409" y="28"/>
                    <a:pt x="2267" y="0"/>
                    <a:pt x="214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5178;p57">
              <a:extLst>
                <a:ext uri="{FF2B5EF4-FFF2-40B4-BE49-F238E27FC236}">
                  <a16:creationId xmlns:a16="http://schemas.microsoft.com/office/drawing/2014/main" id="{1B322F8E-2B70-33FA-4594-196EB24A9788}"/>
                </a:ext>
              </a:extLst>
            </p:cNvPr>
            <p:cNvSpPr/>
            <p:nvPr/>
          </p:nvSpPr>
          <p:spPr>
            <a:xfrm>
              <a:off x="4951775" y="924925"/>
              <a:ext cx="95900" cy="89175"/>
            </a:xfrm>
            <a:custGeom>
              <a:avLst/>
              <a:gdLst/>
              <a:ahLst/>
              <a:cxnLst/>
              <a:rect l="l" t="t" r="r" b="b"/>
              <a:pathLst>
                <a:path w="3836" h="3567" extrusionOk="0">
                  <a:moveTo>
                    <a:pt x="2140" y="0"/>
                  </a:moveTo>
                  <a:cubicBezTo>
                    <a:pt x="1793" y="0"/>
                    <a:pt x="1561" y="208"/>
                    <a:pt x="1561" y="208"/>
                  </a:cubicBezTo>
                  <a:cubicBezTo>
                    <a:pt x="1560" y="208"/>
                    <a:pt x="1559" y="207"/>
                    <a:pt x="1558" y="207"/>
                  </a:cubicBezTo>
                  <a:cubicBezTo>
                    <a:pt x="1310" y="207"/>
                    <a:pt x="1" y="3566"/>
                    <a:pt x="1166" y="3566"/>
                  </a:cubicBezTo>
                  <a:cubicBezTo>
                    <a:pt x="1314" y="3566"/>
                    <a:pt x="1502" y="3512"/>
                    <a:pt x="1738" y="3389"/>
                  </a:cubicBezTo>
                  <a:cubicBezTo>
                    <a:pt x="3836" y="2300"/>
                    <a:pt x="3276" y="458"/>
                    <a:pt x="2561" y="103"/>
                  </a:cubicBezTo>
                  <a:cubicBezTo>
                    <a:pt x="2409" y="28"/>
                    <a:pt x="2267" y="0"/>
                    <a:pt x="214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5179;p57">
              <a:extLst>
                <a:ext uri="{FF2B5EF4-FFF2-40B4-BE49-F238E27FC236}">
                  <a16:creationId xmlns:a16="http://schemas.microsoft.com/office/drawing/2014/main" id="{95BD68DF-B0AF-5521-0DF4-DA7401B65A58}"/>
                </a:ext>
              </a:extLst>
            </p:cNvPr>
            <p:cNvSpPr/>
            <p:nvPr/>
          </p:nvSpPr>
          <p:spPr>
            <a:xfrm>
              <a:off x="4987175" y="948500"/>
              <a:ext cx="37775" cy="46325"/>
            </a:xfrm>
            <a:custGeom>
              <a:avLst/>
              <a:gdLst/>
              <a:ahLst/>
              <a:cxnLst/>
              <a:rect l="l" t="t" r="r" b="b"/>
              <a:pathLst>
                <a:path w="1511" h="1853" extrusionOk="0">
                  <a:moveTo>
                    <a:pt x="916" y="0"/>
                  </a:moveTo>
                  <a:cubicBezTo>
                    <a:pt x="800" y="0"/>
                    <a:pt x="673" y="41"/>
                    <a:pt x="539" y="150"/>
                  </a:cubicBezTo>
                  <a:cubicBezTo>
                    <a:pt x="0" y="587"/>
                    <a:pt x="114" y="1015"/>
                    <a:pt x="114" y="1015"/>
                  </a:cubicBezTo>
                  <a:cubicBezTo>
                    <a:pt x="114" y="1015"/>
                    <a:pt x="134" y="1013"/>
                    <a:pt x="164" y="1013"/>
                  </a:cubicBezTo>
                  <a:cubicBezTo>
                    <a:pt x="270" y="1013"/>
                    <a:pt x="500" y="1040"/>
                    <a:pt x="435" y="1278"/>
                  </a:cubicBezTo>
                  <a:cubicBezTo>
                    <a:pt x="352" y="1584"/>
                    <a:pt x="62" y="1812"/>
                    <a:pt x="62" y="1812"/>
                  </a:cubicBezTo>
                  <a:cubicBezTo>
                    <a:pt x="62" y="1812"/>
                    <a:pt x="171" y="1852"/>
                    <a:pt x="331" y="1852"/>
                  </a:cubicBezTo>
                  <a:cubicBezTo>
                    <a:pt x="686" y="1852"/>
                    <a:pt x="1293" y="1654"/>
                    <a:pt x="1511" y="375"/>
                  </a:cubicBezTo>
                  <a:cubicBezTo>
                    <a:pt x="1511" y="375"/>
                    <a:pt x="1266" y="0"/>
                    <a:pt x="916"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5180;p57">
              <a:extLst>
                <a:ext uri="{FF2B5EF4-FFF2-40B4-BE49-F238E27FC236}">
                  <a16:creationId xmlns:a16="http://schemas.microsoft.com/office/drawing/2014/main" id="{4D9865A2-6E3A-4B93-DB07-A92867E18E38}"/>
                </a:ext>
              </a:extLst>
            </p:cNvPr>
            <p:cNvSpPr/>
            <p:nvPr/>
          </p:nvSpPr>
          <p:spPr>
            <a:xfrm>
              <a:off x="4951775" y="925700"/>
              <a:ext cx="84600" cy="88375"/>
            </a:xfrm>
            <a:custGeom>
              <a:avLst/>
              <a:gdLst/>
              <a:ahLst/>
              <a:cxnLst/>
              <a:rect l="l" t="t" r="r" b="b"/>
              <a:pathLst>
                <a:path w="3384" h="3535" extrusionOk="0">
                  <a:moveTo>
                    <a:pt x="1907" y="1"/>
                  </a:moveTo>
                  <a:lnTo>
                    <a:pt x="1907" y="1"/>
                  </a:lnTo>
                  <a:cubicBezTo>
                    <a:pt x="1693" y="59"/>
                    <a:pt x="1561" y="177"/>
                    <a:pt x="1561" y="177"/>
                  </a:cubicBezTo>
                  <a:cubicBezTo>
                    <a:pt x="1560" y="177"/>
                    <a:pt x="1559" y="176"/>
                    <a:pt x="1558" y="176"/>
                  </a:cubicBezTo>
                  <a:cubicBezTo>
                    <a:pt x="1310" y="176"/>
                    <a:pt x="1" y="3534"/>
                    <a:pt x="1166" y="3534"/>
                  </a:cubicBezTo>
                  <a:cubicBezTo>
                    <a:pt x="1314" y="3534"/>
                    <a:pt x="1503" y="3480"/>
                    <a:pt x="1739" y="3357"/>
                  </a:cubicBezTo>
                  <a:cubicBezTo>
                    <a:pt x="3260" y="2568"/>
                    <a:pt x="3384" y="1382"/>
                    <a:pt x="3064" y="655"/>
                  </a:cubicBezTo>
                  <a:lnTo>
                    <a:pt x="3064" y="655"/>
                  </a:lnTo>
                  <a:cubicBezTo>
                    <a:pt x="3121" y="994"/>
                    <a:pt x="3084" y="1402"/>
                    <a:pt x="2616" y="1542"/>
                  </a:cubicBezTo>
                  <a:cubicBezTo>
                    <a:pt x="2559" y="1559"/>
                    <a:pt x="2506" y="1567"/>
                    <a:pt x="2456" y="1567"/>
                  </a:cubicBezTo>
                  <a:cubicBezTo>
                    <a:pt x="1872" y="1567"/>
                    <a:pt x="1798" y="449"/>
                    <a:pt x="190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5181;p57">
              <a:extLst>
                <a:ext uri="{FF2B5EF4-FFF2-40B4-BE49-F238E27FC236}">
                  <a16:creationId xmlns:a16="http://schemas.microsoft.com/office/drawing/2014/main" id="{68BC0336-5E3A-89CC-04B3-0C02A8670473}"/>
                </a:ext>
              </a:extLst>
            </p:cNvPr>
            <p:cNvSpPr/>
            <p:nvPr/>
          </p:nvSpPr>
          <p:spPr>
            <a:xfrm>
              <a:off x="5005875" y="931250"/>
              <a:ext cx="13600" cy="9225"/>
            </a:xfrm>
            <a:custGeom>
              <a:avLst/>
              <a:gdLst/>
              <a:ahLst/>
              <a:cxnLst/>
              <a:rect l="l" t="t" r="r" b="b"/>
              <a:pathLst>
                <a:path w="544" h="369" extrusionOk="0">
                  <a:moveTo>
                    <a:pt x="143" y="0"/>
                  </a:moveTo>
                  <a:cubicBezTo>
                    <a:pt x="94" y="0"/>
                    <a:pt x="55" y="16"/>
                    <a:pt x="37" y="47"/>
                  </a:cubicBezTo>
                  <a:cubicBezTo>
                    <a:pt x="0" y="116"/>
                    <a:pt x="75" y="232"/>
                    <a:pt x="204" y="307"/>
                  </a:cubicBezTo>
                  <a:cubicBezTo>
                    <a:pt x="273" y="348"/>
                    <a:pt x="344" y="368"/>
                    <a:pt x="400" y="368"/>
                  </a:cubicBezTo>
                  <a:cubicBezTo>
                    <a:pt x="450" y="368"/>
                    <a:pt x="489" y="353"/>
                    <a:pt x="506" y="321"/>
                  </a:cubicBezTo>
                  <a:cubicBezTo>
                    <a:pt x="543" y="253"/>
                    <a:pt x="469" y="137"/>
                    <a:pt x="340" y="61"/>
                  </a:cubicBezTo>
                  <a:cubicBezTo>
                    <a:pt x="271" y="21"/>
                    <a:pt x="200" y="0"/>
                    <a:pt x="143"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5182;p57">
              <a:extLst>
                <a:ext uri="{FF2B5EF4-FFF2-40B4-BE49-F238E27FC236}">
                  <a16:creationId xmlns:a16="http://schemas.microsoft.com/office/drawing/2014/main" id="{C00EA924-5D71-9FEA-CA12-6EF140F7910F}"/>
                </a:ext>
              </a:extLst>
            </p:cNvPr>
            <p:cNvSpPr/>
            <p:nvPr/>
          </p:nvSpPr>
          <p:spPr>
            <a:xfrm>
              <a:off x="4984400" y="947975"/>
              <a:ext cx="31875" cy="43700"/>
            </a:xfrm>
            <a:custGeom>
              <a:avLst/>
              <a:gdLst/>
              <a:ahLst/>
              <a:cxnLst/>
              <a:rect l="l" t="t" r="r" b="b"/>
              <a:pathLst>
                <a:path w="1275" h="1748" extrusionOk="0">
                  <a:moveTo>
                    <a:pt x="985" y="1"/>
                  </a:moveTo>
                  <a:cubicBezTo>
                    <a:pt x="857" y="1"/>
                    <a:pt x="702" y="48"/>
                    <a:pt x="576" y="140"/>
                  </a:cubicBezTo>
                  <a:cubicBezTo>
                    <a:pt x="418" y="249"/>
                    <a:pt x="305" y="409"/>
                    <a:pt x="236" y="527"/>
                  </a:cubicBezTo>
                  <a:cubicBezTo>
                    <a:pt x="165" y="648"/>
                    <a:pt x="129" y="732"/>
                    <a:pt x="129" y="732"/>
                  </a:cubicBezTo>
                  <a:cubicBezTo>
                    <a:pt x="129" y="732"/>
                    <a:pt x="112" y="777"/>
                    <a:pt x="0" y="1062"/>
                  </a:cubicBezTo>
                  <a:cubicBezTo>
                    <a:pt x="45" y="1056"/>
                    <a:pt x="139" y="1038"/>
                    <a:pt x="227" y="1034"/>
                  </a:cubicBezTo>
                  <a:cubicBezTo>
                    <a:pt x="284" y="1035"/>
                    <a:pt x="286" y="1038"/>
                    <a:pt x="310" y="1043"/>
                  </a:cubicBezTo>
                  <a:cubicBezTo>
                    <a:pt x="331" y="1046"/>
                    <a:pt x="352" y="1053"/>
                    <a:pt x="373" y="1064"/>
                  </a:cubicBezTo>
                  <a:cubicBezTo>
                    <a:pt x="455" y="1096"/>
                    <a:pt x="530" y="1211"/>
                    <a:pt x="503" y="1315"/>
                  </a:cubicBezTo>
                  <a:cubicBezTo>
                    <a:pt x="473" y="1418"/>
                    <a:pt x="356" y="1522"/>
                    <a:pt x="300" y="1602"/>
                  </a:cubicBezTo>
                  <a:cubicBezTo>
                    <a:pt x="235" y="1681"/>
                    <a:pt x="197" y="1736"/>
                    <a:pt x="205" y="1746"/>
                  </a:cubicBezTo>
                  <a:cubicBezTo>
                    <a:pt x="206" y="1747"/>
                    <a:pt x="207" y="1747"/>
                    <a:pt x="208" y="1747"/>
                  </a:cubicBezTo>
                  <a:cubicBezTo>
                    <a:pt x="224" y="1747"/>
                    <a:pt x="275" y="1710"/>
                    <a:pt x="345" y="1652"/>
                  </a:cubicBezTo>
                  <a:cubicBezTo>
                    <a:pt x="384" y="1619"/>
                    <a:pt x="429" y="1582"/>
                    <a:pt x="477" y="1539"/>
                  </a:cubicBezTo>
                  <a:cubicBezTo>
                    <a:pt x="524" y="1497"/>
                    <a:pt x="583" y="1444"/>
                    <a:pt x="619" y="1359"/>
                  </a:cubicBezTo>
                  <a:cubicBezTo>
                    <a:pt x="690" y="1182"/>
                    <a:pt x="583" y="984"/>
                    <a:pt x="452" y="912"/>
                  </a:cubicBezTo>
                  <a:cubicBezTo>
                    <a:pt x="420" y="891"/>
                    <a:pt x="388" y="879"/>
                    <a:pt x="357" y="868"/>
                  </a:cubicBezTo>
                  <a:cubicBezTo>
                    <a:pt x="329" y="858"/>
                    <a:pt x="285" y="850"/>
                    <a:pt x="295" y="850"/>
                  </a:cubicBezTo>
                  <a:cubicBezTo>
                    <a:pt x="293" y="848"/>
                    <a:pt x="294" y="847"/>
                    <a:pt x="295" y="844"/>
                  </a:cubicBezTo>
                  <a:cubicBezTo>
                    <a:pt x="298" y="842"/>
                    <a:pt x="299" y="842"/>
                    <a:pt x="299" y="842"/>
                  </a:cubicBezTo>
                  <a:cubicBezTo>
                    <a:pt x="309" y="820"/>
                    <a:pt x="310" y="815"/>
                    <a:pt x="310" y="815"/>
                  </a:cubicBezTo>
                  <a:cubicBezTo>
                    <a:pt x="310" y="815"/>
                    <a:pt x="340" y="734"/>
                    <a:pt x="396" y="619"/>
                  </a:cubicBezTo>
                  <a:cubicBezTo>
                    <a:pt x="450" y="506"/>
                    <a:pt x="537" y="362"/>
                    <a:pt x="661" y="256"/>
                  </a:cubicBezTo>
                  <a:cubicBezTo>
                    <a:pt x="782" y="148"/>
                    <a:pt x="938" y="89"/>
                    <a:pt x="1058" y="87"/>
                  </a:cubicBezTo>
                  <a:cubicBezTo>
                    <a:pt x="1066" y="87"/>
                    <a:pt x="1073" y="86"/>
                    <a:pt x="1080" y="86"/>
                  </a:cubicBezTo>
                  <a:cubicBezTo>
                    <a:pt x="1175" y="86"/>
                    <a:pt x="1239" y="113"/>
                    <a:pt x="1260" y="113"/>
                  </a:cubicBezTo>
                  <a:cubicBezTo>
                    <a:pt x="1263" y="113"/>
                    <a:pt x="1265" y="112"/>
                    <a:pt x="1266" y="110"/>
                  </a:cubicBezTo>
                  <a:cubicBezTo>
                    <a:pt x="1275" y="101"/>
                    <a:pt x="1204" y="30"/>
                    <a:pt x="1063" y="7"/>
                  </a:cubicBezTo>
                  <a:cubicBezTo>
                    <a:pt x="1038" y="3"/>
                    <a:pt x="1012" y="1"/>
                    <a:pt x="9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5183;p57">
              <a:extLst>
                <a:ext uri="{FF2B5EF4-FFF2-40B4-BE49-F238E27FC236}">
                  <a16:creationId xmlns:a16="http://schemas.microsoft.com/office/drawing/2014/main" id="{C2A0D29E-F15F-8ED8-8C48-1E216EF2771D}"/>
                </a:ext>
              </a:extLst>
            </p:cNvPr>
            <p:cNvSpPr/>
            <p:nvPr/>
          </p:nvSpPr>
          <p:spPr>
            <a:xfrm>
              <a:off x="4660350" y="748750"/>
              <a:ext cx="342475" cy="381050"/>
            </a:xfrm>
            <a:custGeom>
              <a:avLst/>
              <a:gdLst/>
              <a:ahLst/>
              <a:cxnLst/>
              <a:rect l="l" t="t" r="r" b="b"/>
              <a:pathLst>
                <a:path w="13699" h="15242" extrusionOk="0">
                  <a:moveTo>
                    <a:pt x="6650" y="1"/>
                  </a:moveTo>
                  <a:cubicBezTo>
                    <a:pt x="3524" y="1"/>
                    <a:pt x="0" y="3098"/>
                    <a:pt x="663" y="6553"/>
                  </a:cubicBezTo>
                  <a:cubicBezTo>
                    <a:pt x="785" y="7191"/>
                    <a:pt x="992" y="7811"/>
                    <a:pt x="1062" y="8460"/>
                  </a:cubicBezTo>
                  <a:cubicBezTo>
                    <a:pt x="1114" y="8927"/>
                    <a:pt x="1143" y="9437"/>
                    <a:pt x="1196" y="9951"/>
                  </a:cubicBezTo>
                  <a:cubicBezTo>
                    <a:pt x="1303" y="10970"/>
                    <a:pt x="1507" y="12002"/>
                    <a:pt x="2173" y="12744"/>
                  </a:cubicBezTo>
                  <a:cubicBezTo>
                    <a:pt x="2768" y="13408"/>
                    <a:pt x="3293" y="13924"/>
                    <a:pt x="4124" y="14313"/>
                  </a:cubicBezTo>
                  <a:cubicBezTo>
                    <a:pt x="5134" y="14787"/>
                    <a:pt x="6240" y="15240"/>
                    <a:pt x="7375" y="15241"/>
                  </a:cubicBezTo>
                  <a:cubicBezTo>
                    <a:pt x="7376" y="15241"/>
                    <a:pt x="7377" y="15241"/>
                    <a:pt x="7377" y="15241"/>
                  </a:cubicBezTo>
                  <a:cubicBezTo>
                    <a:pt x="8548" y="15241"/>
                    <a:pt x="9819" y="14453"/>
                    <a:pt x="10816" y="13904"/>
                  </a:cubicBezTo>
                  <a:cubicBezTo>
                    <a:pt x="11464" y="13548"/>
                    <a:pt x="12146" y="13205"/>
                    <a:pt x="12509" y="12540"/>
                  </a:cubicBezTo>
                  <a:cubicBezTo>
                    <a:pt x="12847" y="11922"/>
                    <a:pt x="12989" y="11218"/>
                    <a:pt x="13123" y="10533"/>
                  </a:cubicBezTo>
                  <a:cubicBezTo>
                    <a:pt x="13217" y="10056"/>
                    <a:pt x="13287" y="9536"/>
                    <a:pt x="13289" y="9046"/>
                  </a:cubicBezTo>
                  <a:cubicBezTo>
                    <a:pt x="13293" y="8631"/>
                    <a:pt x="13311" y="8234"/>
                    <a:pt x="13363" y="7822"/>
                  </a:cubicBezTo>
                  <a:cubicBezTo>
                    <a:pt x="13484" y="6870"/>
                    <a:pt x="13698" y="5909"/>
                    <a:pt x="13586" y="4945"/>
                  </a:cubicBezTo>
                  <a:cubicBezTo>
                    <a:pt x="13470" y="3965"/>
                    <a:pt x="12863" y="2961"/>
                    <a:pt x="12219" y="2249"/>
                  </a:cubicBezTo>
                  <a:cubicBezTo>
                    <a:pt x="10855" y="744"/>
                    <a:pt x="8806" y="101"/>
                    <a:pt x="6878" y="6"/>
                  </a:cubicBezTo>
                  <a:cubicBezTo>
                    <a:pt x="6803" y="3"/>
                    <a:pt x="6727" y="1"/>
                    <a:pt x="665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5184;p57">
              <a:extLst>
                <a:ext uri="{FF2B5EF4-FFF2-40B4-BE49-F238E27FC236}">
                  <a16:creationId xmlns:a16="http://schemas.microsoft.com/office/drawing/2014/main" id="{089F291D-F517-7DCD-9206-205EE418E6D9}"/>
                </a:ext>
              </a:extLst>
            </p:cNvPr>
            <p:cNvSpPr/>
            <p:nvPr/>
          </p:nvSpPr>
          <p:spPr>
            <a:xfrm>
              <a:off x="4660350" y="748750"/>
              <a:ext cx="342475" cy="381050"/>
            </a:xfrm>
            <a:custGeom>
              <a:avLst/>
              <a:gdLst/>
              <a:ahLst/>
              <a:cxnLst/>
              <a:rect l="l" t="t" r="r" b="b"/>
              <a:pathLst>
                <a:path w="13699" h="15242" extrusionOk="0">
                  <a:moveTo>
                    <a:pt x="6650" y="1"/>
                  </a:moveTo>
                  <a:cubicBezTo>
                    <a:pt x="3524" y="1"/>
                    <a:pt x="0" y="3098"/>
                    <a:pt x="663" y="6553"/>
                  </a:cubicBezTo>
                  <a:cubicBezTo>
                    <a:pt x="785" y="7191"/>
                    <a:pt x="992" y="7811"/>
                    <a:pt x="1062" y="8460"/>
                  </a:cubicBezTo>
                  <a:cubicBezTo>
                    <a:pt x="1114" y="8927"/>
                    <a:pt x="1143" y="9437"/>
                    <a:pt x="1196" y="9951"/>
                  </a:cubicBezTo>
                  <a:cubicBezTo>
                    <a:pt x="1303" y="10970"/>
                    <a:pt x="1507" y="12002"/>
                    <a:pt x="2173" y="12744"/>
                  </a:cubicBezTo>
                  <a:cubicBezTo>
                    <a:pt x="2768" y="13408"/>
                    <a:pt x="3293" y="13924"/>
                    <a:pt x="4124" y="14313"/>
                  </a:cubicBezTo>
                  <a:cubicBezTo>
                    <a:pt x="5134" y="14787"/>
                    <a:pt x="6240" y="15240"/>
                    <a:pt x="7375" y="15241"/>
                  </a:cubicBezTo>
                  <a:cubicBezTo>
                    <a:pt x="7376" y="15241"/>
                    <a:pt x="7377" y="15241"/>
                    <a:pt x="7378" y="15241"/>
                  </a:cubicBezTo>
                  <a:cubicBezTo>
                    <a:pt x="8548" y="15241"/>
                    <a:pt x="9874" y="14549"/>
                    <a:pt x="10873" y="14000"/>
                  </a:cubicBezTo>
                  <a:cubicBezTo>
                    <a:pt x="11520" y="13644"/>
                    <a:pt x="12146" y="13204"/>
                    <a:pt x="12509" y="12540"/>
                  </a:cubicBezTo>
                  <a:cubicBezTo>
                    <a:pt x="12847" y="11922"/>
                    <a:pt x="12989" y="11218"/>
                    <a:pt x="13123" y="10533"/>
                  </a:cubicBezTo>
                  <a:cubicBezTo>
                    <a:pt x="13217" y="10056"/>
                    <a:pt x="13287" y="9536"/>
                    <a:pt x="13289" y="9046"/>
                  </a:cubicBezTo>
                  <a:cubicBezTo>
                    <a:pt x="13293" y="8631"/>
                    <a:pt x="13311" y="8234"/>
                    <a:pt x="13363" y="7822"/>
                  </a:cubicBezTo>
                  <a:cubicBezTo>
                    <a:pt x="13484" y="6870"/>
                    <a:pt x="13698" y="5909"/>
                    <a:pt x="13586" y="4945"/>
                  </a:cubicBezTo>
                  <a:cubicBezTo>
                    <a:pt x="13470" y="3965"/>
                    <a:pt x="12863" y="2961"/>
                    <a:pt x="12219" y="2249"/>
                  </a:cubicBezTo>
                  <a:cubicBezTo>
                    <a:pt x="10855" y="744"/>
                    <a:pt x="8806" y="101"/>
                    <a:pt x="6878" y="6"/>
                  </a:cubicBezTo>
                  <a:cubicBezTo>
                    <a:pt x="6803" y="3"/>
                    <a:pt x="6727" y="1"/>
                    <a:pt x="665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5185;p57">
              <a:extLst>
                <a:ext uri="{FF2B5EF4-FFF2-40B4-BE49-F238E27FC236}">
                  <a16:creationId xmlns:a16="http://schemas.microsoft.com/office/drawing/2014/main" id="{FACF33BF-5613-B76D-378E-7859EBD345F8}"/>
                </a:ext>
              </a:extLst>
            </p:cNvPr>
            <p:cNvSpPr/>
            <p:nvPr/>
          </p:nvSpPr>
          <p:spPr>
            <a:xfrm>
              <a:off x="4673500" y="861100"/>
              <a:ext cx="311200" cy="268700"/>
            </a:xfrm>
            <a:custGeom>
              <a:avLst/>
              <a:gdLst/>
              <a:ahLst/>
              <a:cxnLst/>
              <a:rect l="l" t="t" r="r" b="b"/>
              <a:pathLst>
                <a:path w="12448" h="10748" extrusionOk="0">
                  <a:moveTo>
                    <a:pt x="221" y="0"/>
                  </a:moveTo>
                  <a:cubicBezTo>
                    <a:pt x="44" y="655"/>
                    <a:pt x="0" y="1349"/>
                    <a:pt x="137" y="2059"/>
                  </a:cubicBezTo>
                  <a:cubicBezTo>
                    <a:pt x="259" y="2697"/>
                    <a:pt x="466" y="3317"/>
                    <a:pt x="536" y="3966"/>
                  </a:cubicBezTo>
                  <a:cubicBezTo>
                    <a:pt x="588" y="4435"/>
                    <a:pt x="616" y="4945"/>
                    <a:pt x="670" y="5457"/>
                  </a:cubicBezTo>
                  <a:cubicBezTo>
                    <a:pt x="777" y="6476"/>
                    <a:pt x="981" y="7508"/>
                    <a:pt x="1647" y="8250"/>
                  </a:cubicBezTo>
                  <a:cubicBezTo>
                    <a:pt x="2242" y="8914"/>
                    <a:pt x="2767" y="9430"/>
                    <a:pt x="3598" y="9819"/>
                  </a:cubicBezTo>
                  <a:cubicBezTo>
                    <a:pt x="4608" y="10293"/>
                    <a:pt x="5714" y="10746"/>
                    <a:pt x="6849" y="10747"/>
                  </a:cubicBezTo>
                  <a:cubicBezTo>
                    <a:pt x="6850" y="10747"/>
                    <a:pt x="6851" y="10747"/>
                    <a:pt x="6852" y="10747"/>
                  </a:cubicBezTo>
                  <a:cubicBezTo>
                    <a:pt x="8022" y="10747"/>
                    <a:pt x="9348" y="10055"/>
                    <a:pt x="10347" y="9506"/>
                  </a:cubicBezTo>
                  <a:cubicBezTo>
                    <a:pt x="10994" y="9150"/>
                    <a:pt x="11620" y="8709"/>
                    <a:pt x="11983" y="8046"/>
                  </a:cubicBezTo>
                  <a:cubicBezTo>
                    <a:pt x="12206" y="7640"/>
                    <a:pt x="12343" y="7198"/>
                    <a:pt x="12448" y="6748"/>
                  </a:cubicBezTo>
                  <a:lnTo>
                    <a:pt x="12448" y="6748"/>
                  </a:lnTo>
                  <a:cubicBezTo>
                    <a:pt x="12350" y="7127"/>
                    <a:pt x="12223" y="7499"/>
                    <a:pt x="12034" y="7843"/>
                  </a:cubicBezTo>
                  <a:cubicBezTo>
                    <a:pt x="11670" y="8508"/>
                    <a:pt x="11045" y="8947"/>
                    <a:pt x="10397" y="9303"/>
                  </a:cubicBezTo>
                  <a:cubicBezTo>
                    <a:pt x="9399" y="9851"/>
                    <a:pt x="8072" y="10544"/>
                    <a:pt x="6902" y="10544"/>
                  </a:cubicBezTo>
                  <a:cubicBezTo>
                    <a:pt x="6901" y="10544"/>
                    <a:pt x="6900" y="10544"/>
                    <a:pt x="6899" y="10544"/>
                  </a:cubicBezTo>
                  <a:cubicBezTo>
                    <a:pt x="5764" y="10543"/>
                    <a:pt x="4659" y="10090"/>
                    <a:pt x="3648" y="9616"/>
                  </a:cubicBezTo>
                  <a:cubicBezTo>
                    <a:pt x="2817" y="9225"/>
                    <a:pt x="2293" y="8710"/>
                    <a:pt x="1697" y="8046"/>
                  </a:cubicBezTo>
                  <a:cubicBezTo>
                    <a:pt x="1030" y="7303"/>
                    <a:pt x="828" y="6272"/>
                    <a:pt x="722" y="5254"/>
                  </a:cubicBezTo>
                  <a:cubicBezTo>
                    <a:pt x="668" y="4741"/>
                    <a:pt x="638" y="4231"/>
                    <a:pt x="586" y="3762"/>
                  </a:cubicBezTo>
                  <a:cubicBezTo>
                    <a:pt x="516" y="3114"/>
                    <a:pt x="310" y="2492"/>
                    <a:pt x="187" y="1855"/>
                  </a:cubicBezTo>
                  <a:cubicBezTo>
                    <a:pt x="64" y="1218"/>
                    <a:pt x="88" y="595"/>
                    <a:pt x="221"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5186;p57">
              <a:extLst>
                <a:ext uri="{FF2B5EF4-FFF2-40B4-BE49-F238E27FC236}">
                  <a16:creationId xmlns:a16="http://schemas.microsoft.com/office/drawing/2014/main" id="{83903A5C-B888-DD2A-D896-BCC7D0A6EA0A}"/>
                </a:ext>
              </a:extLst>
            </p:cNvPr>
            <p:cNvSpPr/>
            <p:nvPr/>
          </p:nvSpPr>
          <p:spPr>
            <a:xfrm>
              <a:off x="4682275" y="993800"/>
              <a:ext cx="92175" cy="61300"/>
            </a:xfrm>
            <a:custGeom>
              <a:avLst/>
              <a:gdLst/>
              <a:ahLst/>
              <a:cxnLst/>
              <a:rect l="l" t="t" r="r" b="b"/>
              <a:pathLst>
                <a:path w="3687" h="2452" extrusionOk="0">
                  <a:moveTo>
                    <a:pt x="988" y="0"/>
                  </a:moveTo>
                  <a:cubicBezTo>
                    <a:pt x="988" y="0"/>
                    <a:pt x="1" y="252"/>
                    <a:pt x="788" y="1471"/>
                  </a:cubicBezTo>
                  <a:cubicBezTo>
                    <a:pt x="1422" y="2452"/>
                    <a:pt x="1850" y="2311"/>
                    <a:pt x="2176" y="2290"/>
                  </a:cubicBezTo>
                  <a:cubicBezTo>
                    <a:pt x="2772" y="2249"/>
                    <a:pt x="3685" y="1802"/>
                    <a:pt x="3686" y="985"/>
                  </a:cubicBezTo>
                  <a:cubicBezTo>
                    <a:pt x="3686" y="167"/>
                    <a:pt x="2219" y="1"/>
                    <a:pt x="98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5187;p57">
              <a:extLst>
                <a:ext uri="{FF2B5EF4-FFF2-40B4-BE49-F238E27FC236}">
                  <a16:creationId xmlns:a16="http://schemas.microsoft.com/office/drawing/2014/main" id="{AADE0D57-F149-7321-A928-FCD83A1AAA7D}"/>
                </a:ext>
              </a:extLst>
            </p:cNvPr>
            <p:cNvSpPr/>
            <p:nvPr/>
          </p:nvSpPr>
          <p:spPr>
            <a:xfrm>
              <a:off x="4893525" y="979400"/>
              <a:ext cx="99525" cy="75275"/>
            </a:xfrm>
            <a:custGeom>
              <a:avLst/>
              <a:gdLst/>
              <a:ahLst/>
              <a:cxnLst/>
              <a:rect l="l" t="t" r="r" b="b"/>
              <a:pathLst>
                <a:path w="3981" h="3011" extrusionOk="0">
                  <a:moveTo>
                    <a:pt x="814" y="927"/>
                  </a:moveTo>
                  <a:cubicBezTo>
                    <a:pt x="814" y="927"/>
                    <a:pt x="1" y="1554"/>
                    <a:pt x="1186" y="2361"/>
                  </a:cubicBezTo>
                  <a:cubicBezTo>
                    <a:pt x="2140" y="3011"/>
                    <a:pt x="2481" y="2711"/>
                    <a:pt x="2774" y="2559"/>
                  </a:cubicBezTo>
                  <a:cubicBezTo>
                    <a:pt x="3309" y="2284"/>
                    <a:pt x="3980" y="1506"/>
                    <a:pt x="3673" y="753"/>
                  </a:cubicBezTo>
                  <a:cubicBezTo>
                    <a:pt x="3365" y="1"/>
                    <a:pt x="1949" y="437"/>
                    <a:pt x="814" y="9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5188;p57">
              <a:extLst>
                <a:ext uri="{FF2B5EF4-FFF2-40B4-BE49-F238E27FC236}">
                  <a16:creationId xmlns:a16="http://schemas.microsoft.com/office/drawing/2014/main" id="{7E3C0473-B9DE-061A-13D5-16CF2BC95E04}"/>
                </a:ext>
              </a:extLst>
            </p:cNvPr>
            <p:cNvSpPr/>
            <p:nvPr/>
          </p:nvSpPr>
          <p:spPr>
            <a:xfrm>
              <a:off x="4770400" y="851725"/>
              <a:ext cx="126575" cy="83675"/>
            </a:xfrm>
            <a:custGeom>
              <a:avLst/>
              <a:gdLst/>
              <a:ahLst/>
              <a:cxnLst/>
              <a:rect l="l" t="t" r="r" b="b"/>
              <a:pathLst>
                <a:path w="5063" h="3347" extrusionOk="0">
                  <a:moveTo>
                    <a:pt x="1285" y="139"/>
                  </a:moveTo>
                  <a:cubicBezTo>
                    <a:pt x="1285" y="139"/>
                    <a:pt x="0" y="586"/>
                    <a:pt x="1178" y="2115"/>
                  </a:cubicBezTo>
                  <a:cubicBezTo>
                    <a:pt x="2126" y="3347"/>
                    <a:pt x="2679" y="3111"/>
                    <a:pt x="3110" y="3045"/>
                  </a:cubicBezTo>
                  <a:cubicBezTo>
                    <a:pt x="3898" y="2924"/>
                    <a:pt x="5062" y="2225"/>
                    <a:pt x="4976" y="1139"/>
                  </a:cubicBezTo>
                  <a:cubicBezTo>
                    <a:pt x="4890" y="52"/>
                    <a:pt x="2920" y="0"/>
                    <a:pt x="1285"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5189;p57">
              <a:extLst>
                <a:ext uri="{FF2B5EF4-FFF2-40B4-BE49-F238E27FC236}">
                  <a16:creationId xmlns:a16="http://schemas.microsoft.com/office/drawing/2014/main" id="{3F31BEB4-EB5F-C38D-E941-96E7A47251C8}"/>
                </a:ext>
              </a:extLst>
            </p:cNvPr>
            <p:cNvSpPr/>
            <p:nvPr/>
          </p:nvSpPr>
          <p:spPr>
            <a:xfrm>
              <a:off x="4876150" y="909200"/>
              <a:ext cx="102250" cy="83600"/>
            </a:xfrm>
            <a:custGeom>
              <a:avLst/>
              <a:gdLst/>
              <a:ahLst/>
              <a:cxnLst/>
              <a:rect l="l" t="t" r="r" b="b"/>
              <a:pathLst>
                <a:path w="4090" h="3344" extrusionOk="0">
                  <a:moveTo>
                    <a:pt x="2002" y="0"/>
                  </a:moveTo>
                  <a:cubicBezTo>
                    <a:pt x="1834" y="0"/>
                    <a:pt x="1660" y="28"/>
                    <a:pt x="1481" y="89"/>
                  </a:cubicBezTo>
                  <a:cubicBezTo>
                    <a:pt x="0" y="595"/>
                    <a:pt x="749" y="3091"/>
                    <a:pt x="749" y="3091"/>
                  </a:cubicBezTo>
                  <a:cubicBezTo>
                    <a:pt x="1242" y="3270"/>
                    <a:pt x="1665" y="3343"/>
                    <a:pt x="2026" y="3343"/>
                  </a:cubicBezTo>
                  <a:cubicBezTo>
                    <a:pt x="3376" y="3343"/>
                    <a:pt x="3872" y="2317"/>
                    <a:pt x="3975" y="1907"/>
                  </a:cubicBezTo>
                  <a:cubicBezTo>
                    <a:pt x="4090" y="1449"/>
                    <a:pt x="3220" y="0"/>
                    <a:pt x="2002"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5190;p57">
              <a:extLst>
                <a:ext uri="{FF2B5EF4-FFF2-40B4-BE49-F238E27FC236}">
                  <a16:creationId xmlns:a16="http://schemas.microsoft.com/office/drawing/2014/main" id="{3E3F0EC3-9EE9-A153-766C-61C27EC95BFF}"/>
                </a:ext>
              </a:extLst>
            </p:cNvPr>
            <p:cNvSpPr/>
            <p:nvPr/>
          </p:nvSpPr>
          <p:spPr>
            <a:xfrm>
              <a:off x="4887800" y="923650"/>
              <a:ext cx="88875" cy="79925"/>
            </a:xfrm>
            <a:custGeom>
              <a:avLst/>
              <a:gdLst/>
              <a:ahLst/>
              <a:cxnLst/>
              <a:rect l="l" t="t" r="r" b="b"/>
              <a:pathLst>
                <a:path w="3555" h="3197" extrusionOk="0">
                  <a:moveTo>
                    <a:pt x="1554" y="1"/>
                  </a:moveTo>
                  <a:cubicBezTo>
                    <a:pt x="1375" y="1"/>
                    <a:pt x="1188" y="30"/>
                    <a:pt x="994" y="97"/>
                  </a:cubicBezTo>
                  <a:cubicBezTo>
                    <a:pt x="407" y="298"/>
                    <a:pt x="127" y="845"/>
                    <a:pt x="63" y="1447"/>
                  </a:cubicBezTo>
                  <a:cubicBezTo>
                    <a:pt x="1" y="2043"/>
                    <a:pt x="110" y="2496"/>
                    <a:pt x="370" y="2791"/>
                  </a:cubicBezTo>
                  <a:cubicBezTo>
                    <a:pt x="604" y="3058"/>
                    <a:pt x="958" y="3196"/>
                    <a:pt x="1418" y="3196"/>
                  </a:cubicBezTo>
                  <a:cubicBezTo>
                    <a:pt x="1562" y="3196"/>
                    <a:pt x="1718" y="3182"/>
                    <a:pt x="1883" y="3155"/>
                  </a:cubicBezTo>
                  <a:cubicBezTo>
                    <a:pt x="2604" y="3034"/>
                    <a:pt x="3253" y="2493"/>
                    <a:pt x="3440" y="1750"/>
                  </a:cubicBezTo>
                  <a:cubicBezTo>
                    <a:pt x="3554" y="1298"/>
                    <a:pt x="2741" y="1"/>
                    <a:pt x="15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5191;p57">
              <a:extLst>
                <a:ext uri="{FF2B5EF4-FFF2-40B4-BE49-F238E27FC236}">
                  <a16:creationId xmlns:a16="http://schemas.microsoft.com/office/drawing/2014/main" id="{7726AC9B-C5B1-93B3-AB63-A16CE47C8089}"/>
                </a:ext>
              </a:extLst>
            </p:cNvPr>
            <p:cNvSpPr/>
            <p:nvPr/>
          </p:nvSpPr>
          <p:spPr>
            <a:xfrm>
              <a:off x="4882375" y="920800"/>
              <a:ext cx="71150" cy="63400"/>
            </a:xfrm>
            <a:custGeom>
              <a:avLst/>
              <a:gdLst/>
              <a:ahLst/>
              <a:cxnLst/>
              <a:rect l="l" t="t" r="r" b="b"/>
              <a:pathLst>
                <a:path w="2846" h="2536" extrusionOk="0">
                  <a:moveTo>
                    <a:pt x="1446" y="1"/>
                  </a:moveTo>
                  <a:cubicBezTo>
                    <a:pt x="1268" y="1"/>
                    <a:pt x="1087" y="39"/>
                    <a:pt x="914" y="121"/>
                  </a:cubicBezTo>
                  <a:cubicBezTo>
                    <a:pt x="284" y="420"/>
                    <a:pt x="1" y="1174"/>
                    <a:pt x="283" y="1807"/>
                  </a:cubicBezTo>
                  <a:cubicBezTo>
                    <a:pt x="487" y="2266"/>
                    <a:pt x="930" y="2535"/>
                    <a:pt x="1399" y="2535"/>
                  </a:cubicBezTo>
                  <a:cubicBezTo>
                    <a:pt x="1578" y="2535"/>
                    <a:pt x="1760" y="2496"/>
                    <a:pt x="1933" y="2414"/>
                  </a:cubicBezTo>
                  <a:cubicBezTo>
                    <a:pt x="2562" y="2116"/>
                    <a:pt x="2845" y="1362"/>
                    <a:pt x="2564" y="729"/>
                  </a:cubicBezTo>
                  <a:cubicBezTo>
                    <a:pt x="2360" y="270"/>
                    <a:pt x="1915" y="1"/>
                    <a:pt x="14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5192;p57">
              <a:extLst>
                <a:ext uri="{FF2B5EF4-FFF2-40B4-BE49-F238E27FC236}">
                  <a16:creationId xmlns:a16="http://schemas.microsoft.com/office/drawing/2014/main" id="{4D24277D-0BC7-82C1-68CB-972132797731}"/>
                </a:ext>
              </a:extLst>
            </p:cNvPr>
            <p:cNvSpPr/>
            <p:nvPr/>
          </p:nvSpPr>
          <p:spPr>
            <a:xfrm>
              <a:off x="4894500" y="930750"/>
              <a:ext cx="45025" cy="40350"/>
            </a:xfrm>
            <a:custGeom>
              <a:avLst/>
              <a:gdLst/>
              <a:ahLst/>
              <a:cxnLst/>
              <a:rect l="l" t="t" r="r" b="b"/>
              <a:pathLst>
                <a:path w="1801" h="1614" extrusionOk="0">
                  <a:moveTo>
                    <a:pt x="914" y="0"/>
                  </a:moveTo>
                  <a:cubicBezTo>
                    <a:pt x="801" y="0"/>
                    <a:pt x="686" y="25"/>
                    <a:pt x="577" y="77"/>
                  </a:cubicBezTo>
                  <a:cubicBezTo>
                    <a:pt x="178" y="266"/>
                    <a:pt x="0" y="745"/>
                    <a:pt x="177" y="1149"/>
                  </a:cubicBezTo>
                  <a:cubicBezTo>
                    <a:pt x="307" y="1442"/>
                    <a:pt x="589" y="1613"/>
                    <a:pt x="886" y="1613"/>
                  </a:cubicBezTo>
                  <a:cubicBezTo>
                    <a:pt x="999" y="1613"/>
                    <a:pt x="1113" y="1589"/>
                    <a:pt x="1222" y="1537"/>
                  </a:cubicBezTo>
                  <a:cubicBezTo>
                    <a:pt x="1622" y="1346"/>
                    <a:pt x="1801" y="869"/>
                    <a:pt x="1621" y="465"/>
                  </a:cubicBezTo>
                  <a:cubicBezTo>
                    <a:pt x="1493" y="172"/>
                    <a:pt x="1211" y="0"/>
                    <a:pt x="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5193;p57">
              <a:extLst>
                <a:ext uri="{FF2B5EF4-FFF2-40B4-BE49-F238E27FC236}">
                  <a16:creationId xmlns:a16="http://schemas.microsoft.com/office/drawing/2014/main" id="{2E16CE5D-D067-ABE2-B455-C0AA5D1FCE8B}"/>
                </a:ext>
              </a:extLst>
            </p:cNvPr>
            <p:cNvSpPr/>
            <p:nvPr/>
          </p:nvSpPr>
          <p:spPr>
            <a:xfrm>
              <a:off x="4888000" y="923650"/>
              <a:ext cx="89100" cy="75850"/>
            </a:xfrm>
            <a:custGeom>
              <a:avLst/>
              <a:gdLst/>
              <a:ahLst/>
              <a:cxnLst/>
              <a:rect l="l" t="t" r="r" b="b"/>
              <a:pathLst>
                <a:path w="3564" h="3034" extrusionOk="0">
                  <a:moveTo>
                    <a:pt x="1546" y="1"/>
                  </a:moveTo>
                  <a:cubicBezTo>
                    <a:pt x="1367" y="1"/>
                    <a:pt x="1180" y="30"/>
                    <a:pt x="986" y="97"/>
                  </a:cubicBezTo>
                  <a:cubicBezTo>
                    <a:pt x="121" y="393"/>
                    <a:pt x="0" y="1310"/>
                    <a:pt x="49" y="2026"/>
                  </a:cubicBezTo>
                  <a:cubicBezTo>
                    <a:pt x="95" y="1747"/>
                    <a:pt x="172" y="1454"/>
                    <a:pt x="304" y="1188"/>
                  </a:cubicBezTo>
                  <a:cubicBezTo>
                    <a:pt x="528" y="733"/>
                    <a:pt x="946" y="486"/>
                    <a:pt x="1432" y="486"/>
                  </a:cubicBezTo>
                  <a:cubicBezTo>
                    <a:pt x="1872" y="486"/>
                    <a:pt x="2368" y="688"/>
                    <a:pt x="2827" y="1124"/>
                  </a:cubicBezTo>
                  <a:cubicBezTo>
                    <a:pt x="3563" y="1823"/>
                    <a:pt x="2743" y="2671"/>
                    <a:pt x="2311" y="3033"/>
                  </a:cubicBezTo>
                  <a:cubicBezTo>
                    <a:pt x="3048" y="2731"/>
                    <a:pt x="3354" y="2061"/>
                    <a:pt x="3432" y="1750"/>
                  </a:cubicBezTo>
                  <a:cubicBezTo>
                    <a:pt x="3546" y="1298"/>
                    <a:pt x="2733" y="1"/>
                    <a:pt x="15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5194;p57">
              <a:extLst>
                <a:ext uri="{FF2B5EF4-FFF2-40B4-BE49-F238E27FC236}">
                  <a16:creationId xmlns:a16="http://schemas.microsoft.com/office/drawing/2014/main" id="{981AB25F-C82C-35DB-9D09-4018AF123A14}"/>
                </a:ext>
              </a:extLst>
            </p:cNvPr>
            <p:cNvSpPr/>
            <p:nvPr/>
          </p:nvSpPr>
          <p:spPr>
            <a:xfrm>
              <a:off x="4887475" y="918650"/>
              <a:ext cx="90150" cy="86925"/>
            </a:xfrm>
            <a:custGeom>
              <a:avLst/>
              <a:gdLst/>
              <a:ahLst/>
              <a:cxnLst/>
              <a:rect l="l" t="t" r="r" b="b"/>
              <a:pathLst>
                <a:path w="3606" h="3477" extrusionOk="0">
                  <a:moveTo>
                    <a:pt x="1646" y="1"/>
                  </a:moveTo>
                  <a:cubicBezTo>
                    <a:pt x="1557" y="1"/>
                    <a:pt x="1476" y="3"/>
                    <a:pt x="1392" y="3"/>
                  </a:cubicBezTo>
                  <a:cubicBezTo>
                    <a:pt x="1280" y="22"/>
                    <a:pt x="1169" y="32"/>
                    <a:pt x="1062" y="61"/>
                  </a:cubicBezTo>
                  <a:cubicBezTo>
                    <a:pt x="1011" y="80"/>
                    <a:pt x="959" y="101"/>
                    <a:pt x="908" y="119"/>
                  </a:cubicBezTo>
                  <a:lnTo>
                    <a:pt x="832" y="149"/>
                  </a:lnTo>
                  <a:lnTo>
                    <a:pt x="761" y="189"/>
                  </a:lnTo>
                  <a:cubicBezTo>
                    <a:pt x="714" y="218"/>
                    <a:pt x="667" y="246"/>
                    <a:pt x="622" y="272"/>
                  </a:cubicBezTo>
                  <a:cubicBezTo>
                    <a:pt x="580" y="306"/>
                    <a:pt x="538" y="343"/>
                    <a:pt x="500" y="379"/>
                  </a:cubicBezTo>
                  <a:cubicBezTo>
                    <a:pt x="480" y="397"/>
                    <a:pt x="460" y="415"/>
                    <a:pt x="441" y="432"/>
                  </a:cubicBezTo>
                  <a:cubicBezTo>
                    <a:pt x="423" y="453"/>
                    <a:pt x="406" y="474"/>
                    <a:pt x="390" y="495"/>
                  </a:cubicBezTo>
                  <a:cubicBezTo>
                    <a:pt x="358" y="538"/>
                    <a:pt x="324" y="575"/>
                    <a:pt x="295" y="617"/>
                  </a:cubicBezTo>
                  <a:cubicBezTo>
                    <a:pt x="182" y="791"/>
                    <a:pt x="111" y="975"/>
                    <a:pt x="69" y="1145"/>
                  </a:cubicBezTo>
                  <a:cubicBezTo>
                    <a:pt x="27" y="1313"/>
                    <a:pt x="11" y="1467"/>
                    <a:pt x="6" y="1592"/>
                  </a:cubicBezTo>
                  <a:cubicBezTo>
                    <a:pt x="0" y="1717"/>
                    <a:pt x="10" y="1816"/>
                    <a:pt x="13" y="1882"/>
                  </a:cubicBezTo>
                  <a:cubicBezTo>
                    <a:pt x="20" y="1950"/>
                    <a:pt x="26" y="1984"/>
                    <a:pt x="26" y="1984"/>
                  </a:cubicBezTo>
                  <a:cubicBezTo>
                    <a:pt x="26" y="1984"/>
                    <a:pt x="29" y="1843"/>
                    <a:pt x="79" y="1610"/>
                  </a:cubicBezTo>
                  <a:cubicBezTo>
                    <a:pt x="101" y="1494"/>
                    <a:pt x="143" y="1360"/>
                    <a:pt x="198" y="1217"/>
                  </a:cubicBezTo>
                  <a:cubicBezTo>
                    <a:pt x="257" y="1076"/>
                    <a:pt x="344" y="932"/>
                    <a:pt x="452" y="801"/>
                  </a:cubicBezTo>
                  <a:cubicBezTo>
                    <a:pt x="480" y="770"/>
                    <a:pt x="513" y="742"/>
                    <a:pt x="543" y="713"/>
                  </a:cubicBezTo>
                  <a:lnTo>
                    <a:pt x="590" y="669"/>
                  </a:lnTo>
                  <a:lnTo>
                    <a:pt x="644" y="634"/>
                  </a:lnTo>
                  <a:cubicBezTo>
                    <a:pt x="680" y="610"/>
                    <a:pt x="715" y="587"/>
                    <a:pt x="751" y="561"/>
                  </a:cubicBezTo>
                  <a:cubicBezTo>
                    <a:pt x="792" y="544"/>
                    <a:pt x="831" y="525"/>
                    <a:pt x="873" y="508"/>
                  </a:cubicBezTo>
                  <a:lnTo>
                    <a:pt x="933" y="480"/>
                  </a:lnTo>
                  <a:lnTo>
                    <a:pt x="1001" y="464"/>
                  </a:lnTo>
                  <a:cubicBezTo>
                    <a:pt x="1044" y="453"/>
                    <a:pt x="1090" y="443"/>
                    <a:pt x="1135" y="431"/>
                  </a:cubicBezTo>
                  <a:cubicBezTo>
                    <a:pt x="1229" y="418"/>
                    <a:pt x="1324" y="413"/>
                    <a:pt x="1421" y="404"/>
                  </a:cubicBezTo>
                  <a:cubicBezTo>
                    <a:pt x="1518" y="411"/>
                    <a:pt x="1618" y="417"/>
                    <a:pt x="1720" y="422"/>
                  </a:cubicBezTo>
                  <a:cubicBezTo>
                    <a:pt x="1773" y="432"/>
                    <a:pt x="1827" y="442"/>
                    <a:pt x="1884" y="450"/>
                  </a:cubicBezTo>
                  <a:lnTo>
                    <a:pt x="2033" y="484"/>
                  </a:lnTo>
                  <a:cubicBezTo>
                    <a:pt x="2236" y="538"/>
                    <a:pt x="2439" y="624"/>
                    <a:pt x="2621" y="747"/>
                  </a:cubicBezTo>
                  <a:cubicBezTo>
                    <a:pt x="2806" y="865"/>
                    <a:pt x="2972" y="1024"/>
                    <a:pt x="3091" y="1212"/>
                  </a:cubicBezTo>
                  <a:cubicBezTo>
                    <a:pt x="3147" y="1308"/>
                    <a:pt x="3197" y="1407"/>
                    <a:pt x="3229" y="1510"/>
                  </a:cubicBezTo>
                  <a:cubicBezTo>
                    <a:pt x="3260" y="1615"/>
                    <a:pt x="3277" y="1721"/>
                    <a:pt x="3280" y="1828"/>
                  </a:cubicBezTo>
                  <a:cubicBezTo>
                    <a:pt x="3272" y="2037"/>
                    <a:pt x="3212" y="2244"/>
                    <a:pt x="3110" y="2415"/>
                  </a:cubicBezTo>
                  <a:cubicBezTo>
                    <a:pt x="3009" y="2585"/>
                    <a:pt x="2885" y="2730"/>
                    <a:pt x="2755" y="2846"/>
                  </a:cubicBezTo>
                  <a:cubicBezTo>
                    <a:pt x="2627" y="2964"/>
                    <a:pt x="2500" y="3058"/>
                    <a:pt x="2385" y="3137"/>
                  </a:cubicBezTo>
                  <a:cubicBezTo>
                    <a:pt x="2324" y="3176"/>
                    <a:pt x="2269" y="3210"/>
                    <a:pt x="2217" y="3244"/>
                  </a:cubicBezTo>
                  <a:cubicBezTo>
                    <a:pt x="2166" y="3273"/>
                    <a:pt x="2116" y="3300"/>
                    <a:pt x="2072" y="3326"/>
                  </a:cubicBezTo>
                  <a:cubicBezTo>
                    <a:pt x="1985" y="3378"/>
                    <a:pt x="1913" y="3411"/>
                    <a:pt x="1866" y="3438"/>
                  </a:cubicBezTo>
                  <a:cubicBezTo>
                    <a:pt x="1818" y="3463"/>
                    <a:pt x="1791" y="3476"/>
                    <a:pt x="1791" y="3476"/>
                  </a:cubicBezTo>
                  <a:cubicBezTo>
                    <a:pt x="1791" y="3476"/>
                    <a:pt x="1820" y="3471"/>
                    <a:pt x="1871" y="3462"/>
                  </a:cubicBezTo>
                  <a:cubicBezTo>
                    <a:pt x="1923" y="3449"/>
                    <a:pt x="2002" y="3442"/>
                    <a:pt x="2098" y="3411"/>
                  </a:cubicBezTo>
                  <a:cubicBezTo>
                    <a:pt x="2146" y="3398"/>
                    <a:pt x="2199" y="3382"/>
                    <a:pt x="2258" y="3366"/>
                  </a:cubicBezTo>
                  <a:cubicBezTo>
                    <a:pt x="2316" y="3346"/>
                    <a:pt x="2377" y="3321"/>
                    <a:pt x="2444" y="3297"/>
                  </a:cubicBezTo>
                  <a:cubicBezTo>
                    <a:pt x="2510" y="3270"/>
                    <a:pt x="2578" y="3235"/>
                    <a:pt x="2652" y="3201"/>
                  </a:cubicBezTo>
                  <a:cubicBezTo>
                    <a:pt x="2722" y="3160"/>
                    <a:pt x="2798" y="3119"/>
                    <a:pt x="2873" y="3065"/>
                  </a:cubicBezTo>
                  <a:cubicBezTo>
                    <a:pt x="3026" y="2964"/>
                    <a:pt x="3185" y="2828"/>
                    <a:pt x="3323" y="2632"/>
                  </a:cubicBezTo>
                  <a:cubicBezTo>
                    <a:pt x="3463" y="2443"/>
                    <a:pt x="3579" y="2175"/>
                    <a:pt x="3597" y="1861"/>
                  </a:cubicBezTo>
                  <a:cubicBezTo>
                    <a:pt x="3606" y="1704"/>
                    <a:pt x="3586" y="1541"/>
                    <a:pt x="3548" y="1386"/>
                  </a:cubicBezTo>
                  <a:cubicBezTo>
                    <a:pt x="3509" y="1230"/>
                    <a:pt x="3443" y="1086"/>
                    <a:pt x="3366" y="955"/>
                  </a:cubicBezTo>
                  <a:cubicBezTo>
                    <a:pt x="3207" y="695"/>
                    <a:pt x="3000" y="493"/>
                    <a:pt x="2778" y="347"/>
                  </a:cubicBezTo>
                  <a:cubicBezTo>
                    <a:pt x="2555" y="203"/>
                    <a:pt x="2317" y="108"/>
                    <a:pt x="2083" y="53"/>
                  </a:cubicBezTo>
                  <a:cubicBezTo>
                    <a:pt x="2021" y="40"/>
                    <a:pt x="1962" y="28"/>
                    <a:pt x="1902" y="18"/>
                  </a:cubicBezTo>
                  <a:cubicBezTo>
                    <a:pt x="1845" y="12"/>
                    <a:pt x="1791" y="7"/>
                    <a:pt x="1737" y="2"/>
                  </a:cubicBezTo>
                  <a:cubicBezTo>
                    <a:pt x="1705" y="1"/>
                    <a:pt x="1675" y="1"/>
                    <a:pt x="164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5195;p57">
              <a:extLst>
                <a:ext uri="{FF2B5EF4-FFF2-40B4-BE49-F238E27FC236}">
                  <a16:creationId xmlns:a16="http://schemas.microsoft.com/office/drawing/2014/main" id="{74F4F41C-2E47-596D-15D3-F1D354402B12}"/>
                </a:ext>
              </a:extLst>
            </p:cNvPr>
            <p:cNvSpPr/>
            <p:nvPr/>
          </p:nvSpPr>
          <p:spPr>
            <a:xfrm>
              <a:off x="4887550" y="958200"/>
              <a:ext cx="24475" cy="25225"/>
            </a:xfrm>
            <a:custGeom>
              <a:avLst/>
              <a:gdLst/>
              <a:ahLst/>
              <a:cxnLst/>
              <a:rect l="l" t="t" r="r" b="b"/>
              <a:pathLst>
                <a:path w="979" h="1009" extrusionOk="0">
                  <a:moveTo>
                    <a:pt x="490" y="1"/>
                  </a:moveTo>
                  <a:cubicBezTo>
                    <a:pt x="220" y="1"/>
                    <a:pt x="0" y="226"/>
                    <a:pt x="0" y="504"/>
                  </a:cubicBezTo>
                  <a:cubicBezTo>
                    <a:pt x="0" y="783"/>
                    <a:pt x="219" y="1009"/>
                    <a:pt x="488" y="1009"/>
                  </a:cubicBezTo>
                  <a:cubicBezTo>
                    <a:pt x="759" y="1009"/>
                    <a:pt x="978" y="784"/>
                    <a:pt x="978" y="506"/>
                  </a:cubicBezTo>
                  <a:cubicBezTo>
                    <a:pt x="978" y="229"/>
                    <a:pt x="760" y="2"/>
                    <a:pt x="49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5196;p57">
              <a:extLst>
                <a:ext uri="{FF2B5EF4-FFF2-40B4-BE49-F238E27FC236}">
                  <a16:creationId xmlns:a16="http://schemas.microsoft.com/office/drawing/2014/main" id="{92EF662E-A9DE-1162-2516-3A1060B845E8}"/>
                </a:ext>
              </a:extLst>
            </p:cNvPr>
            <p:cNvSpPr/>
            <p:nvPr/>
          </p:nvSpPr>
          <p:spPr>
            <a:xfrm>
              <a:off x="4926600" y="931725"/>
              <a:ext cx="15225" cy="15675"/>
            </a:xfrm>
            <a:custGeom>
              <a:avLst/>
              <a:gdLst/>
              <a:ahLst/>
              <a:cxnLst/>
              <a:rect l="l" t="t" r="r" b="b"/>
              <a:pathLst>
                <a:path w="609" h="627" extrusionOk="0">
                  <a:moveTo>
                    <a:pt x="305" y="1"/>
                  </a:moveTo>
                  <a:cubicBezTo>
                    <a:pt x="138" y="1"/>
                    <a:pt x="0" y="140"/>
                    <a:pt x="0" y="314"/>
                  </a:cubicBezTo>
                  <a:cubicBezTo>
                    <a:pt x="0" y="485"/>
                    <a:pt x="136" y="626"/>
                    <a:pt x="304" y="626"/>
                  </a:cubicBezTo>
                  <a:cubicBezTo>
                    <a:pt x="471" y="626"/>
                    <a:pt x="609" y="487"/>
                    <a:pt x="609" y="314"/>
                  </a:cubicBezTo>
                  <a:cubicBezTo>
                    <a:pt x="609" y="140"/>
                    <a:pt x="473" y="1"/>
                    <a:pt x="30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5197;p57">
              <a:extLst>
                <a:ext uri="{FF2B5EF4-FFF2-40B4-BE49-F238E27FC236}">
                  <a16:creationId xmlns:a16="http://schemas.microsoft.com/office/drawing/2014/main" id="{60915849-E5F2-8EAD-5281-AB3744871163}"/>
                </a:ext>
              </a:extLst>
            </p:cNvPr>
            <p:cNvSpPr/>
            <p:nvPr/>
          </p:nvSpPr>
          <p:spPr>
            <a:xfrm>
              <a:off x="4703175" y="909150"/>
              <a:ext cx="102575" cy="83425"/>
            </a:xfrm>
            <a:custGeom>
              <a:avLst/>
              <a:gdLst/>
              <a:ahLst/>
              <a:cxnLst/>
              <a:rect l="l" t="t" r="r" b="b"/>
              <a:pathLst>
                <a:path w="4103" h="3337" extrusionOk="0">
                  <a:moveTo>
                    <a:pt x="2096" y="1"/>
                  </a:moveTo>
                  <a:cubicBezTo>
                    <a:pt x="879" y="1"/>
                    <a:pt x="0" y="1437"/>
                    <a:pt x="114" y="1895"/>
                  </a:cubicBezTo>
                  <a:cubicBezTo>
                    <a:pt x="216" y="2306"/>
                    <a:pt x="711" y="3336"/>
                    <a:pt x="2067" y="3336"/>
                  </a:cubicBezTo>
                  <a:cubicBezTo>
                    <a:pt x="2427" y="3336"/>
                    <a:pt x="2847" y="3264"/>
                    <a:pt x="3337" y="3088"/>
                  </a:cubicBezTo>
                  <a:cubicBezTo>
                    <a:pt x="3337" y="3088"/>
                    <a:pt x="4102" y="601"/>
                    <a:pt x="2622" y="91"/>
                  </a:cubicBezTo>
                  <a:cubicBezTo>
                    <a:pt x="2441" y="28"/>
                    <a:pt x="2265" y="1"/>
                    <a:pt x="209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5198;p57">
              <a:extLst>
                <a:ext uri="{FF2B5EF4-FFF2-40B4-BE49-F238E27FC236}">
                  <a16:creationId xmlns:a16="http://schemas.microsoft.com/office/drawing/2014/main" id="{8682B7CE-9D07-3BF2-1332-903FE7870EE6}"/>
                </a:ext>
              </a:extLst>
            </p:cNvPr>
            <p:cNvSpPr/>
            <p:nvPr/>
          </p:nvSpPr>
          <p:spPr>
            <a:xfrm>
              <a:off x="4704900" y="923400"/>
              <a:ext cx="88825" cy="79925"/>
            </a:xfrm>
            <a:custGeom>
              <a:avLst/>
              <a:gdLst/>
              <a:ahLst/>
              <a:cxnLst/>
              <a:rect l="l" t="t" r="r" b="b"/>
              <a:pathLst>
                <a:path w="3553" h="3197" extrusionOk="0">
                  <a:moveTo>
                    <a:pt x="1998" y="1"/>
                  </a:moveTo>
                  <a:cubicBezTo>
                    <a:pt x="814" y="1"/>
                    <a:pt x="0" y="1292"/>
                    <a:pt x="111" y="1744"/>
                  </a:cubicBezTo>
                  <a:cubicBezTo>
                    <a:pt x="298" y="2487"/>
                    <a:pt x="945" y="3029"/>
                    <a:pt x="1666" y="3153"/>
                  </a:cubicBezTo>
                  <a:cubicBezTo>
                    <a:pt x="1834" y="3182"/>
                    <a:pt x="1993" y="3197"/>
                    <a:pt x="2141" y="3197"/>
                  </a:cubicBezTo>
                  <a:cubicBezTo>
                    <a:pt x="2595" y="3197"/>
                    <a:pt x="2948" y="3059"/>
                    <a:pt x="3181" y="2795"/>
                  </a:cubicBezTo>
                  <a:cubicBezTo>
                    <a:pt x="3441" y="2501"/>
                    <a:pt x="3553" y="2048"/>
                    <a:pt x="3490" y="1450"/>
                  </a:cubicBezTo>
                  <a:cubicBezTo>
                    <a:pt x="3428" y="848"/>
                    <a:pt x="3149" y="301"/>
                    <a:pt x="2563" y="98"/>
                  </a:cubicBezTo>
                  <a:cubicBezTo>
                    <a:pt x="2367" y="31"/>
                    <a:pt x="2178" y="1"/>
                    <a:pt x="19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5199;p57">
              <a:extLst>
                <a:ext uri="{FF2B5EF4-FFF2-40B4-BE49-F238E27FC236}">
                  <a16:creationId xmlns:a16="http://schemas.microsoft.com/office/drawing/2014/main" id="{5B998CDA-B05F-7D93-1950-4F43B66E3E54}"/>
                </a:ext>
              </a:extLst>
            </p:cNvPr>
            <p:cNvSpPr/>
            <p:nvPr/>
          </p:nvSpPr>
          <p:spPr>
            <a:xfrm>
              <a:off x="4706950" y="920600"/>
              <a:ext cx="71125" cy="63400"/>
            </a:xfrm>
            <a:custGeom>
              <a:avLst/>
              <a:gdLst/>
              <a:ahLst/>
              <a:cxnLst/>
              <a:rect l="l" t="t" r="r" b="b"/>
              <a:pathLst>
                <a:path w="2845" h="2536" extrusionOk="0">
                  <a:moveTo>
                    <a:pt x="1398" y="0"/>
                  </a:moveTo>
                  <a:cubicBezTo>
                    <a:pt x="930" y="0"/>
                    <a:pt x="487" y="268"/>
                    <a:pt x="283" y="726"/>
                  </a:cubicBezTo>
                  <a:cubicBezTo>
                    <a:pt x="0" y="1358"/>
                    <a:pt x="281" y="2113"/>
                    <a:pt x="909" y="2413"/>
                  </a:cubicBezTo>
                  <a:cubicBezTo>
                    <a:pt x="1084" y="2496"/>
                    <a:pt x="1267" y="2535"/>
                    <a:pt x="1446" y="2535"/>
                  </a:cubicBezTo>
                  <a:cubicBezTo>
                    <a:pt x="1914" y="2535"/>
                    <a:pt x="2357" y="2267"/>
                    <a:pt x="2563" y="1809"/>
                  </a:cubicBezTo>
                  <a:cubicBezTo>
                    <a:pt x="2844" y="1177"/>
                    <a:pt x="2565" y="422"/>
                    <a:pt x="1934" y="122"/>
                  </a:cubicBezTo>
                  <a:cubicBezTo>
                    <a:pt x="1760" y="39"/>
                    <a:pt x="1577" y="0"/>
                    <a:pt x="13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5200;p57">
              <a:extLst>
                <a:ext uri="{FF2B5EF4-FFF2-40B4-BE49-F238E27FC236}">
                  <a16:creationId xmlns:a16="http://schemas.microsoft.com/office/drawing/2014/main" id="{6345EC9D-5D2D-7004-5949-47E57278D2C4}"/>
                </a:ext>
              </a:extLst>
            </p:cNvPr>
            <p:cNvSpPr/>
            <p:nvPr/>
          </p:nvSpPr>
          <p:spPr>
            <a:xfrm>
              <a:off x="4720450" y="932050"/>
              <a:ext cx="45525" cy="40575"/>
            </a:xfrm>
            <a:custGeom>
              <a:avLst/>
              <a:gdLst/>
              <a:ahLst/>
              <a:cxnLst/>
              <a:rect l="l" t="t" r="r" b="b"/>
              <a:pathLst>
                <a:path w="1821" h="1623" extrusionOk="0">
                  <a:moveTo>
                    <a:pt x="896" y="0"/>
                  </a:moveTo>
                  <a:cubicBezTo>
                    <a:pt x="596" y="0"/>
                    <a:pt x="312" y="172"/>
                    <a:pt x="182" y="465"/>
                  </a:cubicBezTo>
                  <a:cubicBezTo>
                    <a:pt x="1" y="870"/>
                    <a:pt x="180" y="1353"/>
                    <a:pt x="582" y="1544"/>
                  </a:cubicBezTo>
                  <a:cubicBezTo>
                    <a:pt x="694" y="1597"/>
                    <a:pt x="811" y="1623"/>
                    <a:pt x="926" y="1623"/>
                  </a:cubicBezTo>
                  <a:cubicBezTo>
                    <a:pt x="1226" y="1623"/>
                    <a:pt x="1509" y="1451"/>
                    <a:pt x="1640" y="1159"/>
                  </a:cubicBezTo>
                  <a:cubicBezTo>
                    <a:pt x="1820" y="755"/>
                    <a:pt x="1641" y="271"/>
                    <a:pt x="1238" y="78"/>
                  </a:cubicBezTo>
                  <a:cubicBezTo>
                    <a:pt x="1127" y="25"/>
                    <a:pt x="1010"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5201;p57">
              <a:extLst>
                <a:ext uri="{FF2B5EF4-FFF2-40B4-BE49-F238E27FC236}">
                  <a16:creationId xmlns:a16="http://schemas.microsoft.com/office/drawing/2014/main" id="{3F41B2FD-AF7A-CA7F-CEC3-985E61DF54EF}"/>
                </a:ext>
              </a:extLst>
            </p:cNvPr>
            <p:cNvSpPr/>
            <p:nvPr/>
          </p:nvSpPr>
          <p:spPr>
            <a:xfrm>
              <a:off x="4704425" y="923425"/>
              <a:ext cx="89125" cy="75750"/>
            </a:xfrm>
            <a:custGeom>
              <a:avLst/>
              <a:gdLst/>
              <a:ahLst/>
              <a:cxnLst/>
              <a:rect l="l" t="t" r="r" b="b"/>
              <a:pathLst>
                <a:path w="3565" h="3030" extrusionOk="0">
                  <a:moveTo>
                    <a:pt x="2017" y="1"/>
                  </a:moveTo>
                  <a:cubicBezTo>
                    <a:pt x="833" y="1"/>
                    <a:pt x="19" y="1292"/>
                    <a:pt x="130" y="1744"/>
                  </a:cubicBezTo>
                  <a:cubicBezTo>
                    <a:pt x="209" y="2057"/>
                    <a:pt x="514" y="2726"/>
                    <a:pt x="1249" y="3029"/>
                  </a:cubicBezTo>
                  <a:cubicBezTo>
                    <a:pt x="817" y="2666"/>
                    <a:pt x="0" y="1817"/>
                    <a:pt x="739" y="1120"/>
                  </a:cubicBezTo>
                  <a:cubicBezTo>
                    <a:pt x="1197" y="687"/>
                    <a:pt x="1692" y="485"/>
                    <a:pt x="2131" y="485"/>
                  </a:cubicBezTo>
                  <a:cubicBezTo>
                    <a:pt x="2619" y="485"/>
                    <a:pt x="3038" y="734"/>
                    <a:pt x="3262" y="1190"/>
                  </a:cubicBezTo>
                  <a:cubicBezTo>
                    <a:pt x="3394" y="1457"/>
                    <a:pt x="3469" y="1751"/>
                    <a:pt x="3513" y="2030"/>
                  </a:cubicBezTo>
                  <a:cubicBezTo>
                    <a:pt x="3564" y="1314"/>
                    <a:pt x="3447" y="397"/>
                    <a:pt x="2582" y="98"/>
                  </a:cubicBezTo>
                  <a:cubicBezTo>
                    <a:pt x="2386" y="31"/>
                    <a:pt x="2197" y="1"/>
                    <a:pt x="2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5202;p57">
              <a:extLst>
                <a:ext uri="{FF2B5EF4-FFF2-40B4-BE49-F238E27FC236}">
                  <a16:creationId xmlns:a16="http://schemas.microsoft.com/office/drawing/2014/main" id="{43026C7F-D024-832B-B65C-5ED6A9919DAB}"/>
                </a:ext>
              </a:extLst>
            </p:cNvPr>
            <p:cNvSpPr/>
            <p:nvPr/>
          </p:nvSpPr>
          <p:spPr>
            <a:xfrm>
              <a:off x="4703700" y="918475"/>
              <a:ext cx="90175" cy="86900"/>
            </a:xfrm>
            <a:custGeom>
              <a:avLst/>
              <a:gdLst/>
              <a:ahLst/>
              <a:cxnLst/>
              <a:rect l="l" t="t" r="r" b="b"/>
              <a:pathLst>
                <a:path w="3607" h="3476" extrusionOk="0">
                  <a:moveTo>
                    <a:pt x="1962" y="0"/>
                  </a:moveTo>
                  <a:cubicBezTo>
                    <a:pt x="1933" y="0"/>
                    <a:pt x="1905" y="1"/>
                    <a:pt x="1875" y="1"/>
                  </a:cubicBezTo>
                  <a:cubicBezTo>
                    <a:pt x="1820" y="4"/>
                    <a:pt x="1765" y="10"/>
                    <a:pt x="1709" y="15"/>
                  </a:cubicBezTo>
                  <a:cubicBezTo>
                    <a:pt x="1650" y="26"/>
                    <a:pt x="1589" y="38"/>
                    <a:pt x="1528" y="50"/>
                  </a:cubicBezTo>
                  <a:cubicBezTo>
                    <a:pt x="1294" y="106"/>
                    <a:pt x="1055" y="199"/>
                    <a:pt x="831" y="343"/>
                  </a:cubicBezTo>
                  <a:cubicBezTo>
                    <a:pt x="609" y="489"/>
                    <a:pt x="403" y="692"/>
                    <a:pt x="243" y="950"/>
                  </a:cubicBezTo>
                  <a:cubicBezTo>
                    <a:pt x="165" y="1080"/>
                    <a:pt x="100" y="1224"/>
                    <a:pt x="59" y="1381"/>
                  </a:cubicBezTo>
                  <a:cubicBezTo>
                    <a:pt x="20" y="1536"/>
                    <a:pt x="0" y="1698"/>
                    <a:pt x="9" y="1856"/>
                  </a:cubicBezTo>
                  <a:cubicBezTo>
                    <a:pt x="26" y="2169"/>
                    <a:pt x="140" y="2438"/>
                    <a:pt x="281" y="2627"/>
                  </a:cubicBezTo>
                  <a:cubicBezTo>
                    <a:pt x="419" y="2822"/>
                    <a:pt x="579" y="2959"/>
                    <a:pt x="730" y="3061"/>
                  </a:cubicBezTo>
                  <a:cubicBezTo>
                    <a:pt x="805" y="3115"/>
                    <a:pt x="880" y="3156"/>
                    <a:pt x="952" y="3198"/>
                  </a:cubicBezTo>
                  <a:cubicBezTo>
                    <a:pt x="1024" y="3231"/>
                    <a:pt x="1093" y="3265"/>
                    <a:pt x="1160" y="3293"/>
                  </a:cubicBezTo>
                  <a:cubicBezTo>
                    <a:pt x="1226" y="3317"/>
                    <a:pt x="1288" y="3342"/>
                    <a:pt x="1346" y="3363"/>
                  </a:cubicBezTo>
                  <a:cubicBezTo>
                    <a:pt x="1405" y="3380"/>
                    <a:pt x="1458" y="3396"/>
                    <a:pt x="1506" y="3408"/>
                  </a:cubicBezTo>
                  <a:cubicBezTo>
                    <a:pt x="1602" y="3439"/>
                    <a:pt x="1680" y="3448"/>
                    <a:pt x="1732" y="3460"/>
                  </a:cubicBezTo>
                  <a:cubicBezTo>
                    <a:pt x="1784" y="3470"/>
                    <a:pt x="1812" y="3476"/>
                    <a:pt x="1812" y="3476"/>
                  </a:cubicBezTo>
                  <a:cubicBezTo>
                    <a:pt x="1812" y="3476"/>
                    <a:pt x="1786" y="3462"/>
                    <a:pt x="1738" y="3437"/>
                  </a:cubicBezTo>
                  <a:cubicBezTo>
                    <a:pt x="1692" y="3408"/>
                    <a:pt x="1620" y="3375"/>
                    <a:pt x="1533" y="3323"/>
                  </a:cubicBezTo>
                  <a:cubicBezTo>
                    <a:pt x="1488" y="3297"/>
                    <a:pt x="1439" y="3269"/>
                    <a:pt x="1387" y="3240"/>
                  </a:cubicBezTo>
                  <a:cubicBezTo>
                    <a:pt x="1335" y="3206"/>
                    <a:pt x="1280" y="3172"/>
                    <a:pt x="1220" y="3134"/>
                  </a:cubicBezTo>
                  <a:cubicBezTo>
                    <a:pt x="1105" y="3054"/>
                    <a:pt x="976" y="2959"/>
                    <a:pt x="851" y="2842"/>
                  </a:cubicBezTo>
                  <a:cubicBezTo>
                    <a:pt x="723" y="2724"/>
                    <a:pt x="599" y="2580"/>
                    <a:pt x="497" y="2409"/>
                  </a:cubicBezTo>
                  <a:cubicBezTo>
                    <a:pt x="396" y="2239"/>
                    <a:pt x="336" y="2031"/>
                    <a:pt x="331" y="1821"/>
                  </a:cubicBezTo>
                  <a:cubicBezTo>
                    <a:pt x="331" y="1714"/>
                    <a:pt x="350" y="1608"/>
                    <a:pt x="381" y="1505"/>
                  </a:cubicBezTo>
                  <a:cubicBezTo>
                    <a:pt x="413" y="1400"/>
                    <a:pt x="463" y="1302"/>
                    <a:pt x="520" y="1206"/>
                  </a:cubicBezTo>
                  <a:cubicBezTo>
                    <a:pt x="642" y="1019"/>
                    <a:pt x="807" y="860"/>
                    <a:pt x="991" y="743"/>
                  </a:cubicBezTo>
                  <a:cubicBezTo>
                    <a:pt x="1176" y="619"/>
                    <a:pt x="1378" y="532"/>
                    <a:pt x="1582" y="481"/>
                  </a:cubicBezTo>
                  <a:lnTo>
                    <a:pt x="1731" y="446"/>
                  </a:lnTo>
                  <a:cubicBezTo>
                    <a:pt x="1786" y="439"/>
                    <a:pt x="1842" y="429"/>
                    <a:pt x="1895" y="420"/>
                  </a:cubicBezTo>
                  <a:cubicBezTo>
                    <a:pt x="1997" y="413"/>
                    <a:pt x="2097" y="408"/>
                    <a:pt x="2194" y="402"/>
                  </a:cubicBezTo>
                  <a:cubicBezTo>
                    <a:pt x="2291" y="411"/>
                    <a:pt x="2387" y="417"/>
                    <a:pt x="2481" y="429"/>
                  </a:cubicBezTo>
                  <a:cubicBezTo>
                    <a:pt x="2526" y="441"/>
                    <a:pt x="2571" y="452"/>
                    <a:pt x="2615" y="462"/>
                  </a:cubicBezTo>
                  <a:lnTo>
                    <a:pt x="2681" y="478"/>
                  </a:lnTo>
                  <a:lnTo>
                    <a:pt x="2743" y="507"/>
                  </a:lnTo>
                  <a:cubicBezTo>
                    <a:pt x="2784" y="524"/>
                    <a:pt x="2824" y="542"/>
                    <a:pt x="2864" y="560"/>
                  </a:cubicBezTo>
                  <a:cubicBezTo>
                    <a:pt x="2901" y="585"/>
                    <a:pt x="2936" y="610"/>
                    <a:pt x="2972" y="633"/>
                  </a:cubicBezTo>
                  <a:lnTo>
                    <a:pt x="3025" y="668"/>
                  </a:lnTo>
                  <a:lnTo>
                    <a:pt x="3072" y="712"/>
                  </a:lnTo>
                  <a:cubicBezTo>
                    <a:pt x="3103" y="743"/>
                    <a:pt x="3136" y="770"/>
                    <a:pt x="3164" y="801"/>
                  </a:cubicBezTo>
                  <a:cubicBezTo>
                    <a:pt x="3271" y="933"/>
                    <a:pt x="3357" y="1077"/>
                    <a:pt x="3415" y="1219"/>
                  </a:cubicBezTo>
                  <a:cubicBezTo>
                    <a:pt x="3472" y="1362"/>
                    <a:pt x="3512" y="1496"/>
                    <a:pt x="3533" y="1612"/>
                  </a:cubicBezTo>
                  <a:cubicBezTo>
                    <a:pt x="3584" y="1844"/>
                    <a:pt x="3587" y="1986"/>
                    <a:pt x="3587" y="1986"/>
                  </a:cubicBezTo>
                  <a:cubicBezTo>
                    <a:pt x="3587" y="1986"/>
                    <a:pt x="3593" y="1952"/>
                    <a:pt x="3594" y="1885"/>
                  </a:cubicBezTo>
                  <a:cubicBezTo>
                    <a:pt x="3597" y="1820"/>
                    <a:pt x="3607" y="1722"/>
                    <a:pt x="3601" y="1596"/>
                  </a:cubicBezTo>
                  <a:cubicBezTo>
                    <a:pt x="3596" y="1471"/>
                    <a:pt x="3580" y="1318"/>
                    <a:pt x="3539" y="1149"/>
                  </a:cubicBezTo>
                  <a:cubicBezTo>
                    <a:pt x="3498" y="979"/>
                    <a:pt x="3426" y="795"/>
                    <a:pt x="3314" y="620"/>
                  </a:cubicBezTo>
                  <a:cubicBezTo>
                    <a:pt x="3286" y="576"/>
                    <a:pt x="3251" y="539"/>
                    <a:pt x="3219" y="497"/>
                  </a:cubicBezTo>
                  <a:cubicBezTo>
                    <a:pt x="3202" y="475"/>
                    <a:pt x="3186" y="455"/>
                    <a:pt x="3169" y="434"/>
                  </a:cubicBezTo>
                  <a:cubicBezTo>
                    <a:pt x="3149" y="417"/>
                    <a:pt x="3131" y="399"/>
                    <a:pt x="3111" y="380"/>
                  </a:cubicBezTo>
                  <a:cubicBezTo>
                    <a:pt x="3072" y="344"/>
                    <a:pt x="3031" y="308"/>
                    <a:pt x="2988" y="274"/>
                  </a:cubicBezTo>
                  <a:cubicBezTo>
                    <a:pt x="2942" y="247"/>
                    <a:pt x="2896" y="220"/>
                    <a:pt x="2849" y="191"/>
                  </a:cubicBezTo>
                  <a:lnTo>
                    <a:pt x="2777" y="150"/>
                  </a:lnTo>
                  <a:lnTo>
                    <a:pt x="2701" y="120"/>
                  </a:lnTo>
                  <a:cubicBezTo>
                    <a:pt x="2651" y="102"/>
                    <a:pt x="2599" y="83"/>
                    <a:pt x="2547" y="63"/>
                  </a:cubicBezTo>
                  <a:cubicBezTo>
                    <a:pt x="2441" y="33"/>
                    <a:pt x="2332" y="22"/>
                    <a:pt x="2220" y="3"/>
                  </a:cubicBezTo>
                  <a:cubicBezTo>
                    <a:pt x="2133" y="2"/>
                    <a:pt x="2051" y="0"/>
                    <a:pt x="19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5203;p57">
              <a:extLst>
                <a:ext uri="{FF2B5EF4-FFF2-40B4-BE49-F238E27FC236}">
                  <a16:creationId xmlns:a16="http://schemas.microsoft.com/office/drawing/2014/main" id="{E17798C8-21B9-E125-C930-27CED28CEB47}"/>
                </a:ext>
              </a:extLst>
            </p:cNvPr>
            <p:cNvSpPr/>
            <p:nvPr/>
          </p:nvSpPr>
          <p:spPr>
            <a:xfrm>
              <a:off x="4709675" y="955425"/>
              <a:ext cx="24500" cy="25225"/>
            </a:xfrm>
            <a:custGeom>
              <a:avLst/>
              <a:gdLst/>
              <a:ahLst/>
              <a:cxnLst/>
              <a:rect l="l" t="t" r="r" b="b"/>
              <a:pathLst>
                <a:path w="980" h="1009" extrusionOk="0">
                  <a:moveTo>
                    <a:pt x="490" y="1"/>
                  </a:moveTo>
                  <a:cubicBezTo>
                    <a:pt x="220" y="1"/>
                    <a:pt x="0" y="226"/>
                    <a:pt x="0" y="505"/>
                  </a:cubicBezTo>
                  <a:cubicBezTo>
                    <a:pt x="0" y="783"/>
                    <a:pt x="219" y="1009"/>
                    <a:pt x="489" y="1009"/>
                  </a:cubicBezTo>
                  <a:cubicBezTo>
                    <a:pt x="760" y="1009"/>
                    <a:pt x="979" y="784"/>
                    <a:pt x="979" y="506"/>
                  </a:cubicBezTo>
                  <a:cubicBezTo>
                    <a:pt x="979" y="228"/>
                    <a:pt x="761" y="2"/>
                    <a:pt x="49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5204;p57">
              <a:extLst>
                <a:ext uri="{FF2B5EF4-FFF2-40B4-BE49-F238E27FC236}">
                  <a16:creationId xmlns:a16="http://schemas.microsoft.com/office/drawing/2014/main" id="{87BF281D-0B14-AE1B-1162-49E22F740C55}"/>
                </a:ext>
              </a:extLst>
            </p:cNvPr>
            <p:cNvSpPr/>
            <p:nvPr/>
          </p:nvSpPr>
          <p:spPr>
            <a:xfrm>
              <a:off x="4751575" y="936625"/>
              <a:ext cx="15225" cy="15675"/>
            </a:xfrm>
            <a:custGeom>
              <a:avLst/>
              <a:gdLst/>
              <a:ahLst/>
              <a:cxnLst/>
              <a:rect l="l" t="t" r="r" b="b"/>
              <a:pathLst>
                <a:path w="609" h="627" extrusionOk="0">
                  <a:moveTo>
                    <a:pt x="305" y="1"/>
                  </a:moveTo>
                  <a:cubicBezTo>
                    <a:pt x="136" y="1"/>
                    <a:pt x="0" y="140"/>
                    <a:pt x="0" y="314"/>
                  </a:cubicBezTo>
                  <a:cubicBezTo>
                    <a:pt x="0" y="485"/>
                    <a:pt x="135" y="626"/>
                    <a:pt x="304" y="626"/>
                  </a:cubicBezTo>
                  <a:cubicBezTo>
                    <a:pt x="471" y="626"/>
                    <a:pt x="608" y="487"/>
                    <a:pt x="608" y="314"/>
                  </a:cubicBezTo>
                  <a:cubicBezTo>
                    <a:pt x="608" y="140"/>
                    <a:pt x="472" y="1"/>
                    <a:pt x="30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5205;p57">
              <a:extLst>
                <a:ext uri="{FF2B5EF4-FFF2-40B4-BE49-F238E27FC236}">
                  <a16:creationId xmlns:a16="http://schemas.microsoft.com/office/drawing/2014/main" id="{E1FEE0E9-5387-A062-316B-A68C4CD06F8B}"/>
                </a:ext>
              </a:extLst>
            </p:cNvPr>
            <p:cNvSpPr/>
            <p:nvPr/>
          </p:nvSpPr>
          <p:spPr>
            <a:xfrm>
              <a:off x="4802575" y="1006675"/>
              <a:ext cx="70200" cy="30825"/>
            </a:xfrm>
            <a:custGeom>
              <a:avLst/>
              <a:gdLst/>
              <a:ahLst/>
              <a:cxnLst/>
              <a:rect l="l" t="t" r="r" b="b"/>
              <a:pathLst>
                <a:path w="2808" h="1233" extrusionOk="0">
                  <a:moveTo>
                    <a:pt x="2539" y="1"/>
                  </a:moveTo>
                  <a:cubicBezTo>
                    <a:pt x="2539" y="1"/>
                    <a:pt x="2257" y="404"/>
                    <a:pt x="1628" y="404"/>
                  </a:cubicBezTo>
                  <a:cubicBezTo>
                    <a:pt x="1585" y="404"/>
                    <a:pt x="1540" y="402"/>
                    <a:pt x="1494" y="398"/>
                  </a:cubicBezTo>
                  <a:cubicBezTo>
                    <a:pt x="770" y="337"/>
                    <a:pt x="408" y="3"/>
                    <a:pt x="407" y="3"/>
                  </a:cubicBezTo>
                  <a:lnTo>
                    <a:pt x="407" y="3"/>
                  </a:lnTo>
                  <a:cubicBezTo>
                    <a:pt x="1" y="641"/>
                    <a:pt x="1371" y="1233"/>
                    <a:pt x="1611" y="1233"/>
                  </a:cubicBezTo>
                  <a:cubicBezTo>
                    <a:pt x="1617" y="1233"/>
                    <a:pt x="1622" y="1232"/>
                    <a:pt x="1626" y="1231"/>
                  </a:cubicBezTo>
                  <a:cubicBezTo>
                    <a:pt x="1814" y="1201"/>
                    <a:pt x="2485" y="770"/>
                    <a:pt x="2646" y="524"/>
                  </a:cubicBezTo>
                  <a:cubicBezTo>
                    <a:pt x="2808" y="278"/>
                    <a:pt x="2539" y="1"/>
                    <a:pt x="25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5206;p57">
              <a:extLst>
                <a:ext uri="{FF2B5EF4-FFF2-40B4-BE49-F238E27FC236}">
                  <a16:creationId xmlns:a16="http://schemas.microsoft.com/office/drawing/2014/main" id="{33DFCBB0-FF2E-F0E9-A6B8-645D7774AA8B}"/>
                </a:ext>
              </a:extLst>
            </p:cNvPr>
            <p:cNvSpPr/>
            <p:nvPr/>
          </p:nvSpPr>
          <p:spPr>
            <a:xfrm>
              <a:off x="4834850" y="1006075"/>
              <a:ext cx="17475" cy="7725"/>
            </a:xfrm>
            <a:custGeom>
              <a:avLst/>
              <a:gdLst/>
              <a:ahLst/>
              <a:cxnLst/>
              <a:rect l="l" t="t" r="r" b="b"/>
              <a:pathLst>
                <a:path w="699" h="309" extrusionOk="0">
                  <a:moveTo>
                    <a:pt x="349" y="0"/>
                  </a:moveTo>
                  <a:cubicBezTo>
                    <a:pt x="156" y="0"/>
                    <a:pt x="1" y="69"/>
                    <a:pt x="1" y="154"/>
                  </a:cubicBezTo>
                  <a:cubicBezTo>
                    <a:pt x="1" y="239"/>
                    <a:pt x="156" y="308"/>
                    <a:pt x="349" y="308"/>
                  </a:cubicBezTo>
                  <a:cubicBezTo>
                    <a:pt x="543" y="308"/>
                    <a:pt x="699" y="240"/>
                    <a:pt x="699" y="155"/>
                  </a:cubicBezTo>
                  <a:cubicBezTo>
                    <a:pt x="699" y="70"/>
                    <a:pt x="543" y="0"/>
                    <a:pt x="349"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5207;p57">
              <a:extLst>
                <a:ext uri="{FF2B5EF4-FFF2-40B4-BE49-F238E27FC236}">
                  <a16:creationId xmlns:a16="http://schemas.microsoft.com/office/drawing/2014/main" id="{B137F393-93F3-D0E0-5EDF-4E970C4A90B0}"/>
                </a:ext>
              </a:extLst>
            </p:cNvPr>
            <p:cNvSpPr/>
            <p:nvPr/>
          </p:nvSpPr>
          <p:spPr>
            <a:xfrm>
              <a:off x="4820075" y="1016050"/>
              <a:ext cx="13575" cy="10175"/>
            </a:xfrm>
            <a:custGeom>
              <a:avLst/>
              <a:gdLst/>
              <a:ahLst/>
              <a:cxnLst/>
              <a:rect l="l" t="t" r="r" b="b"/>
              <a:pathLst>
                <a:path w="543" h="407" extrusionOk="0">
                  <a:moveTo>
                    <a:pt x="183" y="1"/>
                  </a:moveTo>
                  <a:cubicBezTo>
                    <a:pt x="181" y="1"/>
                    <a:pt x="178" y="1"/>
                    <a:pt x="176" y="1"/>
                  </a:cubicBezTo>
                  <a:cubicBezTo>
                    <a:pt x="81" y="1"/>
                    <a:pt x="0" y="50"/>
                    <a:pt x="7" y="81"/>
                  </a:cubicBezTo>
                  <a:cubicBezTo>
                    <a:pt x="14" y="112"/>
                    <a:pt x="90" y="127"/>
                    <a:pt x="151" y="163"/>
                  </a:cubicBezTo>
                  <a:cubicBezTo>
                    <a:pt x="214" y="197"/>
                    <a:pt x="261" y="244"/>
                    <a:pt x="261" y="244"/>
                  </a:cubicBezTo>
                  <a:cubicBezTo>
                    <a:pt x="261" y="244"/>
                    <a:pt x="321" y="266"/>
                    <a:pt x="380" y="309"/>
                  </a:cubicBezTo>
                  <a:cubicBezTo>
                    <a:pt x="434" y="347"/>
                    <a:pt x="482" y="407"/>
                    <a:pt x="510" y="407"/>
                  </a:cubicBezTo>
                  <a:cubicBezTo>
                    <a:pt x="512" y="407"/>
                    <a:pt x="514" y="407"/>
                    <a:pt x="516" y="406"/>
                  </a:cubicBezTo>
                  <a:cubicBezTo>
                    <a:pt x="543" y="397"/>
                    <a:pt x="535" y="292"/>
                    <a:pt x="485" y="198"/>
                  </a:cubicBezTo>
                  <a:cubicBezTo>
                    <a:pt x="440" y="107"/>
                    <a:pt x="361" y="42"/>
                    <a:pt x="361" y="42"/>
                  </a:cubicBezTo>
                  <a:cubicBezTo>
                    <a:pt x="361" y="42"/>
                    <a:pt x="275" y="1"/>
                    <a:pt x="183" y="1"/>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5208;p57">
              <a:extLst>
                <a:ext uri="{FF2B5EF4-FFF2-40B4-BE49-F238E27FC236}">
                  <a16:creationId xmlns:a16="http://schemas.microsoft.com/office/drawing/2014/main" id="{4A45407C-E778-179B-7C56-04A783074C53}"/>
                </a:ext>
              </a:extLst>
            </p:cNvPr>
            <p:cNvSpPr/>
            <p:nvPr/>
          </p:nvSpPr>
          <p:spPr>
            <a:xfrm>
              <a:off x="4852025" y="1015000"/>
              <a:ext cx="12100" cy="9550"/>
            </a:xfrm>
            <a:custGeom>
              <a:avLst/>
              <a:gdLst/>
              <a:ahLst/>
              <a:cxnLst/>
              <a:rect l="l" t="t" r="r" b="b"/>
              <a:pathLst>
                <a:path w="484" h="382" extrusionOk="0">
                  <a:moveTo>
                    <a:pt x="378" y="0"/>
                  </a:moveTo>
                  <a:cubicBezTo>
                    <a:pt x="359" y="0"/>
                    <a:pt x="338" y="2"/>
                    <a:pt x="317" y="6"/>
                  </a:cubicBezTo>
                  <a:cubicBezTo>
                    <a:pt x="240" y="18"/>
                    <a:pt x="166" y="58"/>
                    <a:pt x="166" y="58"/>
                  </a:cubicBezTo>
                  <a:cubicBezTo>
                    <a:pt x="166" y="58"/>
                    <a:pt x="104" y="119"/>
                    <a:pt x="63" y="196"/>
                  </a:cubicBezTo>
                  <a:cubicBezTo>
                    <a:pt x="20" y="274"/>
                    <a:pt x="1" y="361"/>
                    <a:pt x="23" y="377"/>
                  </a:cubicBezTo>
                  <a:cubicBezTo>
                    <a:pt x="27" y="380"/>
                    <a:pt x="31" y="381"/>
                    <a:pt x="36" y="381"/>
                  </a:cubicBezTo>
                  <a:cubicBezTo>
                    <a:pt x="64" y="381"/>
                    <a:pt x="114" y="342"/>
                    <a:pt x="162" y="314"/>
                  </a:cubicBezTo>
                  <a:cubicBezTo>
                    <a:pt x="219" y="277"/>
                    <a:pt x="276" y="252"/>
                    <a:pt x="276" y="252"/>
                  </a:cubicBezTo>
                  <a:cubicBezTo>
                    <a:pt x="276" y="252"/>
                    <a:pt x="318" y="205"/>
                    <a:pt x="370" y="158"/>
                  </a:cubicBezTo>
                  <a:cubicBezTo>
                    <a:pt x="422" y="111"/>
                    <a:pt x="484" y="70"/>
                    <a:pt x="477" y="38"/>
                  </a:cubicBezTo>
                  <a:cubicBezTo>
                    <a:pt x="475" y="14"/>
                    <a:pt x="432" y="0"/>
                    <a:pt x="378" y="0"/>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5209;p57">
              <a:extLst>
                <a:ext uri="{FF2B5EF4-FFF2-40B4-BE49-F238E27FC236}">
                  <a16:creationId xmlns:a16="http://schemas.microsoft.com/office/drawing/2014/main" id="{15B346CA-D2E1-4D8B-993B-A6920D857CB1}"/>
                </a:ext>
              </a:extLst>
            </p:cNvPr>
            <p:cNvSpPr/>
            <p:nvPr/>
          </p:nvSpPr>
          <p:spPr>
            <a:xfrm>
              <a:off x="4810375" y="1002350"/>
              <a:ext cx="16375" cy="24625"/>
            </a:xfrm>
            <a:custGeom>
              <a:avLst/>
              <a:gdLst/>
              <a:ahLst/>
              <a:cxnLst/>
              <a:rect l="l" t="t" r="r" b="b"/>
              <a:pathLst>
                <a:path w="655" h="985" extrusionOk="0">
                  <a:moveTo>
                    <a:pt x="378" y="0"/>
                  </a:moveTo>
                  <a:cubicBezTo>
                    <a:pt x="360" y="0"/>
                    <a:pt x="330" y="9"/>
                    <a:pt x="291" y="26"/>
                  </a:cubicBezTo>
                  <a:cubicBezTo>
                    <a:pt x="235" y="51"/>
                    <a:pt x="158" y="95"/>
                    <a:pt x="95" y="178"/>
                  </a:cubicBezTo>
                  <a:cubicBezTo>
                    <a:pt x="35" y="260"/>
                    <a:pt x="1" y="376"/>
                    <a:pt x="12" y="474"/>
                  </a:cubicBezTo>
                  <a:cubicBezTo>
                    <a:pt x="25" y="574"/>
                    <a:pt x="68" y="627"/>
                    <a:pt x="66" y="627"/>
                  </a:cubicBezTo>
                  <a:cubicBezTo>
                    <a:pt x="66" y="627"/>
                    <a:pt x="66" y="627"/>
                    <a:pt x="66" y="627"/>
                  </a:cubicBezTo>
                  <a:lnTo>
                    <a:pt x="66" y="627"/>
                  </a:lnTo>
                  <a:cubicBezTo>
                    <a:pt x="66" y="627"/>
                    <a:pt x="105" y="676"/>
                    <a:pt x="159" y="714"/>
                  </a:cubicBezTo>
                  <a:cubicBezTo>
                    <a:pt x="212" y="751"/>
                    <a:pt x="277" y="794"/>
                    <a:pt x="346" y="839"/>
                  </a:cubicBezTo>
                  <a:cubicBezTo>
                    <a:pt x="465" y="914"/>
                    <a:pt x="586" y="984"/>
                    <a:pt x="626" y="984"/>
                  </a:cubicBezTo>
                  <a:cubicBezTo>
                    <a:pt x="632" y="984"/>
                    <a:pt x="636" y="983"/>
                    <a:pt x="638" y="979"/>
                  </a:cubicBezTo>
                  <a:cubicBezTo>
                    <a:pt x="655" y="952"/>
                    <a:pt x="544" y="825"/>
                    <a:pt x="430" y="703"/>
                  </a:cubicBezTo>
                  <a:cubicBezTo>
                    <a:pt x="372" y="645"/>
                    <a:pt x="315" y="586"/>
                    <a:pt x="271" y="543"/>
                  </a:cubicBezTo>
                  <a:cubicBezTo>
                    <a:pt x="232" y="501"/>
                    <a:pt x="223" y="482"/>
                    <a:pt x="223" y="482"/>
                  </a:cubicBezTo>
                  <a:cubicBezTo>
                    <a:pt x="223" y="480"/>
                    <a:pt x="206" y="468"/>
                    <a:pt x="196" y="435"/>
                  </a:cubicBezTo>
                  <a:cubicBezTo>
                    <a:pt x="184" y="403"/>
                    <a:pt x="185" y="334"/>
                    <a:pt x="213" y="271"/>
                  </a:cubicBezTo>
                  <a:cubicBezTo>
                    <a:pt x="270" y="143"/>
                    <a:pt x="414" y="36"/>
                    <a:pt x="395" y="7"/>
                  </a:cubicBezTo>
                  <a:cubicBezTo>
                    <a:pt x="393" y="2"/>
                    <a:pt x="387" y="0"/>
                    <a:pt x="378" y="0"/>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5210;p57">
              <a:extLst>
                <a:ext uri="{FF2B5EF4-FFF2-40B4-BE49-F238E27FC236}">
                  <a16:creationId xmlns:a16="http://schemas.microsoft.com/office/drawing/2014/main" id="{588F0012-5F5E-EF7D-CBB9-ADFCAC781890}"/>
                </a:ext>
              </a:extLst>
            </p:cNvPr>
            <p:cNvSpPr/>
            <p:nvPr/>
          </p:nvSpPr>
          <p:spPr>
            <a:xfrm>
              <a:off x="4860075" y="1002250"/>
              <a:ext cx="11925" cy="22450"/>
            </a:xfrm>
            <a:custGeom>
              <a:avLst/>
              <a:gdLst/>
              <a:ahLst/>
              <a:cxnLst/>
              <a:rect l="l" t="t" r="r" b="b"/>
              <a:pathLst>
                <a:path w="477" h="898" extrusionOk="0">
                  <a:moveTo>
                    <a:pt x="125" y="0"/>
                  </a:moveTo>
                  <a:cubicBezTo>
                    <a:pt x="122" y="0"/>
                    <a:pt x="119" y="1"/>
                    <a:pt x="117" y="3"/>
                  </a:cubicBezTo>
                  <a:cubicBezTo>
                    <a:pt x="96" y="24"/>
                    <a:pt x="160" y="152"/>
                    <a:pt x="206" y="282"/>
                  </a:cubicBezTo>
                  <a:cubicBezTo>
                    <a:pt x="218" y="316"/>
                    <a:pt x="229" y="348"/>
                    <a:pt x="239" y="378"/>
                  </a:cubicBezTo>
                  <a:cubicBezTo>
                    <a:pt x="250" y="410"/>
                    <a:pt x="260" y="440"/>
                    <a:pt x="259" y="450"/>
                  </a:cubicBezTo>
                  <a:cubicBezTo>
                    <a:pt x="262" y="499"/>
                    <a:pt x="265" y="532"/>
                    <a:pt x="265" y="532"/>
                  </a:cubicBezTo>
                  <a:cubicBezTo>
                    <a:pt x="264" y="532"/>
                    <a:pt x="271" y="547"/>
                    <a:pt x="271" y="565"/>
                  </a:cubicBezTo>
                  <a:cubicBezTo>
                    <a:pt x="275" y="584"/>
                    <a:pt x="249" y="632"/>
                    <a:pt x="204" y="675"/>
                  </a:cubicBezTo>
                  <a:cubicBezTo>
                    <a:pt x="114" y="761"/>
                    <a:pt x="1" y="863"/>
                    <a:pt x="21" y="892"/>
                  </a:cubicBezTo>
                  <a:cubicBezTo>
                    <a:pt x="24" y="895"/>
                    <a:pt x="30" y="897"/>
                    <a:pt x="40" y="897"/>
                  </a:cubicBezTo>
                  <a:cubicBezTo>
                    <a:pt x="81" y="897"/>
                    <a:pt x="176" y="865"/>
                    <a:pt x="281" y="813"/>
                  </a:cubicBezTo>
                  <a:cubicBezTo>
                    <a:pt x="344" y="780"/>
                    <a:pt x="417" y="722"/>
                    <a:pt x="447" y="634"/>
                  </a:cubicBezTo>
                  <a:cubicBezTo>
                    <a:pt x="477" y="547"/>
                    <a:pt x="461" y="486"/>
                    <a:pt x="462" y="486"/>
                  </a:cubicBezTo>
                  <a:lnTo>
                    <a:pt x="462" y="486"/>
                  </a:lnTo>
                  <a:cubicBezTo>
                    <a:pt x="462" y="486"/>
                    <a:pt x="462" y="486"/>
                    <a:pt x="462" y="486"/>
                  </a:cubicBezTo>
                  <a:cubicBezTo>
                    <a:pt x="461" y="480"/>
                    <a:pt x="458" y="462"/>
                    <a:pt x="437" y="388"/>
                  </a:cubicBezTo>
                  <a:cubicBezTo>
                    <a:pt x="422" y="344"/>
                    <a:pt x="403" y="317"/>
                    <a:pt x="388" y="289"/>
                  </a:cubicBezTo>
                  <a:cubicBezTo>
                    <a:pt x="370" y="258"/>
                    <a:pt x="349" y="227"/>
                    <a:pt x="328" y="197"/>
                  </a:cubicBezTo>
                  <a:cubicBezTo>
                    <a:pt x="251" y="88"/>
                    <a:pt x="157" y="0"/>
                    <a:pt x="125" y="0"/>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5211;p57">
              <a:extLst>
                <a:ext uri="{FF2B5EF4-FFF2-40B4-BE49-F238E27FC236}">
                  <a16:creationId xmlns:a16="http://schemas.microsoft.com/office/drawing/2014/main" id="{40CAB459-1B4D-3C7F-CA1C-C5E1167A646D}"/>
                </a:ext>
              </a:extLst>
            </p:cNvPr>
            <p:cNvSpPr/>
            <p:nvPr/>
          </p:nvSpPr>
          <p:spPr>
            <a:xfrm>
              <a:off x="4826350" y="998925"/>
              <a:ext cx="31850" cy="6300"/>
            </a:xfrm>
            <a:custGeom>
              <a:avLst/>
              <a:gdLst/>
              <a:ahLst/>
              <a:cxnLst/>
              <a:rect l="l" t="t" r="r" b="b"/>
              <a:pathLst>
                <a:path w="1274" h="252" extrusionOk="0">
                  <a:moveTo>
                    <a:pt x="635" y="1"/>
                  </a:moveTo>
                  <a:cubicBezTo>
                    <a:pt x="635" y="1"/>
                    <a:pt x="468" y="15"/>
                    <a:pt x="308" y="68"/>
                  </a:cubicBezTo>
                  <a:cubicBezTo>
                    <a:pt x="148" y="120"/>
                    <a:pt x="1" y="210"/>
                    <a:pt x="12" y="238"/>
                  </a:cubicBezTo>
                  <a:cubicBezTo>
                    <a:pt x="15" y="248"/>
                    <a:pt x="32" y="252"/>
                    <a:pt x="60" y="252"/>
                  </a:cubicBezTo>
                  <a:cubicBezTo>
                    <a:pt x="119" y="252"/>
                    <a:pt x="226" y="235"/>
                    <a:pt x="331" y="230"/>
                  </a:cubicBezTo>
                  <a:cubicBezTo>
                    <a:pt x="376" y="227"/>
                    <a:pt x="421" y="226"/>
                    <a:pt x="462" y="226"/>
                  </a:cubicBezTo>
                  <a:cubicBezTo>
                    <a:pt x="561" y="226"/>
                    <a:pt x="638" y="232"/>
                    <a:pt x="638" y="232"/>
                  </a:cubicBezTo>
                  <a:cubicBezTo>
                    <a:pt x="638" y="232"/>
                    <a:pt x="748" y="220"/>
                    <a:pt x="878" y="220"/>
                  </a:cubicBezTo>
                  <a:cubicBezTo>
                    <a:pt x="899" y="220"/>
                    <a:pt x="922" y="221"/>
                    <a:pt x="944" y="221"/>
                  </a:cubicBezTo>
                  <a:cubicBezTo>
                    <a:pt x="1044" y="223"/>
                    <a:pt x="1146" y="236"/>
                    <a:pt x="1207" y="236"/>
                  </a:cubicBezTo>
                  <a:cubicBezTo>
                    <a:pt x="1240" y="236"/>
                    <a:pt x="1261" y="232"/>
                    <a:pt x="1263" y="221"/>
                  </a:cubicBezTo>
                  <a:cubicBezTo>
                    <a:pt x="1273" y="193"/>
                    <a:pt x="1125" y="105"/>
                    <a:pt x="964" y="59"/>
                  </a:cubicBezTo>
                  <a:cubicBezTo>
                    <a:pt x="803" y="9"/>
                    <a:pt x="635" y="1"/>
                    <a:pt x="635" y="1"/>
                  </a:cubicBezTo>
                  <a:close/>
                </a:path>
              </a:pathLst>
            </a:custGeom>
            <a:solidFill>
              <a:srgbClr val="000000">
                <a:alpha val="15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5212;p57">
              <a:extLst>
                <a:ext uri="{FF2B5EF4-FFF2-40B4-BE49-F238E27FC236}">
                  <a16:creationId xmlns:a16="http://schemas.microsoft.com/office/drawing/2014/main" id="{0E244A66-B5B5-8D28-71CC-BD0A29ED5EE5}"/>
                </a:ext>
              </a:extLst>
            </p:cNvPr>
            <p:cNvSpPr/>
            <p:nvPr/>
          </p:nvSpPr>
          <p:spPr>
            <a:xfrm>
              <a:off x="4699975" y="994750"/>
              <a:ext cx="13500" cy="8775"/>
            </a:xfrm>
            <a:custGeom>
              <a:avLst/>
              <a:gdLst/>
              <a:ahLst/>
              <a:cxnLst/>
              <a:rect l="l" t="t" r="r" b="b"/>
              <a:pathLst>
                <a:path w="540" h="351" extrusionOk="0">
                  <a:moveTo>
                    <a:pt x="180" y="0"/>
                  </a:moveTo>
                  <a:cubicBezTo>
                    <a:pt x="108" y="0"/>
                    <a:pt x="52" y="26"/>
                    <a:pt x="32" y="74"/>
                  </a:cubicBezTo>
                  <a:cubicBezTo>
                    <a:pt x="0" y="153"/>
                    <a:pt x="82" y="262"/>
                    <a:pt x="213" y="318"/>
                  </a:cubicBezTo>
                  <a:cubicBezTo>
                    <a:pt x="265" y="340"/>
                    <a:pt x="316" y="350"/>
                    <a:pt x="362" y="350"/>
                  </a:cubicBezTo>
                  <a:cubicBezTo>
                    <a:pt x="433" y="350"/>
                    <a:pt x="490" y="325"/>
                    <a:pt x="510" y="277"/>
                  </a:cubicBezTo>
                  <a:cubicBezTo>
                    <a:pt x="539" y="198"/>
                    <a:pt x="458" y="89"/>
                    <a:pt x="328" y="33"/>
                  </a:cubicBezTo>
                  <a:cubicBezTo>
                    <a:pt x="277" y="11"/>
                    <a:pt x="225" y="0"/>
                    <a:pt x="18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5213;p57">
              <a:extLst>
                <a:ext uri="{FF2B5EF4-FFF2-40B4-BE49-F238E27FC236}">
                  <a16:creationId xmlns:a16="http://schemas.microsoft.com/office/drawing/2014/main" id="{601C6E57-3D20-1570-86FC-A4E491A0BBAA}"/>
                </a:ext>
              </a:extLst>
            </p:cNvPr>
            <p:cNvSpPr/>
            <p:nvPr/>
          </p:nvSpPr>
          <p:spPr>
            <a:xfrm>
              <a:off x="4970875" y="995275"/>
              <a:ext cx="13550" cy="8575"/>
            </a:xfrm>
            <a:custGeom>
              <a:avLst/>
              <a:gdLst/>
              <a:ahLst/>
              <a:cxnLst/>
              <a:rect l="l" t="t" r="r" b="b"/>
              <a:pathLst>
                <a:path w="542" h="343" extrusionOk="0">
                  <a:moveTo>
                    <a:pt x="356" y="1"/>
                  </a:moveTo>
                  <a:cubicBezTo>
                    <a:pt x="315" y="1"/>
                    <a:pt x="268" y="9"/>
                    <a:pt x="221" y="26"/>
                  </a:cubicBezTo>
                  <a:cubicBezTo>
                    <a:pt x="85" y="77"/>
                    <a:pt x="0" y="182"/>
                    <a:pt x="29" y="262"/>
                  </a:cubicBezTo>
                  <a:cubicBezTo>
                    <a:pt x="47" y="314"/>
                    <a:pt x="108" y="343"/>
                    <a:pt x="185" y="343"/>
                  </a:cubicBezTo>
                  <a:cubicBezTo>
                    <a:pt x="227" y="343"/>
                    <a:pt x="274" y="334"/>
                    <a:pt x="322" y="316"/>
                  </a:cubicBezTo>
                  <a:cubicBezTo>
                    <a:pt x="456" y="266"/>
                    <a:pt x="541" y="161"/>
                    <a:pt x="514" y="81"/>
                  </a:cubicBezTo>
                  <a:cubicBezTo>
                    <a:pt x="495" y="29"/>
                    <a:pt x="434" y="1"/>
                    <a:pt x="35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5214;p57">
              <a:extLst>
                <a:ext uri="{FF2B5EF4-FFF2-40B4-BE49-F238E27FC236}">
                  <a16:creationId xmlns:a16="http://schemas.microsoft.com/office/drawing/2014/main" id="{43F0824D-1216-3D57-0DF7-B6AFCF49741A}"/>
                </a:ext>
              </a:extLst>
            </p:cNvPr>
            <p:cNvSpPr/>
            <p:nvPr/>
          </p:nvSpPr>
          <p:spPr>
            <a:xfrm>
              <a:off x="4846450" y="1106200"/>
              <a:ext cx="13025" cy="7725"/>
            </a:xfrm>
            <a:custGeom>
              <a:avLst/>
              <a:gdLst/>
              <a:ahLst/>
              <a:cxnLst/>
              <a:rect l="l" t="t" r="r" b="b"/>
              <a:pathLst>
                <a:path w="521" h="309" extrusionOk="0">
                  <a:moveTo>
                    <a:pt x="270" y="0"/>
                  </a:moveTo>
                  <a:cubicBezTo>
                    <a:pt x="266" y="0"/>
                    <a:pt x="261" y="0"/>
                    <a:pt x="257" y="0"/>
                  </a:cubicBezTo>
                  <a:cubicBezTo>
                    <a:pt x="114" y="4"/>
                    <a:pt x="0" y="74"/>
                    <a:pt x="1" y="159"/>
                  </a:cubicBezTo>
                  <a:cubicBezTo>
                    <a:pt x="3" y="243"/>
                    <a:pt x="116" y="308"/>
                    <a:pt x="256" y="308"/>
                  </a:cubicBezTo>
                  <a:cubicBezTo>
                    <a:pt x="258" y="308"/>
                    <a:pt x="260" y="308"/>
                    <a:pt x="262" y="308"/>
                  </a:cubicBezTo>
                  <a:cubicBezTo>
                    <a:pt x="405" y="305"/>
                    <a:pt x="520" y="235"/>
                    <a:pt x="518" y="150"/>
                  </a:cubicBezTo>
                  <a:cubicBezTo>
                    <a:pt x="517" y="67"/>
                    <a:pt x="408" y="0"/>
                    <a:pt x="27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5215;p57">
              <a:extLst>
                <a:ext uri="{FF2B5EF4-FFF2-40B4-BE49-F238E27FC236}">
                  <a16:creationId xmlns:a16="http://schemas.microsoft.com/office/drawing/2014/main" id="{F7367CFB-CF16-D7F6-D020-F644B8A7E9E4}"/>
                </a:ext>
              </a:extLst>
            </p:cNvPr>
            <p:cNvSpPr/>
            <p:nvPr/>
          </p:nvSpPr>
          <p:spPr>
            <a:xfrm>
              <a:off x="4890500" y="912675"/>
              <a:ext cx="23900" cy="23875"/>
            </a:xfrm>
            <a:custGeom>
              <a:avLst/>
              <a:gdLst/>
              <a:ahLst/>
              <a:cxnLst/>
              <a:rect l="l" t="t" r="r" b="b"/>
              <a:pathLst>
                <a:path w="956" h="955" extrusionOk="0">
                  <a:moveTo>
                    <a:pt x="944" y="0"/>
                  </a:moveTo>
                  <a:cubicBezTo>
                    <a:pt x="914" y="0"/>
                    <a:pt x="764" y="50"/>
                    <a:pt x="626" y="133"/>
                  </a:cubicBezTo>
                  <a:cubicBezTo>
                    <a:pt x="475" y="221"/>
                    <a:pt x="347" y="346"/>
                    <a:pt x="347" y="346"/>
                  </a:cubicBezTo>
                  <a:cubicBezTo>
                    <a:pt x="347" y="346"/>
                    <a:pt x="224" y="476"/>
                    <a:pt x="137" y="629"/>
                  </a:cubicBezTo>
                  <a:cubicBezTo>
                    <a:pt x="48" y="782"/>
                    <a:pt x="1" y="950"/>
                    <a:pt x="12" y="954"/>
                  </a:cubicBezTo>
                  <a:cubicBezTo>
                    <a:pt x="12" y="955"/>
                    <a:pt x="13" y="955"/>
                    <a:pt x="13" y="955"/>
                  </a:cubicBezTo>
                  <a:cubicBezTo>
                    <a:pt x="27" y="955"/>
                    <a:pt x="96" y="801"/>
                    <a:pt x="194" y="666"/>
                  </a:cubicBezTo>
                  <a:cubicBezTo>
                    <a:pt x="291" y="527"/>
                    <a:pt x="414" y="412"/>
                    <a:pt x="414" y="412"/>
                  </a:cubicBezTo>
                  <a:cubicBezTo>
                    <a:pt x="414" y="412"/>
                    <a:pt x="527" y="289"/>
                    <a:pt x="663" y="188"/>
                  </a:cubicBezTo>
                  <a:cubicBezTo>
                    <a:pt x="800" y="87"/>
                    <a:pt x="955" y="16"/>
                    <a:pt x="950" y="2"/>
                  </a:cubicBezTo>
                  <a:cubicBezTo>
                    <a:pt x="949" y="1"/>
                    <a:pt x="948" y="0"/>
                    <a:pt x="9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5216;p57">
              <a:extLst>
                <a:ext uri="{FF2B5EF4-FFF2-40B4-BE49-F238E27FC236}">
                  <a16:creationId xmlns:a16="http://schemas.microsoft.com/office/drawing/2014/main" id="{BC3986D8-143E-2A37-84E6-826EE2423616}"/>
                </a:ext>
              </a:extLst>
            </p:cNvPr>
            <p:cNvSpPr/>
            <p:nvPr/>
          </p:nvSpPr>
          <p:spPr>
            <a:xfrm>
              <a:off x="4888650" y="908950"/>
              <a:ext cx="19325" cy="23600"/>
            </a:xfrm>
            <a:custGeom>
              <a:avLst/>
              <a:gdLst/>
              <a:ahLst/>
              <a:cxnLst/>
              <a:rect l="l" t="t" r="r" b="b"/>
              <a:pathLst>
                <a:path w="773" h="944" extrusionOk="0">
                  <a:moveTo>
                    <a:pt x="762" y="0"/>
                  </a:moveTo>
                  <a:cubicBezTo>
                    <a:pt x="736" y="0"/>
                    <a:pt x="601" y="55"/>
                    <a:pt x="484" y="142"/>
                  </a:cubicBezTo>
                  <a:cubicBezTo>
                    <a:pt x="353" y="235"/>
                    <a:pt x="247" y="359"/>
                    <a:pt x="247" y="359"/>
                  </a:cubicBezTo>
                  <a:cubicBezTo>
                    <a:pt x="247" y="359"/>
                    <a:pt x="149" y="489"/>
                    <a:pt x="87" y="636"/>
                  </a:cubicBezTo>
                  <a:cubicBezTo>
                    <a:pt x="23" y="784"/>
                    <a:pt x="1" y="941"/>
                    <a:pt x="15" y="944"/>
                  </a:cubicBezTo>
                  <a:cubicBezTo>
                    <a:pt x="15" y="944"/>
                    <a:pt x="15" y="944"/>
                    <a:pt x="15" y="944"/>
                  </a:cubicBezTo>
                  <a:cubicBezTo>
                    <a:pt x="29" y="944"/>
                    <a:pt x="74" y="796"/>
                    <a:pt x="149" y="666"/>
                  </a:cubicBezTo>
                  <a:cubicBezTo>
                    <a:pt x="223" y="531"/>
                    <a:pt x="322" y="417"/>
                    <a:pt x="322" y="417"/>
                  </a:cubicBezTo>
                  <a:cubicBezTo>
                    <a:pt x="322" y="417"/>
                    <a:pt x="411" y="295"/>
                    <a:pt x="526" y="194"/>
                  </a:cubicBezTo>
                  <a:cubicBezTo>
                    <a:pt x="638" y="91"/>
                    <a:pt x="772" y="15"/>
                    <a:pt x="767" y="2"/>
                  </a:cubicBezTo>
                  <a:cubicBezTo>
                    <a:pt x="767" y="1"/>
                    <a:pt x="765" y="0"/>
                    <a:pt x="7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5217;p57">
              <a:extLst>
                <a:ext uri="{FF2B5EF4-FFF2-40B4-BE49-F238E27FC236}">
                  <a16:creationId xmlns:a16="http://schemas.microsoft.com/office/drawing/2014/main" id="{AA72489F-A579-7DBB-15BB-84F8E4C8A42A}"/>
                </a:ext>
              </a:extLst>
            </p:cNvPr>
            <p:cNvSpPr/>
            <p:nvPr/>
          </p:nvSpPr>
          <p:spPr>
            <a:xfrm>
              <a:off x="4773550" y="910525"/>
              <a:ext cx="20300" cy="31725"/>
            </a:xfrm>
            <a:custGeom>
              <a:avLst/>
              <a:gdLst/>
              <a:ahLst/>
              <a:cxnLst/>
              <a:rect l="l" t="t" r="r" b="b"/>
              <a:pathLst>
                <a:path w="812" h="1269" extrusionOk="0">
                  <a:moveTo>
                    <a:pt x="11" y="1"/>
                  </a:moveTo>
                  <a:cubicBezTo>
                    <a:pt x="10" y="1"/>
                    <a:pt x="9" y="1"/>
                    <a:pt x="9" y="2"/>
                  </a:cubicBezTo>
                  <a:cubicBezTo>
                    <a:pt x="0" y="12"/>
                    <a:pt x="140" y="140"/>
                    <a:pt x="256" y="288"/>
                  </a:cubicBezTo>
                  <a:cubicBezTo>
                    <a:pt x="373" y="434"/>
                    <a:pt x="466" y="595"/>
                    <a:pt x="466" y="595"/>
                  </a:cubicBezTo>
                  <a:cubicBezTo>
                    <a:pt x="466" y="595"/>
                    <a:pt x="570" y="752"/>
                    <a:pt x="650" y="921"/>
                  </a:cubicBezTo>
                  <a:cubicBezTo>
                    <a:pt x="731" y="1088"/>
                    <a:pt x="785" y="1268"/>
                    <a:pt x="799" y="1268"/>
                  </a:cubicBezTo>
                  <a:cubicBezTo>
                    <a:pt x="799" y="1268"/>
                    <a:pt x="799" y="1268"/>
                    <a:pt x="799" y="1268"/>
                  </a:cubicBezTo>
                  <a:cubicBezTo>
                    <a:pt x="812" y="1267"/>
                    <a:pt x="780" y="1077"/>
                    <a:pt x="714" y="892"/>
                  </a:cubicBezTo>
                  <a:cubicBezTo>
                    <a:pt x="648" y="711"/>
                    <a:pt x="549" y="544"/>
                    <a:pt x="549" y="544"/>
                  </a:cubicBezTo>
                  <a:cubicBezTo>
                    <a:pt x="549" y="544"/>
                    <a:pt x="442" y="381"/>
                    <a:pt x="307" y="242"/>
                  </a:cubicBezTo>
                  <a:cubicBezTo>
                    <a:pt x="180" y="109"/>
                    <a:pt x="31"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5218;p57">
              <a:extLst>
                <a:ext uri="{FF2B5EF4-FFF2-40B4-BE49-F238E27FC236}">
                  <a16:creationId xmlns:a16="http://schemas.microsoft.com/office/drawing/2014/main" id="{7C6AD0AF-93E3-52B9-5B87-7133D2066969}"/>
                </a:ext>
              </a:extLst>
            </p:cNvPr>
            <p:cNvSpPr/>
            <p:nvPr/>
          </p:nvSpPr>
          <p:spPr>
            <a:xfrm>
              <a:off x="4781275" y="910950"/>
              <a:ext cx="10700" cy="15100"/>
            </a:xfrm>
            <a:custGeom>
              <a:avLst/>
              <a:gdLst/>
              <a:ahLst/>
              <a:cxnLst/>
              <a:rect l="l" t="t" r="r" b="b"/>
              <a:pathLst>
                <a:path w="428" h="604" extrusionOk="0">
                  <a:moveTo>
                    <a:pt x="12" y="1"/>
                  </a:moveTo>
                  <a:cubicBezTo>
                    <a:pt x="10" y="1"/>
                    <a:pt x="9" y="1"/>
                    <a:pt x="9" y="2"/>
                  </a:cubicBezTo>
                  <a:cubicBezTo>
                    <a:pt x="0" y="12"/>
                    <a:pt x="57" y="83"/>
                    <a:pt x="108" y="157"/>
                  </a:cubicBezTo>
                  <a:cubicBezTo>
                    <a:pt x="158" y="231"/>
                    <a:pt x="204" y="309"/>
                    <a:pt x="204" y="309"/>
                  </a:cubicBezTo>
                  <a:cubicBezTo>
                    <a:pt x="204" y="309"/>
                    <a:pt x="258" y="378"/>
                    <a:pt x="307" y="453"/>
                  </a:cubicBezTo>
                  <a:cubicBezTo>
                    <a:pt x="355" y="527"/>
                    <a:pt x="399" y="604"/>
                    <a:pt x="412" y="604"/>
                  </a:cubicBezTo>
                  <a:cubicBezTo>
                    <a:pt x="413" y="604"/>
                    <a:pt x="413" y="604"/>
                    <a:pt x="413" y="604"/>
                  </a:cubicBezTo>
                  <a:cubicBezTo>
                    <a:pt x="427" y="598"/>
                    <a:pt x="404" y="508"/>
                    <a:pt x="367" y="423"/>
                  </a:cubicBezTo>
                  <a:cubicBezTo>
                    <a:pt x="331" y="336"/>
                    <a:pt x="283" y="255"/>
                    <a:pt x="283" y="255"/>
                  </a:cubicBezTo>
                  <a:cubicBezTo>
                    <a:pt x="283" y="255"/>
                    <a:pt x="226" y="179"/>
                    <a:pt x="160" y="114"/>
                  </a:cubicBezTo>
                  <a:cubicBezTo>
                    <a:pt x="98" y="53"/>
                    <a:pt x="29" y="1"/>
                    <a:pt x="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5219;p57">
              <a:extLst>
                <a:ext uri="{FF2B5EF4-FFF2-40B4-BE49-F238E27FC236}">
                  <a16:creationId xmlns:a16="http://schemas.microsoft.com/office/drawing/2014/main" id="{6EEE342A-04DC-FF2D-DCED-06DFA4E79638}"/>
                </a:ext>
              </a:extLst>
            </p:cNvPr>
            <p:cNvSpPr/>
            <p:nvPr/>
          </p:nvSpPr>
          <p:spPr>
            <a:xfrm>
              <a:off x="4656475" y="1154775"/>
              <a:ext cx="386550" cy="138775"/>
            </a:xfrm>
            <a:custGeom>
              <a:avLst/>
              <a:gdLst/>
              <a:ahLst/>
              <a:cxnLst/>
              <a:rect l="l" t="t" r="r" b="b"/>
              <a:pathLst>
                <a:path w="15462" h="5551" extrusionOk="0">
                  <a:moveTo>
                    <a:pt x="9699" y="336"/>
                  </a:moveTo>
                  <a:cubicBezTo>
                    <a:pt x="9468" y="744"/>
                    <a:pt x="8831" y="1619"/>
                    <a:pt x="7645" y="1619"/>
                  </a:cubicBezTo>
                  <a:cubicBezTo>
                    <a:pt x="7584" y="1619"/>
                    <a:pt x="7521" y="1617"/>
                    <a:pt x="7456" y="1612"/>
                  </a:cubicBezTo>
                  <a:cubicBezTo>
                    <a:pt x="6092" y="1508"/>
                    <a:pt x="5717" y="668"/>
                    <a:pt x="5623" y="352"/>
                  </a:cubicBezTo>
                  <a:cubicBezTo>
                    <a:pt x="4977" y="523"/>
                    <a:pt x="2426" y="1"/>
                    <a:pt x="1072" y="1721"/>
                  </a:cubicBezTo>
                  <a:cubicBezTo>
                    <a:pt x="678" y="2219"/>
                    <a:pt x="313" y="3246"/>
                    <a:pt x="0" y="4499"/>
                  </a:cubicBezTo>
                  <a:cubicBezTo>
                    <a:pt x="1100" y="5063"/>
                    <a:pt x="2440" y="5256"/>
                    <a:pt x="3662" y="5385"/>
                  </a:cubicBezTo>
                  <a:cubicBezTo>
                    <a:pt x="4855" y="5512"/>
                    <a:pt x="6055" y="5550"/>
                    <a:pt x="7254" y="5550"/>
                  </a:cubicBezTo>
                  <a:cubicBezTo>
                    <a:pt x="7432" y="5550"/>
                    <a:pt x="7609" y="5549"/>
                    <a:pt x="7787" y="5548"/>
                  </a:cubicBezTo>
                  <a:cubicBezTo>
                    <a:pt x="10405" y="5522"/>
                    <a:pt x="13117" y="5320"/>
                    <a:pt x="15461" y="4296"/>
                  </a:cubicBezTo>
                  <a:cubicBezTo>
                    <a:pt x="15158" y="3135"/>
                    <a:pt x="14811" y="2191"/>
                    <a:pt x="14438" y="1721"/>
                  </a:cubicBezTo>
                  <a:cubicBezTo>
                    <a:pt x="13165" y="104"/>
                    <a:pt x="10580" y="438"/>
                    <a:pt x="9699" y="336"/>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5220;p57">
              <a:extLst>
                <a:ext uri="{FF2B5EF4-FFF2-40B4-BE49-F238E27FC236}">
                  <a16:creationId xmlns:a16="http://schemas.microsoft.com/office/drawing/2014/main" id="{2D879488-82D0-85E9-1892-692BCCA10925}"/>
                </a:ext>
              </a:extLst>
            </p:cNvPr>
            <p:cNvSpPr/>
            <p:nvPr/>
          </p:nvSpPr>
          <p:spPr>
            <a:xfrm>
              <a:off x="4656425" y="1154775"/>
              <a:ext cx="174325" cy="138725"/>
            </a:xfrm>
            <a:custGeom>
              <a:avLst/>
              <a:gdLst/>
              <a:ahLst/>
              <a:cxnLst/>
              <a:rect l="l" t="t" r="r" b="b"/>
              <a:pathLst>
                <a:path w="6973" h="5549" extrusionOk="0">
                  <a:moveTo>
                    <a:pt x="5624" y="352"/>
                  </a:moveTo>
                  <a:cubicBezTo>
                    <a:pt x="4978" y="523"/>
                    <a:pt x="2427" y="1"/>
                    <a:pt x="1073" y="1721"/>
                  </a:cubicBezTo>
                  <a:cubicBezTo>
                    <a:pt x="679" y="2219"/>
                    <a:pt x="313" y="3246"/>
                    <a:pt x="0" y="4499"/>
                  </a:cubicBezTo>
                  <a:cubicBezTo>
                    <a:pt x="1101" y="5063"/>
                    <a:pt x="2440" y="5256"/>
                    <a:pt x="3663" y="5385"/>
                  </a:cubicBezTo>
                  <a:cubicBezTo>
                    <a:pt x="4762" y="5503"/>
                    <a:pt x="5868" y="5543"/>
                    <a:pt x="6973" y="5549"/>
                  </a:cubicBezTo>
                  <a:cubicBezTo>
                    <a:pt x="6967" y="4897"/>
                    <a:pt x="6933" y="1742"/>
                    <a:pt x="6796" y="1536"/>
                  </a:cubicBezTo>
                  <a:cubicBezTo>
                    <a:pt x="6796" y="1536"/>
                    <a:pt x="6760" y="1505"/>
                    <a:pt x="6702" y="1451"/>
                  </a:cubicBezTo>
                  <a:cubicBezTo>
                    <a:pt x="5944" y="1164"/>
                    <a:pt x="5697" y="599"/>
                    <a:pt x="5624" y="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5221;p57">
              <a:extLst>
                <a:ext uri="{FF2B5EF4-FFF2-40B4-BE49-F238E27FC236}">
                  <a16:creationId xmlns:a16="http://schemas.microsoft.com/office/drawing/2014/main" id="{4F4A83F3-5820-076B-C57E-1B300C2F9B27}"/>
                </a:ext>
              </a:extLst>
            </p:cNvPr>
            <p:cNvSpPr/>
            <p:nvPr/>
          </p:nvSpPr>
          <p:spPr>
            <a:xfrm>
              <a:off x="4870400" y="1157350"/>
              <a:ext cx="172550" cy="135625"/>
            </a:xfrm>
            <a:custGeom>
              <a:avLst/>
              <a:gdLst/>
              <a:ahLst/>
              <a:cxnLst/>
              <a:rect l="l" t="t" r="r" b="b"/>
              <a:pathLst>
                <a:path w="6902" h="5425" extrusionOk="0">
                  <a:moveTo>
                    <a:pt x="1142" y="232"/>
                  </a:moveTo>
                  <a:cubicBezTo>
                    <a:pt x="979" y="518"/>
                    <a:pt x="614" y="1035"/>
                    <a:pt x="0" y="1317"/>
                  </a:cubicBezTo>
                  <a:lnTo>
                    <a:pt x="191" y="5424"/>
                  </a:lnTo>
                  <a:cubicBezTo>
                    <a:pt x="2503" y="5357"/>
                    <a:pt x="4844" y="5091"/>
                    <a:pt x="6901" y="4192"/>
                  </a:cubicBezTo>
                  <a:cubicBezTo>
                    <a:pt x="6601" y="3031"/>
                    <a:pt x="6252" y="2088"/>
                    <a:pt x="5881" y="1615"/>
                  </a:cubicBezTo>
                  <a:cubicBezTo>
                    <a:pt x="4608" y="0"/>
                    <a:pt x="2022" y="334"/>
                    <a:pt x="1142"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5222;p57">
              <a:extLst>
                <a:ext uri="{FF2B5EF4-FFF2-40B4-BE49-F238E27FC236}">
                  <a16:creationId xmlns:a16="http://schemas.microsoft.com/office/drawing/2014/main" id="{68A71E98-EFBF-6C18-77AF-F88800BE0FE7}"/>
                </a:ext>
              </a:extLst>
            </p:cNvPr>
            <p:cNvSpPr/>
            <p:nvPr/>
          </p:nvSpPr>
          <p:spPr>
            <a:xfrm>
              <a:off x="4711750" y="1176425"/>
              <a:ext cx="275050" cy="117125"/>
            </a:xfrm>
            <a:custGeom>
              <a:avLst/>
              <a:gdLst/>
              <a:ahLst/>
              <a:cxnLst/>
              <a:rect l="l" t="t" r="r" b="b"/>
              <a:pathLst>
                <a:path w="11002" h="4685" extrusionOk="0">
                  <a:moveTo>
                    <a:pt x="327" y="0"/>
                  </a:moveTo>
                  <a:lnTo>
                    <a:pt x="0" y="4323"/>
                  </a:lnTo>
                  <a:cubicBezTo>
                    <a:pt x="487" y="4409"/>
                    <a:pt x="977" y="4469"/>
                    <a:pt x="1450" y="4520"/>
                  </a:cubicBezTo>
                  <a:cubicBezTo>
                    <a:pt x="2643" y="4646"/>
                    <a:pt x="3841" y="4684"/>
                    <a:pt x="5041" y="4684"/>
                  </a:cubicBezTo>
                  <a:cubicBezTo>
                    <a:pt x="5219" y="4684"/>
                    <a:pt x="5397" y="4683"/>
                    <a:pt x="5575" y="4682"/>
                  </a:cubicBezTo>
                  <a:cubicBezTo>
                    <a:pt x="7389" y="4665"/>
                    <a:pt x="9249" y="4560"/>
                    <a:pt x="11001" y="4159"/>
                  </a:cubicBezTo>
                  <a:lnTo>
                    <a:pt x="10429" y="306"/>
                  </a:lnTo>
                  <a:cubicBezTo>
                    <a:pt x="10429" y="306"/>
                    <a:pt x="9091" y="4231"/>
                    <a:pt x="5371" y="4231"/>
                  </a:cubicBezTo>
                  <a:cubicBezTo>
                    <a:pt x="5212" y="4231"/>
                    <a:pt x="5049" y="4224"/>
                    <a:pt x="4881" y="4209"/>
                  </a:cubicBezTo>
                  <a:cubicBezTo>
                    <a:pt x="787" y="3845"/>
                    <a:pt x="327" y="0"/>
                    <a:pt x="3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5223;p57">
              <a:extLst>
                <a:ext uri="{FF2B5EF4-FFF2-40B4-BE49-F238E27FC236}">
                  <a16:creationId xmlns:a16="http://schemas.microsoft.com/office/drawing/2014/main" id="{6BC2850E-E085-9E44-7C94-89C525AD0F24}"/>
                </a:ext>
              </a:extLst>
            </p:cNvPr>
            <p:cNvSpPr/>
            <p:nvPr/>
          </p:nvSpPr>
          <p:spPr>
            <a:xfrm>
              <a:off x="4656475" y="1173950"/>
              <a:ext cx="81050" cy="113775"/>
            </a:xfrm>
            <a:custGeom>
              <a:avLst/>
              <a:gdLst/>
              <a:ahLst/>
              <a:cxnLst/>
              <a:rect l="l" t="t" r="r" b="b"/>
              <a:pathLst>
                <a:path w="3242" h="4551" extrusionOk="0">
                  <a:moveTo>
                    <a:pt x="2356" y="1"/>
                  </a:moveTo>
                  <a:cubicBezTo>
                    <a:pt x="1882" y="195"/>
                    <a:pt x="1433" y="493"/>
                    <a:pt x="1072" y="954"/>
                  </a:cubicBezTo>
                  <a:cubicBezTo>
                    <a:pt x="678" y="1452"/>
                    <a:pt x="313" y="2479"/>
                    <a:pt x="0" y="3732"/>
                  </a:cubicBezTo>
                  <a:cubicBezTo>
                    <a:pt x="924" y="4206"/>
                    <a:pt x="2017" y="4417"/>
                    <a:pt x="3069" y="4551"/>
                  </a:cubicBezTo>
                  <a:cubicBezTo>
                    <a:pt x="3167" y="4034"/>
                    <a:pt x="3241" y="3396"/>
                    <a:pt x="3221" y="2683"/>
                  </a:cubicBezTo>
                  <a:cubicBezTo>
                    <a:pt x="3184" y="1323"/>
                    <a:pt x="2645" y="401"/>
                    <a:pt x="2356"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5224;p57">
              <a:extLst>
                <a:ext uri="{FF2B5EF4-FFF2-40B4-BE49-F238E27FC236}">
                  <a16:creationId xmlns:a16="http://schemas.microsoft.com/office/drawing/2014/main" id="{6F5B58CC-F96A-8D84-FE1F-FF2FF3872E66}"/>
                </a:ext>
              </a:extLst>
            </p:cNvPr>
            <p:cNvSpPr/>
            <p:nvPr/>
          </p:nvSpPr>
          <p:spPr>
            <a:xfrm>
              <a:off x="4656475" y="1173950"/>
              <a:ext cx="81050" cy="113775"/>
            </a:xfrm>
            <a:custGeom>
              <a:avLst/>
              <a:gdLst/>
              <a:ahLst/>
              <a:cxnLst/>
              <a:rect l="l" t="t" r="r" b="b"/>
              <a:pathLst>
                <a:path w="3242" h="4551" extrusionOk="0">
                  <a:moveTo>
                    <a:pt x="2356" y="1"/>
                  </a:moveTo>
                  <a:cubicBezTo>
                    <a:pt x="1882" y="195"/>
                    <a:pt x="1433" y="493"/>
                    <a:pt x="1072" y="954"/>
                  </a:cubicBezTo>
                  <a:cubicBezTo>
                    <a:pt x="678" y="1452"/>
                    <a:pt x="313" y="2479"/>
                    <a:pt x="0" y="3732"/>
                  </a:cubicBezTo>
                  <a:cubicBezTo>
                    <a:pt x="924" y="4206"/>
                    <a:pt x="2017" y="4417"/>
                    <a:pt x="3069" y="4551"/>
                  </a:cubicBezTo>
                  <a:cubicBezTo>
                    <a:pt x="3167" y="4034"/>
                    <a:pt x="3241" y="3396"/>
                    <a:pt x="3221" y="2683"/>
                  </a:cubicBezTo>
                  <a:cubicBezTo>
                    <a:pt x="3184" y="1323"/>
                    <a:pt x="2645" y="401"/>
                    <a:pt x="23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5225;p57">
              <a:extLst>
                <a:ext uri="{FF2B5EF4-FFF2-40B4-BE49-F238E27FC236}">
                  <a16:creationId xmlns:a16="http://schemas.microsoft.com/office/drawing/2014/main" id="{5E79523A-BFFC-516C-E9ED-5ACCC06CFF55}"/>
                </a:ext>
              </a:extLst>
            </p:cNvPr>
            <p:cNvSpPr/>
            <p:nvPr/>
          </p:nvSpPr>
          <p:spPr>
            <a:xfrm>
              <a:off x="4949625" y="1171750"/>
              <a:ext cx="93325" cy="112575"/>
            </a:xfrm>
            <a:custGeom>
              <a:avLst/>
              <a:gdLst/>
              <a:ahLst/>
              <a:cxnLst/>
              <a:rect l="l" t="t" r="r" b="b"/>
              <a:pathLst>
                <a:path w="3733" h="4503" extrusionOk="0">
                  <a:moveTo>
                    <a:pt x="1154" y="1"/>
                  </a:moveTo>
                  <a:cubicBezTo>
                    <a:pt x="868" y="494"/>
                    <a:pt x="1" y="2257"/>
                    <a:pt x="704" y="4502"/>
                  </a:cubicBezTo>
                  <a:cubicBezTo>
                    <a:pt x="1754" y="4315"/>
                    <a:pt x="2775" y="4035"/>
                    <a:pt x="3732" y="3617"/>
                  </a:cubicBezTo>
                  <a:cubicBezTo>
                    <a:pt x="3432" y="2456"/>
                    <a:pt x="3085" y="1512"/>
                    <a:pt x="2712" y="1042"/>
                  </a:cubicBezTo>
                  <a:cubicBezTo>
                    <a:pt x="2298" y="515"/>
                    <a:pt x="1743" y="197"/>
                    <a:pt x="1154"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5226;p57">
              <a:extLst>
                <a:ext uri="{FF2B5EF4-FFF2-40B4-BE49-F238E27FC236}">
                  <a16:creationId xmlns:a16="http://schemas.microsoft.com/office/drawing/2014/main" id="{20CA7B9E-6F30-2870-2F71-E0625DA92FBA}"/>
                </a:ext>
              </a:extLst>
            </p:cNvPr>
            <p:cNvSpPr/>
            <p:nvPr/>
          </p:nvSpPr>
          <p:spPr>
            <a:xfrm>
              <a:off x="4949625" y="1171750"/>
              <a:ext cx="93325" cy="112575"/>
            </a:xfrm>
            <a:custGeom>
              <a:avLst/>
              <a:gdLst/>
              <a:ahLst/>
              <a:cxnLst/>
              <a:rect l="l" t="t" r="r" b="b"/>
              <a:pathLst>
                <a:path w="3733" h="4503" extrusionOk="0">
                  <a:moveTo>
                    <a:pt x="1154" y="1"/>
                  </a:moveTo>
                  <a:cubicBezTo>
                    <a:pt x="868" y="494"/>
                    <a:pt x="1" y="2257"/>
                    <a:pt x="704" y="4502"/>
                  </a:cubicBezTo>
                  <a:cubicBezTo>
                    <a:pt x="1754" y="4315"/>
                    <a:pt x="2775" y="4035"/>
                    <a:pt x="3732" y="3617"/>
                  </a:cubicBezTo>
                  <a:cubicBezTo>
                    <a:pt x="3432" y="2456"/>
                    <a:pt x="3085" y="1512"/>
                    <a:pt x="2712" y="1042"/>
                  </a:cubicBezTo>
                  <a:cubicBezTo>
                    <a:pt x="2298" y="515"/>
                    <a:pt x="1743" y="197"/>
                    <a:pt x="1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5227;p57">
              <a:extLst>
                <a:ext uri="{FF2B5EF4-FFF2-40B4-BE49-F238E27FC236}">
                  <a16:creationId xmlns:a16="http://schemas.microsoft.com/office/drawing/2014/main" id="{F8237BA9-0880-77EC-5D0C-33467A255F2C}"/>
                </a:ext>
              </a:extLst>
            </p:cNvPr>
            <p:cNvSpPr/>
            <p:nvPr/>
          </p:nvSpPr>
          <p:spPr>
            <a:xfrm>
              <a:off x="4656425" y="1173950"/>
              <a:ext cx="81075" cy="113775"/>
            </a:xfrm>
            <a:custGeom>
              <a:avLst/>
              <a:gdLst/>
              <a:ahLst/>
              <a:cxnLst/>
              <a:rect l="l" t="t" r="r" b="b"/>
              <a:pathLst>
                <a:path w="3243" h="4551" extrusionOk="0">
                  <a:moveTo>
                    <a:pt x="2357" y="1"/>
                  </a:moveTo>
                  <a:cubicBezTo>
                    <a:pt x="2330" y="12"/>
                    <a:pt x="2304" y="24"/>
                    <a:pt x="2277" y="37"/>
                  </a:cubicBezTo>
                  <a:cubicBezTo>
                    <a:pt x="2513" y="912"/>
                    <a:pt x="3141" y="3694"/>
                    <a:pt x="1614" y="3780"/>
                  </a:cubicBezTo>
                  <a:cubicBezTo>
                    <a:pt x="1582" y="3782"/>
                    <a:pt x="1551" y="3783"/>
                    <a:pt x="1520" y="3783"/>
                  </a:cubicBezTo>
                  <a:cubicBezTo>
                    <a:pt x="598" y="3783"/>
                    <a:pt x="415" y="2977"/>
                    <a:pt x="439" y="2244"/>
                  </a:cubicBezTo>
                  <a:lnTo>
                    <a:pt x="439" y="2244"/>
                  </a:lnTo>
                  <a:cubicBezTo>
                    <a:pt x="286" y="2677"/>
                    <a:pt x="138" y="3184"/>
                    <a:pt x="0" y="3732"/>
                  </a:cubicBezTo>
                  <a:cubicBezTo>
                    <a:pt x="925" y="4206"/>
                    <a:pt x="2018" y="4417"/>
                    <a:pt x="3069" y="4551"/>
                  </a:cubicBezTo>
                  <a:cubicBezTo>
                    <a:pt x="3168" y="4034"/>
                    <a:pt x="3242" y="3396"/>
                    <a:pt x="3222" y="2683"/>
                  </a:cubicBezTo>
                  <a:cubicBezTo>
                    <a:pt x="3185" y="1323"/>
                    <a:pt x="2646" y="401"/>
                    <a:pt x="235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5228;p57">
              <a:extLst>
                <a:ext uri="{FF2B5EF4-FFF2-40B4-BE49-F238E27FC236}">
                  <a16:creationId xmlns:a16="http://schemas.microsoft.com/office/drawing/2014/main" id="{EC55A0A0-5D04-A195-A343-5F009F64D980}"/>
                </a:ext>
              </a:extLst>
            </p:cNvPr>
            <p:cNvSpPr/>
            <p:nvPr/>
          </p:nvSpPr>
          <p:spPr>
            <a:xfrm>
              <a:off x="4949625" y="1171750"/>
              <a:ext cx="93325" cy="112575"/>
            </a:xfrm>
            <a:custGeom>
              <a:avLst/>
              <a:gdLst/>
              <a:ahLst/>
              <a:cxnLst/>
              <a:rect l="l" t="t" r="r" b="b"/>
              <a:pathLst>
                <a:path w="3733" h="4503" extrusionOk="0">
                  <a:moveTo>
                    <a:pt x="1154" y="1"/>
                  </a:moveTo>
                  <a:cubicBezTo>
                    <a:pt x="868" y="494"/>
                    <a:pt x="1" y="2257"/>
                    <a:pt x="704" y="4502"/>
                  </a:cubicBezTo>
                  <a:cubicBezTo>
                    <a:pt x="1754" y="4315"/>
                    <a:pt x="2775" y="4035"/>
                    <a:pt x="3732" y="3617"/>
                  </a:cubicBezTo>
                  <a:cubicBezTo>
                    <a:pt x="3603" y="3120"/>
                    <a:pt x="3466" y="2664"/>
                    <a:pt x="3322" y="2267"/>
                  </a:cubicBezTo>
                  <a:cubicBezTo>
                    <a:pt x="3103" y="2983"/>
                    <a:pt x="2735" y="3706"/>
                    <a:pt x="2146" y="3706"/>
                  </a:cubicBezTo>
                  <a:cubicBezTo>
                    <a:pt x="1988" y="3706"/>
                    <a:pt x="1814" y="3654"/>
                    <a:pt x="1622" y="3536"/>
                  </a:cubicBezTo>
                  <a:cubicBezTo>
                    <a:pt x="220" y="2667"/>
                    <a:pt x="1071" y="578"/>
                    <a:pt x="1310" y="58"/>
                  </a:cubicBezTo>
                  <a:cubicBezTo>
                    <a:pt x="1259" y="38"/>
                    <a:pt x="1207" y="19"/>
                    <a:pt x="115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5229;p57">
              <a:extLst>
                <a:ext uri="{FF2B5EF4-FFF2-40B4-BE49-F238E27FC236}">
                  <a16:creationId xmlns:a16="http://schemas.microsoft.com/office/drawing/2014/main" id="{427EE47D-8862-36A1-CAFD-DF9052ACEDEF}"/>
                </a:ext>
              </a:extLst>
            </p:cNvPr>
            <p:cNvSpPr/>
            <p:nvPr/>
          </p:nvSpPr>
          <p:spPr>
            <a:xfrm>
              <a:off x="4765900" y="1135150"/>
              <a:ext cx="66700" cy="78600"/>
            </a:xfrm>
            <a:custGeom>
              <a:avLst/>
              <a:gdLst/>
              <a:ahLst/>
              <a:cxnLst/>
              <a:rect l="l" t="t" r="r" b="b"/>
              <a:pathLst>
                <a:path w="2668" h="3144" extrusionOk="0">
                  <a:moveTo>
                    <a:pt x="1316" y="0"/>
                  </a:moveTo>
                  <a:cubicBezTo>
                    <a:pt x="1098" y="0"/>
                    <a:pt x="817" y="46"/>
                    <a:pt x="697" y="261"/>
                  </a:cubicBezTo>
                  <a:cubicBezTo>
                    <a:pt x="489" y="633"/>
                    <a:pt x="0" y="1378"/>
                    <a:pt x="112" y="2281"/>
                  </a:cubicBezTo>
                  <a:cubicBezTo>
                    <a:pt x="112" y="2281"/>
                    <a:pt x="535" y="1920"/>
                    <a:pt x="966" y="1920"/>
                  </a:cubicBezTo>
                  <a:cubicBezTo>
                    <a:pt x="1066" y="1920"/>
                    <a:pt x="1166" y="1939"/>
                    <a:pt x="1262" y="1987"/>
                  </a:cubicBezTo>
                  <a:cubicBezTo>
                    <a:pt x="1531" y="2121"/>
                    <a:pt x="1777" y="2305"/>
                    <a:pt x="1989" y="2523"/>
                  </a:cubicBezTo>
                  <a:cubicBezTo>
                    <a:pt x="2197" y="2736"/>
                    <a:pt x="2309" y="2940"/>
                    <a:pt x="2506" y="3144"/>
                  </a:cubicBezTo>
                  <a:cubicBezTo>
                    <a:pt x="2667" y="2918"/>
                    <a:pt x="2524" y="2507"/>
                    <a:pt x="2411" y="2301"/>
                  </a:cubicBezTo>
                  <a:cubicBezTo>
                    <a:pt x="2316" y="2126"/>
                    <a:pt x="2170" y="2126"/>
                    <a:pt x="2051" y="1969"/>
                  </a:cubicBezTo>
                  <a:cubicBezTo>
                    <a:pt x="1956" y="1843"/>
                    <a:pt x="1847" y="1743"/>
                    <a:pt x="1775" y="1587"/>
                  </a:cubicBezTo>
                  <a:cubicBezTo>
                    <a:pt x="1668" y="1351"/>
                    <a:pt x="1614" y="1090"/>
                    <a:pt x="1594" y="828"/>
                  </a:cubicBezTo>
                  <a:cubicBezTo>
                    <a:pt x="1586" y="716"/>
                    <a:pt x="1673" y="87"/>
                    <a:pt x="1624" y="36"/>
                  </a:cubicBezTo>
                  <a:cubicBezTo>
                    <a:pt x="1616" y="26"/>
                    <a:pt x="1609" y="21"/>
                    <a:pt x="1605" y="21"/>
                  </a:cubicBezTo>
                  <a:cubicBezTo>
                    <a:pt x="1603" y="21"/>
                    <a:pt x="1602" y="23"/>
                    <a:pt x="1602" y="25"/>
                  </a:cubicBezTo>
                  <a:cubicBezTo>
                    <a:pt x="1602" y="25"/>
                    <a:pt x="1476" y="0"/>
                    <a:pt x="1316"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5230;p57">
              <a:extLst>
                <a:ext uri="{FF2B5EF4-FFF2-40B4-BE49-F238E27FC236}">
                  <a16:creationId xmlns:a16="http://schemas.microsoft.com/office/drawing/2014/main" id="{B5546872-5339-8E80-2778-B64E5091B739}"/>
                </a:ext>
              </a:extLst>
            </p:cNvPr>
            <p:cNvSpPr/>
            <p:nvPr/>
          </p:nvSpPr>
          <p:spPr>
            <a:xfrm>
              <a:off x="4765900" y="1135150"/>
              <a:ext cx="66700" cy="78600"/>
            </a:xfrm>
            <a:custGeom>
              <a:avLst/>
              <a:gdLst/>
              <a:ahLst/>
              <a:cxnLst/>
              <a:rect l="l" t="t" r="r" b="b"/>
              <a:pathLst>
                <a:path w="2668" h="3144" extrusionOk="0">
                  <a:moveTo>
                    <a:pt x="1316" y="0"/>
                  </a:moveTo>
                  <a:cubicBezTo>
                    <a:pt x="1098" y="0"/>
                    <a:pt x="817" y="46"/>
                    <a:pt x="697" y="261"/>
                  </a:cubicBezTo>
                  <a:cubicBezTo>
                    <a:pt x="489" y="633"/>
                    <a:pt x="0" y="1378"/>
                    <a:pt x="112" y="2281"/>
                  </a:cubicBezTo>
                  <a:cubicBezTo>
                    <a:pt x="112" y="2281"/>
                    <a:pt x="535" y="1920"/>
                    <a:pt x="966" y="1920"/>
                  </a:cubicBezTo>
                  <a:cubicBezTo>
                    <a:pt x="1066" y="1920"/>
                    <a:pt x="1166" y="1939"/>
                    <a:pt x="1262" y="1987"/>
                  </a:cubicBezTo>
                  <a:cubicBezTo>
                    <a:pt x="1531" y="2121"/>
                    <a:pt x="1777" y="2305"/>
                    <a:pt x="1989" y="2523"/>
                  </a:cubicBezTo>
                  <a:cubicBezTo>
                    <a:pt x="2197" y="2736"/>
                    <a:pt x="2309" y="2940"/>
                    <a:pt x="2506" y="3144"/>
                  </a:cubicBezTo>
                  <a:cubicBezTo>
                    <a:pt x="2667" y="2918"/>
                    <a:pt x="2524" y="2507"/>
                    <a:pt x="2411" y="2301"/>
                  </a:cubicBezTo>
                  <a:cubicBezTo>
                    <a:pt x="2316" y="2126"/>
                    <a:pt x="2170" y="2126"/>
                    <a:pt x="2051" y="1969"/>
                  </a:cubicBezTo>
                  <a:cubicBezTo>
                    <a:pt x="1956" y="1843"/>
                    <a:pt x="1847" y="1743"/>
                    <a:pt x="1775" y="1587"/>
                  </a:cubicBezTo>
                  <a:cubicBezTo>
                    <a:pt x="1668" y="1351"/>
                    <a:pt x="1614" y="1090"/>
                    <a:pt x="1594" y="828"/>
                  </a:cubicBezTo>
                  <a:cubicBezTo>
                    <a:pt x="1586" y="716"/>
                    <a:pt x="1673" y="87"/>
                    <a:pt x="1624" y="36"/>
                  </a:cubicBezTo>
                  <a:cubicBezTo>
                    <a:pt x="1616" y="26"/>
                    <a:pt x="1609" y="21"/>
                    <a:pt x="1605" y="21"/>
                  </a:cubicBezTo>
                  <a:cubicBezTo>
                    <a:pt x="1603" y="21"/>
                    <a:pt x="1602" y="23"/>
                    <a:pt x="1602" y="25"/>
                  </a:cubicBezTo>
                  <a:cubicBezTo>
                    <a:pt x="1602" y="25"/>
                    <a:pt x="1476"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5231;p57">
              <a:extLst>
                <a:ext uri="{FF2B5EF4-FFF2-40B4-BE49-F238E27FC236}">
                  <a16:creationId xmlns:a16="http://schemas.microsoft.com/office/drawing/2014/main" id="{11ACC293-028F-9C69-11B3-DF1DD34E3C61}"/>
                </a:ext>
              </a:extLst>
            </p:cNvPr>
            <p:cNvSpPr/>
            <p:nvPr/>
          </p:nvSpPr>
          <p:spPr>
            <a:xfrm>
              <a:off x="4866425" y="1129725"/>
              <a:ext cx="64075" cy="80625"/>
            </a:xfrm>
            <a:custGeom>
              <a:avLst/>
              <a:gdLst/>
              <a:ahLst/>
              <a:cxnLst/>
              <a:rect l="l" t="t" r="r" b="b"/>
              <a:pathLst>
                <a:path w="2563" h="3225" extrusionOk="0">
                  <a:moveTo>
                    <a:pt x="1160" y="0"/>
                  </a:moveTo>
                  <a:cubicBezTo>
                    <a:pt x="989" y="0"/>
                    <a:pt x="856" y="25"/>
                    <a:pt x="856" y="25"/>
                  </a:cubicBezTo>
                  <a:cubicBezTo>
                    <a:pt x="856" y="22"/>
                    <a:pt x="855" y="21"/>
                    <a:pt x="853" y="21"/>
                  </a:cubicBezTo>
                  <a:cubicBezTo>
                    <a:pt x="849" y="21"/>
                    <a:pt x="842" y="27"/>
                    <a:pt x="831" y="35"/>
                  </a:cubicBezTo>
                  <a:cubicBezTo>
                    <a:pt x="779" y="85"/>
                    <a:pt x="873" y="706"/>
                    <a:pt x="863" y="814"/>
                  </a:cubicBezTo>
                  <a:cubicBezTo>
                    <a:pt x="842" y="1072"/>
                    <a:pt x="785" y="1329"/>
                    <a:pt x="671" y="1563"/>
                  </a:cubicBezTo>
                  <a:cubicBezTo>
                    <a:pt x="594" y="1718"/>
                    <a:pt x="477" y="1816"/>
                    <a:pt x="375" y="1940"/>
                  </a:cubicBezTo>
                  <a:cubicBezTo>
                    <a:pt x="248" y="2096"/>
                    <a:pt x="223" y="2134"/>
                    <a:pt x="120" y="2308"/>
                  </a:cubicBezTo>
                  <a:cubicBezTo>
                    <a:pt x="0" y="2510"/>
                    <a:pt x="28" y="3002"/>
                    <a:pt x="200" y="3224"/>
                  </a:cubicBezTo>
                  <a:cubicBezTo>
                    <a:pt x="200" y="3225"/>
                    <a:pt x="200" y="3225"/>
                    <a:pt x="201" y="3225"/>
                  </a:cubicBezTo>
                  <a:cubicBezTo>
                    <a:pt x="220" y="3225"/>
                    <a:pt x="337" y="2855"/>
                    <a:pt x="348" y="2816"/>
                  </a:cubicBezTo>
                  <a:cubicBezTo>
                    <a:pt x="399" y="2634"/>
                    <a:pt x="466" y="2426"/>
                    <a:pt x="624" y="2306"/>
                  </a:cubicBezTo>
                  <a:cubicBezTo>
                    <a:pt x="798" y="2175"/>
                    <a:pt x="1017" y="2053"/>
                    <a:pt x="1217" y="1960"/>
                  </a:cubicBezTo>
                  <a:cubicBezTo>
                    <a:pt x="1319" y="1912"/>
                    <a:pt x="1426" y="1893"/>
                    <a:pt x="1533" y="1893"/>
                  </a:cubicBezTo>
                  <a:cubicBezTo>
                    <a:pt x="1992" y="1893"/>
                    <a:pt x="2442" y="2251"/>
                    <a:pt x="2442" y="2251"/>
                  </a:cubicBezTo>
                  <a:cubicBezTo>
                    <a:pt x="2563" y="1361"/>
                    <a:pt x="2041" y="625"/>
                    <a:pt x="1820" y="257"/>
                  </a:cubicBezTo>
                  <a:cubicBezTo>
                    <a:pt x="1692" y="45"/>
                    <a:pt x="1392" y="0"/>
                    <a:pt x="116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5232;p57">
              <a:extLst>
                <a:ext uri="{FF2B5EF4-FFF2-40B4-BE49-F238E27FC236}">
                  <a16:creationId xmlns:a16="http://schemas.microsoft.com/office/drawing/2014/main" id="{05C49FBC-8F00-375A-574A-4C21B6D2C8D0}"/>
                </a:ext>
              </a:extLst>
            </p:cNvPr>
            <p:cNvSpPr/>
            <p:nvPr/>
          </p:nvSpPr>
          <p:spPr>
            <a:xfrm>
              <a:off x="4866425" y="1129725"/>
              <a:ext cx="64075" cy="80625"/>
            </a:xfrm>
            <a:custGeom>
              <a:avLst/>
              <a:gdLst/>
              <a:ahLst/>
              <a:cxnLst/>
              <a:rect l="l" t="t" r="r" b="b"/>
              <a:pathLst>
                <a:path w="2563" h="3225" extrusionOk="0">
                  <a:moveTo>
                    <a:pt x="1160" y="0"/>
                  </a:moveTo>
                  <a:cubicBezTo>
                    <a:pt x="989" y="0"/>
                    <a:pt x="856" y="25"/>
                    <a:pt x="856" y="25"/>
                  </a:cubicBezTo>
                  <a:cubicBezTo>
                    <a:pt x="856" y="22"/>
                    <a:pt x="855" y="21"/>
                    <a:pt x="853" y="21"/>
                  </a:cubicBezTo>
                  <a:cubicBezTo>
                    <a:pt x="849" y="21"/>
                    <a:pt x="842" y="27"/>
                    <a:pt x="831" y="35"/>
                  </a:cubicBezTo>
                  <a:cubicBezTo>
                    <a:pt x="779" y="85"/>
                    <a:pt x="873" y="706"/>
                    <a:pt x="863" y="814"/>
                  </a:cubicBezTo>
                  <a:cubicBezTo>
                    <a:pt x="842" y="1072"/>
                    <a:pt x="785" y="1329"/>
                    <a:pt x="671" y="1563"/>
                  </a:cubicBezTo>
                  <a:cubicBezTo>
                    <a:pt x="594" y="1718"/>
                    <a:pt x="477" y="1816"/>
                    <a:pt x="375" y="1940"/>
                  </a:cubicBezTo>
                  <a:cubicBezTo>
                    <a:pt x="248" y="2096"/>
                    <a:pt x="223" y="2134"/>
                    <a:pt x="120" y="2308"/>
                  </a:cubicBezTo>
                  <a:cubicBezTo>
                    <a:pt x="0" y="2510"/>
                    <a:pt x="28" y="3002"/>
                    <a:pt x="200" y="3224"/>
                  </a:cubicBezTo>
                  <a:cubicBezTo>
                    <a:pt x="200" y="3225"/>
                    <a:pt x="200" y="3225"/>
                    <a:pt x="201" y="3225"/>
                  </a:cubicBezTo>
                  <a:cubicBezTo>
                    <a:pt x="220" y="3225"/>
                    <a:pt x="337" y="2855"/>
                    <a:pt x="348" y="2816"/>
                  </a:cubicBezTo>
                  <a:cubicBezTo>
                    <a:pt x="399" y="2634"/>
                    <a:pt x="466" y="2426"/>
                    <a:pt x="624" y="2306"/>
                  </a:cubicBezTo>
                  <a:cubicBezTo>
                    <a:pt x="798" y="2175"/>
                    <a:pt x="1017" y="2053"/>
                    <a:pt x="1217" y="1960"/>
                  </a:cubicBezTo>
                  <a:cubicBezTo>
                    <a:pt x="1319" y="1912"/>
                    <a:pt x="1426" y="1893"/>
                    <a:pt x="1533" y="1893"/>
                  </a:cubicBezTo>
                  <a:cubicBezTo>
                    <a:pt x="1992" y="1893"/>
                    <a:pt x="2442" y="2251"/>
                    <a:pt x="2442" y="2251"/>
                  </a:cubicBezTo>
                  <a:cubicBezTo>
                    <a:pt x="2563" y="1361"/>
                    <a:pt x="2041" y="625"/>
                    <a:pt x="1820" y="257"/>
                  </a:cubicBezTo>
                  <a:cubicBezTo>
                    <a:pt x="1692" y="45"/>
                    <a:pt x="1392" y="0"/>
                    <a:pt x="1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5233;p57">
              <a:extLst>
                <a:ext uri="{FF2B5EF4-FFF2-40B4-BE49-F238E27FC236}">
                  <a16:creationId xmlns:a16="http://schemas.microsoft.com/office/drawing/2014/main" id="{751A39DA-382C-A889-B217-0D211A0B7FA3}"/>
                </a:ext>
              </a:extLst>
            </p:cNvPr>
            <p:cNvSpPr/>
            <p:nvPr/>
          </p:nvSpPr>
          <p:spPr>
            <a:xfrm>
              <a:off x="4772925" y="1143225"/>
              <a:ext cx="9625" cy="18950"/>
            </a:xfrm>
            <a:custGeom>
              <a:avLst/>
              <a:gdLst/>
              <a:ahLst/>
              <a:cxnLst/>
              <a:rect l="l" t="t" r="r" b="b"/>
              <a:pathLst>
                <a:path w="385" h="758" extrusionOk="0">
                  <a:moveTo>
                    <a:pt x="384" y="0"/>
                  </a:moveTo>
                  <a:lnTo>
                    <a:pt x="384" y="0"/>
                  </a:lnTo>
                  <a:cubicBezTo>
                    <a:pt x="381" y="4"/>
                    <a:pt x="379" y="5"/>
                    <a:pt x="378" y="7"/>
                  </a:cubicBezTo>
                  <a:cubicBezTo>
                    <a:pt x="271" y="192"/>
                    <a:pt x="121" y="448"/>
                    <a:pt x="1"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5234;p57">
              <a:extLst>
                <a:ext uri="{FF2B5EF4-FFF2-40B4-BE49-F238E27FC236}">
                  <a16:creationId xmlns:a16="http://schemas.microsoft.com/office/drawing/2014/main" id="{ECE2369B-892F-38B3-EA5D-1CB239157926}"/>
                </a:ext>
              </a:extLst>
            </p:cNvPr>
            <p:cNvSpPr/>
            <p:nvPr/>
          </p:nvSpPr>
          <p:spPr>
            <a:xfrm>
              <a:off x="4782550" y="1135150"/>
              <a:ext cx="50075" cy="78575"/>
            </a:xfrm>
            <a:custGeom>
              <a:avLst/>
              <a:gdLst/>
              <a:ahLst/>
              <a:cxnLst/>
              <a:rect l="l" t="t" r="r" b="b"/>
              <a:pathLst>
                <a:path w="2003" h="3143" extrusionOk="0">
                  <a:moveTo>
                    <a:pt x="651" y="0"/>
                  </a:moveTo>
                  <a:cubicBezTo>
                    <a:pt x="433" y="0"/>
                    <a:pt x="152" y="46"/>
                    <a:pt x="32" y="261"/>
                  </a:cubicBezTo>
                  <a:lnTo>
                    <a:pt x="0" y="323"/>
                  </a:lnTo>
                  <a:cubicBezTo>
                    <a:pt x="59" y="268"/>
                    <a:pt x="119" y="234"/>
                    <a:pt x="180" y="234"/>
                  </a:cubicBezTo>
                  <a:cubicBezTo>
                    <a:pt x="206" y="234"/>
                    <a:pt x="232" y="240"/>
                    <a:pt x="259" y="254"/>
                  </a:cubicBezTo>
                  <a:cubicBezTo>
                    <a:pt x="629" y="446"/>
                    <a:pt x="642" y="1274"/>
                    <a:pt x="693" y="1453"/>
                  </a:cubicBezTo>
                  <a:cubicBezTo>
                    <a:pt x="719" y="1546"/>
                    <a:pt x="590" y="1756"/>
                    <a:pt x="459" y="1938"/>
                  </a:cubicBezTo>
                  <a:cubicBezTo>
                    <a:pt x="505" y="1949"/>
                    <a:pt x="552" y="1963"/>
                    <a:pt x="597" y="1986"/>
                  </a:cubicBezTo>
                  <a:cubicBezTo>
                    <a:pt x="866" y="2120"/>
                    <a:pt x="1113" y="2304"/>
                    <a:pt x="1325" y="2520"/>
                  </a:cubicBezTo>
                  <a:cubicBezTo>
                    <a:pt x="1532" y="2734"/>
                    <a:pt x="1644" y="2939"/>
                    <a:pt x="1841" y="3143"/>
                  </a:cubicBezTo>
                  <a:cubicBezTo>
                    <a:pt x="2002" y="2917"/>
                    <a:pt x="1859" y="2504"/>
                    <a:pt x="1746" y="2300"/>
                  </a:cubicBezTo>
                  <a:cubicBezTo>
                    <a:pt x="1651" y="2125"/>
                    <a:pt x="1506" y="2125"/>
                    <a:pt x="1387" y="1966"/>
                  </a:cubicBezTo>
                  <a:cubicBezTo>
                    <a:pt x="1293" y="1842"/>
                    <a:pt x="1182" y="1742"/>
                    <a:pt x="1111" y="1586"/>
                  </a:cubicBezTo>
                  <a:cubicBezTo>
                    <a:pt x="1003" y="1348"/>
                    <a:pt x="950" y="1087"/>
                    <a:pt x="930" y="826"/>
                  </a:cubicBezTo>
                  <a:cubicBezTo>
                    <a:pt x="922" y="713"/>
                    <a:pt x="1008" y="85"/>
                    <a:pt x="959" y="36"/>
                  </a:cubicBezTo>
                  <a:cubicBezTo>
                    <a:pt x="951" y="26"/>
                    <a:pt x="944" y="21"/>
                    <a:pt x="940" y="21"/>
                  </a:cubicBezTo>
                  <a:cubicBezTo>
                    <a:pt x="938" y="21"/>
                    <a:pt x="937" y="22"/>
                    <a:pt x="937" y="25"/>
                  </a:cubicBezTo>
                  <a:cubicBezTo>
                    <a:pt x="937" y="25"/>
                    <a:pt x="811" y="0"/>
                    <a:pt x="65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5235;p57">
              <a:extLst>
                <a:ext uri="{FF2B5EF4-FFF2-40B4-BE49-F238E27FC236}">
                  <a16:creationId xmlns:a16="http://schemas.microsoft.com/office/drawing/2014/main" id="{DCBC38C3-11C8-C886-769C-C85E81A76FD3}"/>
                </a:ext>
              </a:extLst>
            </p:cNvPr>
            <p:cNvSpPr/>
            <p:nvPr/>
          </p:nvSpPr>
          <p:spPr>
            <a:xfrm>
              <a:off x="4866425" y="1129725"/>
              <a:ext cx="42600" cy="80700"/>
            </a:xfrm>
            <a:custGeom>
              <a:avLst/>
              <a:gdLst/>
              <a:ahLst/>
              <a:cxnLst/>
              <a:rect l="l" t="t" r="r" b="b"/>
              <a:pathLst>
                <a:path w="1704" h="3228" extrusionOk="0">
                  <a:moveTo>
                    <a:pt x="1158" y="1"/>
                  </a:moveTo>
                  <a:cubicBezTo>
                    <a:pt x="988" y="1"/>
                    <a:pt x="856" y="25"/>
                    <a:pt x="856" y="25"/>
                  </a:cubicBezTo>
                  <a:cubicBezTo>
                    <a:pt x="856" y="22"/>
                    <a:pt x="855" y="21"/>
                    <a:pt x="853" y="21"/>
                  </a:cubicBezTo>
                  <a:cubicBezTo>
                    <a:pt x="849" y="21"/>
                    <a:pt x="842" y="27"/>
                    <a:pt x="831" y="35"/>
                  </a:cubicBezTo>
                  <a:cubicBezTo>
                    <a:pt x="779" y="85"/>
                    <a:pt x="873" y="706"/>
                    <a:pt x="863" y="817"/>
                  </a:cubicBezTo>
                  <a:cubicBezTo>
                    <a:pt x="842" y="1074"/>
                    <a:pt x="785" y="1332"/>
                    <a:pt x="671" y="1565"/>
                  </a:cubicBezTo>
                  <a:cubicBezTo>
                    <a:pt x="594" y="1720"/>
                    <a:pt x="478" y="1819"/>
                    <a:pt x="376" y="1943"/>
                  </a:cubicBezTo>
                  <a:cubicBezTo>
                    <a:pt x="248" y="2098"/>
                    <a:pt x="223" y="2138"/>
                    <a:pt x="120" y="2310"/>
                  </a:cubicBezTo>
                  <a:cubicBezTo>
                    <a:pt x="0" y="2513"/>
                    <a:pt x="30" y="3004"/>
                    <a:pt x="200" y="3226"/>
                  </a:cubicBezTo>
                  <a:cubicBezTo>
                    <a:pt x="200" y="3227"/>
                    <a:pt x="200" y="3227"/>
                    <a:pt x="201" y="3227"/>
                  </a:cubicBezTo>
                  <a:cubicBezTo>
                    <a:pt x="219" y="3227"/>
                    <a:pt x="337" y="2857"/>
                    <a:pt x="348" y="2819"/>
                  </a:cubicBezTo>
                  <a:cubicBezTo>
                    <a:pt x="398" y="2637"/>
                    <a:pt x="466" y="2427"/>
                    <a:pt x="624" y="2309"/>
                  </a:cubicBezTo>
                  <a:cubicBezTo>
                    <a:pt x="798" y="2176"/>
                    <a:pt x="1017" y="2057"/>
                    <a:pt x="1218" y="1963"/>
                  </a:cubicBezTo>
                  <a:cubicBezTo>
                    <a:pt x="1319" y="1915"/>
                    <a:pt x="1426" y="1896"/>
                    <a:pt x="1532" y="1896"/>
                  </a:cubicBezTo>
                  <a:cubicBezTo>
                    <a:pt x="1589" y="1896"/>
                    <a:pt x="1647" y="1902"/>
                    <a:pt x="1704" y="1912"/>
                  </a:cubicBezTo>
                  <a:cubicBezTo>
                    <a:pt x="1416" y="1680"/>
                    <a:pt x="1060" y="1303"/>
                    <a:pt x="1060" y="854"/>
                  </a:cubicBezTo>
                  <a:cubicBezTo>
                    <a:pt x="1060" y="445"/>
                    <a:pt x="1264" y="184"/>
                    <a:pt x="1449" y="29"/>
                  </a:cubicBezTo>
                  <a:cubicBezTo>
                    <a:pt x="1351" y="8"/>
                    <a:pt x="1249" y="1"/>
                    <a:pt x="11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5236;p57">
              <a:extLst>
                <a:ext uri="{FF2B5EF4-FFF2-40B4-BE49-F238E27FC236}">
                  <a16:creationId xmlns:a16="http://schemas.microsoft.com/office/drawing/2014/main" id="{6CE766A5-27E0-EC8C-DABA-58533C15ACA2}"/>
                </a:ext>
              </a:extLst>
            </p:cNvPr>
            <p:cNvSpPr/>
            <p:nvPr/>
          </p:nvSpPr>
          <p:spPr>
            <a:xfrm>
              <a:off x="4813550" y="1218050"/>
              <a:ext cx="11800" cy="17875"/>
            </a:xfrm>
            <a:custGeom>
              <a:avLst/>
              <a:gdLst/>
              <a:ahLst/>
              <a:cxnLst/>
              <a:rect l="l" t="t" r="r" b="b"/>
              <a:pathLst>
                <a:path w="472" h="715" extrusionOk="0">
                  <a:moveTo>
                    <a:pt x="236" y="0"/>
                  </a:moveTo>
                  <a:cubicBezTo>
                    <a:pt x="106" y="0"/>
                    <a:pt x="0" y="160"/>
                    <a:pt x="0" y="357"/>
                  </a:cubicBezTo>
                  <a:cubicBezTo>
                    <a:pt x="0" y="554"/>
                    <a:pt x="106" y="714"/>
                    <a:pt x="236" y="714"/>
                  </a:cubicBezTo>
                  <a:cubicBezTo>
                    <a:pt x="367" y="714"/>
                    <a:pt x="471" y="554"/>
                    <a:pt x="471" y="357"/>
                  </a:cubicBezTo>
                  <a:cubicBezTo>
                    <a:pt x="471" y="159"/>
                    <a:pt x="367" y="0"/>
                    <a:pt x="2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5237;p57">
              <a:extLst>
                <a:ext uri="{FF2B5EF4-FFF2-40B4-BE49-F238E27FC236}">
                  <a16:creationId xmlns:a16="http://schemas.microsoft.com/office/drawing/2014/main" id="{9B1C2A18-97FB-1141-3E59-75D44C390C5F}"/>
                </a:ext>
              </a:extLst>
            </p:cNvPr>
            <p:cNvSpPr/>
            <p:nvPr/>
          </p:nvSpPr>
          <p:spPr>
            <a:xfrm>
              <a:off x="4812250" y="1217075"/>
              <a:ext cx="11825" cy="17875"/>
            </a:xfrm>
            <a:custGeom>
              <a:avLst/>
              <a:gdLst/>
              <a:ahLst/>
              <a:cxnLst/>
              <a:rect l="l" t="t" r="r" b="b"/>
              <a:pathLst>
                <a:path w="473" h="715" extrusionOk="0">
                  <a:moveTo>
                    <a:pt x="236" y="1"/>
                  </a:moveTo>
                  <a:cubicBezTo>
                    <a:pt x="106" y="1"/>
                    <a:pt x="0" y="161"/>
                    <a:pt x="0" y="358"/>
                  </a:cubicBezTo>
                  <a:cubicBezTo>
                    <a:pt x="0" y="555"/>
                    <a:pt x="106" y="715"/>
                    <a:pt x="236" y="715"/>
                  </a:cubicBezTo>
                  <a:cubicBezTo>
                    <a:pt x="367" y="715"/>
                    <a:pt x="472" y="555"/>
                    <a:pt x="472" y="358"/>
                  </a:cubicBezTo>
                  <a:cubicBezTo>
                    <a:pt x="472" y="161"/>
                    <a:pt x="367"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5238;p57">
              <a:extLst>
                <a:ext uri="{FF2B5EF4-FFF2-40B4-BE49-F238E27FC236}">
                  <a16:creationId xmlns:a16="http://schemas.microsoft.com/office/drawing/2014/main" id="{32ECBC1A-EF17-3689-809A-44C2DA480069}"/>
                </a:ext>
              </a:extLst>
            </p:cNvPr>
            <p:cNvSpPr/>
            <p:nvPr/>
          </p:nvSpPr>
          <p:spPr>
            <a:xfrm>
              <a:off x="4812350" y="1219750"/>
              <a:ext cx="11725" cy="15150"/>
            </a:xfrm>
            <a:custGeom>
              <a:avLst/>
              <a:gdLst/>
              <a:ahLst/>
              <a:cxnLst/>
              <a:rect l="l" t="t" r="r" b="b"/>
              <a:pathLst>
                <a:path w="469" h="606" extrusionOk="0">
                  <a:moveTo>
                    <a:pt x="400" y="1"/>
                  </a:moveTo>
                  <a:lnTo>
                    <a:pt x="400" y="1"/>
                  </a:lnTo>
                  <a:cubicBezTo>
                    <a:pt x="403" y="19"/>
                    <a:pt x="404" y="39"/>
                    <a:pt x="404" y="59"/>
                  </a:cubicBezTo>
                  <a:cubicBezTo>
                    <a:pt x="404" y="256"/>
                    <a:pt x="296" y="416"/>
                    <a:pt x="161" y="416"/>
                  </a:cubicBezTo>
                  <a:cubicBezTo>
                    <a:pt x="101" y="416"/>
                    <a:pt x="44" y="381"/>
                    <a:pt x="0" y="323"/>
                  </a:cubicBezTo>
                  <a:lnTo>
                    <a:pt x="0" y="323"/>
                  </a:lnTo>
                  <a:cubicBezTo>
                    <a:pt x="23" y="485"/>
                    <a:pt x="118" y="606"/>
                    <a:pt x="231" y="606"/>
                  </a:cubicBezTo>
                  <a:cubicBezTo>
                    <a:pt x="362" y="606"/>
                    <a:pt x="466" y="446"/>
                    <a:pt x="466" y="249"/>
                  </a:cubicBezTo>
                  <a:cubicBezTo>
                    <a:pt x="468" y="153"/>
                    <a:pt x="443" y="64"/>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5239;p57">
              <a:extLst>
                <a:ext uri="{FF2B5EF4-FFF2-40B4-BE49-F238E27FC236}">
                  <a16:creationId xmlns:a16="http://schemas.microsoft.com/office/drawing/2014/main" id="{33E6D63C-A5BA-7C26-132C-1347DC35B0B5}"/>
                </a:ext>
              </a:extLst>
            </p:cNvPr>
            <p:cNvSpPr/>
            <p:nvPr/>
          </p:nvSpPr>
          <p:spPr>
            <a:xfrm>
              <a:off x="4814175" y="1268700"/>
              <a:ext cx="11800" cy="17875"/>
            </a:xfrm>
            <a:custGeom>
              <a:avLst/>
              <a:gdLst/>
              <a:ahLst/>
              <a:cxnLst/>
              <a:rect l="l" t="t" r="r" b="b"/>
              <a:pathLst>
                <a:path w="472" h="715" extrusionOk="0">
                  <a:moveTo>
                    <a:pt x="236" y="1"/>
                  </a:moveTo>
                  <a:cubicBezTo>
                    <a:pt x="105" y="1"/>
                    <a:pt x="1" y="161"/>
                    <a:pt x="1" y="358"/>
                  </a:cubicBezTo>
                  <a:cubicBezTo>
                    <a:pt x="1" y="555"/>
                    <a:pt x="106" y="715"/>
                    <a:pt x="236" y="715"/>
                  </a:cubicBezTo>
                  <a:cubicBezTo>
                    <a:pt x="367" y="715"/>
                    <a:pt x="472" y="555"/>
                    <a:pt x="472" y="358"/>
                  </a:cubicBezTo>
                  <a:cubicBezTo>
                    <a:pt x="472" y="161"/>
                    <a:pt x="366"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5240;p57">
              <a:extLst>
                <a:ext uri="{FF2B5EF4-FFF2-40B4-BE49-F238E27FC236}">
                  <a16:creationId xmlns:a16="http://schemas.microsoft.com/office/drawing/2014/main" id="{1FD1CEC2-73D9-D407-3360-35565FAB8BBF}"/>
                </a:ext>
              </a:extLst>
            </p:cNvPr>
            <p:cNvSpPr/>
            <p:nvPr/>
          </p:nvSpPr>
          <p:spPr>
            <a:xfrm>
              <a:off x="4812900" y="1267775"/>
              <a:ext cx="11825" cy="17875"/>
            </a:xfrm>
            <a:custGeom>
              <a:avLst/>
              <a:gdLst/>
              <a:ahLst/>
              <a:cxnLst/>
              <a:rect l="l" t="t" r="r" b="b"/>
              <a:pathLst>
                <a:path w="473" h="715" extrusionOk="0">
                  <a:moveTo>
                    <a:pt x="238" y="1"/>
                  </a:moveTo>
                  <a:cubicBezTo>
                    <a:pt x="237" y="1"/>
                    <a:pt x="237" y="1"/>
                    <a:pt x="236" y="1"/>
                  </a:cubicBezTo>
                  <a:cubicBezTo>
                    <a:pt x="106" y="1"/>
                    <a:pt x="1" y="160"/>
                    <a:pt x="1" y="357"/>
                  </a:cubicBezTo>
                  <a:cubicBezTo>
                    <a:pt x="1" y="555"/>
                    <a:pt x="106" y="714"/>
                    <a:pt x="236" y="714"/>
                  </a:cubicBezTo>
                  <a:cubicBezTo>
                    <a:pt x="367" y="714"/>
                    <a:pt x="473" y="555"/>
                    <a:pt x="473" y="357"/>
                  </a:cubicBezTo>
                  <a:cubicBezTo>
                    <a:pt x="473" y="160"/>
                    <a:pt x="367" y="1"/>
                    <a:pt x="23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5241;p57">
              <a:extLst>
                <a:ext uri="{FF2B5EF4-FFF2-40B4-BE49-F238E27FC236}">
                  <a16:creationId xmlns:a16="http://schemas.microsoft.com/office/drawing/2014/main" id="{41E75916-33E2-A9FD-0FD5-DDA35D6C3BA6}"/>
                </a:ext>
              </a:extLst>
            </p:cNvPr>
            <p:cNvSpPr/>
            <p:nvPr/>
          </p:nvSpPr>
          <p:spPr>
            <a:xfrm>
              <a:off x="4813025" y="1270450"/>
              <a:ext cx="11700" cy="15175"/>
            </a:xfrm>
            <a:custGeom>
              <a:avLst/>
              <a:gdLst/>
              <a:ahLst/>
              <a:cxnLst/>
              <a:rect l="l" t="t" r="r" b="b"/>
              <a:pathLst>
                <a:path w="468" h="607" extrusionOk="0">
                  <a:moveTo>
                    <a:pt x="400" y="0"/>
                  </a:moveTo>
                  <a:cubicBezTo>
                    <a:pt x="403" y="19"/>
                    <a:pt x="404" y="40"/>
                    <a:pt x="404" y="59"/>
                  </a:cubicBezTo>
                  <a:cubicBezTo>
                    <a:pt x="404" y="256"/>
                    <a:pt x="295" y="416"/>
                    <a:pt x="161" y="416"/>
                  </a:cubicBezTo>
                  <a:cubicBezTo>
                    <a:pt x="100" y="416"/>
                    <a:pt x="44" y="382"/>
                    <a:pt x="0" y="324"/>
                  </a:cubicBezTo>
                  <a:lnTo>
                    <a:pt x="0" y="324"/>
                  </a:lnTo>
                  <a:cubicBezTo>
                    <a:pt x="22" y="485"/>
                    <a:pt x="117" y="606"/>
                    <a:pt x="230" y="606"/>
                  </a:cubicBezTo>
                  <a:cubicBezTo>
                    <a:pt x="361" y="606"/>
                    <a:pt x="466" y="447"/>
                    <a:pt x="466" y="249"/>
                  </a:cubicBezTo>
                  <a:cubicBezTo>
                    <a:pt x="468" y="152"/>
                    <a:pt x="441" y="64"/>
                    <a:pt x="4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5242;p57">
              <a:extLst>
                <a:ext uri="{FF2B5EF4-FFF2-40B4-BE49-F238E27FC236}">
                  <a16:creationId xmlns:a16="http://schemas.microsoft.com/office/drawing/2014/main" id="{5A136E61-F0D0-478B-6697-BBCE7C91B428}"/>
                </a:ext>
              </a:extLst>
            </p:cNvPr>
            <p:cNvSpPr/>
            <p:nvPr/>
          </p:nvSpPr>
          <p:spPr>
            <a:xfrm>
              <a:off x="4807250" y="1192900"/>
              <a:ext cx="2425" cy="99650"/>
            </a:xfrm>
            <a:custGeom>
              <a:avLst/>
              <a:gdLst/>
              <a:ahLst/>
              <a:cxnLst/>
              <a:rect l="l" t="t" r="r" b="b"/>
              <a:pathLst>
                <a:path w="97" h="3986" extrusionOk="0">
                  <a:moveTo>
                    <a:pt x="49" y="1"/>
                  </a:moveTo>
                  <a:cubicBezTo>
                    <a:pt x="22" y="1"/>
                    <a:pt x="1" y="2265"/>
                    <a:pt x="1" y="2265"/>
                  </a:cubicBezTo>
                  <a:cubicBezTo>
                    <a:pt x="1" y="2265"/>
                    <a:pt x="9" y="3313"/>
                    <a:pt x="25" y="3983"/>
                  </a:cubicBezTo>
                  <a:cubicBezTo>
                    <a:pt x="30" y="3983"/>
                    <a:pt x="33" y="3983"/>
                    <a:pt x="37" y="3983"/>
                  </a:cubicBezTo>
                  <a:cubicBezTo>
                    <a:pt x="49" y="3983"/>
                    <a:pt x="60" y="3985"/>
                    <a:pt x="72" y="3985"/>
                  </a:cubicBezTo>
                  <a:cubicBezTo>
                    <a:pt x="87" y="3315"/>
                    <a:pt x="97" y="2265"/>
                    <a:pt x="97" y="2265"/>
                  </a:cubicBezTo>
                  <a:cubicBezTo>
                    <a:pt x="97" y="2265"/>
                    <a:pt x="76" y="1"/>
                    <a:pt x="4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5243;p57">
              <a:extLst>
                <a:ext uri="{FF2B5EF4-FFF2-40B4-BE49-F238E27FC236}">
                  <a16:creationId xmlns:a16="http://schemas.microsoft.com/office/drawing/2014/main" id="{A71A3097-2067-7AE0-DDF3-A6ECFC7E4978}"/>
                </a:ext>
              </a:extLst>
            </p:cNvPr>
            <p:cNvSpPr/>
            <p:nvPr/>
          </p:nvSpPr>
          <p:spPr>
            <a:xfrm>
              <a:off x="4888400" y="1184100"/>
              <a:ext cx="3075" cy="106325"/>
            </a:xfrm>
            <a:custGeom>
              <a:avLst/>
              <a:gdLst/>
              <a:ahLst/>
              <a:cxnLst/>
              <a:rect l="l" t="t" r="r" b="b"/>
              <a:pathLst>
                <a:path w="123" h="4253" extrusionOk="0">
                  <a:moveTo>
                    <a:pt x="25" y="1"/>
                  </a:moveTo>
                  <a:cubicBezTo>
                    <a:pt x="22" y="1"/>
                    <a:pt x="17" y="34"/>
                    <a:pt x="15" y="93"/>
                  </a:cubicBezTo>
                  <a:cubicBezTo>
                    <a:pt x="14" y="151"/>
                    <a:pt x="10" y="234"/>
                    <a:pt x="7" y="333"/>
                  </a:cubicBezTo>
                  <a:cubicBezTo>
                    <a:pt x="4" y="534"/>
                    <a:pt x="0" y="799"/>
                    <a:pt x="1" y="1065"/>
                  </a:cubicBezTo>
                  <a:cubicBezTo>
                    <a:pt x="7" y="1596"/>
                    <a:pt x="14" y="2128"/>
                    <a:pt x="14" y="2128"/>
                  </a:cubicBezTo>
                  <a:lnTo>
                    <a:pt x="54" y="3191"/>
                  </a:lnTo>
                  <a:cubicBezTo>
                    <a:pt x="63" y="3456"/>
                    <a:pt x="73" y="3720"/>
                    <a:pt x="79" y="3921"/>
                  </a:cubicBezTo>
                  <a:cubicBezTo>
                    <a:pt x="86" y="4119"/>
                    <a:pt x="92" y="4252"/>
                    <a:pt x="99" y="4252"/>
                  </a:cubicBezTo>
                  <a:cubicBezTo>
                    <a:pt x="103" y="4252"/>
                    <a:pt x="106" y="4219"/>
                    <a:pt x="108" y="4161"/>
                  </a:cubicBezTo>
                  <a:cubicBezTo>
                    <a:pt x="110" y="4102"/>
                    <a:pt x="113" y="4019"/>
                    <a:pt x="116" y="3920"/>
                  </a:cubicBezTo>
                  <a:cubicBezTo>
                    <a:pt x="121" y="3719"/>
                    <a:pt x="123" y="3454"/>
                    <a:pt x="122" y="3188"/>
                  </a:cubicBezTo>
                  <a:cubicBezTo>
                    <a:pt x="116" y="2657"/>
                    <a:pt x="110" y="2125"/>
                    <a:pt x="110" y="2125"/>
                  </a:cubicBezTo>
                  <a:lnTo>
                    <a:pt x="70" y="1062"/>
                  </a:lnTo>
                  <a:cubicBezTo>
                    <a:pt x="60" y="797"/>
                    <a:pt x="51" y="533"/>
                    <a:pt x="44" y="332"/>
                  </a:cubicBezTo>
                  <a:cubicBezTo>
                    <a:pt x="38" y="134"/>
                    <a:pt x="31" y="1"/>
                    <a:pt x="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5244;p57">
              <a:extLst>
                <a:ext uri="{FF2B5EF4-FFF2-40B4-BE49-F238E27FC236}">
                  <a16:creationId xmlns:a16="http://schemas.microsoft.com/office/drawing/2014/main" id="{B43DEE90-EE1B-1A57-2BEC-F7656296FAE0}"/>
                </a:ext>
              </a:extLst>
            </p:cNvPr>
            <p:cNvSpPr/>
            <p:nvPr/>
          </p:nvSpPr>
          <p:spPr>
            <a:xfrm>
              <a:off x="4875075" y="1222225"/>
              <a:ext cx="10550" cy="2425"/>
            </a:xfrm>
            <a:custGeom>
              <a:avLst/>
              <a:gdLst/>
              <a:ahLst/>
              <a:cxnLst/>
              <a:rect l="l" t="t" r="r" b="b"/>
              <a:pathLst>
                <a:path w="422" h="97" extrusionOk="0">
                  <a:moveTo>
                    <a:pt x="212" y="1"/>
                  </a:moveTo>
                  <a:cubicBezTo>
                    <a:pt x="212" y="1"/>
                    <a:pt x="1" y="22"/>
                    <a:pt x="1" y="49"/>
                  </a:cubicBezTo>
                  <a:cubicBezTo>
                    <a:pt x="1" y="75"/>
                    <a:pt x="212" y="97"/>
                    <a:pt x="212" y="97"/>
                  </a:cubicBezTo>
                  <a:cubicBezTo>
                    <a:pt x="212" y="97"/>
                    <a:pt x="421" y="75"/>
                    <a:pt x="421" y="49"/>
                  </a:cubicBezTo>
                  <a:cubicBezTo>
                    <a:pt x="421" y="22"/>
                    <a:pt x="212" y="1"/>
                    <a:pt x="2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5245;p57">
              <a:extLst>
                <a:ext uri="{FF2B5EF4-FFF2-40B4-BE49-F238E27FC236}">
                  <a16:creationId xmlns:a16="http://schemas.microsoft.com/office/drawing/2014/main" id="{3CC7ECA7-97DE-4FDA-A5FA-34DDAEBF3743}"/>
                </a:ext>
              </a:extLst>
            </p:cNvPr>
            <p:cNvSpPr/>
            <p:nvPr/>
          </p:nvSpPr>
          <p:spPr>
            <a:xfrm>
              <a:off x="4877775" y="1275575"/>
              <a:ext cx="10550" cy="2425"/>
            </a:xfrm>
            <a:custGeom>
              <a:avLst/>
              <a:gdLst/>
              <a:ahLst/>
              <a:cxnLst/>
              <a:rect l="l" t="t" r="r" b="b"/>
              <a:pathLst>
                <a:path w="422" h="97" extrusionOk="0">
                  <a:moveTo>
                    <a:pt x="211" y="1"/>
                  </a:moveTo>
                  <a:cubicBezTo>
                    <a:pt x="211" y="1"/>
                    <a:pt x="0" y="22"/>
                    <a:pt x="0" y="49"/>
                  </a:cubicBezTo>
                  <a:cubicBezTo>
                    <a:pt x="0" y="75"/>
                    <a:pt x="211" y="97"/>
                    <a:pt x="211" y="97"/>
                  </a:cubicBezTo>
                  <a:cubicBezTo>
                    <a:pt x="211" y="97"/>
                    <a:pt x="421" y="75"/>
                    <a:pt x="421" y="49"/>
                  </a:cubicBezTo>
                  <a:cubicBezTo>
                    <a:pt x="421" y="22"/>
                    <a:pt x="211" y="1"/>
                    <a:pt x="2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5246;p57">
              <a:extLst>
                <a:ext uri="{FF2B5EF4-FFF2-40B4-BE49-F238E27FC236}">
                  <a16:creationId xmlns:a16="http://schemas.microsoft.com/office/drawing/2014/main" id="{D8A1870F-22C4-606E-3520-47F07FA28382}"/>
                </a:ext>
              </a:extLst>
            </p:cNvPr>
            <p:cNvSpPr/>
            <p:nvPr/>
          </p:nvSpPr>
          <p:spPr>
            <a:xfrm>
              <a:off x="4773975" y="1144425"/>
              <a:ext cx="11675" cy="40250"/>
            </a:xfrm>
            <a:custGeom>
              <a:avLst/>
              <a:gdLst/>
              <a:ahLst/>
              <a:cxnLst/>
              <a:rect l="l" t="t" r="r" b="b"/>
              <a:pathLst>
                <a:path w="467" h="1610" extrusionOk="0">
                  <a:moveTo>
                    <a:pt x="455" y="0"/>
                  </a:moveTo>
                  <a:cubicBezTo>
                    <a:pt x="441" y="0"/>
                    <a:pt x="324" y="225"/>
                    <a:pt x="237" y="462"/>
                  </a:cubicBezTo>
                  <a:cubicBezTo>
                    <a:pt x="145" y="701"/>
                    <a:pt x="85" y="950"/>
                    <a:pt x="85" y="950"/>
                  </a:cubicBezTo>
                  <a:cubicBezTo>
                    <a:pt x="85" y="950"/>
                    <a:pt x="61" y="1065"/>
                    <a:pt x="41" y="1209"/>
                  </a:cubicBezTo>
                  <a:cubicBezTo>
                    <a:pt x="32" y="1280"/>
                    <a:pt x="22" y="1360"/>
                    <a:pt x="16" y="1435"/>
                  </a:cubicBezTo>
                  <a:cubicBezTo>
                    <a:pt x="16" y="1461"/>
                    <a:pt x="0" y="1544"/>
                    <a:pt x="18" y="1573"/>
                  </a:cubicBezTo>
                  <a:cubicBezTo>
                    <a:pt x="27" y="1591"/>
                    <a:pt x="40" y="1607"/>
                    <a:pt x="60" y="1609"/>
                  </a:cubicBezTo>
                  <a:cubicBezTo>
                    <a:pt x="71" y="1607"/>
                    <a:pt x="79" y="1598"/>
                    <a:pt x="93" y="1592"/>
                  </a:cubicBezTo>
                  <a:cubicBezTo>
                    <a:pt x="122" y="1550"/>
                    <a:pt x="146" y="1525"/>
                    <a:pt x="161" y="1513"/>
                  </a:cubicBezTo>
                  <a:cubicBezTo>
                    <a:pt x="178" y="1498"/>
                    <a:pt x="196" y="1488"/>
                    <a:pt x="213" y="1479"/>
                  </a:cubicBezTo>
                  <a:cubicBezTo>
                    <a:pt x="247" y="1461"/>
                    <a:pt x="279" y="1453"/>
                    <a:pt x="305" y="1447"/>
                  </a:cubicBezTo>
                  <a:cubicBezTo>
                    <a:pt x="355" y="1437"/>
                    <a:pt x="384" y="1440"/>
                    <a:pt x="384" y="1435"/>
                  </a:cubicBezTo>
                  <a:cubicBezTo>
                    <a:pt x="384" y="1432"/>
                    <a:pt x="358" y="1419"/>
                    <a:pt x="302" y="1419"/>
                  </a:cubicBezTo>
                  <a:cubicBezTo>
                    <a:pt x="274" y="1421"/>
                    <a:pt x="238" y="1427"/>
                    <a:pt x="198" y="1443"/>
                  </a:cubicBezTo>
                  <a:cubicBezTo>
                    <a:pt x="162" y="1456"/>
                    <a:pt x="103" y="1501"/>
                    <a:pt x="93" y="1514"/>
                  </a:cubicBezTo>
                  <a:cubicBezTo>
                    <a:pt x="87" y="1518"/>
                    <a:pt x="85" y="1524"/>
                    <a:pt x="81" y="1525"/>
                  </a:cubicBezTo>
                  <a:cubicBezTo>
                    <a:pt x="75" y="1523"/>
                    <a:pt x="71" y="1513"/>
                    <a:pt x="71" y="1506"/>
                  </a:cubicBezTo>
                  <a:cubicBezTo>
                    <a:pt x="73" y="1486"/>
                    <a:pt x="76" y="1490"/>
                    <a:pt x="82" y="1442"/>
                  </a:cubicBezTo>
                  <a:cubicBezTo>
                    <a:pt x="94" y="1368"/>
                    <a:pt x="109" y="1293"/>
                    <a:pt x="123" y="1221"/>
                  </a:cubicBezTo>
                  <a:cubicBezTo>
                    <a:pt x="150" y="1082"/>
                    <a:pt x="179" y="970"/>
                    <a:pt x="179" y="970"/>
                  </a:cubicBezTo>
                  <a:cubicBezTo>
                    <a:pt x="179" y="970"/>
                    <a:pt x="229" y="724"/>
                    <a:pt x="302" y="483"/>
                  </a:cubicBezTo>
                  <a:cubicBezTo>
                    <a:pt x="373" y="241"/>
                    <a:pt x="467" y="6"/>
                    <a:pt x="455" y="0"/>
                  </a:cubicBezTo>
                  <a:cubicBezTo>
                    <a:pt x="455" y="0"/>
                    <a:pt x="455"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5247;p57">
              <a:extLst>
                <a:ext uri="{FF2B5EF4-FFF2-40B4-BE49-F238E27FC236}">
                  <a16:creationId xmlns:a16="http://schemas.microsoft.com/office/drawing/2014/main" id="{B81382EE-F063-9630-CBBE-4AD9870E9D66}"/>
                </a:ext>
              </a:extLst>
            </p:cNvPr>
            <p:cNvSpPr/>
            <p:nvPr/>
          </p:nvSpPr>
          <p:spPr>
            <a:xfrm>
              <a:off x="4904350" y="1137800"/>
              <a:ext cx="19800" cy="35800"/>
            </a:xfrm>
            <a:custGeom>
              <a:avLst/>
              <a:gdLst/>
              <a:ahLst/>
              <a:cxnLst/>
              <a:rect l="l" t="t" r="r" b="b"/>
              <a:pathLst>
                <a:path w="792" h="1432" extrusionOk="0">
                  <a:moveTo>
                    <a:pt x="8" y="0"/>
                  </a:moveTo>
                  <a:cubicBezTo>
                    <a:pt x="6" y="0"/>
                    <a:pt x="5" y="1"/>
                    <a:pt x="5" y="1"/>
                  </a:cubicBezTo>
                  <a:cubicBezTo>
                    <a:pt x="1" y="10"/>
                    <a:pt x="53" y="36"/>
                    <a:pt x="106" y="99"/>
                  </a:cubicBezTo>
                  <a:cubicBezTo>
                    <a:pt x="160" y="161"/>
                    <a:pt x="214" y="260"/>
                    <a:pt x="266" y="361"/>
                  </a:cubicBezTo>
                  <a:cubicBezTo>
                    <a:pt x="370" y="564"/>
                    <a:pt x="460" y="771"/>
                    <a:pt x="460" y="771"/>
                  </a:cubicBezTo>
                  <a:cubicBezTo>
                    <a:pt x="460" y="771"/>
                    <a:pt x="460" y="771"/>
                    <a:pt x="460" y="771"/>
                  </a:cubicBezTo>
                  <a:lnTo>
                    <a:pt x="460" y="771"/>
                  </a:lnTo>
                  <a:cubicBezTo>
                    <a:pt x="463" y="771"/>
                    <a:pt x="702" y="1288"/>
                    <a:pt x="689" y="1288"/>
                  </a:cubicBezTo>
                  <a:cubicBezTo>
                    <a:pt x="689" y="1288"/>
                    <a:pt x="687" y="1287"/>
                    <a:pt x="685" y="1283"/>
                  </a:cubicBezTo>
                  <a:cubicBezTo>
                    <a:pt x="669" y="1268"/>
                    <a:pt x="653" y="1256"/>
                    <a:pt x="636" y="1249"/>
                  </a:cubicBezTo>
                  <a:cubicBezTo>
                    <a:pt x="621" y="1241"/>
                    <a:pt x="597" y="1235"/>
                    <a:pt x="583" y="1235"/>
                  </a:cubicBezTo>
                  <a:cubicBezTo>
                    <a:pt x="582" y="1235"/>
                    <a:pt x="581" y="1235"/>
                    <a:pt x="580" y="1235"/>
                  </a:cubicBezTo>
                  <a:cubicBezTo>
                    <a:pt x="549" y="1236"/>
                    <a:pt x="541" y="1245"/>
                    <a:pt x="541" y="1246"/>
                  </a:cubicBezTo>
                  <a:cubicBezTo>
                    <a:pt x="543" y="1249"/>
                    <a:pt x="554" y="1247"/>
                    <a:pt x="577" y="1251"/>
                  </a:cubicBezTo>
                  <a:cubicBezTo>
                    <a:pt x="592" y="1255"/>
                    <a:pt x="603" y="1256"/>
                    <a:pt x="630" y="1273"/>
                  </a:cubicBezTo>
                  <a:cubicBezTo>
                    <a:pt x="657" y="1288"/>
                    <a:pt x="693" y="1329"/>
                    <a:pt x="762" y="1414"/>
                  </a:cubicBezTo>
                  <a:cubicBezTo>
                    <a:pt x="768" y="1415"/>
                    <a:pt x="773" y="1417"/>
                    <a:pt x="778" y="1421"/>
                  </a:cubicBezTo>
                  <a:cubicBezTo>
                    <a:pt x="783" y="1424"/>
                    <a:pt x="785" y="1426"/>
                    <a:pt x="788" y="1429"/>
                  </a:cubicBezTo>
                  <a:cubicBezTo>
                    <a:pt x="789" y="1429"/>
                    <a:pt x="790" y="1432"/>
                    <a:pt x="791" y="1432"/>
                  </a:cubicBezTo>
                  <a:cubicBezTo>
                    <a:pt x="791" y="1432"/>
                    <a:pt x="791" y="1431"/>
                    <a:pt x="791" y="1431"/>
                  </a:cubicBezTo>
                  <a:lnTo>
                    <a:pt x="788" y="1417"/>
                  </a:lnTo>
                  <a:cubicBezTo>
                    <a:pt x="775" y="1378"/>
                    <a:pt x="762" y="1332"/>
                    <a:pt x="747" y="1283"/>
                  </a:cubicBezTo>
                  <a:cubicBezTo>
                    <a:pt x="733" y="1235"/>
                    <a:pt x="715" y="1184"/>
                    <a:pt x="699" y="1133"/>
                  </a:cubicBezTo>
                  <a:cubicBezTo>
                    <a:pt x="687" y="1093"/>
                    <a:pt x="673" y="1054"/>
                    <a:pt x="660" y="1015"/>
                  </a:cubicBezTo>
                  <a:cubicBezTo>
                    <a:pt x="605" y="862"/>
                    <a:pt x="546" y="730"/>
                    <a:pt x="546" y="730"/>
                  </a:cubicBezTo>
                  <a:cubicBezTo>
                    <a:pt x="546" y="730"/>
                    <a:pt x="445" y="523"/>
                    <a:pt x="324" y="328"/>
                  </a:cubicBezTo>
                  <a:cubicBezTo>
                    <a:pt x="266" y="230"/>
                    <a:pt x="200" y="131"/>
                    <a:pt x="133" y="73"/>
                  </a:cubicBezTo>
                  <a:cubicBezTo>
                    <a:pt x="73" y="19"/>
                    <a:pt x="20" y="0"/>
                    <a:pt x="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5248;p57">
              <a:extLst>
                <a:ext uri="{FF2B5EF4-FFF2-40B4-BE49-F238E27FC236}">
                  <a16:creationId xmlns:a16="http://schemas.microsoft.com/office/drawing/2014/main" id="{F1007F5C-2543-F5C7-EA0C-5AECCFDCB282}"/>
                </a:ext>
              </a:extLst>
            </p:cNvPr>
            <p:cNvSpPr/>
            <p:nvPr/>
          </p:nvSpPr>
          <p:spPr>
            <a:xfrm>
              <a:off x="4672375" y="1193375"/>
              <a:ext cx="24900" cy="45000"/>
            </a:xfrm>
            <a:custGeom>
              <a:avLst/>
              <a:gdLst/>
              <a:ahLst/>
              <a:cxnLst/>
              <a:rect l="l" t="t" r="r" b="b"/>
              <a:pathLst>
                <a:path w="996" h="1800" extrusionOk="0">
                  <a:moveTo>
                    <a:pt x="990" y="0"/>
                  </a:moveTo>
                  <a:cubicBezTo>
                    <a:pt x="980" y="0"/>
                    <a:pt x="922" y="26"/>
                    <a:pt x="849" y="84"/>
                  </a:cubicBezTo>
                  <a:cubicBezTo>
                    <a:pt x="769" y="145"/>
                    <a:pt x="681" y="246"/>
                    <a:pt x="609" y="356"/>
                  </a:cubicBezTo>
                  <a:cubicBezTo>
                    <a:pt x="537" y="466"/>
                    <a:pt x="480" y="585"/>
                    <a:pt x="438" y="674"/>
                  </a:cubicBezTo>
                  <a:cubicBezTo>
                    <a:pt x="399" y="764"/>
                    <a:pt x="372" y="823"/>
                    <a:pt x="372" y="823"/>
                  </a:cubicBezTo>
                  <a:cubicBezTo>
                    <a:pt x="372" y="823"/>
                    <a:pt x="0" y="1789"/>
                    <a:pt x="25" y="1799"/>
                  </a:cubicBezTo>
                  <a:cubicBezTo>
                    <a:pt x="25" y="1799"/>
                    <a:pt x="25" y="1799"/>
                    <a:pt x="25" y="1799"/>
                  </a:cubicBezTo>
                  <a:cubicBezTo>
                    <a:pt x="54" y="1799"/>
                    <a:pt x="462" y="859"/>
                    <a:pt x="462" y="859"/>
                  </a:cubicBezTo>
                  <a:cubicBezTo>
                    <a:pt x="462" y="859"/>
                    <a:pt x="485" y="800"/>
                    <a:pt x="520" y="709"/>
                  </a:cubicBezTo>
                  <a:cubicBezTo>
                    <a:pt x="556" y="620"/>
                    <a:pt x="605" y="501"/>
                    <a:pt x="667" y="391"/>
                  </a:cubicBezTo>
                  <a:cubicBezTo>
                    <a:pt x="729" y="279"/>
                    <a:pt x="806" y="178"/>
                    <a:pt x="874" y="110"/>
                  </a:cubicBezTo>
                  <a:cubicBezTo>
                    <a:pt x="941" y="43"/>
                    <a:pt x="996" y="7"/>
                    <a:pt x="991" y="1"/>
                  </a:cubicBezTo>
                  <a:cubicBezTo>
                    <a:pt x="991" y="0"/>
                    <a:pt x="991" y="0"/>
                    <a:pt x="9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5249;p57">
              <a:extLst>
                <a:ext uri="{FF2B5EF4-FFF2-40B4-BE49-F238E27FC236}">
                  <a16:creationId xmlns:a16="http://schemas.microsoft.com/office/drawing/2014/main" id="{6055B790-96DC-8B61-621B-C6227F027A73}"/>
                </a:ext>
              </a:extLst>
            </p:cNvPr>
            <p:cNvSpPr/>
            <p:nvPr/>
          </p:nvSpPr>
          <p:spPr>
            <a:xfrm>
              <a:off x="4700725" y="1187100"/>
              <a:ext cx="6400" cy="3725"/>
            </a:xfrm>
            <a:custGeom>
              <a:avLst/>
              <a:gdLst/>
              <a:ahLst/>
              <a:cxnLst/>
              <a:rect l="l" t="t" r="r" b="b"/>
              <a:pathLst>
                <a:path w="256" h="149" extrusionOk="0">
                  <a:moveTo>
                    <a:pt x="155" y="108"/>
                  </a:moveTo>
                  <a:lnTo>
                    <a:pt x="155" y="108"/>
                  </a:lnTo>
                  <a:cubicBezTo>
                    <a:pt x="155" y="108"/>
                    <a:pt x="155" y="108"/>
                    <a:pt x="155" y="108"/>
                  </a:cubicBezTo>
                  <a:cubicBezTo>
                    <a:pt x="155" y="108"/>
                    <a:pt x="155" y="108"/>
                    <a:pt x="155" y="108"/>
                  </a:cubicBezTo>
                  <a:close/>
                  <a:moveTo>
                    <a:pt x="222" y="1"/>
                  </a:moveTo>
                  <a:cubicBezTo>
                    <a:pt x="179" y="1"/>
                    <a:pt x="106" y="22"/>
                    <a:pt x="106" y="25"/>
                  </a:cubicBezTo>
                  <a:cubicBezTo>
                    <a:pt x="106" y="25"/>
                    <a:pt x="105" y="25"/>
                    <a:pt x="105" y="25"/>
                  </a:cubicBezTo>
                  <a:cubicBezTo>
                    <a:pt x="100" y="25"/>
                    <a:pt x="0" y="125"/>
                    <a:pt x="22" y="146"/>
                  </a:cubicBezTo>
                  <a:cubicBezTo>
                    <a:pt x="24" y="148"/>
                    <a:pt x="28" y="149"/>
                    <a:pt x="32" y="149"/>
                  </a:cubicBezTo>
                  <a:cubicBezTo>
                    <a:pt x="63" y="149"/>
                    <a:pt x="146" y="108"/>
                    <a:pt x="154" y="108"/>
                  </a:cubicBezTo>
                  <a:cubicBezTo>
                    <a:pt x="154" y="108"/>
                    <a:pt x="154" y="108"/>
                    <a:pt x="155" y="108"/>
                  </a:cubicBezTo>
                  <a:lnTo>
                    <a:pt x="155" y="108"/>
                  </a:lnTo>
                  <a:cubicBezTo>
                    <a:pt x="153" y="103"/>
                    <a:pt x="256" y="34"/>
                    <a:pt x="252" y="12"/>
                  </a:cubicBezTo>
                  <a:cubicBezTo>
                    <a:pt x="250" y="4"/>
                    <a:pt x="238" y="1"/>
                    <a:pt x="22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5250;p57">
              <a:extLst>
                <a:ext uri="{FF2B5EF4-FFF2-40B4-BE49-F238E27FC236}">
                  <a16:creationId xmlns:a16="http://schemas.microsoft.com/office/drawing/2014/main" id="{0CAD30CC-2FD2-3D2F-49E8-EFAE6E8A7066}"/>
                </a:ext>
              </a:extLst>
            </p:cNvPr>
            <p:cNvSpPr/>
            <p:nvPr/>
          </p:nvSpPr>
          <p:spPr>
            <a:xfrm>
              <a:off x="4729175" y="1174575"/>
              <a:ext cx="8575" cy="3725"/>
            </a:xfrm>
            <a:custGeom>
              <a:avLst/>
              <a:gdLst/>
              <a:ahLst/>
              <a:cxnLst/>
              <a:rect l="l" t="t" r="r" b="b"/>
              <a:pathLst>
                <a:path w="343" h="149" extrusionOk="0">
                  <a:moveTo>
                    <a:pt x="219" y="0"/>
                  </a:moveTo>
                  <a:cubicBezTo>
                    <a:pt x="180" y="0"/>
                    <a:pt x="147" y="8"/>
                    <a:pt x="147" y="8"/>
                  </a:cubicBezTo>
                  <a:cubicBezTo>
                    <a:pt x="147" y="8"/>
                    <a:pt x="100" y="29"/>
                    <a:pt x="63" y="62"/>
                  </a:cubicBezTo>
                  <a:cubicBezTo>
                    <a:pt x="25" y="95"/>
                    <a:pt x="0" y="137"/>
                    <a:pt x="10" y="146"/>
                  </a:cubicBezTo>
                  <a:cubicBezTo>
                    <a:pt x="11" y="148"/>
                    <a:pt x="13" y="149"/>
                    <a:pt x="16" y="149"/>
                  </a:cubicBezTo>
                  <a:cubicBezTo>
                    <a:pt x="32" y="149"/>
                    <a:pt x="64" y="131"/>
                    <a:pt x="98" y="120"/>
                  </a:cubicBezTo>
                  <a:cubicBezTo>
                    <a:pt x="137" y="105"/>
                    <a:pt x="176" y="99"/>
                    <a:pt x="176" y="99"/>
                  </a:cubicBezTo>
                  <a:cubicBezTo>
                    <a:pt x="176" y="99"/>
                    <a:pt x="212" y="79"/>
                    <a:pt x="253" y="68"/>
                  </a:cubicBezTo>
                  <a:cubicBezTo>
                    <a:pt x="292" y="55"/>
                    <a:pt x="336" y="50"/>
                    <a:pt x="339" y="36"/>
                  </a:cubicBezTo>
                  <a:cubicBezTo>
                    <a:pt x="342" y="24"/>
                    <a:pt x="296" y="5"/>
                    <a:pt x="247" y="2"/>
                  </a:cubicBezTo>
                  <a:cubicBezTo>
                    <a:pt x="238" y="1"/>
                    <a:pt x="228" y="0"/>
                    <a:pt x="2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5251;p57">
              <a:extLst>
                <a:ext uri="{FF2B5EF4-FFF2-40B4-BE49-F238E27FC236}">
                  <a16:creationId xmlns:a16="http://schemas.microsoft.com/office/drawing/2014/main" id="{A262718B-A181-EC9D-E3BC-3EA06C8E89FC}"/>
                </a:ext>
              </a:extLst>
            </p:cNvPr>
            <p:cNvSpPr/>
            <p:nvPr/>
          </p:nvSpPr>
          <p:spPr>
            <a:xfrm>
              <a:off x="4984225" y="1184250"/>
              <a:ext cx="38600" cy="47300"/>
            </a:xfrm>
            <a:custGeom>
              <a:avLst/>
              <a:gdLst/>
              <a:ahLst/>
              <a:cxnLst/>
              <a:rect l="l" t="t" r="r" b="b"/>
              <a:pathLst>
                <a:path w="1544" h="1892" extrusionOk="0">
                  <a:moveTo>
                    <a:pt x="8" y="0"/>
                  </a:moveTo>
                  <a:cubicBezTo>
                    <a:pt x="5" y="0"/>
                    <a:pt x="4" y="1"/>
                    <a:pt x="4" y="1"/>
                  </a:cubicBezTo>
                  <a:cubicBezTo>
                    <a:pt x="1" y="10"/>
                    <a:pt x="72" y="43"/>
                    <a:pt x="171" y="103"/>
                  </a:cubicBezTo>
                  <a:cubicBezTo>
                    <a:pt x="269" y="163"/>
                    <a:pt x="395" y="253"/>
                    <a:pt x="509" y="357"/>
                  </a:cubicBezTo>
                  <a:cubicBezTo>
                    <a:pt x="741" y="564"/>
                    <a:pt x="913" y="821"/>
                    <a:pt x="913" y="821"/>
                  </a:cubicBezTo>
                  <a:cubicBezTo>
                    <a:pt x="913" y="821"/>
                    <a:pt x="1098" y="1067"/>
                    <a:pt x="1244" y="1342"/>
                  </a:cubicBezTo>
                  <a:cubicBezTo>
                    <a:pt x="1392" y="1611"/>
                    <a:pt x="1522" y="1892"/>
                    <a:pt x="1537" y="1892"/>
                  </a:cubicBezTo>
                  <a:cubicBezTo>
                    <a:pt x="1537" y="1892"/>
                    <a:pt x="1537" y="1892"/>
                    <a:pt x="1537" y="1891"/>
                  </a:cubicBezTo>
                  <a:cubicBezTo>
                    <a:pt x="1544" y="1889"/>
                    <a:pt x="1519" y="1815"/>
                    <a:pt x="1478" y="1704"/>
                  </a:cubicBezTo>
                  <a:cubicBezTo>
                    <a:pt x="1435" y="1594"/>
                    <a:pt x="1373" y="1449"/>
                    <a:pt x="1306" y="1309"/>
                  </a:cubicBezTo>
                  <a:cubicBezTo>
                    <a:pt x="1238" y="1167"/>
                    <a:pt x="1162" y="1028"/>
                    <a:pt x="1099" y="927"/>
                  </a:cubicBezTo>
                  <a:cubicBezTo>
                    <a:pt x="1038" y="827"/>
                    <a:pt x="992" y="762"/>
                    <a:pt x="992" y="762"/>
                  </a:cubicBezTo>
                  <a:cubicBezTo>
                    <a:pt x="992" y="762"/>
                    <a:pt x="803" y="502"/>
                    <a:pt x="555" y="304"/>
                  </a:cubicBezTo>
                  <a:cubicBezTo>
                    <a:pt x="325" y="109"/>
                    <a:pt x="42" y="0"/>
                    <a:pt x="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5252;p57">
              <a:extLst>
                <a:ext uri="{FF2B5EF4-FFF2-40B4-BE49-F238E27FC236}">
                  <a16:creationId xmlns:a16="http://schemas.microsoft.com/office/drawing/2014/main" id="{DF00BEBB-2338-E581-82A4-F42D46F18D48}"/>
                </a:ext>
              </a:extLst>
            </p:cNvPr>
            <p:cNvSpPr/>
            <p:nvPr/>
          </p:nvSpPr>
          <p:spPr>
            <a:xfrm>
              <a:off x="5023150" y="1237600"/>
              <a:ext cx="5150" cy="7125"/>
            </a:xfrm>
            <a:custGeom>
              <a:avLst/>
              <a:gdLst/>
              <a:ahLst/>
              <a:cxnLst/>
              <a:rect l="l" t="t" r="r" b="b"/>
              <a:pathLst>
                <a:path w="206" h="285" extrusionOk="0">
                  <a:moveTo>
                    <a:pt x="27" y="0"/>
                  </a:moveTo>
                  <a:cubicBezTo>
                    <a:pt x="25" y="0"/>
                    <a:pt x="24" y="1"/>
                    <a:pt x="23" y="1"/>
                  </a:cubicBezTo>
                  <a:cubicBezTo>
                    <a:pt x="1" y="14"/>
                    <a:pt x="61" y="167"/>
                    <a:pt x="61" y="167"/>
                  </a:cubicBezTo>
                  <a:cubicBezTo>
                    <a:pt x="61" y="167"/>
                    <a:pt x="151" y="285"/>
                    <a:pt x="179" y="285"/>
                  </a:cubicBezTo>
                  <a:cubicBezTo>
                    <a:pt x="180" y="285"/>
                    <a:pt x="182" y="284"/>
                    <a:pt x="183" y="284"/>
                  </a:cubicBezTo>
                  <a:cubicBezTo>
                    <a:pt x="205" y="270"/>
                    <a:pt x="144" y="120"/>
                    <a:pt x="144" y="120"/>
                  </a:cubicBezTo>
                  <a:cubicBezTo>
                    <a:pt x="144" y="120"/>
                    <a:pt x="55" y="0"/>
                    <a:pt x="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5253;p57">
              <a:extLst>
                <a:ext uri="{FF2B5EF4-FFF2-40B4-BE49-F238E27FC236}">
                  <a16:creationId xmlns:a16="http://schemas.microsoft.com/office/drawing/2014/main" id="{E40EF92B-A553-146E-E969-26B343E74B02}"/>
                </a:ext>
              </a:extLst>
            </p:cNvPr>
            <p:cNvSpPr/>
            <p:nvPr/>
          </p:nvSpPr>
          <p:spPr>
            <a:xfrm>
              <a:off x="4831475" y="1199000"/>
              <a:ext cx="31750" cy="5600"/>
            </a:xfrm>
            <a:custGeom>
              <a:avLst/>
              <a:gdLst/>
              <a:ahLst/>
              <a:cxnLst/>
              <a:rect l="l" t="t" r="r" b="b"/>
              <a:pathLst>
                <a:path w="1270" h="224" extrusionOk="0">
                  <a:moveTo>
                    <a:pt x="1259" y="0"/>
                  </a:moveTo>
                  <a:cubicBezTo>
                    <a:pt x="1232" y="0"/>
                    <a:pt x="1096" y="58"/>
                    <a:pt x="952" y="87"/>
                  </a:cubicBezTo>
                  <a:cubicBezTo>
                    <a:pt x="796" y="123"/>
                    <a:pt x="640" y="127"/>
                    <a:pt x="640" y="127"/>
                  </a:cubicBezTo>
                  <a:cubicBezTo>
                    <a:pt x="640" y="127"/>
                    <a:pt x="563" y="136"/>
                    <a:pt x="464" y="136"/>
                  </a:cubicBezTo>
                  <a:cubicBezTo>
                    <a:pt x="420" y="136"/>
                    <a:pt x="372" y="134"/>
                    <a:pt x="323" y="129"/>
                  </a:cubicBezTo>
                  <a:cubicBezTo>
                    <a:pt x="185" y="119"/>
                    <a:pt x="49" y="83"/>
                    <a:pt x="14" y="83"/>
                  </a:cubicBezTo>
                  <a:cubicBezTo>
                    <a:pt x="9" y="83"/>
                    <a:pt x="6" y="84"/>
                    <a:pt x="6" y="86"/>
                  </a:cubicBezTo>
                  <a:cubicBezTo>
                    <a:pt x="0" y="97"/>
                    <a:pt x="151" y="167"/>
                    <a:pt x="315" y="198"/>
                  </a:cubicBezTo>
                  <a:cubicBezTo>
                    <a:pt x="431" y="220"/>
                    <a:pt x="550" y="224"/>
                    <a:pt x="609" y="224"/>
                  </a:cubicBezTo>
                  <a:cubicBezTo>
                    <a:pt x="632" y="224"/>
                    <a:pt x="646" y="223"/>
                    <a:pt x="646" y="223"/>
                  </a:cubicBezTo>
                  <a:cubicBezTo>
                    <a:pt x="646" y="223"/>
                    <a:pt x="813" y="208"/>
                    <a:pt x="971" y="154"/>
                  </a:cubicBezTo>
                  <a:cubicBezTo>
                    <a:pt x="1130" y="102"/>
                    <a:pt x="1269" y="12"/>
                    <a:pt x="1263" y="2"/>
                  </a:cubicBezTo>
                  <a:cubicBezTo>
                    <a:pt x="1262" y="1"/>
                    <a:pt x="1261" y="0"/>
                    <a:pt x="125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5254;p57">
              <a:extLst>
                <a:ext uri="{FF2B5EF4-FFF2-40B4-BE49-F238E27FC236}">
                  <a16:creationId xmlns:a16="http://schemas.microsoft.com/office/drawing/2014/main" id="{7AC6CA22-DA1B-8800-A4B7-F9392CE0DC0B}"/>
                </a:ext>
              </a:extLst>
            </p:cNvPr>
            <p:cNvSpPr/>
            <p:nvPr/>
          </p:nvSpPr>
          <p:spPr>
            <a:xfrm>
              <a:off x="4660375" y="748775"/>
              <a:ext cx="342450" cy="228550"/>
            </a:xfrm>
            <a:custGeom>
              <a:avLst/>
              <a:gdLst/>
              <a:ahLst/>
              <a:cxnLst/>
              <a:rect l="l" t="t" r="r" b="b"/>
              <a:pathLst>
                <a:path w="13698" h="9142" extrusionOk="0">
                  <a:moveTo>
                    <a:pt x="6650" y="1"/>
                  </a:moveTo>
                  <a:cubicBezTo>
                    <a:pt x="3524" y="1"/>
                    <a:pt x="0" y="3099"/>
                    <a:pt x="663" y="6553"/>
                  </a:cubicBezTo>
                  <a:cubicBezTo>
                    <a:pt x="785" y="7191"/>
                    <a:pt x="992" y="7811"/>
                    <a:pt x="1062" y="8460"/>
                  </a:cubicBezTo>
                  <a:cubicBezTo>
                    <a:pt x="1073" y="8560"/>
                    <a:pt x="1082" y="8662"/>
                    <a:pt x="1092" y="8765"/>
                  </a:cubicBezTo>
                  <a:cubicBezTo>
                    <a:pt x="1170" y="8616"/>
                    <a:pt x="1365" y="8147"/>
                    <a:pt x="1178" y="7420"/>
                  </a:cubicBezTo>
                  <a:cubicBezTo>
                    <a:pt x="1178" y="7420"/>
                    <a:pt x="1918" y="6349"/>
                    <a:pt x="1407" y="5252"/>
                  </a:cubicBezTo>
                  <a:lnTo>
                    <a:pt x="1407" y="5252"/>
                  </a:lnTo>
                  <a:cubicBezTo>
                    <a:pt x="1407" y="5252"/>
                    <a:pt x="1473" y="5261"/>
                    <a:pt x="1579" y="5261"/>
                  </a:cubicBezTo>
                  <a:cubicBezTo>
                    <a:pt x="2058" y="5261"/>
                    <a:pt x="3372" y="5073"/>
                    <a:pt x="3372" y="3007"/>
                  </a:cubicBezTo>
                  <a:cubicBezTo>
                    <a:pt x="3372" y="3007"/>
                    <a:pt x="3814" y="3222"/>
                    <a:pt x="4449" y="3222"/>
                  </a:cubicBezTo>
                  <a:cubicBezTo>
                    <a:pt x="4767" y="3222"/>
                    <a:pt x="5132" y="3168"/>
                    <a:pt x="5515" y="3007"/>
                  </a:cubicBezTo>
                  <a:cubicBezTo>
                    <a:pt x="6663" y="2521"/>
                    <a:pt x="6663" y="1858"/>
                    <a:pt x="6663" y="1858"/>
                  </a:cubicBezTo>
                  <a:cubicBezTo>
                    <a:pt x="6663" y="1858"/>
                    <a:pt x="6816" y="3109"/>
                    <a:pt x="8219" y="3185"/>
                  </a:cubicBezTo>
                  <a:cubicBezTo>
                    <a:pt x="8279" y="3188"/>
                    <a:pt x="8338" y="3189"/>
                    <a:pt x="8395" y="3189"/>
                  </a:cubicBezTo>
                  <a:cubicBezTo>
                    <a:pt x="9670" y="3189"/>
                    <a:pt x="10208" y="2419"/>
                    <a:pt x="10208" y="2419"/>
                  </a:cubicBezTo>
                  <a:lnTo>
                    <a:pt x="10208" y="2419"/>
                  </a:lnTo>
                  <a:cubicBezTo>
                    <a:pt x="10208" y="2419"/>
                    <a:pt x="10039" y="3945"/>
                    <a:pt x="11554" y="3945"/>
                  </a:cubicBezTo>
                  <a:cubicBezTo>
                    <a:pt x="11701" y="3945"/>
                    <a:pt x="11864" y="3930"/>
                    <a:pt x="12045" y="3899"/>
                  </a:cubicBezTo>
                  <a:lnTo>
                    <a:pt x="12045" y="3899"/>
                  </a:lnTo>
                  <a:cubicBezTo>
                    <a:pt x="12045" y="3899"/>
                    <a:pt x="11866" y="4715"/>
                    <a:pt x="12937" y="5097"/>
                  </a:cubicBezTo>
                  <a:cubicBezTo>
                    <a:pt x="12937" y="5097"/>
                    <a:pt x="11917" y="5863"/>
                    <a:pt x="13244" y="7214"/>
                  </a:cubicBezTo>
                  <a:cubicBezTo>
                    <a:pt x="13244" y="7214"/>
                    <a:pt x="12762" y="8085"/>
                    <a:pt x="13270" y="9142"/>
                  </a:cubicBezTo>
                  <a:cubicBezTo>
                    <a:pt x="13270" y="9142"/>
                    <a:pt x="13276" y="9140"/>
                    <a:pt x="13285" y="9135"/>
                  </a:cubicBezTo>
                  <a:cubicBezTo>
                    <a:pt x="13285" y="9105"/>
                    <a:pt x="13287" y="9076"/>
                    <a:pt x="13288" y="9046"/>
                  </a:cubicBezTo>
                  <a:cubicBezTo>
                    <a:pt x="13292" y="8631"/>
                    <a:pt x="13310" y="8234"/>
                    <a:pt x="13362" y="7822"/>
                  </a:cubicBezTo>
                  <a:cubicBezTo>
                    <a:pt x="13483" y="6870"/>
                    <a:pt x="13697" y="5909"/>
                    <a:pt x="13585" y="4945"/>
                  </a:cubicBezTo>
                  <a:cubicBezTo>
                    <a:pt x="13472" y="3964"/>
                    <a:pt x="12862" y="2960"/>
                    <a:pt x="12220" y="2250"/>
                  </a:cubicBezTo>
                  <a:cubicBezTo>
                    <a:pt x="10856" y="744"/>
                    <a:pt x="8806" y="101"/>
                    <a:pt x="6879" y="6"/>
                  </a:cubicBezTo>
                  <a:cubicBezTo>
                    <a:pt x="6803" y="3"/>
                    <a:pt x="6727" y="1"/>
                    <a:pt x="665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5255;p57">
              <a:extLst>
                <a:ext uri="{FF2B5EF4-FFF2-40B4-BE49-F238E27FC236}">
                  <a16:creationId xmlns:a16="http://schemas.microsoft.com/office/drawing/2014/main" id="{D13C3910-4A7C-E2E1-0AAF-39FB73535E84}"/>
                </a:ext>
              </a:extLst>
            </p:cNvPr>
            <p:cNvSpPr/>
            <p:nvPr/>
          </p:nvSpPr>
          <p:spPr>
            <a:xfrm>
              <a:off x="4609375" y="675850"/>
              <a:ext cx="447100" cy="292550"/>
            </a:xfrm>
            <a:custGeom>
              <a:avLst/>
              <a:gdLst/>
              <a:ahLst/>
              <a:cxnLst/>
              <a:rect l="l" t="t" r="r" b="b"/>
              <a:pathLst>
                <a:path w="17884" h="11702" extrusionOk="0">
                  <a:moveTo>
                    <a:pt x="7030" y="1"/>
                  </a:moveTo>
                  <a:cubicBezTo>
                    <a:pt x="6785" y="1"/>
                    <a:pt x="6540" y="33"/>
                    <a:pt x="6302" y="107"/>
                  </a:cubicBezTo>
                  <a:cubicBezTo>
                    <a:pt x="4861" y="558"/>
                    <a:pt x="5179" y="1791"/>
                    <a:pt x="5179" y="1791"/>
                  </a:cubicBezTo>
                  <a:cubicBezTo>
                    <a:pt x="5179" y="1791"/>
                    <a:pt x="5047" y="1778"/>
                    <a:pt x="4834" y="1778"/>
                  </a:cubicBezTo>
                  <a:cubicBezTo>
                    <a:pt x="4196" y="1778"/>
                    <a:pt x="2824" y="1893"/>
                    <a:pt x="2041" y="2810"/>
                  </a:cubicBezTo>
                  <a:cubicBezTo>
                    <a:pt x="996" y="4035"/>
                    <a:pt x="1991" y="5056"/>
                    <a:pt x="1991" y="5056"/>
                  </a:cubicBezTo>
                  <a:cubicBezTo>
                    <a:pt x="1991" y="5056"/>
                    <a:pt x="1" y="6102"/>
                    <a:pt x="1786" y="8143"/>
                  </a:cubicBezTo>
                  <a:cubicBezTo>
                    <a:pt x="1786" y="8143"/>
                    <a:pt x="945" y="9342"/>
                    <a:pt x="2399" y="10057"/>
                  </a:cubicBezTo>
                  <a:cubicBezTo>
                    <a:pt x="2399" y="10057"/>
                    <a:pt x="2653" y="10989"/>
                    <a:pt x="3100" y="11378"/>
                  </a:cubicBezTo>
                  <a:cubicBezTo>
                    <a:pt x="3100" y="11378"/>
                    <a:pt x="3445" y="10874"/>
                    <a:pt x="3216" y="9981"/>
                  </a:cubicBezTo>
                  <a:cubicBezTo>
                    <a:pt x="3216" y="9981"/>
                    <a:pt x="3955" y="8910"/>
                    <a:pt x="3445" y="7813"/>
                  </a:cubicBezTo>
                  <a:lnTo>
                    <a:pt x="3445" y="7813"/>
                  </a:lnTo>
                  <a:cubicBezTo>
                    <a:pt x="3445" y="7813"/>
                    <a:pt x="3510" y="7822"/>
                    <a:pt x="3617" y="7822"/>
                  </a:cubicBezTo>
                  <a:cubicBezTo>
                    <a:pt x="4095" y="7822"/>
                    <a:pt x="5409" y="7634"/>
                    <a:pt x="5409" y="5568"/>
                  </a:cubicBezTo>
                  <a:cubicBezTo>
                    <a:pt x="5409" y="5568"/>
                    <a:pt x="5851" y="5783"/>
                    <a:pt x="6486" y="5783"/>
                  </a:cubicBezTo>
                  <a:cubicBezTo>
                    <a:pt x="6804" y="5783"/>
                    <a:pt x="7170" y="5729"/>
                    <a:pt x="7553" y="5568"/>
                  </a:cubicBezTo>
                  <a:cubicBezTo>
                    <a:pt x="8700" y="5083"/>
                    <a:pt x="8700" y="4419"/>
                    <a:pt x="8700" y="4419"/>
                  </a:cubicBezTo>
                  <a:cubicBezTo>
                    <a:pt x="8700" y="4419"/>
                    <a:pt x="8854" y="5670"/>
                    <a:pt x="10256" y="5746"/>
                  </a:cubicBezTo>
                  <a:cubicBezTo>
                    <a:pt x="10316" y="5749"/>
                    <a:pt x="10375" y="5751"/>
                    <a:pt x="10432" y="5751"/>
                  </a:cubicBezTo>
                  <a:cubicBezTo>
                    <a:pt x="11707" y="5751"/>
                    <a:pt x="12246" y="4980"/>
                    <a:pt x="12246" y="4980"/>
                  </a:cubicBezTo>
                  <a:lnTo>
                    <a:pt x="12246" y="4980"/>
                  </a:lnTo>
                  <a:cubicBezTo>
                    <a:pt x="12246" y="4980"/>
                    <a:pt x="12076" y="6506"/>
                    <a:pt x="13591" y="6506"/>
                  </a:cubicBezTo>
                  <a:cubicBezTo>
                    <a:pt x="13738" y="6506"/>
                    <a:pt x="13901" y="6491"/>
                    <a:pt x="14082" y="6460"/>
                  </a:cubicBezTo>
                  <a:cubicBezTo>
                    <a:pt x="14082" y="6460"/>
                    <a:pt x="14082" y="6460"/>
                    <a:pt x="14082" y="6460"/>
                  </a:cubicBezTo>
                  <a:lnTo>
                    <a:pt x="14082" y="6460"/>
                  </a:lnTo>
                  <a:cubicBezTo>
                    <a:pt x="14085" y="6460"/>
                    <a:pt x="13907" y="7274"/>
                    <a:pt x="14977" y="7657"/>
                  </a:cubicBezTo>
                  <a:cubicBezTo>
                    <a:pt x="14977" y="7657"/>
                    <a:pt x="13957" y="8423"/>
                    <a:pt x="15284" y="9775"/>
                  </a:cubicBezTo>
                  <a:cubicBezTo>
                    <a:pt x="15284" y="9775"/>
                    <a:pt x="14803" y="10645"/>
                    <a:pt x="15310" y="11702"/>
                  </a:cubicBezTo>
                  <a:cubicBezTo>
                    <a:pt x="15310" y="11702"/>
                    <a:pt x="16252" y="11332"/>
                    <a:pt x="16099" y="10107"/>
                  </a:cubicBezTo>
                  <a:cubicBezTo>
                    <a:pt x="16099" y="10107"/>
                    <a:pt x="17297" y="9494"/>
                    <a:pt x="16583" y="7760"/>
                  </a:cubicBezTo>
                  <a:lnTo>
                    <a:pt x="16583" y="7760"/>
                  </a:lnTo>
                  <a:cubicBezTo>
                    <a:pt x="16583" y="7760"/>
                    <a:pt x="16585" y="7760"/>
                    <a:pt x="16587" y="7760"/>
                  </a:cubicBezTo>
                  <a:cubicBezTo>
                    <a:pt x="16634" y="7760"/>
                    <a:pt x="17090" y="7737"/>
                    <a:pt x="17475" y="6868"/>
                  </a:cubicBezTo>
                  <a:cubicBezTo>
                    <a:pt x="17883" y="5949"/>
                    <a:pt x="17042" y="5159"/>
                    <a:pt x="17042" y="5159"/>
                  </a:cubicBezTo>
                  <a:cubicBezTo>
                    <a:pt x="17042" y="5159"/>
                    <a:pt x="17619" y="4196"/>
                    <a:pt x="16888" y="3220"/>
                  </a:cubicBezTo>
                  <a:cubicBezTo>
                    <a:pt x="16616" y="2857"/>
                    <a:pt x="16283" y="2756"/>
                    <a:pt x="15997" y="2756"/>
                  </a:cubicBezTo>
                  <a:cubicBezTo>
                    <a:pt x="15641" y="2756"/>
                    <a:pt x="15358" y="2913"/>
                    <a:pt x="15358" y="2913"/>
                  </a:cubicBezTo>
                  <a:cubicBezTo>
                    <a:pt x="15358" y="2913"/>
                    <a:pt x="15129" y="1077"/>
                    <a:pt x="13750" y="1026"/>
                  </a:cubicBezTo>
                  <a:cubicBezTo>
                    <a:pt x="13689" y="1024"/>
                    <a:pt x="13629" y="1022"/>
                    <a:pt x="13572" y="1022"/>
                  </a:cubicBezTo>
                  <a:cubicBezTo>
                    <a:pt x="12340" y="1022"/>
                    <a:pt x="11990" y="1511"/>
                    <a:pt x="11990" y="1511"/>
                  </a:cubicBezTo>
                  <a:cubicBezTo>
                    <a:pt x="11990" y="1511"/>
                    <a:pt x="11824" y="563"/>
                    <a:pt x="11034" y="563"/>
                  </a:cubicBezTo>
                  <a:cubicBezTo>
                    <a:pt x="11005" y="563"/>
                    <a:pt x="10975" y="564"/>
                    <a:pt x="10944" y="567"/>
                  </a:cubicBezTo>
                  <a:cubicBezTo>
                    <a:pt x="10077" y="642"/>
                    <a:pt x="10077" y="1229"/>
                    <a:pt x="10077" y="1229"/>
                  </a:cubicBezTo>
                  <a:cubicBezTo>
                    <a:pt x="10077" y="1229"/>
                    <a:pt x="8546" y="1"/>
                    <a:pt x="703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5256;p57">
              <a:extLst>
                <a:ext uri="{FF2B5EF4-FFF2-40B4-BE49-F238E27FC236}">
                  <a16:creationId xmlns:a16="http://schemas.microsoft.com/office/drawing/2014/main" id="{04355A3F-5C9C-3D5F-8CD1-92880A8061F7}"/>
                </a:ext>
              </a:extLst>
            </p:cNvPr>
            <p:cNvSpPr/>
            <p:nvPr/>
          </p:nvSpPr>
          <p:spPr>
            <a:xfrm>
              <a:off x="4631225" y="678900"/>
              <a:ext cx="424575" cy="289450"/>
            </a:xfrm>
            <a:custGeom>
              <a:avLst/>
              <a:gdLst/>
              <a:ahLst/>
              <a:cxnLst/>
              <a:rect l="l" t="t" r="r" b="b"/>
              <a:pathLst>
                <a:path w="16983" h="11578" extrusionOk="0">
                  <a:moveTo>
                    <a:pt x="7041" y="0"/>
                  </a:moveTo>
                  <a:lnTo>
                    <a:pt x="7041" y="0"/>
                  </a:lnTo>
                  <a:cubicBezTo>
                    <a:pt x="7793" y="318"/>
                    <a:pt x="8823" y="954"/>
                    <a:pt x="8697" y="1386"/>
                  </a:cubicBezTo>
                  <a:cubicBezTo>
                    <a:pt x="8623" y="1640"/>
                    <a:pt x="8440" y="1714"/>
                    <a:pt x="8252" y="1714"/>
                  </a:cubicBezTo>
                  <a:cubicBezTo>
                    <a:pt x="7983" y="1714"/>
                    <a:pt x="7703" y="1564"/>
                    <a:pt x="7703" y="1564"/>
                  </a:cubicBezTo>
                  <a:lnTo>
                    <a:pt x="7703" y="1564"/>
                  </a:lnTo>
                  <a:cubicBezTo>
                    <a:pt x="7703" y="1565"/>
                    <a:pt x="8584" y="2714"/>
                    <a:pt x="8044" y="2714"/>
                  </a:cubicBezTo>
                  <a:cubicBezTo>
                    <a:pt x="8033" y="2714"/>
                    <a:pt x="8021" y="2714"/>
                    <a:pt x="8008" y="2713"/>
                  </a:cubicBezTo>
                  <a:cubicBezTo>
                    <a:pt x="7974" y="2710"/>
                    <a:pt x="7940" y="2709"/>
                    <a:pt x="7904" y="2709"/>
                  </a:cubicBezTo>
                  <a:cubicBezTo>
                    <a:pt x="7309" y="2709"/>
                    <a:pt x="6597" y="3095"/>
                    <a:pt x="6597" y="3095"/>
                  </a:cubicBezTo>
                  <a:cubicBezTo>
                    <a:pt x="6597" y="3095"/>
                    <a:pt x="6816" y="3044"/>
                    <a:pt x="7068" y="3044"/>
                  </a:cubicBezTo>
                  <a:cubicBezTo>
                    <a:pt x="7319" y="3044"/>
                    <a:pt x="7601" y="3095"/>
                    <a:pt x="7729" y="3299"/>
                  </a:cubicBezTo>
                  <a:cubicBezTo>
                    <a:pt x="7985" y="3706"/>
                    <a:pt x="7754" y="4090"/>
                    <a:pt x="6174" y="4676"/>
                  </a:cubicBezTo>
                  <a:cubicBezTo>
                    <a:pt x="5851" y="4795"/>
                    <a:pt x="5589" y="4843"/>
                    <a:pt x="5376" y="4843"/>
                  </a:cubicBezTo>
                  <a:cubicBezTo>
                    <a:pt x="4545" y="4843"/>
                    <a:pt x="4465" y="4116"/>
                    <a:pt x="4465" y="4115"/>
                  </a:cubicBezTo>
                  <a:lnTo>
                    <a:pt x="4465" y="4115"/>
                  </a:lnTo>
                  <a:cubicBezTo>
                    <a:pt x="4465" y="4116"/>
                    <a:pt x="4515" y="5544"/>
                    <a:pt x="3904" y="5926"/>
                  </a:cubicBezTo>
                  <a:cubicBezTo>
                    <a:pt x="3817" y="5981"/>
                    <a:pt x="3738" y="6004"/>
                    <a:pt x="3666" y="6004"/>
                  </a:cubicBezTo>
                  <a:cubicBezTo>
                    <a:pt x="3238" y="6004"/>
                    <a:pt x="3088" y="5160"/>
                    <a:pt x="3088" y="5160"/>
                  </a:cubicBezTo>
                  <a:cubicBezTo>
                    <a:pt x="3088" y="5160"/>
                    <a:pt x="2651" y="6951"/>
                    <a:pt x="1333" y="6951"/>
                  </a:cubicBezTo>
                  <a:cubicBezTo>
                    <a:pt x="1298" y="6951"/>
                    <a:pt x="1262" y="6950"/>
                    <a:pt x="1226" y="6947"/>
                  </a:cubicBezTo>
                  <a:cubicBezTo>
                    <a:pt x="377" y="6885"/>
                    <a:pt x="303" y="6198"/>
                    <a:pt x="377" y="5665"/>
                  </a:cubicBezTo>
                  <a:lnTo>
                    <a:pt x="377" y="5665"/>
                  </a:lnTo>
                  <a:cubicBezTo>
                    <a:pt x="81" y="6182"/>
                    <a:pt x="0" y="6968"/>
                    <a:pt x="920" y="8019"/>
                  </a:cubicBezTo>
                  <a:cubicBezTo>
                    <a:pt x="920" y="8019"/>
                    <a:pt x="78" y="9218"/>
                    <a:pt x="1532" y="9933"/>
                  </a:cubicBezTo>
                  <a:cubicBezTo>
                    <a:pt x="1532" y="9933"/>
                    <a:pt x="1785" y="10865"/>
                    <a:pt x="2232" y="11254"/>
                  </a:cubicBezTo>
                  <a:cubicBezTo>
                    <a:pt x="2232" y="11254"/>
                    <a:pt x="2578" y="10749"/>
                    <a:pt x="2349" y="9857"/>
                  </a:cubicBezTo>
                  <a:cubicBezTo>
                    <a:pt x="2349" y="9857"/>
                    <a:pt x="2585" y="9512"/>
                    <a:pt x="2699" y="9013"/>
                  </a:cubicBezTo>
                  <a:lnTo>
                    <a:pt x="2699" y="9013"/>
                  </a:lnTo>
                  <a:cubicBezTo>
                    <a:pt x="2382" y="9301"/>
                    <a:pt x="2164" y="9405"/>
                    <a:pt x="2021" y="9405"/>
                  </a:cubicBezTo>
                  <a:cubicBezTo>
                    <a:pt x="1677" y="9405"/>
                    <a:pt x="1762" y="8802"/>
                    <a:pt x="1914" y="8683"/>
                  </a:cubicBezTo>
                  <a:cubicBezTo>
                    <a:pt x="2086" y="8550"/>
                    <a:pt x="2483" y="8148"/>
                    <a:pt x="2675" y="7952"/>
                  </a:cubicBezTo>
                  <a:cubicBezTo>
                    <a:pt x="2649" y="7864"/>
                    <a:pt x="2619" y="7777"/>
                    <a:pt x="2578" y="7689"/>
                  </a:cubicBezTo>
                  <a:lnTo>
                    <a:pt x="2578" y="7689"/>
                  </a:lnTo>
                  <a:cubicBezTo>
                    <a:pt x="2578" y="7689"/>
                    <a:pt x="2642" y="7698"/>
                    <a:pt x="2748" y="7698"/>
                  </a:cubicBezTo>
                  <a:cubicBezTo>
                    <a:pt x="3226" y="7698"/>
                    <a:pt x="4542" y="7510"/>
                    <a:pt x="4542" y="5443"/>
                  </a:cubicBezTo>
                  <a:cubicBezTo>
                    <a:pt x="4542" y="5443"/>
                    <a:pt x="4984" y="5658"/>
                    <a:pt x="5619" y="5658"/>
                  </a:cubicBezTo>
                  <a:cubicBezTo>
                    <a:pt x="5936" y="5658"/>
                    <a:pt x="6302" y="5604"/>
                    <a:pt x="6685" y="5443"/>
                  </a:cubicBezTo>
                  <a:cubicBezTo>
                    <a:pt x="7833" y="4958"/>
                    <a:pt x="7833" y="4295"/>
                    <a:pt x="7833" y="4295"/>
                  </a:cubicBezTo>
                  <a:cubicBezTo>
                    <a:pt x="7833" y="4295"/>
                    <a:pt x="7986" y="5545"/>
                    <a:pt x="9388" y="5622"/>
                  </a:cubicBezTo>
                  <a:cubicBezTo>
                    <a:pt x="9448" y="5625"/>
                    <a:pt x="9507" y="5626"/>
                    <a:pt x="9565" y="5626"/>
                  </a:cubicBezTo>
                  <a:cubicBezTo>
                    <a:pt x="10841" y="5626"/>
                    <a:pt x="11378" y="4856"/>
                    <a:pt x="11378" y="4856"/>
                  </a:cubicBezTo>
                  <a:lnTo>
                    <a:pt x="11378" y="4856"/>
                  </a:lnTo>
                  <a:cubicBezTo>
                    <a:pt x="11378" y="4856"/>
                    <a:pt x="11209" y="6382"/>
                    <a:pt x="12724" y="6382"/>
                  </a:cubicBezTo>
                  <a:cubicBezTo>
                    <a:pt x="12871" y="6382"/>
                    <a:pt x="13035" y="6367"/>
                    <a:pt x="13215" y="6336"/>
                  </a:cubicBezTo>
                  <a:lnTo>
                    <a:pt x="13215" y="6336"/>
                  </a:lnTo>
                  <a:cubicBezTo>
                    <a:pt x="13215" y="6336"/>
                    <a:pt x="13036" y="7152"/>
                    <a:pt x="14107" y="7534"/>
                  </a:cubicBezTo>
                  <a:cubicBezTo>
                    <a:pt x="14107" y="7534"/>
                    <a:pt x="14010" y="7607"/>
                    <a:pt x="13914" y="7748"/>
                  </a:cubicBezTo>
                  <a:cubicBezTo>
                    <a:pt x="14273" y="7952"/>
                    <a:pt x="15351" y="8616"/>
                    <a:pt x="14923" y="9064"/>
                  </a:cubicBezTo>
                  <a:cubicBezTo>
                    <a:pt x="14855" y="9136"/>
                    <a:pt x="14780" y="9167"/>
                    <a:pt x="14700" y="9167"/>
                  </a:cubicBezTo>
                  <a:cubicBezTo>
                    <a:pt x="14375" y="9167"/>
                    <a:pt x="13982" y="8651"/>
                    <a:pt x="13735" y="8269"/>
                  </a:cubicBezTo>
                  <a:lnTo>
                    <a:pt x="13735" y="8269"/>
                  </a:lnTo>
                  <a:cubicBezTo>
                    <a:pt x="13713" y="8617"/>
                    <a:pt x="13856" y="9081"/>
                    <a:pt x="14414" y="9650"/>
                  </a:cubicBezTo>
                  <a:cubicBezTo>
                    <a:pt x="14414" y="9650"/>
                    <a:pt x="14380" y="9711"/>
                    <a:pt x="14340" y="9820"/>
                  </a:cubicBezTo>
                  <a:cubicBezTo>
                    <a:pt x="14611" y="10185"/>
                    <a:pt x="14801" y="10513"/>
                    <a:pt x="14566" y="10721"/>
                  </a:cubicBezTo>
                  <a:cubicBezTo>
                    <a:pt x="14507" y="10773"/>
                    <a:pt x="14452" y="10796"/>
                    <a:pt x="14399" y="10796"/>
                  </a:cubicBezTo>
                  <a:cubicBezTo>
                    <a:pt x="14331" y="10796"/>
                    <a:pt x="14268" y="10757"/>
                    <a:pt x="14211" y="10693"/>
                  </a:cubicBezTo>
                  <a:lnTo>
                    <a:pt x="14211" y="10693"/>
                  </a:lnTo>
                  <a:cubicBezTo>
                    <a:pt x="14224" y="10958"/>
                    <a:pt x="14287" y="11259"/>
                    <a:pt x="14441" y="11578"/>
                  </a:cubicBezTo>
                  <a:cubicBezTo>
                    <a:pt x="14441" y="11578"/>
                    <a:pt x="15381" y="11207"/>
                    <a:pt x="15229" y="9982"/>
                  </a:cubicBezTo>
                  <a:cubicBezTo>
                    <a:pt x="15229" y="9982"/>
                    <a:pt x="16428" y="9369"/>
                    <a:pt x="15714" y="7635"/>
                  </a:cubicBezTo>
                  <a:lnTo>
                    <a:pt x="15714" y="7635"/>
                  </a:lnTo>
                  <a:cubicBezTo>
                    <a:pt x="15714" y="7635"/>
                    <a:pt x="15715" y="7635"/>
                    <a:pt x="15717" y="7635"/>
                  </a:cubicBezTo>
                  <a:cubicBezTo>
                    <a:pt x="15763" y="7635"/>
                    <a:pt x="16219" y="7613"/>
                    <a:pt x="16606" y="6743"/>
                  </a:cubicBezTo>
                  <a:cubicBezTo>
                    <a:pt x="16983" y="5893"/>
                    <a:pt x="16292" y="5154"/>
                    <a:pt x="16186" y="5048"/>
                  </a:cubicBezTo>
                  <a:cubicBezTo>
                    <a:pt x="16146" y="5099"/>
                    <a:pt x="16116" y="5133"/>
                    <a:pt x="16110" y="5138"/>
                  </a:cubicBezTo>
                  <a:cubicBezTo>
                    <a:pt x="16076" y="5165"/>
                    <a:pt x="16477" y="6566"/>
                    <a:pt x="15049" y="6692"/>
                  </a:cubicBezTo>
                  <a:cubicBezTo>
                    <a:pt x="14986" y="6698"/>
                    <a:pt x="14925" y="6701"/>
                    <a:pt x="14868" y="6701"/>
                  </a:cubicBezTo>
                  <a:cubicBezTo>
                    <a:pt x="13636" y="6701"/>
                    <a:pt x="13798" y="5442"/>
                    <a:pt x="13798" y="5442"/>
                  </a:cubicBezTo>
                  <a:lnTo>
                    <a:pt x="13798" y="5442"/>
                  </a:lnTo>
                  <a:cubicBezTo>
                    <a:pt x="13684" y="5474"/>
                    <a:pt x="13581" y="5489"/>
                    <a:pt x="13489" y="5489"/>
                  </a:cubicBezTo>
                  <a:cubicBezTo>
                    <a:pt x="12863" y="5489"/>
                    <a:pt x="12727" y="4829"/>
                    <a:pt x="12727" y="4829"/>
                  </a:cubicBezTo>
                  <a:cubicBezTo>
                    <a:pt x="12433" y="4968"/>
                    <a:pt x="12188" y="5023"/>
                    <a:pt x="11983" y="5023"/>
                  </a:cubicBezTo>
                  <a:cubicBezTo>
                    <a:pt x="11210" y="5023"/>
                    <a:pt x="11018" y="4242"/>
                    <a:pt x="11018" y="4242"/>
                  </a:cubicBezTo>
                  <a:cubicBezTo>
                    <a:pt x="11018" y="4242"/>
                    <a:pt x="10367" y="4434"/>
                    <a:pt x="9741" y="4434"/>
                  </a:cubicBezTo>
                  <a:cubicBezTo>
                    <a:pt x="9323" y="4434"/>
                    <a:pt x="8916" y="4349"/>
                    <a:pt x="8722" y="4063"/>
                  </a:cubicBezTo>
                  <a:cubicBezTo>
                    <a:pt x="8237" y="3349"/>
                    <a:pt x="10074" y="3171"/>
                    <a:pt x="10074" y="3171"/>
                  </a:cubicBezTo>
                  <a:cubicBezTo>
                    <a:pt x="10074" y="3171"/>
                    <a:pt x="9487" y="3018"/>
                    <a:pt x="9029" y="2355"/>
                  </a:cubicBezTo>
                  <a:cubicBezTo>
                    <a:pt x="8570" y="1691"/>
                    <a:pt x="9999" y="1435"/>
                    <a:pt x="9999" y="1435"/>
                  </a:cubicBezTo>
                  <a:cubicBezTo>
                    <a:pt x="9999" y="1435"/>
                    <a:pt x="9770" y="1256"/>
                    <a:pt x="9591" y="875"/>
                  </a:cubicBezTo>
                  <a:cubicBezTo>
                    <a:pt x="9552" y="791"/>
                    <a:pt x="9628" y="657"/>
                    <a:pt x="9771" y="498"/>
                  </a:cubicBezTo>
                  <a:lnTo>
                    <a:pt x="9771" y="498"/>
                  </a:lnTo>
                  <a:cubicBezTo>
                    <a:pt x="9208" y="666"/>
                    <a:pt x="9207" y="1105"/>
                    <a:pt x="9207" y="1105"/>
                  </a:cubicBezTo>
                  <a:cubicBezTo>
                    <a:pt x="9207" y="1105"/>
                    <a:pt x="8216" y="310"/>
                    <a:pt x="704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5257;p57">
              <a:extLst>
                <a:ext uri="{FF2B5EF4-FFF2-40B4-BE49-F238E27FC236}">
                  <a16:creationId xmlns:a16="http://schemas.microsoft.com/office/drawing/2014/main" id="{EDA5E277-0F8C-59B4-34D1-6D41670DBA90}"/>
                </a:ext>
              </a:extLst>
            </p:cNvPr>
            <p:cNvSpPr/>
            <p:nvPr/>
          </p:nvSpPr>
          <p:spPr>
            <a:xfrm>
              <a:off x="4670625" y="904225"/>
              <a:ext cx="26775" cy="24050"/>
            </a:xfrm>
            <a:custGeom>
              <a:avLst/>
              <a:gdLst/>
              <a:ahLst/>
              <a:cxnLst/>
              <a:rect l="l" t="t" r="r" b="b"/>
              <a:pathLst>
                <a:path w="1071" h="962" extrusionOk="0">
                  <a:moveTo>
                    <a:pt x="1044" y="1"/>
                  </a:moveTo>
                  <a:cubicBezTo>
                    <a:pt x="1016" y="1"/>
                    <a:pt x="941" y="176"/>
                    <a:pt x="852" y="331"/>
                  </a:cubicBezTo>
                  <a:cubicBezTo>
                    <a:pt x="806" y="412"/>
                    <a:pt x="753" y="487"/>
                    <a:pt x="711" y="537"/>
                  </a:cubicBezTo>
                  <a:cubicBezTo>
                    <a:pt x="668" y="588"/>
                    <a:pt x="636" y="617"/>
                    <a:pt x="636" y="617"/>
                  </a:cubicBezTo>
                  <a:cubicBezTo>
                    <a:pt x="636" y="617"/>
                    <a:pt x="612" y="651"/>
                    <a:pt x="564" y="694"/>
                  </a:cubicBezTo>
                  <a:cubicBezTo>
                    <a:pt x="517" y="736"/>
                    <a:pt x="444" y="786"/>
                    <a:pt x="363" y="818"/>
                  </a:cubicBezTo>
                  <a:cubicBezTo>
                    <a:pt x="292" y="847"/>
                    <a:pt x="215" y="861"/>
                    <a:pt x="152" y="861"/>
                  </a:cubicBezTo>
                  <a:cubicBezTo>
                    <a:pt x="144" y="861"/>
                    <a:pt x="136" y="860"/>
                    <a:pt x="128" y="860"/>
                  </a:cubicBezTo>
                  <a:cubicBezTo>
                    <a:pt x="81" y="858"/>
                    <a:pt x="44" y="850"/>
                    <a:pt x="23" y="850"/>
                  </a:cubicBezTo>
                  <a:cubicBezTo>
                    <a:pt x="14" y="850"/>
                    <a:pt x="8" y="852"/>
                    <a:pt x="7" y="856"/>
                  </a:cubicBezTo>
                  <a:cubicBezTo>
                    <a:pt x="0" y="866"/>
                    <a:pt x="37" y="905"/>
                    <a:pt x="112" y="933"/>
                  </a:cubicBezTo>
                  <a:cubicBezTo>
                    <a:pt x="158" y="951"/>
                    <a:pt x="218" y="962"/>
                    <a:pt x="282" y="962"/>
                  </a:cubicBezTo>
                  <a:cubicBezTo>
                    <a:pt x="320" y="962"/>
                    <a:pt x="361" y="958"/>
                    <a:pt x="401" y="949"/>
                  </a:cubicBezTo>
                  <a:cubicBezTo>
                    <a:pt x="506" y="928"/>
                    <a:pt x="603" y="880"/>
                    <a:pt x="670" y="834"/>
                  </a:cubicBezTo>
                  <a:cubicBezTo>
                    <a:pt x="736" y="790"/>
                    <a:pt x="775" y="749"/>
                    <a:pt x="775" y="749"/>
                  </a:cubicBezTo>
                  <a:cubicBezTo>
                    <a:pt x="775" y="749"/>
                    <a:pt x="810" y="710"/>
                    <a:pt x="852" y="643"/>
                  </a:cubicBezTo>
                  <a:cubicBezTo>
                    <a:pt x="895" y="578"/>
                    <a:pt x="940" y="484"/>
                    <a:pt x="974" y="390"/>
                  </a:cubicBezTo>
                  <a:cubicBezTo>
                    <a:pt x="1040" y="200"/>
                    <a:pt x="1071" y="9"/>
                    <a:pt x="1046" y="1"/>
                  </a:cubicBezTo>
                  <a:cubicBezTo>
                    <a:pt x="1046" y="1"/>
                    <a:pt x="1045" y="1"/>
                    <a:pt x="104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5258;p57">
              <a:extLst>
                <a:ext uri="{FF2B5EF4-FFF2-40B4-BE49-F238E27FC236}">
                  <a16:creationId xmlns:a16="http://schemas.microsoft.com/office/drawing/2014/main" id="{29F5953D-AA4A-B73D-6F83-5F05BFA1055D}"/>
                </a:ext>
              </a:extLst>
            </p:cNvPr>
            <p:cNvSpPr/>
            <p:nvPr/>
          </p:nvSpPr>
          <p:spPr>
            <a:xfrm>
              <a:off x="4666375" y="831400"/>
              <a:ext cx="43250" cy="46475"/>
            </a:xfrm>
            <a:custGeom>
              <a:avLst/>
              <a:gdLst/>
              <a:ahLst/>
              <a:cxnLst/>
              <a:rect l="l" t="t" r="r" b="b"/>
              <a:pathLst>
                <a:path w="1730" h="1859" extrusionOk="0">
                  <a:moveTo>
                    <a:pt x="1663" y="0"/>
                  </a:moveTo>
                  <a:lnTo>
                    <a:pt x="1663" y="0"/>
                  </a:lnTo>
                  <a:cubicBezTo>
                    <a:pt x="1663" y="0"/>
                    <a:pt x="1663" y="0"/>
                    <a:pt x="1663" y="0"/>
                  </a:cubicBezTo>
                  <a:cubicBezTo>
                    <a:pt x="1636" y="0"/>
                    <a:pt x="1626" y="354"/>
                    <a:pt x="1510" y="675"/>
                  </a:cubicBezTo>
                  <a:cubicBezTo>
                    <a:pt x="1456" y="838"/>
                    <a:pt x="1377" y="987"/>
                    <a:pt x="1308" y="1090"/>
                  </a:cubicBezTo>
                  <a:cubicBezTo>
                    <a:pt x="1239" y="1194"/>
                    <a:pt x="1182" y="1254"/>
                    <a:pt x="1182" y="1254"/>
                  </a:cubicBezTo>
                  <a:cubicBezTo>
                    <a:pt x="1182" y="1254"/>
                    <a:pt x="1133" y="1321"/>
                    <a:pt x="1044" y="1408"/>
                  </a:cubicBezTo>
                  <a:cubicBezTo>
                    <a:pt x="955" y="1494"/>
                    <a:pt x="821" y="1598"/>
                    <a:pt x="669" y="1665"/>
                  </a:cubicBezTo>
                  <a:cubicBezTo>
                    <a:pt x="517" y="1738"/>
                    <a:pt x="349" y="1771"/>
                    <a:pt x="223" y="1776"/>
                  </a:cubicBezTo>
                  <a:cubicBezTo>
                    <a:pt x="211" y="1777"/>
                    <a:pt x="199" y="1777"/>
                    <a:pt x="187" y="1777"/>
                  </a:cubicBezTo>
                  <a:cubicBezTo>
                    <a:pt x="101" y="1777"/>
                    <a:pt x="41" y="1762"/>
                    <a:pt x="18" y="1762"/>
                  </a:cubicBezTo>
                  <a:cubicBezTo>
                    <a:pt x="13" y="1762"/>
                    <a:pt x="9" y="1763"/>
                    <a:pt x="8" y="1764"/>
                  </a:cubicBezTo>
                  <a:cubicBezTo>
                    <a:pt x="1" y="1775"/>
                    <a:pt x="80" y="1834"/>
                    <a:pt x="219" y="1851"/>
                  </a:cubicBezTo>
                  <a:cubicBezTo>
                    <a:pt x="255" y="1856"/>
                    <a:pt x="294" y="1858"/>
                    <a:pt x="337" y="1858"/>
                  </a:cubicBezTo>
                  <a:cubicBezTo>
                    <a:pt x="453" y="1858"/>
                    <a:pt x="590" y="1838"/>
                    <a:pt x="719" y="1792"/>
                  </a:cubicBezTo>
                  <a:cubicBezTo>
                    <a:pt x="896" y="1734"/>
                    <a:pt x="1054" y="1631"/>
                    <a:pt x="1161" y="1541"/>
                  </a:cubicBezTo>
                  <a:cubicBezTo>
                    <a:pt x="1269" y="1450"/>
                    <a:pt x="1328" y="1378"/>
                    <a:pt x="1328" y="1378"/>
                  </a:cubicBezTo>
                  <a:cubicBezTo>
                    <a:pt x="1328" y="1378"/>
                    <a:pt x="1388" y="1304"/>
                    <a:pt x="1457" y="1184"/>
                  </a:cubicBezTo>
                  <a:cubicBezTo>
                    <a:pt x="1528" y="1062"/>
                    <a:pt x="1599" y="891"/>
                    <a:pt x="1640" y="714"/>
                  </a:cubicBezTo>
                  <a:cubicBezTo>
                    <a:pt x="1730" y="360"/>
                    <a:pt x="1689" y="0"/>
                    <a:pt x="166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5259;p57">
              <a:extLst>
                <a:ext uri="{FF2B5EF4-FFF2-40B4-BE49-F238E27FC236}">
                  <a16:creationId xmlns:a16="http://schemas.microsoft.com/office/drawing/2014/main" id="{31229604-8BC4-0CBC-CCE6-02DA694453A5}"/>
                </a:ext>
              </a:extLst>
            </p:cNvPr>
            <p:cNvSpPr/>
            <p:nvPr/>
          </p:nvSpPr>
          <p:spPr>
            <a:xfrm>
              <a:off x="4698400" y="805175"/>
              <a:ext cx="48950" cy="64025"/>
            </a:xfrm>
            <a:custGeom>
              <a:avLst/>
              <a:gdLst/>
              <a:ahLst/>
              <a:cxnLst/>
              <a:rect l="l" t="t" r="r" b="b"/>
              <a:pathLst>
                <a:path w="1958" h="2561" extrusionOk="0">
                  <a:moveTo>
                    <a:pt x="1868" y="1"/>
                  </a:moveTo>
                  <a:cubicBezTo>
                    <a:pt x="1868" y="1"/>
                    <a:pt x="1868" y="1"/>
                    <a:pt x="1868" y="1"/>
                  </a:cubicBezTo>
                  <a:cubicBezTo>
                    <a:pt x="1836" y="1"/>
                    <a:pt x="1854" y="461"/>
                    <a:pt x="1793" y="906"/>
                  </a:cubicBezTo>
                  <a:cubicBezTo>
                    <a:pt x="1761" y="1127"/>
                    <a:pt x="1697" y="1339"/>
                    <a:pt x="1628" y="1485"/>
                  </a:cubicBezTo>
                  <a:cubicBezTo>
                    <a:pt x="1561" y="1633"/>
                    <a:pt x="1495" y="1717"/>
                    <a:pt x="1495" y="1717"/>
                  </a:cubicBezTo>
                  <a:cubicBezTo>
                    <a:pt x="1495" y="1717"/>
                    <a:pt x="1443" y="1812"/>
                    <a:pt x="1334" y="1930"/>
                  </a:cubicBezTo>
                  <a:cubicBezTo>
                    <a:pt x="1225" y="2048"/>
                    <a:pt x="1054" y="2187"/>
                    <a:pt x="857" y="2287"/>
                  </a:cubicBezTo>
                  <a:cubicBezTo>
                    <a:pt x="661" y="2388"/>
                    <a:pt x="446" y="2451"/>
                    <a:pt x="281" y="2483"/>
                  </a:cubicBezTo>
                  <a:cubicBezTo>
                    <a:pt x="115" y="2516"/>
                    <a:pt x="0" y="2523"/>
                    <a:pt x="0" y="2538"/>
                  </a:cubicBezTo>
                  <a:cubicBezTo>
                    <a:pt x="0" y="2547"/>
                    <a:pt x="73" y="2561"/>
                    <a:pt x="191" y="2561"/>
                  </a:cubicBezTo>
                  <a:cubicBezTo>
                    <a:pt x="221" y="2561"/>
                    <a:pt x="254" y="2560"/>
                    <a:pt x="290" y="2558"/>
                  </a:cubicBezTo>
                  <a:cubicBezTo>
                    <a:pt x="464" y="2548"/>
                    <a:pt x="697" y="2502"/>
                    <a:pt x="915" y="2410"/>
                  </a:cubicBezTo>
                  <a:cubicBezTo>
                    <a:pt x="1134" y="2319"/>
                    <a:pt x="1331" y="2180"/>
                    <a:pt x="1460" y="2053"/>
                  </a:cubicBezTo>
                  <a:cubicBezTo>
                    <a:pt x="1590" y="1926"/>
                    <a:pt x="1655" y="1823"/>
                    <a:pt x="1655" y="1823"/>
                  </a:cubicBezTo>
                  <a:cubicBezTo>
                    <a:pt x="1655" y="1823"/>
                    <a:pt x="1725" y="1721"/>
                    <a:pt x="1790" y="1553"/>
                  </a:cubicBezTo>
                  <a:cubicBezTo>
                    <a:pt x="1857" y="1386"/>
                    <a:pt x="1911" y="1152"/>
                    <a:pt x="1927" y="919"/>
                  </a:cubicBezTo>
                  <a:cubicBezTo>
                    <a:pt x="1958" y="453"/>
                    <a:pt x="1890" y="1"/>
                    <a:pt x="186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5260;p57">
              <a:extLst>
                <a:ext uri="{FF2B5EF4-FFF2-40B4-BE49-F238E27FC236}">
                  <a16:creationId xmlns:a16="http://schemas.microsoft.com/office/drawing/2014/main" id="{7AA7E06C-E930-62AD-ABFF-5EFA59FA5A6B}"/>
                </a:ext>
              </a:extLst>
            </p:cNvPr>
            <p:cNvSpPr/>
            <p:nvPr/>
          </p:nvSpPr>
          <p:spPr>
            <a:xfrm>
              <a:off x="4658425" y="766400"/>
              <a:ext cx="22975" cy="65700"/>
            </a:xfrm>
            <a:custGeom>
              <a:avLst/>
              <a:gdLst/>
              <a:ahLst/>
              <a:cxnLst/>
              <a:rect l="l" t="t" r="r" b="b"/>
              <a:pathLst>
                <a:path w="919" h="2628" extrusionOk="0">
                  <a:moveTo>
                    <a:pt x="884" y="0"/>
                  </a:moveTo>
                  <a:cubicBezTo>
                    <a:pt x="850" y="0"/>
                    <a:pt x="750" y="22"/>
                    <a:pt x="627" y="87"/>
                  </a:cubicBezTo>
                  <a:cubicBezTo>
                    <a:pt x="474" y="167"/>
                    <a:pt x="293" y="321"/>
                    <a:pt x="175" y="525"/>
                  </a:cubicBezTo>
                  <a:cubicBezTo>
                    <a:pt x="51" y="725"/>
                    <a:pt x="0" y="966"/>
                    <a:pt x="4" y="1146"/>
                  </a:cubicBezTo>
                  <a:cubicBezTo>
                    <a:pt x="5" y="1327"/>
                    <a:pt x="58" y="1446"/>
                    <a:pt x="58" y="1446"/>
                  </a:cubicBezTo>
                  <a:cubicBezTo>
                    <a:pt x="58" y="1446"/>
                    <a:pt x="73" y="1497"/>
                    <a:pt x="137" y="1586"/>
                  </a:cubicBezTo>
                  <a:cubicBezTo>
                    <a:pt x="168" y="1630"/>
                    <a:pt x="217" y="1684"/>
                    <a:pt x="289" y="1729"/>
                  </a:cubicBezTo>
                  <a:cubicBezTo>
                    <a:pt x="308" y="1740"/>
                    <a:pt x="326" y="1751"/>
                    <a:pt x="347" y="1760"/>
                  </a:cubicBezTo>
                  <a:cubicBezTo>
                    <a:pt x="358" y="1765"/>
                    <a:pt x="369" y="1770"/>
                    <a:pt x="382" y="1774"/>
                  </a:cubicBezTo>
                  <a:cubicBezTo>
                    <a:pt x="391" y="1777"/>
                    <a:pt x="403" y="1781"/>
                    <a:pt x="404" y="1782"/>
                  </a:cubicBezTo>
                  <a:lnTo>
                    <a:pt x="404" y="1782"/>
                  </a:lnTo>
                  <a:cubicBezTo>
                    <a:pt x="404" y="1782"/>
                    <a:pt x="404" y="1782"/>
                    <a:pt x="404" y="1782"/>
                  </a:cubicBezTo>
                  <a:lnTo>
                    <a:pt x="404" y="1782"/>
                  </a:lnTo>
                  <a:cubicBezTo>
                    <a:pt x="404" y="1782"/>
                    <a:pt x="404" y="1782"/>
                    <a:pt x="404" y="1782"/>
                  </a:cubicBezTo>
                  <a:cubicBezTo>
                    <a:pt x="404" y="1782"/>
                    <a:pt x="404" y="1782"/>
                    <a:pt x="404" y="1782"/>
                  </a:cubicBezTo>
                  <a:lnTo>
                    <a:pt x="404" y="1782"/>
                  </a:lnTo>
                  <a:cubicBezTo>
                    <a:pt x="407" y="1782"/>
                    <a:pt x="410" y="1783"/>
                    <a:pt x="413" y="1783"/>
                  </a:cubicBezTo>
                  <a:cubicBezTo>
                    <a:pt x="415" y="1783"/>
                    <a:pt x="418" y="1782"/>
                    <a:pt x="422" y="1782"/>
                  </a:cubicBezTo>
                  <a:cubicBezTo>
                    <a:pt x="426" y="1780"/>
                    <a:pt x="429" y="1780"/>
                    <a:pt x="430" y="1780"/>
                  </a:cubicBezTo>
                  <a:lnTo>
                    <a:pt x="430" y="1780"/>
                  </a:lnTo>
                  <a:cubicBezTo>
                    <a:pt x="434" y="1780"/>
                    <a:pt x="428" y="1785"/>
                    <a:pt x="425" y="1791"/>
                  </a:cubicBezTo>
                  <a:lnTo>
                    <a:pt x="421" y="1798"/>
                  </a:lnTo>
                  <a:cubicBezTo>
                    <a:pt x="418" y="1803"/>
                    <a:pt x="424" y="1797"/>
                    <a:pt x="409" y="1815"/>
                  </a:cubicBezTo>
                  <a:cubicBezTo>
                    <a:pt x="389" y="1844"/>
                    <a:pt x="371" y="1873"/>
                    <a:pt x="354" y="1905"/>
                  </a:cubicBezTo>
                  <a:cubicBezTo>
                    <a:pt x="284" y="2031"/>
                    <a:pt x="255" y="2196"/>
                    <a:pt x="301" y="2334"/>
                  </a:cubicBezTo>
                  <a:cubicBezTo>
                    <a:pt x="343" y="2469"/>
                    <a:pt x="439" y="2563"/>
                    <a:pt x="520" y="2600"/>
                  </a:cubicBezTo>
                  <a:cubicBezTo>
                    <a:pt x="566" y="2622"/>
                    <a:pt x="604" y="2628"/>
                    <a:pt x="629" y="2628"/>
                  </a:cubicBezTo>
                  <a:cubicBezTo>
                    <a:pt x="648" y="2628"/>
                    <a:pt x="659" y="2624"/>
                    <a:pt x="659" y="2621"/>
                  </a:cubicBezTo>
                  <a:cubicBezTo>
                    <a:pt x="661" y="2611"/>
                    <a:pt x="607" y="2601"/>
                    <a:pt x="547" y="2553"/>
                  </a:cubicBezTo>
                  <a:cubicBezTo>
                    <a:pt x="485" y="2507"/>
                    <a:pt x="418" y="2419"/>
                    <a:pt x="396" y="2307"/>
                  </a:cubicBezTo>
                  <a:cubicBezTo>
                    <a:pt x="373" y="2196"/>
                    <a:pt x="408" y="2071"/>
                    <a:pt x="473" y="1974"/>
                  </a:cubicBezTo>
                  <a:cubicBezTo>
                    <a:pt x="489" y="1950"/>
                    <a:pt x="506" y="1926"/>
                    <a:pt x="525" y="1904"/>
                  </a:cubicBezTo>
                  <a:cubicBezTo>
                    <a:pt x="531" y="1899"/>
                    <a:pt x="557" y="1868"/>
                    <a:pt x="575" y="1851"/>
                  </a:cubicBezTo>
                  <a:cubicBezTo>
                    <a:pt x="594" y="1831"/>
                    <a:pt x="620" y="1812"/>
                    <a:pt x="644" y="1791"/>
                  </a:cubicBezTo>
                  <a:cubicBezTo>
                    <a:pt x="697" y="1750"/>
                    <a:pt x="747" y="1710"/>
                    <a:pt x="797" y="1673"/>
                  </a:cubicBezTo>
                  <a:cubicBezTo>
                    <a:pt x="819" y="1655"/>
                    <a:pt x="841" y="1638"/>
                    <a:pt x="862" y="1622"/>
                  </a:cubicBezTo>
                  <a:cubicBezTo>
                    <a:pt x="882" y="1606"/>
                    <a:pt x="900" y="1591"/>
                    <a:pt x="919" y="1577"/>
                  </a:cubicBezTo>
                  <a:lnTo>
                    <a:pt x="919" y="1577"/>
                  </a:lnTo>
                  <a:cubicBezTo>
                    <a:pt x="824" y="1591"/>
                    <a:pt x="732" y="1606"/>
                    <a:pt x="644" y="1620"/>
                  </a:cubicBezTo>
                  <a:cubicBezTo>
                    <a:pt x="603" y="1626"/>
                    <a:pt x="571" y="1630"/>
                    <a:pt x="544" y="1630"/>
                  </a:cubicBezTo>
                  <a:cubicBezTo>
                    <a:pt x="518" y="1630"/>
                    <a:pt x="498" y="1627"/>
                    <a:pt x="481" y="1621"/>
                  </a:cubicBezTo>
                  <a:cubicBezTo>
                    <a:pt x="458" y="1615"/>
                    <a:pt x="452" y="1611"/>
                    <a:pt x="446" y="1609"/>
                  </a:cubicBezTo>
                  <a:cubicBezTo>
                    <a:pt x="437" y="1606"/>
                    <a:pt x="431" y="1602"/>
                    <a:pt x="424" y="1600"/>
                  </a:cubicBezTo>
                  <a:cubicBezTo>
                    <a:pt x="409" y="1593"/>
                    <a:pt x="398" y="1585"/>
                    <a:pt x="385" y="1577"/>
                  </a:cubicBezTo>
                  <a:cubicBezTo>
                    <a:pt x="339" y="1545"/>
                    <a:pt x="308" y="1509"/>
                    <a:pt x="287" y="1477"/>
                  </a:cubicBezTo>
                  <a:cubicBezTo>
                    <a:pt x="245" y="1413"/>
                    <a:pt x="235" y="1375"/>
                    <a:pt x="235" y="1375"/>
                  </a:cubicBezTo>
                  <a:cubicBezTo>
                    <a:pt x="235" y="1375"/>
                    <a:pt x="191" y="1290"/>
                    <a:pt x="180" y="1136"/>
                  </a:cubicBezTo>
                  <a:cubicBezTo>
                    <a:pt x="168" y="986"/>
                    <a:pt x="196" y="775"/>
                    <a:pt x="293" y="588"/>
                  </a:cubicBezTo>
                  <a:cubicBezTo>
                    <a:pt x="384" y="400"/>
                    <a:pt x="534" y="242"/>
                    <a:pt x="665" y="150"/>
                  </a:cubicBezTo>
                  <a:cubicBezTo>
                    <a:pt x="797" y="56"/>
                    <a:pt x="902" y="18"/>
                    <a:pt x="896" y="4"/>
                  </a:cubicBezTo>
                  <a:cubicBezTo>
                    <a:pt x="896" y="2"/>
                    <a:pt x="892" y="0"/>
                    <a:pt x="88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5261;p57">
              <a:extLst>
                <a:ext uri="{FF2B5EF4-FFF2-40B4-BE49-F238E27FC236}">
                  <a16:creationId xmlns:a16="http://schemas.microsoft.com/office/drawing/2014/main" id="{0533C513-B021-6CEE-A379-FED735DD1A02}"/>
                </a:ext>
              </a:extLst>
            </p:cNvPr>
            <p:cNvSpPr/>
            <p:nvPr/>
          </p:nvSpPr>
          <p:spPr>
            <a:xfrm>
              <a:off x="4764400" y="696325"/>
              <a:ext cx="74350" cy="38025"/>
            </a:xfrm>
            <a:custGeom>
              <a:avLst/>
              <a:gdLst/>
              <a:ahLst/>
              <a:cxnLst/>
              <a:rect l="l" t="t" r="r" b="b"/>
              <a:pathLst>
                <a:path w="2974" h="1521" extrusionOk="0">
                  <a:moveTo>
                    <a:pt x="1614" y="1"/>
                  </a:moveTo>
                  <a:cubicBezTo>
                    <a:pt x="1559" y="1"/>
                    <a:pt x="1500" y="10"/>
                    <a:pt x="1449" y="40"/>
                  </a:cubicBezTo>
                  <a:cubicBezTo>
                    <a:pt x="1376" y="77"/>
                    <a:pt x="1328" y="138"/>
                    <a:pt x="1300" y="195"/>
                  </a:cubicBezTo>
                  <a:cubicBezTo>
                    <a:pt x="1243" y="311"/>
                    <a:pt x="1247" y="420"/>
                    <a:pt x="1261" y="493"/>
                  </a:cubicBezTo>
                  <a:cubicBezTo>
                    <a:pt x="1275" y="564"/>
                    <a:pt x="1291" y="600"/>
                    <a:pt x="1291" y="600"/>
                  </a:cubicBezTo>
                  <a:cubicBezTo>
                    <a:pt x="1291" y="600"/>
                    <a:pt x="1296" y="616"/>
                    <a:pt x="1323" y="666"/>
                  </a:cubicBezTo>
                  <a:cubicBezTo>
                    <a:pt x="1331" y="680"/>
                    <a:pt x="1339" y="693"/>
                    <a:pt x="1348" y="711"/>
                  </a:cubicBezTo>
                  <a:cubicBezTo>
                    <a:pt x="1349" y="712"/>
                    <a:pt x="1349" y="713"/>
                    <a:pt x="1349" y="713"/>
                  </a:cubicBezTo>
                  <a:cubicBezTo>
                    <a:pt x="1349" y="713"/>
                    <a:pt x="1349" y="713"/>
                    <a:pt x="1349" y="713"/>
                  </a:cubicBezTo>
                  <a:cubicBezTo>
                    <a:pt x="1349" y="713"/>
                    <a:pt x="1349" y="713"/>
                    <a:pt x="1349" y="713"/>
                  </a:cubicBezTo>
                  <a:cubicBezTo>
                    <a:pt x="1352" y="713"/>
                    <a:pt x="1353" y="716"/>
                    <a:pt x="1355" y="717"/>
                  </a:cubicBezTo>
                  <a:cubicBezTo>
                    <a:pt x="1358" y="718"/>
                    <a:pt x="1359" y="719"/>
                    <a:pt x="1354" y="721"/>
                  </a:cubicBezTo>
                  <a:lnTo>
                    <a:pt x="1349" y="722"/>
                  </a:lnTo>
                  <a:lnTo>
                    <a:pt x="1332" y="722"/>
                  </a:lnTo>
                  <a:lnTo>
                    <a:pt x="1300" y="721"/>
                  </a:lnTo>
                  <a:cubicBezTo>
                    <a:pt x="1283" y="720"/>
                    <a:pt x="1266" y="720"/>
                    <a:pt x="1247" y="720"/>
                  </a:cubicBezTo>
                  <a:cubicBezTo>
                    <a:pt x="1219" y="720"/>
                    <a:pt x="1191" y="721"/>
                    <a:pt x="1161" y="724"/>
                  </a:cubicBezTo>
                  <a:cubicBezTo>
                    <a:pt x="964" y="733"/>
                    <a:pt x="737" y="801"/>
                    <a:pt x="545" y="909"/>
                  </a:cubicBezTo>
                  <a:cubicBezTo>
                    <a:pt x="353" y="1019"/>
                    <a:pt x="203" y="1169"/>
                    <a:pt x="117" y="1296"/>
                  </a:cubicBezTo>
                  <a:cubicBezTo>
                    <a:pt x="30" y="1421"/>
                    <a:pt x="1" y="1516"/>
                    <a:pt x="9" y="1521"/>
                  </a:cubicBezTo>
                  <a:cubicBezTo>
                    <a:pt x="10" y="1521"/>
                    <a:pt x="10" y="1521"/>
                    <a:pt x="11" y="1521"/>
                  </a:cubicBezTo>
                  <a:cubicBezTo>
                    <a:pt x="24" y="1521"/>
                    <a:pt x="72" y="1439"/>
                    <a:pt x="165" y="1332"/>
                  </a:cubicBezTo>
                  <a:cubicBezTo>
                    <a:pt x="262" y="1224"/>
                    <a:pt x="416" y="1098"/>
                    <a:pt x="598" y="1011"/>
                  </a:cubicBezTo>
                  <a:cubicBezTo>
                    <a:pt x="777" y="929"/>
                    <a:pt x="977" y="881"/>
                    <a:pt x="1149" y="881"/>
                  </a:cubicBezTo>
                  <a:cubicBezTo>
                    <a:pt x="1154" y="881"/>
                    <a:pt x="1160" y="881"/>
                    <a:pt x="1165" y="881"/>
                  </a:cubicBezTo>
                  <a:cubicBezTo>
                    <a:pt x="1176" y="881"/>
                    <a:pt x="1188" y="880"/>
                    <a:pt x="1199" y="880"/>
                  </a:cubicBezTo>
                  <a:cubicBezTo>
                    <a:pt x="1230" y="880"/>
                    <a:pt x="1260" y="883"/>
                    <a:pt x="1289" y="887"/>
                  </a:cubicBezTo>
                  <a:lnTo>
                    <a:pt x="1316" y="889"/>
                  </a:lnTo>
                  <a:lnTo>
                    <a:pt x="1330" y="890"/>
                  </a:lnTo>
                  <a:cubicBezTo>
                    <a:pt x="1336" y="890"/>
                    <a:pt x="1353" y="894"/>
                    <a:pt x="1359" y="896"/>
                  </a:cubicBezTo>
                  <a:cubicBezTo>
                    <a:pt x="1397" y="905"/>
                    <a:pt x="1435" y="913"/>
                    <a:pt x="1471" y="921"/>
                  </a:cubicBezTo>
                  <a:cubicBezTo>
                    <a:pt x="1615" y="952"/>
                    <a:pt x="1731" y="988"/>
                    <a:pt x="1810" y="1008"/>
                  </a:cubicBezTo>
                  <a:cubicBezTo>
                    <a:pt x="1714" y="887"/>
                    <a:pt x="1637" y="790"/>
                    <a:pt x="1577" y="712"/>
                  </a:cubicBezTo>
                  <a:cubicBezTo>
                    <a:pt x="1550" y="675"/>
                    <a:pt x="1525" y="638"/>
                    <a:pt x="1509" y="612"/>
                  </a:cubicBezTo>
                  <a:cubicBezTo>
                    <a:pt x="1503" y="599"/>
                    <a:pt x="1497" y="587"/>
                    <a:pt x="1491" y="578"/>
                  </a:cubicBezTo>
                  <a:cubicBezTo>
                    <a:pt x="1471" y="539"/>
                    <a:pt x="1469" y="529"/>
                    <a:pt x="1469" y="529"/>
                  </a:cubicBezTo>
                  <a:cubicBezTo>
                    <a:pt x="1474" y="529"/>
                    <a:pt x="1400" y="419"/>
                    <a:pt x="1459" y="273"/>
                  </a:cubicBezTo>
                  <a:cubicBezTo>
                    <a:pt x="1490" y="207"/>
                    <a:pt x="1537" y="163"/>
                    <a:pt x="1635" y="163"/>
                  </a:cubicBezTo>
                  <a:cubicBezTo>
                    <a:pt x="1643" y="163"/>
                    <a:pt x="1652" y="163"/>
                    <a:pt x="1662" y="164"/>
                  </a:cubicBezTo>
                  <a:cubicBezTo>
                    <a:pt x="1780" y="174"/>
                    <a:pt x="1912" y="196"/>
                    <a:pt x="2039" y="231"/>
                  </a:cubicBezTo>
                  <a:cubicBezTo>
                    <a:pt x="2292" y="301"/>
                    <a:pt x="2530" y="428"/>
                    <a:pt x="2694" y="545"/>
                  </a:cubicBezTo>
                  <a:cubicBezTo>
                    <a:pt x="2851" y="654"/>
                    <a:pt x="2945" y="749"/>
                    <a:pt x="2964" y="749"/>
                  </a:cubicBezTo>
                  <a:cubicBezTo>
                    <a:pt x="2965" y="749"/>
                    <a:pt x="2965" y="749"/>
                    <a:pt x="2966" y="748"/>
                  </a:cubicBezTo>
                  <a:cubicBezTo>
                    <a:pt x="2973" y="740"/>
                    <a:pt x="2897" y="624"/>
                    <a:pt x="2740" y="486"/>
                  </a:cubicBezTo>
                  <a:cubicBezTo>
                    <a:pt x="2585" y="345"/>
                    <a:pt x="2348" y="193"/>
                    <a:pt x="2079" y="100"/>
                  </a:cubicBezTo>
                  <a:cubicBezTo>
                    <a:pt x="1946" y="53"/>
                    <a:pt x="1811" y="21"/>
                    <a:pt x="1674" y="4"/>
                  </a:cubicBezTo>
                  <a:cubicBezTo>
                    <a:pt x="1655" y="2"/>
                    <a:pt x="1635" y="1"/>
                    <a:pt x="1614"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5262;p57">
              <a:extLst>
                <a:ext uri="{FF2B5EF4-FFF2-40B4-BE49-F238E27FC236}">
                  <a16:creationId xmlns:a16="http://schemas.microsoft.com/office/drawing/2014/main" id="{4266E40E-D084-BF64-4BFB-D5683F285363}"/>
                </a:ext>
              </a:extLst>
            </p:cNvPr>
            <p:cNvSpPr/>
            <p:nvPr/>
          </p:nvSpPr>
          <p:spPr>
            <a:xfrm>
              <a:off x="4721250" y="721550"/>
              <a:ext cx="29975" cy="15375"/>
            </a:xfrm>
            <a:custGeom>
              <a:avLst/>
              <a:gdLst/>
              <a:ahLst/>
              <a:cxnLst/>
              <a:rect l="l" t="t" r="r" b="b"/>
              <a:pathLst>
                <a:path w="1199" h="615" extrusionOk="0">
                  <a:moveTo>
                    <a:pt x="896" y="1"/>
                  </a:moveTo>
                  <a:cubicBezTo>
                    <a:pt x="879" y="1"/>
                    <a:pt x="861" y="1"/>
                    <a:pt x="843" y="2"/>
                  </a:cubicBezTo>
                  <a:cubicBezTo>
                    <a:pt x="661" y="11"/>
                    <a:pt x="489" y="81"/>
                    <a:pt x="489" y="81"/>
                  </a:cubicBezTo>
                  <a:cubicBezTo>
                    <a:pt x="489" y="81"/>
                    <a:pt x="323" y="167"/>
                    <a:pt x="199" y="303"/>
                  </a:cubicBezTo>
                  <a:cubicBezTo>
                    <a:pt x="71" y="436"/>
                    <a:pt x="1" y="602"/>
                    <a:pt x="25" y="614"/>
                  </a:cubicBezTo>
                  <a:cubicBezTo>
                    <a:pt x="26" y="614"/>
                    <a:pt x="27" y="615"/>
                    <a:pt x="28" y="615"/>
                  </a:cubicBezTo>
                  <a:cubicBezTo>
                    <a:pt x="57" y="615"/>
                    <a:pt x="160" y="492"/>
                    <a:pt x="288" y="405"/>
                  </a:cubicBezTo>
                  <a:cubicBezTo>
                    <a:pt x="421" y="311"/>
                    <a:pt x="570" y="256"/>
                    <a:pt x="570" y="256"/>
                  </a:cubicBezTo>
                  <a:cubicBezTo>
                    <a:pt x="570" y="256"/>
                    <a:pt x="708" y="178"/>
                    <a:pt x="865" y="136"/>
                  </a:cubicBezTo>
                  <a:cubicBezTo>
                    <a:pt x="1021" y="93"/>
                    <a:pt x="1189" y="96"/>
                    <a:pt x="1194" y="69"/>
                  </a:cubicBezTo>
                  <a:cubicBezTo>
                    <a:pt x="1199" y="46"/>
                    <a:pt x="1059" y="1"/>
                    <a:pt x="89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5263;p57">
              <a:extLst>
                <a:ext uri="{FF2B5EF4-FFF2-40B4-BE49-F238E27FC236}">
                  <a16:creationId xmlns:a16="http://schemas.microsoft.com/office/drawing/2014/main" id="{1076B423-46A9-B709-0BBC-B2994A774CCA}"/>
                </a:ext>
              </a:extLst>
            </p:cNvPr>
            <p:cNvSpPr/>
            <p:nvPr/>
          </p:nvSpPr>
          <p:spPr>
            <a:xfrm>
              <a:off x="4769125" y="776275"/>
              <a:ext cx="60700" cy="41075"/>
            </a:xfrm>
            <a:custGeom>
              <a:avLst/>
              <a:gdLst/>
              <a:ahLst/>
              <a:cxnLst/>
              <a:rect l="l" t="t" r="r" b="b"/>
              <a:pathLst>
                <a:path w="2428" h="1643" extrusionOk="0">
                  <a:moveTo>
                    <a:pt x="2400" y="0"/>
                  </a:moveTo>
                  <a:cubicBezTo>
                    <a:pt x="2374" y="0"/>
                    <a:pt x="2228" y="357"/>
                    <a:pt x="1981" y="637"/>
                  </a:cubicBezTo>
                  <a:cubicBezTo>
                    <a:pt x="1858" y="781"/>
                    <a:pt x="1722" y="908"/>
                    <a:pt x="1610" y="993"/>
                  </a:cubicBezTo>
                  <a:cubicBezTo>
                    <a:pt x="1499" y="1078"/>
                    <a:pt x="1419" y="1126"/>
                    <a:pt x="1419" y="1126"/>
                  </a:cubicBezTo>
                  <a:cubicBezTo>
                    <a:pt x="1419" y="1126"/>
                    <a:pt x="1345" y="1181"/>
                    <a:pt x="1223" y="1250"/>
                  </a:cubicBezTo>
                  <a:cubicBezTo>
                    <a:pt x="1104" y="1322"/>
                    <a:pt x="934" y="1401"/>
                    <a:pt x="753" y="1457"/>
                  </a:cubicBezTo>
                  <a:cubicBezTo>
                    <a:pt x="393" y="1580"/>
                    <a:pt x="4" y="1575"/>
                    <a:pt x="3" y="1601"/>
                  </a:cubicBezTo>
                  <a:cubicBezTo>
                    <a:pt x="0" y="1616"/>
                    <a:pt x="134" y="1642"/>
                    <a:pt x="323" y="1642"/>
                  </a:cubicBezTo>
                  <a:cubicBezTo>
                    <a:pt x="459" y="1642"/>
                    <a:pt x="624" y="1629"/>
                    <a:pt x="788" y="1589"/>
                  </a:cubicBezTo>
                  <a:cubicBezTo>
                    <a:pt x="983" y="1547"/>
                    <a:pt x="1171" y="1474"/>
                    <a:pt x="1306" y="1408"/>
                  </a:cubicBezTo>
                  <a:cubicBezTo>
                    <a:pt x="1441" y="1343"/>
                    <a:pt x="1526" y="1287"/>
                    <a:pt x="1526" y="1287"/>
                  </a:cubicBezTo>
                  <a:cubicBezTo>
                    <a:pt x="1526" y="1287"/>
                    <a:pt x="1610" y="1230"/>
                    <a:pt x="1723" y="1130"/>
                  </a:cubicBezTo>
                  <a:cubicBezTo>
                    <a:pt x="1837" y="1031"/>
                    <a:pt x="1974" y="884"/>
                    <a:pt x="2090" y="721"/>
                  </a:cubicBezTo>
                  <a:cubicBezTo>
                    <a:pt x="2326" y="395"/>
                    <a:pt x="2427" y="6"/>
                    <a:pt x="2401" y="1"/>
                  </a:cubicBezTo>
                  <a:cubicBezTo>
                    <a:pt x="2400" y="1"/>
                    <a:pt x="2400" y="0"/>
                    <a:pt x="240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5264;p57">
              <a:extLst>
                <a:ext uri="{FF2B5EF4-FFF2-40B4-BE49-F238E27FC236}">
                  <a16:creationId xmlns:a16="http://schemas.microsoft.com/office/drawing/2014/main" id="{B0A1DB05-8F4B-C4B6-07DA-8ECC922E1186}"/>
                </a:ext>
              </a:extLst>
            </p:cNvPr>
            <p:cNvSpPr/>
            <p:nvPr/>
          </p:nvSpPr>
          <p:spPr>
            <a:xfrm>
              <a:off x="4787075" y="749400"/>
              <a:ext cx="34875" cy="9275"/>
            </a:xfrm>
            <a:custGeom>
              <a:avLst/>
              <a:gdLst/>
              <a:ahLst/>
              <a:cxnLst/>
              <a:rect l="l" t="t" r="r" b="b"/>
              <a:pathLst>
                <a:path w="1395" h="371" extrusionOk="0">
                  <a:moveTo>
                    <a:pt x="932" y="0"/>
                  </a:moveTo>
                  <a:cubicBezTo>
                    <a:pt x="785" y="0"/>
                    <a:pt x="660" y="20"/>
                    <a:pt x="660" y="20"/>
                  </a:cubicBezTo>
                  <a:cubicBezTo>
                    <a:pt x="660" y="20"/>
                    <a:pt x="479" y="66"/>
                    <a:pt x="313" y="149"/>
                  </a:cubicBezTo>
                  <a:cubicBezTo>
                    <a:pt x="144" y="230"/>
                    <a:pt x="0" y="343"/>
                    <a:pt x="14" y="366"/>
                  </a:cubicBezTo>
                  <a:cubicBezTo>
                    <a:pt x="16" y="369"/>
                    <a:pt x="21" y="370"/>
                    <a:pt x="28" y="370"/>
                  </a:cubicBezTo>
                  <a:cubicBezTo>
                    <a:pt x="73" y="370"/>
                    <a:pt x="215" y="314"/>
                    <a:pt x="360" y="277"/>
                  </a:cubicBezTo>
                  <a:cubicBezTo>
                    <a:pt x="528" y="231"/>
                    <a:pt x="698" y="208"/>
                    <a:pt x="698" y="208"/>
                  </a:cubicBezTo>
                  <a:cubicBezTo>
                    <a:pt x="698" y="208"/>
                    <a:pt x="863" y="164"/>
                    <a:pt x="1037" y="139"/>
                  </a:cubicBezTo>
                  <a:cubicBezTo>
                    <a:pt x="1209" y="114"/>
                    <a:pt x="1388" y="114"/>
                    <a:pt x="1391" y="87"/>
                  </a:cubicBezTo>
                  <a:cubicBezTo>
                    <a:pt x="1395" y="60"/>
                    <a:pt x="1216" y="12"/>
                    <a:pt x="1032" y="4"/>
                  </a:cubicBezTo>
                  <a:cubicBezTo>
                    <a:pt x="998" y="1"/>
                    <a:pt x="964" y="0"/>
                    <a:pt x="93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5265;p57">
              <a:extLst>
                <a:ext uri="{FF2B5EF4-FFF2-40B4-BE49-F238E27FC236}">
                  <a16:creationId xmlns:a16="http://schemas.microsoft.com/office/drawing/2014/main" id="{3457B8B0-6285-BFB1-8BAC-472F6BAD9C3E}"/>
                </a:ext>
              </a:extLst>
            </p:cNvPr>
            <p:cNvSpPr/>
            <p:nvPr/>
          </p:nvSpPr>
          <p:spPr>
            <a:xfrm>
              <a:off x="4960525" y="825350"/>
              <a:ext cx="46525" cy="46150"/>
            </a:xfrm>
            <a:custGeom>
              <a:avLst/>
              <a:gdLst/>
              <a:ahLst/>
              <a:cxnLst/>
              <a:rect l="l" t="t" r="r" b="b"/>
              <a:pathLst>
                <a:path w="1861" h="1846" extrusionOk="0">
                  <a:moveTo>
                    <a:pt x="128" y="0"/>
                  </a:moveTo>
                  <a:cubicBezTo>
                    <a:pt x="115" y="0"/>
                    <a:pt x="83" y="90"/>
                    <a:pt x="55" y="230"/>
                  </a:cubicBezTo>
                  <a:cubicBezTo>
                    <a:pt x="25" y="372"/>
                    <a:pt x="1" y="569"/>
                    <a:pt x="28" y="771"/>
                  </a:cubicBezTo>
                  <a:cubicBezTo>
                    <a:pt x="54" y="970"/>
                    <a:pt x="136" y="1160"/>
                    <a:pt x="220" y="1288"/>
                  </a:cubicBezTo>
                  <a:cubicBezTo>
                    <a:pt x="302" y="1417"/>
                    <a:pt x="377" y="1490"/>
                    <a:pt x="377" y="1490"/>
                  </a:cubicBezTo>
                  <a:cubicBezTo>
                    <a:pt x="377" y="1490"/>
                    <a:pt x="449" y="1562"/>
                    <a:pt x="578" y="1645"/>
                  </a:cubicBezTo>
                  <a:cubicBezTo>
                    <a:pt x="706" y="1729"/>
                    <a:pt x="899" y="1810"/>
                    <a:pt x="1099" y="1835"/>
                  </a:cubicBezTo>
                  <a:cubicBezTo>
                    <a:pt x="1152" y="1842"/>
                    <a:pt x="1205" y="1846"/>
                    <a:pt x="1258" y="1846"/>
                  </a:cubicBezTo>
                  <a:cubicBezTo>
                    <a:pt x="1401" y="1846"/>
                    <a:pt x="1537" y="1821"/>
                    <a:pt x="1639" y="1787"/>
                  </a:cubicBezTo>
                  <a:cubicBezTo>
                    <a:pt x="1781" y="1740"/>
                    <a:pt x="1861" y="1683"/>
                    <a:pt x="1856" y="1672"/>
                  </a:cubicBezTo>
                  <a:cubicBezTo>
                    <a:pt x="1855" y="1670"/>
                    <a:pt x="1852" y="1669"/>
                    <a:pt x="1847" y="1669"/>
                  </a:cubicBezTo>
                  <a:cubicBezTo>
                    <a:pt x="1820" y="1669"/>
                    <a:pt x="1738" y="1696"/>
                    <a:pt x="1622" y="1715"/>
                  </a:cubicBezTo>
                  <a:cubicBezTo>
                    <a:pt x="1558" y="1725"/>
                    <a:pt x="1482" y="1732"/>
                    <a:pt x="1402" y="1732"/>
                  </a:cubicBezTo>
                  <a:cubicBezTo>
                    <a:pt x="1312" y="1732"/>
                    <a:pt x="1216" y="1723"/>
                    <a:pt x="1123" y="1702"/>
                  </a:cubicBezTo>
                  <a:cubicBezTo>
                    <a:pt x="946" y="1664"/>
                    <a:pt x="786" y="1580"/>
                    <a:pt x="679" y="1500"/>
                  </a:cubicBezTo>
                  <a:cubicBezTo>
                    <a:pt x="573" y="1420"/>
                    <a:pt x="514" y="1353"/>
                    <a:pt x="514" y="1353"/>
                  </a:cubicBezTo>
                  <a:cubicBezTo>
                    <a:pt x="514" y="1353"/>
                    <a:pt x="448" y="1295"/>
                    <a:pt x="368" y="1188"/>
                  </a:cubicBezTo>
                  <a:cubicBezTo>
                    <a:pt x="286" y="1082"/>
                    <a:pt x="203" y="922"/>
                    <a:pt x="163" y="745"/>
                  </a:cubicBezTo>
                  <a:cubicBezTo>
                    <a:pt x="120" y="569"/>
                    <a:pt x="123" y="382"/>
                    <a:pt x="130" y="240"/>
                  </a:cubicBezTo>
                  <a:cubicBezTo>
                    <a:pt x="136" y="99"/>
                    <a:pt x="141" y="3"/>
                    <a:pt x="128" y="0"/>
                  </a:cubicBezTo>
                  <a:cubicBezTo>
                    <a:pt x="128" y="0"/>
                    <a:pt x="128" y="0"/>
                    <a:pt x="12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5266;p57">
              <a:extLst>
                <a:ext uri="{FF2B5EF4-FFF2-40B4-BE49-F238E27FC236}">
                  <a16:creationId xmlns:a16="http://schemas.microsoft.com/office/drawing/2014/main" id="{CB277626-1C05-BE6E-7BAD-37E5DB5FFF04}"/>
                </a:ext>
              </a:extLst>
            </p:cNvPr>
            <p:cNvSpPr/>
            <p:nvPr/>
          </p:nvSpPr>
          <p:spPr>
            <a:xfrm>
              <a:off x="4974675" y="873125"/>
              <a:ext cx="39975" cy="50500"/>
            </a:xfrm>
            <a:custGeom>
              <a:avLst/>
              <a:gdLst/>
              <a:ahLst/>
              <a:cxnLst/>
              <a:rect l="l" t="t" r="r" b="b"/>
              <a:pathLst>
                <a:path w="1599" h="2020" extrusionOk="0">
                  <a:moveTo>
                    <a:pt x="188" y="0"/>
                  </a:moveTo>
                  <a:cubicBezTo>
                    <a:pt x="174" y="0"/>
                    <a:pt x="123" y="78"/>
                    <a:pt x="79" y="209"/>
                  </a:cubicBezTo>
                  <a:cubicBezTo>
                    <a:pt x="32" y="345"/>
                    <a:pt x="0" y="538"/>
                    <a:pt x="13" y="730"/>
                  </a:cubicBezTo>
                  <a:cubicBezTo>
                    <a:pt x="24" y="923"/>
                    <a:pt x="82" y="1114"/>
                    <a:pt x="145" y="1247"/>
                  </a:cubicBezTo>
                  <a:cubicBezTo>
                    <a:pt x="208" y="1379"/>
                    <a:pt x="260" y="1459"/>
                    <a:pt x="260" y="1459"/>
                  </a:cubicBezTo>
                  <a:cubicBezTo>
                    <a:pt x="260" y="1459"/>
                    <a:pt x="314" y="1538"/>
                    <a:pt x="402" y="1650"/>
                  </a:cubicBezTo>
                  <a:cubicBezTo>
                    <a:pt x="448" y="1705"/>
                    <a:pt x="505" y="1770"/>
                    <a:pt x="580" y="1831"/>
                  </a:cubicBezTo>
                  <a:cubicBezTo>
                    <a:pt x="655" y="1892"/>
                    <a:pt x="747" y="1940"/>
                    <a:pt x="842" y="1971"/>
                  </a:cubicBezTo>
                  <a:cubicBezTo>
                    <a:pt x="962" y="2009"/>
                    <a:pt x="1083" y="2020"/>
                    <a:pt x="1191" y="2020"/>
                  </a:cubicBezTo>
                  <a:cubicBezTo>
                    <a:pt x="1255" y="2020"/>
                    <a:pt x="1314" y="2016"/>
                    <a:pt x="1366" y="2011"/>
                  </a:cubicBezTo>
                  <a:cubicBezTo>
                    <a:pt x="1507" y="1997"/>
                    <a:pt x="1599" y="1977"/>
                    <a:pt x="1597" y="1964"/>
                  </a:cubicBezTo>
                  <a:cubicBezTo>
                    <a:pt x="1595" y="1950"/>
                    <a:pt x="1503" y="1945"/>
                    <a:pt x="1365" y="1936"/>
                  </a:cubicBezTo>
                  <a:cubicBezTo>
                    <a:pt x="1230" y="1926"/>
                    <a:pt x="1046" y="1911"/>
                    <a:pt x="889" y="1843"/>
                  </a:cubicBezTo>
                  <a:cubicBezTo>
                    <a:pt x="729" y="1779"/>
                    <a:pt x="618" y="1653"/>
                    <a:pt x="544" y="1542"/>
                  </a:cubicBezTo>
                  <a:cubicBezTo>
                    <a:pt x="468" y="1434"/>
                    <a:pt x="421" y="1355"/>
                    <a:pt x="421" y="1355"/>
                  </a:cubicBezTo>
                  <a:cubicBezTo>
                    <a:pt x="421" y="1355"/>
                    <a:pt x="368" y="1283"/>
                    <a:pt x="304" y="1168"/>
                  </a:cubicBezTo>
                  <a:cubicBezTo>
                    <a:pt x="240" y="1054"/>
                    <a:pt x="176" y="890"/>
                    <a:pt x="150" y="716"/>
                  </a:cubicBezTo>
                  <a:cubicBezTo>
                    <a:pt x="122" y="542"/>
                    <a:pt x="130" y="362"/>
                    <a:pt x="152" y="229"/>
                  </a:cubicBezTo>
                  <a:cubicBezTo>
                    <a:pt x="173" y="94"/>
                    <a:pt x="203" y="6"/>
                    <a:pt x="189" y="1"/>
                  </a:cubicBezTo>
                  <a:cubicBezTo>
                    <a:pt x="189" y="0"/>
                    <a:pt x="188" y="0"/>
                    <a:pt x="18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5267;p57">
              <a:extLst>
                <a:ext uri="{FF2B5EF4-FFF2-40B4-BE49-F238E27FC236}">
                  <a16:creationId xmlns:a16="http://schemas.microsoft.com/office/drawing/2014/main" id="{62C8F7A8-60EC-5F4E-84FE-3AF678A0561A}"/>
                </a:ext>
              </a:extLst>
            </p:cNvPr>
            <p:cNvSpPr/>
            <p:nvPr/>
          </p:nvSpPr>
          <p:spPr>
            <a:xfrm>
              <a:off x="5016400" y="764425"/>
              <a:ext cx="20150" cy="56300"/>
            </a:xfrm>
            <a:custGeom>
              <a:avLst/>
              <a:gdLst/>
              <a:ahLst/>
              <a:cxnLst/>
              <a:rect l="l" t="t" r="r" b="b"/>
              <a:pathLst>
                <a:path w="806" h="2252" extrusionOk="0">
                  <a:moveTo>
                    <a:pt x="21" y="1"/>
                  </a:moveTo>
                  <a:cubicBezTo>
                    <a:pt x="18" y="1"/>
                    <a:pt x="16" y="1"/>
                    <a:pt x="15" y="3"/>
                  </a:cubicBezTo>
                  <a:cubicBezTo>
                    <a:pt x="1" y="24"/>
                    <a:pt x="269" y="214"/>
                    <a:pt x="419" y="491"/>
                  </a:cubicBezTo>
                  <a:cubicBezTo>
                    <a:pt x="495" y="625"/>
                    <a:pt x="549" y="770"/>
                    <a:pt x="574" y="882"/>
                  </a:cubicBezTo>
                  <a:cubicBezTo>
                    <a:pt x="601" y="992"/>
                    <a:pt x="606" y="1068"/>
                    <a:pt x="606" y="1068"/>
                  </a:cubicBezTo>
                  <a:cubicBezTo>
                    <a:pt x="606" y="1068"/>
                    <a:pt x="619" y="1143"/>
                    <a:pt x="623" y="1258"/>
                  </a:cubicBezTo>
                  <a:cubicBezTo>
                    <a:pt x="627" y="1371"/>
                    <a:pt x="614" y="1525"/>
                    <a:pt x="574" y="1675"/>
                  </a:cubicBezTo>
                  <a:cubicBezTo>
                    <a:pt x="501" y="1982"/>
                    <a:pt x="292" y="2234"/>
                    <a:pt x="310" y="2251"/>
                  </a:cubicBezTo>
                  <a:cubicBezTo>
                    <a:pt x="311" y="2251"/>
                    <a:pt x="312" y="2252"/>
                    <a:pt x="313" y="2252"/>
                  </a:cubicBezTo>
                  <a:cubicBezTo>
                    <a:pt x="329" y="2252"/>
                    <a:pt x="394" y="2203"/>
                    <a:pt x="470" y="2117"/>
                  </a:cubicBezTo>
                  <a:cubicBezTo>
                    <a:pt x="553" y="2022"/>
                    <a:pt x="642" y="1877"/>
                    <a:pt x="703" y="1718"/>
                  </a:cubicBezTo>
                  <a:cubicBezTo>
                    <a:pt x="763" y="1560"/>
                    <a:pt x="794" y="1390"/>
                    <a:pt x="799" y="1260"/>
                  </a:cubicBezTo>
                  <a:cubicBezTo>
                    <a:pt x="805" y="1131"/>
                    <a:pt x="795" y="1045"/>
                    <a:pt x="795" y="1045"/>
                  </a:cubicBezTo>
                  <a:cubicBezTo>
                    <a:pt x="795" y="1045"/>
                    <a:pt x="783" y="958"/>
                    <a:pt x="744" y="834"/>
                  </a:cubicBezTo>
                  <a:cubicBezTo>
                    <a:pt x="704" y="710"/>
                    <a:pt x="632" y="552"/>
                    <a:pt x="532" y="416"/>
                  </a:cubicBezTo>
                  <a:cubicBezTo>
                    <a:pt x="431" y="279"/>
                    <a:pt x="307" y="161"/>
                    <a:pt x="202" y="92"/>
                  </a:cubicBezTo>
                  <a:cubicBezTo>
                    <a:pt x="113" y="31"/>
                    <a:pt x="42" y="1"/>
                    <a:pt x="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5268;p57">
              <a:extLst>
                <a:ext uri="{FF2B5EF4-FFF2-40B4-BE49-F238E27FC236}">
                  <a16:creationId xmlns:a16="http://schemas.microsoft.com/office/drawing/2014/main" id="{FABB1A97-2F83-0957-675F-9453C4BC24E4}"/>
                </a:ext>
              </a:extLst>
            </p:cNvPr>
            <p:cNvSpPr/>
            <p:nvPr/>
          </p:nvSpPr>
          <p:spPr>
            <a:xfrm>
              <a:off x="4906675" y="778725"/>
              <a:ext cx="37900" cy="28750"/>
            </a:xfrm>
            <a:custGeom>
              <a:avLst/>
              <a:gdLst/>
              <a:ahLst/>
              <a:cxnLst/>
              <a:rect l="l" t="t" r="r" b="b"/>
              <a:pathLst>
                <a:path w="1516" h="1150" extrusionOk="0">
                  <a:moveTo>
                    <a:pt x="31" y="1"/>
                  </a:moveTo>
                  <a:cubicBezTo>
                    <a:pt x="19" y="1"/>
                    <a:pt x="0" y="69"/>
                    <a:pt x="2" y="171"/>
                  </a:cubicBezTo>
                  <a:cubicBezTo>
                    <a:pt x="2" y="277"/>
                    <a:pt x="30" y="415"/>
                    <a:pt x="85" y="546"/>
                  </a:cubicBezTo>
                  <a:cubicBezTo>
                    <a:pt x="142" y="676"/>
                    <a:pt x="227" y="793"/>
                    <a:pt x="303" y="871"/>
                  </a:cubicBezTo>
                  <a:cubicBezTo>
                    <a:pt x="378" y="949"/>
                    <a:pt x="440" y="990"/>
                    <a:pt x="440" y="990"/>
                  </a:cubicBezTo>
                  <a:cubicBezTo>
                    <a:pt x="440" y="990"/>
                    <a:pt x="501" y="1032"/>
                    <a:pt x="602" y="1071"/>
                  </a:cubicBezTo>
                  <a:cubicBezTo>
                    <a:pt x="702" y="1113"/>
                    <a:pt x="845" y="1146"/>
                    <a:pt x="986" y="1149"/>
                  </a:cubicBezTo>
                  <a:cubicBezTo>
                    <a:pt x="991" y="1149"/>
                    <a:pt x="996" y="1149"/>
                    <a:pt x="1001" y="1149"/>
                  </a:cubicBezTo>
                  <a:cubicBezTo>
                    <a:pt x="1138" y="1149"/>
                    <a:pt x="1271" y="1122"/>
                    <a:pt x="1363" y="1084"/>
                  </a:cubicBezTo>
                  <a:cubicBezTo>
                    <a:pt x="1460" y="1045"/>
                    <a:pt x="1515" y="1002"/>
                    <a:pt x="1510" y="992"/>
                  </a:cubicBezTo>
                  <a:cubicBezTo>
                    <a:pt x="1509" y="989"/>
                    <a:pt x="1505" y="988"/>
                    <a:pt x="1498" y="988"/>
                  </a:cubicBezTo>
                  <a:cubicBezTo>
                    <a:pt x="1455" y="988"/>
                    <a:pt x="1311" y="1027"/>
                    <a:pt x="1146" y="1027"/>
                  </a:cubicBezTo>
                  <a:cubicBezTo>
                    <a:pt x="1097" y="1027"/>
                    <a:pt x="1047" y="1024"/>
                    <a:pt x="996" y="1015"/>
                  </a:cubicBezTo>
                  <a:cubicBezTo>
                    <a:pt x="873" y="995"/>
                    <a:pt x="756" y="953"/>
                    <a:pt x="676" y="911"/>
                  </a:cubicBezTo>
                  <a:cubicBezTo>
                    <a:pt x="596" y="869"/>
                    <a:pt x="548" y="832"/>
                    <a:pt x="548" y="832"/>
                  </a:cubicBezTo>
                  <a:cubicBezTo>
                    <a:pt x="548" y="832"/>
                    <a:pt x="495" y="802"/>
                    <a:pt x="425" y="743"/>
                  </a:cubicBezTo>
                  <a:cubicBezTo>
                    <a:pt x="355" y="685"/>
                    <a:pt x="271" y="592"/>
                    <a:pt x="207" y="484"/>
                  </a:cubicBezTo>
                  <a:cubicBezTo>
                    <a:pt x="69" y="269"/>
                    <a:pt x="57" y="1"/>
                    <a:pt x="31" y="1"/>
                  </a:cubicBezTo>
                  <a:cubicBezTo>
                    <a:pt x="31" y="1"/>
                    <a:pt x="31" y="1"/>
                    <a:pt x="3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5269;p57">
              <a:extLst>
                <a:ext uri="{FF2B5EF4-FFF2-40B4-BE49-F238E27FC236}">
                  <a16:creationId xmlns:a16="http://schemas.microsoft.com/office/drawing/2014/main" id="{3FFE1D5E-D444-9898-7208-D0F8274B79E8}"/>
                </a:ext>
              </a:extLst>
            </p:cNvPr>
            <p:cNvSpPr/>
            <p:nvPr/>
          </p:nvSpPr>
          <p:spPr>
            <a:xfrm>
              <a:off x="4954400" y="726200"/>
              <a:ext cx="45200" cy="64350"/>
            </a:xfrm>
            <a:custGeom>
              <a:avLst/>
              <a:gdLst/>
              <a:ahLst/>
              <a:cxnLst/>
              <a:rect l="l" t="t" r="r" b="b"/>
              <a:pathLst>
                <a:path w="1808" h="2574" extrusionOk="0">
                  <a:moveTo>
                    <a:pt x="1152" y="1124"/>
                  </a:moveTo>
                  <a:cubicBezTo>
                    <a:pt x="1152" y="1124"/>
                    <a:pt x="1152" y="1124"/>
                    <a:pt x="1152" y="1125"/>
                  </a:cubicBezTo>
                  <a:lnTo>
                    <a:pt x="1152" y="1125"/>
                  </a:lnTo>
                  <a:cubicBezTo>
                    <a:pt x="1152" y="1125"/>
                    <a:pt x="1153" y="1125"/>
                    <a:pt x="1152" y="1125"/>
                  </a:cubicBezTo>
                  <a:cubicBezTo>
                    <a:pt x="1152" y="1124"/>
                    <a:pt x="1152" y="1124"/>
                    <a:pt x="1152" y="1124"/>
                  </a:cubicBezTo>
                  <a:close/>
                  <a:moveTo>
                    <a:pt x="1152" y="1125"/>
                  </a:moveTo>
                  <a:cubicBezTo>
                    <a:pt x="1152" y="1125"/>
                    <a:pt x="1152" y="1125"/>
                    <a:pt x="1152" y="1125"/>
                  </a:cubicBezTo>
                  <a:lnTo>
                    <a:pt x="1152" y="1125"/>
                  </a:lnTo>
                  <a:cubicBezTo>
                    <a:pt x="1151" y="1125"/>
                    <a:pt x="1151" y="1125"/>
                    <a:pt x="1152" y="1125"/>
                  </a:cubicBezTo>
                  <a:close/>
                  <a:moveTo>
                    <a:pt x="278" y="0"/>
                  </a:moveTo>
                  <a:cubicBezTo>
                    <a:pt x="99" y="0"/>
                    <a:pt x="1" y="73"/>
                    <a:pt x="7" y="80"/>
                  </a:cubicBezTo>
                  <a:cubicBezTo>
                    <a:pt x="8" y="83"/>
                    <a:pt x="11" y="84"/>
                    <a:pt x="16" y="84"/>
                  </a:cubicBezTo>
                  <a:cubicBezTo>
                    <a:pt x="38" y="84"/>
                    <a:pt x="100" y="65"/>
                    <a:pt x="188" y="65"/>
                  </a:cubicBezTo>
                  <a:cubicBezTo>
                    <a:pt x="218" y="65"/>
                    <a:pt x="251" y="67"/>
                    <a:pt x="286" y="73"/>
                  </a:cubicBezTo>
                  <a:cubicBezTo>
                    <a:pt x="448" y="96"/>
                    <a:pt x="655" y="203"/>
                    <a:pt x="778" y="379"/>
                  </a:cubicBezTo>
                  <a:cubicBezTo>
                    <a:pt x="906" y="552"/>
                    <a:pt x="951" y="774"/>
                    <a:pt x="961" y="938"/>
                  </a:cubicBezTo>
                  <a:cubicBezTo>
                    <a:pt x="963" y="979"/>
                    <a:pt x="963" y="1018"/>
                    <a:pt x="963" y="1051"/>
                  </a:cubicBezTo>
                  <a:cubicBezTo>
                    <a:pt x="963" y="1068"/>
                    <a:pt x="962" y="1084"/>
                    <a:pt x="962" y="1099"/>
                  </a:cubicBezTo>
                  <a:cubicBezTo>
                    <a:pt x="961" y="1125"/>
                    <a:pt x="959" y="1147"/>
                    <a:pt x="957" y="1168"/>
                  </a:cubicBezTo>
                  <a:cubicBezTo>
                    <a:pt x="951" y="1271"/>
                    <a:pt x="946" y="1329"/>
                    <a:pt x="946" y="1333"/>
                  </a:cubicBezTo>
                  <a:lnTo>
                    <a:pt x="977" y="1329"/>
                  </a:lnTo>
                  <a:cubicBezTo>
                    <a:pt x="977" y="1329"/>
                    <a:pt x="992" y="1327"/>
                    <a:pt x="1021" y="1323"/>
                  </a:cubicBezTo>
                  <a:cubicBezTo>
                    <a:pt x="1052" y="1317"/>
                    <a:pt x="1095" y="1313"/>
                    <a:pt x="1143" y="1312"/>
                  </a:cubicBezTo>
                  <a:cubicBezTo>
                    <a:pt x="1184" y="1312"/>
                    <a:pt x="1245" y="1322"/>
                    <a:pt x="1313" y="1353"/>
                  </a:cubicBezTo>
                  <a:cubicBezTo>
                    <a:pt x="1453" y="1407"/>
                    <a:pt x="1594" y="1580"/>
                    <a:pt x="1636" y="1797"/>
                  </a:cubicBezTo>
                  <a:cubicBezTo>
                    <a:pt x="1685" y="2010"/>
                    <a:pt x="1631" y="2239"/>
                    <a:pt x="1536" y="2375"/>
                  </a:cubicBezTo>
                  <a:cubicBezTo>
                    <a:pt x="1444" y="2515"/>
                    <a:pt x="1327" y="2557"/>
                    <a:pt x="1333" y="2570"/>
                  </a:cubicBezTo>
                  <a:cubicBezTo>
                    <a:pt x="1333" y="2572"/>
                    <a:pt x="1337" y="2573"/>
                    <a:pt x="1343" y="2573"/>
                  </a:cubicBezTo>
                  <a:cubicBezTo>
                    <a:pt x="1375" y="2573"/>
                    <a:pt x="1488" y="2543"/>
                    <a:pt x="1596" y="2424"/>
                  </a:cubicBezTo>
                  <a:cubicBezTo>
                    <a:pt x="1720" y="2284"/>
                    <a:pt x="1808" y="2028"/>
                    <a:pt x="1770" y="1777"/>
                  </a:cubicBezTo>
                  <a:cubicBezTo>
                    <a:pt x="1754" y="1652"/>
                    <a:pt x="1712" y="1526"/>
                    <a:pt x="1643" y="1424"/>
                  </a:cubicBezTo>
                  <a:cubicBezTo>
                    <a:pt x="1577" y="1320"/>
                    <a:pt x="1483" y="1242"/>
                    <a:pt x="1393" y="1195"/>
                  </a:cubicBezTo>
                  <a:cubicBezTo>
                    <a:pt x="1303" y="1148"/>
                    <a:pt x="1216" y="1130"/>
                    <a:pt x="1154" y="1126"/>
                  </a:cubicBezTo>
                  <a:cubicBezTo>
                    <a:pt x="1153" y="1126"/>
                    <a:pt x="1153" y="1125"/>
                    <a:pt x="1152" y="1125"/>
                  </a:cubicBezTo>
                  <a:lnTo>
                    <a:pt x="1152" y="1125"/>
                  </a:lnTo>
                  <a:cubicBezTo>
                    <a:pt x="1152" y="1125"/>
                    <a:pt x="1152" y="1125"/>
                    <a:pt x="1152" y="1125"/>
                  </a:cubicBezTo>
                  <a:cubicBezTo>
                    <a:pt x="1152" y="1125"/>
                    <a:pt x="1152" y="1125"/>
                    <a:pt x="1152" y="1125"/>
                  </a:cubicBezTo>
                  <a:lnTo>
                    <a:pt x="1152" y="1125"/>
                  </a:lnTo>
                  <a:cubicBezTo>
                    <a:pt x="1152" y="1125"/>
                    <a:pt x="1152" y="1125"/>
                    <a:pt x="1152" y="1125"/>
                  </a:cubicBezTo>
                  <a:lnTo>
                    <a:pt x="1152" y="1125"/>
                  </a:lnTo>
                  <a:cubicBezTo>
                    <a:pt x="1152" y="1125"/>
                    <a:pt x="1152" y="1125"/>
                    <a:pt x="1152" y="1125"/>
                  </a:cubicBezTo>
                  <a:lnTo>
                    <a:pt x="1152" y="1125"/>
                  </a:lnTo>
                  <a:cubicBezTo>
                    <a:pt x="1152" y="1125"/>
                    <a:pt x="1152" y="1125"/>
                    <a:pt x="1152" y="1125"/>
                  </a:cubicBezTo>
                  <a:lnTo>
                    <a:pt x="1152" y="1125"/>
                  </a:lnTo>
                  <a:cubicBezTo>
                    <a:pt x="1152" y="1124"/>
                    <a:pt x="1152" y="1122"/>
                    <a:pt x="1151" y="1119"/>
                  </a:cubicBezTo>
                  <a:cubicBezTo>
                    <a:pt x="1149" y="1100"/>
                    <a:pt x="1149" y="1077"/>
                    <a:pt x="1148" y="1050"/>
                  </a:cubicBezTo>
                  <a:cubicBezTo>
                    <a:pt x="1146" y="1011"/>
                    <a:pt x="1143" y="970"/>
                    <a:pt x="1137" y="923"/>
                  </a:cubicBezTo>
                  <a:cubicBezTo>
                    <a:pt x="1116" y="741"/>
                    <a:pt x="1050" y="491"/>
                    <a:pt x="886" y="297"/>
                  </a:cubicBezTo>
                  <a:cubicBezTo>
                    <a:pt x="723" y="99"/>
                    <a:pt x="476" y="3"/>
                    <a:pt x="294" y="1"/>
                  </a:cubicBezTo>
                  <a:cubicBezTo>
                    <a:pt x="288" y="0"/>
                    <a:pt x="283" y="0"/>
                    <a:pt x="27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5270;p57">
              <a:extLst>
                <a:ext uri="{FF2B5EF4-FFF2-40B4-BE49-F238E27FC236}">
                  <a16:creationId xmlns:a16="http://schemas.microsoft.com/office/drawing/2014/main" id="{E1CCCC1B-4B52-3C19-7270-94581ABA1DDF}"/>
                </a:ext>
              </a:extLst>
            </p:cNvPr>
            <p:cNvSpPr/>
            <p:nvPr/>
          </p:nvSpPr>
          <p:spPr>
            <a:xfrm>
              <a:off x="5016625" y="867100"/>
              <a:ext cx="25" cy="25"/>
            </a:xfrm>
            <a:custGeom>
              <a:avLst/>
              <a:gdLst/>
              <a:ahLst/>
              <a:cxnLst/>
              <a:rect l="l" t="t" r="r" b="b"/>
              <a:pathLst>
                <a:path w="1" h="1" extrusionOk="0">
                  <a:moveTo>
                    <a:pt x="0"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5271;p57">
              <a:extLst>
                <a:ext uri="{FF2B5EF4-FFF2-40B4-BE49-F238E27FC236}">
                  <a16:creationId xmlns:a16="http://schemas.microsoft.com/office/drawing/2014/main" id="{C63ED481-6C3C-5D21-2218-119A09BA3ECB}"/>
                </a:ext>
              </a:extLst>
            </p:cNvPr>
            <p:cNvSpPr/>
            <p:nvPr/>
          </p:nvSpPr>
          <p:spPr>
            <a:xfrm>
              <a:off x="5012350" y="852175"/>
              <a:ext cx="29675" cy="21025"/>
            </a:xfrm>
            <a:custGeom>
              <a:avLst/>
              <a:gdLst/>
              <a:ahLst/>
              <a:cxnLst/>
              <a:rect l="l" t="t" r="r" b="b"/>
              <a:pathLst>
                <a:path w="1187" h="841" extrusionOk="0">
                  <a:moveTo>
                    <a:pt x="1161" y="1"/>
                  </a:moveTo>
                  <a:cubicBezTo>
                    <a:pt x="1132" y="1"/>
                    <a:pt x="1041" y="156"/>
                    <a:pt x="913" y="279"/>
                  </a:cubicBezTo>
                  <a:cubicBezTo>
                    <a:pt x="849" y="343"/>
                    <a:pt x="780" y="399"/>
                    <a:pt x="727" y="438"/>
                  </a:cubicBezTo>
                  <a:cubicBezTo>
                    <a:pt x="672" y="475"/>
                    <a:pt x="635" y="498"/>
                    <a:pt x="635" y="498"/>
                  </a:cubicBezTo>
                  <a:cubicBezTo>
                    <a:pt x="635" y="498"/>
                    <a:pt x="602" y="524"/>
                    <a:pt x="547" y="563"/>
                  </a:cubicBezTo>
                  <a:cubicBezTo>
                    <a:pt x="491" y="599"/>
                    <a:pt x="415" y="646"/>
                    <a:pt x="333" y="683"/>
                  </a:cubicBezTo>
                  <a:cubicBezTo>
                    <a:pt x="250" y="720"/>
                    <a:pt x="167" y="754"/>
                    <a:pt x="109" y="758"/>
                  </a:cubicBezTo>
                  <a:cubicBezTo>
                    <a:pt x="103" y="758"/>
                    <a:pt x="98" y="759"/>
                    <a:pt x="93" y="759"/>
                  </a:cubicBezTo>
                  <a:cubicBezTo>
                    <a:pt x="48" y="759"/>
                    <a:pt x="22" y="737"/>
                    <a:pt x="9" y="737"/>
                  </a:cubicBezTo>
                  <a:cubicBezTo>
                    <a:pt x="8" y="737"/>
                    <a:pt x="7" y="737"/>
                    <a:pt x="6" y="737"/>
                  </a:cubicBezTo>
                  <a:cubicBezTo>
                    <a:pt x="1" y="740"/>
                    <a:pt x="1" y="754"/>
                    <a:pt x="14" y="776"/>
                  </a:cubicBezTo>
                  <a:cubicBezTo>
                    <a:pt x="28" y="797"/>
                    <a:pt x="60" y="819"/>
                    <a:pt x="99" y="830"/>
                  </a:cubicBezTo>
                  <a:cubicBezTo>
                    <a:pt x="124" y="838"/>
                    <a:pt x="151" y="841"/>
                    <a:pt x="180" y="841"/>
                  </a:cubicBezTo>
                  <a:cubicBezTo>
                    <a:pt x="198" y="841"/>
                    <a:pt x="217" y="840"/>
                    <a:pt x="236" y="838"/>
                  </a:cubicBezTo>
                  <a:cubicBezTo>
                    <a:pt x="282" y="830"/>
                    <a:pt x="331" y="823"/>
                    <a:pt x="379" y="809"/>
                  </a:cubicBezTo>
                  <a:cubicBezTo>
                    <a:pt x="476" y="784"/>
                    <a:pt x="568" y="747"/>
                    <a:pt x="636" y="713"/>
                  </a:cubicBezTo>
                  <a:cubicBezTo>
                    <a:pt x="703" y="679"/>
                    <a:pt x="746" y="652"/>
                    <a:pt x="746" y="652"/>
                  </a:cubicBezTo>
                  <a:cubicBezTo>
                    <a:pt x="746" y="652"/>
                    <a:pt x="785" y="621"/>
                    <a:pt x="840" y="571"/>
                  </a:cubicBezTo>
                  <a:cubicBezTo>
                    <a:pt x="895" y="519"/>
                    <a:pt x="962" y="444"/>
                    <a:pt x="1019" y="363"/>
                  </a:cubicBezTo>
                  <a:cubicBezTo>
                    <a:pt x="1136" y="200"/>
                    <a:pt x="1187" y="9"/>
                    <a:pt x="1163" y="1"/>
                  </a:cubicBezTo>
                  <a:cubicBezTo>
                    <a:pt x="1163" y="1"/>
                    <a:pt x="1162" y="1"/>
                    <a:pt x="116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5272;p57">
              <a:extLst>
                <a:ext uri="{FF2B5EF4-FFF2-40B4-BE49-F238E27FC236}">
                  <a16:creationId xmlns:a16="http://schemas.microsoft.com/office/drawing/2014/main" id="{EEDA54EB-3538-80F6-2852-9701563D39E2}"/>
                </a:ext>
              </a:extLst>
            </p:cNvPr>
            <p:cNvSpPr/>
            <p:nvPr/>
          </p:nvSpPr>
          <p:spPr>
            <a:xfrm>
              <a:off x="4857175" y="712275"/>
              <a:ext cx="31425" cy="22075"/>
            </a:xfrm>
            <a:custGeom>
              <a:avLst/>
              <a:gdLst/>
              <a:ahLst/>
              <a:cxnLst/>
              <a:rect l="l" t="t" r="r" b="b"/>
              <a:pathLst>
                <a:path w="1257" h="883" extrusionOk="0">
                  <a:moveTo>
                    <a:pt x="591" y="0"/>
                  </a:moveTo>
                  <a:cubicBezTo>
                    <a:pt x="556" y="0"/>
                    <a:pt x="522" y="3"/>
                    <a:pt x="491" y="8"/>
                  </a:cubicBezTo>
                  <a:cubicBezTo>
                    <a:pt x="392" y="22"/>
                    <a:pt x="332" y="50"/>
                    <a:pt x="332" y="50"/>
                  </a:cubicBezTo>
                  <a:cubicBezTo>
                    <a:pt x="332" y="50"/>
                    <a:pt x="270" y="77"/>
                    <a:pt x="195" y="141"/>
                  </a:cubicBezTo>
                  <a:cubicBezTo>
                    <a:pt x="120" y="205"/>
                    <a:pt x="30" y="319"/>
                    <a:pt x="18" y="457"/>
                  </a:cubicBezTo>
                  <a:cubicBezTo>
                    <a:pt x="1" y="596"/>
                    <a:pt x="60" y="720"/>
                    <a:pt x="118" y="789"/>
                  </a:cubicBezTo>
                  <a:cubicBezTo>
                    <a:pt x="168" y="853"/>
                    <a:pt x="217" y="883"/>
                    <a:pt x="233" y="883"/>
                  </a:cubicBezTo>
                  <a:cubicBezTo>
                    <a:pt x="235" y="883"/>
                    <a:pt x="236" y="882"/>
                    <a:pt x="237" y="881"/>
                  </a:cubicBezTo>
                  <a:cubicBezTo>
                    <a:pt x="248" y="871"/>
                    <a:pt x="214" y="824"/>
                    <a:pt x="182" y="749"/>
                  </a:cubicBezTo>
                  <a:cubicBezTo>
                    <a:pt x="150" y="676"/>
                    <a:pt x="124" y="570"/>
                    <a:pt x="152" y="480"/>
                  </a:cubicBezTo>
                  <a:cubicBezTo>
                    <a:pt x="176" y="389"/>
                    <a:pt x="246" y="319"/>
                    <a:pt x="304" y="279"/>
                  </a:cubicBezTo>
                  <a:cubicBezTo>
                    <a:pt x="364" y="240"/>
                    <a:pt x="411" y="224"/>
                    <a:pt x="411" y="224"/>
                  </a:cubicBezTo>
                  <a:cubicBezTo>
                    <a:pt x="411" y="224"/>
                    <a:pt x="453" y="200"/>
                    <a:pt x="524" y="180"/>
                  </a:cubicBezTo>
                  <a:cubicBezTo>
                    <a:pt x="567" y="168"/>
                    <a:pt x="626" y="161"/>
                    <a:pt x="690" y="161"/>
                  </a:cubicBezTo>
                  <a:cubicBezTo>
                    <a:pt x="727" y="161"/>
                    <a:pt x="766" y="163"/>
                    <a:pt x="805" y="168"/>
                  </a:cubicBezTo>
                  <a:cubicBezTo>
                    <a:pt x="988" y="190"/>
                    <a:pt x="1174" y="250"/>
                    <a:pt x="1232" y="250"/>
                  </a:cubicBezTo>
                  <a:cubicBezTo>
                    <a:pt x="1242" y="250"/>
                    <a:pt x="1248" y="248"/>
                    <a:pt x="1249" y="244"/>
                  </a:cubicBezTo>
                  <a:cubicBezTo>
                    <a:pt x="1257" y="224"/>
                    <a:pt x="1063" y="100"/>
                    <a:pt x="833" y="34"/>
                  </a:cubicBezTo>
                  <a:cubicBezTo>
                    <a:pt x="752" y="12"/>
                    <a:pt x="668" y="0"/>
                    <a:pt x="59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5273;p57">
              <a:extLst>
                <a:ext uri="{FF2B5EF4-FFF2-40B4-BE49-F238E27FC236}">
                  <a16:creationId xmlns:a16="http://schemas.microsoft.com/office/drawing/2014/main" id="{75BAF80A-9825-A6C6-AF34-F522F8FDF7E0}"/>
                </a:ext>
              </a:extLst>
            </p:cNvPr>
            <p:cNvSpPr/>
            <p:nvPr/>
          </p:nvSpPr>
          <p:spPr>
            <a:xfrm>
              <a:off x="4838475" y="767775"/>
              <a:ext cx="34675" cy="27650"/>
            </a:xfrm>
            <a:custGeom>
              <a:avLst/>
              <a:gdLst/>
              <a:ahLst/>
              <a:cxnLst/>
              <a:rect l="l" t="t" r="r" b="b"/>
              <a:pathLst>
                <a:path w="1387" h="1106" extrusionOk="0">
                  <a:moveTo>
                    <a:pt x="94" y="0"/>
                  </a:moveTo>
                  <a:cubicBezTo>
                    <a:pt x="81" y="0"/>
                    <a:pt x="37" y="48"/>
                    <a:pt x="21" y="142"/>
                  </a:cubicBezTo>
                  <a:cubicBezTo>
                    <a:pt x="1" y="240"/>
                    <a:pt x="27" y="376"/>
                    <a:pt x="86" y="492"/>
                  </a:cubicBezTo>
                  <a:cubicBezTo>
                    <a:pt x="143" y="610"/>
                    <a:pt x="231" y="709"/>
                    <a:pt x="299" y="775"/>
                  </a:cubicBezTo>
                  <a:cubicBezTo>
                    <a:pt x="368" y="842"/>
                    <a:pt x="420" y="881"/>
                    <a:pt x="420" y="881"/>
                  </a:cubicBezTo>
                  <a:cubicBezTo>
                    <a:pt x="420" y="881"/>
                    <a:pt x="474" y="917"/>
                    <a:pt x="560" y="960"/>
                  </a:cubicBezTo>
                  <a:cubicBezTo>
                    <a:pt x="645" y="1002"/>
                    <a:pt x="766" y="1049"/>
                    <a:pt x="889" y="1076"/>
                  </a:cubicBezTo>
                  <a:cubicBezTo>
                    <a:pt x="980" y="1097"/>
                    <a:pt x="1070" y="1105"/>
                    <a:pt x="1149" y="1105"/>
                  </a:cubicBezTo>
                  <a:cubicBezTo>
                    <a:pt x="1286" y="1105"/>
                    <a:pt x="1386" y="1081"/>
                    <a:pt x="1384" y="1064"/>
                  </a:cubicBezTo>
                  <a:cubicBezTo>
                    <a:pt x="1383" y="1039"/>
                    <a:pt x="1143" y="1032"/>
                    <a:pt x="925" y="948"/>
                  </a:cubicBezTo>
                  <a:cubicBezTo>
                    <a:pt x="818" y="907"/>
                    <a:pt x="717" y="853"/>
                    <a:pt x="645" y="808"/>
                  </a:cubicBezTo>
                  <a:cubicBezTo>
                    <a:pt x="574" y="763"/>
                    <a:pt x="531" y="726"/>
                    <a:pt x="531" y="726"/>
                  </a:cubicBezTo>
                  <a:cubicBezTo>
                    <a:pt x="531" y="726"/>
                    <a:pt x="483" y="698"/>
                    <a:pt x="416" y="645"/>
                  </a:cubicBezTo>
                  <a:cubicBezTo>
                    <a:pt x="349" y="592"/>
                    <a:pt x="266" y="517"/>
                    <a:pt x="203" y="426"/>
                  </a:cubicBezTo>
                  <a:cubicBezTo>
                    <a:pt x="139" y="335"/>
                    <a:pt x="101" y="230"/>
                    <a:pt x="95" y="148"/>
                  </a:cubicBezTo>
                  <a:cubicBezTo>
                    <a:pt x="87" y="65"/>
                    <a:pt x="110" y="7"/>
                    <a:pt x="97" y="1"/>
                  </a:cubicBezTo>
                  <a:cubicBezTo>
                    <a:pt x="96" y="0"/>
                    <a:pt x="95" y="0"/>
                    <a:pt x="9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5274;p57">
              <a:extLst>
                <a:ext uri="{FF2B5EF4-FFF2-40B4-BE49-F238E27FC236}">
                  <a16:creationId xmlns:a16="http://schemas.microsoft.com/office/drawing/2014/main" id="{9845C0AF-8507-366A-E9D2-FB8DA9F76438}"/>
                </a:ext>
              </a:extLst>
            </p:cNvPr>
            <p:cNvSpPr/>
            <p:nvPr/>
          </p:nvSpPr>
          <p:spPr>
            <a:xfrm>
              <a:off x="4677950" y="751150"/>
              <a:ext cx="50125" cy="46225"/>
            </a:xfrm>
            <a:custGeom>
              <a:avLst/>
              <a:gdLst/>
              <a:ahLst/>
              <a:cxnLst/>
              <a:rect l="l" t="t" r="r" b="b"/>
              <a:pathLst>
                <a:path w="2005" h="1849" extrusionOk="0">
                  <a:moveTo>
                    <a:pt x="1452" y="0"/>
                  </a:moveTo>
                  <a:cubicBezTo>
                    <a:pt x="1122" y="0"/>
                    <a:pt x="776" y="221"/>
                    <a:pt x="540" y="430"/>
                  </a:cubicBezTo>
                  <a:cubicBezTo>
                    <a:pt x="157" y="771"/>
                    <a:pt x="0" y="1175"/>
                    <a:pt x="17" y="1683"/>
                  </a:cubicBezTo>
                  <a:cubicBezTo>
                    <a:pt x="21" y="1789"/>
                    <a:pt x="102" y="1849"/>
                    <a:pt x="187" y="1849"/>
                  </a:cubicBezTo>
                  <a:cubicBezTo>
                    <a:pt x="243" y="1849"/>
                    <a:pt x="300" y="1823"/>
                    <a:pt x="338" y="1768"/>
                  </a:cubicBezTo>
                  <a:cubicBezTo>
                    <a:pt x="444" y="1618"/>
                    <a:pt x="570" y="1513"/>
                    <a:pt x="705" y="1391"/>
                  </a:cubicBezTo>
                  <a:cubicBezTo>
                    <a:pt x="843" y="1269"/>
                    <a:pt x="958" y="1130"/>
                    <a:pt x="1112" y="1028"/>
                  </a:cubicBezTo>
                  <a:cubicBezTo>
                    <a:pt x="1402" y="834"/>
                    <a:pt x="1727" y="736"/>
                    <a:pt x="1931" y="437"/>
                  </a:cubicBezTo>
                  <a:cubicBezTo>
                    <a:pt x="2004" y="329"/>
                    <a:pt x="1941" y="201"/>
                    <a:pt x="1851" y="133"/>
                  </a:cubicBezTo>
                  <a:cubicBezTo>
                    <a:pt x="1727" y="39"/>
                    <a:pt x="1591" y="0"/>
                    <a:pt x="145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5275;p57">
              <a:extLst>
                <a:ext uri="{FF2B5EF4-FFF2-40B4-BE49-F238E27FC236}">
                  <a16:creationId xmlns:a16="http://schemas.microsoft.com/office/drawing/2014/main" id="{2096A2FD-D91F-C2CD-EFA1-AF481D7732A8}"/>
                </a:ext>
              </a:extLst>
            </p:cNvPr>
            <p:cNvSpPr/>
            <p:nvPr/>
          </p:nvSpPr>
          <p:spPr>
            <a:xfrm>
              <a:off x="4729225" y="742325"/>
              <a:ext cx="17125" cy="12500"/>
            </a:xfrm>
            <a:custGeom>
              <a:avLst/>
              <a:gdLst/>
              <a:ahLst/>
              <a:cxnLst/>
              <a:rect l="l" t="t" r="r" b="b"/>
              <a:pathLst>
                <a:path w="685" h="500" extrusionOk="0">
                  <a:moveTo>
                    <a:pt x="401" y="1"/>
                  </a:moveTo>
                  <a:cubicBezTo>
                    <a:pt x="234" y="1"/>
                    <a:pt x="43" y="110"/>
                    <a:pt x="17" y="269"/>
                  </a:cubicBezTo>
                  <a:cubicBezTo>
                    <a:pt x="0" y="363"/>
                    <a:pt x="40" y="449"/>
                    <a:pt x="138" y="481"/>
                  </a:cubicBezTo>
                  <a:cubicBezTo>
                    <a:pt x="172" y="492"/>
                    <a:pt x="206" y="500"/>
                    <a:pt x="242" y="500"/>
                  </a:cubicBezTo>
                  <a:cubicBezTo>
                    <a:pt x="244" y="500"/>
                    <a:pt x="246" y="500"/>
                    <a:pt x="248" y="500"/>
                  </a:cubicBezTo>
                  <a:cubicBezTo>
                    <a:pt x="289" y="500"/>
                    <a:pt x="326" y="489"/>
                    <a:pt x="360" y="469"/>
                  </a:cubicBezTo>
                  <a:cubicBezTo>
                    <a:pt x="372" y="463"/>
                    <a:pt x="380" y="460"/>
                    <a:pt x="383" y="458"/>
                  </a:cubicBezTo>
                  <a:lnTo>
                    <a:pt x="383" y="458"/>
                  </a:lnTo>
                  <a:cubicBezTo>
                    <a:pt x="412" y="447"/>
                    <a:pt x="444" y="442"/>
                    <a:pt x="474" y="432"/>
                  </a:cubicBezTo>
                  <a:cubicBezTo>
                    <a:pt x="541" y="409"/>
                    <a:pt x="575" y="370"/>
                    <a:pt x="618" y="316"/>
                  </a:cubicBezTo>
                  <a:cubicBezTo>
                    <a:pt x="684" y="229"/>
                    <a:pt x="632" y="82"/>
                    <a:pt x="545" y="34"/>
                  </a:cubicBezTo>
                  <a:cubicBezTo>
                    <a:pt x="503" y="11"/>
                    <a:pt x="453" y="1"/>
                    <a:pt x="40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5276;p57">
              <a:extLst>
                <a:ext uri="{FF2B5EF4-FFF2-40B4-BE49-F238E27FC236}">
                  <a16:creationId xmlns:a16="http://schemas.microsoft.com/office/drawing/2014/main" id="{E0932C72-6B5A-F4D7-029C-1D725B18BE16}"/>
                </a:ext>
              </a:extLst>
            </p:cNvPr>
            <p:cNvSpPr/>
            <p:nvPr/>
          </p:nvSpPr>
          <p:spPr>
            <a:xfrm>
              <a:off x="4755500" y="774400"/>
              <a:ext cx="55725" cy="22000"/>
            </a:xfrm>
            <a:custGeom>
              <a:avLst/>
              <a:gdLst/>
              <a:ahLst/>
              <a:cxnLst/>
              <a:rect l="l" t="t" r="r" b="b"/>
              <a:pathLst>
                <a:path w="2229" h="880" extrusionOk="0">
                  <a:moveTo>
                    <a:pt x="1936" y="0"/>
                  </a:moveTo>
                  <a:cubicBezTo>
                    <a:pt x="1924" y="0"/>
                    <a:pt x="1912" y="1"/>
                    <a:pt x="1899" y="3"/>
                  </a:cubicBezTo>
                  <a:cubicBezTo>
                    <a:pt x="1566" y="59"/>
                    <a:pt x="1260" y="267"/>
                    <a:pt x="938" y="371"/>
                  </a:cubicBezTo>
                  <a:cubicBezTo>
                    <a:pt x="650" y="465"/>
                    <a:pt x="326" y="433"/>
                    <a:pt x="53" y="559"/>
                  </a:cubicBezTo>
                  <a:cubicBezTo>
                    <a:pt x="6" y="581"/>
                    <a:pt x="1" y="652"/>
                    <a:pt x="36" y="684"/>
                  </a:cubicBezTo>
                  <a:cubicBezTo>
                    <a:pt x="208" y="838"/>
                    <a:pt x="461" y="880"/>
                    <a:pt x="709" y="880"/>
                  </a:cubicBezTo>
                  <a:cubicBezTo>
                    <a:pt x="845" y="880"/>
                    <a:pt x="980" y="867"/>
                    <a:pt x="1098" y="853"/>
                  </a:cubicBezTo>
                  <a:cubicBezTo>
                    <a:pt x="1486" y="808"/>
                    <a:pt x="1922" y="661"/>
                    <a:pt x="2134" y="310"/>
                  </a:cubicBezTo>
                  <a:cubicBezTo>
                    <a:pt x="2229" y="153"/>
                    <a:pt x="2091" y="0"/>
                    <a:pt x="193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5277;p57">
              <a:extLst>
                <a:ext uri="{FF2B5EF4-FFF2-40B4-BE49-F238E27FC236}">
                  <a16:creationId xmlns:a16="http://schemas.microsoft.com/office/drawing/2014/main" id="{6E5DDC9C-97E5-F4CB-598B-F26799875F9A}"/>
                </a:ext>
              </a:extLst>
            </p:cNvPr>
            <p:cNvSpPr/>
            <p:nvPr/>
          </p:nvSpPr>
          <p:spPr>
            <a:xfrm>
              <a:off x="4772625" y="732375"/>
              <a:ext cx="23425" cy="11450"/>
            </a:xfrm>
            <a:custGeom>
              <a:avLst/>
              <a:gdLst/>
              <a:ahLst/>
              <a:cxnLst/>
              <a:rect l="l" t="t" r="r" b="b"/>
              <a:pathLst>
                <a:path w="937" h="458" extrusionOk="0">
                  <a:moveTo>
                    <a:pt x="634" y="0"/>
                  </a:moveTo>
                  <a:cubicBezTo>
                    <a:pt x="617" y="0"/>
                    <a:pt x="599" y="1"/>
                    <a:pt x="582" y="4"/>
                  </a:cubicBezTo>
                  <a:cubicBezTo>
                    <a:pt x="498" y="16"/>
                    <a:pt x="412" y="54"/>
                    <a:pt x="333" y="83"/>
                  </a:cubicBezTo>
                  <a:cubicBezTo>
                    <a:pt x="197" y="132"/>
                    <a:pt x="59" y="185"/>
                    <a:pt x="10" y="334"/>
                  </a:cubicBezTo>
                  <a:cubicBezTo>
                    <a:pt x="1" y="365"/>
                    <a:pt x="17" y="408"/>
                    <a:pt x="48" y="424"/>
                  </a:cubicBezTo>
                  <a:cubicBezTo>
                    <a:pt x="96" y="448"/>
                    <a:pt x="145" y="458"/>
                    <a:pt x="193" y="458"/>
                  </a:cubicBezTo>
                  <a:cubicBezTo>
                    <a:pt x="269" y="458"/>
                    <a:pt x="346" y="435"/>
                    <a:pt x="426" y="415"/>
                  </a:cubicBezTo>
                  <a:cubicBezTo>
                    <a:pt x="493" y="398"/>
                    <a:pt x="561" y="388"/>
                    <a:pt x="629" y="372"/>
                  </a:cubicBezTo>
                  <a:cubicBezTo>
                    <a:pt x="716" y="351"/>
                    <a:pt x="775" y="313"/>
                    <a:pt x="849" y="265"/>
                  </a:cubicBezTo>
                  <a:cubicBezTo>
                    <a:pt x="936" y="207"/>
                    <a:pt x="932" y="56"/>
                    <a:pt x="818" y="30"/>
                  </a:cubicBezTo>
                  <a:cubicBezTo>
                    <a:pt x="757" y="15"/>
                    <a:pt x="697" y="0"/>
                    <a:pt x="63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5278;p57">
              <a:extLst>
                <a:ext uri="{FF2B5EF4-FFF2-40B4-BE49-F238E27FC236}">
                  <a16:creationId xmlns:a16="http://schemas.microsoft.com/office/drawing/2014/main" id="{84FFA428-44AF-08B8-7609-338FF7A5C45E}"/>
                </a:ext>
              </a:extLst>
            </p:cNvPr>
            <p:cNvSpPr/>
            <p:nvPr/>
          </p:nvSpPr>
          <p:spPr>
            <a:xfrm>
              <a:off x="4806975" y="708900"/>
              <a:ext cx="33275" cy="21325"/>
            </a:xfrm>
            <a:custGeom>
              <a:avLst/>
              <a:gdLst/>
              <a:ahLst/>
              <a:cxnLst/>
              <a:rect l="l" t="t" r="r" b="b"/>
              <a:pathLst>
                <a:path w="1331" h="853" extrusionOk="0">
                  <a:moveTo>
                    <a:pt x="297" y="0"/>
                  </a:moveTo>
                  <a:cubicBezTo>
                    <a:pt x="216" y="0"/>
                    <a:pt x="135" y="17"/>
                    <a:pt x="57" y="60"/>
                  </a:cubicBezTo>
                  <a:cubicBezTo>
                    <a:pt x="8" y="86"/>
                    <a:pt x="0" y="159"/>
                    <a:pt x="40" y="196"/>
                  </a:cubicBezTo>
                  <a:cubicBezTo>
                    <a:pt x="193" y="343"/>
                    <a:pt x="403" y="388"/>
                    <a:pt x="584" y="491"/>
                  </a:cubicBezTo>
                  <a:cubicBezTo>
                    <a:pt x="774" y="601"/>
                    <a:pt x="912" y="778"/>
                    <a:pt x="1125" y="846"/>
                  </a:cubicBezTo>
                  <a:cubicBezTo>
                    <a:pt x="1140" y="851"/>
                    <a:pt x="1155" y="853"/>
                    <a:pt x="1169" y="853"/>
                  </a:cubicBezTo>
                  <a:cubicBezTo>
                    <a:pt x="1263" y="853"/>
                    <a:pt x="1330" y="753"/>
                    <a:pt x="1311" y="661"/>
                  </a:cubicBezTo>
                  <a:cubicBezTo>
                    <a:pt x="1255" y="395"/>
                    <a:pt x="984" y="238"/>
                    <a:pt x="757" y="131"/>
                  </a:cubicBezTo>
                  <a:cubicBezTo>
                    <a:pt x="611" y="64"/>
                    <a:pt x="453" y="0"/>
                    <a:pt x="297"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5279;p57">
              <a:extLst>
                <a:ext uri="{FF2B5EF4-FFF2-40B4-BE49-F238E27FC236}">
                  <a16:creationId xmlns:a16="http://schemas.microsoft.com/office/drawing/2014/main" id="{08EE8401-3DD3-000B-6B60-FBBBDE70DE73}"/>
                </a:ext>
              </a:extLst>
            </p:cNvPr>
            <p:cNvSpPr/>
            <p:nvPr/>
          </p:nvSpPr>
          <p:spPr>
            <a:xfrm>
              <a:off x="4757225" y="682225"/>
              <a:ext cx="35725" cy="21500"/>
            </a:xfrm>
            <a:custGeom>
              <a:avLst/>
              <a:gdLst/>
              <a:ahLst/>
              <a:cxnLst/>
              <a:rect l="l" t="t" r="r" b="b"/>
              <a:pathLst>
                <a:path w="1429" h="860" extrusionOk="0">
                  <a:moveTo>
                    <a:pt x="1016" y="1"/>
                  </a:moveTo>
                  <a:cubicBezTo>
                    <a:pt x="584" y="1"/>
                    <a:pt x="70" y="329"/>
                    <a:pt x="12" y="726"/>
                  </a:cubicBezTo>
                  <a:cubicBezTo>
                    <a:pt x="1" y="804"/>
                    <a:pt x="51" y="860"/>
                    <a:pt x="117" y="860"/>
                  </a:cubicBezTo>
                  <a:cubicBezTo>
                    <a:pt x="134" y="860"/>
                    <a:pt x="152" y="856"/>
                    <a:pt x="170" y="849"/>
                  </a:cubicBezTo>
                  <a:cubicBezTo>
                    <a:pt x="368" y="763"/>
                    <a:pt x="533" y="616"/>
                    <a:pt x="729" y="529"/>
                  </a:cubicBezTo>
                  <a:cubicBezTo>
                    <a:pt x="920" y="444"/>
                    <a:pt x="1136" y="435"/>
                    <a:pt x="1324" y="344"/>
                  </a:cubicBezTo>
                  <a:cubicBezTo>
                    <a:pt x="1429" y="291"/>
                    <a:pt x="1426" y="124"/>
                    <a:pt x="1324" y="71"/>
                  </a:cubicBezTo>
                  <a:cubicBezTo>
                    <a:pt x="1233" y="23"/>
                    <a:pt x="1127" y="1"/>
                    <a:pt x="101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5280;p57">
              <a:extLst>
                <a:ext uri="{FF2B5EF4-FFF2-40B4-BE49-F238E27FC236}">
                  <a16:creationId xmlns:a16="http://schemas.microsoft.com/office/drawing/2014/main" id="{54B1607D-70E2-A37D-32FC-83E9ABBA2593}"/>
                </a:ext>
              </a:extLst>
            </p:cNvPr>
            <p:cNvSpPr/>
            <p:nvPr/>
          </p:nvSpPr>
          <p:spPr>
            <a:xfrm>
              <a:off x="4872525" y="726225"/>
              <a:ext cx="21475" cy="6725"/>
            </a:xfrm>
            <a:custGeom>
              <a:avLst/>
              <a:gdLst/>
              <a:ahLst/>
              <a:cxnLst/>
              <a:rect l="l" t="t" r="r" b="b"/>
              <a:pathLst>
                <a:path w="859" h="269" extrusionOk="0">
                  <a:moveTo>
                    <a:pt x="602" y="0"/>
                  </a:moveTo>
                  <a:cubicBezTo>
                    <a:pt x="524" y="0"/>
                    <a:pt x="443" y="17"/>
                    <a:pt x="374" y="32"/>
                  </a:cubicBezTo>
                  <a:cubicBezTo>
                    <a:pt x="237" y="60"/>
                    <a:pt x="128" y="132"/>
                    <a:pt x="23" y="220"/>
                  </a:cubicBezTo>
                  <a:cubicBezTo>
                    <a:pt x="1" y="239"/>
                    <a:pt x="20" y="269"/>
                    <a:pt x="44" y="269"/>
                  </a:cubicBezTo>
                  <a:cubicBezTo>
                    <a:pt x="46" y="269"/>
                    <a:pt x="47" y="268"/>
                    <a:pt x="49" y="268"/>
                  </a:cubicBezTo>
                  <a:cubicBezTo>
                    <a:pt x="171" y="242"/>
                    <a:pt x="300" y="235"/>
                    <a:pt x="425" y="234"/>
                  </a:cubicBezTo>
                  <a:cubicBezTo>
                    <a:pt x="427" y="234"/>
                    <a:pt x="428" y="234"/>
                    <a:pt x="429" y="234"/>
                  </a:cubicBezTo>
                  <a:cubicBezTo>
                    <a:pt x="512" y="234"/>
                    <a:pt x="593" y="258"/>
                    <a:pt x="674" y="258"/>
                  </a:cubicBezTo>
                  <a:cubicBezTo>
                    <a:pt x="702" y="258"/>
                    <a:pt x="731" y="255"/>
                    <a:pt x="759" y="247"/>
                  </a:cubicBezTo>
                  <a:cubicBezTo>
                    <a:pt x="854" y="220"/>
                    <a:pt x="858" y="102"/>
                    <a:pt x="785" y="50"/>
                  </a:cubicBezTo>
                  <a:cubicBezTo>
                    <a:pt x="733" y="13"/>
                    <a:pt x="668" y="0"/>
                    <a:pt x="60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5281;p57">
              <a:extLst>
                <a:ext uri="{FF2B5EF4-FFF2-40B4-BE49-F238E27FC236}">
                  <a16:creationId xmlns:a16="http://schemas.microsoft.com/office/drawing/2014/main" id="{CEC2D4CA-EA1A-E74D-14E4-AB36C5887683}"/>
                </a:ext>
              </a:extLst>
            </p:cNvPr>
            <p:cNvSpPr/>
            <p:nvPr/>
          </p:nvSpPr>
          <p:spPr>
            <a:xfrm>
              <a:off x="4855650" y="757750"/>
              <a:ext cx="44575" cy="21325"/>
            </a:xfrm>
            <a:custGeom>
              <a:avLst/>
              <a:gdLst/>
              <a:ahLst/>
              <a:cxnLst/>
              <a:rect l="l" t="t" r="r" b="b"/>
              <a:pathLst>
                <a:path w="1783" h="853" extrusionOk="0">
                  <a:moveTo>
                    <a:pt x="1010" y="1"/>
                  </a:moveTo>
                  <a:cubicBezTo>
                    <a:pt x="844" y="1"/>
                    <a:pt x="672" y="33"/>
                    <a:pt x="518" y="87"/>
                  </a:cubicBezTo>
                  <a:cubicBezTo>
                    <a:pt x="216" y="193"/>
                    <a:pt x="1" y="412"/>
                    <a:pt x="12" y="732"/>
                  </a:cubicBezTo>
                  <a:cubicBezTo>
                    <a:pt x="15" y="806"/>
                    <a:pt x="71" y="852"/>
                    <a:pt x="137" y="852"/>
                  </a:cubicBezTo>
                  <a:cubicBezTo>
                    <a:pt x="146" y="852"/>
                    <a:pt x="156" y="851"/>
                    <a:pt x="166" y="849"/>
                  </a:cubicBezTo>
                  <a:cubicBezTo>
                    <a:pt x="355" y="813"/>
                    <a:pt x="543" y="763"/>
                    <a:pt x="735" y="717"/>
                  </a:cubicBezTo>
                  <a:cubicBezTo>
                    <a:pt x="868" y="685"/>
                    <a:pt x="1007" y="685"/>
                    <a:pt x="1143" y="671"/>
                  </a:cubicBezTo>
                  <a:cubicBezTo>
                    <a:pt x="1314" y="653"/>
                    <a:pt x="1413" y="605"/>
                    <a:pt x="1571" y="557"/>
                  </a:cubicBezTo>
                  <a:cubicBezTo>
                    <a:pt x="1726" y="511"/>
                    <a:pt x="1782" y="270"/>
                    <a:pt x="1619" y="190"/>
                  </a:cubicBezTo>
                  <a:cubicBezTo>
                    <a:pt x="1429" y="98"/>
                    <a:pt x="1310" y="18"/>
                    <a:pt x="1090" y="3"/>
                  </a:cubicBezTo>
                  <a:cubicBezTo>
                    <a:pt x="1063" y="1"/>
                    <a:pt x="1037" y="1"/>
                    <a:pt x="101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5282;p57">
              <a:extLst>
                <a:ext uri="{FF2B5EF4-FFF2-40B4-BE49-F238E27FC236}">
                  <a16:creationId xmlns:a16="http://schemas.microsoft.com/office/drawing/2014/main" id="{B02805FD-17FC-99E4-9CE7-3E8204AEA433}"/>
                </a:ext>
              </a:extLst>
            </p:cNvPr>
            <p:cNvSpPr/>
            <p:nvPr/>
          </p:nvSpPr>
          <p:spPr>
            <a:xfrm>
              <a:off x="4912400" y="714800"/>
              <a:ext cx="37450" cy="16925"/>
            </a:xfrm>
            <a:custGeom>
              <a:avLst/>
              <a:gdLst/>
              <a:ahLst/>
              <a:cxnLst/>
              <a:rect l="l" t="t" r="r" b="b"/>
              <a:pathLst>
                <a:path w="1498" h="677" extrusionOk="0">
                  <a:moveTo>
                    <a:pt x="1098" y="1"/>
                  </a:moveTo>
                  <a:cubicBezTo>
                    <a:pt x="698" y="1"/>
                    <a:pt x="289" y="287"/>
                    <a:pt x="38" y="563"/>
                  </a:cubicBezTo>
                  <a:cubicBezTo>
                    <a:pt x="1" y="606"/>
                    <a:pt x="35" y="677"/>
                    <a:pt x="83" y="677"/>
                  </a:cubicBezTo>
                  <a:cubicBezTo>
                    <a:pt x="94" y="677"/>
                    <a:pt x="105" y="673"/>
                    <a:pt x="116" y="665"/>
                  </a:cubicBezTo>
                  <a:cubicBezTo>
                    <a:pt x="311" y="530"/>
                    <a:pt x="517" y="437"/>
                    <a:pt x="749" y="383"/>
                  </a:cubicBezTo>
                  <a:cubicBezTo>
                    <a:pt x="956" y="334"/>
                    <a:pt x="1182" y="333"/>
                    <a:pt x="1379" y="261"/>
                  </a:cubicBezTo>
                  <a:cubicBezTo>
                    <a:pt x="1456" y="233"/>
                    <a:pt x="1497" y="105"/>
                    <a:pt x="1405" y="63"/>
                  </a:cubicBezTo>
                  <a:cubicBezTo>
                    <a:pt x="1305" y="20"/>
                    <a:pt x="1202" y="1"/>
                    <a:pt x="109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5283;p57">
              <a:extLst>
                <a:ext uri="{FF2B5EF4-FFF2-40B4-BE49-F238E27FC236}">
                  <a16:creationId xmlns:a16="http://schemas.microsoft.com/office/drawing/2014/main" id="{07EF7509-A195-4F67-D067-8FB299005A72}"/>
                </a:ext>
              </a:extLst>
            </p:cNvPr>
            <p:cNvSpPr/>
            <p:nvPr/>
          </p:nvSpPr>
          <p:spPr>
            <a:xfrm>
              <a:off x="4971750" y="825875"/>
              <a:ext cx="53925" cy="30325"/>
            </a:xfrm>
            <a:custGeom>
              <a:avLst/>
              <a:gdLst/>
              <a:ahLst/>
              <a:cxnLst/>
              <a:rect l="l" t="t" r="r" b="b"/>
              <a:pathLst>
                <a:path w="2157" h="1213" extrusionOk="0">
                  <a:moveTo>
                    <a:pt x="377" y="1"/>
                  </a:moveTo>
                  <a:cubicBezTo>
                    <a:pt x="350" y="1"/>
                    <a:pt x="323" y="11"/>
                    <a:pt x="305" y="32"/>
                  </a:cubicBezTo>
                  <a:cubicBezTo>
                    <a:pt x="0" y="400"/>
                    <a:pt x="234" y="868"/>
                    <a:pt x="628" y="1055"/>
                  </a:cubicBezTo>
                  <a:cubicBezTo>
                    <a:pt x="827" y="1150"/>
                    <a:pt x="1055" y="1213"/>
                    <a:pt x="1277" y="1213"/>
                  </a:cubicBezTo>
                  <a:cubicBezTo>
                    <a:pt x="1305" y="1213"/>
                    <a:pt x="1332" y="1212"/>
                    <a:pt x="1360" y="1210"/>
                  </a:cubicBezTo>
                  <a:cubicBezTo>
                    <a:pt x="1646" y="1191"/>
                    <a:pt x="1818" y="1075"/>
                    <a:pt x="2027" y="893"/>
                  </a:cubicBezTo>
                  <a:cubicBezTo>
                    <a:pt x="2157" y="782"/>
                    <a:pt x="2066" y="525"/>
                    <a:pt x="1896" y="525"/>
                  </a:cubicBezTo>
                  <a:cubicBezTo>
                    <a:pt x="1889" y="525"/>
                    <a:pt x="1882" y="525"/>
                    <a:pt x="1875" y="526"/>
                  </a:cubicBezTo>
                  <a:cubicBezTo>
                    <a:pt x="1759" y="539"/>
                    <a:pt x="1627" y="546"/>
                    <a:pt x="1496" y="546"/>
                  </a:cubicBezTo>
                  <a:cubicBezTo>
                    <a:pt x="1365" y="546"/>
                    <a:pt x="1234" y="539"/>
                    <a:pt x="1118" y="525"/>
                  </a:cubicBezTo>
                  <a:cubicBezTo>
                    <a:pt x="865" y="493"/>
                    <a:pt x="542" y="352"/>
                    <a:pt x="485" y="80"/>
                  </a:cubicBezTo>
                  <a:cubicBezTo>
                    <a:pt x="475" y="32"/>
                    <a:pt x="425" y="1"/>
                    <a:pt x="37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5284;p57">
              <a:extLst>
                <a:ext uri="{FF2B5EF4-FFF2-40B4-BE49-F238E27FC236}">
                  <a16:creationId xmlns:a16="http://schemas.microsoft.com/office/drawing/2014/main" id="{722B2AFC-4CED-F81E-4226-8A6D0EA5633C}"/>
                </a:ext>
              </a:extLst>
            </p:cNvPr>
            <p:cNvSpPr/>
            <p:nvPr/>
          </p:nvSpPr>
          <p:spPr>
            <a:xfrm>
              <a:off x="5029300" y="823150"/>
              <a:ext cx="8025" cy="11700"/>
            </a:xfrm>
            <a:custGeom>
              <a:avLst/>
              <a:gdLst/>
              <a:ahLst/>
              <a:cxnLst/>
              <a:rect l="l" t="t" r="r" b="b"/>
              <a:pathLst>
                <a:path w="321" h="468" extrusionOk="0">
                  <a:moveTo>
                    <a:pt x="122" y="1"/>
                  </a:moveTo>
                  <a:cubicBezTo>
                    <a:pt x="69" y="1"/>
                    <a:pt x="20" y="38"/>
                    <a:pt x="17" y="104"/>
                  </a:cubicBezTo>
                  <a:cubicBezTo>
                    <a:pt x="16" y="136"/>
                    <a:pt x="4" y="167"/>
                    <a:pt x="2" y="199"/>
                  </a:cubicBezTo>
                  <a:cubicBezTo>
                    <a:pt x="1" y="225"/>
                    <a:pt x="9" y="250"/>
                    <a:pt x="12" y="274"/>
                  </a:cubicBezTo>
                  <a:cubicBezTo>
                    <a:pt x="22" y="344"/>
                    <a:pt x="36" y="391"/>
                    <a:pt x="90" y="440"/>
                  </a:cubicBezTo>
                  <a:cubicBezTo>
                    <a:pt x="108" y="456"/>
                    <a:pt x="133" y="468"/>
                    <a:pt x="158" y="468"/>
                  </a:cubicBezTo>
                  <a:cubicBezTo>
                    <a:pt x="165" y="468"/>
                    <a:pt x="173" y="467"/>
                    <a:pt x="181" y="464"/>
                  </a:cubicBezTo>
                  <a:cubicBezTo>
                    <a:pt x="274" y="431"/>
                    <a:pt x="317" y="361"/>
                    <a:pt x="319" y="262"/>
                  </a:cubicBezTo>
                  <a:cubicBezTo>
                    <a:pt x="320" y="161"/>
                    <a:pt x="279" y="89"/>
                    <a:pt x="200" y="29"/>
                  </a:cubicBezTo>
                  <a:cubicBezTo>
                    <a:pt x="176" y="10"/>
                    <a:pt x="148" y="1"/>
                    <a:pt x="12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5285;p57">
              <a:extLst>
                <a:ext uri="{FF2B5EF4-FFF2-40B4-BE49-F238E27FC236}">
                  <a16:creationId xmlns:a16="http://schemas.microsoft.com/office/drawing/2014/main" id="{0A00F373-A931-831C-DE37-50DB5FEEBEFE}"/>
                </a:ext>
              </a:extLst>
            </p:cNvPr>
            <p:cNvSpPr/>
            <p:nvPr/>
          </p:nvSpPr>
          <p:spPr>
            <a:xfrm>
              <a:off x="4920625" y="765875"/>
              <a:ext cx="32475" cy="21325"/>
            </a:xfrm>
            <a:custGeom>
              <a:avLst/>
              <a:gdLst/>
              <a:ahLst/>
              <a:cxnLst/>
              <a:rect l="l" t="t" r="r" b="b"/>
              <a:pathLst>
                <a:path w="1299" h="853" extrusionOk="0">
                  <a:moveTo>
                    <a:pt x="153" y="1"/>
                  </a:moveTo>
                  <a:cubicBezTo>
                    <a:pt x="73" y="1"/>
                    <a:pt x="0" y="80"/>
                    <a:pt x="46" y="179"/>
                  </a:cubicBezTo>
                  <a:cubicBezTo>
                    <a:pt x="205" y="523"/>
                    <a:pt x="573" y="853"/>
                    <a:pt x="966" y="853"/>
                  </a:cubicBezTo>
                  <a:cubicBezTo>
                    <a:pt x="1034" y="853"/>
                    <a:pt x="1103" y="843"/>
                    <a:pt x="1171" y="821"/>
                  </a:cubicBezTo>
                  <a:cubicBezTo>
                    <a:pt x="1298" y="781"/>
                    <a:pt x="1289" y="616"/>
                    <a:pt x="1171" y="572"/>
                  </a:cubicBezTo>
                  <a:cubicBezTo>
                    <a:pt x="827" y="445"/>
                    <a:pt x="491" y="371"/>
                    <a:pt x="256" y="56"/>
                  </a:cubicBezTo>
                  <a:cubicBezTo>
                    <a:pt x="227" y="17"/>
                    <a:pt x="189" y="1"/>
                    <a:pt x="153"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5286;p57">
              <a:extLst>
                <a:ext uri="{FF2B5EF4-FFF2-40B4-BE49-F238E27FC236}">
                  <a16:creationId xmlns:a16="http://schemas.microsoft.com/office/drawing/2014/main" id="{852B6222-1DCE-F438-D09E-9EE640B282B7}"/>
                </a:ext>
              </a:extLst>
            </p:cNvPr>
            <p:cNvSpPr/>
            <p:nvPr/>
          </p:nvSpPr>
          <p:spPr>
            <a:xfrm>
              <a:off x="4987375" y="883675"/>
              <a:ext cx="17825" cy="19750"/>
            </a:xfrm>
            <a:custGeom>
              <a:avLst/>
              <a:gdLst/>
              <a:ahLst/>
              <a:cxnLst/>
              <a:rect l="l" t="t" r="r" b="b"/>
              <a:pathLst>
                <a:path w="713" h="790" extrusionOk="0">
                  <a:moveTo>
                    <a:pt x="152" y="0"/>
                  </a:moveTo>
                  <a:cubicBezTo>
                    <a:pt x="77" y="0"/>
                    <a:pt x="1" y="50"/>
                    <a:pt x="10" y="139"/>
                  </a:cubicBezTo>
                  <a:cubicBezTo>
                    <a:pt x="27" y="310"/>
                    <a:pt x="88" y="462"/>
                    <a:pt x="196" y="595"/>
                  </a:cubicBezTo>
                  <a:cubicBezTo>
                    <a:pt x="266" y="682"/>
                    <a:pt x="402" y="789"/>
                    <a:pt x="529" y="789"/>
                  </a:cubicBezTo>
                  <a:cubicBezTo>
                    <a:pt x="567" y="789"/>
                    <a:pt x="605" y="779"/>
                    <a:pt x="640" y="756"/>
                  </a:cubicBezTo>
                  <a:cubicBezTo>
                    <a:pt x="686" y="725"/>
                    <a:pt x="712" y="672"/>
                    <a:pt x="696" y="619"/>
                  </a:cubicBezTo>
                  <a:cubicBezTo>
                    <a:pt x="665" y="507"/>
                    <a:pt x="538" y="447"/>
                    <a:pt x="456" y="377"/>
                  </a:cubicBezTo>
                  <a:cubicBezTo>
                    <a:pt x="370" y="303"/>
                    <a:pt x="318" y="210"/>
                    <a:pt x="291" y="102"/>
                  </a:cubicBezTo>
                  <a:cubicBezTo>
                    <a:pt x="275" y="33"/>
                    <a:pt x="214" y="0"/>
                    <a:pt x="15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5287;p57">
              <a:extLst>
                <a:ext uri="{FF2B5EF4-FFF2-40B4-BE49-F238E27FC236}">
                  <a16:creationId xmlns:a16="http://schemas.microsoft.com/office/drawing/2014/main" id="{27D9EF03-A9C9-F9B0-6A62-292F7B83A23B}"/>
                </a:ext>
              </a:extLst>
            </p:cNvPr>
            <p:cNvSpPr/>
            <p:nvPr/>
          </p:nvSpPr>
          <p:spPr>
            <a:xfrm>
              <a:off x="4658400" y="822900"/>
              <a:ext cx="43025" cy="37850"/>
            </a:xfrm>
            <a:custGeom>
              <a:avLst/>
              <a:gdLst/>
              <a:ahLst/>
              <a:cxnLst/>
              <a:rect l="l" t="t" r="r" b="b"/>
              <a:pathLst>
                <a:path w="1721" h="1514" extrusionOk="0">
                  <a:moveTo>
                    <a:pt x="1478" y="1"/>
                  </a:moveTo>
                  <a:cubicBezTo>
                    <a:pt x="1454" y="1"/>
                    <a:pt x="1430" y="8"/>
                    <a:pt x="1409" y="24"/>
                  </a:cubicBezTo>
                  <a:cubicBezTo>
                    <a:pt x="1167" y="209"/>
                    <a:pt x="1088" y="530"/>
                    <a:pt x="885" y="757"/>
                  </a:cubicBezTo>
                  <a:cubicBezTo>
                    <a:pt x="667" y="1001"/>
                    <a:pt x="400" y="1206"/>
                    <a:pt x="101" y="1339"/>
                  </a:cubicBezTo>
                  <a:cubicBezTo>
                    <a:pt x="1" y="1385"/>
                    <a:pt x="71" y="1513"/>
                    <a:pt x="160" y="1513"/>
                  </a:cubicBezTo>
                  <a:cubicBezTo>
                    <a:pt x="165" y="1513"/>
                    <a:pt x="169" y="1513"/>
                    <a:pt x="174" y="1512"/>
                  </a:cubicBezTo>
                  <a:cubicBezTo>
                    <a:pt x="554" y="1455"/>
                    <a:pt x="889" y="1306"/>
                    <a:pt x="1171" y="1043"/>
                  </a:cubicBezTo>
                  <a:cubicBezTo>
                    <a:pt x="1412" y="817"/>
                    <a:pt x="1721" y="469"/>
                    <a:pt x="1630" y="114"/>
                  </a:cubicBezTo>
                  <a:cubicBezTo>
                    <a:pt x="1615" y="52"/>
                    <a:pt x="1545" y="1"/>
                    <a:pt x="147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5288;p57">
              <a:extLst>
                <a:ext uri="{FF2B5EF4-FFF2-40B4-BE49-F238E27FC236}">
                  <a16:creationId xmlns:a16="http://schemas.microsoft.com/office/drawing/2014/main" id="{C144433E-110C-D3E0-19FB-F826930FCB4C}"/>
                </a:ext>
              </a:extLst>
            </p:cNvPr>
            <p:cNvSpPr/>
            <p:nvPr/>
          </p:nvSpPr>
          <p:spPr>
            <a:xfrm>
              <a:off x="4723725" y="789100"/>
              <a:ext cx="14550" cy="34150"/>
            </a:xfrm>
            <a:custGeom>
              <a:avLst/>
              <a:gdLst/>
              <a:ahLst/>
              <a:cxnLst/>
              <a:rect l="l" t="t" r="r" b="b"/>
              <a:pathLst>
                <a:path w="582" h="1366" extrusionOk="0">
                  <a:moveTo>
                    <a:pt x="220" y="1"/>
                  </a:moveTo>
                  <a:cubicBezTo>
                    <a:pt x="147" y="1"/>
                    <a:pt x="76" y="80"/>
                    <a:pt x="94" y="159"/>
                  </a:cubicBezTo>
                  <a:cubicBezTo>
                    <a:pt x="140" y="353"/>
                    <a:pt x="134" y="569"/>
                    <a:pt x="87" y="763"/>
                  </a:cubicBezTo>
                  <a:cubicBezTo>
                    <a:pt x="43" y="947"/>
                    <a:pt x="1" y="1083"/>
                    <a:pt x="33" y="1273"/>
                  </a:cubicBezTo>
                  <a:cubicBezTo>
                    <a:pt x="43" y="1336"/>
                    <a:pt x="98" y="1366"/>
                    <a:pt x="153" y="1366"/>
                  </a:cubicBezTo>
                  <a:cubicBezTo>
                    <a:pt x="188" y="1366"/>
                    <a:pt x="223" y="1354"/>
                    <a:pt x="248" y="1331"/>
                  </a:cubicBezTo>
                  <a:cubicBezTo>
                    <a:pt x="581" y="1017"/>
                    <a:pt x="578" y="383"/>
                    <a:pt x="299" y="41"/>
                  </a:cubicBezTo>
                  <a:cubicBezTo>
                    <a:pt x="276" y="12"/>
                    <a:pt x="248" y="1"/>
                    <a:pt x="22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5289;p57">
              <a:extLst>
                <a:ext uri="{FF2B5EF4-FFF2-40B4-BE49-F238E27FC236}">
                  <a16:creationId xmlns:a16="http://schemas.microsoft.com/office/drawing/2014/main" id="{924E7609-5A3D-B466-D030-BBDAA5AA253C}"/>
                </a:ext>
              </a:extLst>
            </p:cNvPr>
            <p:cNvSpPr/>
            <p:nvPr/>
          </p:nvSpPr>
          <p:spPr>
            <a:xfrm>
              <a:off x="4683100" y="888300"/>
              <a:ext cx="7350" cy="15800"/>
            </a:xfrm>
            <a:custGeom>
              <a:avLst/>
              <a:gdLst/>
              <a:ahLst/>
              <a:cxnLst/>
              <a:rect l="l" t="t" r="r" b="b"/>
              <a:pathLst>
                <a:path w="294" h="632" extrusionOk="0">
                  <a:moveTo>
                    <a:pt x="223" y="0"/>
                  </a:moveTo>
                  <a:cubicBezTo>
                    <a:pt x="195" y="0"/>
                    <a:pt x="169" y="15"/>
                    <a:pt x="164" y="47"/>
                  </a:cubicBezTo>
                  <a:cubicBezTo>
                    <a:pt x="148" y="138"/>
                    <a:pt x="127" y="228"/>
                    <a:pt x="95" y="315"/>
                  </a:cubicBezTo>
                  <a:cubicBezTo>
                    <a:pt x="65" y="398"/>
                    <a:pt x="15" y="473"/>
                    <a:pt x="5" y="561"/>
                  </a:cubicBezTo>
                  <a:cubicBezTo>
                    <a:pt x="1" y="606"/>
                    <a:pt x="39" y="631"/>
                    <a:pt x="77" y="631"/>
                  </a:cubicBezTo>
                  <a:cubicBezTo>
                    <a:pt x="96" y="631"/>
                    <a:pt x="114" y="625"/>
                    <a:pt x="128" y="613"/>
                  </a:cubicBezTo>
                  <a:cubicBezTo>
                    <a:pt x="196" y="549"/>
                    <a:pt x="220" y="444"/>
                    <a:pt x="243" y="357"/>
                  </a:cubicBezTo>
                  <a:cubicBezTo>
                    <a:pt x="268" y="261"/>
                    <a:pt x="282" y="162"/>
                    <a:pt x="291" y="64"/>
                  </a:cubicBezTo>
                  <a:cubicBezTo>
                    <a:pt x="294" y="23"/>
                    <a:pt x="257" y="0"/>
                    <a:pt x="22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5290;p57">
              <a:extLst>
                <a:ext uri="{FF2B5EF4-FFF2-40B4-BE49-F238E27FC236}">
                  <a16:creationId xmlns:a16="http://schemas.microsoft.com/office/drawing/2014/main" id="{C9595109-FD4D-75ED-E4CB-3DB1D4D92F8A}"/>
                </a:ext>
              </a:extLst>
            </p:cNvPr>
            <p:cNvSpPr/>
            <p:nvPr/>
          </p:nvSpPr>
          <p:spPr>
            <a:xfrm>
              <a:off x="5002875" y="775400"/>
              <a:ext cx="22325" cy="48325"/>
            </a:xfrm>
            <a:custGeom>
              <a:avLst/>
              <a:gdLst/>
              <a:ahLst/>
              <a:cxnLst/>
              <a:rect l="l" t="t" r="r" b="b"/>
              <a:pathLst>
                <a:path w="893" h="1933" extrusionOk="0">
                  <a:moveTo>
                    <a:pt x="306" y="1"/>
                  </a:moveTo>
                  <a:cubicBezTo>
                    <a:pt x="196" y="1"/>
                    <a:pt x="86" y="101"/>
                    <a:pt x="126" y="226"/>
                  </a:cubicBezTo>
                  <a:cubicBezTo>
                    <a:pt x="217" y="499"/>
                    <a:pt x="216" y="746"/>
                    <a:pt x="163" y="1028"/>
                  </a:cubicBezTo>
                  <a:cubicBezTo>
                    <a:pt x="115" y="1283"/>
                    <a:pt x="1" y="1497"/>
                    <a:pt x="86" y="1762"/>
                  </a:cubicBezTo>
                  <a:cubicBezTo>
                    <a:pt x="120" y="1870"/>
                    <a:pt x="212" y="1933"/>
                    <a:pt x="319" y="1933"/>
                  </a:cubicBezTo>
                  <a:cubicBezTo>
                    <a:pt x="338" y="1933"/>
                    <a:pt x="357" y="1931"/>
                    <a:pt x="377" y="1927"/>
                  </a:cubicBezTo>
                  <a:cubicBezTo>
                    <a:pt x="781" y="1844"/>
                    <a:pt x="892" y="1391"/>
                    <a:pt x="880" y="1031"/>
                  </a:cubicBezTo>
                  <a:cubicBezTo>
                    <a:pt x="866" y="664"/>
                    <a:pt x="678" y="308"/>
                    <a:pt x="427" y="52"/>
                  </a:cubicBezTo>
                  <a:cubicBezTo>
                    <a:pt x="393" y="16"/>
                    <a:pt x="350" y="1"/>
                    <a:pt x="30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5291;p57">
              <a:extLst>
                <a:ext uri="{FF2B5EF4-FFF2-40B4-BE49-F238E27FC236}">
                  <a16:creationId xmlns:a16="http://schemas.microsoft.com/office/drawing/2014/main" id="{75A33282-7FAD-63A4-5D1D-A7AF0B7C112E}"/>
                </a:ext>
              </a:extLst>
            </p:cNvPr>
            <p:cNvSpPr/>
            <p:nvPr/>
          </p:nvSpPr>
          <p:spPr>
            <a:xfrm>
              <a:off x="4810225" y="1043350"/>
              <a:ext cx="68725" cy="37525"/>
            </a:xfrm>
            <a:custGeom>
              <a:avLst/>
              <a:gdLst/>
              <a:ahLst/>
              <a:cxnLst/>
              <a:rect l="l" t="t" r="r" b="b"/>
              <a:pathLst>
                <a:path w="2749" h="1501" extrusionOk="0">
                  <a:moveTo>
                    <a:pt x="1261" y="1"/>
                  </a:moveTo>
                  <a:cubicBezTo>
                    <a:pt x="834" y="1"/>
                    <a:pt x="491" y="256"/>
                    <a:pt x="272" y="609"/>
                  </a:cubicBezTo>
                  <a:cubicBezTo>
                    <a:pt x="166" y="778"/>
                    <a:pt x="16" y="994"/>
                    <a:pt x="3" y="1202"/>
                  </a:cubicBezTo>
                  <a:cubicBezTo>
                    <a:pt x="0" y="1248"/>
                    <a:pt x="4" y="1287"/>
                    <a:pt x="15" y="1320"/>
                  </a:cubicBezTo>
                  <a:cubicBezTo>
                    <a:pt x="58" y="1454"/>
                    <a:pt x="167" y="1500"/>
                    <a:pt x="304" y="1500"/>
                  </a:cubicBezTo>
                  <a:cubicBezTo>
                    <a:pt x="623" y="1500"/>
                    <a:pt x="1099" y="1248"/>
                    <a:pt x="1280" y="1239"/>
                  </a:cubicBezTo>
                  <a:cubicBezTo>
                    <a:pt x="1297" y="1238"/>
                    <a:pt x="1315" y="1238"/>
                    <a:pt x="1332" y="1238"/>
                  </a:cubicBezTo>
                  <a:cubicBezTo>
                    <a:pt x="1719" y="1238"/>
                    <a:pt x="2094" y="1472"/>
                    <a:pt x="2367" y="1472"/>
                  </a:cubicBezTo>
                  <a:cubicBezTo>
                    <a:pt x="2464" y="1472"/>
                    <a:pt x="2549" y="1442"/>
                    <a:pt x="2616" y="1362"/>
                  </a:cubicBezTo>
                  <a:cubicBezTo>
                    <a:pt x="2748" y="1204"/>
                    <a:pt x="2333" y="27"/>
                    <a:pt x="1287" y="1"/>
                  </a:cubicBezTo>
                  <a:cubicBezTo>
                    <a:pt x="1279" y="1"/>
                    <a:pt x="1270" y="1"/>
                    <a:pt x="12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5292;p57">
              <a:extLst>
                <a:ext uri="{FF2B5EF4-FFF2-40B4-BE49-F238E27FC236}">
                  <a16:creationId xmlns:a16="http://schemas.microsoft.com/office/drawing/2014/main" id="{7C57A9A8-F688-1B15-B117-C97A1012BFEC}"/>
                </a:ext>
              </a:extLst>
            </p:cNvPr>
            <p:cNvSpPr/>
            <p:nvPr/>
          </p:nvSpPr>
          <p:spPr>
            <a:xfrm>
              <a:off x="4818800" y="1043325"/>
              <a:ext cx="48125" cy="18050"/>
            </a:xfrm>
            <a:custGeom>
              <a:avLst/>
              <a:gdLst/>
              <a:ahLst/>
              <a:cxnLst/>
              <a:rect l="l" t="t" r="r" b="b"/>
              <a:pathLst>
                <a:path w="1925" h="722" extrusionOk="0">
                  <a:moveTo>
                    <a:pt x="916" y="1"/>
                  </a:moveTo>
                  <a:cubicBezTo>
                    <a:pt x="534" y="1"/>
                    <a:pt x="220" y="206"/>
                    <a:pt x="0" y="503"/>
                  </a:cubicBezTo>
                  <a:cubicBezTo>
                    <a:pt x="147" y="593"/>
                    <a:pt x="441" y="721"/>
                    <a:pt x="937" y="721"/>
                  </a:cubicBezTo>
                  <a:cubicBezTo>
                    <a:pt x="1394" y="721"/>
                    <a:pt x="1738" y="580"/>
                    <a:pt x="1925" y="477"/>
                  </a:cubicBezTo>
                  <a:cubicBezTo>
                    <a:pt x="1704" y="224"/>
                    <a:pt x="1383" y="12"/>
                    <a:pt x="942" y="1"/>
                  </a:cubicBezTo>
                  <a:cubicBezTo>
                    <a:pt x="933" y="1"/>
                    <a:pt x="925" y="1"/>
                    <a:pt x="9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5293;p57">
              <a:extLst>
                <a:ext uri="{FF2B5EF4-FFF2-40B4-BE49-F238E27FC236}">
                  <a16:creationId xmlns:a16="http://schemas.microsoft.com/office/drawing/2014/main" id="{13B6E50A-27A6-960B-59C4-36B56C5F2617}"/>
                </a:ext>
              </a:extLst>
            </p:cNvPr>
            <p:cNvSpPr/>
            <p:nvPr/>
          </p:nvSpPr>
          <p:spPr>
            <a:xfrm>
              <a:off x="4833375" y="1081875"/>
              <a:ext cx="20650" cy="5850"/>
            </a:xfrm>
            <a:custGeom>
              <a:avLst/>
              <a:gdLst/>
              <a:ahLst/>
              <a:cxnLst/>
              <a:rect l="l" t="t" r="r" b="b"/>
              <a:pathLst>
                <a:path w="826" h="234" extrusionOk="0">
                  <a:moveTo>
                    <a:pt x="537" y="1"/>
                  </a:moveTo>
                  <a:cubicBezTo>
                    <a:pt x="515" y="1"/>
                    <a:pt x="494" y="2"/>
                    <a:pt x="476" y="4"/>
                  </a:cubicBezTo>
                  <a:cubicBezTo>
                    <a:pt x="434" y="8"/>
                    <a:pt x="406" y="10"/>
                    <a:pt x="406" y="10"/>
                  </a:cubicBezTo>
                  <a:cubicBezTo>
                    <a:pt x="406" y="10"/>
                    <a:pt x="378" y="18"/>
                    <a:pt x="337" y="26"/>
                  </a:cubicBezTo>
                  <a:cubicBezTo>
                    <a:pt x="295" y="37"/>
                    <a:pt x="238" y="53"/>
                    <a:pt x="184" y="77"/>
                  </a:cubicBezTo>
                  <a:cubicBezTo>
                    <a:pt x="71" y="121"/>
                    <a:pt x="0" y="227"/>
                    <a:pt x="15" y="233"/>
                  </a:cubicBezTo>
                  <a:cubicBezTo>
                    <a:pt x="15" y="233"/>
                    <a:pt x="16" y="233"/>
                    <a:pt x="16" y="233"/>
                  </a:cubicBezTo>
                  <a:cubicBezTo>
                    <a:pt x="30" y="233"/>
                    <a:pt x="107" y="163"/>
                    <a:pt x="208" y="141"/>
                  </a:cubicBezTo>
                  <a:cubicBezTo>
                    <a:pt x="310" y="115"/>
                    <a:pt x="421" y="105"/>
                    <a:pt x="421" y="105"/>
                  </a:cubicBezTo>
                  <a:cubicBezTo>
                    <a:pt x="421" y="105"/>
                    <a:pt x="448" y="99"/>
                    <a:pt x="487" y="90"/>
                  </a:cubicBezTo>
                  <a:cubicBezTo>
                    <a:pt x="521" y="84"/>
                    <a:pt x="564" y="77"/>
                    <a:pt x="607" y="77"/>
                  </a:cubicBezTo>
                  <a:cubicBezTo>
                    <a:pt x="615" y="77"/>
                    <a:pt x="622" y="77"/>
                    <a:pt x="630" y="77"/>
                  </a:cubicBezTo>
                  <a:cubicBezTo>
                    <a:pt x="681" y="80"/>
                    <a:pt x="730" y="98"/>
                    <a:pt x="763" y="117"/>
                  </a:cubicBezTo>
                  <a:cubicBezTo>
                    <a:pt x="794" y="136"/>
                    <a:pt x="812" y="157"/>
                    <a:pt x="819" y="157"/>
                  </a:cubicBezTo>
                  <a:cubicBezTo>
                    <a:pt x="820" y="157"/>
                    <a:pt x="820" y="156"/>
                    <a:pt x="820" y="156"/>
                  </a:cubicBezTo>
                  <a:cubicBezTo>
                    <a:pt x="826" y="153"/>
                    <a:pt x="819" y="122"/>
                    <a:pt x="789" y="88"/>
                  </a:cubicBezTo>
                  <a:cubicBezTo>
                    <a:pt x="757" y="55"/>
                    <a:pt x="701" y="23"/>
                    <a:pt x="640" y="10"/>
                  </a:cubicBezTo>
                  <a:cubicBezTo>
                    <a:pt x="605" y="3"/>
                    <a:pt x="570" y="1"/>
                    <a:pt x="537"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5294;p57">
              <a:extLst>
                <a:ext uri="{FF2B5EF4-FFF2-40B4-BE49-F238E27FC236}">
                  <a16:creationId xmlns:a16="http://schemas.microsoft.com/office/drawing/2014/main" id="{27C961A8-3D2C-084B-3E87-9CFF15F985FF}"/>
                </a:ext>
              </a:extLst>
            </p:cNvPr>
            <p:cNvSpPr/>
            <p:nvPr/>
          </p:nvSpPr>
          <p:spPr>
            <a:xfrm>
              <a:off x="4818850" y="1043325"/>
              <a:ext cx="48125" cy="15775"/>
            </a:xfrm>
            <a:custGeom>
              <a:avLst/>
              <a:gdLst/>
              <a:ahLst/>
              <a:cxnLst/>
              <a:rect l="l" t="t" r="r" b="b"/>
              <a:pathLst>
                <a:path w="1925" h="631" extrusionOk="0">
                  <a:moveTo>
                    <a:pt x="916" y="1"/>
                  </a:moveTo>
                  <a:cubicBezTo>
                    <a:pt x="534" y="1"/>
                    <a:pt x="219" y="206"/>
                    <a:pt x="0" y="503"/>
                  </a:cubicBezTo>
                  <a:cubicBezTo>
                    <a:pt x="65" y="543"/>
                    <a:pt x="162" y="591"/>
                    <a:pt x="291" y="631"/>
                  </a:cubicBezTo>
                  <a:cubicBezTo>
                    <a:pt x="256" y="549"/>
                    <a:pt x="256" y="440"/>
                    <a:pt x="395" y="332"/>
                  </a:cubicBezTo>
                  <a:cubicBezTo>
                    <a:pt x="529" y="228"/>
                    <a:pt x="787" y="155"/>
                    <a:pt x="1030" y="155"/>
                  </a:cubicBezTo>
                  <a:cubicBezTo>
                    <a:pt x="1302" y="155"/>
                    <a:pt x="1555" y="248"/>
                    <a:pt x="1589" y="492"/>
                  </a:cubicBezTo>
                  <a:cubicBezTo>
                    <a:pt x="1594" y="535"/>
                    <a:pt x="1606" y="573"/>
                    <a:pt x="1620" y="609"/>
                  </a:cubicBezTo>
                  <a:cubicBezTo>
                    <a:pt x="1745" y="567"/>
                    <a:pt x="1848" y="519"/>
                    <a:pt x="1925" y="477"/>
                  </a:cubicBezTo>
                  <a:cubicBezTo>
                    <a:pt x="1704" y="224"/>
                    <a:pt x="1381" y="12"/>
                    <a:pt x="942" y="1"/>
                  </a:cubicBezTo>
                  <a:cubicBezTo>
                    <a:pt x="934" y="1"/>
                    <a:pt x="925" y="1"/>
                    <a:pt x="9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5295;p57">
              <a:extLst>
                <a:ext uri="{FF2B5EF4-FFF2-40B4-BE49-F238E27FC236}">
                  <a16:creationId xmlns:a16="http://schemas.microsoft.com/office/drawing/2014/main" id="{AEFAE610-D3C2-E86B-2FDA-0A5A591F6547}"/>
                </a:ext>
              </a:extLst>
            </p:cNvPr>
            <p:cNvSpPr/>
            <p:nvPr/>
          </p:nvSpPr>
          <p:spPr>
            <a:xfrm>
              <a:off x="4710575" y="862400"/>
              <a:ext cx="87775" cy="47650"/>
            </a:xfrm>
            <a:custGeom>
              <a:avLst/>
              <a:gdLst/>
              <a:ahLst/>
              <a:cxnLst/>
              <a:rect l="l" t="t" r="r" b="b"/>
              <a:pathLst>
                <a:path w="3511" h="1906" extrusionOk="0">
                  <a:moveTo>
                    <a:pt x="2984" y="0"/>
                  </a:moveTo>
                  <a:cubicBezTo>
                    <a:pt x="2945" y="0"/>
                    <a:pt x="2828" y="20"/>
                    <a:pt x="2757" y="20"/>
                  </a:cubicBezTo>
                  <a:cubicBezTo>
                    <a:pt x="2727" y="20"/>
                    <a:pt x="2706" y="16"/>
                    <a:pt x="2701" y="7"/>
                  </a:cubicBezTo>
                  <a:lnTo>
                    <a:pt x="2701" y="7"/>
                  </a:lnTo>
                  <a:cubicBezTo>
                    <a:pt x="2749" y="110"/>
                    <a:pt x="2789" y="218"/>
                    <a:pt x="2820" y="328"/>
                  </a:cubicBezTo>
                  <a:cubicBezTo>
                    <a:pt x="2696" y="193"/>
                    <a:pt x="2597" y="103"/>
                    <a:pt x="2474" y="103"/>
                  </a:cubicBezTo>
                  <a:cubicBezTo>
                    <a:pt x="2412" y="103"/>
                    <a:pt x="2344" y="126"/>
                    <a:pt x="2263" y="178"/>
                  </a:cubicBezTo>
                  <a:cubicBezTo>
                    <a:pt x="2077" y="300"/>
                    <a:pt x="1907" y="440"/>
                    <a:pt x="1742" y="587"/>
                  </a:cubicBezTo>
                  <a:cubicBezTo>
                    <a:pt x="1472" y="825"/>
                    <a:pt x="1198" y="1165"/>
                    <a:pt x="859" y="1308"/>
                  </a:cubicBezTo>
                  <a:cubicBezTo>
                    <a:pt x="560" y="1434"/>
                    <a:pt x="0" y="1397"/>
                    <a:pt x="176" y="1643"/>
                  </a:cubicBezTo>
                  <a:cubicBezTo>
                    <a:pt x="288" y="1799"/>
                    <a:pt x="664" y="1905"/>
                    <a:pt x="1030" y="1905"/>
                  </a:cubicBezTo>
                  <a:cubicBezTo>
                    <a:pt x="1238" y="1905"/>
                    <a:pt x="1443" y="1871"/>
                    <a:pt x="1594" y="1792"/>
                  </a:cubicBezTo>
                  <a:cubicBezTo>
                    <a:pt x="1882" y="1641"/>
                    <a:pt x="2114" y="1398"/>
                    <a:pt x="2373" y="1207"/>
                  </a:cubicBezTo>
                  <a:cubicBezTo>
                    <a:pt x="2489" y="1122"/>
                    <a:pt x="2616" y="1035"/>
                    <a:pt x="2757" y="993"/>
                  </a:cubicBezTo>
                  <a:cubicBezTo>
                    <a:pt x="3043" y="909"/>
                    <a:pt x="3427" y="1001"/>
                    <a:pt x="3505" y="626"/>
                  </a:cubicBezTo>
                  <a:cubicBezTo>
                    <a:pt x="3511" y="591"/>
                    <a:pt x="3511" y="552"/>
                    <a:pt x="3510" y="511"/>
                  </a:cubicBezTo>
                  <a:cubicBezTo>
                    <a:pt x="3506" y="323"/>
                    <a:pt x="3403" y="171"/>
                    <a:pt x="3240" y="83"/>
                  </a:cubicBezTo>
                  <a:cubicBezTo>
                    <a:pt x="3167" y="42"/>
                    <a:pt x="3074" y="8"/>
                    <a:pt x="2990" y="0"/>
                  </a:cubicBezTo>
                  <a:cubicBezTo>
                    <a:pt x="2988" y="0"/>
                    <a:pt x="2986" y="0"/>
                    <a:pt x="298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5296;p57">
              <a:extLst>
                <a:ext uri="{FF2B5EF4-FFF2-40B4-BE49-F238E27FC236}">
                  <a16:creationId xmlns:a16="http://schemas.microsoft.com/office/drawing/2014/main" id="{6A982047-15C8-2AF7-D094-565D58E7EC47}"/>
                </a:ext>
              </a:extLst>
            </p:cNvPr>
            <p:cNvSpPr/>
            <p:nvPr/>
          </p:nvSpPr>
          <p:spPr>
            <a:xfrm>
              <a:off x="4712750" y="871750"/>
              <a:ext cx="85600" cy="38300"/>
            </a:xfrm>
            <a:custGeom>
              <a:avLst/>
              <a:gdLst/>
              <a:ahLst/>
              <a:cxnLst/>
              <a:rect l="l" t="t" r="r" b="b"/>
              <a:pathLst>
                <a:path w="3424" h="1532" extrusionOk="0">
                  <a:moveTo>
                    <a:pt x="3402" y="0"/>
                  </a:moveTo>
                  <a:cubicBezTo>
                    <a:pt x="3288" y="283"/>
                    <a:pt x="2941" y="210"/>
                    <a:pt x="2678" y="289"/>
                  </a:cubicBezTo>
                  <a:cubicBezTo>
                    <a:pt x="2536" y="331"/>
                    <a:pt x="2411" y="418"/>
                    <a:pt x="2295" y="503"/>
                  </a:cubicBezTo>
                  <a:cubicBezTo>
                    <a:pt x="2035" y="694"/>
                    <a:pt x="1803" y="938"/>
                    <a:pt x="1516" y="1088"/>
                  </a:cubicBezTo>
                  <a:cubicBezTo>
                    <a:pt x="1364" y="1167"/>
                    <a:pt x="1159" y="1201"/>
                    <a:pt x="952" y="1201"/>
                  </a:cubicBezTo>
                  <a:cubicBezTo>
                    <a:pt x="689" y="1201"/>
                    <a:pt x="422" y="1146"/>
                    <a:pt x="250" y="1057"/>
                  </a:cubicBezTo>
                  <a:cubicBezTo>
                    <a:pt x="96" y="1094"/>
                    <a:pt x="1" y="1147"/>
                    <a:pt x="89" y="1269"/>
                  </a:cubicBezTo>
                  <a:cubicBezTo>
                    <a:pt x="201" y="1426"/>
                    <a:pt x="576" y="1532"/>
                    <a:pt x="942" y="1532"/>
                  </a:cubicBezTo>
                  <a:cubicBezTo>
                    <a:pt x="1150" y="1532"/>
                    <a:pt x="1356" y="1497"/>
                    <a:pt x="1507" y="1418"/>
                  </a:cubicBezTo>
                  <a:cubicBezTo>
                    <a:pt x="1795" y="1269"/>
                    <a:pt x="2027" y="1025"/>
                    <a:pt x="2286" y="833"/>
                  </a:cubicBezTo>
                  <a:cubicBezTo>
                    <a:pt x="2403" y="748"/>
                    <a:pt x="2530" y="661"/>
                    <a:pt x="2670" y="619"/>
                  </a:cubicBezTo>
                  <a:cubicBezTo>
                    <a:pt x="2956" y="535"/>
                    <a:pt x="3340" y="627"/>
                    <a:pt x="3418" y="252"/>
                  </a:cubicBezTo>
                  <a:cubicBezTo>
                    <a:pt x="3424" y="217"/>
                    <a:pt x="3424" y="178"/>
                    <a:pt x="3423" y="134"/>
                  </a:cubicBezTo>
                  <a:cubicBezTo>
                    <a:pt x="3421" y="87"/>
                    <a:pt x="3413" y="41"/>
                    <a:pt x="340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5297;p57">
              <a:extLst>
                <a:ext uri="{FF2B5EF4-FFF2-40B4-BE49-F238E27FC236}">
                  <a16:creationId xmlns:a16="http://schemas.microsoft.com/office/drawing/2014/main" id="{9F754F3D-C052-53FF-19F8-9AE4227A7782}"/>
                </a:ext>
              </a:extLst>
            </p:cNvPr>
            <p:cNvSpPr/>
            <p:nvPr/>
          </p:nvSpPr>
          <p:spPr>
            <a:xfrm>
              <a:off x="4779825" y="862625"/>
              <a:ext cx="14975" cy="21850"/>
            </a:xfrm>
            <a:custGeom>
              <a:avLst/>
              <a:gdLst/>
              <a:ahLst/>
              <a:cxnLst/>
              <a:rect l="l" t="t" r="r" b="b"/>
              <a:pathLst>
                <a:path w="599" h="874" extrusionOk="0">
                  <a:moveTo>
                    <a:pt x="99" y="1"/>
                  </a:moveTo>
                  <a:cubicBezTo>
                    <a:pt x="64" y="5"/>
                    <a:pt x="29" y="7"/>
                    <a:pt x="1" y="9"/>
                  </a:cubicBezTo>
                  <a:lnTo>
                    <a:pt x="2" y="10"/>
                  </a:lnTo>
                  <a:cubicBezTo>
                    <a:pt x="88" y="86"/>
                    <a:pt x="167" y="169"/>
                    <a:pt x="219" y="238"/>
                  </a:cubicBezTo>
                  <a:cubicBezTo>
                    <a:pt x="270" y="306"/>
                    <a:pt x="302" y="354"/>
                    <a:pt x="302" y="354"/>
                  </a:cubicBezTo>
                  <a:cubicBezTo>
                    <a:pt x="302" y="354"/>
                    <a:pt x="336" y="400"/>
                    <a:pt x="380" y="474"/>
                  </a:cubicBezTo>
                  <a:cubicBezTo>
                    <a:pt x="424" y="547"/>
                    <a:pt x="473" y="651"/>
                    <a:pt x="512" y="758"/>
                  </a:cubicBezTo>
                  <a:cubicBezTo>
                    <a:pt x="525" y="798"/>
                    <a:pt x="535" y="836"/>
                    <a:pt x="545" y="873"/>
                  </a:cubicBezTo>
                  <a:cubicBezTo>
                    <a:pt x="563" y="864"/>
                    <a:pt x="582" y="853"/>
                    <a:pt x="598" y="842"/>
                  </a:cubicBezTo>
                  <a:cubicBezTo>
                    <a:pt x="592" y="807"/>
                    <a:pt x="585" y="772"/>
                    <a:pt x="576" y="739"/>
                  </a:cubicBezTo>
                  <a:cubicBezTo>
                    <a:pt x="515" y="504"/>
                    <a:pt x="381" y="299"/>
                    <a:pt x="381" y="299"/>
                  </a:cubicBezTo>
                  <a:cubicBezTo>
                    <a:pt x="381" y="299"/>
                    <a:pt x="265" y="137"/>
                    <a:pt x="9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5298;p57">
              <a:extLst>
                <a:ext uri="{FF2B5EF4-FFF2-40B4-BE49-F238E27FC236}">
                  <a16:creationId xmlns:a16="http://schemas.microsoft.com/office/drawing/2014/main" id="{73761106-21E1-5168-50E1-7D2E9974430D}"/>
                </a:ext>
              </a:extLst>
            </p:cNvPr>
            <p:cNvSpPr/>
            <p:nvPr/>
          </p:nvSpPr>
          <p:spPr>
            <a:xfrm>
              <a:off x="4734825" y="892475"/>
              <a:ext cx="13050" cy="16350"/>
            </a:xfrm>
            <a:custGeom>
              <a:avLst/>
              <a:gdLst/>
              <a:ahLst/>
              <a:cxnLst/>
              <a:rect l="l" t="t" r="r" b="b"/>
              <a:pathLst>
                <a:path w="522" h="654" extrusionOk="0">
                  <a:moveTo>
                    <a:pt x="64" y="0"/>
                  </a:moveTo>
                  <a:cubicBezTo>
                    <a:pt x="41" y="16"/>
                    <a:pt x="21" y="29"/>
                    <a:pt x="1" y="42"/>
                  </a:cubicBezTo>
                  <a:cubicBezTo>
                    <a:pt x="61" y="189"/>
                    <a:pt x="134" y="304"/>
                    <a:pt x="134" y="304"/>
                  </a:cubicBezTo>
                  <a:cubicBezTo>
                    <a:pt x="134" y="304"/>
                    <a:pt x="246" y="466"/>
                    <a:pt x="391" y="596"/>
                  </a:cubicBezTo>
                  <a:cubicBezTo>
                    <a:pt x="412" y="616"/>
                    <a:pt x="436" y="634"/>
                    <a:pt x="458" y="653"/>
                  </a:cubicBezTo>
                  <a:cubicBezTo>
                    <a:pt x="479" y="648"/>
                    <a:pt x="501" y="642"/>
                    <a:pt x="522" y="633"/>
                  </a:cubicBezTo>
                  <a:cubicBezTo>
                    <a:pt x="495" y="606"/>
                    <a:pt x="465" y="578"/>
                    <a:pt x="439" y="548"/>
                  </a:cubicBezTo>
                  <a:cubicBezTo>
                    <a:pt x="311" y="409"/>
                    <a:pt x="214" y="251"/>
                    <a:pt x="214" y="251"/>
                  </a:cubicBezTo>
                  <a:cubicBezTo>
                    <a:pt x="214" y="251"/>
                    <a:pt x="134" y="141"/>
                    <a:pt x="6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5299;p57">
              <a:extLst>
                <a:ext uri="{FF2B5EF4-FFF2-40B4-BE49-F238E27FC236}">
                  <a16:creationId xmlns:a16="http://schemas.microsoft.com/office/drawing/2014/main" id="{34AA104F-8DC6-2E3F-9C48-0E31705BDEAE}"/>
                </a:ext>
              </a:extLst>
            </p:cNvPr>
            <p:cNvSpPr/>
            <p:nvPr/>
          </p:nvSpPr>
          <p:spPr>
            <a:xfrm>
              <a:off x="4725350" y="896525"/>
              <a:ext cx="6850" cy="13325"/>
            </a:xfrm>
            <a:custGeom>
              <a:avLst/>
              <a:gdLst/>
              <a:ahLst/>
              <a:cxnLst/>
              <a:rect l="l" t="t" r="r" b="b"/>
              <a:pathLst>
                <a:path w="274" h="533" extrusionOk="0">
                  <a:moveTo>
                    <a:pt x="70" y="0"/>
                  </a:moveTo>
                  <a:cubicBezTo>
                    <a:pt x="48" y="5"/>
                    <a:pt x="23" y="11"/>
                    <a:pt x="1" y="14"/>
                  </a:cubicBezTo>
                  <a:cubicBezTo>
                    <a:pt x="1" y="199"/>
                    <a:pt x="74" y="365"/>
                    <a:pt x="74" y="365"/>
                  </a:cubicBezTo>
                  <a:cubicBezTo>
                    <a:pt x="74" y="365"/>
                    <a:pt x="93" y="408"/>
                    <a:pt x="133" y="470"/>
                  </a:cubicBezTo>
                  <a:cubicBezTo>
                    <a:pt x="143" y="486"/>
                    <a:pt x="156" y="503"/>
                    <a:pt x="168" y="520"/>
                  </a:cubicBezTo>
                  <a:cubicBezTo>
                    <a:pt x="203" y="525"/>
                    <a:pt x="239" y="530"/>
                    <a:pt x="273" y="533"/>
                  </a:cubicBezTo>
                  <a:cubicBezTo>
                    <a:pt x="203" y="422"/>
                    <a:pt x="162" y="325"/>
                    <a:pt x="162" y="325"/>
                  </a:cubicBezTo>
                  <a:cubicBezTo>
                    <a:pt x="162" y="325"/>
                    <a:pt x="83" y="174"/>
                    <a:pt x="7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5300;p57">
              <a:extLst>
                <a:ext uri="{FF2B5EF4-FFF2-40B4-BE49-F238E27FC236}">
                  <a16:creationId xmlns:a16="http://schemas.microsoft.com/office/drawing/2014/main" id="{0BBDA0E4-DBD8-8D54-194D-859F06DBF04D}"/>
                </a:ext>
              </a:extLst>
            </p:cNvPr>
            <p:cNvSpPr/>
            <p:nvPr/>
          </p:nvSpPr>
          <p:spPr>
            <a:xfrm>
              <a:off x="4747225" y="882150"/>
              <a:ext cx="16575" cy="16300"/>
            </a:xfrm>
            <a:custGeom>
              <a:avLst/>
              <a:gdLst/>
              <a:ahLst/>
              <a:cxnLst/>
              <a:rect l="l" t="t" r="r" b="b"/>
              <a:pathLst>
                <a:path w="663" h="652" extrusionOk="0">
                  <a:moveTo>
                    <a:pt x="48" y="1"/>
                  </a:moveTo>
                  <a:lnTo>
                    <a:pt x="0" y="45"/>
                  </a:lnTo>
                  <a:cubicBezTo>
                    <a:pt x="6" y="53"/>
                    <a:pt x="10" y="59"/>
                    <a:pt x="14" y="66"/>
                  </a:cubicBezTo>
                  <a:cubicBezTo>
                    <a:pt x="115" y="225"/>
                    <a:pt x="247" y="358"/>
                    <a:pt x="247" y="358"/>
                  </a:cubicBezTo>
                  <a:cubicBezTo>
                    <a:pt x="247" y="358"/>
                    <a:pt x="384" y="485"/>
                    <a:pt x="533" y="592"/>
                  </a:cubicBezTo>
                  <a:cubicBezTo>
                    <a:pt x="563" y="613"/>
                    <a:pt x="591" y="634"/>
                    <a:pt x="618" y="652"/>
                  </a:cubicBezTo>
                  <a:cubicBezTo>
                    <a:pt x="633" y="640"/>
                    <a:pt x="647" y="626"/>
                    <a:pt x="662" y="615"/>
                  </a:cubicBezTo>
                  <a:cubicBezTo>
                    <a:pt x="634" y="589"/>
                    <a:pt x="606" y="564"/>
                    <a:pt x="576" y="539"/>
                  </a:cubicBezTo>
                  <a:cubicBezTo>
                    <a:pt x="438" y="419"/>
                    <a:pt x="314" y="290"/>
                    <a:pt x="314" y="290"/>
                  </a:cubicBezTo>
                  <a:cubicBezTo>
                    <a:pt x="314" y="290"/>
                    <a:pt x="178" y="168"/>
                    <a:pt x="69" y="27"/>
                  </a:cubicBezTo>
                  <a:cubicBezTo>
                    <a:pt x="61" y="19"/>
                    <a:pt x="55" y="10"/>
                    <a:pt x="4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5301;p57">
              <a:extLst>
                <a:ext uri="{FF2B5EF4-FFF2-40B4-BE49-F238E27FC236}">
                  <a16:creationId xmlns:a16="http://schemas.microsoft.com/office/drawing/2014/main" id="{42CBED00-969E-8C9D-9FF7-03B11A327E38}"/>
                </a:ext>
              </a:extLst>
            </p:cNvPr>
            <p:cNvSpPr/>
            <p:nvPr/>
          </p:nvSpPr>
          <p:spPr>
            <a:xfrm>
              <a:off x="4766225" y="866450"/>
              <a:ext cx="12825" cy="21425"/>
            </a:xfrm>
            <a:custGeom>
              <a:avLst/>
              <a:gdLst/>
              <a:ahLst/>
              <a:cxnLst/>
              <a:rect l="l" t="t" r="r" b="b"/>
              <a:pathLst>
                <a:path w="513" h="857" extrusionOk="0">
                  <a:moveTo>
                    <a:pt x="62" y="0"/>
                  </a:moveTo>
                  <a:cubicBezTo>
                    <a:pt x="43" y="13"/>
                    <a:pt x="20" y="26"/>
                    <a:pt x="0" y="39"/>
                  </a:cubicBezTo>
                  <a:cubicBezTo>
                    <a:pt x="123" y="187"/>
                    <a:pt x="211" y="338"/>
                    <a:pt x="211" y="338"/>
                  </a:cubicBezTo>
                  <a:cubicBezTo>
                    <a:pt x="211" y="338"/>
                    <a:pt x="328" y="514"/>
                    <a:pt x="408" y="713"/>
                  </a:cubicBezTo>
                  <a:cubicBezTo>
                    <a:pt x="428" y="760"/>
                    <a:pt x="446" y="810"/>
                    <a:pt x="461" y="857"/>
                  </a:cubicBezTo>
                  <a:cubicBezTo>
                    <a:pt x="477" y="849"/>
                    <a:pt x="496" y="843"/>
                    <a:pt x="513" y="838"/>
                  </a:cubicBezTo>
                  <a:cubicBezTo>
                    <a:pt x="502" y="790"/>
                    <a:pt x="488" y="740"/>
                    <a:pt x="472" y="690"/>
                  </a:cubicBezTo>
                  <a:cubicBezTo>
                    <a:pt x="407" y="478"/>
                    <a:pt x="292" y="288"/>
                    <a:pt x="292" y="288"/>
                  </a:cubicBezTo>
                  <a:cubicBezTo>
                    <a:pt x="292" y="288"/>
                    <a:pt x="197" y="140"/>
                    <a:pt x="6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5302;p57">
              <a:extLst>
                <a:ext uri="{FF2B5EF4-FFF2-40B4-BE49-F238E27FC236}">
                  <a16:creationId xmlns:a16="http://schemas.microsoft.com/office/drawing/2014/main" id="{7CD842DA-5672-4ECB-DFBF-91127E466696}"/>
                </a:ext>
              </a:extLst>
            </p:cNvPr>
            <p:cNvSpPr/>
            <p:nvPr/>
          </p:nvSpPr>
          <p:spPr>
            <a:xfrm>
              <a:off x="4755175" y="875025"/>
              <a:ext cx="13000" cy="19300"/>
            </a:xfrm>
            <a:custGeom>
              <a:avLst/>
              <a:gdLst/>
              <a:ahLst/>
              <a:cxnLst/>
              <a:rect l="l" t="t" r="r" b="b"/>
              <a:pathLst>
                <a:path w="520" h="772" extrusionOk="0">
                  <a:moveTo>
                    <a:pt x="49" y="0"/>
                  </a:moveTo>
                  <a:cubicBezTo>
                    <a:pt x="33" y="15"/>
                    <a:pt x="17" y="30"/>
                    <a:pt x="1" y="43"/>
                  </a:cubicBezTo>
                  <a:cubicBezTo>
                    <a:pt x="81" y="184"/>
                    <a:pt x="169" y="331"/>
                    <a:pt x="169" y="331"/>
                  </a:cubicBezTo>
                  <a:cubicBezTo>
                    <a:pt x="169" y="331"/>
                    <a:pt x="408" y="668"/>
                    <a:pt x="500" y="772"/>
                  </a:cubicBezTo>
                  <a:lnTo>
                    <a:pt x="520" y="756"/>
                  </a:lnTo>
                  <a:cubicBezTo>
                    <a:pt x="461" y="628"/>
                    <a:pt x="249" y="277"/>
                    <a:pt x="249" y="277"/>
                  </a:cubicBezTo>
                  <a:cubicBezTo>
                    <a:pt x="249" y="277"/>
                    <a:pt x="146" y="131"/>
                    <a:pt x="4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5303;p57">
              <a:extLst>
                <a:ext uri="{FF2B5EF4-FFF2-40B4-BE49-F238E27FC236}">
                  <a16:creationId xmlns:a16="http://schemas.microsoft.com/office/drawing/2014/main" id="{965BED88-54A3-129C-5AB5-984F064E9CDE}"/>
                </a:ext>
              </a:extLst>
            </p:cNvPr>
            <p:cNvSpPr/>
            <p:nvPr/>
          </p:nvSpPr>
          <p:spPr>
            <a:xfrm>
              <a:off x="4881900" y="861700"/>
              <a:ext cx="87350" cy="48800"/>
            </a:xfrm>
            <a:custGeom>
              <a:avLst/>
              <a:gdLst/>
              <a:ahLst/>
              <a:cxnLst/>
              <a:rect l="l" t="t" r="r" b="b"/>
              <a:pathLst>
                <a:path w="3494" h="1952" extrusionOk="0">
                  <a:moveTo>
                    <a:pt x="538" y="0"/>
                  </a:moveTo>
                  <a:cubicBezTo>
                    <a:pt x="537" y="0"/>
                    <a:pt x="536" y="1"/>
                    <a:pt x="535" y="1"/>
                  </a:cubicBezTo>
                  <a:cubicBezTo>
                    <a:pt x="451" y="6"/>
                    <a:pt x="357" y="38"/>
                    <a:pt x="283" y="76"/>
                  </a:cubicBezTo>
                  <a:cubicBezTo>
                    <a:pt x="120" y="161"/>
                    <a:pt x="13" y="311"/>
                    <a:pt x="5" y="497"/>
                  </a:cubicBezTo>
                  <a:cubicBezTo>
                    <a:pt x="1" y="543"/>
                    <a:pt x="0" y="581"/>
                    <a:pt x="8" y="617"/>
                  </a:cubicBezTo>
                  <a:cubicBezTo>
                    <a:pt x="77" y="995"/>
                    <a:pt x="462" y="910"/>
                    <a:pt x="746" y="1001"/>
                  </a:cubicBezTo>
                  <a:cubicBezTo>
                    <a:pt x="887" y="1045"/>
                    <a:pt x="1010" y="1135"/>
                    <a:pt x="1127" y="1225"/>
                  </a:cubicBezTo>
                  <a:cubicBezTo>
                    <a:pt x="1380" y="1421"/>
                    <a:pt x="1608" y="1670"/>
                    <a:pt x="1892" y="1826"/>
                  </a:cubicBezTo>
                  <a:cubicBezTo>
                    <a:pt x="2052" y="1913"/>
                    <a:pt x="2273" y="1951"/>
                    <a:pt x="2496" y="1951"/>
                  </a:cubicBezTo>
                  <a:cubicBezTo>
                    <a:pt x="2848" y="1951"/>
                    <a:pt x="3202" y="1855"/>
                    <a:pt x="3313" y="1706"/>
                  </a:cubicBezTo>
                  <a:cubicBezTo>
                    <a:pt x="3494" y="1465"/>
                    <a:pt x="2935" y="1488"/>
                    <a:pt x="2636" y="1355"/>
                  </a:cubicBezTo>
                  <a:cubicBezTo>
                    <a:pt x="2302" y="1205"/>
                    <a:pt x="2034" y="859"/>
                    <a:pt x="1769" y="614"/>
                  </a:cubicBezTo>
                  <a:cubicBezTo>
                    <a:pt x="1607" y="464"/>
                    <a:pt x="1441" y="319"/>
                    <a:pt x="1258" y="196"/>
                  </a:cubicBezTo>
                  <a:cubicBezTo>
                    <a:pt x="1176" y="140"/>
                    <a:pt x="1106" y="115"/>
                    <a:pt x="1042" y="115"/>
                  </a:cubicBezTo>
                  <a:cubicBezTo>
                    <a:pt x="922" y="115"/>
                    <a:pt x="822" y="202"/>
                    <a:pt x="698" y="332"/>
                  </a:cubicBezTo>
                  <a:cubicBezTo>
                    <a:pt x="732" y="223"/>
                    <a:pt x="775" y="116"/>
                    <a:pt x="824" y="12"/>
                  </a:cubicBezTo>
                  <a:lnTo>
                    <a:pt x="824" y="12"/>
                  </a:lnTo>
                  <a:cubicBezTo>
                    <a:pt x="819" y="22"/>
                    <a:pt x="800" y="25"/>
                    <a:pt x="773" y="25"/>
                  </a:cubicBezTo>
                  <a:cubicBezTo>
                    <a:pt x="702" y="25"/>
                    <a:pt x="576" y="0"/>
                    <a:pt x="53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5304;p57">
              <a:extLst>
                <a:ext uri="{FF2B5EF4-FFF2-40B4-BE49-F238E27FC236}">
                  <a16:creationId xmlns:a16="http://schemas.microsoft.com/office/drawing/2014/main" id="{522F8978-3718-FC07-769F-FD57EBBABACB}"/>
                </a:ext>
              </a:extLst>
            </p:cNvPr>
            <p:cNvSpPr/>
            <p:nvPr/>
          </p:nvSpPr>
          <p:spPr>
            <a:xfrm>
              <a:off x="4881900" y="870800"/>
              <a:ext cx="85100" cy="39675"/>
            </a:xfrm>
            <a:custGeom>
              <a:avLst/>
              <a:gdLst/>
              <a:ahLst/>
              <a:cxnLst/>
              <a:rect l="l" t="t" r="r" b="b"/>
              <a:pathLst>
                <a:path w="3404" h="1587" extrusionOk="0">
                  <a:moveTo>
                    <a:pt x="30" y="1"/>
                  </a:moveTo>
                  <a:cubicBezTo>
                    <a:pt x="15" y="44"/>
                    <a:pt x="8" y="87"/>
                    <a:pt x="5" y="135"/>
                  </a:cubicBezTo>
                  <a:cubicBezTo>
                    <a:pt x="1" y="179"/>
                    <a:pt x="0" y="217"/>
                    <a:pt x="7" y="252"/>
                  </a:cubicBezTo>
                  <a:cubicBezTo>
                    <a:pt x="77" y="630"/>
                    <a:pt x="462" y="545"/>
                    <a:pt x="746" y="636"/>
                  </a:cubicBezTo>
                  <a:cubicBezTo>
                    <a:pt x="887" y="681"/>
                    <a:pt x="1011" y="771"/>
                    <a:pt x="1127" y="860"/>
                  </a:cubicBezTo>
                  <a:cubicBezTo>
                    <a:pt x="1382" y="1056"/>
                    <a:pt x="1608" y="1304"/>
                    <a:pt x="1892" y="1461"/>
                  </a:cubicBezTo>
                  <a:cubicBezTo>
                    <a:pt x="2052" y="1548"/>
                    <a:pt x="2273" y="1586"/>
                    <a:pt x="2496" y="1586"/>
                  </a:cubicBezTo>
                  <a:cubicBezTo>
                    <a:pt x="2848" y="1586"/>
                    <a:pt x="3202" y="1490"/>
                    <a:pt x="3313" y="1341"/>
                  </a:cubicBezTo>
                  <a:cubicBezTo>
                    <a:pt x="3403" y="1222"/>
                    <a:pt x="3311" y="1167"/>
                    <a:pt x="3157" y="1126"/>
                  </a:cubicBezTo>
                  <a:cubicBezTo>
                    <a:pt x="2992" y="1206"/>
                    <a:pt x="2743" y="1254"/>
                    <a:pt x="2495" y="1254"/>
                  </a:cubicBezTo>
                  <a:cubicBezTo>
                    <a:pt x="2273" y="1254"/>
                    <a:pt x="2051" y="1216"/>
                    <a:pt x="1892" y="1128"/>
                  </a:cubicBezTo>
                  <a:cubicBezTo>
                    <a:pt x="1608" y="973"/>
                    <a:pt x="1380" y="723"/>
                    <a:pt x="1127" y="528"/>
                  </a:cubicBezTo>
                  <a:cubicBezTo>
                    <a:pt x="1010" y="439"/>
                    <a:pt x="887" y="348"/>
                    <a:pt x="746" y="305"/>
                  </a:cubicBezTo>
                  <a:cubicBezTo>
                    <a:pt x="484" y="222"/>
                    <a:pt x="137" y="285"/>
                    <a:pt x="3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5305;p57">
              <a:extLst>
                <a:ext uri="{FF2B5EF4-FFF2-40B4-BE49-F238E27FC236}">
                  <a16:creationId xmlns:a16="http://schemas.microsoft.com/office/drawing/2014/main" id="{1EFFA36D-14EC-E83E-8488-DB8D6998A7FD}"/>
                </a:ext>
              </a:extLst>
            </p:cNvPr>
            <p:cNvSpPr/>
            <p:nvPr/>
          </p:nvSpPr>
          <p:spPr>
            <a:xfrm>
              <a:off x="4885350" y="862075"/>
              <a:ext cx="15450" cy="21575"/>
            </a:xfrm>
            <a:custGeom>
              <a:avLst/>
              <a:gdLst/>
              <a:ahLst/>
              <a:cxnLst/>
              <a:rect l="l" t="t" r="r" b="b"/>
              <a:pathLst>
                <a:path w="618" h="863" extrusionOk="0">
                  <a:moveTo>
                    <a:pt x="520" y="0"/>
                  </a:moveTo>
                  <a:cubicBezTo>
                    <a:pt x="350" y="133"/>
                    <a:pt x="230" y="292"/>
                    <a:pt x="230" y="292"/>
                  </a:cubicBezTo>
                  <a:cubicBezTo>
                    <a:pt x="230" y="292"/>
                    <a:pt x="89" y="494"/>
                    <a:pt x="25" y="728"/>
                  </a:cubicBezTo>
                  <a:cubicBezTo>
                    <a:pt x="15" y="761"/>
                    <a:pt x="6" y="795"/>
                    <a:pt x="1" y="828"/>
                  </a:cubicBezTo>
                  <a:cubicBezTo>
                    <a:pt x="18" y="841"/>
                    <a:pt x="36" y="853"/>
                    <a:pt x="54" y="862"/>
                  </a:cubicBezTo>
                  <a:cubicBezTo>
                    <a:pt x="65" y="824"/>
                    <a:pt x="75" y="787"/>
                    <a:pt x="90" y="747"/>
                  </a:cubicBezTo>
                  <a:cubicBezTo>
                    <a:pt x="132" y="640"/>
                    <a:pt x="182" y="537"/>
                    <a:pt x="229" y="465"/>
                  </a:cubicBezTo>
                  <a:cubicBezTo>
                    <a:pt x="274" y="393"/>
                    <a:pt x="309" y="347"/>
                    <a:pt x="309" y="347"/>
                  </a:cubicBezTo>
                  <a:cubicBezTo>
                    <a:pt x="309" y="347"/>
                    <a:pt x="341" y="300"/>
                    <a:pt x="394" y="234"/>
                  </a:cubicBezTo>
                  <a:cubicBezTo>
                    <a:pt x="447" y="167"/>
                    <a:pt x="528" y="85"/>
                    <a:pt x="617" y="11"/>
                  </a:cubicBezTo>
                  <a:lnTo>
                    <a:pt x="618" y="10"/>
                  </a:lnTo>
                  <a:cubicBezTo>
                    <a:pt x="589" y="8"/>
                    <a:pt x="554" y="5"/>
                    <a:pt x="52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5306;p57">
              <a:extLst>
                <a:ext uri="{FF2B5EF4-FFF2-40B4-BE49-F238E27FC236}">
                  <a16:creationId xmlns:a16="http://schemas.microsoft.com/office/drawing/2014/main" id="{2CC233F1-3541-F8D7-2A4B-8A741AEE1015}"/>
                </a:ext>
              </a:extLst>
            </p:cNvPr>
            <p:cNvSpPr/>
            <p:nvPr/>
          </p:nvSpPr>
          <p:spPr>
            <a:xfrm>
              <a:off x="4931675" y="892925"/>
              <a:ext cx="13425" cy="16125"/>
            </a:xfrm>
            <a:custGeom>
              <a:avLst/>
              <a:gdLst/>
              <a:ahLst/>
              <a:cxnLst/>
              <a:rect l="l" t="t" r="r" b="b"/>
              <a:pathLst>
                <a:path w="537" h="645" extrusionOk="0">
                  <a:moveTo>
                    <a:pt x="474" y="0"/>
                  </a:moveTo>
                  <a:cubicBezTo>
                    <a:pt x="399" y="139"/>
                    <a:pt x="318" y="247"/>
                    <a:pt x="318" y="247"/>
                  </a:cubicBezTo>
                  <a:cubicBezTo>
                    <a:pt x="318" y="247"/>
                    <a:pt x="217" y="404"/>
                    <a:pt x="86" y="539"/>
                  </a:cubicBezTo>
                  <a:cubicBezTo>
                    <a:pt x="58" y="568"/>
                    <a:pt x="31" y="597"/>
                    <a:pt x="1" y="621"/>
                  </a:cubicBezTo>
                  <a:cubicBezTo>
                    <a:pt x="22" y="630"/>
                    <a:pt x="42" y="637"/>
                    <a:pt x="65" y="645"/>
                  </a:cubicBezTo>
                  <a:cubicBezTo>
                    <a:pt x="87" y="627"/>
                    <a:pt x="110" y="609"/>
                    <a:pt x="133" y="588"/>
                  </a:cubicBezTo>
                  <a:cubicBezTo>
                    <a:pt x="281" y="462"/>
                    <a:pt x="396" y="302"/>
                    <a:pt x="396" y="302"/>
                  </a:cubicBezTo>
                  <a:cubicBezTo>
                    <a:pt x="396" y="302"/>
                    <a:pt x="473" y="188"/>
                    <a:pt x="537" y="44"/>
                  </a:cubicBezTo>
                  <a:cubicBezTo>
                    <a:pt x="516" y="29"/>
                    <a:pt x="495" y="16"/>
                    <a:pt x="47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5307;p57">
              <a:extLst>
                <a:ext uri="{FF2B5EF4-FFF2-40B4-BE49-F238E27FC236}">
                  <a16:creationId xmlns:a16="http://schemas.microsoft.com/office/drawing/2014/main" id="{9D17C368-933E-23F2-C486-74959B5DB693}"/>
                </a:ext>
              </a:extLst>
            </p:cNvPr>
            <p:cNvSpPr/>
            <p:nvPr/>
          </p:nvSpPr>
          <p:spPr>
            <a:xfrm>
              <a:off x="4947300" y="897175"/>
              <a:ext cx="7150" cy="13250"/>
            </a:xfrm>
            <a:custGeom>
              <a:avLst/>
              <a:gdLst/>
              <a:ahLst/>
              <a:cxnLst/>
              <a:rect l="l" t="t" r="r" b="b"/>
              <a:pathLst>
                <a:path w="286" h="530" extrusionOk="0">
                  <a:moveTo>
                    <a:pt x="216" y="1"/>
                  </a:moveTo>
                  <a:cubicBezTo>
                    <a:pt x="199" y="173"/>
                    <a:pt x="117" y="324"/>
                    <a:pt x="117" y="324"/>
                  </a:cubicBezTo>
                  <a:cubicBezTo>
                    <a:pt x="117" y="324"/>
                    <a:pt x="75" y="421"/>
                    <a:pt x="0" y="529"/>
                  </a:cubicBezTo>
                  <a:cubicBezTo>
                    <a:pt x="37" y="525"/>
                    <a:pt x="73" y="523"/>
                    <a:pt x="107" y="519"/>
                  </a:cubicBezTo>
                  <a:cubicBezTo>
                    <a:pt x="119" y="502"/>
                    <a:pt x="133" y="483"/>
                    <a:pt x="143" y="470"/>
                  </a:cubicBezTo>
                  <a:cubicBezTo>
                    <a:pt x="183" y="409"/>
                    <a:pt x="205" y="365"/>
                    <a:pt x="205" y="365"/>
                  </a:cubicBezTo>
                  <a:cubicBezTo>
                    <a:pt x="205" y="365"/>
                    <a:pt x="281" y="201"/>
                    <a:pt x="286" y="17"/>
                  </a:cubicBezTo>
                  <a:cubicBezTo>
                    <a:pt x="263" y="10"/>
                    <a:pt x="239" y="6"/>
                    <a:pt x="21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5308;p57">
              <a:extLst>
                <a:ext uri="{FF2B5EF4-FFF2-40B4-BE49-F238E27FC236}">
                  <a16:creationId xmlns:a16="http://schemas.microsoft.com/office/drawing/2014/main" id="{98C70BA0-C5B7-578B-4C1F-3E8FA6C3CD29}"/>
                </a:ext>
              </a:extLst>
            </p:cNvPr>
            <p:cNvSpPr/>
            <p:nvPr/>
          </p:nvSpPr>
          <p:spPr>
            <a:xfrm>
              <a:off x="4916075" y="882325"/>
              <a:ext cx="16850" cy="16000"/>
            </a:xfrm>
            <a:custGeom>
              <a:avLst/>
              <a:gdLst/>
              <a:ahLst/>
              <a:cxnLst/>
              <a:rect l="l" t="t" r="r" b="b"/>
              <a:pathLst>
                <a:path w="674" h="640" extrusionOk="0">
                  <a:moveTo>
                    <a:pt x="626" y="0"/>
                  </a:moveTo>
                  <a:cubicBezTo>
                    <a:pt x="619" y="10"/>
                    <a:pt x="613" y="19"/>
                    <a:pt x="607" y="27"/>
                  </a:cubicBezTo>
                  <a:cubicBezTo>
                    <a:pt x="492" y="165"/>
                    <a:pt x="356" y="284"/>
                    <a:pt x="356" y="284"/>
                  </a:cubicBezTo>
                  <a:cubicBezTo>
                    <a:pt x="356" y="284"/>
                    <a:pt x="228" y="410"/>
                    <a:pt x="88" y="528"/>
                  </a:cubicBezTo>
                  <a:cubicBezTo>
                    <a:pt x="59" y="553"/>
                    <a:pt x="28" y="577"/>
                    <a:pt x="0" y="601"/>
                  </a:cubicBezTo>
                  <a:cubicBezTo>
                    <a:pt x="15" y="614"/>
                    <a:pt x="29" y="627"/>
                    <a:pt x="44" y="640"/>
                  </a:cubicBezTo>
                  <a:cubicBezTo>
                    <a:pt x="72" y="621"/>
                    <a:pt x="102" y="601"/>
                    <a:pt x="130" y="581"/>
                  </a:cubicBezTo>
                  <a:cubicBezTo>
                    <a:pt x="283" y="478"/>
                    <a:pt x="422" y="353"/>
                    <a:pt x="422" y="353"/>
                  </a:cubicBezTo>
                  <a:cubicBezTo>
                    <a:pt x="422" y="353"/>
                    <a:pt x="557" y="223"/>
                    <a:pt x="661" y="67"/>
                  </a:cubicBezTo>
                  <a:cubicBezTo>
                    <a:pt x="666" y="60"/>
                    <a:pt x="669" y="54"/>
                    <a:pt x="674" y="46"/>
                  </a:cubicBezTo>
                  <a:cubicBezTo>
                    <a:pt x="658" y="31"/>
                    <a:pt x="642" y="15"/>
                    <a:pt x="62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5309;p57">
              <a:extLst>
                <a:ext uri="{FF2B5EF4-FFF2-40B4-BE49-F238E27FC236}">
                  <a16:creationId xmlns:a16="http://schemas.microsoft.com/office/drawing/2014/main" id="{D7CC9165-74BD-5B41-22F1-B4932689BBB0}"/>
                </a:ext>
              </a:extLst>
            </p:cNvPr>
            <p:cNvSpPr/>
            <p:nvPr/>
          </p:nvSpPr>
          <p:spPr>
            <a:xfrm>
              <a:off x="4901000" y="866200"/>
              <a:ext cx="13275" cy="21200"/>
            </a:xfrm>
            <a:custGeom>
              <a:avLst/>
              <a:gdLst/>
              <a:ahLst/>
              <a:cxnLst/>
              <a:rect l="l" t="t" r="r" b="b"/>
              <a:pathLst>
                <a:path w="531" h="848" extrusionOk="0">
                  <a:moveTo>
                    <a:pt x="469" y="1"/>
                  </a:moveTo>
                  <a:cubicBezTo>
                    <a:pt x="332" y="138"/>
                    <a:pt x="232" y="283"/>
                    <a:pt x="232" y="283"/>
                  </a:cubicBezTo>
                  <a:cubicBezTo>
                    <a:pt x="232" y="283"/>
                    <a:pt x="113" y="470"/>
                    <a:pt x="43" y="680"/>
                  </a:cubicBezTo>
                  <a:cubicBezTo>
                    <a:pt x="25" y="729"/>
                    <a:pt x="11" y="779"/>
                    <a:pt x="0" y="827"/>
                  </a:cubicBezTo>
                  <a:cubicBezTo>
                    <a:pt x="17" y="833"/>
                    <a:pt x="33" y="841"/>
                    <a:pt x="50" y="848"/>
                  </a:cubicBezTo>
                  <a:cubicBezTo>
                    <a:pt x="66" y="801"/>
                    <a:pt x="86" y="753"/>
                    <a:pt x="107" y="705"/>
                  </a:cubicBezTo>
                  <a:cubicBezTo>
                    <a:pt x="190" y="510"/>
                    <a:pt x="312" y="336"/>
                    <a:pt x="312" y="336"/>
                  </a:cubicBezTo>
                  <a:cubicBezTo>
                    <a:pt x="312" y="336"/>
                    <a:pt x="405" y="186"/>
                    <a:pt x="531" y="42"/>
                  </a:cubicBezTo>
                  <a:cubicBezTo>
                    <a:pt x="510" y="26"/>
                    <a:pt x="490" y="14"/>
                    <a:pt x="46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5310;p57">
              <a:extLst>
                <a:ext uri="{FF2B5EF4-FFF2-40B4-BE49-F238E27FC236}">
                  <a16:creationId xmlns:a16="http://schemas.microsoft.com/office/drawing/2014/main" id="{21D65E59-0075-3583-1638-4257C458107E}"/>
                </a:ext>
              </a:extLst>
            </p:cNvPr>
            <p:cNvSpPr/>
            <p:nvPr/>
          </p:nvSpPr>
          <p:spPr>
            <a:xfrm>
              <a:off x="4911700" y="875075"/>
              <a:ext cx="13375" cy="19000"/>
            </a:xfrm>
            <a:custGeom>
              <a:avLst/>
              <a:gdLst/>
              <a:ahLst/>
              <a:cxnLst/>
              <a:rect l="l" t="t" r="r" b="b"/>
              <a:pathLst>
                <a:path w="535" h="760" extrusionOk="0">
                  <a:moveTo>
                    <a:pt x="489" y="0"/>
                  </a:moveTo>
                  <a:cubicBezTo>
                    <a:pt x="390" y="128"/>
                    <a:pt x="282" y="272"/>
                    <a:pt x="282" y="272"/>
                  </a:cubicBezTo>
                  <a:cubicBezTo>
                    <a:pt x="282" y="272"/>
                    <a:pt x="63" y="616"/>
                    <a:pt x="1" y="743"/>
                  </a:cubicBezTo>
                  <a:lnTo>
                    <a:pt x="21" y="759"/>
                  </a:lnTo>
                  <a:cubicBezTo>
                    <a:pt x="116" y="657"/>
                    <a:pt x="361" y="326"/>
                    <a:pt x="361" y="326"/>
                  </a:cubicBezTo>
                  <a:cubicBezTo>
                    <a:pt x="361" y="326"/>
                    <a:pt x="453" y="179"/>
                    <a:pt x="534" y="43"/>
                  </a:cubicBezTo>
                  <a:cubicBezTo>
                    <a:pt x="518" y="28"/>
                    <a:pt x="505" y="13"/>
                    <a:pt x="489"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4618;p55">
            <a:extLst>
              <a:ext uri="{FF2B5EF4-FFF2-40B4-BE49-F238E27FC236}">
                <a16:creationId xmlns:a16="http://schemas.microsoft.com/office/drawing/2014/main" id="{8FA89DD4-9E75-CA42-50D0-B770C1D1CB84}"/>
              </a:ext>
            </a:extLst>
          </p:cNvPr>
          <p:cNvGrpSpPr/>
          <p:nvPr/>
        </p:nvGrpSpPr>
        <p:grpSpPr>
          <a:xfrm>
            <a:off x="4773464" y="1093864"/>
            <a:ext cx="757595" cy="1046100"/>
            <a:chOff x="1936600" y="1981675"/>
            <a:chExt cx="714500" cy="1036400"/>
          </a:xfrm>
        </p:grpSpPr>
        <p:sp>
          <p:nvSpPr>
            <p:cNvPr id="3953" name="Google Shape;4619;p55">
              <a:extLst>
                <a:ext uri="{FF2B5EF4-FFF2-40B4-BE49-F238E27FC236}">
                  <a16:creationId xmlns:a16="http://schemas.microsoft.com/office/drawing/2014/main" id="{15831FF9-2D12-493C-D049-204B97D7D85D}"/>
                </a:ext>
              </a:extLst>
            </p:cNvPr>
            <p:cNvSpPr/>
            <p:nvPr/>
          </p:nvSpPr>
          <p:spPr>
            <a:xfrm>
              <a:off x="1936600" y="1981675"/>
              <a:ext cx="714500" cy="1036400"/>
            </a:xfrm>
            <a:custGeom>
              <a:avLst/>
              <a:gdLst/>
              <a:ahLst/>
              <a:cxnLst/>
              <a:rect l="l" t="t" r="r" b="b"/>
              <a:pathLst>
                <a:path w="28580" h="41456" extrusionOk="0">
                  <a:moveTo>
                    <a:pt x="10420" y="1"/>
                  </a:moveTo>
                  <a:cubicBezTo>
                    <a:pt x="9618" y="1"/>
                    <a:pt x="8862" y="170"/>
                    <a:pt x="8168" y="505"/>
                  </a:cubicBezTo>
                  <a:cubicBezTo>
                    <a:pt x="6923" y="1105"/>
                    <a:pt x="6235" y="1866"/>
                    <a:pt x="5858" y="2556"/>
                  </a:cubicBezTo>
                  <a:cubicBezTo>
                    <a:pt x="5048" y="2617"/>
                    <a:pt x="4300" y="2846"/>
                    <a:pt x="3625" y="3241"/>
                  </a:cubicBezTo>
                  <a:cubicBezTo>
                    <a:pt x="3588" y="3262"/>
                    <a:pt x="3549" y="3286"/>
                    <a:pt x="3512" y="3309"/>
                  </a:cubicBezTo>
                  <a:cubicBezTo>
                    <a:pt x="3255" y="3436"/>
                    <a:pt x="3070" y="3552"/>
                    <a:pt x="2976" y="3616"/>
                  </a:cubicBezTo>
                  <a:cubicBezTo>
                    <a:pt x="2907" y="3663"/>
                    <a:pt x="2813" y="3730"/>
                    <a:pt x="2701" y="3823"/>
                  </a:cubicBezTo>
                  <a:cubicBezTo>
                    <a:pt x="2516" y="3971"/>
                    <a:pt x="2342" y="4140"/>
                    <a:pt x="2179" y="4321"/>
                  </a:cubicBezTo>
                  <a:cubicBezTo>
                    <a:pt x="1831" y="4704"/>
                    <a:pt x="1248" y="5501"/>
                    <a:pt x="1139" y="6614"/>
                  </a:cubicBezTo>
                  <a:cubicBezTo>
                    <a:pt x="1137" y="6620"/>
                    <a:pt x="1137" y="6626"/>
                    <a:pt x="1137" y="6631"/>
                  </a:cubicBezTo>
                  <a:cubicBezTo>
                    <a:pt x="1016" y="7169"/>
                    <a:pt x="1006" y="7677"/>
                    <a:pt x="1073" y="8144"/>
                  </a:cubicBezTo>
                  <a:cubicBezTo>
                    <a:pt x="428" y="8887"/>
                    <a:pt x="65" y="9817"/>
                    <a:pt x="39" y="10823"/>
                  </a:cubicBezTo>
                  <a:cubicBezTo>
                    <a:pt x="1" y="12418"/>
                    <a:pt x="735" y="13553"/>
                    <a:pt x="1438" y="14272"/>
                  </a:cubicBezTo>
                  <a:cubicBezTo>
                    <a:pt x="1438" y="14706"/>
                    <a:pt x="1454" y="15229"/>
                    <a:pt x="1500" y="15784"/>
                  </a:cubicBezTo>
                  <a:cubicBezTo>
                    <a:pt x="1511" y="15909"/>
                    <a:pt x="1524" y="16036"/>
                    <a:pt x="1535" y="16161"/>
                  </a:cubicBezTo>
                  <a:cubicBezTo>
                    <a:pt x="1078" y="16604"/>
                    <a:pt x="714" y="17180"/>
                    <a:pt x="482" y="17837"/>
                  </a:cubicBezTo>
                  <a:lnTo>
                    <a:pt x="443" y="17955"/>
                  </a:lnTo>
                  <a:cubicBezTo>
                    <a:pt x="409" y="18062"/>
                    <a:pt x="378" y="18170"/>
                    <a:pt x="351" y="18282"/>
                  </a:cubicBezTo>
                  <a:lnTo>
                    <a:pt x="338" y="18336"/>
                  </a:lnTo>
                  <a:cubicBezTo>
                    <a:pt x="307" y="18477"/>
                    <a:pt x="280" y="18618"/>
                    <a:pt x="260" y="18756"/>
                  </a:cubicBezTo>
                  <a:lnTo>
                    <a:pt x="237" y="18916"/>
                  </a:lnTo>
                  <a:lnTo>
                    <a:pt x="237" y="18945"/>
                  </a:lnTo>
                  <a:cubicBezTo>
                    <a:pt x="230" y="19022"/>
                    <a:pt x="223" y="19101"/>
                    <a:pt x="219" y="19176"/>
                  </a:cubicBezTo>
                  <a:lnTo>
                    <a:pt x="216" y="19250"/>
                  </a:lnTo>
                  <a:cubicBezTo>
                    <a:pt x="203" y="19542"/>
                    <a:pt x="219" y="19837"/>
                    <a:pt x="261" y="20140"/>
                  </a:cubicBezTo>
                  <a:lnTo>
                    <a:pt x="274" y="20219"/>
                  </a:lnTo>
                  <a:cubicBezTo>
                    <a:pt x="297" y="20360"/>
                    <a:pt x="324" y="20491"/>
                    <a:pt x="354" y="20618"/>
                  </a:cubicBezTo>
                  <a:lnTo>
                    <a:pt x="388" y="20745"/>
                  </a:lnTo>
                  <a:cubicBezTo>
                    <a:pt x="422" y="20861"/>
                    <a:pt x="459" y="20982"/>
                    <a:pt x="507" y="21115"/>
                  </a:cubicBezTo>
                  <a:lnTo>
                    <a:pt x="543" y="21210"/>
                  </a:lnTo>
                  <a:cubicBezTo>
                    <a:pt x="589" y="21335"/>
                    <a:pt x="643" y="21456"/>
                    <a:pt x="694" y="21566"/>
                  </a:cubicBezTo>
                  <a:cubicBezTo>
                    <a:pt x="707" y="21593"/>
                    <a:pt x="720" y="21620"/>
                    <a:pt x="735" y="21651"/>
                  </a:cubicBezTo>
                  <a:cubicBezTo>
                    <a:pt x="805" y="21788"/>
                    <a:pt x="879" y="21926"/>
                    <a:pt x="969" y="22070"/>
                  </a:cubicBezTo>
                  <a:cubicBezTo>
                    <a:pt x="986" y="22100"/>
                    <a:pt x="1006" y="22128"/>
                    <a:pt x="1028" y="22164"/>
                  </a:cubicBezTo>
                  <a:cubicBezTo>
                    <a:pt x="1100" y="22275"/>
                    <a:pt x="1175" y="22385"/>
                    <a:pt x="1258" y="22496"/>
                  </a:cubicBezTo>
                  <a:cubicBezTo>
                    <a:pt x="1279" y="22524"/>
                    <a:pt x="1299" y="22552"/>
                    <a:pt x="1327" y="22588"/>
                  </a:cubicBezTo>
                  <a:cubicBezTo>
                    <a:pt x="1428" y="22716"/>
                    <a:pt x="1535" y="22841"/>
                    <a:pt x="1653" y="22968"/>
                  </a:cubicBezTo>
                  <a:cubicBezTo>
                    <a:pt x="1676" y="22994"/>
                    <a:pt x="1702" y="23018"/>
                    <a:pt x="1717" y="23034"/>
                  </a:cubicBezTo>
                  <a:cubicBezTo>
                    <a:pt x="1813" y="23133"/>
                    <a:pt x="1915" y="23231"/>
                    <a:pt x="2022" y="23330"/>
                  </a:cubicBezTo>
                  <a:lnTo>
                    <a:pt x="2119" y="23418"/>
                  </a:lnTo>
                  <a:cubicBezTo>
                    <a:pt x="2254" y="23536"/>
                    <a:pt x="2388" y="23643"/>
                    <a:pt x="2525" y="23745"/>
                  </a:cubicBezTo>
                  <a:cubicBezTo>
                    <a:pt x="2550" y="23764"/>
                    <a:pt x="2577" y="23784"/>
                    <a:pt x="2606" y="23802"/>
                  </a:cubicBezTo>
                  <a:cubicBezTo>
                    <a:pt x="2721" y="23886"/>
                    <a:pt x="2842" y="23969"/>
                    <a:pt x="2976" y="24054"/>
                  </a:cubicBezTo>
                  <a:lnTo>
                    <a:pt x="3098" y="24130"/>
                  </a:lnTo>
                  <a:cubicBezTo>
                    <a:pt x="3154" y="24162"/>
                    <a:pt x="3205" y="24194"/>
                    <a:pt x="3256" y="24225"/>
                  </a:cubicBezTo>
                  <a:cubicBezTo>
                    <a:pt x="3521" y="25224"/>
                    <a:pt x="3986" y="26360"/>
                    <a:pt x="4872" y="27347"/>
                  </a:cubicBezTo>
                  <a:cubicBezTo>
                    <a:pt x="5554" y="28108"/>
                    <a:pt x="6302" y="28891"/>
                    <a:pt x="7331" y="29564"/>
                  </a:cubicBezTo>
                  <a:cubicBezTo>
                    <a:pt x="7054" y="29620"/>
                    <a:pt x="6786" y="29685"/>
                    <a:pt x="6522" y="29764"/>
                  </a:cubicBezTo>
                  <a:lnTo>
                    <a:pt x="6477" y="29778"/>
                  </a:lnTo>
                  <a:cubicBezTo>
                    <a:pt x="6375" y="29808"/>
                    <a:pt x="6275" y="29840"/>
                    <a:pt x="6174" y="29876"/>
                  </a:cubicBezTo>
                  <a:lnTo>
                    <a:pt x="6083" y="29907"/>
                  </a:lnTo>
                  <a:cubicBezTo>
                    <a:pt x="5993" y="29940"/>
                    <a:pt x="5904" y="29973"/>
                    <a:pt x="5824" y="30006"/>
                  </a:cubicBezTo>
                  <a:cubicBezTo>
                    <a:pt x="5788" y="30021"/>
                    <a:pt x="5751" y="30036"/>
                    <a:pt x="5702" y="30057"/>
                  </a:cubicBezTo>
                  <a:cubicBezTo>
                    <a:pt x="5619" y="30091"/>
                    <a:pt x="5538" y="30127"/>
                    <a:pt x="5460" y="30162"/>
                  </a:cubicBezTo>
                  <a:cubicBezTo>
                    <a:pt x="5420" y="30179"/>
                    <a:pt x="5381" y="30199"/>
                    <a:pt x="5327" y="30225"/>
                  </a:cubicBezTo>
                  <a:cubicBezTo>
                    <a:pt x="5249" y="30262"/>
                    <a:pt x="5171" y="30300"/>
                    <a:pt x="5101" y="30339"/>
                  </a:cubicBezTo>
                  <a:cubicBezTo>
                    <a:pt x="5051" y="30364"/>
                    <a:pt x="5001" y="30391"/>
                    <a:pt x="4957" y="30417"/>
                  </a:cubicBezTo>
                  <a:cubicBezTo>
                    <a:pt x="4883" y="30460"/>
                    <a:pt x="4809" y="30502"/>
                    <a:pt x="4735" y="30547"/>
                  </a:cubicBezTo>
                  <a:cubicBezTo>
                    <a:pt x="4684" y="30576"/>
                    <a:pt x="4634" y="30606"/>
                    <a:pt x="4593" y="30633"/>
                  </a:cubicBezTo>
                  <a:cubicBezTo>
                    <a:pt x="4522" y="30680"/>
                    <a:pt x="4450" y="30727"/>
                    <a:pt x="4379" y="30776"/>
                  </a:cubicBezTo>
                  <a:cubicBezTo>
                    <a:pt x="4379" y="30776"/>
                    <a:pt x="4275" y="30848"/>
                    <a:pt x="4230" y="30882"/>
                  </a:cubicBezTo>
                  <a:cubicBezTo>
                    <a:pt x="4161" y="30932"/>
                    <a:pt x="4095" y="30986"/>
                    <a:pt x="4022" y="31043"/>
                  </a:cubicBezTo>
                  <a:cubicBezTo>
                    <a:pt x="3984" y="31072"/>
                    <a:pt x="3948" y="31100"/>
                    <a:pt x="3911" y="31130"/>
                  </a:cubicBezTo>
                  <a:lnTo>
                    <a:pt x="3858" y="31176"/>
                  </a:lnTo>
                  <a:cubicBezTo>
                    <a:pt x="3798" y="31226"/>
                    <a:pt x="3740" y="31278"/>
                    <a:pt x="3685" y="31329"/>
                  </a:cubicBezTo>
                  <a:cubicBezTo>
                    <a:pt x="3646" y="31364"/>
                    <a:pt x="3606" y="31399"/>
                    <a:pt x="3569" y="31435"/>
                  </a:cubicBezTo>
                  <a:lnTo>
                    <a:pt x="3517" y="31486"/>
                  </a:lnTo>
                  <a:cubicBezTo>
                    <a:pt x="3457" y="31543"/>
                    <a:pt x="3400" y="31601"/>
                    <a:pt x="3346" y="31660"/>
                  </a:cubicBezTo>
                  <a:cubicBezTo>
                    <a:pt x="3310" y="31695"/>
                    <a:pt x="3275" y="31731"/>
                    <a:pt x="3243" y="31765"/>
                  </a:cubicBezTo>
                  <a:lnTo>
                    <a:pt x="3192" y="31822"/>
                  </a:lnTo>
                  <a:cubicBezTo>
                    <a:pt x="3098" y="31926"/>
                    <a:pt x="3008" y="32033"/>
                    <a:pt x="2926" y="32139"/>
                  </a:cubicBezTo>
                  <a:cubicBezTo>
                    <a:pt x="2388" y="32823"/>
                    <a:pt x="1908" y="33823"/>
                    <a:pt x="1454" y="35224"/>
                  </a:cubicBezTo>
                  <a:lnTo>
                    <a:pt x="1436" y="35275"/>
                  </a:lnTo>
                  <a:cubicBezTo>
                    <a:pt x="1381" y="35443"/>
                    <a:pt x="1329" y="35615"/>
                    <a:pt x="1278" y="35788"/>
                  </a:cubicBezTo>
                  <a:lnTo>
                    <a:pt x="1248" y="35892"/>
                  </a:lnTo>
                  <a:cubicBezTo>
                    <a:pt x="1198" y="36068"/>
                    <a:pt x="1147" y="36246"/>
                    <a:pt x="1100" y="36418"/>
                  </a:cubicBezTo>
                  <a:lnTo>
                    <a:pt x="1075" y="36512"/>
                  </a:lnTo>
                  <a:cubicBezTo>
                    <a:pt x="1023" y="36703"/>
                    <a:pt x="973" y="36895"/>
                    <a:pt x="923" y="37093"/>
                  </a:cubicBezTo>
                  <a:lnTo>
                    <a:pt x="610" y="38343"/>
                  </a:lnTo>
                  <a:cubicBezTo>
                    <a:pt x="537" y="38632"/>
                    <a:pt x="674" y="38931"/>
                    <a:pt x="937" y="39066"/>
                  </a:cubicBezTo>
                  <a:lnTo>
                    <a:pt x="2086" y="39652"/>
                  </a:lnTo>
                  <a:cubicBezTo>
                    <a:pt x="2216" y="39721"/>
                    <a:pt x="2349" y="39785"/>
                    <a:pt x="2480" y="39844"/>
                  </a:cubicBezTo>
                  <a:cubicBezTo>
                    <a:pt x="2536" y="39871"/>
                    <a:pt x="2593" y="39894"/>
                    <a:pt x="2650" y="39920"/>
                  </a:cubicBezTo>
                  <a:lnTo>
                    <a:pt x="2795" y="39983"/>
                  </a:lnTo>
                  <a:cubicBezTo>
                    <a:pt x="2984" y="40061"/>
                    <a:pt x="3182" y="40136"/>
                    <a:pt x="3377" y="40207"/>
                  </a:cubicBezTo>
                  <a:lnTo>
                    <a:pt x="3491" y="40247"/>
                  </a:lnTo>
                  <a:cubicBezTo>
                    <a:pt x="3706" y="40324"/>
                    <a:pt x="3904" y="40388"/>
                    <a:pt x="4075" y="40438"/>
                  </a:cubicBezTo>
                  <a:lnTo>
                    <a:pt x="4123" y="40452"/>
                  </a:lnTo>
                  <a:cubicBezTo>
                    <a:pt x="4321" y="40511"/>
                    <a:pt x="4522" y="40563"/>
                    <a:pt x="4734" y="40617"/>
                  </a:cubicBezTo>
                  <a:lnTo>
                    <a:pt x="4799" y="40633"/>
                  </a:lnTo>
                  <a:cubicBezTo>
                    <a:pt x="4998" y="40681"/>
                    <a:pt x="5199" y="40727"/>
                    <a:pt x="5407" y="40770"/>
                  </a:cubicBezTo>
                  <a:lnTo>
                    <a:pt x="5478" y="40784"/>
                  </a:lnTo>
                  <a:cubicBezTo>
                    <a:pt x="5824" y="40854"/>
                    <a:pt x="6190" y="40919"/>
                    <a:pt x="6567" y="40976"/>
                  </a:cubicBezTo>
                  <a:lnTo>
                    <a:pt x="6736" y="41002"/>
                  </a:lnTo>
                  <a:cubicBezTo>
                    <a:pt x="6947" y="41032"/>
                    <a:pt x="7155" y="41060"/>
                    <a:pt x="7363" y="41087"/>
                  </a:cubicBezTo>
                  <a:lnTo>
                    <a:pt x="7502" y="41104"/>
                  </a:lnTo>
                  <a:lnTo>
                    <a:pt x="7788" y="41138"/>
                  </a:lnTo>
                  <a:cubicBezTo>
                    <a:pt x="7954" y="41158"/>
                    <a:pt x="8119" y="41175"/>
                    <a:pt x="8282" y="41194"/>
                  </a:cubicBezTo>
                  <a:cubicBezTo>
                    <a:pt x="8631" y="41231"/>
                    <a:pt x="9003" y="41265"/>
                    <a:pt x="9454" y="41299"/>
                  </a:cubicBezTo>
                  <a:lnTo>
                    <a:pt x="9673" y="41315"/>
                  </a:lnTo>
                  <a:cubicBezTo>
                    <a:pt x="10057" y="41343"/>
                    <a:pt x="10442" y="41366"/>
                    <a:pt x="10829" y="41385"/>
                  </a:cubicBezTo>
                  <a:lnTo>
                    <a:pt x="10924" y="41387"/>
                  </a:lnTo>
                  <a:cubicBezTo>
                    <a:pt x="11616" y="41417"/>
                    <a:pt x="12336" y="41437"/>
                    <a:pt x="13064" y="41444"/>
                  </a:cubicBezTo>
                  <a:lnTo>
                    <a:pt x="13879" y="41456"/>
                  </a:lnTo>
                  <a:cubicBezTo>
                    <a:pt x="14134" y="41456"/>
                    <a:pt x="14390" y="41453"/>
                    <a:pt x="14644" y="41452"/>
                  </a:cubicBezTo>
                  <a:cubicBezTo>
                    <a:pt x="14950" y="41450"/>
                    <a:pt x="15259" y="41444"/>
                    <a:pt x="15568" y="41437"/>
                  </a:cubicBezTo>
                  <a:lnTo>
                    <a:pt x="15818" y="41432"/>
                  </a:lnTo>
                  <a:cubicBezTo>
                    <a:pt x="16016" y="41427"/>
                    <a:pt x="16214" y="41422"/>
                    <a:pt x="16412" y="41415"/>
                  </a:cubicBezTo>
                  <a:lnTo>
                    <a:pt x="16655" y="41406"/>
                  </a:lnTo>
                  <a:lnTo>
                    <a:pt x="17078" y="41387"/>
                  </a:lnTo>
                  <a:cubicBezTo>
                    <a:pt x="17078" y="41387"/>
                    <a:pt x="17412" y="41372"/>
                    <a:pt x="17540" y="41365"/>
                  </a:cubicBezTo>
                  <a:lnTo>
                    <a:pt x="17753" y="41352"/>
                  </a:lnTo>
                  <a:lnTo>
                    <a:pt x="18086" y="41331"/>
                  </a:lnTo>
                  <a:cubicBezTo>
                    <a:pt x="18086" y="41331"/>
                    <a:pt x="18209" y="41321"/>
                    <a:pt x="18271" y="41316"/>
                  </a:cubicBezTo>
                  <a:cubicBezTo>
                    <a:pt x="18380" y="41308"/>
                    <a:pt x="18854" y="41271"/>
                    <a:pt x="18854" y="41271"/>
                  </a:cubicBezTo>
                  <a:cubicBezTo>
                    <a:pt x="18854" y="41271"/>
                    <a:pt x="19223" y="41237"/>
                    <a:pt x="19330" y="41225"/>
                  </a:cubicBezTo>
                  <a:cubicBezTo>
                    <a:pt x="19468" y="41211"/>
                    <a:pt x="19607" y="41197"/>
                    <a:pt x="19747" y="41181"/>
                  </a:cubicBezTo>
                  <a:cubicBezTo>
                    <a:pt x="19747" y="41181"/>
                    <a:pt x="19975" y="41157"/>
                    <a:pt x="20059" y="41145"/>
                  </a:cubicBezTo>
                  <a:cubicBezTo>
                    <a:pt x="20212" y="41128"/>
                    <a:pt x="20366" y="41108"/>
                    <a:pt x="20521" y="41087"/>
                  </a:cubicBezTo>
                  <a:cubicBezTo>
                    <a:pt x="20521" y="41087"/>
                    <a:pt x="20726" y="41060"/>
                    <a:pt x="20789" y="41052"/>
                  </a:cubicBezTo>
                  <a:lnTo>
                    <a:pt x="21120" y="41002"/>
                  </a:lnTo>
                  <a:cubicBezTo>
                    <a:pt x="21251" y="40982"/>
                    <a:pt x="21381" y="40962"/>
                    <a:pt x="21512" y="40941"/>
                  </a:cubicBezTo>
                  <a:lnTo>
                    <a:pt x="21644" y="40918"/>
                  </a:lnTo>
                  <a:cubicBezTo>
                    <a:pt x="21775" y="40896"/>
                    <a:pt x="21908" y="40874"/>
                    <a:pt x="22037" y="40848"/>
                  </a:cubicBezTo>
                  <a:lnTo>
                    <a:pt x="22238" y="40811"/>
                  </a:lnTo>
                  <a:cubicBezTo>
                    <a:pt x="22300" y="40798"/>
                    <a:pt x="22497" y="40758"/>
                    <a:pt x="22497" y="40758"/>
                  </a:cubicBezTo>
                  <a:cubicBezTo>
                    <a:pt x="22651" y="40726"/>
                    <a:pt x="22807" y="40694"/>
                    <a:pt x="22967" y="40659"/>
                  </a:cubicBezTo>
                  <a:lnTo>
                    <a:pt x="23061" y="40639"/>
                  </a:lnTo>
                  <a:lnTo>
                    <a:pt x="23251" y="40592"/>
                  </a:lnTo>
                  <a:cubicBezTo>
                    <a:pt x="23397" y="40559"/>
                    <a:pt x="23543" y="40523"/>
                    <a:pt x="23690" y="40485"/>
                  </a:cubicBezTo>
                  <a:cubicBezTo>
                    <a:pt x="23789" y="40461"/>
                    <a:pt x="23892" y="40434"/>
                    <a:pt x="23987" y="40407"/>
                  </a:cubicBezTo>
                  <a:cubicBezTo>
                    <a:pt x="24108" y="40375"/>
                    <a:pt x="24228" y="40343"/>
                    <a:pt x="24343" y="40310"/>
                  </a:cubicBezTo>
                  <a:lnTo>
                    <a:pt x="24444" y="40281"/>
                  </a:lnTo>
                  <a:cubicBezTo>
                    <a:pt x="24535" y="40256"/>
                    <a:pt x="24625" y="40229"/>
                    <a:pt x="24715" y="40200"/>
                  </a:cubicBezTo>
                  <a:cubicBezTo>
                    <a:pt x="24800" y="40176"/>
                    <a:pt x="24884" y="40149"/>
                    <a:pt x="24964" y="40125"/>
                  </a:cubicBezTo>
                  <a:cubicBezTo>
                    <a:pt x="25016" y="40108"/>
                    <a:pt x="25211" y="40042"/>
                    <a:pt x="25211" y="40042"/>
                  </a:cubicBezTo>
                  <a:cubicBezTo>
                    <a:pt x="25287" y="40020"/>
                    <a:pt x="25361" y="39994"/>
                    <a:pt x="25432" y="39970"/>
                  </a:cubicBezTo>
                  <a:lnTo>
                    <a:pt x="25590" y="39914"/>
                  </a:lnTo>
                  <a:cubicBezTo>
                    <a:pt x="25675" y="39884"/>
                    <a:pt x="25761" y="39852"/>
                    <a:pt x="25846" y="39820"/>
                  </a:cubicBezTo>
                  <a:lnTo>
                    <a:pt x="25974" y="39772"/>
                  </a:lnTo>
                  <a:cubicBezTo>
                    <a:pt x="26031" y="39751"/>
                    <a:pt x="26088" y="39729"/>
                    <a:pt x="26164" y="39701"/>
                  </a:cubicBezTo>
                  <a:lnTo>
                    <a:pt x="26219" y="39679"/>
                  </a:lnTo>
                  <a:cubicBezTo>
                    <a:pt x="26411" y="39602"/>
                    <a:pt x="26601" y="39524"/>
                    <a:pt x="26790" y="39443"/>
                  </a:cubicBezTo>
                  <a:lnTo>
                    <a:pt x="28105" y="38948"/>
                  </a:lnTo>
                  <a:cubicBezTo>
                    <a:pt x="28411" y="38832"/>
                    <a:pt x="28579" y="38506"/>
                    <a:pt x="28498" y="38190"/>
                  </a:cubicBezTo>
                  <a:lnTo>
                    <a:pt x="28129" y="36777"/>
                  </a:lnTo>
                  <a:cubicBezTo>
                    <a:pt x="28084" y="36596"/>
                    <a:pt x="28036" y="36420"/>
                    <a:pt x="27986" y="36242"/>
                  </a:cubicBezTo>
                  <a:lnTo>
                    <a:pt x="27966" y="36175"/>
                  </a:lnTo>
                  <a:cubicBezTo>
                    <a:pt x="27917" y="36001"/>
                    <a:pt x="27868" y="35835"/>
                    <a:pt x="27818" y="35667"/>
                  </a:cubicBezTo>
                  <a:lnTo>
                    <a:pt x="27799" y="35607"/>
                  </a:lnTo>
                  <a:cubicBezTo>
                    <a:pt x="27646" y="35107"/>
                    <a:pt x="27489" y="34649"/>
                    <a:pt x="27332" y="34246"/>
                  </a:cubicBezTo>
                  <a:cubicBezTo>
                    <a:pt x="26984" y="33351"/>
                    <a:pt x="26618" y="32662"/>
                    <a:pt x="26208" y="32144"/>
                  </a:cubicBezTo>
                  <a:cubicBezTo>
                    <a:pt x="26114" y="32025"/>
                    <a:pt x="26014" y="31907"/>
                    <a:pt x="25913" y="31798"/>
                  </a:cubicBezTo>
                  <a:lnTo>
                    <a:pt x="25859" y="31738"/>
                  </a:lnTo>
                  <a:cubicBezTo>
                    <a:pt x="25829" y="31707"/>
                    <a:pt x="25798" y="31677"/>
                    <a:pt x="25768" y="31645"/>
                  </a:cubicBezTo>
                  <a:cubicBezTo>
                    <a:pt x="25705" y="31581"/>
                    <a:pt x="25644" y="31520"/>
                    <a:pt x="25576" y="31456"/>
                  </a:cubicBezTo>
                  <a:cubicBezTo>
                    <a:pt x="25546" y="31428"/>
                    <a:pt x="25513" y="31399"/>
                    <a:pt x="25483" y="31371"/>
                  </a:cubicBezTo>
                  <a:lnTo>
                    <a:pt x="25402" y="31297"/>
                  </a:lnTo>
                  <a:cubicBezTo>
                    <a:pt x="25347" y="31250"/>
                    <a:pt x="25291" y="31201"/>
                    <a:pt x="25234" y="31154"/>
                  </a:cubicBezTo>
                  <a:cubicBezTo>
                    <a:pt x="25194" y="31122"/>
                    <a:pt x="25032" y="30993"/>
                    <a:pt x="25032" y="30993"/>
                  </a:cubicBezTo>
                  <a:cubicBezTo>
                    <a:pt x="24985" y="30958"/>
                    <a:pt x="24940" y="30925"/>
                    <a:pt x="24893" y="30891"/>
                  </a:cubicBezTo>
                  <a:lnTo>
                    <a:pt x="24870" y="30875"/>
                  </a:lnTo>
                  <a:cubicBezTo>
                    <a:pt x="24827" y="30845"/>
                    <a:pt x="24786" y="30816"/>
                    <a:pt x="24743" y="30787"/>
                  </a:cubicBezTo>
                  <a:cubicBezTo>
                    <a:pt x="24700" y="30756"/>
                    <a:pt x="24658" y="30730"/>
                    <a:pt x="24626" y="30709"/>
                  </a:cubicBezTo>
                  <a:cubicBezTo>
                    <a:pt x="24599" y="30692"/>
                    <a:pt x="24507" y="30633"/>
                    <a:pt x="24507" y="30633"/>
                  </a:cubicBezTo>
                  <a:lnTo>
                    <a:pt x="23307" y="32548"/>
                  </a:lnTo>
                  <a:lnTo>
                    <a:pt x="23307" y="32548"/>
                  </a:lnTo>
                  <a:lnTo>
                    <a:pt x="24485" y="30619"/>
                  </a:lnTo>
                  <a:cubicBezTo>
                    <a:pt x="24453" y="30598"/>
                    <a:pt x="24421" y="30578"/>
                    <a:pt x="24382" y="30555"/>
                  </a:cubicBezTo>
                  <a:cubicBezTo>
                    <a:pt x="24327" y="30521"/>
                    <a:pt x="24271" y="30491"/>
                    <a:pt x="24214" y="30460"/>
                  </a:cubicBezTo>
                  <a:lnTo>
                    <a:pt x="24019" y="30354"/>
                  </a:lnTo>
                  <a:cubicBezTo>
                    <a:pt x="23895" y="30290"/>
                    <a:pt x="23768" y="30228"/>
                    <a:pt x="23651" y="30176"/>
                  </a:cubicBezTo>
                  <a:cubicBezTo>
                    <a:pt x="23626" y="30164"/>
                    <a:pt x="23599" y="30154"/>
                    <a:pt x="23570" y="30141"/>
                  </a:cubicBezTo>
                  <a:cubicBezTo>
                    <a:pt x="23469" y="30097"/>
                    <a:pt x="23368" y="30055"/>
                    <a:pt x="23270" y="30016"/>
                  </a:cubicBezTo>
                  <a:lnTo>
                    <a:pt x="23166" y="29977"/>
                  </a:lnTo>
                  <a:cubicBezTo>
                    <a:pt x="23076" y="29943"/>
                    <a:pt x="22985" y="29912"/>
                    <a:pt x="22893" y="29879"/>
                  </a:cubicBezTo>
                  <a:lnTo>
                    <a:pt x="22784" y="29843"/>
                  </a:lnTo>
                  <a:cubicBezTo>
                    <a:pt x="22695" y="29815"/>
                    <a:pt x="22608" y="29788"/>
                    <a:pt x="22517" y="29762"/>
                  </a:cubicBezTo>
                  <a:lnTo>
                    <a:pt x="22414" y="29731"/>
                  </a:lnTo>
                  <a:cubicBezTo>
                    <a:pt x="22322" y="29705"/>
                    <a:pt x="22228" y="29681"/>
                    <a:pt x="22130" y="29657"/>
                  </a:cubicBezTo>
                  <a:lnTo>
                    <a:pt x="22054" y="29638"/>
                  </a:lnTo>
                  <a:cubicBezTo>
                    <a:pt x="21950" y="29614"/>
                    <a:pt x="21845" y="29591"/>
                    <a:pt x="21740" y="29570"/>
                  </a:cubicBezTo>
                  <a:lnTo>
                    <a:pt x="21704" y="29563"/>
                  </a:lnTo>
                  <a:cubicBezTo>
                    <a:pt x="21471" y="29515"/>
                    <a:pt x="21229" y="29473"/>
                    <a:pt x="20982" y="29439"/>
                  </a:cubicBezTo>
                  <a:cubicBezTo>
                    <a:pt x="20982" y="29439"/>
                    <a:pt x="20933" y="29432"/>
                    <a:pt x="20915" y="29431"/>
                  </a:cubicBezTo>
                  <a:cubicBezTo>
                    <a:pt x="21872" y="28861"/>
                    <a:pt x="23048" y="27990"/>
                    <a:pt x="23794" y="26628"/>
                  </a:cubicBezTo>
                  <a:cubicBezTo>
                    <a:pt x="23893" y="26448"/>
                    <a:pt x="23983" y="26262"/>
                    <a:pt x="24083" y="26037"/>
                  </a:cubicBezTo>
                  <a:cubicBezTo>
                    <a:pt x="24104" y="25986"/>
                    <a:pt x="24125" y="25935"/>
                    <a:pt x="24152" y="25872"/>
                  </a:cubicBezTo>
                  <a:cubicBezTo>
                    <a:pt x="24214" y="25727"/>
                    <a:pt x="24271" y="25579"/>
                    <a:pt x="24323" y="25429"/>
                  </a:cubicBezTo>
                  <a:cubicBezTo>
                    <a:pt x="24323" y="25429"/>
                    <a:pt x="24363" y="25321"/>
                    <a:pt x="24374" y="25285"/>
                  </a:cubicBezTo>
                  <a:cubicBezTo>
                    <a:pt x="24495" y="24931"/>
                    <a:pt x="24601" y="24557"/>
                    <a:pt x="24699" y="24142"/>
                  </a:cubicBezTo>
                  <a:cubicBezTo>
                    <a:pt x="24699" y="24140"/>
                    <a:pt x="24700" y="24135"/>
                    <a:pt x="24700" y="24132"/>
                  </a:cubicBezTo>
                  <a:lnTo>
                    <a:pt x="24772" y="24087"/>
                  </a:lnTo>
                  <a:cubicBezTo>
                    <a:pt x="24898" y="24007"/>
                    <a:pt x="25021" y="23926"/>
                    <a:pt x="25143" y="23836"/>
                  </a:cubicBezTo>
                  <a:cubicBezTo>
                    <a:pt x="25170" y="23819"/>
                    <a:pt x="25196" y="23799"/>
                    <a:pt x="25220" y="23781"/>
                  </a:cubicBezTo>
                  <a:cubicBezTo>
                    <a:pt x="25357" y="23680"/>
                    <a:pt x="25490" y="23573"/>
                    <a:pt x="25633" y="23449"/>
                  </a:cubicBezTo>
                  <a:lnTo>
                    <a:pt x="25725" y="23365"/>
                  </a:lnTo>
                  <a:cubicBezTo>
                    <a:pt x="25833" y="23267"/>
                    <a:pt x="25936" y="23169"/>
                    <a:pt x="26023" y="23079"/>
                  </a:cubicBezTo>
                  <a:cubicBezTo>
                    <a:pt x="26051" y="23051"/>
                    <a:pt x="26080" y="23019"/>
                    <a:pt x="26101" y="22997"/>
                  </a:cubicBezTo>
                  <a:cubicBezTo>
                    <a:pt x="26215" y="22876"/>
                    <a:pt x="26323" y="22749"/>
                    <a:pt x="26427" y="22618"/>
                  </a:cubicBezTo>
                  <a:cubicBezTo>
                    <a:pt x="26448" y="22589"/>
                    <a:pt x="26470" y="22562"/>
                    <a:pt x="26491" y="22533"/>
                  </a:cubicBezTo>
                  <a:cubicBezTo>
                    <a:pt x="26574" y="22424"/>
                    <a:pt x="26651" y="22313"/>
                    <a:pt x="26726" y="22198"/>
                  </a:cubicBezTo>
                  <a:cubicBezTo>
                    <a:pt x="26747" y="22165"/>
                    <a:pt x="26766" y="22134"/>
                    <a:pt x="26783" y="22108"/>
                  </a:cubicBezTo>
                  <a:cubicBezTo>
                    <a:pt x="26870" y="21969"/>
                    <a:pt x="26948" y="21828"/>
                    <a:pt x="27012" y="21700"/>
                  </a:cubicBezTo>
                  <a:cubicBezTo>
                    <a:pt x="27029" y="21663"/>
                    <a:pt x="27048" y="21627"/>
                    <a:pt x="27056" y="21606"/>
                  </a:cubicBezTo>
                  <a:cubicBezTo>
                    <a:pt x="27113" y="21489"/>
                    <a:pt x="27164" y="21368"/>
                    <a:pt x="27210" y="21253"/>
                  </a:cubicBezTo>
                  <a:cubicBezTo>
                    <a:pt x="27226" y="21214"/>
                    <a:pt x="27241" y="21173"/>
                    <a:pt x="27248" y="21152"/>
                  </a:cubicBezTo>
                  <a:cubicBezTo>
                    <a:pt x="27298" y="21017"/>
                    <a:pt x="27339" y="20887"/>
                    <a:pt x="27375" y="20760"/>
                  </a:cubicBezTo>
                  <a:lnTo>
                    <a:pt x="27409" y="20652"/>
                  </a:lnTo>
                  <a:lnTo>
                    <a:pt x="27419" y="20582"/>
                  </a:lnTo>
                  <a:cubicBezTo>
                    <a:pt x="27442" y="20477"/>
                    <a:pt x="27463" y="20369"/>
                    <a:pt x="27483" y="20251"/>
                  </a:cubicBezTo>
                  <a:lnTo>
                    <a:pt x="27497" y="20161"/>
                  </a:lnTo>
                  <a:cubicBezTo>
                    <a:pt x="27542" y="19872"/>
                    <a:pt x="27559" y="19580"/>
                    <a:pt x="27544" y="19289"/>
                  </a:cubicBezTo>
                  <a:lnTo>
                    <a:pt x="27540" y="19223"/>
                  </a:lnTo>
                  <a:cubicBezTo>
                    <a:pt x="27534" y="19095"/>
                    <a:pt x="27525" y="18968"/>
                    <a:pt x="27509" y="18849"/>
                  </a:cubicBezTo>
                  <a:lnTo>
                    <a:pt x="27497" y="18752"/>
                  </a:lnTo>
                  <a:lnTo>
                    <a:pt x="27485" y="18698"/>
                  </a:lnTo>
                  <a:cubicBezTo>
                    <a:pt x="27468" y="18590"/>
                    <a:pt x="27446" y="18479"/>
                    <a:pt x="27421" y="18370"/>
                  </a:cubicBezTo>
                  <a:lnTo>
                    <a:pt x="27406" y="18315"/>
                  </a:lnTo>
                  <a:cubicBezTo>
                    <a:pt x="27376" y="18191"/>
                    <a:pt x="27341" y="18069"/>
                    <a:pt x="27302" y="17949"/>
                  </a:cubicBezTo>
                  <a:lnTo>
                    <a:pt x="27291" y="17916"/>
                  </a:lnTo>
                  <a:cubicBezTo>
                    <a:pt x="27248" y="17787"/>
                    <a:pt x="27199" y="17659"/>
                    <a:pt x="27143" y="17535"/>
                  </a:cubicBezTo>
                  <a:cubicBezTo>
                    <a:pt x="26949" y="17095"/>
                    <a:pt x="26695" y="16702"/>
                    <a:pt x="26394" y="16369"/>
                  </a:cubicBezTo>
                  <a:cubicBezTo>
                    <a:pt x="26424" y="16134"/>
                    <a:pt x="26453" y="15886"/>
                    <a:pt x="26474" y="15635"/>
                  </a:cubicBezTo>
                  <a:cubicBezTo>
                    <a:pt x="26890" y="15408"/>
                    <a:pt x="27300" y="15102"/>
                    <a:pt x="27641" y="14684"/>
                  </a:cubicBezTo>
                  <a:cubicBezTo>
                    <a:pt x="28221" y="13978"/>
                    <a:pt x="28484" y="13079"/>
                    <a:pt x="28384" y="12151"/>
                  </a:cubicBezTo>
                  <a:cubicBezTo>
                    <a:pt x="28377" y="12077"/>
                    <a:pt x="28366" y="12002"/>
                    <a:pt x="28356" y="11928"/>
                  </a:cubicBezTo>
                  <a:cubicBezTo>
                    <a:pt x="28337" y="11620"/>
                    <a:pt x="28265" y="11296"/>
                    <a:pt x="28135" y="10966"/>
                  </a:cubicBezTo>
                  <a:cubicBezTo>
                    <a:pt x="28339" y="10385"/>
                    <a:pt x="28445" y="9660"/>
                    <a:pt x="28344" y="8768"/>
                  </a:cubicBezTo>
                  <a:cubicBezTo>
                    <a:pt x="28323" y="8577"/>
                    <a:pt x="28286" y="8386"/>
                    <a:pt x="28235" y="8194"/>
                  </a:cubicBezTo>
                  <a:cubicBezTo>
                    <a:pt x="28218" y="8136"/>
                    <a:pt x="28202" y="8077"/>
                    <a:pt x="28185" y="8021"/>
                  </a:cubicBezTo>
                  <a:lnTo>
                    <a:pt x="28175" y="7995"/>
                  </a:lnTo>
                  <a:cubicBezTo>
                    <a:pt x="28132" y="7863"/>
                    <a:pt x="28081" y="7729"/>
                    <a:pt x="28023" y="7601"/>
                  </a:cubicBezTo>
                  <a:cubicBezTo>
                    <a:pt x="27976" y="7494"/>
                    <a:pt x="27922" y="7387"/>
                    <a:pt x="27862" y="7282"/>
                  </a:cubicBezTo>
                  <a:cubicBezTo>
                    <a:pt x="27153" y="6026"/>
                    <a:pt x="25768" y="5251"/>
                    <a:pt x="24124" y="5175"/>
                  </a:cubicBezTo>
                  <a:cubicBezTo>
                    <a:pt x="24019" y="5020"/>
                    <a:pt x="23902" y="4878"/>
                    <a:pt x="23774" y="4748"/>
                  </a:cubicBezTo>
                  <a:cubicBezTo>
                    <a:pt x="23352" y="4321"/>
                    <a:pt x="22800" y="4028"/>
                    <a:pt x="22214" y="3921"/>
                  </a:cubicBezTo>
                  <a:cubicBezTo>
                    <a:pt x="22030" y="3887"/>
                    <a:pt x="21844" y="3870"/>
                    <a:pt x="21658" y="3870"/>
                  </a:cubicBezTo>
                  <a:cubicBezTo>
                    <a:pt x="21549" y="3870"/>
                    <a:pt x="21439" y="3874"/>
                    <a:pt x="21325" y="3887"/>
                  </a:cubicBezTo>
                  <a:cubicBezTo>
                    <a:pt x="21071" y="3174"/>
                    <a:pt x="20534" y="2683"/>
                    <a:pt x="20315" y="2505"/>
                  </a:cubicBezTo>
                  <a:cubicBezTo>
                    <a:pt x="19717" y="2016"/>
                    <a:pt x="18911" y="1688"/>
                    <a:pt x="18088" y="1592"/>
                  </a:cubicBezTo>
                  <a:cubicBezTo>
                    <a:pt x="17876" y="1558"/>
                    <a:pt x="17659" y="1540"/>
                    <a:pt x="17439" y="1540"/>
                  </a:cubicBezTo>
                  <a:cubicBezTo>
                    <a:pt x="16695" y="1540"/>
                    <a:pt x="16083" y="1735"/>
                    <a:pt x="15697" y="1895"/>
                  </a:cubicBezTo>
                  <a:cubicBezTo>
                    <a:pt x="15644" y="1917"/>
                    <a:pt x="15595" y="1941"/>
                    <a:pt x="15545" y="1964"/>
                  </a:cubicBezTo>
                  <a:cubicBezTo>
                    <a:pt x="14146" y="960"/>
                    <a:pt x="12311" y="1"/>
                    <a:pt x="10420" y="1"/>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4620;p55">
              <a:extLst>
                <a:ext uri="{FF2B5EF4-FFF2-40B4-BE49-F238E27FC236}">
                  <a16:creationId xmlns:a16="http://schemas.microsoft.com/office/drawing/2014/main" id="{B933BD52-3B35-10E1-C185-D4F98D13395E}"/>
                </a:ext>
              </a:extLst>
            </p:cNvPr>
            <p:cNvSpPr/>
            <p:nvPr/>
          </p:nvSpPr>
          <p:spPr>
            <a:xfrm>
              <a:off x="2014425" y="2674150"/>
              <a:ext cx="570650" cy="287200"/>
            </a:xfrm>
            <a:custGeom>
              <a:avLst/>
              <a:gdLst/>
              <a:ahLst/>
              <a:cxnLst/>
              <a:rect l="l" t="t" r="r" b="b"/>
              <a:pathLst>
                <a:path w="22826" h="11488" extrusionOk="0">
                  <a:moveTo>
                    <a:pt x="11408" y="1"/>
                  </a:moveTo>
                  <a:lnTo>
                    <a:pt x="11408" y="18"/>
                  </a:lnTo>
                  <a:cubicBezTo>
                    <a:pt x="10968" y="103"/>
                    <a:pt x="8929" y="507"/>
                    <a:pt x="8759" y="657"/>
                  </a:cubicBezTo>
                  <a:cubicBezTo>
                    <a:pt x="8759" y="657"/>
                    <a:pt x="8960" y="3225"/>
                    <a:pt x="8487" y="3726"/>
                  </a:cubicBezTo>
                  <a:cubicBezTo>
                    <a:pt x="8015" y="4228"/>
                    <a:pt x="3756" y="3078"/>
                    <a:pt x="1585" y="5835"/>
                  </a:cubicBezTo>
                  <a:cubicBezTo>
                    <a:pt x="1003" y="6573"/>
                    <a:pt x="463" y="8089"/>
                    <a:pt x="1" y="9938"/>
                  </a:cubicBezTo>
                  <a:cubicBezTo>
                    <a:pt x="1626" y="10770"/>
                    <a:pt x="3602" y="11055"/>
                    <a:pt x="5408" y="11246"/>
                  </a:cubicBezTo>
                  <a:cubicBezTo>
                    <a:pt x="7144" y="11430"/>
                    <a:pt x="8889" y="11488"/>
                    <a:pt x="10634" y="11488"/>
                  </a:cubicBezTo>
                  <a:cubicBezTo>
                    <a:pt x="10921" y="11488"/>
                    <a:pt x="11209" y="11486"/>
                    <a:pt x="11497" y="11484"/>
                  </a:cubicBezTo>
                  <a:cubicBezTo>
                    <a:pt x="15360" y="11447"/>
                    <a:pt x="19365" y="11148"/>
                    <a:pt x="22826" y="9637"/>
                  </a:cubicBezTo>
                  <a:cubicBezTo>
                    <a:pt x="22382" y="7925"/>
                    <a:pt x="21869" y="6533"/>
                    <a:pt x="21318" y="5835"/>
                  </a:cubicBezTo>
                  <a:cubicBezTo>
                    <a:pt x="19148" y="3078"/>
                    <a:pt x="14385" y="4164"/>
                    <a:pt x="13914" y="3663"/>
                  </a:cubicBezTo>
                  <a:cubicBezTo>
                    <a:pt x="13442" y="3162"/>
                    <a:pt x="13596" y="532"/>
                    <a:pt x="13596" y="532"/>
                  </a:cubicBezTo>
                  <a:cubicBezTo>
                    <a:pt x="13428" y="384"/>
                    <a:pt x="11936" y="105"/>
                    <a:pt x="11497" y="18"/>
                  </a:cubicBezTo>
                  <a:lnTo>
                    <a:pt x="11497" y="1"/>
                  </a:lnTo>
                  <a:lnTo>
                    <a:pt x="11452" y="9"/>
                  </a:lnTo>
                  <a:lnTo>
                    <a:pt x="11408" y="1"/>
                  </a:ln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4621;p55">
              <a:extLst>
                <a:ext uri="{FF2B5EF4-FFF2-40B4-BE49-F238E27FC236}">
                  <a16:creationId xmlns:a16="http://schemas.microsoft.com/office/drawing/2014/main" id="{1FD7D86A-6C1E-9851-DF9E-E46529D39EFC}"/>
                </a:ext>
              </a:extLst>
            </p:cNvPr>
            <p:cNvSpPr/>
            <p:nvPr/>
          </p:nvSpPr>
          <p:spPr>
            <a:xfrm>
              <a:off x="2323500" y="2833550"/>
              <a:ext cx="800" cy="1625"/>
            </a:xfrm>
            <a:custGeom>
              <a:avLst/>
              <a:gdLst/>
              <a:ahLst/>
              <a:cxnLst/>
              <a:rect l="l" t="t" r="r" b="b"/>
              <a:pathLst>
                <a:path w="32" h="65" extrusionOk="0">
                  <a:moveTo>
                    <a:pt x="32" y="0"/>
                  </a:moveTo>
                  <a:cubicBezTo>
                    <a:pt x="8" y="40"/>
                    <a:pt x="0" y="64"/>
                    <a:pt x="0" y="64"/>
                  </a:cubicBezTo>
                  <a:cubicBezTo>
                    <a:pt x="0" y="64"/>
                    <a:pt x="12" y="40"/>
                    <a:pt x="3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4622;p55">
              <a:extLst>
                <a:ext uri="{FF2B5EF4-FFF2-40B4-BE49-F238E27FC236}">
                  <a16:creationId xmlns:a16="http://schemas.microsoft.com/office/drawing/2014/main" id="{963C58D7-9D96-3EAB-FDA6-EC93E79A6939}"/>
                </a:ext>
              </a:extLst>
            </p:cNvPr>
            <p:cNvSpPr/>
            <p:nvPr/>
          </p:nvSpPr>
          <p:spPr>
            <a:xfrm>
              <a:off x="2214225" y="2674200"/>
              <a:ext cx="196425" cy="127825"/>
            </a:xfrm>
            <a:custGeom>
              <a:avLst/>
              <a:gdLst/>
              <a:ahLst/>
              <a:cxnLst/>
              <a:rect l="l" t="t" r="r" b="b"/>
              <a:pathLst>
                <a:path w="7857" h="5113" extrusionOk="0">
                  <a:moveTo>
                    <a:pt x="3415" y="0"/>
                  </a:moveTo>
                  <a:lnTo>
                    <a:pt x="3415" y="17"/>
                  </a:lnTo>
                  <a:cubicBezTo>
                    <a:pt x="2975" y="103"/>
                    <a:pt x="934" y="507"/>
                    <a:pt x="764" y="656"/>
                  </a:cubicBezTo>
                  <a:cubicBezTo>
                    <a:pt x="764" y="656"/>
                    <a:pt x="967" y="3224"/>
                    <a:pt x="493" y="3725"/>
                  </a:cubicBezTo>
                  <a:cubicBezTo>
                    <a:pt x="419" y="3806"/>
                    <a:pt x="246" y="3843"/>
                    <a:pt x="0" y="3863"/>
                  </a:cubicBezTo>
                  <a:cubicBezTo>
                    <a:pt x="178" y="4399"/>
                    <a:pt x="403" y="4793"/>
                    <a:pt x="682" y="4847"/>
                  </a:cubicBezTo>
                  <a:cubicBezTo>
                    <a:pt x="682" y="4847"/>
                    <a:pt x="1698" y="3906"/>
                    <a:pt x="1660" y="2549"/>
                  </a:cubicBezTo>
                  <a:cubicBezTo>
                    <a:pt x="1660" y="2549"/>
                    <a:pt x="1660" y="2549"/>
                    <a:pt x="1660" y="2549"/>
                  </a:cubicBezTo>
                  <a:cubicBezTo>
                    <a:pt x="1665" y="2549"/>
                    <a:pt x="2313" y="3147"/>
                    <a:pt x="3143" y="3147"/>
                  </a:cubicBezTo>
                  <a:cubicBezTo>
                    <a:pt x="3333" y="3147"/>
                    <a:pt x="3532" y="3116"/>
                    <a:pt x="3735" y="3039"/>
                  </a:cubicBezTo>
                  <a:cubicBezTo>
                    <a:pt x="4827" y="2625"/>
                    <a:pt x="4976" y="2475"/>
                    <a:pt x="4976" y="2475"/>
                  </a:cubicBezTo>
                  <a:cubicBezTo>
                    <a:pt x="4976" y="2475"/>
                    <a:pt x="5042" y="5112"/>
                    <a:pt x="6562" y="5112"/>
                  </a:cubicBezTo>
                  <a:cubicBezTo>
                    <a:pt x="6667" y="5112"/>
                    <a:pt x="6778" y="5100"/>
                    <a:pt x="6897" y="5073"/>
                  </a:cubicBezTo>
                  <a:cubicBezTo>
                    <a:pt x="7389" y="4962"/>
                    <a:pt x="7687" y="4482"/>
                    <a:pt x="7856" y="3843"/>
                  </a:cubicBezTo>
                  <a:cubicBezTo>
                    <a:pt x="6855" y="3816"/>
                    <a:pt x="6094" y="3849"/>
                    <a:pt x="5920" y="3664"/>
                  </a:cubicBezTo>
                  <a:cubicBezTo>
                    <a:pt x="5448" y="3162"/>
                    <a:pt x="5603" y="532"/>
                    <a:pt x="5603" y="532"/>
                  </a:cubicBezTo>
                  <a:cubicBezTo>
                    <a:pt x="5433" y="383"/>
                    <a:pt x="3943" y="105"/>
                    <a:pt x="3503" y="17"/>
                  </a:cubicBezTo>
                  <a:lnTo>
                    <a:pt x="3503" y="0"/>
                  </a:lnTo>
                  <a:lnTo>
                    <a:pt x="3459" y="9"/>
                  </a:lnTo>
                  <a:lnTo>
                    <a:pt x="3415" y="0"/>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4623;p55">
              <a:extLst>
                <a:ext uri="{FF2B5EF4-FFF2-40B4-BE49-F238E27FC236}">
                  <a16:creationId xmlns:a16="http://schemas.microsoft.com/office/drawing/2014/main" id="{9CDF4E17-59EC-D35B-BE60-A838B0C4B090}"/>
                </a:ext>
              </a:extLst>
            </p:cNvPr>
            <p:cNvSpPr/>
            <p:nvPr/>
          </p:nvSpPr>
          <p:spPr>
            <a:xfrm>
              <a:off x="1975075" y="2416625"/>
              <a:ext cx="141425" cy="131700"/>
            </a:xfrm>
            <a:custGeom>
              <a:avLst/>
              <a:gdLst/>
              <a:ahLst/>
              <a:cxnLst/>
              <a:rect l="l" t="t" r="r" b="b"/>
              <a:pathLst>
                <a:path w="5657" h="5268" extrusionOk="0">
                  <a:moveTo>
                    <a:pt x="2509" y="1"/>
                  </a:moveTo>
                  <a:cubicBezTo>
                    <a:pt x="2323" y="1"/>
                    <a:pt x="2114" y="41"/>
                    <a:pt x="1891" y="151"/>
                  </a:cubicBezTo>
                  <a:cubicBezTo>
                    <a:pt x="832" y="672"/>
                    <a:pt x="0" y="3387"/>
                    <a:pt x="3094" y="5005"/>
                  </a:cubicBezTo>
                  <a:cubicBezTo>
                    <a:pt x="3442" y="5187"/>
                    <a:pt x="3720" y="5268"/>
                    <a:pt x="3939" y="5268"/>
                  </a:cubicBezTo>
                  <a:cubicBezTo>
                    <a:pt x="5656" y="5268"/>
                    <a:pt x="3736" y="309"/>
                    <a:pt x="3372" y="309"/>
                  </a:cubicBezTo>
                  <a:cubicBezTo>
                    <a:pt x="3370" y="309"/>
                    <a:pt x="3368" y="309"/>
                    <a:pt x="3367" y="309"/>
                  </a:cubicBezTo>
                  <a:cubicBezTo>
                    <a:pt x="3367" y="309"/>
                    <a:pt x="3024" y="1"/>
                    <a:pt x="2509"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4624;p55">
              <a:extLst>
                <a:ext uri="{FF2B5EF4-FFF2-40B4-BE49-F238E27FC236}">
                  <a16:creationId xmlns:a16="http://schemas.microsoft.com/office/drawing/2014/main" id="{4189308B-7E39-C9BA-3F75-FD3C9EF3DA2E}"/>
                </a:ext>
              </a:extLst>
            </p:cNvPr>
            <p:cNvSpPr/>
            <p:nvPr/>
          </p:nvSpPr>
          <p:spPr>
            <a:xfrm>
              <a:off x="1975075" y="2410025"/>
              <a:ext cx="154600" cy="172125"/>
            </a:xfrm>
            <a:custGeom>
              <a:avLst/>
              <a:gdLst/>
              <a:ahLst/>
              <a:cxnLst/>
              <a:rect l="l" t="t" r="r" b="b"/>
              <a:pathLst>
                <a:path w="6184" h="6885" extrusionOk="0">
                  <a:moveTo>
                    <a:pt x="3367" y="573"/>
                  </a:moveTo>
                  <a:cubicBezTo>
                    <a:pt x="3367" y="573"/>
                    <a:pt x="2731" y="1"/>
                    <a:pt x="1891" y="415"/>
                  </a:cubicBezTo>
                  <a:cubicBezTo>
                    <a:pt x="832" y="936"/>
                    <a:pt x="0" y="3651"/>
                    <a:pt x="3094" y="5269"/>
                  </a:cubicBezTo>
                  <a:cubicBezTo>
                    <a:pt x="6184" y="6885"/>
                    <a:pt x="3764" y="523"/>
                    <a:pt x="3367" y="57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4625;p55">
              <a:extLst>
                <a:ext uri="{FF2B5EF4-FFF2-40B4-BE49-F238E27FC236}">
                  <a16:creationId xmlns:a16="http://schemas.microsoft.com/office/drawing/2014/main" id="{BBAF2513-5519-3DF1-6D00-B5C30BB4E6AF}"/>
                </a:ext>
              </a:extLst>
            </p:cNvPr>
            <p:cNvSpPr/>
            <p:nvPr/>
          </p:nvSpPr>
          <p:spPr>
            <a:xfrm>
              <a:off x="2008675" y="2440700"/>
              <a:ext cx="55750" cy="92925"/>
            </a:xfrm>
            <a:custGeom>
              <a:avLst/>
              <a:gdLst/>
              <a:ahLst/>
              <a:cxnLst/>
              <a:rect l="l" t="t" r="r" b="b"/>
              <a:pathLst>
                <a:path w="2230" h="3717" extrusionOk="0">
                  <a:moveTo>
                    <a:pt x="0" y="977"/>
                  </a:moveTo>
                  <a:cubicBezTo>
                    <a:pt x="0" y="977"/>
                    <a:pt x="642" y="1"/>
                    <a:pt x="1436" y="649"/>
                  </a:cubicBezTo>
                  <a:cubicBezTo>
                    <a:pt x="2229" y="1296"/>
                    <a:pt x="2059" y="1928"/>
                    <a:pt x="2059" y="1928"/>
                  </a:cubicBezTo>
                  <a:cubicBezTo>
                    <a:pt x="2059" y="1928"/>
                    <a:pt x="1461" y="1860"/>
                    <a:pt x="1583" y="2314"/>
                  </a:cubicBezTo>
                  <a:cubicBezTo>
                    <a:pt x="1707" y="2768"/>
                    <a:pt x="2131" y="3104"/>
                    <a:pt x="2131" y="3104"/>
                  </a:cubicBezTo>
                  <a:cubicBezTo>
                    <a:pt x="2131" y="3104"/>
                    <a:pt x="461" y="3716"/>
                    <a:pt x="0" y="97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4626;p55">
              <a:extLst>
                <a:ext uri="{FF2B5EF4-FFF2-40B4-BE49-F238E27FC236}">
                  <a16:creationId xmlns:a16="http://schemas.microsoft.com/office/drawing/2014/main" id="{3B8A9097-42D5-8CA5-0A15-8CFF4E77572B}"/>
                </a:ext>
              </a:extLst>
            </p:cNvPr>
            <p:cNvSpPr/>
            <p:nvPr/>
          </p:nvSpPr>
          <p:spPr>
            <a:xfrm>
              <a:off x="1991825" y="2417825"/>
              <a:ext cx="137850" cy="164325"/>
            </a:xfrm>
            <a:custGeom>
              <a:avLst/>
              <a:gdLst/>
              <a:ahLst/>
              <a:cxnLst/>
              <a:rect l="l" t="t" r="r" b="b"/>
              <a:pathLst>
                <a:path w="5514" h="6573" extrusionOk="0">
                  <a:moveTo>
                    <a:pt x="2697" y="261"/>
                  </a:moveTo>
                  <a:cubicBezTo>
                    <a:pt x="2697" y="261"/>
                    <a:pt x="2502" y="86"/>
                    <a:pt x="2186" y="1"/>
                  </a:cubicBezTo>
                  <a:cubicBezTo>
                    <a:pt x="2361" y="719"/>
                    <a:pt x="2212" y="2600"/>
                    <a:pt x="1135" y="2272"/>
                  </a:cubicBezTo>
                  <a:cubicBezTo>
                    <a:pt x="445" y="2065"/>
                    <a:pt x="392" y="1464"/>
                    <a:pt x="476" y="961"/>
                  </a:cubicBezTo>
                  <a:cubicBezTo>
                    <a:pt x="1" y="2033"/>
                    <a:pt x="179" y="3784"/>
                    <a:pt x="2424" y="4956"/>
                  </a:cubicBezTo>
                  <a:cubicBezTo>
                    <a:pt x="5514" y="6573"/>
                    <a:pt x="3094" y="211"/>
                    <a:pt x="2697" y="2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4627;p55">
              <a:extLst>
                <a:ext uri="{FF2B5EF4-FFF2-40B4-BE49-F238E27FC236}">
                  <a16:creationId xmlns:a16="http://schemas.microsoft.com/office/drawing/2014/main" id="{A7335174-875D-0C78-3F63-F9F417D8BDBC}"/>
                </a:ext>
              </a:extLst>
            </p:cNvPr>
            <p:cNvSpPr/>
            <p:nvPr/>
          </p:nvSpPr>
          <p:spPr>
            <a:xfrm>
              <a:off x="2016850" y="2425925"/>
              <a:ext cx="20125" cy="13550"/>
            </a:xfrm>
            <a:custGeom>
              <a:avLst/>
              <a:gdLst/>
              <a:ahLst/>
              <a:cxnLst/>
              <a:rect l="l" t="t" r="r" b="b"/>
              <a:pathLst>
                <a:path w="805" h="542" extrusionOk="0">
                  <a:moveTo>
                    <a:pt x="592" y="1"/>
                  </a:moveTo>
                  <a:cubicBezTo>
                    <a:pt x="508" y="1"/>
                    <a:pt x="404" y="30"/>
                    <a:pt x="302" y="89"/>
                  </a:cubicBezTo>
                  <a:cubicBezTo>
                    <a:pt x="110" y="200"/>
                    <a:pt x="1" y="373"/>
                    <a:pt x="56" y="472"/>
                  </a:cubicBezTo>
                  <a:cubicBezTo>
                    <a:pt x="81" y="519"/>
                    <a:pt x="138" y="542"/>
                    <a:pt x="211" y="542"/>
                  </a:cubicBezTo>
                  <a:cubicBezTo>
                    <a:pt x="294" y="542"/>
                    <a:pt x="399" y="512"/>
                    <a:pt x="502" y="452"/>
                  </a:cubicBezTo>
                  <a:cubicBezTo>
                    <a:pt x="694" y="343"/>
                    <a:pt x="805" y="171"/>
                    <a:pt x="749" y="69"/>
                  </a:cubicBezTo>
                  <a:cubicBezTo>
                    <a:pt x="723" y="24"/>
                    <a:pt x="666" y="1"/>
                    <a:pt x="5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4628;p55">
              <a:extLst>
                <a:ext uri="{FF2B5EF4-FFF2-40B4-BE49-F238E27FC236}">
                  <a16:creationId xmlns:a16="http://schemas.microsoft.com/office/drawing/2014/main" id="{5E77DC0D-212E-70DC-209B-ED355EF9BF11}"/>
                </a:ext>
              </a:extLst>
            </p:cNvPr>
            <p:cNvSpPr/>
            <p:nvPr/>
          </p:nvSpPr>
          <p:spPr>
            <a:xfrm>
              <a:off x="2021525" y="2450700"/>
              <a:ext cx="47000" cy="64450"/>
            </a:xfrm>
            <a:custGeom>
              <a:avLst/>
              <a:gdLst/>
              <a:ahLst/>
              <a:cxnLst/>
              <a:rect l="l" t="t" r="r" b="b"/>
              <a:pathLst>
                <a:path w="1880" h="2578" extrusionOk="0">
                  <a:moveTo>
                    <a:pt x="424" y="0"/>
                  </a:moveTo>
                  <a:cubicBezTo>
                    <a:pt x="385" y="0"/>
                    <a:pt x="348" y="3"/>
                    <a:pt x="313" y="9"/>
                  </a:cubicBezTo>
                  <a:cubicBezTo>
                    <a:pt x="105" y="42"/>
                    <a:pt x="0" y="145"/>
                    <a:pt x="13" y="159"/>
                  </a:cubicBezTo>
                  <a:cubicBezTo>
                    <a:pt x="14" y="162"/>
                    <a:pt x="18" y="163"/>
                    <a:pt x="24" y="163"/>
                  </a:cubicBezTo>
                  <a:cubicBezTo>
                    <a:pt x="57" y="163"/>
                    <a:pt x="153" y="127"/>
                    <a:pt x="290" y="127"/>
                  </a:cubicBezTo>
                  <a:cubicBezTo>
                    <a:pt x="300" y="127"/>
                    <a:pt x="310" y="127"/>
                    <a:pt x="320" y="128"/>
                  </a:cubicBezTo>
                  <a:cubicBezTo>
                    <a:pt x="500" y="130"/>
                    <a:pt x="730" y="217"/>
                    <a:pt x="908" y="379"/>
                  </a:cubicBezTo>
                  <a:cubicBezTo>
                    <a:pt x="1090" y="536"/>
                    <a:pt x="1216" y="748"/>
                    <a:pt x="1297" y="916"/>
                  </a:cubicBezTo>
                  <a:cubicBezTo>
                    <a:pt x="1379" y="1083"/>
                    <a:pt x="1422" y="1204"/>
                    <a:pt x="1422" y="1204"/>
                  </a:cubicBezTo>
                  <a:cubicBezTo>
                    <a:pt x="1422" y="1204"/>
                    <a:pt x="1425" y="1211"/>
                    <a:pt x="1439" y="1245"/>
                  </a:cubicBezTo>
                  <a:cubicBezTo>
                    <a:pt x="1439" y="1245"/>
                    <a:pt x="1442" y="1245"/>
                    <a:pt x="1443" y="1248"/>
                  </a:cubicBezTo>
                  <a:cubicBezTo>
                    <a:pt x="1445" y="1249"/>
                    <a:pt x="1446" y="1252"/>
                    <a:pt x="1443" y="1255"/>
                  </a:cubicBezTo>
                  <a:cubicBezTo>
                    <a:pt x="1458" y="1255"/>
                    <a:pt x="1394" y="1266"/>
                    <a:pt x="1352" y="1281"/>
                  </a:cubicBezTo>
                  <a:cubicBezTo>
                    <a:pt x="1308" y="1295"/>
                    <a:pt x="1260" y="1316"/>
                    <a:pt x="1211" y="1345"/>
                  </a:cubicBezTo>
                  <a:cubicBezTo>
                    <a:pt x="1018" y="1451"/>
                    <a:pt x="860" y="1743"/>
                    <a:pt x="962" y="2005"/>
                  </a:cubicBezTo>
                  <a:cubicBezTo>
                    <a:pt x="1012" y="2129"/>
                    <a:pt x="1100" y="2206"/>
                    <a:pt x="1172" y="2270"/>
                  </a:cubicBezTo>
                  <a:cubicBezTo>
                    <a:pt x="1244" y="2332"/>
                    <a:pt x="1310" y="2388"/>
                    <a:pt x="1367" y="2436"/>
                  </a:cubicBezTo>
                  <a:cubicBezTo>
                    <a:pt x="1472" y="2522"/>
                    <a:pt x="1547" y="2577"/>
                    <a:pt x="1568" y="2577"/>
                  </a:cubicBezTo>
                  <a:cubicBezTo>
                    <a:pt x="1570" y="2577"/>
                    <a:pt x="1572" y="2577"/>
                    <a:pt x="1573" y="2576"/>
                  </a:cubicBezTo>
                  <a:cubicBezTo>
                    <a:pt x="1586" y="2562"/>
                    <a:pt x="1530" y="2482"/>
                    <a:pt x="1435" y="2364"/>
                  </a:cubicBezTo>
                  <a:cubicBezTo>
                    <a:pt x="1352" y="2244"/>
                    <a:pt x="1179" y="2092"/>
                    <a:pt x="1133" y="1941"/>
                  </a:cubicBezTo>
                  <a:cubicBezTo>
                    <a:pt x="1095" y="1787"/>
                    <a:pt x="1207" y="1616"/>
                    <a:pt x="1328" y="1571"/>
                  </a:cubicBezTo>
                  <a:cubicBezTo>
                    <a:pt x="1359" y="1557"/>
                    <a:pt x="1389" y="1547"/>
                    <a:pt x="1421" y="1540"/>
                  </a:cubicBezTo>
                  <a:cubicBezTo>
                    <a:pt x="1456" y="1532"/>
                    <a:pt x="1459" y="1530"/>
                    <a:pt x="1543" y="1528"/>
                  </a:cubicBezTo>
                  <a:cubicBezTo>
                    <a:pt x="1677" y="1535"/>
                    <a:pt x="1812" y="1564"/>
                    <a:pt x="1879" y="1571"/>
                  </a:cubicBezTo>
                  <a:cubicBezTo>
                    <a:pt x="1715" y="1151"/>
                    <a:pt x="1688" y="1083"/>
                    <a:pt x="1688" y="1083"/>
                  </a:cubicBezTo>
                  <a:cubicBezTo>
                    <a:pt x="1688" y="1083"/>
                    <a:pt x="1636" y="959"/>
                    <a:pt x="1532" y="781"/>
                  </a:cubicBezTo>
                  <a:cubicBezTo>
                    <a:pt x="1431" y="604"/>
                    <a:pt x="1264" y="370"/>
                    <a:pt x="1032" y="209"/>
                  </a:cubicBezTo>
                  <a:cubicBezTo>
                    <a:pt x="844" y="72"/>
                    <a:pt x="614" y="0"/>
                    <a:pt x="4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4629;p55">
              <a:extLst>
                <a:ext uri="{FF2B5EF4-FFF2-40B4-BE49-F238E27FC236}">
                  <a16:creationId xmlns:a16="http://schemas.microsoft.com/office/drawing/2014/main" id="{CD7490A2-2F03-0CAD-8296-2EB45BDC2B33}"/>
                </a:ext>
              </a:extLst>
            </p:cNvPr>
            <p:cNvSpPr/>
            <p:nvPr/>
          </p:nvSpPr>
          <p:spPr>
            <a:xfrm>
              <a:off x="2450450" y="2417250"/>
              <a:ext cx="141525" cy="131600"/>
            </a:xfrm>
            <a:custGeom>
              <a:avLst/>
              <a:gdLst/>
              <a:ahLst/>
              <a:cxnLst/>
              <a:rect l="l" t="t" r="r" b="b"/>
              <a:pathLst>
                <a:path w="5661" h="5264" extrusionOk="0">
                  <a:moveTo>
                    <a:pt x="3160" y="1"/>
                  </a:moveTo>
                  <a:cubicBezTo>
                    <a:pt x="2646" y="1"/>
                    <a:pt x="2303" y="307"/>
                    <a:pt x="2303" y="307"/>
                  </a:cubicBezTo>
                  <a:cubicBezTo>
                    <a:pt x="2301" y="307"/>
                    <a:pt x="2300" y="307"/>
                    <a:pt x="2298" y="307"/>
                  </a:cubicBezTo>
                  <a:cubicBezTo>
                    <a:pt x="1936" y="307"/>
                    <a:pt x="0" y="5264"/>
                    <a:pt x="1720" y="5264"/>
                  </a:cubicBezTo>
                  <a:cubicBezTo>
                    <a:pt x="1939" y="5264"/>
                    <a:pt x="2217" y="5184"/>
                    <a:pt x="2565" y="5003"/>
                  </a:cubicBezTo>
                  <a:cubicBezTo>
                    <a:pt x="5661" y="3394"/>
                    <a:pt x="4837" y="676"/>
                    <a:pt x="3781" y="152"/>
                  </a:cubicBezTo>
                  <a:cubicBezTo>
                    <a:pt x="3557" y="41"/>
                    <a:pt x="3347" y="1"/>
                    <a:pt x="3160"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4630;p55">
              <a:extLst>
                <a:ext uri="{FF2B5EF4-FFF2-40B4-BE49-F238E27FC236}">
                  <a16:creationId xmlns:a16="http://schemas.microsoft.com/office/drawing/2014/main" id="{4A0BDBA8-846B-EC54-77BD-26D04353C118}"/>
                </a:ext>
              </a:extLst>
            </p:cNvPr>
            <p:cNvSpPr/>
            <p:nvPr/>
          </p:nvSpPr>
          <p:spPr>
            <a:xfrm>
              <a:off x="2437200" y="2410675"/>
              <a:ext cx="154775" cy="171875"/>
            </a:xfrm>
            <a:custGeom>
              <a:avLst/>
              <a:gdLst/>
              <a:ahLst/>
              <a:cxnLst/>
              <a:rect l="l" t="t" r="r" b="b"/>
              <a:pathLst>
                <a:path w="6191" h="6875" extrusionOk="0">
                  <a:moveTo>
                    <a:pt x="2833" y="570"/>
                  </a:moveTo>
                  <a:cubicBezTo>
                    <a:pt x="2833" y="570"/>
                    <a:pt x="3471" y="0"/>
                    <a:pt x="4311" y="415"/>
                  </a:cubicBezTo>
                  <a:cubicBezTo>
                    <a:pt x="5367" y="939"/>
                    <a:pt x="6191" y="3657"/>
                    <a:pt x="3095" y="5266"/>
                  </a:cubicBezTo>
                  <a:cubicBezTo>
                    <a:pt x="0" y="6874"/>
                    <a:pt x="2439" y="520"/>
                    <a:pt x="2833" y="57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4631;p55">
              <a:extLst>
                <a:ext uri="{FF2B5EF4-FFF2-40B4-BE49-F238E27FC236}">
                  <a16:creationId xmlns:a16="http://schemas.microsoft.com/office/drawing/2014/main" id="{778449E1-D794-EEF4-CAA4-98AB70C12E87}"/>
                </a:ext>
              </a:extLst>
            </p:cNvPr>
            <p:cNvSpPr/>
            <p:nvPr/>
          </p:nvSpPr>
          <p:spPr>
            <a:xfrm>
              <a:off x="2502775" y="2441425"/>
              <a:ext cx="55750" cy="92900"/>
            </a:xfrm>
            <a:custGeom>
              <a:avLst/>
              <a:gdLst/>
              <a:ahLst/>
              <a:cxnLst/>
              <a:rect l="l" t="t" r="r" b="b"/>
              <a:pathLst>
                <a:path w="2230" h="3716" extrusionOk="0">
                  <a:moveTo>
                    <a:pt x="2230" y="978"/>
                  </a:moveTo>
                  <a:cubicBezTo>
                    <a:pt x="2230" y="978"/>
                    <a:pt x="1591" y="0"/>
                    <a:pt x="795" y="647"/>
                  </a:cubicBezTo>
                  <a:cubicBezTo>
                    <a:pt x="1" y="1291"/>
                    <a:pt x="169" y="1923"/>
                    <a:pt x="169" y="1923"/>
                  </a:cubicBezTo>
                  <a:cubicBezTo>
                    <a:pt x="169" y="1923"/>
                    <a:pt x="768" y="1858"/>
                    <a:pt x="643" y="2312"/>
                  </a:cubicBezTo>
                  <a:cubicBezTo>
                    <a:pt x="519" y="2765"/>
                    <a:pt x="93" y="3099"/>
                    <a:pt x="93" y="3099"/>
                  </a:cubicBezTo>
                  <a:cubicBezTo>
                    <a:pt x="93" y="3099"/>
                    <a:pt x="1762" y="3716"/>
                    <a:pt x="2230" y="97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4632;p55">
              <a:extLst>
                <a:ext uri="{FF2B5EF4-FFF2-40B4-BE49-F238E27FC236}">
                  <a16:creationId xmlns:a16="http://schemas.microsoft.com/office/drawing/2014/main" id="{5DA6A9D1-9A86-1036-CB31-69A46A115844}"/>
                </a:ext>
              </a:extLst>
            </p:cNvPr>
            <p:cNvSpPr/>
            <p:nvPr/>
          </p:nvSpPr>
          <p:spPr>
            <a:xfrm>
              <a:off x="2450450" y="2418400"/>
              <a:ext cx="124850" cy="130450"/>
            </a:xfrm>
            <a:custGeom>
              <a:avLst/>
              <a:gdLst/>
              <a:ahLst/>
              <a:cxnLst/>
              <a:rect l="l" t="t" r="r" b="b"/>
              <a:pathLst>
                <a:path w="4994" h="5218" extrusionOk="0">
                  <a:moveTo>
                    <a:pt x="2814" y="0"/>
                  </a:moveTo>
                  <a:lnTo>
                    <a:pt x="2814" y="0"/>
                  </a:lnTo>
                  <a:cubicBezTo>
                    <a:pt x="2499" y="86"/>
                    <a:pt x="2303" y="261"/>
                    <a:pt x="2303" y="261"/>
                  </a:cubicBezTo>
                  <a:cubicBezTo>
                    <a:pt x="2301" y="261"/>
                    <a:pt x="2300" y="261"/>
                    <a:pt x="2298" y="261"/>
                  </a:cubicBezTo>
                  <a:cubicBezTo>
                    <a:pt x="1936" y="261"/>
                    <a:pt x="0" y="5218"/>
                    <a:pt x="1721" y="5218"/>
                  </a:cubicBezTo>
                  <a:cubicBezTo>
                    <a:pt x="1940" y="5218"/>
                    <a:pt x="2218" y="5138"/>
                    <a:pt x="2566" y="4957"/>
                  </a:cubicBezTo>
                  <a:cubicBezTo>
                    <a:pt x="4813" y="3790"/>
                    <a:pt x="4993" y="2040"/>
                    <a:pt x="4522" y="967"/>
                  </a:cubicBezTo>
                  <a:lnTo>
                    <a:pt x="4522" y="967"/>
                  </a:lnTo>
                  <a:cubicBezTo>
                    <a:pt x="4605" y="1469"/>
                    <a:pt x="4551" y="2070"/>
                    <a:pt x="3860" y="2276"/>
                  </a:cubicBezTo>
                  <a:cubicBezTo>
                    <a:pt x="3776" y="2302"/>
                    <a:pt x="3697" y="2314"/>
                    <a:pt x="3624" y="2314"/>
                  </a:cubicBezTo>
                  <a:cubicBezTo>
                    <a:pt x="2761" y="2314"/>
                    <a:pt x="2651" y="663"/>
                    <a:pt x="281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4633;p55">
              <a:extLst>
                <a:ext uri="{FF2B5EF4-FFF2-40B4-BE49-F238E27FC236}">
                  <a16:creationId xmlns:a16="http://schemas.microsoft.com/office/drawing/2014/main" id="{89C0DEAC-3C03-FED5-3C91-3205C4927C0D}"/>
                </a:ext>
              </a:extLst>
            </p:cNvPr>
            <p:cNvSpPr/>
            <p:nvPr/>
          </p:nvSpPr>
          <p:spPr>
            <a:xfrm>
              <a:off x="2530350" y="2426600"/>
              <a:ext cx="20025" cy="13575"/>
            </a:xfrm>
            <a:custGeom>
              <a:avLst/>
              <a:gdLst/>
              <a:ahLst/>
              <a:cxnLst/>
              <a:rect l="l" t="t" r="r" b="b"/>
              <a:pathLst>
                <a:path w="801" h="543" extrusionOk="0">
                  <a:moveTo>
                    <a:pt x="210" y="1"/>
                  </a:moveTo>
                  <a:cubicBezTo>
                    <a:pt x="138" y="1"/>
                    <a:pt x="82" y="23"/>
                    <a:pt x="56" y="69"/>
                  </a:cubicBezTo>
                  <a:cubicBezTo>
                    <a:pt x="1" y="169"/>
                    <a:pt x="111" y="343"/>
                    <a:pt x="301" y="452"/>
                  </a:cubicBezTo>
                  <a:cubicBezTo>
                    <a:pt x="403" y="512"/>
                    <a:pt x="507" y="543"/>
                    <a:pt x="591" y="543"/>
                  </a:cubicBezTo>
                  <a:cubicBezTo>
                    <a:pt x="664" y="543"/>
                    <a:pt x="721" y="519"/>
                    <a:pt x="747" y="472"/>
                  </a:cubicBezTo>
                  <a:cubicBezTo>
                    <a:pt x="801" y="373"/>
                    <a:pt x="691" y="200"/>
                    <a:pt x="501" y="89"/>
                  </a:cubicBezTo>
                  <a:cubicBezTo>
                    <a:pt x="398" y="31"/>
                    <a:pt x="294" y="1"/>
                    <a:pt x="2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4634;p55">
              <a:extLst>
                <a:ext uri="{FF2B5EF4-FFF2-40B4-BE49-F238E27FC236}">
                  <a16:creationId xmlns:a16="http://schemas.microsoft.com/office/drawing/2014/main" id="{6D434EF3-6A48-C7AC-19E9-22ED9085045D}"/>
                </a:ext>
              </a:extLst>
            </p:cNvPr>
            <p:cNvSpPr/>
            <p:nvPr/>
          </p:nvSpPr>
          <p:spPr>
            <a:xfrm>
              <a:off x="2498500" y="2451300"/>
              <a:ext cx="47075" cy="64425"/>
            </a:xfrm>
            <a:custGeom>
              <a:avLst/>
              <a:gdLst/>
              <a:ahLst/>
              <a:cxnLst/>
              <a:rect l="l" t="t" r="r" b="b"/>
              <a:pathLst>
                <a:path w="1883" h="2577" extrusionOk="0">
                  <a:moveTo>
                    <a:pt x="1453" y="1"/>
                  </a:moveTo>
                  <a:cubicBezTo>
                    <a:pt x="1264" y="1"/>
                    <a:pt x="1036" y="72"/>
                    <a:pt x="849" y="209"/>
                  </a:cubicBezTo>
                  <a:cubicBezTo>
                    <a:pt x="619" y="368"/>
                    <a:pt x="449" y="603"/>
                    <a:pt x="348" y="780"/>
                  </a:cubicBezTo>
                  <a:cubicBezTo>
                    <a:pt x="244" y="958"/>
                    <a:pt x="192" y="1081"/>
                    <a:pt x="192" y="1081"/>
                  </a:cubicBezTo>
                  <a:cubicBezTo>
                    <a:pt x="192" y="1081"/>
                    <a:pt x="165" y="1150"/>
                    <a:pt x="1" y="1570"/>
                  </a:cubicBezTo>
                  <a:cubicBezTo>
                    <a:pt x="68" y="1563"/>
                    <a:pt x="203" y="1534"/>
                    <a:pt x="337" y="1528"/>
                  </a:cubicBezTo>
                  <a:cubicBezTo>
                    <a:pt x="421" y="1530"/>
                    <a:pt x="424" y="1536"/>
                    <a:pt x="459" y="1541"/>
                  </a:cubicBezTo>
                  <a:cubicBezTo>
                    <a:pt x="491" y="1548"/>
                    <a:pt x="521" y="1557"/>
                    <a:pt x="552" y="1571"/>
                  </a:cubicBezTo>
                  <a:cubicBezTo>
                    <a:pt x="673" y="1617"/>
                    <a:pt x="785" y="1787"/>
                    <a:pt x="744" y="1943"/>
                  </a:cubicBezTo>
                  <a:cubicBezTo>
                    <a:pt x="700" y="2094"/>
                    <a:pt x="526" y="2247"/>
                    <a:pt x="444" y="2364"/>
                  </a:cubicBezTo>
                  <a:cubicBezTo>
                    <a:pt x="351" y="2482"/>
                    <a:pt x="296" y="2562"/>
                    <a:pt x="308" y="2575"/>
                  </a:cubicBezTo>
                  <a:cubicBezTo>
                    <a:pt x="310" y="2576"/>
                    <a:pt x="311" y="2576"/>
                    <a:pt x="314" y="2576"/>
                  </a:cubicBezTo>
                  <a:cubicBezTo>
                    <a:pt x="336" y="2576"/>
                    <a:pt x="410" y="2522"/>
                    <a:pt x="515" y="2435"/>
                  </a:cubicBezTo>
                  <a:cubicBezTo>
                    <a:pt x="572" y="2388"/>
                    <a:pt x="637" y="2331"/>
                    <a:pt x="711" y="2269"/>
                  </a:cubicBezTo>
                  <a:cubicBezTo>
                    <a:pt x="782" y="2205"/>
                    <a:pt x="869" y="2128"/>
                    <a:pt x="921" y="2004"/>
                  </a:cubicBezTo>
                  <a:cubicBezTo>
                    <a:pt x="1024" y="1742"/>
                    <a:pt x="868" y="1450"/>
                    <a:pt x="671" y="1343"/>
                  </a:cubicBezTo>
                  <a:cubicBezTo>
                    <a:pt x="623" y="1315"/>
                    <a:pt x="577" y="1294"/>
                    <a:pt x="530" y="1279"/>
                  </a:cubicBezTo>
                  <a:cubicBezTo>
                    <a:pt x="494" y="1266"/>
                    <a:pt x="439" y="1255"/>
                    <a:pt x="439" y="1255"/>
                  </a:cubicBezTo>
                  <a:lnTo>
                    <a:pt x="439" y="1255"/>
                  </a:lnTo>
                  <a:cubicBezTo>
                    <a:pt x="439" y="1255"/>
                    <a:pt x="439" y="1255"/>
                    <a:pt x="441" y="1255"/>
                  </a:cubicBezTo>
                  <a:cubicBezTo>
                    <a:pt x="437" y="1251"/>
                    <a:pt x="438" y="1249"/>
                    <a:pt x="441" y="1248"/>
                  </a:cubicBezTo>
                  <a:cubicBezTo>
                    <a:pt x="442" y="1244"/>
                    <a:pt x="444" y="1244"/>
                    <a:pt x="444" y="1244"/>
                  </a:cubicBezTo>
                  <a:cubicBezTo>
                    <a:pt x="458" y="1210"/>
                    <a:pt x="462" y="1202"/>
                    <a:pt x="462" y="1202"/>
                  </a:cubicBezTo>
                  <a:cubicBezTo>
                    <a:pt x="462" y="1202"/>
                    <a:pt x="506" y="1081"/>
                    <a:pt x="586" y="915"/>
                  </a:cubicBezTo>
                  <a:cubicBezTo>
                    <a:pt x="669" y="747"/>
                    <a:pt x="794" y="536"/>
                    <a:pt x="976" y="380"/>
                  </a:cubicBezTo>
                  <a:cubicBezTo>
                    <a:pt x="1154" y="219"/>
                    <a:pt x="1383" y="132"/>
                    <a:pt x="1562" y="128"/>
                  </a:cubicBezTo>
                  <a:cubicBezTo>
                    <a:pt x="1573" y="127"/>
                    <a:pt x="1582" y="127"/>
                    <a:pt x="1592" y="127"/>
                  </a:cubicBezTo>
                  <a:cubicBezTo>
                    <a:pt x="1731" y="127"/>
                    <a:pt x="1828" y="166"/>
                    <a:pt x="1860" y="166"/>
                  </a:cubicBezTo>
                  <a:cubicBezTo>
                    <a:pt x="1866" y="166"/>
                    <a:pt x="1870" y="165"/>
                    <a:pt x="1871" y="162"/>
                  </a:cubicBezTo>
                  <a:cubicBezTo>
                    <a:pt x="1883" y="148"/>
                    <a:pt x="1779" y="42"/>
                    <a:pt x="1570" y="11"/>
                  </a:cubicBezTo>
                  <a:cubicBezTo>
                    <a:pt x="1533" y="4"/>
                    <a:pt x="1494" y="1"/>
                    <a:pt x="145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4635;p55">
              <a:extLst>
                <a:ext uri="{FF2B5EF4-FFF2-40B4-BE49-F238E27FC236}">
                  <a16:creationId xmlns:a16="http://schemas.microsoft.com/office/drawing/2014/main" id="{903BB87C-99F1-D167-26F0-6BC8FA8DE6B5}"/>
                </a:ext>
              </a:extLst>
            </p:cNvPr>
            <p:cNvSpPr/>
            <p:nvPr/>
          </p:nvSpPr>
          <p:spPr>
            <a:xfrm>
              <a:off x="2020200" y="2157225"/>
              <a:ext cx="505600" cy="562500"/>
            </a:xfrm>
            <a:custGeom>
              <a:avLst/>
              <a:gdLst/>
              <a:ahLst/>
              <a:cxnLst/>
              <a:rect l="l" t="t" r="r" b="b"/>
              <a:pathLst>
                <a:path w="20224" h="22500" extrusionOk="0">
                  <a:moveTo>
                    <a:pt x="9817" y="1"/>
                  </a:moveTo>
                  <a:cubicBezTo>
                    <a:pt x="5201" y="1"/>
                    <a:pt x="0" y="4575"/>
                    <a:pt x="980" y="9673"/>
                  </a:cubicBezTo>
                  <a:cubicBezTo>
                    <a:pt x="1162" y="10614"/>
                    <a:pt x="1467" y="11532"/>
                    <a:pt x="1570" y="12487"/>
                  </a:cubicBezTo>
                  <a:cubicBezTo>
                    <a:pt x="1646" y="13178"/>
                    <a:pt x="1690" y="13931"/>
                    <a:pt x="1768" y="14688"/>
                  </a:cubicBezTo>
                  <a:cubicBezTo>
                    <a:pt x="1925" y="16191"/>
                    <a:pt x="2225" y="17715"/>
                    <a:pt x="3210" y="18813"/>
                  </a:cubicBezTo>
                  <a:cubicBezTo>
                    <a:pt x="4089" y="19794"/>
                    <a:pt x="4864" y="20554"/>
                    <a:pt x="6090" y="21129"/>
                  </a:cubicBezTo>
                  <a:cubicBezTo>
                    <a:pt x="7583" y="21831"/>
                    <a:pt x="9214" y="22497"/>
                    <a:pt x="10890" y="22500"/>
                  </a:cubicBezTo>
                  <a:cubicBezTo>
                    <a:pt x="10891" y="22500"/>
                    <a:pt x="10892" y="22500"/>
                    <a:pt x="10893" y="22500"/>
                  </a:cubicBezTo>
                  <a:cubicBezTo>
                    <a:pt x="12619" y="22500"/>
                    <a:pt x="14495" y="21335"/>
                    <a:pt x="15969" y="20527"/>
                  </a:cubicBezTo>
                  <a:cubicBezTo>
                    <a:pt x="16924" y="19999"/>
                    <a:pt x="17932" y="19492"/>
                    <a:pt x="18470" y="18513"/>
                  </a:cubicBezTo>
                  <a:cubicBezTo>
                    <a:pt x="18969" y="17599"/>
                    <a:pt x="19177" y="16560"/>
                    <a:pt x="19375" y="15549"/>
                  </a:cubicBezTo>
                  <a:cubicBezTo>
                    <a:pt x="19512" y="14844"/>
                    <a:pt x="19617" y="14076"/>
                    <a:pt x="19620" y="13354"/>
                  </a:cubicBezTo>
                  <a:cubicBezTo>
                    <a:pt x="19624" y="12742"/>
                    <a:pt x="19653" y="12154"/>
                    <a:pt x="19729" y="11546"/>
                  </a:cubicBezTo>
                  <a:cubicBezTo>
                    <a:pt x="19909" y="10140"/>
                    <a:pt x="20223" y="8722"/>
                    <a:pt x="20058" y="7299"/>
                  </a:cubicBezTo>
                  <a:cubicBezTo>
                    <a:pt x="19889" y="5852"/>
                    <a:pt x="18992" y="4368"/>
                    <a:pt x="18043" y="3320"/>
                  </a:cubicBezTo>
                  <a:cubicBezTo>
                    <a:pt x="16028" y="1097"/>
                    <a:pt x="13001" y="150"/>
                    <a:pt x="10157" y="9"/>
                  </a:cubicBezTo>
                  <a:cubicBezTo>
                    <a:pt x="10044" y="4"/>
                    <a:pt x="9930" y="1"/>
                    <a:pt x="981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4636;p55">
              <a:extLst>
                <a:ext uri="{FF2B5EF4-FFF2-40B4-BE49-F238E27FC236}">
                  <a16:creationId xmlns:a16="http://schemas.microsoft.com/office/drawing/2014/main" id="{6D51A97F-ED3E-18E6-777C-499F4BCFE38E}"/>
                </a:ext>
              </a:extLst>
            </p:cNvPr>
            <p:cNvSpPr/>
            <p:nvPr/>
          </p:nvSpPr>
          <p:spPr>
            <a:xfrm>
              <a:off x="2020200" y="2157225"/>
              <a:ext cx="505550" cy="562500"/>
            </a:xfrm>
            <a:custGeom>
              <a:avLst/>
              <a:gdLst/>
              <a:ahLst/>
              <a:cxnLst/>
              <a:rect l="l" t="t" r="r" b="b"/>
              <a:pathLst>
                <a:path w="20222" h="22500" extrusionOk="0">
                  <a:moveTo>
                    <a:pt x="9817" y="1"/>
                  </a:moveTo>
                  <a:cubicBezTo>
                    <a:pt x="5201" y="1"/>
                    <a:pt x="0" y="4575"/>
                    <a:pt x="980" y="9673"/>
                  </a:cubicBezTo>
                  <a:cubicBezTo>
                    <a:pt x="1162" y="10614"/>
                    <a:pt x="1467" y="11532"/>
                    <a:pt x="1570" y="12487"/>
                  </a:cubicBezTo>
                  <a:cubicBezTo>
                    <a:pt x="1646" y="13178"/>
                    <a:pt x="1690" y="13931"/>
                    <a:pt x="1768" y="14688"/>
                  </a:cubicBezTo>
                  <a:cubicBezTo>
                    <a:pt x="1925" y="16191"/>
                    <a:pt x="2225" y="17715"/>
                    <a:pt x="3210" y="18813"/>
                  </a:cubicBezTo>
                  <a:cubicBezTo>
                    <a:pt x="4089" y="19794"/>
                    <a:pt x="4864" y="20554"/>
                    <a:pt x="6090" y="21129"/>
                  </a:cubicBezTo>
                  <a:cubicBezTo>
                    <a:pt x="7583" y="21831"/>
                    <a:pt x="9214" y="22497"/>
                    <a:pt x="10890" y="22500"/>
                  </a:cubicBezTo>
                  <a:cubicBezTo>
                    <a:pt x="10891" y="22500"/>
                    <a:pt x="10892" y="22500"/>
                    <a:pt x="10893" y="22500"/>
                  </a:cubicBezTo>
                  <a:cubicBezTo>
                    <a:pt x="12619" y="22500"/>
                    <a:pt x="14579" y="21477"/>
                    <a:pt x="16051" y="20666"/>
                  </a:cubicBezTo>
                  <a:cubicBezTo>
                    <a:pt x="17006" y="20140"/>
                    <a:pt x="17930" y="19492"/>
                    <a:pt x="18467" y="18511"/>
                  </a:cubicBezTo>
                  <a:cubicBezTo>
                    <a:pt x="18968" y="17599"/>
                    <a:pt x="19176" y="16560"/>
                    <a:pt x="19374" y="15549"/>
                  </a:cubicBezTo>
                  <a:cubicBezTo>
                    <a:pt x="19510" y="14844"/>
                    <a:pt x="19616" y="14076"/>
                    <a:pt x="19618" y="13354"/>
                  </a:cubicBezTo>
                  <a:cubicBezTo>
                    <a:pt x="19623" y="12742"/>
                    <a:pt x="19651" y="12154"/>
                    <a:pt x="19727" y="11546"/>
                  </a:cubicBezTo>
                  <a:cubicBezTo>
                    <a:pt x="19907" y="10140"/>
                    <a:pt x="20222" y="8722"/>
                    <a:pt x="20057" y="7299"/>
                  </a:cubicBezTo>
                  <a:cubicBezTo>
                    <a:pt x="19887" y="5852"/>
                    <a:pt x="18991" y="4368"/>
                    <a:pt x="18040" y="3320"/>
                  </a:cubicBezTo>
                  <a:cubicBezTo>
                    <a:pt x="16028" y="1097"/>
                    <a:pt x="13001" y="150"/>
                    <a:pt x="10157" y="9"/>
                  </a:cubicBezTo>
                  <a:cubicBezTo>
                    <a:pt x="10044" y="4"/>
                    <a:pt x="9930" y="1"/>
                    <a:pt x="981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4637;p55">
              <a:extLst>
                <a:ext uri="{FF2B5EF4-FFF2-40B4-BE49-F238E27FC236}">
                  <a16:creationId xmlns:a16="http://schemas.microsoft.com/office/drawing/2014/main" id="{EA6F4490-39CE-7A6D-637E-039713F45838}"/>
                </a:ext>
              </a:extLst>
            </p:cNvPr>
            <p:cNvSpPr/>
            <p:nvPr/>
          </p:nvSpPr>
          <p:spPr>
            <a:xfrm>
              <a:off x="2039675" y="2322950"/>
              <a:ext cx="459400" cy="396775"/>
            </a:xfrm>
            <a:custGeom>
              <a:avLst/>
              <a:gdLst/>
              <a:ahLst/>
              <a:cxnLst/>
              <a:rect l="l" t="t" r="r" b="b"/>
              <a:pathLst>
                <a:path w="18376" h="15871" extrusionOk="0">
                  <a:moveTo>
                    <a:pt x="326" y="1"/>
                  </a:moveTo>
                  <a:cubicBezTo>
                    <a:pt x="64" y="969"/>
                    <a:pt x="0" y="1994"/>
                    <a:pt x="201" y="3041"/>
                  </a:cubicBezTo>
                  <a:cubicBezTo>
                    <a:pt x="383" y="3983"/>
                    <a:pt x="686" y="4902"/>
                    <a:pt x="791" y="5857"/>
                  </a:cubicBezTo>
                  <a:cubicBezTo>
                    <a:pt x="868" y="6549"/>
                    <a:pt x="911" y="7302"/>
                    <a:pt x="989" y="8059"/>
                  </a:cubicBezTo>
                  <a:cubicBezTo>
                    <a:pt x="1146" y="9563"/>
                    <a:pt x="1446" y="11086"/>
                    <a:pt x="2430" y="12184"/>
                  </a:cubicBezTo>
                  <a:cubicBezTo>
                    <a:pt x="3310" y="13165"/>
                    <a:pt x="4085" y="13926"/>
                    <a:pt x="5311" y="14500"/>
                  </a:cubicBezTo>
                  <a:cubicBezTo>
                    <a:pt x="6804" y="15202"/>
                    <a:pt x="8435" y="15869"/>
                    <a:pt x="10109" y="15871"/>
                  </a:cubicBezTo>
                  <a:cubicBezTo>
                    <a:pt x="10111" y="15871"/>
                    <a:pt x="10112" y="15871"/>
                    <a:pt x="10113" y="15871"/>
                  </a:cubicBezTo>
                  <a:cubicBezTo>
                    <a:pt x="11840" y="15871"/>
                    <a:pt x="13800" y="14848"/>
                    <a:pt x="15272" y="14037"/>
                  </a:cubicBezTo>
                  <a:cubicBezTo>
                    <a:pt x="16227" y="13511"/>
                    <a:pt x="17151" y="12863"/>
                    <a:pt x="17688" y="11884"/>
                  </a:cubicBezTo>
                  <a:cubicBezTo>
                    <a:pt x="18015" y="11283"/>
                    <a:pt x="18219" y="10631"/>
                    <a:pt x="18375" y="9965"/>
                  </a:cubicBezTo>
                  <a:lnTo>
                    <a:pt x="18375" y="9965"/>
                  </a:lnTo>
                  <a:cubicBezTo>
                    <a:pt x="18232" y="10526"/>
                    <a:pt x="18044" y="11074"/>
                    <a:pt x="17765" y="11580"/>
                  </a:cubicBezTo>
                  <a:cubicBezTo>
                    <a:pt x="17228" y="12561"/>
                    <a:pt x="16304" y="13210"/>
                    <a:pt x="15348" y="13735"/>
                  </a:cubicBezTo>
                  <a:cubicBezTo>
                    <a:pt x="13875" y="14546"/>
                    <a:pt x="11920" y="15567"/>
                    <a:pt x="10193" y="15567"/>
                  </a:cubicBezTo>
                  <a:cubicBezTo>
                    <a:pt x="10191" y="15567"/>
                    <a:pt x="10189" y="15567"/>
                    <a:pt x="10186" y="15567"/>
                  </a:cubicBezTo>
                  <a:cubicBezTo>
                    <a:pt x="8511" y="15566"/>
                    <a:pt x="6881" y="14898"/>
                    <a:pt x="5388" y="14198"/>
                  </a:cubicBezTo>
                  <a:cubicBezTo>
                    <a:pt x="4162" y="13623"/>
                    <a:pt x="3388" y="12861"/>
                    <a:pt x="2507" y="11881"/>
                  </a:cubicBezTo>
                  <a:cubicBezTo>
                    <a:pt x="1523" y="10785"/>
                    <a:pt x="1223" y="9262"/>
                    <a:pt x="1066" y="7757"/>
                  </a:cubicBezTo>
                  <a:cubicBezTo>
                    <a:pt x="985" y="6998"/>
                    <a:pt x="944" y="6247"/>
                    <a:pt x="868" y="5554"/>
                  </a:cubicBezTo>
                  <a:cubicBezTo>
                    <a:pt x="763" y="4598"/>
                    <a:pt x="458" y="3680"/>
                    <a:pt x="278" y="2739"/>
                  </a:cubicBezTo>
                  <a:cubicBezTo>
                    <a:pt x="98" y="1800"/>
                    <a:pt x="130" y="878"/>
                    <a:pt x="326"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4638;p55">
              <a:extLst>
                <a:ext uri="{FF2B5EF4-FFF2-40B4-BE49-F238E27FC236}">
                  <a16:creationId xmlns:a16="http://schemas.microsoft.com/office/drawing/2014/main" id="{4DE281D5-642C-5730-7F2D-6895D3A215A8}"/>
                </a:ext>
              </a:extLst>
            </p:cNvPr>
            <p:cNvSpPr/>
            <p:nvPr/>
          </p:nvSpPr>
          <p:spPr>
            <a:xfrm>
              <a:off x="2052625" y="2518975"/>
              <a:ext cx="136100" cy="90475"/>
            </a:xfrm>
            <a:custGeom>
              <a:avLst/>
              <a:gdLst/>
              <a:ahLst/>
              <a:cxnLst/>
              <a:rect l="l" t="t" r="r" b="b"/>
              <a:pathLst>
                <a:path w="5444" h="3619" extrusionOk="0">
                  <a:moveTo>
                    <a:pt x="1458" y="0"/>
                  </a:moveTo>
                  <a:cubicBezTo>
                    <a:pt x="1458" y="0"/>
                    <a:pt x="0" y="372"/>
                    <a:pt x="1162" y="2171"/>
                  </a:cubicBezTo>
                  <a:cubicBezTo>
                    <a:pt x="2098" y="3618"/>
                    <a:pt x="2729" y="3412"/>
                    <a:pt x="3211" y="3378"/>
                  </a:cubicBezTo>
                  <a:cubicBezTo>
                    <a:pt x="4090" y="3319"/>
                    <a:pt x="5439" y="2658"/>
                    <a:pt x="5441" y="1452"/>
                  </a:cubicBezTo>
                  <a:cubicBezTo>
                    <a:pt x="5443" y="245"/>
                    <a:pt x="3274" y="1"/>
                    <a:pt x="145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4639;p55">
              <a:extLst>
                <a:ext uri="{FF2B5EF4-FFF2-40B4-BE49-F238E27FC236}">
                  <a16:creationId xmlns:a16="http://schemas.microsoft.com/office/drawing/2014/main" id="{03FC66F4-1104-9E45-D21B-EF7ACC255E91}"/>
                </a:ext>
              </a:extLst>
            </p:cNvPr>
            <p:cNvSpPr/>
            <p:nvPr/>
          </p:nvSpPr>
          <p:spPr>
            <a:xfrm>
              <a:off x="2364525" y="2497675"/>
              <a:ext cx="146850" cy="111125"/>
            </a:xfrm>
            <a:custGeom>
              <a:avLst/>
              <a:gdLst/>
              <a:ahLst/>
              <a:cxnLst/>
              <a:rect l="l" t="t" r="r" b="b"/>
              <a:pathLst>
                <a:path w="5874" h="4445" extrusionOk="0">
                  <a:moveTo>
                    <a:pt x="1202" y="1369"/>
                  </a:moveTo>
                  <a:cubicBezTo>
                    <a:pt x="1202" y="1369"/>
                    <a:pt x="1" y="2297"/>
                    <a:pt x="1750" y="3487"/>
                  </a:cubicBezTo>
                  <a:cubicBezTo>
                    <a:pt x="3159" y="4445"/>
                    <a:pt x="3662" y="4002"/>
                    <a:pt x="4095" y="3780"/>
                  </a:cubicBezTo>
                  <a:cubicBezTo>
                    <a:pt x="4883" y="3374"/>
                    <a:pt x="5874" y="2226"/>
                    <a:pt x="5420" y="1112"/>
                  </a:cubicBezTo>
                  <a:cubicBezTo>
                    <a:pt x="4964" y="1"/>
                    <a:pt x="2876" y="643"/>
                    <a:pt x="1202" y="136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4640;p55">
              <a:extLst>
                <a:ext uri="{FF2B5EF4-FFF2-40B4-BE49-F238E27FC236}">
                  <a16:creationId xmlns:a16="http://schemas.microsoft.com/office/drawing/2014/main" id="{8E50BD57-2076-534A-CE98-E31C30D794D7}"/>
                </a:ext>
              </a:extLst>
            </p:cNvPr>
            <p:cNvSpPr/>
            <p:nvPr/>
          </p:nvSpPr>
          <p:spPr>
            <a:xfrm>
              <a:off x="2182725" y="2309225"/>
              <a:ext cx="186850" cy="123500"/>
            </a:xfrm>
            <a:custGeom>
              <a:avLst/>
              <a:gdLst/>
              <a:ahLst/>
              <a:cxnLst/>
              <a:rect l="l" t="t" r="r" b="b"/>
              <a:pathLst>
                <a:path w="7474" h="4940" extrusionOk="0">
                  <a:moveTo>
                    <a:pt x="1898" y="202"/>
                  </a:moveTo>
                  <a:cubicBezTo>
                    <a:pt x="1898" y="202"/>
                    <a:pt x="0" y="863"/>
                    <a:pt x="1737" y="3120"/>
                  </a:cubicBezTo>
                  <a:cubicBezTo>
                    <a:pt x="3136" y="4940"/>
                    <a:pt x="3955" y="4591"/>
                    <a:pt x="4591" y="4493"/>
                  </a:cubicBezTo>
                  <a:cubicBezTo>
                    <a:pt x="5752" y="4315"/>
                    <a:pt x="7473" y="3281"/>
                    <a:pt x="7345" y="1680"/>
                  </a:cubicBezTo>
                  <a:cubicBezTo>
                    <a:pt x="7217" y="76"/>
                    <a:pt x="4311" y="0"/>
                    <a:pt x="1898" y="202"/>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4641;p55">
              <a:extLst>
                <a:ext uri="{FF2B5EF4-FFF2-40B4-BE49-F238E27FC236}">
                  <a16:creationId xmlns:a16="http://schemas.microsoft.com/office/drawing/2014/main" id="{30FCCC22-43BB-1B2E-0358-82C12DC377FC}"/>
                </a:ext>
              </a:extLst>
            </p:cNvPr>
            <p:cNvSpPr/>
            <p:nvPr/>
          </p:nvSpPr>
          <p:spPr>
            <a:xfrm>
              <a:off x="2338800" y="2378650"/>
              <a:ext cx="151550" cy="160700"/>
            </a:xfrm>
            <a:custGeom>
              <a:avLst/>
              <a:gdLst/>
              <a:ahLst/>
              <a:cxnLst/>
              <a:rect l="l" t="t" r="r" b="b"/>
              <a:pathLst>
                <a:path w="6062" h="6428" extrusionOk="0">
                  <a:moveTo>
                    <a:pt x="1107" y="5180"/>
                  </a:moveTo>
                  <a:cubicBezTo>
                    <a:pt x="1107" y="5180"/>
                    <a:pt x="1" y="1495"/>
                    <a:pt x="2188" y="748"/>
                  </a:cubicBezTo>
                  <a:cubicBezTo>
                    <a:pt x="4375" y="0"/>
                    <a:pt x="6062" y="2664"/>
                    <a:pt x="5869" y="3431"/>
                  </a:cubicBezTo>
                  <a:cubicBezTo>
                    <a:pt x="5674" y="4198"/>
                    <a:pt x="4553" y="6427"/>
                    <a:pt x="1107" y="518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4642;p55">
              <a:extLst>
                <a:ext uri="{FF2B5EF4-FFF2-40B4-BE49-F238E27FC236}">
                  <a16:creationId xmlns:a16="http://schemas.microsoft.com/office/drawing/2014/main" id="{91E28DE7-B837-3D1D-FAEA-8A4D85240184}"/>
                </a:ext>
              </a:extLst>
            </p:cNvPr>
            <p:cNvSpPr/>
            <p:nvPr/>
          </p:nvSpPr>
          <p:spPr>
            <a:xfrm>
              <a:off x="2356025" y="2415425"/>
              <a:ext cx="131175" cy="117925"/>
            </a:xfrm>
            <a:custGeom>
              <a:avLst/>
              <a:gdLst/>
              <a:ahLst/>
              <a:cxnLst/>
              <a:rect l="l" t="t" r="r" b="b"/>
              <a:pathLst>
                <a:path w="5247" h="4717" extrusionOk="0">
                  <a:moveTo>
                    <a:pt x="2295" y="1"/>
                  </a:moveTo>
                  <a:cubicBezTo>
                    <a:pt x="2030" y="1"/>
                    <a:pt x="1753" y="44"/>
                    <a:pt x="1467" y="142"/>
                  </a:cubicBezTo>
                  <a:cubicBezTo>
                    <a:pt x="600" y="437"/>
                    <a:pt x="187" y="1245"/>
                    <a:pt x="93" y="2132"/>
                  </a:cubicBezTo>
                  <a:cubicBezTo>
                    <a:pt x="0" y="3013"/>
                    <a:pt x="163" y="3682"/>
                    <a:pt x="546" y="4118"/>
                  </a:cubicBezTo>
                  <a:cubicBezTo>
                    <a:pt x="890" y="4512"/>
                    <a:pt x="1415" y="4717"/>
                    <a:pt x="2094" y="4717"/>
                  </a:cubicBezTo>
                  <a:cubicBezTo>
                    <a:pt x="2307" y="4717"/>
                    <a:pt x="2535" y="4697"/>
                    <a:pt x="2778" y="4656"/>
                  </a:cubicBezTo>
                  <a:cubicBezTo>
                    <a:pt x="3844" y="4477"/>
                    <a:pt x="4802" y="3677"/>
                    <a:pt x="5079" y="2580"/>
                  </a:cubicBezTo>
                  <a:cubicBezTo>
                    <a:pt x="5246" y="1913"/>
                    <a:pt x="4046" y="1"/>
                    <a:pt x="2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4643;p55">
              <a:extLst>
                <a:ext uri="{FF2B5EF4-FFF2-40B4-BE49-F238E27FC236}">
                  <a16:creationId xmlns:a16="http://schemas.microsoft.com/office/drawing/2014/main" id="{4AD95303-F52E-0037-87AB-45F493350C09}"/>
                </a:ext>
              </a:extLst>
            </p:cNvPr>
            <p:cNvSpPr/>
            <p:nvPr/>
          </p:nvSpPr>
          <p:spPr>
            <a:xfrm>
              <a:off x="2351575" y="2423875"/>
              <a:ext cx="105000" cy="93550"/>
            </a:xfrm>
            <a:custGeom>
              <a:avLst/>
              <a:gdLst/>
              <a:ahLst/>
              <a:cxnLst/>
              <a:rect l="l" t="t" r="r" b="b"/>
              <a:pathLst>
                <a:path w="4200" h="3742" extrusionOk="0">
                  <a:moveTo>
                    <a:pt x="2136" y="0"/>
                  </a:moveTo>
                  <a:cubicBezTo>
                    <a:pt x="1873" y="0"/>
                    <a:pt x="1606" y="58"/>
                    <a:pt x="1350" y="178"/>
                  </a:cubicBezTo>
                  <a:cubicBezTo>
                    <a:pt x="418" y="618"/>
                    <a:pt x="1" y="1733"/>
                    <a:pt x="415" y="2667"/>
                  </a:cubicBezTo>
                  <a:cubicBezTo>
                    <a:pt x="717" y="3344"/>
                    <a:pt x="1372" y="3742"/>
                    <a:pt x="2065" y="3742"/>
                  </a:cubicBezTo>
                  <a:cubicBezTo>
                    <a:pt x="2328" y="3742"/>
                    <a:pt x="2597" y="3685"/>
                    <a:pt x="2853" y="3563"/>
                  </a:cubicBezTo>
                  <a:cubicBezTo>
                    <a:pt x="3781" y="3124"/>
                    <a:pt x="4200" y="2009"/>
                    <a:pt x="3786" y="1075"/>
                  </a:cubicBezTo>
                  <a:cubicBezTo>
                    <a:pt x="3484" y="398"/>
                    <a:pt x="2828" y="0"/>
                    <a:pt x="2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4644;p55">
              <a:extLst>
                <a:ext uri="{FF2B5EF4-FFF2-40B4-BE49-F238E27FC236}">
                  <a16:creationId xmlns:a16="http://schemas.microsoft.com/office/drawing/2014/main" id="{4A764837-6C4D-FDCC-B6A2-0A3104C5000B}"/>
                </a:ext>
              </a:extLst>
            </p:cNvPr>
            <p:cNvSpPr/>
            <p:nvPr/>
          </p:nvSpPr>
          <p:spPr>
            <a:xfrm>
              <a:off x="2370125" y="2440700"/>
              <a:ext cx="66500" cy="59575"/>
            </a:xfrm>
            <a:custGeom>
              <a:avLst/>
              <a:gdLst/>
              <a:ahLst/>
              <a:cxnLst/>
              <a:rect l="l" t="t" r="r" b="b"/>
              <a:pathLst>
                <a:path w="2660" h="2383" extrusionOk="0">
                  <a:moveTo>
                    <a:pt x="1351" y="0"/>
                  </a:moveTo>
                  <a:cubicBezTo>
                    <a:pt x="1185" y="0"/>
                    <a:pt x="1015" y="37"/>
                    <a:pt x="853" y="113"/>
                  </a:cubicBezTo>
                  <a:cubicBezTo>
                    <a:pt x="264" y="392"/>
                    <a:pt x="0" y="1100"/>
                    <a:pt x="262" y="1696"/>
                  </a:cubicBezTo>
                  <a:cubicBezTo>
                    <a:pt x="453" y="2127"/>
                    <a:pt x="871" y="2382"/>
                    <a:pt x="1311" y="2382"/>
                  </a:cubicBezTo>
                  <a:cubicBezTo>
                    <a:pt x="1477" y="2382"/>
                    <a:pt x="1645" y="2346"/>
                    <a:pt x="1807" y="2270"/>
                  </a:cubicBezTo>
                  <a:cubicBezTo>
                    <a:pt x="2396" y="1989"/>
                    <a:pt x="2659" y="1282"/>
                    <a:pt x="2396" y="686"/>
                  </a:cubicBezTo>
                  <a:cubicBezTo>
                    <a:pt x="2206" y="253"/>
                    <a:pt x="1790" y="0"/>
                    <a:pt x="13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4645;p55">
              <a:extLst>
                <a:ext uri="{FF2B5EF4-FFF2-40B4-BE49-F238E27FC236}">
                  <a16:creationId xmlns:a16="http://schemas.microsoft.com/office/drawing/2014/main" id="{A79E0A34-AB4D-C1A3-AFCD-5C658BA9432A}"/>
                </a:ext>
              </a:extLst>
            </p:cNvPr>
            <p:cNvSpPr/>
            <p:nvPr/>
          </p:nvSpPr>
          <p:spPr>
            <a:xfrm>
              <a:off x="2355675" y="2408150"/>
              <a:ext cx="133100" cy="128275"/>
            </a:xfrm>
            <a:custGeom>
              <a:avLst/>
              <a:gdLst/>
              <a:ahLst/>
              <a:cxnLst/>
              <a:rect l="l" t="t" r="r" b="b"/>
              <a:pathLst>
                <a:path w="5324" h="5131" extrusionOk="0">
                  <a:moveTo>
                    <a:pt x="2432" y="1"/>
                  </a:moveTo>
                  <a:cubicBezTo>
                    <a:pt x="2303" y="1"/>
                    <a:pt x="2182" y="3"/>
                    <a:pt x="2057" y="3"/>
                  </a:cubicBezTo>
                  <a:cubicBezTo>
                    <a:pt x="1892" y="30"/>
                    <a:pt x="1728" y="46"/>
                    <a:pt x="1573" y="92"/>
                  </a:cubicBezTo>
                  <a:cubicBezTo>
                    <a:pt x="1496" y="120"/>
                    <a:pt x="1419" y="148"/>
                    <a:pt x="1344" y="174"/>
                  </a:cubicBezTo>
                  <a:lnTo>
                    <a:pt x="1232" y="220"/>
                  </a:lnTo>
                  <a:lnTo>
                    <a:pt x="1126" y="279"/>
                  </a:lnTo>
                  <a:cubicBezTo>
                    <a:pt x="1056" y="321"/>
                    <a:pt x="990" y="362"/>
                    <a:pt x="921" y="400"/>
                  </a:cubicBezTo>
                  <a:cubicBezTo>
                    <a:pt x="860" y="452"/>
                    <a:pt x="799" y="504"/>
                    <a:pt x="740" y="557"/>
                  </a:cubicBezTo>
                  <a:cubicBezTo>
                    <a:pt x="712" y="584"/>
                    <a:pt x="684" y="611"/>
                    <a:pt x="654" y="635"/>
                  </a:cubicBezTo>
                  <a:cubicBezTo>
                    <a:pt x="628" y="668"/>
                    <a:pt x="604" y="698"/>
                    <a:pt x="578" y="728"/>
                  </a:cubicBezTo>
                  <a:cubicBezTo>
                    <a:pt x="530" y="790"/>
                    <a:pt x="480" y="847"/>
                    <a:pt x="437" y="910"/>
                  </a:cubicBezTo>
                  <a:cubicBezTo>
                    <a:pt x="271" y="1168"/>
                    <a:pt x="164" y="1440"/>
                    <a:pt x="103" y="1689"/>
                  </a:cubicBezTo>
                  <a:cubicBezTo>
                    <a:pt x="42" y="1938"/>
                    <a:pt x="16" y="2164"/>
                    <a:pt x="10" y="2349"/>
                  </a:cubicBezTo>
                  <a:cubicBezTo>
                    <a:pt x="0" y="2533"/>
                    <a:pt x="14" y="2678"/>
                    <a:pt x="20" y="2776"/>
                  </a:cubicBezTo>
                  <a:cubicBezTo>
                    <a:pt x="26" y="2871"/>
                    <a:pt x="33" y="2924"/>
                    <a:pt x="33" y="2924"/>
                  </a:cubicBezTo>
                  <a:cubicBezTo>
                    <a:pt x="33" y="2924"/>
                    <a:pt x="39" y="2713"/>
                    <a:pt x="113" y="2372"/>
                  </a:cubicBezTo>
                  <a:cubicBezTo>
                    <a:pt x="144" y="2201"/>
                    <a:pt x="207" y="2003"/>
                    <a:pt x="288" y="1793"/>
                  </a:cubicBezTo>
                  <a:cubicBezTo>
                    <a:pt x="376" y="1582"/>
                    <a:pt x="501" y="1370"/>
                    <a:pt x="662" y="1176"/>
                  </a:cubicBezTo>
                  <a:cubicBezTo>
                    <a:pt x="703" y="1129"/>
                    <a:pt x="753" y="1091"/>
                    <a:pt x="797" y="1047"/>
                  </a:cubicBezTo>
                  <a:lnTo>
                    <a:pt x="867" y="980"/>
                  </a:lnTo>
                  <a:lnTo>
                    <a:pt x="945" y="928"/>
                  </a:lnTo>
                  <a:cubicBezTo>
                    <a:pt x="998" y="893"/>
                    <a:pt x="1049" y="857"/>
                    <a:pt x="1105" y="820"/>
                  </a:cubicBezTo>
                  <a:cubicBezTo>
                    <a:pt x="1163" y="793"/>
                    <a:pt x="1224" y="766"/>
                    <a:pt x="1284" y="742"/>
                  </a:cubicBezTo>
                  <a:lnTo>
                    <a:pt x="1375" y="701"/>
                  </a:lnTo>
                  <a:lnTo>
                    <a:pt x="1474" y="678"/>
                  </a:lnTo>
                  <a:cubicBezTo>
                    <a:pt x="1539" y="662"/>
                    <a:pt x="1604" y="645"/>
                    <a:pt x="1673" y="630"/>
                  </a:cubicBezTo>
                  <a:cubicBezTo>
                    <a:pt x="1809" y="612"/>
                    <a:pt x="1952" y="603"/>
                    <a:pt x="2097" y="591"/>
                  </a:cubicBezTo>
                  <a:cubicBezTo>
                    <a:pt x="2241" y="600"/>
                    <a:pt x="2387" y="611"/>
                    <a:pt x="2538" y="620"/>
                  </a:cubicBezTo>
                  <a:cubicBezTo>
                    <a:pt x="2615" y="634"/>
                    <a:pt x="2698" y="647"/>
                    <a:pt x="2777" y="661"/>
                  </a:cubicBezTo>
                  <a:lnTo>
                    <a:pt x="2997" y="711"/>
                  </a:lnTo>
                  <a:cubicBezTo>
                    <a:pt x="3297" y="789"/>
                    <a:pt x="3596" y="917"/>
                    <a:pt x="3866" y="1099"/>
                  </a:cubicBezTo>
                  <a:cubicBezTo>
                    <a:pt x="4141" y="1273"/>
                    <a:pt x="4383" y="1509"/>
                    <a:pt x="4561" y="1787"/>
                  </a:cubicBezTo>
                  <a:cubicBezTo>
                    <a:pt x="4644" y="1928"/>
                    <a:pt x="4719" y="2074"/>
                    <a:pt x="4766" y="2228"/>
                  </a:cubicBezTo>
                  <a:cubicBezTo>
                    <a:pt x="4810" y="2380"/>
                    <a:pt x="4837" y="2540"/>
                    <a:pt x="4837" y="2696"/>
                  </a:cubicBezTo>
                  <a:cubicBezTo>
                    <a:pt x="4827" y="3005"/>
                    <a:pt x="4739" y="3311"/>
                    <a:pt x="4588" y="3562"/>
                  </a:cubicBezTo>
                  <a:cubicBezTo>
                    <a:pt x="4439" y="3814"/>
                    <a:pt x="4255" y="4029"/>
                    <a:pt x="4064" y="4200"/>
                  </a:cubicBezTo>
                  <a:cubicBezTo>
                    <a:pt x="3876" y="4372"/>
                    <a:pt x="3687" y="4513"/>
                    <a:pt x="3516" y="4628"/>
                  </a:cubicBezTo>
                  <a:cubicBezTo>
                    <a:pt x="3428" y="4685"/>
                    <a:pt x="3347" y="4736"/>
                    <a:pt x="3271" y="4785"/>
                  </a:cubicBezTo>
                  <a:cubicBezTo>
                    <a:pt x="3193" y="4829"/>
                    <a:pt x="3122" y="4870"/>
                    <a:pt x="3058" y="4907"/>
                  </a:cubicBezTo>
                  <a:cubicBezTo>
                    <a:pt x="2927" y="4984"/>
                    <a:pt x="2823" y="5034"/>
                    <a:pt x="2753" y="5074"/>
                  </a:cubicBezTo>
                  <a:cubicBezTo>
                    <a:pt x="2682" y="5111"/>
                    <a:pt x="2644" y="5130"/>
                    <a:pt x="2644" y="5130"/>
                  </a:cubicBezTo>
                  <a:cubicBezTo>
                    <a:pt x="2644" y="5130"/>
                    <a:pt x="2686" y="5123"/>
                    <a:pt x="2763" y="5106"/>
                  </a:cubicBezTo>
                  <a:cubicBezTo>
                    <a:pt x="2840" y="5089"/>
                    <a:pt x="2955" y="5076"/>
                    <a:pt x="3098" y="5032"/>
                  </a:cubicBezTo>
                  <a:cubicBezTo>
                    <a:pt x="3169" y="5012"/>
                    <a:pt x="3247" y="4990"/>
                    <a:pt x="3333" y="4964"/>
                  </a:cubicBezTo>
                  <a:cubicBezTo>
                    <a:pt x="3418" y="4935"/>
                    <a:pt x="3509" y="4898"/>
                    <a:pt x="3607" y="4863"/>
                  </a:cubicBezTo>
                  <a:cubicBezTo>
                    <a:pt x="3704" y="4822"/>
                    <a:pt x="3804" y="4772"/>
                    <a:pt x="3915" y="4722"/>
                  </a:cubicBezTo>
                  <a:cubicBezTo>
                    <a:pt x="4020" y="4662"/>
                    <a:pt x="4131" y="4601"/>
                    <a:pt x="4242" y="4523"/>
                  </a:cubicBezTo>
                  <a:cubicBezTo>
                    <a:pt x="4468" y="4373"/>
                    <a:pt x="4703" y="4173"/>
                    <a:pt x="4907" y="3885"/>
                  </a:cubicBezTo>
                  <a:cubicBezTo>
                    <a:pt x="5113" y="3605"/>
                    <a:pt x="5284" y="3210"/>
                    <a:pt x="5311" y="2746"/>
                  </a:cubicBezTo>
                  <a:cubicBezTo>
                    <a:pt x="5324" y="2514"/>
                    <a:pt x="5297" y="2274"/>
                    <a:pt x="5239" y="2044"/>
                  </a:cubicBezTo>
                  <a:cubicBezTo>
                    <a:pt x="5180" y="1815"/>
                    <a:pt x="5083" y="1602"/>
                    <a:pt x="4970" y="1410"/>
                  </a:cubicBezTo>
                  <a:cubicBezTo>
                    <a:pt x="4735" y="1027"/>
                    <a:pt x="4430" y="726"/>
                    <a:pt x="4103" y="511"/>
                  </a:cubicBezTo>
                  <a:cubicBezTo>
                    <a:pt x="3772" y="299"/>
                    <a:pt x="3422" y="158"/>
                    <a:pt x="3076" y="77"/>
                  </a:cubicBezTo>
                  <a:cubicBezTo>
                    <a:pt x="2988" y="59"/>
                    <a:pt x="2898" y="42"/>
                    <a:pt x="2810" y="25"/>
                  </a:cubicBezTo>
                  <a:cubicBezTo>
                    <a:pt x="2728" y="16"/>
                    <a:pt x="2646" y="9"/>
                    <a:pt x="2565" y="2"/>
                  </a:cubicBezTo>
                  <a:cubicBezTo>
                    <a:pt x="2520" y="1"/>
                    <a:pt x="2476" y="1"/>
                    <a:pt x="2432" y="1"/>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4646;p55">
              <a:extLst>
                <a:ext uri="{FF2B5EF4-FFF2-40B4-BE49-F238E27FC236}">
                  <a16:creationId xmlns:a16="http://schemas.microsoft.com/office/drawing/2014/main" id="{0B86D051-722E-B8C5-5714-1D56A784BFF1}"/>
                </a:ext>
              </a:extLst>
            </p:cNvPr>
            <p:cNvSpPr/>
            <p:nvPr/>
          </p:nvSpPr>
          <p:spPr>
            <a:xfrm>
              <a:off x="2359075" y="2479150"/>
              <a:ext cx="36250" cy="37125"/>
            </a:xfrm>
            <a:custGeom>
              <a:avLst/>
              <a:gdLst/>
              <a:ahLst/>
              <a:cxnLst/>
              <a:rect l="l" t="t" r="r" b="b"/>
              <a:pathLst>
                <a:path w="1450" h="1485" extrusionOk="0">
                  <a:moveTo>
                    <a:pt x="720" y="0"/>
                  </a:moveTo>
                  <a:cubicBezTo>
                    <a:pt x="323" y="0"/>
                    <a:pt x="1" y="332"/>
                    <a:pt x="1" y="742"/>
                  </a:cubicBezTo>
                  <a:cubicBezTo>
                    <a:pt x="1" y="1150"/>
                    <a:pt x="325" y="1485"/>
                    <a:pt x="724" y="1485"/>
                  </a:cubicBezTo>
                  <a:cubicBezTo>
                    <a:pt x="726" y="1485"/>
                    <a:pt x="727" y="1485"/>
                    <a:pt x="729" y="1485"/>
                  </a:cubicBezTo>
                  <a:cubicBezTo>
                    <a:pt x="1127" y="1485"/>
                    <a:pt x="1447" y="1153"/>
                    <a:pt x="1447" y="743"/>
                  </a:cubicBezTo>
                  <a:cubicBezTo>
                    <a:pt x="1450" y="333"/>
                    <a:pt x="1125" y="2"/>
                    <a:pt x="725" y="0"/>
                  </a:cubicBezTo>
                  <a:cubicBezTo>
                    <a:pt x="724" y="0"/>
                    <a:pt x="722" y="0"/>
                    <a:pt x="72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4647;p55">
              <a:extLst>
                <a:ext uri="{FF2B5EF4-FFF2-40B4-BE49-F238E27FC236}">
                  <a16:creationId xmlns:a16="http://schemas.microsoft.com/office/drawing/2014/main" id="{89FF331D-E957-404F-E924-9D0B8F8F177E}"/>
                </a:ext>
              </a:extLst>
            </p:cNvPr>
            <p:cNvSpPr/>
            <p:nvPr/>
          </p:nvSpPr>
          <p:spPr>
            <a:xfrm>
              <a:off x="2416850" y="2440000"/>
              <a:ext cx="22475" cy="23125"/>
            </a:xfrm>
            <a:custGeom>
              <a:avLst/>
              <a:gdLst/>
              <a:ahLst/>
              <a:cxnLst/>
              <a:rect l="l" t="t" r="r" b="b"/>
              <a:pathLst>
                <a:path w="899" h="925" extrusionOk="0">
                  <a:moveTo>
                    <a:pt x="447" y="0"/>
                  </a:moveTo>
                  <a:cubicBezTo>
                    <a:pt x="200" y="0"/>
                    <a:pt x="0" y="208"/>
                    <a:pt x="0" y="462"/>
                  </a:cubicBezTo>
                  <a:cubicBezTo>
                    <a:pt x="0" y="715"/>
                    <a:pt x="199" y="921"/>
                    <a:pt x="449" y="924"/>
                  </a:cubicBezTo>
                  <a:cubicBezTo>
                    <a:pt x="449" y="924"/>
                    <a:pt x="450" y="924"/>
                    <a:pt x="451" y="924"/>
                  </a:cubicBezTo>
                  <a:cubicBezTo>
                    <a:pt x="699" y="924"/>
                    <a:pt x="898" y="717"/>
                    <a:pt x="898" y="463"/>
                  </a:cubicBezTo>
                  <a:cubicBezTo>
                    <a:pt x="898" y="208"/>
                    <a:pt x="699" y="2"/>
                    <a:pt x="450" y="0"/>
                  </a:cubicBezTo>
                  <a:cubicBezTo>
                    <a:pt x="449" y="0"/>
                    <a:pt x="448" y="0"/>
                    <a:pt x="447"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4648;p55">
              <a:extLst>
                <a:ext uri="{FF2B5EF4-FFF2-40B4-BE49-F238E27FC236}">
                  <a16:creationId xmlns:a16="http://schemas.microsoft.com/office/drawing/2014/main" id="{3C4814AF-2D2D-0FBF-2D6C-BA360FB4EB18}"/>
                </a:ext>
              </a:extLst>
            </p:cNvPr>
            <p:cNvSpPr/>
            <p:nvPr/>
          </p:nvSpPr>
          <p:spPr>
            <a:xfrm>
              <a:off x="2082875" y="2378500"/>
              <a:ext cx="151975" cy="160375"/>
            </a:xfrm>
            <a:custGeom>
              <a:avLst/>
              <a:gdLst/>
              <a:ahLst/>
              <a:cxnLst/>
              <a:rect l="l" t="t" r="r" b="b"/>
              <a:pathLst>
                <a:path w="6079" h="6415" extrusionOk="0">
                  <a:moveTo>
                    <a:pt x="4948" y="5178"/>
                  </a:moveTo>
                  <a:cubicBezTo>
                    <a:pt x="4948" y="5178"/>
                    <a:pt x="6078" y="1507"/>
                    <a:pt x="3895" y="754"/>
                  </a:cubicBezTo>
                  <a:cubicBezTo>
                    <a:pt x="1710" y="1"/>
                    <a:pt x="0" y="2647"/>
                    <a:pt x="191" y="3416"/>
                  </a:cubicBezTo>
                  <a:cubicBezTo>
                    <a:pt x="383" y="4183"/>
                    <a:pt x="1499" y="6415"/>
                    <a:pt x="4948" y="5178"/>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4649;p55">
              <a:extLst>
                <a:ext uri="{FF2B5EF4-FFF2-40B4-BE49-F238E27FC236}">
                  <a16:creationId xmlns:a16="http://schemas.microsoft.com/office/drawing/2014/main" id="{A945B5E8-25E9-464D-01C0-1007657A8024}"/>
                </a:ext>
              </a:extLst>
            </p:cNvPr>
            <p:cNvSpPr/>
            <p:nvPr/>
          </p:nvSpPr>
          <p:spPr>
            <a:xfrm>
              <a:off x="2086025" y="2415050"/>
              <a:ext cx="131050" cy="117950"/>
            </a:xfrm>
            <a:custGeom>
              <a:avLst/>
              <a:gdLst/>
              <a:ahLst/>
              <a:cxnLst/>
              <a:rect l="l" t="t" r="r" b="b"/>
              <a:pathLst>
                <a:path w="5242" h="4718" extrusionOk="0">
                  <a:moveTo>
                    <a:pt x="2949" y="1"/>
                  </a:moveTo>
                  <a:cubicBezTo>
                    <a:pt x="1200" y="1"/>
                    <a:pt x="0" y="1906"/>
                    <a:pt x="164" y="2573"/>
                  </a:cubicBezTo>
                  <a:cubicBezTo>
                    <a:pt x="438" y="3670"/>
                    <a:pt x="1393" y="4472"/>
                    <a:pt x="2459" y="4654"/>
                  </a:cubicBezTo>
                  <a:cubicBezTo>
                    <a:pt x="2707" y="4697"/>
                    <a:pt x="2940" y="4718"/>
                    <a:pt x="3157" y="4718"/>
                  </a:cubicBezTo>
                  <a:cubicBezTo>
                    <a:pt x="3829" y="4718"/>
                    <a:pt x="4350" y="4515"/>
                    <a:pt x="4694" y="4124"/>
                  </a:cubicBezTo>
                  <a:cubicBezTo>
                    <a:pt x="5078" y="3689"/>
                    <a:pt x="5242" y="3021"/>
                    <a:pt x="5151" y="2139"/>
                  </a:cubicBezTo>
                  <a:cubicBezTo>
                    <a:pt x="5058" y="1249"/>
                    <a:pt x="4647" y="443"/>
                    <a:pt x="3783" y="144"/>
                  </a:cubicBezTo>
                  <a:cubicBezTo>
                    <a:pt x="3494" y="45"/>
                    <a:pt x="3215"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4650;p55">
              <a:extLst>
                <a:ext uri="{FF2B5EF4-FFF2-40B4-BE49-F238E27FC236}">
                  <a16:creationId xmlns:a16="http://schemas.microsoft.com/office/drawing/2014/main" id="{0089F478-89C0-3D95-5E6B-19D3999CB2B0}"/>
                </a:ext>
              </a:extLst>
            </p:cNvPr>
            <p:cNvSpPr/>
            <p:nvPr/>
          </p:nvSpPr>
          <p:spPr>
            <a:xfrm>
              <a:off x="2116575" y="2423575"/>
              <a:ext cx="105000" cy="93550"/>
            </a:xfrm>
            <a:custGeom>
              <a:avLst/>
              <a:gdLst/>
              <a:ahLst/>
              <a:cxnLst/>
              <a:rect l="l" t="t" r="r" b="b"/>
              <a:pathLst>
                <a:path w="4200" h="3742" extrusionOk="0">
                  <a:moveTo>
                    <a:pt x="2066" y="1"/>
                  </a:moveTo>
                  <a:cubicBezTo>
                    <a:pt x="1376" y="1"/>
                    <a:pt x="721" y="396"/>
                    <a:pt x="419" y="1070"/>
                  </a:cubicBezTo>
                  <a:cubicBezTo>
                    <a:pt x="0" y="2004"/>
                    <a:pt x="417" y="3119"/>
                    <a:pt x="1344" y="3561"/>
                  </a:cubicBezTo>
                  <a:cubicBezTo>
                    <a:pt x="1602" y="3684"/>
                    <a:pt x="1872" y="3742"/>
                    <a:pt x="2137" y="3742"/>
                  </a:cubicBezTo>
                  <a:cubicBezTo>
                    <a:pt x="2827" y="3742"/>
                    <a:pt x="3481" y="3347"/>
                    <a:pt x="3784" y="2672"/>
                  </a:cubicBezTo>
                  <a:cubicBezTo>
                    <a:pt x="4199" y="1738"/>
                    <a:pt x="3785" y="623"/>
                    <a:pt x="2856" y="181"/>
                  </a:cubicBezTo>
                  <a:cubicBezTo>
                    <a:pt x="2599" y="58"/>
                    <a:pt x="2330"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4651;p55">
              <a:extLst>
                <a:ext uri="{FF2B5EF4-FFF2-40B4-BE49-F238E27FC236}">
                  <a16:creationId xmlns:a16="http://schemas.microsoft.com/office/drawing/2014/main" id="{1FF7ADE7-9939-2033-FC9D-177E0AA1A8C6}"/>
                </a:ext>
              </a:extLst>
            </p:cNvPr>
            <p:cNvSpPr/>
            <p:nvPr/>
          </p:nvSpPr>
          <p:spPr>
            <a:xfrm>
              <a:off x="2136575" y="2440525"/>
              <a:ext cx="67125" cy="59875"/>
            </a:xfrm>
            <a:custGeom>
              <a:avLst/>
              <a:gdLst/>
              <a:ahLst/>
              <a:cxnLst/>
              <a:rect l="l" t="t" r="r" b="b"/>
              <a:pathLst>
                <a:path w="2685" h="2395" extrusionOk="0">
                  <a:moveTo>
                    <a:pt x="1318" y="0"/>
                  </a:moveTo>
                  <a:cubicBezTo>
                    <a:pt x="877" y="0"/>
                    <a:pt x="458" y="253"/>
                    <a:pt x="266" y="685"/>
                  </a:cubicBezTo>
                  <a:cubicBezTo>
                    <a:pt x="0" y="1283"/>
                    <a:pt x="265" y="1995"/>
                    <a:pt x="858" y="2280"/>
                  </a:cubicBezTo>
                  <a:cubicBezTo>
                    <a:pt x="1023" y="2358"/>
                    <a:pt x="1195" y="2394"/>
                    <a:pt x="1364" y="2394"/>
                  </a:cubicBezTo>
                  <a:cubicBezTo>
                    <a:pt x="1807" y="2394"/>
                    <a:pt x="2226" y="2141"/>
                    <a:pt x="2420" y="1709"/>
                  </a:cubicBezTo>
                  <a:cubicBezTo>
                    <a:pt x="2685" y="1112"/>
                    <a:pt x="2421" y="399"/>
                    <a:pt x="1825" y="116"/>
                  </a:cubicBezTo>
                  <a:cubicBezTo>
                    <a:pt x="1660" y="38"/>
                    <a:pt x="1488" y="0"/>
                    <a:pt x="1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4652;p55">
              <a:extLst>
                <a:ext uri="{FF2B5EF4-FFF2-40B4-BE49-F238E27FC236}">
                  <a16:creationId xmlns:a16="http://schemas.microsoft.com/office/drawing/2014/main" id="{7B44E401-FC86-8C81-C45B-FDC17D95DA2D}"/>
                </a:ext>
              </a:extLst>
            </p:cNvPr>
            <p:cNvSpPr/>
            <p:nvPr/>
          </p:nvSpPr>
          <p:spPr>
            <a:xfrm>
              <a:off x="2084475" y="2407675"/>
              <a:ext cx="133050" cy="128250"/>
            </a:xfrm>
            <a:custGeom>
              <a:avLst/>
              <a:gdLst/>
              <a:ahLst/>
              <a:cxnLst/>
              <a:rect l="l" t="t" r="r" b="b"/>
              <a:pathLst>
                <a:path w="5322" h="5130" extrusionOk="0">
                  <a:moveTo>
                    <a:pt x="2868" y="0"/>
                  </a:moveTo>
                  <a:cubicBezTo>
                    <a:pt x="2834" y="0"/>
                    <a:pt x="2799" y="0"/>
                    <a:pt x="2763" y="1"/>
                  </a:cubicBezTo>
                  <a:cubicBezTo>
                    <a:pt x="2683" y="7"/>
                    <a:pt x="2601" y="15"/>
                    <a:pt x="2520" y="22"/>
                  </a:cubicBezTo>
                  <a:cubicBezTo>
                    <a:pt x="2430" y="39"/>
                    <a:pt x="2342" y="56"/>
                    <a:pt x="2252" y="75"/>
                  </a:cubicBezTo>
                  <a:cubicBezTo>
                    <a:pt x="1905" y="156"/>
                    <a:pt x="1555" y="296"/>
                    <a:pt x="1224" y="506"/>
                  </a:cubicBezTo>
                  <a:cubicBezTo>
                    <a:pt x="897" y="723"/>
                    <a:pt x="591" y="1022"/>
                    <a:pt x="356" y="1403"/>
                  </a:cubicBezTo>
                  <a:cubicBezTo>
                    <a:pt x="242" y="1598"/>
                    <a:pt x="144" y="1809"/>
                    <a:pt x="86" y="2039"/>
                  </a:cubicBezTo>
                  <a:cubicBezTo>
                    <a:pt x="26" y="2268"/>
                    <a:pt x="0" y="2508"/>
                    <a:pt x="10" y="2740"/>
                  </a:cubicBezTo>
                  <a:cubicBezTo>
                    <a:pt x="37" y="3202"/>
                    <a:pt x="207" y="3599"/>
                    <a:pt x="413" y="3878"/>
                  </a:cubicBezTo>
                  <a:cubicBezTo>
                    <a:pt x="617" y="4166"/>
                    <a:pt x="851" y="4368"/>
                    <a:pt x="1076" y="4519"/>
                  </a:cubicBezTo>
                  <a:cubicBezTo>
                    <a:pt x="1184" y="4599"/>
                    <a:pt x="1297" y="4658"/>
                    <a:pt x="1402" y="4720"/>
                  </a:cubicBezTo>
                  <a:cubicBezTo>
                    <a:pt x="1512" y="4768"/>
                    <a:pt x="1612" y="4819"/>
                    <a:pt x="1710" y="4861"/>
                  </a:cubicBezTo>
                  <a:cubicBezTo>
                    <a:pt x="1808" y="4896"/>
                    <a:pt x="1898" y="4933"/>
                    <a:pt x="1984" y="4963"/>
                  </a:cubicBezTo>
                  <a:cubicBezTo>
                    <a:pt x="2070" y="4987"/>
                    <a:pt x="2147" y="5010"/>
                    <a:pt x="2218" y="5031"/>
                  </a:cubicBezTo>
                  <a:cubicBezTo>
                    <a:pt x="2360" y="5075"/>
                    <a:pt x="2477" y="5088"/>
                    <a:pt x="2554" y="5105"/>
                  </a:cubicBezTo>
                  <a:cubicBezTo>
                    <a:pt x="2628" y="5122"/>
                    <a:pt x="2671" y="5130"/>
                    <a:pt x="2671" y="5130"/>
                  </a:cubicBezTo>
                  <a:cubicBezTo>
                    <a:pt x="2671" y="5130"/>
                    <a:pt x="2634" y="5108"/>
                    <a:pt x="2562" y="5070"/>
                  </a:cubicBezTo>
                  <a:cubicBezTo>
                    <a:pt x="2493" y="5031"/>
                    <a:pt x="2387" y="4982"/>
                    <a:pt x="2258" y="4905"/>
                  </a:cubicBezTo>
                  <a:cubicBezTo>
                    <a:pt x="2194" y="4868"/>
                    <a:pt x="2123" y="4826"/>
                    <a:pt x="2044" y="4782"/>
                  </a:cubicBezTo>
                  <a:cubicBezTo>
                    <a:pt x="1967" y="4732"/>
                    <a:pt x="1886" y="4681"/>
                    <a:pt x="1798" y="4624"/>
                  </a:cubicBezTo>
                  <a:cubicBezTo>
                    <a:pt x="1629" y="4506"/>
                    <a:pt x="1439" y="4367"/>
                    <a:pt x="1253" y="4193"/>
                  </a:cubicBezTo>
                  <a:cubicBezTo>
                    <a:pt x="1063" y="4021"/>
                    <a:pt x="880" y="3806"/>
                    <a:pt x="730" y="3555"/>
                  </a:cubicBezTo>
                  <a:cubicBezTo>
                    <a:pt x="580" y="3303"/>
                    <a:pt x="493" y="2997"/>
                    <a:pt x="484" y="2688"/>
                  </a:cubicBezTo>
                  <a:cubicBezTo>
                    <a:pt x="484" y="2533"/>
                    <a:pt x="513" y="2375"/>
                    <a:pt x="557" y="2221"/>
                  </a:cubicBezTo>
                  <a:cubicBezTo>
                    <a:pt x="605" y="2069"/>
                    <a:pt x="679" y="1921"/>
                    <a:pt x="763" y="1780"/>
                  </a:cubicBezTo>
                  <a:cubicBezTo>
                    <a:pt x="941" y="1503"/>
                    <a:pt x="1184" y="1268"/>
                    <a:pt x="1459" y="1096"/>
                  </a:cubicBezTo>
                  <a:cubicBezTo>
                    <a:pt x="1730" y="912"/>
                    <a:pt x="2029" y="787"/>
                    <a:pt x="2329" y="708"/>
                  </a:cubicBezTo>
                  <a:lnTo>
                    <a:pt x="2548" y="659"/>
                  </a:lnTo>
                  <a:cubicBezTo>
                    <a:pt x="2628" y="644"/>
                    <a:pt x="2710" y="631"/>
                    <a:pt x="2789" y="617"/>
                  </a:cubicBezTo>
                  <a:cubicBezTo>
                    <a:pt x="2938" y="609"/>
                    <a:pt x="3085" y="599"/>
                    <a:pt x="3230" y="590"/>
                  </a:cubicBezTo>
                  <a:cubicBezTo>
                    <a:pt x="3374" y="604"/>
                    <a:pt x="3516" y="612"/>
                    <a:pt x="3653" y="631"/>
                  </a:cubicBezTo>
                  <a:cubicBezTo>
                    <a:pt x="3721" y="647"/>
                    <a:pt x="3787" y="663"/>
                    <a:pt x="3852" y="680"/>
                  </a:cubicBezTo>
                  <a:lnTo>
                    <a:pt x="3950" y="704"/>
                  </a:lnTo>
                  <a:lnTo>
                    <a:pt x="4038" y="745"/>
                  </a:lnTo>
                  <a:cubicBezTo>
                    <a:pt x="4101" y="772"/>
                    <a:pt x="4159" y="798"/>
                    <a:pt x="4219" y="825"/>
                  </a:cubicBezTo>
                  <a:cubicBezTo>
                    <a:pt x="4273" y="862"/>
                    <a:pt x="4326" y="898"/>
                    <a:pt x="4379" y="933"/>
                  </a:cubicBezTo>
                  <a:lnTo>
                    <a:pt x="4457" y="986"/>
                  </a:lnTo>
                  <a:lnTo>
                    <a:pt x="4525" y="1051"/>
                  </a:lnTo>
                  <a:cubicBezTo>
                    <a:pt x="4569" y="1097"/>
                    <a:pt x="4619" y="1137"/>
                    <a:pt x="4661" y="1182"/>
                  </a:cubicBezTo>
                  <a:cubicBezTo>
                    <a:pt x="4819" y="1376"/>
                    <a:pt x="4945" y="1589"/>
                    <a:pt x="5032" y="1800"/>
                  </a:cubicBezTo>
                  <a:cubicBezTo>
                    <a:pt x="5116" y="2009"/>
                    <a:pt x="5176" y="2209"/>
                    <a:pt x="5209" y="2381"/>
                  </a:cubicBezTo>
                  <a:cubicBezTo>
                    <a:pt x="5281" y="2724"/>
                    <a:pt x="5287" y="2933"/>
                    <a:pt x="5287" y="2933"/>
                  </a:cubicBezTo>
                  <a:cubicBezTo>
                    <a:pt x="5287" y="2933"/>
                    <a:pt x="5295" y="2883"/>
                    <a:pt x="5300" y="2778"/>
                  </a:cubicBezTo>
                  <a:cubicBezTo>
                    <a:pt x="5305" y="2681"/>
                    <a:pt x="5321" y="2536"/>
                    <a:pt x="5311" y="2351"/>
                  </a:cubicBezTo>
                  <a:cubicBezTo>
                    <a:pt x="5305" y="2166"/>
                    <a:pt x="5283" y="1941"/>
                    <a:pt x="5220" y="1692"/>
                  </a:cubicBezTo>
                  <a:cubicBezTo>
                    <a:pt x="5160" y="1440"/>
                    <a:pt x="5053" y="1168"/>
                    <a:pt x="4887" y="910"/>
                  </a:cubicBezTo>
                  <a:cubicBezTo>
                    <a:pt x="4844" y="848"/>
                    <a:pt x="4794" y="791"/>
                    <a:pt x="4747" y="728"/>
                  </a:cubicBezTo>
                  <a:cubicBezTo>
                    <a:pt x="4722" y="698"/>
                    <a:pt x="4698" y="668"/>
                    <a:pt x="4672" y="637"/>
                  </a:cubicBezTo>
                  <a:cubicBezTo>
                    <a:pt x="4643" y="612"/>
                    <a:pt x="4615" y="585"/>
                    <a:pt x="4587" y="559"/>
                  </a:cubicBezTo>
                  <a:cubicBezTo>
                    <a:pt x="4528" y="505"/>
                    <a:pt x="4467" y="454"/>
                    <a:pt x="4406" y="402"/>
                  </a:cubicBezTo>
                  <a:cubicBezTo>
                    <a:pt x="4337" y="362"/>
                    <a:pt x="4271" y="321"/>
                    <a:pt x="4201" y="281"/>
                  </a:cubicBezTo>
                  <a:lnTo>
                    <a:pt x="4095" y="220"/>
                  </a:lnTo>
                  <a:lnTo>
                    <a:pt x="3983" y="176"/>
                  </a:lnTo>
                  <a:cubicBezTo>
                    <a:pt x="3909" y="149"/>
                    <a:pt x="3832" y="120"/>
                    <a:pt x="3755" y="92"/>
                  </a:cubicBezTo>
                  <a:cubicBezTo>
                    <a:pt x="3601" y="48"/>
                    <a:pt x="3438" y="32"/>
                    <a:pt x="3271" y="5"/>
                  </a:cubicBezTo>
                  <a:cubicBezTo>
                    <a:pt x="3137" y="4"/>
                    <a:pt x="3009" y="0"/>
                    <a:pt x="2868"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4653;p55">
              <a:extLst>
                <a:ext uri="{FF2B5EF4-FFF2-40B4-BE49-F238E27FC236}">
                  <a16:creationId xmlns:a16="http://schemas.microsoft.com/office/drawing/2014/main" id="{C711F657-5930-28D6-4118-22752101A4C8}"/>
                </a:ext>
              </a:extLst>
            </p:cNvPr>
            <p:cNvSpPr/>
            <p:nvPr/>
          </p:nvSpPr>
          <p:spPr>
            <a:xfrm>
              <a:off x="2113975" y="2478825"/>
              <a:ext cx="36175" cy="37175"/>
            </a:xfrm>
            <a:custGeom>
              <a:avLst/>
              <a:gdLst/>
              <a:ahLst/>
              <a:cxnLst/>
              <a:rect l="l" t="t" r="r" b="b"/>
              <a:pathLst>
                <a:path w="1447" h="1487" extrusionOk="0">
                  <a:moveTo>
                    <a:pt x="721" y="0"/>
                  </a:moveTo>
                  <a:cubicBezTo>
                    <a:pt x="322" y="0"/>
                    <a:pt x="0" y="331"/>
                    <a:pt x="0" y="742"/>
                  </a:cubicBezTo>
                  <a:cubicBezTo>
                    <a:pt x="0" y="1152"/>
                    <a:pt x="323" y="1486"/>
                    <a:pt x="722" y="1486"/>
                  </a:cubicBezTo>
                  <a:cubicBezTo>
                    <a:pt x="723" y="1486"/>
                    <a:pt x="724" y="1486"/>
                    <a:pt x="724" y="1486"/>
                  </a:cubicBezTo>
                  <a:cubicBezTo>
                    <a:pt x="1123" y="1486"/>
                    <a:pt x="1446" y="1154"/>
                    <a:pt x="1446" y="745"/>
                  </a:cubicBezTo>
                  <a:cubicBezTo>
                    <a:pt x="1446" y="333"/>
                    <a:pt x="1125" y="0"/>
                    <a:pt x="723" y="0"/>
                  </a:cubicBezTo>
                  <a:cubicBezTo>
                    <a:pt x="722" y="0"/>
                    <a:pt x="722" y="0"/>
                    <a:pt x="72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4654;p55">
              <a:extLst>
                <a:ext uri="{FF2B5EF4-FFF2-40B4-BE49-F238E27FC236}">
                  <a16:creationId xmlns:a16="http://schemas.microsoft.com/office/drawing/2014/main" id="{23BAA22B-D484-7CFE-B4DB-55028BFB711D}"/>
                </a:ext>
              </a:extLst>
            </p:cNvPr>
            <p:cNvSpPr/>
            <p:nvPr/>
          </p:nvSpPr>
          <p:spPr>
            <a:xfrm>
              <a:off x="2182400" y="2447225"/>
              <a:ext cx="22475" cy="23125"/>
            </a:xfrm>
            <a:custGeom>
              <a:avLst/>
              <a:gdLst/>
              <a:ahLst/>
              <a:cxnLst/>
              <a:rect l="l" t="t" r="r" b="b"/>
              <a:pathLst>
                <a:path w="899" h="925" extrusionOk="0">
                  <a:moveTo>
                    <a:pt x="449" y="0"/>
                  </a:moveTo>
                  <a:cubicBezTo>
                    <a:pt x="201" y="0"/>
                    <a:pt x="0" y="208"/>
                    <a:pt x="0" y="462"/>
                  </a:cubicBezTo>
                  <a:cubicBezTo>
                    <a:pt x="0" y="716"/>
                    <a:pt x="203" y="924"/>
                    <a:pt x="449" y="924"/>
                  </a:cubicBezTo>
                  <a:cubicBezTo>
                    <a:pt x="450" y="924"/>
                    <a:pt x="451" y="924"/>
                    <a:pt x="451" y="924"/>
                  </a:cubicBezTo>
                  <a:cubicBezTo>
                    <a:pt x="699" y="924"/>
                    <a:pt x="899" y="717"/>
                    <a:pt x="899" y="463"/>
                  </a:cubicBezTo>
                  <a:cubicBezTo>
                    <a:pt x="899" y="208"/>
                    <a:pt x="698" y="0"/>
                    <a:pt x="452" y="0"/>
                  </a:cubicBezTo>
                  <a:cubicBezTo>
                    <a:pt x="451" y="0"/>
                    <a:pt x="450" y="0"/>
                    <a:pt x="4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4655;p55">
              <a:extLst>
                <a:ext uri="{FF2B5EF4-FFF2-40B4-BE49-F238E27FC236}">
                  <a16:creationId xmlns:a16="http://schemas.microsoft.com/office/drawing/2014/main" id="{53E64742-7B75-788E-9C32-55039A78B943}"/>
                </a:ext>
              </a:extLst>
            </p:cNvPr>
            <p:cNvSpPr/>
            <p:nvPr/>
          </p:nvSpPr>
          <p:spPr>
            <a:xfrm>
              <a:off x="2229825" y="2537975"/>
              <a:ext cx="103975" cy="46550"/>
            </a:xfrm>
            <a:custGeom>
              <a:avLst/>
              <a:gdLst/>
              <a:ahLst/>
              <a:cxnLst/>
              <a:rect l="l" t="t" r="r" b="b"/>
              <a:pathLst>
                <a:path w="4159" h="1862" extrusionOk="0">
                  <a:moveTo>
                    <a:pt x="616" y="4"/>
                  </a:moveTo>
                  <a:cubicBezTo>
                    <a:pt x="616" y="4"/>
                    <a:pt x="1153" y="497"/>
                    <a:pt x="2220" y="589"/>
                  </a:cubicBezTo>
                  <a:cubicBezTo>
                    <a:pt x="3288" y="682"/>
                    <a:pt x="3765" y="0"/>
                    <a:pt x="3765" y="0"/>
                  </a:cubicBezTo>
                  <a:cubicBezTo>
                    <a:pt x="3765" y="0"/>
                    <a:pt x="4159" y="410"/>
                    <a:pt x="3921" y="773"/>
                  </a:cubicBezTo>
                  <a:cubicBezTo>
                    <a:pt x="3682" y="1136"/>
                    <a:pt x="2693" y="1771"/>
                    <a:pt x="2415" y="1815"/>
                  </a:cubicBezTo>
                  <a:cubicBezTo>
                    <a:pt x="2139" y="1862"/>
                    <a:pt x="1" y="965"/>
                    <a:pt x="616" y="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4656;p55">
              <a:extLst>
                <a:ext uri="{FF2B5EF4-FFF2-40B4-BE49-F238E27FC236}">
                  <a16:creationId xmlns:a16="http://schemas.microsoft.com/office/drawing/2014/main" id="{28E4AA35-803D-4CEE-200D-708D58EB52A2}"/>
                </a:ext>
              </a:extLst>
            </p:cNvPr>
            <p:cNvSpPr/>
            <p:nvPr/>
          </p:nvSpPr>
          <p:spPr>
            <a:xfrm>
              <a:off x="2277925" y="2537075"/>
              <a:ext cx="25700" cy="11375"/>
            </a:xfrm>
            <a:custGeom>
              <a:avLst/>
              <a:gdLst/>
              <a:ahLst/>
              <a:cxnLst/>
              <a:rect l="l" t="t" r="r" b="b"/>
              <a:pathLst>
                <a:path w="1028" h="455" extrusionOk="0">
                  <a:moveTo>
                    <a:pt x="508" y="1"/>
                  </a:moveTo>
                  <a:cubicBezTo>
                    <a:pt x="229" y="1"/>
                    <a:pt x="0" y="101"/>
                    <a:pt x="0" y="227"/>
                  </a:cubicBezTo>
                  <a:cubicBezTo>
                    <a:pt x="0" y="352"/>
                    <a:pt x="229" y="455"/>
                    <a:pt x="514" y="455"/>
                  </a:cubicBezTo>
                  <a:cubicBezTo>
                    <a:pt x="518" y="455"/>
                    <a:pt x="522" y="455"/>
                    <a:pt x="525" y="455"/>
                  </a:cubicBezTo>
                  <a:cubicBezTo>
                    <a:pt x="803" y="455"/>
                    <a:pt x="1028" y="353"/>
                    <a:pt x="1028" y="230"/>
                  </a:cubicBezTo>
                  <a:cubicBezTo>
                    <a:pt x="1028" y="103"/>
                    <a:pt x="799" y="1"/>
                    <a:pt x="514" y="1"/>
                  </a:cubicBezTo>
                  <a:cubicBezTo>
                    <a:pt x="512" y="1"/>
                    <a:pt x="510" y="1"/>
                    <a:pt x="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4657;p55">
              <a:extLst>
                <a:ext uri="{FF2B5EF4-FFF2-40B4-BE49-F238E27FC236}">
                  <a16:creationId xmlns:a16="http://schemas.microsoft.com/office/drawing/2014/main" id="{0831C51A-0D1B-7905-D70D-6437B3F51138}"/>
                </a:ext>
              </a:extLst>
            </p:cNvPr>
            <p:cNvSpPr/>
            <p:nvPr/>
          </p:nvSpPr>
          <p:spPr>
            <a:xfrm>
              <a:off x="2256075" y="2551800"/>
              <a:ext cx="20050" cy="15075"/>
            </a:xfrm>
            <a:custGeom>
              <a:avLst/>
              <a:gdLst/>
              <a:ahLst/>
              <a:cxnLst/>
              <a:rect l="l" t="t" r="r" b="b"/>
              <a:pathLst>
                <a:path w="802" h="603" extrusionOk="0">
                  <a:moveTo>
                    <a:pt x="269" y="1"/>
                  </a:moveTo>
                  <a:cubicBezTo>
                    <a:pt x="266" y="1"/>
                    <a:pt x="263" y="1"/>
                    <a:pt x="261" y="1"/>
                  </a:cubicBezTo>
                  <a:cubicBezTo>
                    <a:pt x="120" y="1"/>
                    <a:pt x="0" y="75"/>
                    <a:pt x="10" y="119"/>
                  </a:cubicBezTo>
                  <a:cubicBezTo>
                    <a:pt x="19" y="165"/>
                    <a:pt x="131" y="186"/>
                    <a:pt x="221" y="240"/>
                  </a:cubicBezTo>
                  <a:cubicBezTo>
                    <a:pt x="313" y="291"/>
                    <a:pt x="384" y="361"/>
                    <a:pt x="384" y="361"/>
                  </a:cubicBezTo>
                  <a:cubicBezTo>
                    <a:pt x="384" y="361"/>
                    <a:pt x="474" y="395"/>
                    <a:pt x="561" y="456"/>
                  </a:cubicBezTo>
                  <a:cubicBezTo>
                    <a:pt x="642" y="513"/>
                    <a:pt x="713" y="603"/>
                    <a:pt x="753" y="603"/>
                  </a:cubicBezTo>
                  <a:cubicBezTo>
                    <a:pt x="756" y="603"/>
                    <a:pt x="759" y="602"/>
                    <a:pt x="762" y="602"/>
                  </a:cubicBezTo>
                  <a:cubicBezTo>
                    <a:pt x="801" y="587"/>
                    <a:pt x="790" y="432"/>
                    <a:pt x="717" y="295"/>
                  </a:cubicBezTo>
                  <a:cubicBezTo>
                    <a:pt x="648" y="157"/>
                    <a:pt x="531" y="62"/>
                    <a:pt x="531" y="62"/>
                  </a:cubicBezTo>
                  <a:cubicBezTo>
                    <a:pt x="531" y="62"/>
                    <a:pt x="403"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4658;p55">
              <a:extLst>
                <a:ext uri="{FF2B5EF4-FFF2-40B4-BE49-F238E27FC236}">
                  <a16:creationId xmlns:a16="http://schemas.microsoft.com/office/drawing/2014/main" id="{BE527B7B-183C-8D0D-D44C-F00923C09D54}"/>
                </a:ext>
              </a:extLst>
            </p:cNvPr>
            <p:cNvSpPr/>
            <p:nvPr/>
          </p:nvSpPr>
          <p:spPr>
            <a:xfrm>
              <a:off x="2303250" y="2550275"/>
              <a:ext cx="17775" cy="14025"/>
            </a:xfrm>
            <a:custGeom>
              <a:avLst/>
              <a:gdLst/>
              <a:ahLst/>
              <a:cxnLst/>
              <a:rect l="l" t="t" r="r" b="b"/>
              <a:pathLst>
                <a:path w="711" h="561" extrusionOk="0">
                  <a:moveTo>
                    <a:pt x="556" y="0"/>
                  </a:moveTo>
                  <a:cubicBezTo>
                    <a:pt x="528" y="0"/>
                    <a:pt x="499" y="3"/>
                    <a:pt x="469" y="8"/>
                  </a:cubicBezTo>
                  <a:cubicBezTo>
                    <a:pt x="354" y="25"/>
                    <a:pt x="245" y="83"/>
                    <a:pt x="245" y="83"/>
                  </a:cubicBezTo>
                  <a:cubicBezTo>
                    <a:pt x="245" y="83"/>
                    <a:pt x="154" y="173"/>
                    <a:pt x="92" y="288"/>
                  </a:cubicBezTo>
                  <a:cubicBezTo>
                    <a:pt x="28" y="402"/>
                    <a:pt x="1" y="532"/>
                    <a:pt x="35" y="556"/>
                  </a:cubicBezTo>
                  <a:cubicBezTo>
                    <a:pt x="40" y="559"/>
                    <a:pt x="46" y="561"/>
                    <a:pt x="52" y="561"/>
                  </a:cubicBezTo>
                  <a:cubicBezTo>
                    <a:pt x="94" y="561"/>
                    <a:pt x="166" y="503"/>
                    <a:pt x="240" y="460"/>
                  </a:cubicBezTo>
                  <a:cubicBezTo>
                    <a:pt x="324" y="409"/>
                    <a:pt x="406" y="372"/>
                    <a:pt x="406" y="372"/>
                  </a:cubicBezTo>
                  <a:cubicBezTo>
                    <a:pt x="406" y="372"/>
                    <a:pt x="472" y="301"/>
                    <a:pt x="546" y="233"/>
                  </a:cubicBezTo>
                  <a:cubicBezTo>
                    <a:pt x="620" y="164"/>
                    <a:pt x="711" y="102"/>
                    <a:pt x="704" y="55"/>
                  </a:cubicBezTo>
                  <a:cubicBezTo>
                    <a:pt x="701" y="21"/>
                    <a:pt x="636" y="0"/>
                    <a:pt x="55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4659;p55">
              <a:extLst>
                <a:ext uri="{FF2B5EF4-FFF2-40B4-BE49-F238E27FC236}">
                  <a16:creationId xmlns:a16="http://schemas.microsoft.com/office/drawing/2014/main" id="{51106E1B-5490-84C5-7C63-929952110816}"/>
                </a:ext>
              </a:extLst>
            </p:cNvPr>
            <p:cNvSpPr/>
            <p:nvPr/>
          </p:nvSpPr>
          <p:spPr>
            <a:xfrm>
              <a:off x="2241800" y="2531525"/>
              <a:ext cx="24075" cy="36275"/>
            </a:xfrm>
            <a:custGeom>
              <a:avLst/>
              <a:gdLst/>
              <a:ahLst/>
              <a:cxnLst/>
              <a:rect l="l" t="t" r="r" b="b"/>
              <a:pathLst>
                <a:path w="963" h="1451" extrusionOk="0">
                  <a:moveTo>
                    <a:pt x="553" y="0"/>
                  </a:moveTo>
                  <a:cubicBezTo>
                    <a:pt x="527" y="0"/>
                    <a:pt x="483" y="13"/>
                    <a:pt x="427" y="36"/>
                  </a:cubicBezTo>
                  <a:cubicBezTo>
                    <a:pt x="343" y="74"/>
                    <a:pt x="229" y="139"/>
                    <a:pt x="138" y="261"/>
                  </a:cubicBezTo>
                  <a:cubicBezTo>
                    <a:pt x="49" y="383"/>
                    <a:pt x="0" y="554"/>
                    <a:pt x="17" y="701"/>
                  </a:cubicBezTo>
                  <a:cubicBezTo>
                    <a:pt x="35" y="844"/>
                    <a:pt x="97" y="924"/>
                    <a:pt x="96" y="924"/>
                  </a:cubicBezTo>
                  <a:cubicBezTo>
                    <a:pt x="96" y="924"/>
                    <a:pt x="96" y="924"/>
                    <a:pt x="96" y="924"/>
                  </a:cubicBezTo>
                  <a:lnTo>
                    <a:pt x="96" y="924"/>
                  </a:lnTo>
                  <a:cubicBezTo>
                    <a:pt x="96" y="924"/>
                    <a:pt x="153" y="997"/>
                    <a:pt x="235" y="1052"/>
                  </a:cubicBezTo>
                  <a:cubicBezTo>
                    <a:pt x="312" y="1106"/>
                    <a:pt x="409" y="1171"/>
                    <a:pt x="508" y="1236"/>
                  </a:cubicBezTo>
                  <a:cubicBezTo>
                    <a:pt x="685" y="1348"/>
                    <a:pt x="864" y="1451"/>
                    <a:pt x="922" y="1451"/>
                  </a:cubicBezTo>
                  <a:cubicBezTo>
                    <a:pt x="931" y="1451"/>
                    <a:pt x="937" y="1449"/>
                    <a:pt x="940" y="1444"/>
                  </a:cubicBezTo>
                  <a:cubicBezTo>
                    <a:pt x="962" y="1407"/>
                    <a:pt x="800" y="1218"/>
                    <a:pt x="632" y="1040"/>
                  </a:cubicBezTo>
                  <a:cubicBezTo>
                    <a:pt x="547" y="953"/>
                    <a:pt x="463" y="866"/>
                    <a:pt x="399" y="802"/>
                  </a:cubicBezTo>
                  <a:cubicBezTo>
                    <a:pt x="340" y="741"/>
                    <a:pt x="328" y="711"/>
                    <a:pt x="328" y="711"/>
                  </a:cubicBezTo>
                  <a:cubicBezTo>
                    <a:pt x="328" y="709"/>
                    <a:pt x="302" y="691"/>
                    <a:pt x="286" y="641"/>
                  </a:cubicBezTo>
                  <a:cubicBezTo>
                    <a:pt x="269" y="594"/>
                    <a:pt x="271" y="492"/>
                    <a:pt x="312" y="399"/>
                  </a:cubicBezTo>
                  <a:cubicBezTo>
                    <a:pt x="395" y="210"/>
                    <a:pt x="608" y="55"/>
                    <a:pt x="580" y="10"/>
                  </a:cubicBezTo>
                  <a:cubicBezTo>
                    <a:pt x="576" y="4"/>
                    <a:pt x="567" y="0"/>
                    <a:pt x="55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4660;p55">
              <a:extLst>
                <a:ext uri="{FF2B5EF4-FFF2-40B4-BE49-F238E27FC236}">
                  <a16:creationId xmlns:a16="http://schemas.microsoft.com/office/drawing/2014/main" id="{EB522966-58AB-9C1E-355D-69039CECB564}"/>
                </a:ext>
              </a:extLst>
            </p:cNvPr>
            <p:cNvSpPr/>
            <p:nvPr/>
          </p:nvSpPr>
          <p:spPr>
            <a:xfrm>
              <a:off x="2315075" y="2531325"/>
              <a:ext cx="17625" cy="33150"/>
            </a:xfrm>
            <a:custGeom>
              <a:avLst/>
              <a:gdLst/>
              <a:ahLst/>
              <a:cxnLst/>
              <a:rect l="l" t="t" r="r" b="b"/>
              <a:pathLst>
                <a:path w="705" h="1326" extrusionOk="0">
                  <a:moveTo>
                    <a:pt x="185" y="1"/>
                  </a:moveTo>
                  <a:cubicBezTo>
                    <a:pt x="179" y="1"/>
                    <a:pt x="175" y="2"/>
                    <a:pt x="172" y="6"/>
                  </a:cubicBezTo>
                  <a:cubicBezTo>
                    <a:pt x="142" y="37"/>
                    <a:pt x="235" y="223"/>
                    <a:pt x="305" y="418"/>
                  </a:cubicBezTo>
                  <a:cubicBezTo>
                    <a:pt x="320" y="465"/>
                    <a:pt x="337" y="514"/>
                    <a:pt x="355" y="561"/>
                  </a:cubicBezTo>
                  <a:cubicBezTo>
                    <a:pt x="369" y="606"/>
                    <a:pt x="384" y="650"/>
                    <a:pt x="383" y="665"/>
                  </a:cubicBezTo>
                  <a:cubicBezTo>
                    <a:pt x="387" y="739"/>
                    <a:pt x="392" y="786"/>
                    <a:pt x="392" y="786"/>
                  </a:cubicBezTo>
                  <a:cubicBezTo>
                    <a:pt x="390" y="786"/>
                    <a:pt x="400" y="807"/>
                    <a:pt x="400" y="834"/>
                  </a:cubicBezTo>
                  <a:cubicBezTo>
                    <a:pt x="404" y="863"/>
                    <a:pt x="366" y="932"/>
                    <a:pt x="299" y="998"/>
                  </a:cubicBezTo>
                  <a:cubicBezTo>
                    <a:pt x="165" y="1124"/>
                    <a:pt x="0" y="1274"/>
                    <a:pt x="30" y="1317"/>
                  </a:cubicBezTo>
                  <a:cubicBezTo>
                    <a:pt x="35" y="1322"/>
                    <a:pt x="45" y="1325"/>
                    <a:pt x="59" y="1325"/>
                  </a:cubicBezTo>
                  <a:cubicBezTo>
                    <a:pt x="120" y="1325"/>
                    <a:pt x="258" y="1276"/>
                    <a:pt x="413" y="1201"/>
                  </a:cubicBezTo>
                  <a:cubicBezTo>
                    <a:pt x="505" y="1153"/>
                    <a:pt x="612" y="1068"/>
                    <a:pt x="658" y="938"/>
                  </a:cubicBezTo>
                  <a:cubicBezTo>
                    <a:pt x="705" y="810"/>
                    <a:pt x="679" y="719"/>
                    <a:pt x="683" y="719"/>
                  </a:cubicBezTo>
                  <a:cubicBezTo>
                    <a:pt x="681" y="712"/>
                    <a:pt x="676" y="685"/>
                    <a:pt x="644" y="575"/>
                  </a:cubicBezTo>
                  <a:cubicBezTo>
                    <a:pt x="622" y="511"/>
                    <a:pt x="597" y="471"/>
                    <a:pt x="571" y="427"/>
                  </a:cubicBezTo>
                  <a:cubicBezTo>
                    <a:pt x="544" y="383"/>
                    <a:pt x="514" y="336"/>
                    <a:pt x="484" y="292"/>
                  </a:cubicBezTo>
                  <a:cubicBezTo>
                    <a:pt x="371" y="130"/>
                    <a:pt x="233" y="1"/>
                    <a:pt x="1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4661;p55">
              <a:extLst>
                <a:ext uri="{FF2B5EF4-FFF2-40B4-BE49-F238E27FC236}">
                  <a16:creationId xmlns:a16="http://schemas.microsoft.com/office/drawing/2014/main" id="{2C589A8F-A58E-AFD1-4FF6-C496EDF5A302}"/>
                </a:ext>
              </a:extLst>
            </p:cNvPr>
            <p:cNvSpPr/>
            <p:nvPr/>
          </p:nvSpPr>
          <p:spPr>
            <a:xfrm>
              <a:off x="2265325" y="2526475"/>
              <a:ext cx="47000" cy="9300"/>
            </a:xfrm>
            <a:custGeom>
              <a:avLst/>
              <a:gdLst/>
              <a:ahLst/>
              <a:cxnLst/>
              <a:rect l="l" t="t" r="r" b="b"/>
              <a:pathLst>
                <a:path w="1880" h="372" extrusionOk="0">
                  <a:moveTo>
                    <a:pt x="937" y="0"/>
                  </a:moveTo>
                  <a:cubicBezTo>
                    <a:pt x="937" y="0"/>
                    <a:pt x="689" y="22"/>
                    <a:pt x="453" y="100"/>
                  </a:cubicBezTo>
                  <a:cubicBezTo>
                    <a:pt x="216" y="177"/>
                    <a:pt x="0" y="308"/>
                    <a:pt x="14" y="352"/>
                  </a:cubicBezTo>
                  <a:cubicBezTo>
                    <a:pt x="19" y="366"/>
                    <a:pt x="45" y="371"/>
                    <a:pt x="85" y="371"/>
                  </a:cubicBezTo>
                  <a:cubicBezTo>
                    <a:pt x="174" y="371"/>
                    <a:pt x="332" y="347"/>
                    <a:pt x="488" y="338"/>
                  </a:cubicBezTo>
                  <a:cubicBezTo>
                    <a:pt x="552" y="334"/>
                    <a:pt x="615" y="332"/>
                    <a:pt x="672" y="332"/>
                  </a:cubicBezTo>
                  <a:cubicBezTo>
                    <a:pt x="823" y="332"/>
                    <a:pt x="940" y="342"/>
                    <a:pt x="940" y="342"/>
                  </a:cubicBezTo>
                  <a:cubicBezTo>
                    <a:pt x="940" y="342"/>
                    <a:pt x="1101" y="324"/>
                    <a:pt x="1290" y="324"/>
                  </a:cubicBezTo>
                  <a:cubicBezTo>
                    <a:pt x="1324" y="324"/>
                    <a:pt x="1358" y="325"/>
                    <a:pt x="1392" y="326"/>
                  </a:cubicBezTo>
                  <a:cubicBezTo>
                    <a:pt x="1542" y="329"/>
                    <a:pt x="1694" y="348"/>
                    <a:pt x="1784" y="348"/>
                  </a:cubicBezTo>
                  <a:cubicBezTo>
                    <a:pt x="1830" y="348"/>
                    <a:pt x="1860" y="343"/>
                    <a:pt x="1865" y="328"/>
                  </a:cubicBezTo>
                  <a:cubicBezTo>
                    <a:pt x="1879" y="282"/>
                    <a:pt x="1661" y="157"/>
                    <a:pt x="1422" y="87"/>
                  </a:cubicBezTo>
                  <a:cubicBezTo>
                    <a:pt x="1186" y="15"/>
                    <a:pt x="937" y="0"/>
                    <a:pt x="93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4662;p55">
              <a:extLst>
                <a:ext uri="{FF2B5EF4-FFF2-40B4-BE49-F238E27FC236}">
                  <a16:creationId xmlns:a16="http://schemas.microsoft.com/office/drawing/2014/main" id="{CF43A925-E776-BB5E-BB0C-854EBC88811B}"/>
                </a:ext>
              </a:extLst>
            </p:cNvPr>
            <p:cNvSpPr/>
            <p:nvPr/>
          </p:nvSpPr>
          <p:spPr>
            <a:xfrm>
              <a:off x="2078725" y="2520350"/>
              <a:ext cx="19975" cy="12900"/>
            </a:xfrm>
            <a:custGeom>
              <a:avLst/>
              <a:gdLst/>
              <a:ahLst/>
              <a:cxnLst/>
              <a:rect l="l" t="t" r="r" b="b"/>
              <a:pathLst>
                <a:path w="799" h="516" extrusionOk="0">
                  <a:moveTo>
                    <a:pt x="265" y="0"/>
                  </a:moveTo>
                  <a:cubicBezTo>
                    <a:pt x="160" y="0"/>
                    <a:pt x="77" y="38"/>
                    <a:pt x="48" y="109"/>
                  </a:cubicBezTo>
                  <a:cubicBezTo>
                    <a:pt x="1" y="224"/>
                    <a:pt x="122" y="383"/>
                    <a:pt x="316" y="467"/>
                  </a:cubicBezTo>
                  <a:cubicBezTo>
                    <a:pt x="391" y="500"/>
                    <a:pt x="467" y="515"/>
                    <a:pt x="535" y="515"/>
                  </a:cubicBezTo>
                  <a:cubicBezTo>
                    <a:pt x="639" y="515"/>
                    <a:pt x="723" y="478"/>
                    <a:pt x="751" y="408"/>
                  </a:cubicBezTo>
                  <a:cubicBezTo>
                    <a:pt x="798" y="291"/>
                    <a:pt x="679" y="130"/>
                    <a:pt x="485" y="47"/>
                  </a:cubicBezTo>
                  <a:cubicBezTo>
                    <a:pt x="409" y="16"/>
                    <a:pt x="332" y="0"/>
                    <a:pt x="26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4663;p55">
              <a:extLst>
                <a:ext uri="{FF2B5EF4-FFF2-40B4-BE49-F238E27FC236}">
                  <a16:creationId xmlns:a16="http://schemas.microsoft.com/office/drawing/2014/main" id="{406AB091-77AF-BE31-14C5-3E188A718B01}"/>
                </a:ext>
              </a:extLst>
            </p:cNvPr>
            <p:cNvSpPr/>
            <p:nvPr/>
          </p:nvSpPr>
          <p:spPr>
            <a:xfrm>
              <a:off x="2478650" y="2521150"/>
              <a:ext cx="20025" cy="12625"/>
            </a:xfrm>
            <a:custGeom>
              <a:avLst/>
              <a:gdLst/>
              <a:ahLst/>
              <a:cxnLst/>
              <a:rect l="l" t="t" r="r" b="b"/>
              <a:pathLst>
                <a:path w="801" h="505" extrusionOk="0">
                  <a:moveTo>
                    <a:pt x="525" y="1"/>
                  </a:moveTo>
                  <a:cubicBezTo>
                    <a:pt x="463" y="1"/>
                    <a:pt x="394" y="13"/>
                    <a:pt x="325" y="38"/>
                  </a:cubicBezTo>
                  <a:cubicBezTo>
                    <a:pt x="127" y="112"/>
                    <a:pt x="1" y="267"/>
                    <a:pt x="42" y="386"/>
                  </a:cubicBezTo>
                  <a:cubicBezTo>
                    <a:pt x="70" y="462"/>
                    <a:pt x="160" y="505"/>
                    <a:pt x="275" y="505"/>
                  </a:cubicBezTo>
                  <a:cubicBezTo>
                    <a:pt x="337" y="505"/>
                    <a:pt x="406" y="492"/>
                    <a:pt x="476" y="465"/>
                  </a:cubicBezTo>
                  <a:cubicBezTo>
                    <a:pt x="674" y="393"/>
                    <a:pt x="801" y="236"/>
                    <a:pt x="759" y="119"/>
                  </a:cubicBezTo>
                  <a:cubicBezTo>
                    <a:pt x="732" y="43"/>
                    <a:pt x="640" y="1"/>
                    <a:pt x="52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4664;p55">
              <a:extLst>
                <a:ext uri="{FF2B5EF4-FFF2-40B4-BE49-F238E27FC236}">
                  <a16:creationId xmlns:a16="http://schemas.microsoft.com/office/drawing/2014/main" id="{AB9C4017-9DE4-B232-3165-E97DB3C9BBBA}"/>
                </a:ext>
              </a:extLst>
            </p:cNvPr>
            <p:cNvSpPr/>
            <p:nvPr/>
          </p:nvSpPr>
          <p:spPr>
            <a:xfrm>
              <a:off x="2295025" y="2684825"/>
              <a:ext cx="19175" cy="11425"/>
            </a:xfrm>
            <a:custGeom>
              <a:avLst/>
              <a:gdLst/>
              <a:ahLst/>
              <a:cxnLst/>
              <a:rect l="l" t="t" r="r" b="b"/>
              <a:pathLst>
                <a:path w="767" h="457" extrusionOk="0">
                  <a:moveTo>
                    <a:pt x="392" y="1"/>
                  </a:moveTo>
                  <a:cubicBezTo>
                    <a:pt x="388" y="1"/>
                    <a:pt x="384" y="1"/>
                    <a:pt x="379" y="1"/>
                  </a:cubicBezTo>
                  <a:cubicBezTo>
                    <a:pt x="170" y="4"/>
                    <a:pt x="1" y="109"/>
                    <a:pt x="4" y="236"/>
                  </a:cubicBezTo>
                  <a:cubicBezTo>
                    <a:pt x="5" y="359"/>
                    <a:pt x="172" y="456"/>
                    <a:pt x="379" y="456"/>
                  </a:cubicBezTo>
                  <a:cubicBezTo>
                    <a:pt x="382" y="456"/>
                    <a:pt x="385" y="456"/>
                    <a:pt x="388" y="456"/>
                  </a:cubicBezTo>
                  <a:cubicBezTo>
                    <a:pt x="597" y="452"/>
                    <a:pt x="767" y="348"/>
                    <a:pt x="765" y="221"/>
                  </a:cubicBezTo>
                  <a:cubicBezTo>
                    <a:pt x="761" y="99"/>
                    <a:pt x="597" y="1"/>
                    <a:pt x="392"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4665;p55">
              <a:extLst>
                <a:ext uri="{FF2B5EF4-FFF2-40B4-BE49-F238E27FC236}">
                  <a16:creationId xmlns:a16="http://schemas.microsoft.com/office/drawing/2014/main" id="{84400C8F-A44E-F2A4-04E6-1A2BACFA5A55}"/>
                </a:ext>
              </a:extLst>
            </p:cNvPr>
            <p:cNvSpPr/>
            <p:nvPr/>
          </p:nvSpPr>
          <p:spPr>
            <a:xfrm>
              <a:off x="2065100" y="2322400"/>
              <a:ext cx="2650" cy="13725"/>
            </a:xfrm>
            <a:custGeom>
              <a:avLst/>
              <a:gdLst/>
              <a:ahLst/>
              <a:cxnLst/>
              <a:rect l="l" t="t" r="r" b="b"/>
              <a:pathLst>
                <a:path w="106" h="549" extrusionOk="0">
                  <a:moveTo>
                    <a:pt x="21" y="1"/>
                  </a:moveTo>
                  <a:cubicBezTo>
                    <a:pt x="11" y="1"/>
                    <a:pt x="1" y="8"/>
                    <a:pt x="1" y="23"/>
                  </a:cubicBezTo>
                  <a:cubicBezTo>
                    <a:pt x="7" y="184"/>
                    <a:pt x="9" y="344"/>
                    <a:pt x="15" y="505"/>
                  </a:cubicBezTo>
                  <a:cubicBezTo>
                    <a:pt x="16" y="534"/>
                    <a:pt x="39" y="548"/>
                    <a:pt x="61" y="548"/>
                  </a:cubicBezTo>
                  <a:cubicBezTo>
                    <a:pt x="84" y="548"/>
                    <a:pt x="105" y="534"/>
                    <a:pt x="102" y="505"/>
                  </a:cubicBezTo>
                  <a:cubicBezTo>
                    <a:pt x="82" y="344"/>
                    <a:pt x="63" y="184"/>
                    <a:pt x="45" y="23"/>
                  </a:cubicBezTo>
                  <a:cubicBezTo>
                    <a:pt x="43" y="8"/>
                    <a:pt x="32" y="1"/>
                    <a:pt x="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666;p55">
              <a:extLst>
                <a:ext uri="{FF2B5EF4-FFF2-40B4-BE49-F238E27FC236}">
                  <a16:creationId xmlns:a16="http://schemas.microsoft.com/office/drawing/2014/main" id="{9F53872A-225E-A27B-E142-88ABFD04738F}"/>
                </a:ext>
              </a:extLst>
            </p:cNvPr>
            <p:cNvSpPr/>
            <p:nvPr/>
          </p:nvSpPr>
          <p:spPr>
            <a:xfrm>
              <a:off x="2359975" y="2399175"/>
              <a:ext cx="35250" cy="35300"/>
            </a:xfrm>
            <a:custGeom>
              <a:avLst/>
              <a:gdLst/>
              <a:ahLst/>
              <a:cxnLst/>
              <a:rect l="l" t="t" r="r" b="b"/>
              <a:pathLst>
                <a:path w="1410" h="1412" extrusionOk="0">
                  <a:moveTo>
                    <a:pt x="1394" y="1"/>
                  </a:moveTo>
                  <a:cubicBezTo>
                    <a:pt x="1349" y="1"/>
                    <a:pt x="1127" y="74"/>
                    <a:pt x="926" y="197"/>
                  </a:cubicBezTo>
                  <a:cubicBezTo>
                    <a:pt x="699" y="330"/>
                    <a:pt x="512" y="512"/>
                    <a:pt x="512" y="512"/>
                  </a:cubicBezTo>
                  <a:cubicBezTo>
                    <a:pt x="512" y="512"/>
                    <a:pt x="332" y="704"/>
                    <a:pt x="204" y="930"/>
                  </a:cubicBezTo>
                  <a:cubicBezTo>
                    <a:pt x="72" y="1157"/>
                    <a:pt x="0" y="1406"/>
                    <a:pt x="19" y="1411"/>
                  </a:cubicBezTo>
                  <a:cubicBezTo>
                    <a:pt x="19" y="1411"/>
                    <a:pt x="19" y="1411"/>
                    <a:pt x="20" y="1411"/>
                  </a:cubicBezTo>
                  <a:cubicBezTo>
                    <a:pt x="41" y="1411"/>
                    <a:pt x="141" y="1183"/>
                    <a:pt x="288" y="984"/>
                  </a:cubicBezTo>
                  <a:cubicBezTo>
                    <a:pt x="433" y="779"/>
                    <a:pt x="613" y="610"/>
                    <a:pt x="613" y="610"/>
                  </a:cubicBezTo>
                  <a:cubicBezTo>
                    <a:pt x="613" y="610"/>
                    <a:pt x="781" y="426"/>
                    <a:pt x="981" y="280"/>
                  </a:cubicBezTo>
                  <a:cubicBezTo>
                    <a:pt x="1181" y="127"/>
                    <a:pt x="1410" y="23"/>
                    <a:pt x="1403" y="4"/>
                  </a:cubicBezTo>
                  <a:cubicBezTo>
                    <a:pt x="1402" y="2"/>
                    <a:pt x="1399" y="1"/>
                    <a:pt x="1394" y="1"/>
                  </a:cubicBezTo>
                  <a:close/>
                </a:path>
              </a:pathLst>
            </a:custGeom>
            <a:solidFill>
              <a:srgbClr val="C078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667;p55">
              <a:extLst>
                <a:ext uri="{FF2B5EF4-FFF2-40B4-BE49-F238E27FC236}">
                  <a16:creationId xmlns:a16="http://schemas.microsoft.com/office/drawing/2014/main" id="{7104276B-E60E-327C-7FE3-E4152ABD29FF}"/>
                </a:ext>
              </a:extLst>
            </p:cNvPr>
            <p:cNvSpPr/>
            <p:nvPr/>
          </p:nvSpPr>
          <p:spPr>
            <a:xfrm>
              <a:off x="2357225" y="2393675"/>
              <a:ext cx="28550" cy="34825"/>
            </a:xfrm>
            <a:custGeom>
              <a:avLst/>
              <a:gdLst/>
              <a:ahLst/>
              <a:cxnLst/>
              <a:rect l="l" t="t" r="r" b="b"/>
              <a:pathLst>
                <a:path w="1142" h="1393" extrusionOk="0">
                  <a:moveTo>
                    <a:pt x="1125" y="0"/>
                  </a:moveTo>
                  <a:cubicBezTo>
                    <a:pt x="1085" y="0"/>
                    <a:pt x="888" y="81"/>
                    <a:pt x="713" y="209"/>
                  </a:cubicBezTo>
                  <a:cubicBezTo>
                    <a:pt x="519" y="346"/>
                    <a:pt x="364" y="530"/>
                    <a:pt x="364" y="530"/>
                  </a:cubicBezTo>
                  <a:cubicBezTo>
                    <a:pt x="364" y="530"/>
                    <a:pt x="220" y="720"/>
                    <a:pt x="129" y="938"/>
                  </a:cubicBezTo>
                  <a:cubicBezTo>
                    <a:pt x="35" y="1156"/>
                    <a:pt x="1" y="1389"/>
                    <a:pt x="21" y="1392"/>
                  </a:cubicBezTo>
                  <a:cubicBezTo>
                    <a:pt x="21" y="1392"/>
                    <a:pt x="21" y="1392"/>
                    <a:pt x="21" y="1392"/>
                  </a:cubicBezTo>
                  <a:cubicBezTo>
                    <a:pt x="41" y="1392"/>
                    <a:pt x="109" y="1175"/>
                    <a:pt x="220" y="981"/>
                  </a:cubicBezTo>
                  <a:cubicBezTo>
                    <a:pt x="330" y="784"/>
                    <a:pt x="476" y="616"/>
                    <a:pt x="476" y="616"/>
                  </a:cubicBezTo>
                  <a:cubicBezTo>
                    <a:pt x="476" y="616"/>
                    <a:pt x="607" y="434"/>
                    <a:pt x="777" y="286"/>
                  </a:cubicBezTo>
                  <a:cubicBezTo>
                    <a:pt x="942" y="134"/>
                    <a:pt x="1141" y="20"/>
                    <a:pt x="1133" y="3"/>
                  </a:cubicBezTo>
                  <a:cubicBezTo>
                    <a:pt x="1132" y="1"/>
                    <a:pt x="1129" y="0"/>
                    <a:pt x="1125"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668;p55">
              <a:extLst>
                <a:ext uri="{FF2B5EF4-FFF2-40B4-BE49-F238E27FC236}">
                  <a16:creationId xmlns:a16="http://schemas.microsoft.com/office/drawing/2014/main" id="{B15297AE-2CF7-DA10-704B-82290BB01520}"/>
                </a:ext>
              </a:extLst>
            </p:cNvPr>
            <p:cNvSpPr/>
            <p:nvPr/>
          </p:nvSpPr>
          <p:spPr>
            <a:xfrm>
              <a:off x="2187300" y="2396100"/>
              <a:ext cx="30000" cy="46700"/>
            </a:xfrm>
            <a:custGeom>
              <a:avLst/>
              <a:gdLst/>
              <a:ahLst/>
              <a:cxnLst/>
              <a:rect l="l" t="t" r="r" b="b"/>
              <a:pathLst>
                <a:path w="1200" h="1868" extrusionOk="0">
                  <a:moveTo>
                    <a:pt x="16" y="0"/>
                  </a:moveTo>
                  <a:cubicBezTo>
                    <a:pt x="15" y="0"/>
                    <a:pt x="14" y="1"/>
                    <a:pt x="14" y="1"/>
                  </a:cubicBezTo>
                  <a:cubicBezTo>
                    <a:pt x="1" y="16"/>
                    <a:pt x="207" y="206"/>
                    <a:pt x="378" y="424"/>
                  </a:cubicBezTo>
                  <a:cubicBezTo>
                    <a:pt x="552" y="639"/>
                    <a:pt x="690" y="877"/>
                    <a:pt x="690" y="877"/>
                  </a:cubicBezTo>
                  <a:cubicBezTo>
                    <a:pt x="690" y="877"/>
                    <a:pt x="844" y="1104"/>
                    <a:pt x="962" y="1355"/>
                  </a:cubicBezTo>
                  <a:cubicBezTo>
                    <a:pt x="1082" y="1602"/>
                    <a:pt x="1161" y="1867"/>
                    <a:pt x="1182" y="1867"/>
                  </a:cubicBezTo>
                  <a:cubicBezTo>
                    <a:pt x="1182" y="1867"/>
                    <a:pt x="1182" y="1867"/>
                    <a:pt x="1182" y="1867"/>
                  </a:cubicBezTo>
                  <a:cubicBezTo>
                    <a:pt x="1199" y="1865"/>
                    <a:pt x="1154" y="1586"/>
                    <a:pt x="1053" y="1317"/>
                  </a:cubicBezTo>
                  <a:cubicBezTo>
                    <a:pt x="955" y="1049"/>
                    <a:pt x="808" y="803"/>
                    <a:pt x="808" y="803"/>
                  </a:cubicBezTo>
                  <a:cubicBezTo>
                    <a:pt x="808" y="803"/>
                    <a:pt x="651" y="562"/>
                    <a:pt x="452" y="357"/>
                  </a:cubicBezTo>
                  <a:cubicBezTo>
                    <a:pt x="266" y="160"/>
                    <a:pt x="44" y="0"/>
                    <a:pt x="16"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669;p55">
              <a:extLst>
                <a:ext uri="{FF2B5EF4-FFF2-40B4-BE49-F238E27FC236}">
                  <a16:creationId xmlns:a16="http://schemas.microsoft.com/office/drawing/2014/main" id="{677DA1B6-8B19-7E02-702E-7F06E193DB56}"/>
                </a:ext>
              </a:extLst>
            </p:cNvPr>
            <p:cNvSpPr/>
            <p:nvPr/>
          </p:nvSpPr>
          <p:spPr>
            <a:xfrm>
              <a:off x="2198700" y="2396625"/>
              <a:ext cx="15825" cy="22275"/>
            </a:xfrm>
            <a:custGeom>
              <a:avLst/>
              <a:gdLst/>
              <a:ahLst/>
              <a:cxnLst/>
              <a:rect l="l" t="t" r="r" b="b"/>
              <a:pathLst>
                <a:path w="633" h="891" extrusionOk="0">
                  <a:moveTo>
                    <a:pt x="19" y="0"/>
                  </a:moveTo>
                  <a:cubicBezTo>
                    <a:pt x="17" y="0"/>
                    <a:pt x="16" y="1"/>
                    <a:pt x="15" y="2"/>
                  </a:cubicBezTo>
                  <a:cubicBezTo>
                    <a:pt x="0" y="16"/>
                    <a:pt x="86" y="121"/>
                    <a:pt x="160" y="232"/>
                  </a:cubicBezTo>
                  <a:cubicBezTo>
                    <a:pt x="237" y="340"/>
                    <a:pt x="302" y="454"/>
                    <a:pt x="302" y="454"/>
                  </a:cubicBezTo>
                  <a:cubicBezTo>
                    <a:pt x="302" y="454"/>
                    <a:pt x="383" y="560"/>
                    <a:pt x="456" y="669"/>
                  </a:cubicBezTo>
                  <a:cubicBezTo>
                    <a:pt x="528" y="777"/>
                    <a:pt x="593" y="890"/>
                    <a:pt x="612" y="890"/>
                  </a:cubicBezTo>
                  <a:cubicBezTo>
                    <a:pt x="613" y="890"/>
                    <a:pt x="613" y="890"/>
                    <a:pt x="614" y="890"/>
                  </a:cubicBezTo>
                  <a:cubicBezTo>
                    <a:pt x="632" y="884"/>
                    <a:pt x="598" y="749"/>
                    <a:pt x="544" y="624"/>
                  </a:cubicBezTo>
                  <a:cubicBezTo>
                    <a:pt x="492" y="496"/>
                    <a:pt x="420" y="376"/>
                    <a:pt x="420" y="376"/>
                  </a:cubicBezTo>
                  <a:cubicBezTo>
                    <a:pt x="420" y="376"/>
                    <a:pt x="335" y="264"/>
                    <a:pt x="237" y="168"/>
                  </a:cubicBezTo>
                  <a:cubicBezTo>
                    <a:pt x="146" y="77"/>
                    <a:pt x="44" y="0"/>
                    <a:pt x="19" y="0"/>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670;p55">
              <a:extLst>
                <a:ext uri="{FF2B5EF4-FFF2-40B4-BE49-F238E27FC236}">
                  <a16:creationId xmlns:a16="http://schemas.microsoft.com/office/drawing/2014/main" id="{5A78FF59-2798-57B3-DC74-87AE68C7B9F4}"/>
                </a:ext>
              </a:extLst>
            </p:cNvPr>
            <p:cNvSpPr/>
            <p:nvPr/>
          </p:nvSpPr>
          <p:spPr>
            <a:xfrm>
              <a:off x="2014425" y="2756600"/>
              <a:ext cx="570625" cy="204750"/>
            </a:xfrm>
            <a:custGeom>
              <a:avLst/>
              <a:gdLst/>
              <a:ahLst/>
              <a:cxnLst/>
              <a:rect l="l" t="t" r="r" b="b"/>
              <a:pathLst>
                <a:path w="22825" h="8190" extrusionOk="0">
                  <a:moveTo>
                    <a:pt x="14324" y="496"/>
                  </a:moveTo>
                  <a:cubicBezTo>
                    <a:pt x="13980" y="1097"/>
                    <a:pt x="13040" y="2389"/>
                    <a:pt x="11292" y="2389"/>
                  </a:cubicBezTo>
                  <a:cubicBezTo>
                    <a:pt x="11201" y="2389"/>
                    <a:pt x="11107" y="2385"/>
                    <a:pt x="11011" y="2378"/>
                  </a:cubicBezTo>
                  <a:cubicBezTo>
                    <a:pt x="8996" y="2226"/>
                    <a:pt x="8442" y="983"/>
                    <a:pt x="8304" y="519"/>
                  </a:cubicBezTo>
                  <a:cubicBezTo>
                    <a:pt x="7350" y="772"/>
                    <a:pt x="3585" y="1"/>
                    <a:pt x="1585" y="2537"/>
                  </a:cubicBezTo>
                  <a:cubicBezTo>
                    <a:pt x="1003" y="3275"/>
                    <a:pt x="463" y="4791"/>
                    <a:pt x="1" y="6640"/>
                  </a:cubicBezTo>
                  <a:cubicBezTo>
                    <a:pt x="1624" y="7472"/>
                    <a:pt x="3602" y="7756"/>
                    <a:pt x="5407" y="7948"/>
                  </a:cubicBezTo>
                  <a:cubicBezTo>
                    <a:pt x="7142" y="8132"/>
                    <a:pt x="8888" y="8190"/>
                    <a:pt x="10632" y="8190"/>
                  </a:cubicBezTo>
                  <a:cubicBezTo>
                    <a:pt x="10920" y="8190"/>
                    <a:pt x="11208" y="8188"/>
                    <a:pt x="11495" y="8186"/>
                  </a:cubicBezTo>
                  <a:cubicBezTo>
                    <a:pt x="15358" y="8149"/>
                    <a:pt x="19364" y="7850"/>
                    <a:pt x="22824" y="6339"/>
                  </a:cubicBezTo>
                  <a:cubicBezTo>
                    <a:pt x="22382" y="4627"/>
                    <a:pt x="21869" y="3235"/>
                    <a:pt x="21318" y="2539"/>
                  </a:cubicBezTo>
                  <a:cubicBezTo>
                    <a:pt x="19439" y="154"/>
                    <a:pt x="15623" y="646"/>
                    <a:pt x="14324" y="49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671;p55">
              <a:extLst>
                <a:ext uri="{FF2B5EF4-FFF2-40B4-BE49-F238E27FC236}">
                  <a16:creationId xmlns:a16="http://schemas.microsoft.com/office/drawing/2014/main" id="{19A736B2-C0B6-00AD-2A2B-4D82BEB093D7}"/>
                </a:ext>
              </a:extLst>
            </p:cNvPr>
            <p:cNvSpPr/>
            <p:nvPr/>
          </p:nvSpPr>
          <p:spPr>
            <a:xfrm>
              <a:off x="2014425" y="2756600"/>
              <a:ext cx="257325" cy="204750"/>
            </a:xfrm>
            <a:custGeom>
              <a:avLst/>
              <a:gdLst/>
              <a:ahLst/>
              <a:cxnLst/>
              <a:rect l="l" t="t" r="r" b="b"/>
              <a:pathLst>
                <a:path w="10293" h="8190" extrusionOk="0">
                  <a:moveTo>
                    <a:pt x="8304" y="519"/>
                  </a:moveTo>
                  <a:cubicBezTo>
                    <a:pt x="7350" y="772"/>
                    <a:pt x="3585" y="1"/>
                    <a:pt x="1585" y="2537"/>
                  </a:cubicBezTo>
                  <a:cubicBezTo>
                    <a:pt x="1003" y="3275"/>
                    <a:pt x="463" y="4791"/>
                    <a:pt x="1" y="6640"/>
                  </a:cubicBezTo>
                  <a:cubicBezTo>
                    <a:pt x="1624" y="7472"/>
                    <a:pt x="3602" y="7756"/>
                    <a:pt x="5407" y="7948"/>
                  </a:cubicBezTo>
                  <a:cubicBezTo>
                    <a:pt x="7030" y="8120"/>
                    <a:pt x="8661" y="8181"/>
                    <a:pt x="10292" y="8190"/>
                  </a:cubicBezTo>
                  <a:cubicBezTo>
                    <a:pt x="10284" y="7225"/>
                    <a:pt x="10233" y="2569"/>
                    <a:pt x="10032" y="2267"/>
                  </a:cubicBezTo>
                  <a:cubicBezTo>
                    <a:pt x="10032" y="2267"/>
                    <a:pt x="9978" y="2220"/>
                    <a:pt x="9892" y="2142"/>
                  </a:cubicBezTo>
                  <a:cubicBezTo>
                    <a:pt x="8776" y="1720"/>
                    <a:pt x="8411" y="882"/>
                    <a:pt x="8304" y="51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672;p55">
              <a:extLst>
                <a:ext uri="{FF2B5EF4-FFF2-40B4-BE49-F238E27FC236}">
                  <a16:creationId xmlns:a16="http://schemas.microsoft.com/office/drawing/2014/main" id="{7982B72A-8376-2E3A-7248-72EC241E8A05}"/>
                </a:ext>
              </a:extLst>
            </p:cNvPr>
            <p:cNvSpPr/>
            <p:nvPr/>
          </p:nvSpPr>
          <p:spPr>
            <a:xfrm>
              <a:off x="2330250" y="2760450"/>
              <a:ext cx="254800" cy="200200"/>
            </a:xfrm>
            <a:custGeom>
              <a:avLst/>
              <a:gdLst/>
              <a:ahLst/>
              <a:cxnLst/>
              <a:rect l="l" t="t" r="r" b="b"/>
              <a:pathLst>
                <a:path w="10192" h="8008" extrusionOk="0">
                  <a:moveTo>
                    <a:pt x="1688" y="342"/>
                  </a:moveTo>
                  <a:cubicBezTo>
                    <a:pt x="1446" y="765"/>
                    <a:pt x="909" y="1528"/>
                    <a:pt x="1" y="1945"/>
                  </a:cubicBezTo>
                  <a:lnTo>
                    <a:pt x="284" y="8007"/>
                  </a:lnTo>
                  <a:cubicBezTo>
                    <a:pt x="3698" y="7906"/>
                    <a:pt x="7154" y="7512"/>
                    <a:pt x="10191" y="6187"/>
                  </a:cubicBezTo>
                  <a:cubicBezTo>
                    <a:pt x="9747" y="4476"/>
                    <a:pt x="9235" y="3082"/>
                    <a:pt x="8684" y="2385"/>
                  </a:cubicBezTo>
                  <a:cubicBezTo>
                    <a:pt x="6805" y="0"/>
                    <a:pt x="2989" y="492"/>
                    <a:pt x="1688" y="3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673;p55">
              <a:extLst>
                <a:ext uri="{FF2B5EF4-FFF2-40B4-BE49-F238E27FC236}">
                  <a16:creationId xmlns:a16="http://schemas.microsoft.com/office/drawing/2014/main" id="{E74FA997-AED1-9B82-C5F3-F1B558B04A6C}"/>
                </a:ext>
              </a:extLst>
            </p:cNvPr>
            <p:cNvSpPr/>
            <p:nvPr/>
          </p:nvSpPr>
          <p:spPr>
            <a:xfrm>
              <a:off x="2096100" y="2788525"/>
              <a:ext cx="406025" cy="172825"/>
            </a:xfrm>
            <a:custGeom>
              <a:avLst/>
              <a:gdLst/>
              <a:ahLst/>
              <a:cxnLst/>
              <a:rect l="l" t="t" r="r" b="b"/>
              <a:pathLst>
                <a:path w="16241" h="6913" extrusionOk="0">
                  <a:moveTo>
                    <a:pt x="485" y="1"/>
                  </a:moveTo>
                  <a:lnTo>
                    <a:pt x="1" y="6380"/>
                  </a:lnTo>
                  <a:cubicBezTo>
                    <a:pt x="719" y="6509"/>
                    <a:pt x="1444" y="6598"/>
                    <a:pt x="2141" y="6671"/>
                  </a:cubicBezTo>
                  <a:cubicBezTo>
                    <a:pt x="3877" y="6855"/>
                    <a:pt x="5622" y="6913"/>
                    <a:pt x="7367" y="6913"/>
                  </a:cubicBezTo>
                  <a:cubicBezTo>
                    <a:pt x="7654" y="6913"/>
                    <a:pt x="7942" y="6911"/>
                    <a:pt x="8230" y="6909"/>
                  </a:cubicBezTo>
                  <a:cubicBezTo>
                    <a:pt x="10909" y="6884"/>
                    <a:pt x="13656" y="6731"/>
                    <a:pt x="16241" y="6137"/>
                  </a:cubicBezTo>
                  <a:lnTo>
                    <a:pt x="15398" y="452"/>
                  </a:lnTo>
                  <a:cubicBezTo>
                    <a:pt x="15398" y="452"/>
                    <a:pt x="13423" y="6246"/>
                    <a:pt x="7929" y="6246"/>
                  </a:cubicBezTo>
                  <a:cubicBezTo>
                    <a:pt x="7695" y="6246"/>
                    <a:pt x="7454" y="6236"/>
                    <a:pt x="7208" y="6214"/>
                  </a:cubicBezTo>
                  <a:cubicBezTo>
                    <a:pt x="1164" y="5676"/>
                    <a:pt x="485" y="1"/>
                    <a:pt x="4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674;p55">
              <a:extLst>
                <a:ext uri="{FF2B5EF4-FFF2-40B4-BE49-F238E27FC236}">
                  <a16:creationId xmlns:a16="http://schemas.microsoft.com/office/drawing/2014/main" id="{FDC98AEE-9615-6497-2D6C-E7EA37CF3F06}"/>
                </a:ext>
              </a:extLst>
            </p:cNvPr>
            <p:cNvSpPr/>
            <p:nvPr/>
          </p:nvSpPr>
          <p:spPr>
            <a:xfrm>
              <a:off x="2014425" y="2784850"/>
              <a:ext cx="119700" cy="167975"/>
            </a:xfrm>
            <a:custGeom>
              <a:avLst/>
              <a:gdLst/>
              <a:ahLst/>
              <a:cxnLst/>
              <a:rect l="l" t="t" r="r" b="b"/>
              <a:pathLst>
                <a:path w="4788" h="6719" extrusionOk="0">
                  <a:moveTo>
                    <a:pt x="3480" y="1"/>
                  </a:moveTo>
                  <a:cubicBezTo>
                    <a:pt x="2782" y="290"/>
                    <a:pt x="2120" y="728"/>
                    <a:pt x="1585" y="1409"/>
                  </a:cubicBezTo>
                  <a:cubicBezTo>
                    <a:pt x="1003" y="2148"/>
                    <a:pt x="463" y="3663"/>
                    <a:pt x="1" y="5511"/>
                  </a:cubicBezTo>
                  <a:cubicBezTo>
                    <a:pt x="1366" y="6211"/>
                    <a:pt x="2980" y="6522"/>
                    <a:pt x="4532" y="6718"/>
                  </a:cubicBezTo>
                  <a:cubicBezTo>
                    <a:pt x="4677" y="5957"/>
                    <a:pt x="4788" y="5013"/>
                    <a:pt x="4758" y="3960"/>
                  </a:cubicBezTo>
                  <a:cubicBezTo>
                    <a:pt x="4702" y="1953"/>
                    <a:pt x="3905" y="590"/>
                    <a:pt x="3480"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675;p55">
              <a:extLst>
                <a:ext uri="{FF2B5EF4-FFF2-40B4-BE49-F238E27FC236}">
                  <a16:creationId xmlns:a16="http://schemas.microsoft.com/office/drawing/2014/main" id="{AEEB45B0-B3C1-5C76-AE18-D59939F0DB39}"/>
                </a:ext>
              </a:extLst>
            </p:cNvPr>
            <p:cNvSpPr/>
            <p:nvPr/>
          </p:nvSpPr>
          <p:spPr>
            <a:xfrm>
              <a:off x="2014425" y="2784850"/>
              <a:ext cx="119700" cy="167975"/>
            </a:xfrm>
            <a:custGeom>
              <a:avLst/>
              <a:gdLst/>
              <a:ahLst/>
              <a:cxnLst/>
              <a:rect l="l" t="t" r="r" b="b"/>
              <a:pathLst>
                <a:path w="4788" h="6719" extrusionOk="0">
                  <a:moveTo>
                    <a:pt x="3480" y="1"/>
                  </a:moveTo>
                  <a:cubicBezTo>
                    <a:pt x="2782" y="290"/>
                    <a:pt x="2120" y="728"/>
                    <a:pt x="1585" y="1409"/>
                  </a:cubicBezTo>
                  <a:cubicBezTo>
                    <a:pt x="1003" y="2148"/>
                    <a:pt x="463" y="3663"/>
                    <a:pt x="1" y="5511"/>
                  </a:cubicBezTo>
                  <a:cubicBezTo>
                    <a:pt x="1366" y="6211"/>
                    <a:pt x="2980" y="6522"/>
                    <a:pt x="4532" y="6718"/>
                  </a:cubicBezTo>
                  <a:cubicBezTo>
                    <a:pt x="4677" y="5957"/>
                    <a:pt x="4788" y="5013"/>
                    <a:pt x="4758" y="3960"/>
                  </a:cubicBezTo>
                  <a:cubicBezTo>
                    <a:pt x="4702" y="1953"/>
                    <a:pt x="3905" y="590"/>
                    <a:pt x="34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676;p55">
              <a:extLst>
                <a:ext uri="{FF2B5EF4-FFF2-40B4-BE49-F238E27FC236}">
                  <a16:creationId xmlns:a16="http://schemas.microsoft.com/office/drawing/2014/main" id="{BE46D31A-23D6-AC96-1044-705C69C812EA}"/>
                </a:ext>
              </a:extLst>
            </p:cNvPr>
            <p:cNvSpPr/>
            <p:nvPr/>
          </p:nvSpPr>
          <p:spPr>
            <a:xfrm>
              <a:off x="2447300" y="2781650"/>
              <a:ext cx="137775" cy="166175"/>
            </a:xfrm>
            <a:custGeom>
              <a:avLst/>
              <a:gdLst/>
              <a:ahLst/>
              <a:cxnLst/>
              <a:rect l="l" t="t" r="r" b="b"/>
              <a:pathLst>
                <a:path w="5511" h="6647" extrusionOk="0">
                  <a:moveTo>
                    <a:pt x="1703" y="1"/>
                  </a:moveTo>
                  <a:cubicBezTo>
                    <a:pt x="1282" y="728"/>
                    <a:pt x="1" y="3332"/>
                    <a:pt x="1040" y="6647"/>
                  </a:cubicBezTo>
                  <a:cubicBezTo>
                    <a:pt x="2590" y="6369"/>
                    <a:pt x="4096" y="5957"/>
                    <a:pt x="5511" y="5339"/>
                  </a:cubicBezTo>
                  <a:cubicBezTo>
                    <a:pt x="5067" y="3625"/>
                    <a:pt x="4554" y="2233"/>
                    <a:pt x="4003" y="1537"/>
                  </a:cubicBezTo>
                  <a:cubicBezTo>
                    <a:pt x="3393" y="760"/>
                    <a:pt x="2574" y="288"/>
                    <a:pt x="1703"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677;p55">
              <a:extLst>
                <a:ext uri="{FF2B5EF4-FFF2-40B4-BE49-F238E27FC236}">
                  <a16:creationId xmlns:a16="http://schemas.microsoft.com/office/drawing/2014/main" id="{A51CFDA1-C821-6536-383C-13BC6BC9E97D}"/>
                </a:ext>
              </a:extLst>
            </p:cNvPr>
            <p:cNvSpPr/>
            <p:nvPr/>
          </p:nvSpPr>
          <p:spPr>
            <a:xfrm>
              <a:off x="2447300" y="2781650"/>
              <a:ext cx="137775" cy="166175"/>
            </a:xfrm>
            <a:custGeom>
              <a:avLst/>
              <a:gdLst/>
              <a:ahLst/>
              <a:cxnLst/>
              <a:rect l="l" t="t" r="r" b="b"/>
              <a:pathLst>
                <a:path w="5511" h="6647" extrusionOk="0">
                  <a:moveTo>
                    <a:pt x="1703" y="1"/>
                  </a:moveTo>
                  <a:cubicBezTo>
                    <a:pt x="1282" y="728"/>
                    <a:pt x="1" y="3332"/>
                    <a:pt x="1040" y="6647"/>
                  </a:cubicBezTo>
                  <a:cubicBezTo>
                    <a:pt x="2590" y="6369"/>
                    <a:pt x="4096" y="5957"/>
                    <a:pt x="5511" y="5339"/>
                  </a:cubicBezTo>
                  <a:cubicBezTo>
                    <a:pt x="5067" y="3625"/>
                    <a:pt x="4554" y="2233"/>
                    <a:pt x="4003" y="1537"/>
                  </a:cubicBezTo>
                  <a:cubicBezTo>
                    <a:pt x="3393" y="760"/>
                    <a:pt x="2574" y="288"/>
                    <a:pt x="17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678;p55">
              <a:extLst>
                <a:ext uri="{FF2B5EF4-FFF2-40B4-BE49-F238E27FC236}">
                  <a16:creationId xmlns:a16="http://schemas.microsoft.com/office/drawing/2014/main" id="{EC9E74AB-F625-46B3-6C7C-C8292FC047AA}"/>
                </a:ext>
              </a:extLst>
            </p:cNvPr>
            <p:cNvSpPr/>
            <p:nvPr/>
          </p:nvSpPr>
          <p:spPr>
            <a:xfrm>
              <a:off x="2014425" y="2784850"/>
              <a:ext cx="119700" cy="167975"/>
            </a:xfrm>
            <a:custGeom>
              <a:avLst/>
              <a:gdLst/>
              <a:ahLst/>
              <a:cxnLst/>
              <a:rect l="l" t="t" r="r" b="b"/>
              <a:pathLst>
                <a:path w="4788" h="6719" extrusionOk="0">
                  <a:moveTo>
                    <a:pt x="3480" y="1"/>
                  </a:moveTo>
                  <a:cubicBezTo>
                    <a:pt x="3441" y="17"/>
                    <a:pt x="3401" y="37"/>
                    <a:pt x="3363" y="52"/>
                  </a:cubicBezTo>
                  <a:cubicBezTo>
                    <a:pt x="3712" y="1346"/>
                    <a:pt x="4638" y="5453"/>
                    <a:pt x="2385" y="5579"/>
                  </a:cubicBezTo>
                  <a:cubicBezTo>
                    <a:pt x="2337" y="5582"/>
                    <a:pt x="2290" y="5583"/>
                    <a:pt x="2245" y="5583"/>
                  </a:cubicBezTo>
                  <a:cubicBezTo>
                    <a:pt x="885" y="5583"/>
                    <a:pt x="614" y="4392"/>
                    <a:pt x="648" y="3310"/>
                  </a:cubicBezTo>
                  <a:lnTo>
                    <a:pt x="648" y="3310"/>
                  </a:lnTo>
                  <a:cubicBezTo>
                    <a:pt x="421" y="3955"/>
                    <a:pt x="204" y="4703"/>
                    <a:pt x="1" y="5511"/>
                  </a:cubicBezTo>
                  <a:cubicBezTo>
                    <a:pt x="1366" y="6211"/>
                    <a:pt x="2980" y="6522"/>
                    <a:pt x="4532" y="6718"/>
                  </a:cubicBezTo>
                  <a:cubicBezTo>
                    <a:pt x="4677" y="5957"/>
                    <a:pt x="4788" y="5013"/>
                    <a:pt x="4758" y="3960"/>
                  </a:cubicBezTo>
                  <a:cubicBezTo>
                    <a:pt x="4702" y="1953"/>
                    <a:pt x="3905" y="590"/>
                    <a:pt x="348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679;p55">
              <a:extLst>
                <a:ext uri="{FF2B5EF4-FFF2-40B4-BE49-F238E27FC236}">
                  <a16:creationId xmlns:a16="http://schemas.microsoft.com/office/drawing/2014/main" id="{2B94876D-74D8-6603-5F77-513403C626E5}"/>
                </a:ext>
              </a:extLst>
            </p:cNvPr>
            <p:cNvSpPr/>
            <p:nvPr/>
          </p:nvSpPr>
          <p:spPr>
            <a:xfrm>
              <a:off x="2447300" y="2781650"/>
              <a:ext cx="137775" cy="166175"/>
            </a:xfrm>
            <a:custGeom>
              <a:avLst/>
              <a:gdLst/>
              <a:ahLst/>
              <a:cxnLst/>
              <a:rect l="l" t="t" r="r" b="b"/>
              <a:pathLst>
                <a:path w="5511" h="6647" extrusionOk="0">
                  <a:moveTo>
                    <a:pt x="1703" y="1"/>
                  </a:moveTo>
                  <a:cubicBezTo>
                    <a:pt x="1282" y="728"/>
                    <a:pt x="1" y="3332"/>
                    <a:pt x="1040" y="6647"/>
                  </a:cubicBezTo>
                  <a:cubicBezTo>
                    <a:pt x="2590" y="6369"/>
                    <a:pt x="4097" y="5957"/>
                    <a:pt x="5511" y="5339"/>
                  </a:cubicBezTo>
                  <a:cubicBezTo>
                    <a:pt x="5321" y="4606"/>
                    <a:pt x="5118" y="3934"/>
                    <a:pt x="4904" y="3346"/>
                  </a:cubicBezTo>
                  <a:cubicBezTo>
                    <a:pt x="4580" y="4405"/>
                    <a:pt x="4038" y="5471"/>
                    <a:pt x="3169" y="5471"/>
                  </a:cubicBezTo>
                  <a:cubicBezTo>
                    <a:pt x="2936" y="5471"/>
                    <a:pt x="2679" y="5394"/>
                    <a:pt x="2396" y="5219"/>
                  </a:cubicBezTo>
                  <a:cubicBezTo>
                    <a:pt x="327" y="3938"/>
                    <a:pt x="1581" y="854"/>
                    <a:pt x="1935" y="85"/>
                  </a:cubicBezTo>
                  <a:cubicBezTo>
                    <a:pt x="1858" y="55"/>
                    <a:pt x="1781" y="26"/>
                    <a:pt x="170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680;p55">
              <a:extLst>
                <a:ext uri="{FF2B5EF4-FFF2-40B4-BE49-F238E27FC236}">
                  <a16:creationId xmlns:a16="http://schemas.microsoft.com/office/drawing/2014/main" id="{B0C55E17-45A7-62B6-D7B7-A9689D0C15F7}"/>
                </a:ext>
              </a:extLst>
            </p:cNvPr>
            <p:cNvSpPr/>
            <p:nvPr/>
          </p:nvSpPr>
          <p:spPr>
            <a:xfrm>
              <a:off x="2176100" y="2727650"/>
              <a:ext cx="98375" cy="116000"/>
            </a:xfrm>
            <a:custGeom>
              <a:avLst/>
              <a:gdLst/>
              <a:ahLst/>
              <a:cxnLst/>
              <a:rect l="l" t="t" r="r" b="b"/>
              <a:pathLst>
                <a:path w="3935" h="4640" extrusionOk="0">
                  <a:moveTo>
                    <a:pt x="1939" y="0"/>
                  </a:moveTo>
                  <a:cubicBezTo>
                    <a:pt x="1618" y="0"/>
                    <a:pt x="1204" y="67"/>
                    <a:pt x="1028" y="383"/>
                  </a:cubicBezTo>
                  <a:cubicBezTo>
                    <a:pt x="722" y="934"/>
                    <a:pt x="1" y="2033"/>
                    <a:pt x="166" y="3365"/>
                  </a:cubicBezTo>
                  <a:cubicBezTo>
                    <a:pt x="166" y="3365"/>
                    <a:pt x="789" y="2831"/>
                    <a:pt x="1425" y="2831"/>
                  </a:cubicBezTo>
                  <a:cubicBezTo>
                    <a:pt x="1572" y="2831"/>
                    <a:pt x="1721" y="2860"/>
                    <a:pt x="1862" y="2931"/>
                  </a:cubicBezTo>
                  <a:cubicBezTo>
                    <a:pt x="2260" y="3130"/>
                    <a:pt x="2623" y="3401"/>
                    <a:pt x="2936" y="3721"/>
                  </a:cubicBezTo>
                  <a:cubicBezTo>
                    <a:pt x="3245" y="4037"/>
                    <a:pt x="3408" y="4339"/>
                    <a:pt x="3697" y="4639"/>
                  </a:cubicBezTo>
                  <a:cubicBezTo>
                    <a:pt x="3935" y="4307"/>
                    <a:pt x="3724" y="3698"/>
                    <a:pt x="3559" y="3394"/>
                  </a:cubicBezTo>
                  <a:cubicBezTo>
                    <a:pt x="3417" y="3136"/>
                    <a:pt x="3203" y="3136"/>
                    <a:pt x="3027" y="2902"/>
                  </a:cubicBezTo>
                  <a:cubicBezTo>
                    <a:pt x="2886" y="2717"/>
                    <a:pt x="2725" y="2571"/>
                    <a:pt x="2620" y="2340"/>
                  </a:cubicBezTo>
                  <a:cubicBezTo>
                    <a:pt x="2459" y="1990"/>
                    <a:pt x="2381" y="1606"/>
                    <a:pt x="2352" y="1221"/>
                  </a:cubicBezTo>
                  <a:cubicBezTo>
                    <a:pt x="2341" y="1055"/>
                    <a:pt x="2467" y="125"/>
                    <a:pt x="2395" y="53"/>
                  </a:cubicBezTo>
                  <a:cubicBezTo>
                    <a:pt x="2381" y="39"/>
                    <a:pt x="2371" y="31"/>
                    <a:pt x="2367" y="31"/>
                  </a:cubicBezTo>
                  <a:cubicBezTo>
                    <a:pt x="2365" y="31"/>
                    <a:pt x="2363" y="33"/>
                    <a:pt x="2363" y="37"/>
                  </a:cubicBezTo>
                  <a:cubicBezTo>
                    <a:pt x="2363" y="37"/>
                    <a:pt x="2177" y="0"/>
                    <a:pt x="1939"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681;p55">
              <a:extLst>
                <a:ext uri="{FF2B5EF4-FFF2-40B4-BE49-F238E27FC236}">
                  <a16:creationId xmlns:a16="http://schemas.microsoft.com/office/drawing/2014/main" id="{61722098-FDC6-40E7-41AA-83101669C1DD}"/>
                </a:ext>
              </a:extLst>
            </p:cNvPr>
            <p:cNvSpPr/>
            <p:nvPr/>
          </p:nvSpPr>
          <p:spPr>
            <a:xfrm>
              <a:off x="2176100" y="2727650"/>
              <a:ext cx="98375" cy="116000"/>
            </a:xfrm>
            <a:custGeom>
              <a:avLst/>
              <a:gdLst/>
              <a:ahLst/>
              <a:cxnLst/>
              <a:rect l="l" t="t" r="r" b="b"/>
              <a:pathLst>
                <a:path w="3935" h="4640" extrusionOk="0">
                  <a:moveTo>
                    <a:pt x="1939" y="0"/>
                  </a:moveTo>
                  <a:cubicBezTo>
                    <a:pt x="1618" y="0"/>
                    <a:pt x="1204" y="67"/>
                    <a:pt x="1028" y="383"/>
                  </a:cubicBezTo>
                  <a:cubicBezTo>
                    <a:pt x="722" y="934"/>
                    <a:pt x="1" y="2033"/>
                    <a:pt x="166" y="3365"/>
                  </a:cubicBezTo>
                  <a:cubicBezTo>
                    <a:pt x="166" y="3365"/>
                    <a:pt x="789" y="2831"/>
                    <a:pt x="1425" y="2831"/>
                  </a:cubicBezTo>
                  <a:cubicBezTo>
                    <a:pt x="1572" y="2831"/>
                    <a:pt x="1721" y="2860"/>
                    <a:pt x="1862" y="2931"/>
                  </a:cubicBezTo>
                  <a:cubicBezTo>
                    <a:pt x="2260" y="3130"/>
                    <a:pt x="2623" y="3401"/>
                    <a:pt x="2936" y="3721"/>
                  </a:cubicBezTo>
                  <a:cubicBezTo>
                    <a:pt x="3245" y="4037"/>
                    <a:pt x="3408" y="4339"/>
                    <a:pt x="3697" y="4639"/>
                  </a:cubicBezTo>
                  <a:cubicBezTo>
                    <a:pt x="3935" y="4307"/>
                    <a:pt x="3724" y="3698"/>
                    <a:pt x="3559" y="3394"/>
                  </a:cubicBezTo>
                  <a:cubicBezTo>
                    <a:pt x="3417" y="3136"/>
                    <a:pt x="3203" y="3136"/>
                    <a:pt x="3027" y="2902"/>
                  </a:cubicBezTo>
                  <a:cubicBezTo>
                    <a:pt x="2886" y="2717"/>
                    <a:pt x="2725" y="2571"/>
                    <a:pt x="2620" y="2340"/>
                  </a:cubicBezTo>
                  <a:cubicBezTo>
                    <a:pt x="2459" y="1990"/>
                    <a:pt x="2381" y="1606"/>
                    <a:pt x="2352" y="1221"/>
                  </a:cubicBezTo>
                  <a:cubicBezTo>
                    <a:pt x="2341" y="1055"/>
                    <a:pt x="2467" y="125"/>
                    <a:pt x="2395" y="53"/>
                  </a:cubicBezTo>
                  <a:cubicBezTo>
                    <a:pt x="2381" y="39"/>
                    <a:pt x="2371" y="31"/>
                    <a:pt x="2367" y="31"/>
                  </a:cubicBezTo>
                  <a:cubicBezTo>
                    <a:pt x="2365" y="31"/>
                    <a:pt x="2363" y="33"/>
                    <a:pt x="2363" y="37"/>
                  </a:cubicBezTo>
                  <a:cubicBezTo>
                    <a:pt x="2363" y="37"/>
                    <a:pt x="2177" y="0"/>
                    <a:pt x="19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682;p55">
              <a:extLst>
                <a:ext uri="{FF2B5EF4-FFF2-40B4-BE49-F238E27FC236}">
                  <a16:creationId xmlns:a16="http://schemas.microsoft.com/office/drawing/2014/main" id="{3CA4D659-FC1A-7EA2-03D1-CB1CD30B0AE6}"/>
                </a:ext>
              </a:extLst>
            </p:cNvPr>
            <p:cNvSpPr/>
            <p:nvPr/>
          </p:nvSpPr>
          <p:spPr>
            <a:xfrm>
              <a:off x="2324500" y="2719600"/>
              <a:ext cx="94575" cy="119150"/>
            </a:xfrm>
            <a:custGeom>
              <a:avLst/>
              <a:gdLst/>
              <a:ahLst/>
              <a:cxnLst/>
              <a:rect l="l" t="t" r="r" b="b"/>
              <a:pathLst>
                <a:path w="3783" h="4766" extrusionOk="0">
                  <a:moveTo>
                    <a:pt x="1709" y="0"/>
                  </a:moveTo>
                  <a:cubicBezTo>
                    <a:pt x="1458" y="0"/>
                    <a:pt x="1261" y="36"/>
                    <a:pt x="1261" y="36"/>
                  </a:cubicBezTo>
                  <a:cubicBezTo>
                    <a:pt x="1261" y="32"/>
                    <a:pt x="1260" y="31"/>
                    <a:pt x="1257" y="31"/>
                  </a:cubicBezTo>
                  <a:cubicBezTo>
                    <a:pt x="1252" y="31"/>
                    <a:pt x="1240" y="39"/>
                    <a:pt x="1226" y="53"/>
                  </a:cubicBezTo>
                  <a:cubicBezTo>
                    <a:pt x="1149" y="126"/>
                    <a:pt x="1287" y="1042"/>
                    <a:pt x="1271" y="1210"/>
                  </a:cubicBezTo>
                  <a:cubicBezTo>
                    <a:pt x="1242" y="1590"/>
                    <a:pt x="1158" y="1969"/>
                    <a:pt x="987" y="2316"/>
                  </a:cubicBezTo>
                  <a:cubicBezTo>
                    <a:pt x="877" y="2544"/>
                    <a:pt x="702" y="2688"/>
                    <a:pt x="553" y="2871"/>
                  </a:cubicBezTo>
                  <a:cubicBezTo>
                    <a:pt x="365" y="3099"/>
                    <a:pt x="328" y="3158"/>
                    <a:pt x="177" y="3412"/>
                  </a:cubicBezTo>
                  <a:cubicBezTo>
                    <a:pt x="0" y="3711"/>
                    <a:pt x="43" y="4434"/>
                    <a:pt x="295" y="4765"/>
                  </a:cubicBezTo>
                  <a:cubicBezTo>
                    <a:pt x="295" y="4765"/>
                    <a:pt x="296" y="4765"/>
                    <a:pt x="297" y="4765"/>
                  </a:cubicBezTo>
                  <a:cubicBezTo>
                    <a:pt x="323" y="4765"/>
                    <a:pt x="497" y="4218"/>
                    <a:pt x="513" y="4163"/>
                  </a:cubicBezTo>
                  <a:cubicBezTo>
                    <a:pt x="585" y="3892"/>
                    <a:pt x="685" y="3585"/>
                    <a:pt x="918" y="3408"/>
                  </a:cubicBezTo>
                  <a:cubicBezTo>
                    <a:pt x="1176" y="3210"/>
                    <a:pt x="1498" y="3032"/>
                    <a:pt x="1795" y="2896"/>
                  </a:cubicBezTo>
                  <a:cubicBezTo>
                    <a:pt x="1946" y="2826"/>
                    <a:pt x="2105" y="2797"/>
                    <a:pt x="2262" y="2797"/>
                  </a:cubicBezTo>
                  <a:cubicBezTo>
                    <a:pt x="2941" y="2797"/>
                    <a:pt x="3604" y="3324"/>
                    <a:pt x="3604" y="3324"/>
                  </a:cubicBezTo>
                  <a:cubicBezTo>
                    <a:pt x="3782" y="2010"/>
                    <a:pt x="3011" y="923"/>
                    <a:pt x="2685" y="380"/>
                  </a:cubicBezTo>
                  <a:cubicBezTo>
                    <a:pt x="2497" y="67"/>
                    <a:pt x="2052" y="0"/>
                    <a:pt x="1709"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683;p55">
              <a:extLst>
                <a:ext uri="{FF2B5EF4-FFF2-40B4-BE49-F238E27FC236}">
                  <a16:creationId xmlns:a16="http://schemas.microsoft.com/office/drawing/2014/main" id="{64AF5B43-14F2-B5C9-F7E9-76369D8E36E1}"/>
                </a:ext>
              </a:extLst>
            </p:cNvPr>
            <p:cNvSpPr/>
            <p:nvPr/>
          </p:nvSpPr>
          <p:spPr>
            <a:xfrm>
              <a:off x="2324500" y="2719600"/>
              <a:ext cx="94575" cy="119150"/>
            </a:xfrm>
            <a:custGeom>
              <a:avLst/>
              <a:gdLst/>
              <a:ahLst/>
              <a:cxnLst/>
              <a:rect l="l" t="t" r="r" b="b"/>
              <a:pathLst>
                <a:path w="3783" h="4766" extrusionOk="0">
                  <a:moveTo>
                    <a:pt x="1709" y="0"/>
                  </a:moveTo>
                  <a:cubicBezTo>
                    <a:pt x="1458" y="0"/>
                    <a:pt x="1261" y="36"/>
                    <a:pt x="1261" y="36"/>
                  </a:cubicBezTo>
                  <a:cubicBezTo>
                    <a:pt x="1261" y="32"/>
                    <a:pt x="1260" y="31"/>
                    <a:pt x="1257" y="31"/>
                  </a:cubicBezTo>
                  <a:cubicBezTo>
                    <a:pt x="1252" y="31"/>
                    <a:pt x="1240" y="39"/>
                    <a:pt x="1226" y="53"/>
                  </a:cubicBezTo>
                  <a:cubicBezTo>
                    <a:pt x="1149" y="126"/>
                    <a:pt x="1287" y="1042"/>
                    <a:pt x="1271" y="1210"/>
                  </a:cubicBezTo>
                  <a:cubicBezTo>
                    <a:pt x="1242" y="1590"/>
                    <a:pt x="1158" y="1969"/>
                    <a:pt x="987" y="2316"/>
                  </a:cubicBezTo>
                  <a:cubicBezTo>
                    <a:pt x="877" y="2544"/>
                    <a:pt x="702" y="2688"/>
                    <a:pt x="553" y="2871"/>
                  </a:cubicBezTo>
                  <a:cubicBezTo>
                    <a:pt x="365" y="3099"/>
                    <a:pt x="328" y="3158"/>
                    <a:pt x="177" y="3412"/>
                  </a:cubicBezTo>
                  <a:cubicBezTo>
                    <a:pt x="0" y="3711"/>
                    <a:pt x="43" y="4434"/>
                    <a:pt x="295" y="4765"/>
                  </a:cubicBezTo>
                  <a:cubicBezTo>
                    <a:pt x="295" y="4765"/>
                    <a:pt x="296" y="4765"/>
                    <a:pt x="297" y="4765"/>
                  </a:cubicBezTo>
                  <a:cubicBezTo>
                    <a:pt x="323" y="4765"/>
                    <a:pt x="497" y="4218"/>
                    <a:pt x="513" y="4163"/>
                  </a:cubicBezTo>
                  <a:cubicBezTo>
                    <a:pt x="585" y="3892"/>
                    <a:pt x="685" y="3585"/>
                    <a:pt x="918" y="3408"/>
                  </a:cubicBezTo>
                  <a:cubicBezTo>
                    <a:pt x="1176" y="3210"/>
                    <a:pt x="1498" y="3032"/>
                    <a:pt x="1795" y="2896"/>
                  </a:cubicBezTo>
                  <a:cubicBezTo>
                    <a:pt x="1946" y="2826"/>
                    <a:pt x="2105" y="2797"/>
                    <a:pt x="2262" y="2797"/>
                  </a:cubicBezTo>
                  <a:cubicBezTo>
                    <a:pt x="2941" y="2797"/>
                    <a:pt x="3604" y="3324"/>
                    <a:pt x="3604" y="3324"/>
                  </a:cubicBezTo>
                  <a:cubicBezTo>
                    <a:pt x="3782" y="2010"/>
                    <a:pt x="3011" y="923"/>
                    <a:pt x="2685" y="380"/>
                  </a:cubicBezTo>
                  <a:cubicBezTo>
                    <a:pt x="2497" y="67"/>
                    <a:pt x="2052" y="0"/>
                    <a:pt x="17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684;p55">
              <a:extLst>
                <a:ext uri="{FF2B5EF4-FFF2-40B4-BE49-F238E27FC236}">
                  <a16:creationId xmlns:a16="http://schemas.microsoft.com/office/drawing/2014/main" id="{2CCE85FB-4DAE-E200-5845-31F54FF94EEE}"/>
                </a:ext>
              </a:extLst>
            </p:cNvPr>
            <p:cNvSpPr/>
            <p:nvPr/>
          </p:nvSpPr>
          <p:spPr>
            <a:xfrm>
              <a:off x="2186450" y="2739525"/>
              <a:ext cx="14200" cy="27950"/>
            </a:xfrm>
            <a:custGeom>
              <a:avLst/>
              <a:gdLst/>
              <a:ahLst/>
              <a:cxnLst/>
              <a:rect l="l" t="t" r="r" b="b"/>
              <a:pathLst>
                <a:path w="568" h="1118" extrusionOk="0">
                  <a:moveTo>
                    <a:pt x="567" y="1"/>
                  </a:moveTo>
                  <a:cubicBezTo>
                    <a:pt x="563" y="5"/>
                    <a:pt x="560" y="6"/>
                    <a:pt x="556" y="10"/>
                  </a:cubicBezTo>
                  <a:cubicBezTo>
                    <a:pt x="399" y="284"/>
                    <a:pt x="177" y="662"/>
                    <a:pt x="1" y="1118"/>
                  </a:cubicBezTo>
                  <a:lnTo>
                    <a:pt x="567" y="1"/>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685;p55">
              <a:extLst>
                <a:ext uri="{FF2B5EF4-FFF2-40B4-BE49-F238E27FC236}">
                  <a16:creationId xmlns:a16="http://schemas.microsoft.com/office/drawing/2014/main" id="{466E3609-28F8-4D29-20B1-F4BDF41CE461}"/>
                </a:ext>
              </a:extLst>
            </p:cNvPr>
            <p:cNvSpPr/>
            <p:nvPr/>
          </p:nvSpPr>
          <p:spPr>
            <a:xfrm>
              <a:off x="2200700" y="2727575"/>
              <a:ext cx="73775" cy="116025"/>
            </a:xfrm>
            <a:custGeom>
              <a:avLst/>
              <a:gdLst/>
              <a:ahLst/>
              <a:cxnLst/>
              <a:rect l="l" t="t" r="r" b="b"/>
              <a:pathLst>
                <a:path w="2951" h="4641" extrusionOk="0">
                  <a:moveTo>
                    <a:pt x="960" y="1"/>
                  </a:moveTo>
                  <a:cubicBezTo>
                    <a:pt x="639" y="1"/>
                    <a:pt x="223" y="68"/>
                    <a:pt x="47" y="385"/>
                  </a:cubicBezTo>
                  <a:lnTo>
                    <a:pt x="0" y="477"/>
                  </a:lnTo>
                  <a:cubicBezTo>
                    <a:pt x="86" y="396"/>
                    <a:pt x="177" y="345"/>
                    <a:pt x="267" y="345"/>
                  </a:cubicBezTo>
                  <a:cubicBezTo>
                    <a:pt x="305" y="345"/>
                    <a:pt x="343" y="354"/>
                    <a:pt x="380" y="373"/>
                  </a:cubicBezTo>
                  <a:cubicBezTo>
                    <a:pt x="927" y="656"/>
                    <a:pt x="945" y="1881"/>
                    <a:pt x="1021" y="2144"/>
                  </a:cubicBezTo>
                  <a:cubicBezTo>
                    <a:pt x="1061" y="2281"/>
                    <a:pt x="868" y="2592"/>
                    <a:pt x="676" y="2860"/>
                  </a:cubicBezTo>
                  <a:cubicBezTo>
                    <a:pt x="742" y="2878"/>
                    <a:pt x="812" y="2898"/>
                    <a:pt x="878" y="2933"/>
                  </a:cubicBezTo>
                  <a:cubicBezTo>
                    <a:pt x="1276" y="3132"/>
                    <a:pt x="1639" y="3402"/>
                    <a:pt x="1952" y="3723"/>
                  </a:cubicBezTo>
                  <a:cubicBezTo>
                    <a:pt x="2261" y="4037"/>
                    <a:pt x="2424" y="4340"/>
                    <a:pt x="2713" y="4641"/>
                  </a:cubicBezTo>
                  <a:cubicBezTo>
                    <a:pt x="2951" y="4308"/>
                    <a:pt x="2740" y="3700"/>
                    <a:pt x="2575" y="3395"/>
                  </a:cubicBezTo>
                  <a:cubicBezTo>
                    <a:pt x="2433" y="3137"/>
                    <a:pt x="2221" y="3137"/>
                    <a:pt x="2043" y="2904"/>
                  </a:cubicBezTo>
                  <a:cubicBezTo>
                    <a:pt x="1902" y="2719"/>
                    <a:pt x="1741" y="2571"/>
                    <a:pt x="1636" y="2342"/>
                  </a:cubicBezTo>
                  <a:cubicBezTo>
                    <a:pt x="1475" y="1992"/>
                    <a:pt x="1397" y="1607"/>
                    <a:pt x="1368" y="1223"/>
                  </a:cubicBezTo>
                  <a:cubicBezTo>
                    <a:pt x="1357" y="1056"/>
                    <a:pt x="1485" y="128"/>
                    <a:pt x="1414" y="53"/>
                  </a:cubicBezTo>
                  <a:cubicBezTo>
                    <a:pt x="1399" y="39"/>
                    <a:pt x="1390" y="31"/>
                    <a:pt x="1385" y="31"/>
                  </a:cubicBezTo>
                  <a:cubicBezTo>
                    <a:pt x="1382" y="31"/>
                    <a:pt x="1381" y="33"/>
                    <a:pt x="1381" y="37"/>
                  </a:cubicBezTo>
                  <a:cubicBezTo>
                    <a:pt x="1381" y="37"/>
                    <a:pt x="1196" y="1"/>
                    <a:pt x="9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686;p55">
              <a:extLst>
                <a:ext uri="{FF2B5EF4-FFF2-40B4-BE49-F238E27FC236}">
                  <a16:creationId xmlns:a16="http://schemas.microsoft.com/office/drawing/2014/main" id="{84A07C7F-91BE-6536-C19D-9B0C29C2D235}"/>
                </a:ext>
              </a:extLst>
            </p:cNvPr>
            <p:cNvSpPr/>
            <p:nvPr/>
          </p:nvSpPr>
          <p:spPr>
            <a:xfrm>
              <a:off x="2324500" y="2719625"/>
              <a:ext cx="62825" cy="118975"/>
            </a:xfrm>
            <a:custGeom>
              <a:avLst/>
              <a:gdLst/>
              <a:ahLst/>
              <a:cxnLst/>
              <a:rect l="l" t="t" r="r" b="b"/>
              <a:pathLst>
                <a:path w="2513" h="4759" extrusionOk="0">
                  <a:moveTo>
                    <a:pt x="1705" y="0"/>
                  </a:moveTo>
                  <a:cubicBezTo>
                    <a:pt x="1456" y="0"/>
                    <a:pt x="1261" y="35"/>
                    <a:pt x="1261" y="35"/>
                  </a:cubicBezTo>
                  <a:cubicBezTo>
                    <a:pt x="1261" y="31"/>
                    <a:pt x="1260" y="30"/>
                    <a:pt x="1258" y="30"/>
                  </a:cubicBezTo>
                  <a:cubicBezTo>
                    <a:pt x="1253" y="30"/>
                    <a:pt x="1242" y="38"/>
                    <a:pt x="1226" y="52"/>
                  </a:cubicBezTo>
                  <a:cubicBezTo>
                    <a:pt x="1149" y="125"/>
                    <a:pt x="1286" y="1041"/>
                    <a:pt x="1273" y="1205"/>
                  </a:cubicBezTo>
                  <a:cubicBezTo>
                    <a:pt x="1240" y="1585"/>
                    <a:pt x="1156" y="1964"/>
                    <a:pt x="988" y="2310"/>
                  </a:cubicBezTo>
                  <a:cubicBezTo>
                    <a:pt x="876" y="2537"/>
                    <a:pt x="703" y="2683"/>
                    <a:pt x="554" y="2865"/>
                  </a:cubicBezTo>
                  <a:cubicBezTo>
                    <a:pt x="365" y="3094"/>
                    <a:pt x="328" y="3151"/>
                    <a:pt x="177" y="3406"/>
                  </a:cubicBezTo>
                  <a:cubicBezTo>
                    <a:pt x="0" y="3705"/>
                    <a:pt x="43" y="4429"/>
                    <a:pt x="295" y="4758"/>
                  </a:cubicBezTo>
                  <a:cubicBezTo>
                    <a:pt x="295" y="4759"/>
                    <a:pt x="296" y="4759"/>
                    <a:pt x="297" y="4759"/>
                  </a:cubicBezTo>
                  <a:cubicBezTo>
                    <a:pt x="323" y="4759"/>
                    <a:pt x="499" y="4211"/>
                    <a:pt x="513" y="4156"/>
                  </a:cubicBezTo>
                  <a:cubicBezTo>
                    <a:pt x="585" y="3888"/>
                    <a:pt x="686" y="3579"/>
                    <a:pt x="918" y="3401"/>
                  </a:cubicBezTo>
                  <a:cubicBezTo>
                    <a:pt x="1176" y="3206"/>
                    <a:pt x="1498" y="3028"/>
                    <a:pt x="1795" y="2889"/>
                  </a:cubicBezTo>
                  <a:cubicBezTo>
                    <a:pt x="1945" y="2820"/>
                    <a:pt x="2102" y="2792"/>
                    <a:pt x="2259" y="2792"/>
                  </a:cubicBezTo>
                  <a:cubicBezTo>
                    <a:pt x="2344" y="2792"/>
                    <a:pt x="2429" y="2800"/>
                    <a:pt x="2513" y="2815"/>
                  </a:cubicBezTo>
                  <a:cubicBezTo>
                    <a:pt x="2089" y="2480"/>
                    <a:pt x="1565" y="1925"/>
                    <a:pt x="1565" y="1259"/>
                  </a:cubicBezTo>
                  <a:cubicBezTo>
                    <a:pt x="1565" y="657"/>
                    <a:pt x="1865" y="270"/>
                    <a:pt x="2138" y="42"/>
                  </a:cubicBezTo>
                  <a:cubicBezTo>
                    <a:pt x="1993" y="11"/>
                    <a:pt x="1841" y="0"/>
                    <a:pt x="170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687;p55">
              <a:extLst>
                <a:ext uri="{FF2B5EF4-FFF2-40B4-BE49-F238E27FC236}">
                  <a16:creationId xmlns:a16="http://schemas.microsoft.com/office/drawing/2014/main" id="{4D0B9E25-5CFB-DB7B-2AD2-826EFB40605F}"/>
                </a:ext>
              </a:extLst>
            </p:cNvPr>
            <p:cNvSpPr/>
            <p:nvPr/>
          </p:nvSpPr>
          <p:spPr>
            <a:xfrm>
              <a:off x="2246375" y="2849950"/>
              <a:ext cx="17475" cy="26350"/>
            </a:xfrm>
            <a:custGeom>
              <a:avLst/>
              <a:gdLst/>
              <a:ahLst/>
              <a:cxnLst/>
              <a:rect l="l" t="t" r="r" b="b"/>
              <a:pathLst>
                <a:path w="699" h="1054" extrusionOk="0">
                  <a:moveTo>
                    <a:pt x="350" y="0"/>
                  </a:moveTo>
                  <a:cubicBezTo>
                    <a:pt x="157" y="0"/>
                    <a:pt x="1" y="235"/>
                    <a:pt x="1" y="527"/>
                  </a:cubicBezTo>
                  <a:cubicBezTo>
                    <a:pt x="1" y="818"/>
                    <a:pt x="157" y="1054"/>
                    <a:pt x="350" y="1054"/>
                  </a:cubicBezTo>
                  <a:cubicBezTo>
                    <a:pt x="542" y="1054"/>
                    <a:pt x="698" y="819"/>
                    <a:pt x="698" y="527"/>
                  </a:cubicBezTo>
                  <a:cubicBezTo>
                    <a:pt x="698" y="237"/>
                    <a:pt x="542" y="0"/>
                    <a:pt x="35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688;p55">
              <a:extLst>
                <a:ext uri="{FF2B5EF4-FFF2-40B4-BE49-F238E27FC236}">
                  <a16:creationId xmlns:a16="http://schemas.microsoft.com/office/drawing/2014/main" id="{5AEAAD86-2D96-490E-7F33-01DE79A74D74}"/>
                </a:ext>
              </a:extLst>
            </p:cNvPr>
            <p:cNvSpPr/>
            <p:nvPr/>
          </p:nvSpPr>
          <p:spPr>
            <a:xfrm>
              <a:off x="2244450" y="2848550"/>
              <a:ext cx="17475" cy="26375"/>
            </a:xfrm>
            <a:custGeom>
              <a:avLst/>
              <a:gdLst/>
              <a:ahLst/>
              <a:cxnLst/>
              <a:rect l="l" t="t" r="r" b="b"/>
              <a:pathLst>
                <a:path w="699" h="1055" extrusionOk="0">
                  <a:moveTo>
                    <a:pt x="351" y="1"/>
                  </a:moveTo>
                  <a:cubicBezTo>
                    <a:pt x="351" y="1"/>
                    <a:pt x="350" y="1"/>
                    <a:pt x="350" y="1"/>
                  </a:cubicBezTo>
                  <a:cubicBezTo>
                    <a:pt x="158" y="1"/>
                    <a:pt x="1" y="236"/>
                    <a:pt x="1" y="528"/>
                  </a:cubicBezTo>
                  <a:cubicBezTo>
                    <a:pt x="1" y="818"/>
                    <a:pt x="158" y="1054"/>
                    <a:pt x="350" y="1054"/>
                  </a:cubicBezTo>
                  <a:cubicBezTo>
                    <a:pt x="542" y="1054"/>
                    <a:pt x="698" y="819"/>
                    <a:pt x="698" y="528"/>
                  </a:cubicBezTo>
                  <a:cubicBezTo>
                    <a:pt x="698" y="237"/>
                    <a:pt x="544" y="1"/>
                    <a:pt x="3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689;p55">
              <a:extLst>
                <a:ext uri="{FF2B5EF4-FFF2-40B4-BE49-F238E27FC236}">
                  <a16:creationId xmlns:a16="http://schemas.microsoft.com/office/drawing/2014/main" id="{A2E192C9-6D6E-BA28-BDD9-6A90958CEDC3}"/>
                </a:ext>
              </a:extLst>
            </p:cNvPr>
            <p:cNvSpPr/>
            <p:nvPr/>
          </p:nvSpPr>
          <p:spPr>
            <a:xfrm>
              <a:off x="2244675" y="2852475"/>
              <a:ext cx="17250" cy="22450"/>
            </a:xfrm>
            <a:custGeom>
              <a:avLst/>
              <a:gdLst/>
              <a:ahLst/>
              <a:cxnLst/>
              <a:rect l="l" t="t" r="r" b="b"/>
              <a:pathLst>
                <a:path w="690" h="898" extrusionOk="0">
                  <a:moveTo>
                    <a:pt x="590" y="1"/>
                  </a:moveTo>
                  <a:cubicBezTo>
                    <a:pt x="594" y="29"/>
                    <a:pt x="596" y="57"/>
                    <a:pt x="596" y="87"/>
                  </a:cubicBezTo>
                  <a:cubicBezTo>
                    <a:pt x="596" y="379"/>
                    <a:pt x="435" y="614"/>
                    <a:pt x="238" y="614"/>
                  </a:cubicBezTo>
                  <a:cubicBezTo>
                    <a:pt x="147" y="614"/>
                    <a:pt x="63" y="563"/>
                    <a:pt x="1" y="479"/>
                  </a:cubicBezTo>
                  <a:lnTo>
                    <a:pt x="1" y="479"/>
                  </a:lnTo>
                  <a:cubicBezTo>
                    <a:pt x="35" y="718"/>
                    <a:pt x="173" y="897"/>
                    <a:pt x="341" y="897"/>
                  </a:cubicBezTo>
                  <a:cubicBezTo>
                    <a:pt x="533" y="897"/>
                    <a:pt x="689" y="661"/>
                    <a:pt x="689" y="371"/>
                  </a:cubicBezTo>
                  <a:cubicBezTo>
                    <a:pt x="689" y="227"/>
                    <a:pt x="652" y="97"/>
                    <a:pt x="5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690;p55">
              <a:extLst>
                <a:ext uri="{FF2B5EF4-FFF2-40B4-BE49-F238E27FC236}">
                  <a16:creationId xmlns:a16="http://schemas.microsoft.com/office/drawing/2014/main" id="{F9951C6F-F98A-6B23-1FA0-A8758A4C41D6}"/>
                </a:ext>
              </a:extLst>
            </p:cNvPr>
            <p:cNvSpPr/>
            <p:nvPr/>
          </p:nvSpPr>
          <p:spPr>
            <a:xfrm>
              <a:off x="2247300" y="2924825"/>
              <a:ext cx="17475" cy="26350"/>
            </a:xfrm>
            <a:custGeom>
              <a:avLst/>
              <a:gdLst/>
              <a:ahLst/>
              <a:cxnLst/>
              <a:rect l="l" t="t" r="r" b="b"/>
              <a:pathLst>
                <a:path w="699" h="1054" extrusionOk="0">
                  <a:moveTo>
                    <a:pt x="350" y="0"/>
                  </a:moveTo>
                  <a:cubicBezTo>
                    <a:pt x="157" y="0"/>
                    <a:pt x="1" y="235"/>
                    <a:pt x="1" y="527"/>
                  </a:cubicBezTo>
                  <a:cubicBezTo>
                    <a:pt x="1" y="816"/>
                    <a:pt x="157" y="1054"/>
                    <a:pt x="350" y="1054"/>
                  </a:cubicBezTo>
                  <a:cubicBezTo>
                    <a:pt x="542" y="1054"/>
                    <a:pt x="698" y="819"/>
                    <a:pt x="698" y="527"/>
                  </a:cubicBezTo>
                  <a:cubicBezTo>
                    <a:pt x="698" y="235"/>
                    <a:pt x="542" y="0"/>
                    <a:pt x="35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691;p55">
              <a:extLst>
                <a:ext uri="{FF2B5EF4-FFF2-40B4-BE49-F238E27FC236}">
                  <a16:creationId xmlns:a16="http://schemas.microsoft.com/office/drawing/2014/main" id="{FFC2FEB1-ADDE-1EA6-3BFC-612BFC83AAAB}"/>
                </a:ext>
              </a:extLst>
            </p:cNvPr>
            <p:cNvSpPr/>
            <p:nvPr/>
          </p:nvSpPr>
          <p:spPr>
            <a:xfrm>
              <a:off x="2245375" y="2923375"/>
              <a:ext cx="17475" cy="26375"/>
            </a:xfrm>
            <a:custGeom>
              <a:avLst/>
              <a:gdLst/>
              <a:ahLst/>
              <a:cxnLst/>
              <a:rect l="l" t="t" r="r" b="b"/>
              <a:pathLst>
                <a:path w="699" h="1055" extrusionOk="0">
                  <a:moveTo>
                    <a:pt x="350" y="0"/>
                  </a:moveTo>
                  <a:cubicBezTo>
                    <a:pt x="158" y="0"/>
                    <a:pt x="1" y="236"/>
                    <a:pt x="1" y="528"/>
                  </a:cubicBezTo>
                  <a:cubicBezTo>
                    <a:pt x="1" y="817"/>
                    <a:pt x="158" y="1055"/>
                    <a:pt x="350" y="1055"/>
                  </a:cubicBezTo>
                  <a:cubicBezTo>
                    <a:pt x="542" y="1055"/>
                    <a:pt x="698" y="818"/>
                    <a:pt x="698" y="528"/>
                  </a:cubicBezTo>
                  <a:cubicBezTo>
                    <a:pt x="698" y="238"/>
                    <a:pt x="545" y="1"/>
                    <a:pt x="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692;p55">
              <a:extLst>
                <a:ext uri="{FF2B5EF4-FFF2-40B4-BE49-F238E27FC236}">
                  <a16:creationId xmlns:a16="http://schemas.microsoft.com/office/drawing/2014/main" id="{11749CE3-934F-65AD-DBFA-0735060E4BC9}"/>
                </a:ext>
              </a:extLst>
            </p:cNvPr>
            <p:cNvSpPr/>
            <p:nvPr/>
          </p:nvSpPr>
          <p:spPr>
            <a:xfrm>
              <a:off x="2245625" y="2927350"/>
              <a:ext cx="17225" cy="22450"/>
            </a:xfrm>
            <a:custGeom>
              <a:avLst/>
              <a:gdLst/>
              <a:ahLst/>
              <a:cxnLst/>
              <a:rect l="l" t="t" r="r" b="b"/>
              <a:pathLst>
                <a:path w="689" h="898" extrusionOk="0">
                  <a:moveTo>
                    <a:pt x="589" y="0"/>
                  </a:moveTo>
                  <a:lnTo>
                    <a:pt x="589" y="0"/>
                  </a:lnTo>
                  <a:cubicBezTo>
                    <a:pt x="593" y="29"/>
                    <a:pt x="595" y="57"/>
                    <a:pt x="595" y="87"/>
                  </a:cubicBezTo>
                  <a:cubicBezTo>
                    <a:pt x="595" y="379"/>
                    <a:pt x="435" y="614"/>
                    <a:pt x="237" y="614"/>
                  </a:cubicBezTo>
                  <a:cubicBezTo>
                    <a:pt x="146" y="614"/>
                    <a:pt x="62" y="563"/>
                    <a:pt x="1" y="479"/>
                  </a:cubicBezTo>
                  <a:lnTo>
                    <a:pt x="1" y="479"/>
                  </a:lnTo>
                  <a:cubicBezTo>
                    <a:pt x="34" y="716"/>
                    <a:pt x="173" y="897"/>
                    <a:pt x="340" y="897"/>
                  </a:cubicBezTo>
                  <a:cubicBezTo>
                    <a:pt x="532" y="897"/>
                    <a:pt x="688" y="659"/>
                    <a:pt x="688" y="371"/>
                  </a:cubicBezTo>
                  <a:cubicBezTo>
                    <a:pt x="688" y="224"/>
                    <a:pt x="651" y="94"/>
                    <a:pt x="58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693;p55">
              <a:extLst>
                <a:ext uri="{FF2B5EF4-FFF2-40B4-BE49-F238E27FC236}">
                  <a16:creationId xmlns:a16="http://schemas.microsoft.com/office/drawing/2014/main" id="{1399A685-D812-C8BA-1FE3-0D0303840BD0}"/>
                </a:ext>
              </a:extLst>
            </p:cNvPr>
            <p:cNvSpPr/>
            <p:nvPr/>
          </p:nvSpPr>
          <p:spPr>
            <a:xfrm>
              <a:off x="2237100" y="2812825"/>
              <a:ext cx="3575" cy="147150"/>
            </a:xfrm>
            <a:custGeom>
              <a:avLst/>
              <a:gdLst/>
              <a:ahLst/>
              <a:cxnLst/>
              <a:rect l="l" t="t" r="r" b="b"/>
              <a:pathLst>
                <a:path w="143" h="5886" extrusionOk="0">
                  <a:moveTo>
                    <a:pt x="72" y="1"/>
                  </a:moveTo>
                  <a:cubicBezTo>
                    <a:pt x="32" y="1"/>
                    <a:pt x="0" y="3344"/>
                    <a:pt x="0" y="3344"/>
                  </a:cubicBezTo>
                  <a:cubicBezTo>
                    <a:pt x="0" y="3344"/>
                    <a:pt x="15" y="4890"/>
                    <a:pt x="36" y="5880"/>
                  </a:cubicBezTo>
                  <a:cubicBezTo>
                    <a:pt x="62" y="5880"/>
                    <a:pt x="86" y="5882"/>
                    <a:pt x="107" y="5885"/>
                  </a:cubicBezTo>
                  <a:cubicBezTo>
                    <a:pt x="128" y="4896"/>
                    <a:pt x="143" y="3344"/>
                    <a:pt x="143" y="3344"/>
                  </a:cubicBezTo>
                  <a:cubicBezTo>
                    <a:pt x="143" y="3344"/>
                    <a:pt x="110" y="1"/>
                    <a:pt x="7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694;p55">
              <a:extLst>
                <a:ext uri="{FF2B5EF4-FFF2-40B4-BE49-F238E27FC236}">
                  <a16:creationId xmlns:a16="http://schemas.microsoft.com/office/drawing/2014/main" id="{B72161F1-8F32-F4B8-FF2C-29B9DA999021}"/>
                </a:ext>
              </a:extLst>
            </p:cNvPr>
            <p:cNvSpPr/>
            <p:nvPr/>
          </p:nvSpPr>
          <p:spPr>
            <a:xfrm>
              <a:off x="2356925" y="2799850"/>
              <a:ext cx="4525" cy="156950"/>
            </a:xfrm>
            <a:custGeom>
              <a:avLst/>
              <a:gdLst/>
              <a:ahLst/>
              <a:cxnLst/>
              <a:rect l="l" t="t" r="r" b="b"/>
              <a:pathLst>
                <a:path w="181" h="6278" extrusionOk="0">
                  <a:moveTo>
                    <a:pt x="36" y="0"/>
                  </a:moveTo>
                  <a:cubicBezTo>
                    <a:pt x="30" y="0"/>
                    <a:pt x="24" y="50"/>
                    <a:pt x="21" y="135"/>
                  </a:cubicBezTo>
                  <a:cubicBezTo>
                    <a:pt x="17" y="221"/>
                    <a:pt x="14" y="343"/>
                    <a:pt x="9" y="491"/>
                  </a:cubicBezTo>
                  <a:cubicBezTo>
                    <a:pt x="3" y="787"/>
                    <a:pt x="0" y="1179"/>
                    <a:pt x="2" y="1572"/>
                  </a:cubicBezTo>
                  <a:lnTo>
                    <a:pt x="20" y="3140"/>
                  </a:lnTo>
                  <a:cubicBezTo>
                    <a:pt x="20" y="3140"/>
                    <a:pt x="48" y="3923"/>
                    <a:pt x="78" y="4709"/>
                  </a:cubicBezTo>
                  <a:cubicBezTo>
                    <a:pt x="93" y="5100"/>
                    <a:pt x="105" y="5493"/>
                    <a:pt x="115" y="5787"/>
                  </a:cubicBezTo>
                  <a:cubicBezTo>
                    <a:pt x="127" y="6083"/>
                    <a:pt x="135" y="6278"/>
                    <a:pt x="145" y="6278"/>
                  </a:cubicBezTo>
                  <a:cubicBezTo>
                    <a:pt x="150" y="6278"/>
                    <a:pt x="155" y="6228"/>
                    <a:pt x="161" y="6142"/>
                  </a:cubicBezTo>
                  <a:cubicBezTo>
                    <a:pt x="164" y="6057"/>
                    <a:pt x="167" y="5935"/>
                    <a:pt x="172" y="5787"/>
                  </a:cubicBezTo>
                  <a:cubicBezTo>
                    <a:pt x="178" y="5492"/>
                    <a:pt x="181" y="5100"/>
                    <a:pt x="179" y="4708"/>
                  </a:cubicBezTo>
                  <a:lnTo>
                    <a:pt x="162" y="3138"/>
                  </a:lnTo>
                  <a:cubicBezTo>
                    <a:pt x="162" y="3138"/>
                    <a:pt x="134" y="2355"/>
                    <a:pt x="103" y="1570"/>
                  </a:cubicBezTo>
                  <a:cubicBezTo>
                    <a:pt x="88" y="1179"/>
                    <a:pt x="77" y="785"/>
                    <a:pt x="66" y="491"/>
                  </a:cubicBezTo>
                  <a:cubicBezTo>
                    <a:pt x="56" y="197"/>
                    <a:pt x="46" y="0"/>
                    <a:pt x="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695;p55">
              <a:extLst>
                <a:ext uri="{FF2B5EF4-FFF2-40B4-BE49-F238E27FC236}">
                  <a16:creationId xmlns:a16="http://schemas.microsoft.com/office/drawing/2014/main" id="{436E5E54-80A7-000C-DFF1-5A8F99C550BA}"/>
                </a:ext>
              </a:extLst>
            </p:cNvPr>
            <p:cNvSpPr/>
            <p:nvPr/>
          </p:nvSpPr>
          <p:spPr>
            <a:xfrm>
              <a:off x="2337200" y="2856175"/>
              <a:ext cx="15600" cy="3575"/>
            </a:xfrm>
            <a:custGeom>
              <a:avLst/>
              <a:gdLst/>
              <a:ahLst/>
              <a:cxnLst/>
              <a:rect l="l" t="t" r="r" b="b"/>
              <a:pathLst>
                <a:path w="624" h="143" extrusionOk="0">
                  <a:moveTo>
                    <a:pt x="312" y="1"/>
                  </a:moveTo>
                  <a:cubicBezTo>
                    <a:pt x="312" y="1"/>
                    <a:pt x="0" y="32"/>
                    <a:pt x="0" y="72"/>
                  </a:cubicBezTo>
                  <a:cubicBezTo>
                    <a:pt x="0" y="110"/>
                    <a:pt x="312" y="143"/>
                    <a:pt x="312" y="143"/>
                  </a:cubicBezTo>
                  <a:cubicBezTo>
                    <a:pt x="312" y="143"/>
                    <a:pt x="624" y="110"/>
                    <a:pt x="624" y="72"/>
                  </a:cubicBezTo>
                  <a:cubicBezTo>
                    <a:pt x="624" y="32"/>
                    <a:pt x="312" y="1"/>
                    <a:pt x="3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696;p55">
              <a:extLst>
                <a:ext uri="{FF2B5EF4-FFF2-40B4-BE49-F238E27FC236}">
                  <a16:creationId xmlns:a16="http://schemas.microsoft.com/office/drawing/2014/main" id="{84DE39A5-2376-E72E-182F-7E2CF35399DE}"/>
                </a:ext>
              </a:extLst>
            </p:cNvPr>
            <p:cNvSpPr/>
            <p:nvPr/>
          </p:nvSpPr>
          <p:spPr>
            <a:xfrm>
              <a:off x="2341225" y="2934900"/>
              <a:ext cx="15575" cy="3575"/>
            </a:xfrm>
            <a:custGeom>
              <a:avLst/>
              <a:gdLst/>
              <a:ahLst/>
              <a:cxnLst/>
              <a:rect l="l" t="t" r="r" b="b"/>
              <a:pathLst>
                <a:path w="623" h="143" extrusionOk="0">
                  <a:moveTo>
                    <a:pt x="311" y="0"/>
                  </a:moveTo>
                  <a:cubicBezTo>
                    <a:pt x="311" y="0"/>
                    <a:pt x="0" y="33"/>
                    <a:pt x="0" y="71"/>
                  </a:cubicBezTo>
                  <a:cubicBezTo>
                    <a:pt x="0" y="111"/>
                    <a:pt x="311" y="143"/>
                    <a:pt x="311" y="143"/>
                  </a:cubicBezTo>
                  <a:cubicBezTo>
                    <a:pt x="311" y="143"/>
                    <a:pt x="622" y="111"/>
                    <a:pt x="622" y="71"/>
                  </a:cubicBezTo>
                  <a:cubicBezTo>
                    <a:pt x="622" y="33"/>
                    <a:pt x="311" y="0"/>
                    <a:pt x="31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697;p55">
              <a:extLst>
                <a:ext uri="{FF2B5EF4-FFF2-40B4-BE49-F238E27FC236}">
                  <a16:creationId xmlns:a16="http://schemas.microsoft.com/office/drawing/2014/main" id="{643E7043-C7CF-8B40-180D-272E4E306262}"/>
                </a:ext>
              </a:extLst>
            </p:cNvPr>
            <p:cNvSpPr/>
            <p:nvPr/>
          </p:nvSpPr>
          <p:spPr>
            <a:xfrm>
              <a:off x="2187850" y="2741550"/>
              <a:ext cx="17200" cy="59200"/>
            </a:xfrm>
            <a:custGeom>
              <a:avLst/>
              <a:gdLst/>
              <a:ahLst/>
              <a:cxnLst/>
              <a:rect l="l" t="t" r="r" b="b"/>
              <a:pathLst>
                <a:path w="688" h="2368" extrusionOk="0">
                  <a:moveTo>
                    <a:pt x="670" y="0"/>
                  </a:moveTo>
                  <a:cubicBezTo>
                    <a:pt x="647" y="0"/>
                    <a:pt x="477" y="330"/>
                    <a:pt x="349" y="680"/>
                  </a:cubicBezTo>
                  <a:cubicBezTo>
                    <a:pt x="215" y="1033"/>
                    <a:pt x="126" y="1400"/>
                    <a:pt x="126" y="1400"/>
                  </a:cubicBezTo>
                  <a:cubicBezTo>
                    <a:pt x="126" y="1400"/>
                    <a:pt x="90" y="1569"/>
                    <a:pt x="60" y="1781"/>
                  </a:cubicBezTo>
                  <a:cubicBezTo>
                    <a:pt x="46" y="1887"/>
                    <a:pt x="32" y="2003"/>
                    <a:pt x="23" y="2114"/>
                  </a:cubicBezTo>
                  <a:cubicBezTo>
                    <a:pt x="23" y="2151"/>
                    <a:pt x="0" y="2272"/>
                    <a:pt x="29" y="2317"/>
                  </a:cubicBezTo>
                  <a:cubicBezTo>
                    <a:pt x="40" y="2341"/>
                    <a:pt x="60" y="2365"/>
                    <a:pt x="90" y="2368"/>
                  </a:cubicBezTo>
                  <a:cubicBezTo>
                    <a:pt x="110" y="2362"/>
                    <a:pt x="118" y="2351"/>
                    <a:pt x="140" y="2341"/>
                  </a:cubicBezTo>
                  <a:cubicBezTo>
                    <a:pt x="181" y="2277"/>
                    <a:pt x="218" y="2244"/>
                    <a:pt x="239" y="2225"/>
                  </a:cubicBezTo>
                  <a:cubicBezTo>
                    <a:pt x="266" y="2204"/>
                    <a:pt x="294" y="2188"/>
                    <a:pt x="318" y="2174"/>
                  </a:cubicBezTo>
                  <a:cubicBezTo>
                    <a:pt x="370" y="2147"/>
                    <a:pt x="416" y="2133"/>
                    <a:pt x="453" y="2126"/>
                  </a:cubicBezTo>
                  <a:cubicBezTo>
                    <a:pt x="530" y="2110"/>
                    <a:pt x="570" y="2117"/>
                    <a:pt x="571" y="2109"/>
                  </a:cubicBezTo>
                  <a:cubicBezTo>
                    <a:pt x="572" y="2104"/>
                    <a:pt x="549" y="2093"/>
                    <a:pt x="497" y="2093"/>
                  </a:cubicBezTo>
                  <a:cubicBezTo>
                    <a:pt x="483" y="2093"/>
                    <a:pt x="466" y="2094"/>
                    <a:pt x="447" y="2096"/>
                  </a:cubicBezTo>
                  <a:cubicBezTo>
                    <a:pt x="406" y="2097"/>
                    <a:pt x="352" y="2107"/>
                    <a:pt x="294" y="2132"/>
                  </a:cubicBezTo>
                  <a:cubicBezTo>
                    <a:pt x="239" y="2150"/>
                    <a:pt x="153" y="2216"/>
                    <a:pt x="137" y="2237"/>
                  </a:cubicBezTo>
                  <a:cubicBezTo>
                    <a:pt x="130" y="2243"/>
                    <a:pt x="126" y="2251"/>
                    <a:pt x="118" y="2253"/>
                  </a:cubicBezTo>
                  <a:cubicBezTo>
                    <a:pt x="108" y="2247"/>
                    <a:pt x="104" y="2233"/>
                    <a:pt x="104" y="2223"/>
                  </a:cubicBezTo>
                  <a:cubicBezTo>
                    <a:pt x="107" y="2193"/>
                    <a:pt x="111" y="2197"/>
                    <a:pt x="121" y="2129"/>
                  </a:cubicBezTo>
                  <a:cubicBezTo>
                    <a:pt x="138" y="2019"/>
                    <a:pt x="158" y="1905"/>
                    <a:pt x="180" y="1803"/>
                  </a:cubicBezTo>
                  <a:cubicBezTo>
                    <a:pt x="221" y="1596"/>
                    <a:pt x="264" y="1433"/>
                    <a:pt x="264" y="1433"/>
                  </a:cubicBezTo>
                  <a:cubicBezTo>
                    <a:pt x="264" y="1433"/>
                    <a:pt x="335" y="1068"/>
                    <a:pt x="443" y="712"/>
                  </a:cubicBezTo>
                  <a:cubicBezTo>
                    <a:pt x="548" y="356"/>
                    <a:pt x="688" y="9"/>
                    <a:pt x="671" y="1"/>
                  </a:cubicBezTo>
                  <a:cubicBezTo>
                    <a:pt x="670" y="0"/>
                    <a:pt x="670" y="0"/>
                    <a:pt x="6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698;p55">
              <a:extLst>
                <a:ext uri="{FF2B5EF4-FFF2-40B4-BE49-F238E27FC236}">
                  <a16:creationId xmlns:a16="http://schemas.microsoft.com/office/drawing/2014/main" id="{796025F2-7F4A-8ECD-9334-723AD1C0A16F}"/>
                </a:ext>
              </a:extLst>
            </p:cNvPr>
            <p:cNvSpPr/>
            <p:nvPr/>
          </p:nvSpPr>
          <p:spPr>
            <a:xfrm>
              <a:off x="2380575" y="2731575"/>
              <a:ext cx="29225" cy="52825"/>
            </a:xfrm>
            <a:custGeom>
              <a:avLst/>
              <a:gdLst/>
              <a:ahLst/>
              <a:cxnLst/>
              <a:rect l="l" t="t" r="r" b="b"/>
              <a:pathLst>
                <a:path w="1169" h="2113" extrusionOk="0">
                  <a:moveTo>
                    <a:pt x="11" y="1"/>
                  </a:moveTo>
                  <a:cubicBezTo>
                    <a:pt x="8" y="1"/>
                    <a:pt x="7" y="1"/>
                    <a:pt x="6" y="2"/>
                  </a:cubicBezTo>
                  <a:cubicBezTo>
                    <a:pt x="1" y="11"/>
                    <a:pt x="76" y="52"/>
                    <a:pt x="156" y="145"/>
                  </a:cubicBezTo>
                  <a:cubicBezTo>
                    <a:pt x="236" y="237"/>
                    <a:pt x="314" y="383"/>
                    <a:pt x="391" y="532"/>
                  </a:cubicBezTo>
                  <a:cubicBezTo>
                    <a:pt x="546" y="830"/>
                    <a:pt x="677" y="1137"/>
                    <a:pt x="677" y="1137"/>
                  </a:cubicBezTo>
                  <a:cubicBezTo>
                    <a:pt x="677" y="1137"/>
                    <a:pt x="677" y="1136"/>
                    <a:pt x="677" y="1136"/>
                  </a:cubicBezTo>
                  <a:lnTo>
                    <a:pt x="677" y="1136"/>
                  </a:lnTo>
                  <a:cubicBezTo>
                    <a:pt x="682" y="1136"/>
                    <a:pt x="1037" y="1899"/>
                    <a:pt x="1017" y="1899"/>
                  </a:cubicBezTo>
                  <a:cubicBezTo>
                    <a:pt x="1016" y="1899"/>
                    <a:pt x="1014" y="1897"/>
                    <a:pt x="1010" y="1891"/>
                  </a:cubicBezTo>
                  <a:cubicBezTo>
                    <a:pt x="987" y="1869"/>
                    <a:pt x="961" y="1852"/>
                    <a:pt x="937" y="1840"/>
                  </a:cubicBezTo>
                  <a:cubicBezTo>
                    <a:pt x="913" y="1831"/>
                    <a:pt x="878" y="1820"/>
                    <a:pt x="857" y="1820"/>
                  </a:cubicBezTo>
                  <a:cubicBezTo>
                    <a:pt x="856" y="1820"/>
                    <a:pt x="854" y="1820"/>
                    <a:pt x="853" y="1820"/>
                  </a:cubicBezTo>
                  <a:cubicBezTo>
                    <a:pt x="806" y="1823"/>
                    <a:pt x="795" y="1834"/>
                    <a:pt x="795" y="1837"/>
                  </a:cubicBezTo>
                  <a:cubicBezTo>
                    <a:pt x="796" y="1842"/>
                    <a:pt x="811" y="1839"/>
                    <a:pt x="853" y="1846"/>
                  </a:cubicBezTo>
                  <a:cubicBezTo>
                    <a:pt x="876" y="1850"/>
                    <a:pt x="892" y="1854"/>
                    <a:pt x="933" y="1879"/>
                  </a:cubicBezTo>
                  <a:cubicBezTo>
                    <a:pt x="970" y="1900"/>
                    <a:pt x="1024" y="1961"/>
                    <a:pt x="1127" y="2085"/>
                  </a:cubicBezTo>
                  <a:cubicBezTo>
                    <a:pt x="1134" y="2088"/>
                    <a:pt x="1141" y="2089"/>
                    <a:pt x="1151" y="2096"/>
                  </a:cubicBezTo>
                  <a:cubicBezTo>
                    <a:pt x="1154" y="2101"/>
                    <a:pt x="1157" y="2102"/>
                    <a:pt x="1162" y="2108"/>
                  </a:cubicBezTo>
                  <a:cubicBezTo>
                    <a:pt x="1164" y="2109"/>
                    <a:pt x="1167" y="2113"/>
                    <a:pt x="1168" y="2113"/>
                  </a:cubicBezTo>
                  <a:cubicBezTo>
                    <a:pt x="1168" y="2113"/>
                    <a:pt x="1168" y="2112"/>
                    <a:pt x="1168" y="2111"/>
                  </a:cubicBezTo>
                  <a:lnTo>
                    <a:pt x="1162" y="2091"/>
                  </a:lnTo>
                  <a:cubicBezTo>
                    <a:pt x="1145" y="2032"/>
                    <a:pt x="1125" y="1965"/>
                    <a:pt x="1104" y="1891"/>
                  </a:cubicBezTo>
                  <a:cubicBezTo>
                    <a:pt x="1081" y="1823"/>
                    <a:pt x="1057" y="1748"/>
                    <a:pt x="1033" y="1671"/>
                  </a:cubicBezTo>
                  <a:cubicBezTo>
                    <a:pt x="1011" y="1614"/>
                    <a:pt x="991" y="1555"/>
                    <a:pt x="973" y="1499"/>
                  </a:cubicBezTo>
                  <a:cubicBezTo>
                    <a:pt x="890" y="1272"/>
                    <a:pt x="805" y="1077"/>
                    <a:pt x="805" y="1077"/>
                  </a:cubicBezTo>
                  <a:cubicBezTo>
                    <a:pt x="805" y="1077"/>
                    <a:pt x="657" y="771"/>
                    <a:pt x="478" y="482"/>
                  </a:cubicBezTo>
                  <a:cubicBezTo>
                    <a:pt x="391" y="338"/>
                    <a:pt x="294" y="193"/>
                    <a:pt x="194" y="105"/>
                  </a:cubicBezTo>
                  <a:cubicBezTo>
                    <a:pt x="109" y="29"/>
                    <a:pt x="30"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699;p55">
              <a:extLst>
                <a:ext uri="{FF2B5EF4-FFF2-40B4-BE49-F238E27FC236}">
                  <a16:creationId xmlns:a16="http://schemas.microsoft.com/office/drawing/2014/main" id="{F355065F-8888-3C11-F0C1-4CE9C7C4C604}"/>
                </a:ext>
              </a:extLst>
            </p:cNvPr>
            <p:cNvSpPr/>
            <p:nvPr/>
          </p:nvSpPr>
          <p:spPr>
            <a:xfrm>
              <a:off x="2038025" y="2813525"/>
              <a:ext cx="36675" cy="66375"/>
            </a:xfrm>
            <a:custGeom>
              <a:avLst/>
              <a:gdLst/>
              <a:ahLst/>
              <a:cxnLst/>
              <a:rect l="l" t="t" r="r" b="b"/>
              <a:pathLst>
                <a:path w="1467" h="2655" extrusionOk="0">
                  <a:moveTo>
                    <a:pt x="1459" y="0"/>
                  </a:moveTo>
                  <a:cubicBezTo>
                    <a:pt x="1444" y="0"/>
                    <a:pt x="1358" y="41"/>
                    <a:pt x="1253" y="122"/>
                  </a:cubicBezTo>
                  <a:cubicBezTo>
                    <a:pt x="1135" y="212"/>
                    <a:pt x="1004" y="361"/>
                    <a:pt x="899" y="525"/>
                  </a:cubicBezTo>
                  <a:cubicBezTo>
                    <a:pt x="792" y="689"/>
                    <a:pt x="707" y="862"/>
                    <a:pt x="647" y="995"/>
                  </a:cubicBezTo>
                  <a:cubicBezTo>
                    <a:pt x="587" y="1126"/>
                    <a:pt x="549" y="1213"/>
                    <a:pt x="549" y="1213"/>
                  </a:cubicBezTo>
                  <a:cubicBezTo>
                    <a:pt x="549" y="1213"/>
                    <a:pt x="1" y="2640"/>
                    <a:pt x="36" y="2655"/>
                  </a:cubicBezTo>
                  <a:cubicBezTo>
                    <a:pt x="36" y="2655"/>
                    <a:pt x="37" y="2655"/>
                    <a:pt x="37" y="2655"/>
                  </a:cubicBezTo>
                  <a:cubicBezTo>
                    <a:pt x="80" y="2655"/>
                    <a:pt x="680" y="1267"/>
                    <a:pt x="680" y="1267"/>
                  </a:cubicBezTo>
                  <a:cubicBezTo>
                    <a:pt x="680" y="1267"/>
                    <a:pt x="715" y="1180"/>
                    <a:pt x="766" y="1046"/>
                  </a:cubicBezTo>
                  <a:cubicBezTo>
                    <a:pt x="819" y="915"/>
                    <a:pt x="893" y="740"/>
                    <a:pt x="984" y="576"/>
                  </a:cubicBezTo>
                  <a:cubicBezTo>
                    <a:pt x="1075" y="413"/>
                    <a:pt x="1188" y="262"/>
                    <a:pt x="1289" y="164"/>
                  </a:cubicBezTo>
                  <a:cubicBezTo>
                    <a:pt x="1388" y="64"/>
                    <a:pt x="1467" y="13"/>
                    <a:pt x="1461" y="1"/>
                  </a:cubicBezTo>
                  <a:cubicBezTo>
                    <a:pt x="1461" y="1"/>
                    <a:pt x="1460" y="0"/>
                    <a:pt x="145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700;p55">
              <a:extLst>
                <a:ext uri="{FF2B5EF4-FFF2-40B4-BE49-F238E27FC236}">
                  <a16:creationId xmlns:a16="http://schemas.microsoft.com/office/drawing/2014/main" id="{BD13FA14-F97E-1F60-38EC-C4EF73459974}"/>
                </a:ext>
              </a:extLst>
            </p:cNvPr>
            <p:cNvSpPr/>
            <p:nvPr/>
          </p:nvSpPr>
          <p:spPr>
            <a:xfrm>
              <a:off x="2079850" y="2804300"/>
              <a:ext cx="9475" cy="5525"/>
            </a:xfrm>
            <a:custGeom>
              <a:avLst/>
              <a:gdLst/>
              <a:ahLst/>
              <a:cxnLst/>
              <a:rect l="l" t="t" r="r" b="b"/>
              <a:pathLst>
                <a:path w="379" h="221" extrusionOk="0">
                  <a:moveTo>
                    <a:pt x="228" y="160"/>
                  </a:moveTo>
                  <a:cubicBezTo>
                    <a:pt x="228" y="160"/>
                    <a:pt x="228" y="160"/>
                    <a:pt x="228" y="160"/>
                  </a:cubicBezTo>
                  <a:cubicBezTo>
                    <a:pt x="228" y="160"/>
                    <a:pt x="228" y="160"/>
                    <a:pt x="228" y="160"/>
                  </a:cubicBezTo>
                  <a:close/>
                  <a:moveTo>
                    <a:pt x="328" y="0"/>
                  </a:moveTo>
                  <a:cubicBezTo>
                    <a:pt x="264" y="0"/>
                    <a:pt x="156" y="33"/>
                    <a:pt x="157" y="36"/>
                  </a:cubicBezTo>
                  <a:cubicBezTo>
                    <a:pt x="157" y="36"/>
                    <a:pt x="157" y="36"/>
                    <a:pt x="156" y="36"/>
                  </a:cubicBezTo>
                  <a:cubicBezTo>
                    <a:pt x="148" y="36"/>
                    <a:pt x="0" y="184"/>
                    <a:pt x="34" y="217"/>
                  </a:cubicBezTo>
                  <a:cubicBezTo>
                    <a:pt x="37" y="219"/>
                    <a:pt x="42" y="220"/>
                    <a:pt x="48" y="220"/>
                  </a:cubicBezTo>
                  <a:cubicBezTo>
                    <a:pt x="92" y="220"/>
                    <a:pt x="216" y="159"/>
                    <a:pt x="227" y="159"/>
                  </a:cubicBezTo>
                  <a:cubicBezTo>
                    <a:pt x="227" y="159"/>
                    <a:pt x="228" y="159"/>
                    <a:pt x="228" y="160"/>
                  </a:cubicBezTo>
                  <a:lnTo>
                    <a:pt x="228" y="160"/>
                  </a:lnTo>
                  <a:cubicBezTo>
                    <a:pt x="225" y="153"/>
                    <a:pt x="379" y="50"/>
                    <a:pt x="372" y="17"/>
                  </a:cubicBezTo>
                  <a:cubicBezTo>
                    <a:pt x="369" y="5"/>
                    <a:pt x="352" y="0"/>
                    <a:pt x="3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701;p55">
              <a:extLst>
                <a:ext uri="{FF2B5EF4-FFF2-40B4-BE49-F238E27FC236}">
                  <a16:creationId xmlns:a16="http://schemas.microsoft.com/office/drawing/2014/main" id="{824F2BE1-C714-3071-1E93-A6E724DF10D5}"/>
                </a:ext>
              </a:extLst>
            </p:cNvPr>
            <p:cNvSpPr/>
            <p:nvPr/>
          </p:nvSpPr>
          <p:spPr>
            <a:xfrm>
              <a:off x="2121875" y="2785800"/>
              <a:ext cx="12575" cy="5525"/>
            </a:xfrm>
            <a:custGeom>
              <a:avLst/>
              <a:gdLst/>
              <a:ahLst/>
              <a:cxnLst/>
              <a:rect l="l" t="t" r="r" b="b"/>
              <a:pathLst>
                <a:path w="503" h="221" extrusionOk="0">
                  <a:moveTo>
                    <a:pt x="335" y="1"/>
                  </a:moveTo>
                  <a:cubicBezTo>
                    <a:pt x="271" y="1"/>
                    <a:pt x="215" y="13"/>
                    <a:pt x="215" y="13"/>
                  </a:cubicBezTo>
                  <a:cubicBezTo>
                    <a:pt x="215" y="13"/>
                    <a:pt x="148" y="43"/>
                    <a:pt x="93" y="93"/>
                  </a:cubicBezTo>
                  <a:cubicBezTo>
                    <a:pt x="36" y="141"/>
                    <a:pt x="0" y="205"/>
                    <a:pt x="14" y="218"/>
                  </a:cubicBezTo>
                  <a:cubicBezTo>
                    <a:pt x="17" y="219"/>
                    <a:pt x="20" y="220"/>
                    <a:pt x="23" y="220"/>
                  </a:cubicBezTo>
                  <a:cubicBezTo>
                    <a:pt x="45" y="220"/>
                    <a:pt x="94" y="195"/>
                    <a:pt x="144" y="178"/>
                  </a:cubicBezTo>
                  <a:cubicBezTo>
                    <a:pt x="204" y="157"/>
                    <a:pt x="259" y="147"/>
                    <a:pt x="259" y="147"/>
                  </a:cubicBezTo>
                  <a:cubicBezTo>
                    <a:pt x="259" y="147"/>
                    <a:pt x="313" y="120"/>
                    <a:pt x="372" y="102"/>
                  </a:cubicBezTo>
                  <a:cubicBezTo>
                    <a:pt x="429" y="83"/>
                    <a:pt x="496" y="74"/>
                    <a:pt x="498" y="54"/>
                  </a:cubicBezTo>
                  <a:cubicBezTo>
                    <a:pt x="503" y="34"/>
                    <a:pt x="436" y="7"/>
                    <a:pt x="362" y="1"/>
                  </a:cubicBezTo>
                  <a:cubicBezTo>
                    <a:pt x="353" y="1"/>
                    <a:pt x="344" y="1"/>
                    <a:pt x="33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702;p55">
              <a:extLst>
                <a:ext uri="{FF2B5EF4-FFF2-40B4-BE49-F238E27FC236}">
                  <a16:creationId xmlns:a16="http://schemas.microsoft.com/office/drawing/2014/main" id="{053CB200-B2EA-2020-528F-13821ED843E3}"/>
                </a:ext>
              </a:extLst>
            </p:cNvPr>
            <p:cNvSpPr/>
            <p:nvPr/>
          </p:nvSpPr>
          <p:spPr>
            <a:xfrm>
              <a:off x="2498375" y="2800075"/>
              <a:ext cx="56950" cy="69825"/>
            </a:xfrm>
            <a:custGeom>
              <a:avLst/>
              <a:gdLst/>
              <a:ahLst/>
              <a:cxnLst/>
              <a:rect l="l" t="t" r="r" b="b"/>
              <a:pathLst>
                <a:path w="2278" h="2793" extrusionOk="0">
                  <a:moveTo>
                    <a:pt x="10" y="1"/>
                  </a:moveTo>
                  <a:cubicBezTo>
                    <a:pt x="7" y="1"/>
                    <a:pt x="5" y="1"/>
                    <a:pt x="5" y="3"/>
                  </a:cubicBezTo>
                  <a:cubicBezTo>
                    <a:pt x="0" y="13"/>
                    <a:pt x="106" y="62"/>
                    <a:pt x="251" y="152"/>
                  </a:cubicBezTo>
                  <a:cubicBezTo>
                    <a:pt x="397" y="240"/>
                    <a:pt x="582" y="374"/>
                    <a:pt x="752" y="528"/>
                  </a:cubicBezTo>
                  <a:cubicBezTo>
                    <a:pt x="1091" y="831"/>
                    <a:pt x="1345" y="1211"/>
                    <a:pt x="1345" y="1211"/>
                  </a:cubicBezTo>
                  <a:cubicBezTo>
                    <a:pt x="1345" y="1211"/>
                    <a:pt x="1617" y="1574"/>
                    <a:pt x="1835" y="1980"/>
                  </a:cubicBezTo>
                  <a:cubicBezTo>
                    <a:pt x="2055" y="2377"/>
                    <a:pt x="2245" y="2793"/>
                    <a:pt x="2269" y="2793"/>
                  </a:cubicBezTo>
                  <a:cubicBezTo>
                    <a:pt x="2269" y="2793"/>
                    <a:pt x="2269" y="2793"/>
                    <a:pt x="2269" y="2793"/>
                  </a:cubicBezTo>
                  <a:cubicBezTo>
                    <a:pt x="2278" y="2788"/>
                    <a:pt x="2242" y="2680"/>
                    <a:pt x="2177" y="2515"/>
                  </a:cubicBezTo>
                  <a:cubicBezTo>
                    <a:pt x="2114" y="2353"/>
                    <a:pt x="2023" y="2141"/>
                    <a:pt x="1923" y="1931"/>
                  </a:cubicBezTo>
                  <a:cubicBezTo>
                    <a:pt x="1824" y="1721"/>
                    <a:pt x="1713" y="1519"/>
                    <a:pt x="1620" y="1369"/>
                  </a:cubicBezTo>
                  <a:cubicBezTo>
                    <a:pt x="1528" y="1221"/>
                    <a:pt x="1459" y="1126"/>
                    <a:pt x="1459" y="1126"/>
                  </a:cubicBezTo>
                  <a:cubicBezTo>
                    <a:pt x="1459" y="1126"/>
                    <a:pt x="1183" y="743"/>
                    <a:pt x="816" y="450"/>
                  </a:cubicBezTo>
                  <a:cubicBezTo>
                    <a:pt x="477" y="163"/>
                    <a:pt x="60" y="1"/>
                    <a:pt x="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703;p55">
              <a:extLst>
                <a:ext uri="{FF2B5EF4-FFF2-40B4-BE49-F238E27FC236}">
                  <a16:creationId xmlns:a16="http://schemas.microsoft.com/office/drawing/2014/main" id="{C777CB36-7CE2-E2F3-3BB0-A6D3C8E91274}"/>
                </a:ext>
              </a:extLst>
            </p:cNvPr>
            <p:cNvSpPr/>
            <p:nvPr/>
          </p:nvSpPr>
          <p:spPr>
            <a:xfrm>
              <a:off x="2555800" y="2878825"/>
              <a:ext cx="7600" cy="10550"/>
            </a:xfrm>
            <a:custGeom>
              <a:avLst/>
              <a:gdLst/>
              <a:ahLst/>
              <a:cxnLst/>
              <a:rect l="l" t="t" r="r" b="b"/>
              <a:pathLst>
                <a:path w="304" h="422" extrusionOk="0">
                  <a:moveTo>
                    <a:pt x="40" y="0"/>
                  </a:moveTo>
                  <a:cubicBezTo>
                    <a:pt x="38" y="0"/>
                    <a:pt x="36" y="0"/>
                    <a:pt x="35" y="1"/>
                  </a:cubicBezTo>
                  <a:cubicBezTo>
                    <a:pt x="1" y="21"/>
                    <a:pt x="90" y="246"/>
                    <a:pt x="90" y="246"/>
                  </a:cubicBezTo>
                  <a:cubicBezTo>
                    <a:pt x="90" y="246"/>
                    <a:pt x="223" y="421"/>
                    <a:pt x="265" y="421"/>
                  </a:cubicBezTo>
                  <a:cubicBezTo>
                    <a:pt x="268" y="421"/>
                    <a:pt x="270" y="421"/>
                    <a:pt x="271" y="420"/>
                  </a:cubicBezTo>
                  <a:cubicBezTo>
                    <a:pt x="304" y="400"/>
                    <a:pt x="214" y="176"/>
                    <a:pt x="214" y="176"/>
                  </a:cubicBezTo>
                  <a:cubicBezTo>
                    <a:pt x="214" y="176"/>
                    <a:pt x="81"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704;p55">
              <a:extLst>
                <a:ext uri="{FF2B5EF4-FFF2-40B4-BE49-F238E27FC236}">
                  <a16:creationId xmlns:a16="http://schemas.microsoft.com/office/drawing/2014/main" id="{B8901454-0FCD-CE9B-993A-6D205E00054B}"/>
                </a:ext>
              </a:extLst>
            </p:cNvPr>
            <p:cNvSpPr/>
            <p:nvPr/>
          </p:nvSpPr>
          <p:spPr>
            <a:xfrm>
              <a:off x="2272850" y="2821850"/>
              <a:ext cx="46900" cy="8300"/>
            </a:xfrm>
            <a:custGeom>
              <a:avLst/>
              <a:gdLst/>
              <a:ahLst/>
              <a:cxnLst/>
              <a:rect l="l" t="t" r="r" b="b"/>
              <a:pathLst>
                <a:path w="1876" h="332" extrusionOk="0">
                  <a:moveTo>
                    <a:pt x="1860" y="1"/>
                  </a:moveTo>
                  <a:cubicBezTo>
                    <a:pt x="1821" y="1"/>
                    <a:pt x="1620" y="87"/>
                    <a:pt x="1406" y="129"/>
                  </a:cubicBezTo>
                  <a:cubicBezTo>
                    <a:pt x="1177" y="181"/>
                    <a:pt x="943" y="188"/>
                    <a:pt x="943" y="188"/>
                  </a:cubicBezTo>
                  <a:cubicBezTo>
                    <a:pt x="943" y="188"/>
                    <a:pt x="825" y="202"/>
                    <a:pt x="671" y="202"/>
                  </a:cubicBezTo>
                  <a:cubicBezTo>
                    <a:pt x="610" y="202"/>
                    <a:pt x="544" y="200"/>
                    <a:pt x="478" y="194"/>
                  </a:cubicBezTo>
                  <a:cubicBezTo>
                    <a:pt x="272" y="178"/>
                    <a:pt x="70" y="125"/>
                    <a:pt x="20" y="125"/>
                  </a:cubicBezTo>
                  <a:cubicBezTo>
                    <a:pt x="13" y="125"/>
                    <a:pt x="9" y="126"/>
                    <a:pt x="8" y="128"/>
                  </a:cubicBezTo>
                  <a:cubicBezTo>
                    <a:pt x="1" y="145"/>
                    <a:pt x="223" y="249"/>
                    <a:pt x="465" y="293"/>
                  </a:cubicBezTo>
                  <a:cubicBezTo>
                    <a:pt x="629" y="326"/>
                    <a:pt x="797" y="331"/>
                    <a:pt x="887" y="331"/>
                  </a:cubicBezTo>
                  <a:cubicBezTo>
                    <a:pt x="929" y="331"/>
                    <a:pt x="955" y="330"/>
                    <a:pt x="955" y="330"/>
                  </a:cubicBezTo>
                  <a:cubicBezTo>
                    <a:pt x="955" y="330"/>
                    <a:pt x="1201" y="307"/>
                    <a:pt x="1434" y="228"/>
                  </a:cubicBezTo>
                  <a:cubicBezTo>
                    <a:pt x="1669" y="151"/>
                    <a:pt x="1876" y="20"/>
                    <a:pt x="1866" y="3"/>
                  </a:cubicBezTo>
                  <a:cubicBezTo>
                    <a:pt x="1865" y="1"/>
                    <a:pt x="1863" y="1"/>
                    <a:pt x="18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705;p55">
              <a:extLst>
                <a:ext uri="{FF2B5EF4-FFF2-40B4-BE49-F238E27FC236}">
                  <a16:creationId xmlns:a16="http://schemas.microsoft.com/office/drawing/2014/main" id="{90BB7DDA-00C2-20AE-9355-770C54A4028C}"/>
                </a:ext>
              </a:extLst>
            </p:cNvPr>
            <p:cNvSpPr/>
            <p:nvPr/>
          </p:nvSpPr>
          <p:spPr>
            <a:xfrm>
              <a:off x="2019600" y="2151600"/>
              <a:ext cx="506225" cy="324550"/>
            </a:xfrm>
            <a:custGeom>
              <a:avLst/>
              <a:gdLst/>
              <a:ahLst/>
              <a:cxnLst/>
              <a:rect l="l" t="t" r="r" b="b"/>
              <a:pathLst>
                <a:path w="20249" h="12982" extrusionOk="0">
                  <a:moveTo>
                    <a:pt x="20082" y="7524"/>
                  </a:moveTo>
                  <a:cubicBezTo>
                    <a:pt x="19913" y="6077"/>
                    <a:pt x="19016" y="4593"/>
                    <a:pt x="18067" y="3545"/>
                  </a:cubicBezTo>
                  <a:cubicBezTo>
                    <a:pt x="16052" y="1322"/>
                    <a:pt x="13025" y="375"/>
                    <a:pt x="10181" y="234"/>
                  </a:cubicBezTo>
                  <a:cubicBezTo>
                    <a:pt x="5485" y="1"/>
                    <a:pt x="0" y="4674"/>
                    <a:pt x="1004" y="9898"/>
                  </a:cubicBezTo>
                  <a:cubicBezTo>
                    <a:pt x="1186" y="10839"/>
                    <a:pt x="1491" y="11757"/>
                    <a:pt x="1594" y="12712"/>
                  </a:cubicBezTo>
                  <a:cubicBezTo>
                    <a:pt x="1602" y="12776"/>
                    <a:pt x="1607" y="12843"/>
                    <a:pt x="1614" y="12909"/>
                  </a:cubicBezTo>
                  <a:cubicBezTo>
                    <a:pt x="1634" y="12933"/>
                    <a:pt x="1651" y="12958"/>
                    <a:pt x="1671" y="12981"/>
                  </a:cubicBezTo>
                  <a:cubicBezTo>
                    <a:pt x="1671" y="12981"/>
                    <a:pt x="2312" y="11730"/>
                    <a:pt x="1708" y="10365"/>
                  </a:cubicBezTo>
                  <a:cubicBezTo>
                    <a:pt x="1708" y="10365"/>
                    <a:pt x="3253" y="8319"/>
                    <a:pt x="2235" y="7030"/>
                  </a:cubicBezTo>
                  <a:cubicBezTo>
                    <a:pt x="2235" y="7030"/>
                    <a:pt x="4608" y="6877"/>
                    <a:pt x="5700" y="5588"/>
                  </a:cubicBezTo>
                  <a:cubicBezTo>
                    <a:pt x="5700" y="5588"/>
                    <a:pt x="8901" y="7181"/>
                    <a:pt x="11950" y="4640"/>
                  </a:cubicBezTo>
                  <a:cubicBezTo>
                    <a:pt x="11950" y="4640"/>
                    <a:pt x="13043" y="7065"/>
                    <a:pt x="16131" y="5246"/>
                  </a:cubicBezTo>
                  <a:cubicBezTo>
                    <a:pt x="16131" y="5246"/>
                    <a:pt x="16508" y="7027"/>
                    <a:pt x="18767" y="7407"/>
                  </a:cubicBezTo>
                  <a:cubicBezTo>
                    <a:pt x="18767" y="7407"/>
                    <a:pt x="18126" y="9415"/>
                    <a:pt x="19783" y="10514"/>
                  </a:cubicBezTo>
                  <a:cubicBezTo>
                    <a:pt x="19783" y="10514"/>
                    <a:pt x="19520" y="12173"/>
                    <a:pt x="19655" y="12981"/>
                  </a:cubicBezTo>
                  <a:cubicBezTo>
                    <a:pt x="19669" y="12577"/>
                    <a:pt x="19698" y="12177"/>
                    <a:pt x="19751" y="11767"/>
                  </a:cubicBezTo>
                  <a:cubicBezTo>
                    <a:pt x="19933" y="10365"/>
                    <a:pt x="20249" y="8947"/>
                    <a:pt x="20082" y="752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706;p55">
              <a:extLst>
                <a:ext uri="{FF2B5EF4-FFF2-40B4-BE49-F238E27FC236}">
                  <a16:creationId xmlns:a16="http://schemas.microsoft.com/office/drawing/2014/main" id="{9702E7F9-85C0-FCC3-CA74-FFE9B640355E}"/>
                </a:ext>
              </a:extLst>
            </p:cNvPr>
            <p:cNvSpPr/>
            <p:nvPr/>
          </p:nvSpPr>
          <p:spPr>
            <a:xfrm>
              <a:off x="1993050" y="2038075"/>
              <a:ext cx="600725" cy="436875"/>
            </a:xfrm>
            <a:custGeom>
              <a:avLst/>
              <a:gdLst/>
              <a:ahLst/>
              <a:cxnLst/>
              <a:rect l="l" t="t" r="r" b="b"/>
              <a:pathLst>
                <a:path w="24029" h="17475" extrusionOk="0">
                  <a:moveTo>
                    <a:pt x="8158" y="0"/>
                  </a:moveTo>
                  <a:cubicBezTo>
                    <a:pt x="7722" y="0"/>
                    <a:pt x="7295" y="84"/>
                    <a:pt x="6891" y="279"/>
                  </a:cubicBezTo>
                  <a:cubicBezTo>
                    <a:pt x="4621" y="1375"/>
                    <a:pt x="5610" y="2856"/>
                    <a:pt x="5610" y="2856"/>
                  </a:cubicBezTo>
                  <a:cubicBezTo>
                    <a:pt x="5610" y="2856"/>
                    <a:pt x="4904" y="2540"/>
                    <a:pt x="4023" y="2540"/>
                  </a:cubicBezTo>
                  <a:cubicBezTo>
                    <a:pt x="3263" y="2540"/>
                    <a:pt x="2374" y="2775"/>
                    <a:pt x="1694" y="3652"/>
                  </a:cubicBezTo>
                  <a:cubicBezTo>
                    <a:pt x="227" y="5547"/>
                    <a:pt x="1657" y="6647"/>
                    <a:pt x="1657" y="6647"/>
                  </a:cubicBezTo>
                  <a:cubicBezTo>
                    <a:pt x="1657" y="6647"/>
                    <a:pt x="76" y="7063"/>
                    <a:pt x="37" y="8619"/>
                  </a:cubicBezTo>
                  <a:cubicBezTo>
                    <a:pt x="0" y="10172"/>
                    <a:pt x="1468" y="10969"/>
                    <a:pt x="1468" y="10969"/>
                  </a:cubicBezTo>
                  <a:cubicBezTo>
                    <a:pt x="1468" y="10969"/>
                    <a:pt x="1131" y="15252"/>
                    <a:pt x="2674" y="17072"/>
                  </a:cubicBezTo>
                  <a:cubicBezTo>
                    <a:pt x="2674" y="17072"/>
                    <a:pt x="3313" y="15821"/>
                    <a:pt x="2711" y="14456"/>
                  </a:cubicBezTo>
                  <a:cubicBezTo>
                    <a:pt x="2711" y="14456"/>
                    <a:pt x="4255" y="12411"/>
                    <a:pt x="3237" y="11120"/>
                  </a:cubicBezTo>
                  <a:cubicBezTo>
                    <a:pt x="3237" y="11120"/>
                    <a:pt x="5609" y="10969"/>
                    <a:pt x="6702" y="9679"/>
                  </a:cubicBezTo>
                  <a:cubicBezTo>
                    <a:pt x="6702" y="9679"/>
                    <a:pt x="7692" y="10172"/>
                    <a:pt x="9096" y="10172"/>
                  </a:cubicBezTo>
                  <a:cubicBezTo>
                    <a:pt x="10216" y="10172"/>
                    <a:pt x="11599" y="9858"/>
                    <a:pt x="12952" y="8731"/>
                  </a:cubicBezTo>
                  <a:cubicBezTo>
                    <a:pt x="12952" y="8731"/>
                    <a:pt x="13530" y="10013"/>
                    <a:pt x="15033" y="10013"/>
                  </a:cubicBezTo>
                  <a:cubicBezTo>
                    <a:pt x="15596" y="10013"/>
                    <a:pt x="16290" y="9833"/>
                    <a:pt x="17132" y="9337"/>
                  </a:cubicBezTo>
                  <a:cubicBezTo>
                    <a:pt x="17139" y="9337"/>
                    <a:pt x="17514" y="11118"/>
                    <a:pt x="19773" y="11497"/>
                  </a:cubicBezTo>
                  <a:cubicBezTo>
                    <a:pt x="19773" y="11497"/>
                    <a:pt x="19133" y="13505"/>
                    <a:pt x="20790" y="14606"/>
                  </a:cubicBezTo>
                  <a:cubicBezTo>
                    <a:pt x="20790" y="14606"/>
                    <a:pt x="20405" y="17023"/>
                    <a:pt x="20804" y="17444"/>
                  </a:cubicBezTo>
                  <a:cubicBezTo>
                    <a:pt x="20823" y="17464"/>
                    <a:pt x="20844" y="17474"/>
                    <a:pt x="20866" y="17474"/>
                  </a:cubicBezTo>
                  <a:cubicBezTo>
                    <a:pt x="21293" y="17474"/>
                    <a:pt x="22139" y="13672"/>
                    <a:pt x="21994" y="11724"/>
                  </a:cubicBezTo>
                  <a:cubicBezTo>
                    <a:pt x="21994" y="11724"/>
                    <a:pt x="24028" y="11535"/>
                    <a:pt x="23877" y="10133"/>
                  </a:cubicBezTo>
                  <a:cubicBezTo>
                    <a:pt x="23734" y="8801"/>
                    <a:pt x="23114" y="8768"/>
                    <a:pt x="23052" y="8768"/>
                  </a:cubicBezTo>
                  <a:cubicBezTo>
                    <a:pt x="23049" y="8768"/>
                    <a:pt x="23047" y="8768"/>
                    <a:pt x="23047" y="8768"/>
                  </a:cubicBezTo>
                  <a:cubicBezTo>
                    <a:pt x="23047" y="8768"/>
                    <a:pt x="24027" y="8426"/>
                    <a:pt x="23837" y="6760"/>
                  </a:cubicBezTo>
                  <a:cubicBezTo>
                    <a:pt x="23715" y="5671"/>
                    <a:pt x="22710" y="5164"/>
                    <a:pt x="21609" y="5164"/>
                  </a:cubicBezTo>
                  <a:cubicBezTo>
                    <a:pt x="21022" y="5164"/>
                    <a:pt x="20408" y="5308"/>
                    <a:pt x="19884" y="5585"/>
                  </a:cubicBezTo>
                  <a:cubicBezTo>
                    <a:pt x="19884" y="5585"/>
                    <a:pt x="20674" y="4257"/>
                    <a:pt x="19658" y="4069"/>
                  </a:cubicBezTo>
                  <a:cubicBezTo>
                    <a:pt x="19574" y="4054"/>
                    <a:pt x="19496" y="4046"/>
                    <a:pt x="19422" y="4046"/>
                  </a:cubicBezTo>
                  <a:cubicBezTo>
                    <a:pt x="18600" y="4046"/>
                    <a:pt x="18377" y="4940"/>
                    <a:pt x="18377" y="4940"/>
                  </a:cubicBezTo>
                  <a:cubicBezTo>
                    <a:pt x="18377" y="4940"/>
                    <a:pt x="16971" y="1605"/>
                    <a:pt x="15232" y="1605"/>
                  </a:cubicBezTo>
                  <a:cubicBezTo>
                    <a:pt x="15127" y="1605"/>
                    <a:pt x="15020" y="1618"/>
                    <a:pt x="14912" y="1644"/>
                  </a:cubicBezTo>
                  <a:cubicBezTo>
                    <a:pt x="13031" y="2099"/>
                    <a:pt x="13708" y="3009"/>
                    <a:pt x="13708" y="3009"/>
                  </a:cubicBezTo>
                  <a:cubicBezTo>
                    <a:pt x="13708" y="3009"/>
                    <a:pt x="10775" y="0"/>
                    <a:pt x="815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707;p55">
              <a:extLst>
                <a:ext uri="{FF2B5EF4-FFF2-40B4-BE49-F238E27FC236}">
                  <a16:creationId xmlns:a16="http://schemas.microsoft.com/office/drawing/2014/main" id="{4B411281-A6E6-F892-B933-905BA1E9B24D}"/>
                </a:ext>
              </a:extLst>
            </p:cNvPr>
            <p:cNvSpPr/>
            <p:nvPr/>
          </p:nvSpPr>
          <p:spPr>
            <a:xfrm>
              <a:off x="1993050" y="2038075"/>
              <a:ext cx="600725" cy="436875"/>
            </a:xfrm>
            <a:custGeom>
              <a:avLst/>
              <a:gdLst/>
              <a:ahLst/>
              <a:cxnLst/>
              <a:rect l="l" t="t" r="r" b="b"/>
              <a:pathLst>
                <a:path w="24029" h="17475" extrusionOk="0">
                  <a:moveTo>
                    <a:pt x="8158" y="0"/>
                  </a:moveTo>
                  <a:cubicBezTo>
                    <a:pt x="7722" y="0"/>
                    <a:pt x="7295" y="84"/>
                    <a:pt x="6891" y="279"/>
                  </a:cubicBezTo>
                  <a:cubicBezTo>
                    <a:pt x="4621" y="1375"/>
                    <a:pt x="5610" y="2856"/>
                    <a:pt x="5610" y="2856"/>
                  </a:cubicBezTo>
                  <a:cubicBezTo>
                    <a:pt x="5610" y="2856"/>
                    <a:pt x="4904" y="2540"/>
                    <a:pt x="4023" y="2540"/>
                  </a:cubicBezTo>
                  <a:cubicBezTo>
                    <a:pt x="3263" y="2540"/>
                    <a:pt x="2374" y="2775"/>
                    <a:pt x="1694" y="3652"/>
                  </a:cubicBezTo>
                  <a:cubicBezTo>
                    <a:pt x="227" y="5547"/>
                    <a:pt x="1657" y="6647"/>
                    <a:pt x="1657" y="6647"/>
                  </a:cubicBezTo>
                  <a:cubicBezTo>
                    <a:pt x="1657" y="6647"/>
                    <a:pt x="76" y="7063"/>
                    <a:pt x="37" y="8619"/>
                  </a:cubicBezTo>
                  <a:cubicBezTo>
                    <a:pt x="0" y="10172"/>
                    <a:pt x="1468" y="10969"/>
                    <a:pt x="1468" y="10969"/>
                  </a:cubicBezTo>
                  <a:cubicBezTo>
                    <a:pt x="1468" y="10969"/>
                    <a:pt x="1131" y="15252"/>
                    <a:pt x="2674" y="17072"/>
                  </a:cubicBezTo>
                  <a:cubicBezTo>
                    <a:pt x="2674" y="17072"/>
                    <a:pt x="3313" y="15821"/>
                    <a:pt x="2711" y="14456"/>
                  </a:cubicBezTo>
                  <a:cubicBezTo>
                    <a:pt x="2711" y="14456"/>
                    <a:pt x="4255" y="12411"/>
                    <a:pt x="3237" y="11120"/>
                  </a:cubicBezTo>
                  <a:cubicBezTo>
                    <a:pt x="3237" y="11120"/>
                    <a:pt x="5609" y="10969"/>
                    <a:pt x="6702" y="9679"/>
                  </a:cubicBezTo>
                  <a:cubicBezTo>
                    <a:pt x="6702" y="9679"/>
                    <a:pt x="7692" y="10172"/>
                    <a:pt x="9096" y="10172"/>
                  </a:cubicBezTo>
                  <a:cubicBezTo>
                    <a:pt x="10216" y="10172"/>
                    <a:pt x="11599" y="9858"/>
                    <a:pt x="12952" y="8731"/>
                  </a:cubicBezTo>
                  <a:cubicBezTo>
                    <a:pt x="12952" y="8731"/>
                    <a:pt x="13530" y="10013"/>
                    <a:pt x="15033" y="10013"/>
                  </a:cubicBezTo>
                  <a:cubicBezTo>
                    <a:pt x="15596" y="10013"/>
                    <a:pt x="16290" y="9833"/>
                    <a:pt x="17132" y="9337"/>
                  </a:cubicBezTo>
                  <a:cubicBezTo>
                    <a:pt x="17139" y="9337"/>
                    <a:pt x="17514" y="11118"/>
                    <a:pt x="19773" y="11497"/>
                  </a:cubicBezTo>
                  <a:cubicBezTo>
                    <a:pt x="19773" y="11497"/>
                    <a:pt x="19133" y="13505"/>
                    <a:pt x="20790" y="14606"/>
                  </a:cubicBezTo>
                  <a:cubicBezTo>
                    <a:pt x="20790" y="14606"/>
                    <a:pt x="20405" y="17023"/>
                    <a:pt x="20804" y="17444"/>
                  </a:cubicBezTo>
                  <a:cubicBezTo>
                    <a:pt x="20823" y="17464"/>
                    <a:pt x="20844" y="17474"/>
                    <a:pt x="20866" y="17474"/>
                  </a:cubicBezTo>
                  <a:cubicBezTo>
                    <a:pt x="21293" y="17474"/>
                    <a:pt x="22139" y="13672"/>
                    <a:pt x="21994" y="11724"/>
                  </a:cubicBezTo>
                  <a:cubicBezTo>
                    <a:pt x="21994" y="11724"/>
                    <a:pt x="24028" y="11535"/>
                    <a:pt x="23877" y="10133"/>
                  </a:cubicBezTo>
                  <a:cubicBezTo>
                    <a:pt x="23734" y="8801"/>
                    <a:pt x="23114" y="8768"/>
                    <a:pt x="23052" y="8768"/>
                  </a:cubicBezTo>
                  <a:cubicBezTo>
                    <a:pt x="23049" y="8768"/>
                    <a:pt x="23047" y="8768"/>
                    <a:pt x="23047" y="8768"/>
                  </a:cubicBezTo>
                  <a:cubicBezTo>
                    <a:pt x="23047" y="8768"/>
                    <a:pt x="24027" y="8426"/>
                    <a:pt x="23837" y="6760"/>
                  </a:cubicBezTo>
                  <a:cubicBezTo>
                    <a:pt x="23715" y="5671"/>
                    <a:pt x="22710" y="5164"/>
                    <a:pt x="21609" y="5164"/>
                  </a:cubicBezTo>
                  <a:cubicBezTo>
                    <a:pt x="21022" y="5164"/>
                    <a:pt x="20408" y="5308"/>
                    <a:pt x="19884" y="5585"/>
                  </a:cubicBezTo>
                  <a:cubicBezTo>
                    <a:pt x="19884" y="5585"/>
                    <a:pt x="20674" y="4257"/>
                    <a:pt x="19658" y="4069"/>
                  </a:cubicBezTo>
                  <a:cubicBezTo>
                    <a:pt x="19574" y="4054"/>
                    <a:pt x="19496" y="4046"/>
                    <a:pt x="19422" y="4046"/>
                  </a:cubicBezTo>
                  <a:cubicBezTo>
                    <a:pt x="18600" y="4046"/>
                    <a:pt x="18377" y="4940"/>
                    <a:pt x="18377" y="4940"/>
                  </a:cubicBezTo>
                  <a:cubicBezTo>
                    <a:pt x="18377" y="4940"/>
                    <a:pt x="16971" y="1605"/>
                    <a:pt x="15232" y="1605"/>
                  </a:cubicBezTo>
                  <a:cubicBezTo>
                    <a:pt x="15127" y="1605"/>
                    <a:pt x="15020" y="1618"/>
                    <a:pt x="14912" y="1644"/>
                  </a:cubicBezTo>
                  <a:cubicBezTo>
                    <a:pt x="13031" y="2099"/>
                    <a:pt x="13708" y="3009"/>
                    <a:pt x="13708" y="3009"/>
                  </a:cubicBezTo>
                  <a:cubicBezTo>
                    <a:pt x="13708" y="3009"/>
                    <a:pt x="10775" y="0"/>
                    <a:pt x="815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708;p55">
              <a:extLst>
                <a:ext uri="{FF2B5EF4-FFF2-40B4-BE49-F238E27FC236}">
                  <a16:creationId xmlns:a16="http://schemas.microsoft.com/office/drawing/2014/main" id="{9E3DFCA5-22AE-65CE-27AE-CC3D017395F0}"/>
                </a:ext>
              </a:extLst>
            </p:cNvPr>
            <p:cNvSpPr/>
            <p:nvPr/>
          </p:nvSpPr>
          <p:spPr>
            <a:xfrm>
              <a:off x="2021350" y="2312250"/>
              <a:ext cx="525225" cy="162700"/>
            </a:xfrm>
            <a:custGeom>
              <a:avLst/>
              <a:gdLst/>
              <a:ahLst/>
              <a:cxnLst/>
              <a:rect l="l" t="t" r="r" b="b"/>
              <a:pathLst>
                <a:path w="21009" h="6508" extrusionOk="0">
                  <a:moveTo>
                    <a:pt x="340" y="0"/>
                  </a:moveTo>
                  <a:cubicBezTo>
                    <a:pt x="340" y="0"/>
                    <a:pt x="0" y="4282"/>
                    <a:pt x="1544" y="6103"/>
                  </a:cubicBezTo>
                  <a:cubicBezTo>
                    <a:pt x="1544" y="6103"/>
                    <a:pt x="2185" y="4853"/>
                    <a:pt x="1581" y="3486"/>
                  </a:cubicBezTo>
                  <a:cubicBezTo>
                    <a:pt x="1581" y="3486"/>
                    <a:pt x="3107" y="1465"/>
                    <a:pt x="2127" y="174"/>
                  </a:cubicBezTo>
                  <a:lnTo>
                    <a:pt x="2127" y="174"/>
                  </a:lnTo>
                  <a:cubicBezTo>
                    <a:pt x="1834" y="254"/>
                    <a:pt x="1578" y="284"/>
                    <a:pt x="1357" y="284"/>
                  </a:cubicBezTo>
                  <a:cubicBezTo>
                    <a:pt x="680" y="284"/>
                    <a:pt x="340" y="0"/>
                    <a:pt x="340" y="0"/>
                  </a:cubicBezTo>
                  <a:close/>
                  <a:moveTo>
                    <a:pt x="18641" y="530"/>
                  </a:moveTo>
                  <a:lnTo>
                    <a:pt x="18641" y="530"/>
                  </a:lnTo>
                  <a:cubicBezTo>
                    <a:pt x="18641" y="530"/>
                    <a:pt x="18001" y="2538"/>
                    <a:pt x="19658" y="3639"/>
                  </a:cubicBezTo>
                  <a:cubicBezTo>
                    <a:pt x="19658" y="3639"/>
                    <a:pt x="19273" y="6056"/>
                    <a:pt x="19672" y="6477"/>
                  </a:cubicBezTo>
                  <a:cubicBezTo>
                    <a:pt x="19691" y="6497"/>
                    <a:pt x="19712" y="6507"/>
                    <a:pt x="19734" y="6507"/>
                  </a:cubicBezTo>
                  <a:cubicBezTo>
                    <a:pt x="20163" y="6507"/>
                    <a:pt x="21008" y="2707"/>
                    <a:pt x="20863" y="757"/>
                  </a:cubicBezTo>
                  <a:lnTo>
                    <a:pt x="20863" y="757"/>
                  </a:lnTo>
                  <a:cubicBezTo>
                    <a:pt x="20569" y="806"/>
                    <a:pt x="20302" y="825"/>
                    <a:pt x="20064" y="825"/>
                  </a:cubicBezTo>
                  <a:cubicBezTo>
                    <a:pt x="19132" y="825"/>
                    <a:pt x="18642" y="530"/>
                    <a:pt x="18641" y="53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709;p55">
              <a:extLst>
                <a:ext uri="{FF2B5EF4-FFF2-40B4-BE49-F238E27FC236}">
                  <a16:creationId xmlns:a16="http://schemas.microsoft.com/office/drawing/2014/main" id="{FDB5CCFB-BB2D-EE4A-9812-2579B5D503E3}"/>
                </a:ext>
              </a:extLst>
            </p:cNvPr>
            <p:cNvSpPr/>
            <p:nvPr/>
          </p:nvSpPr>
          <p:spPr>
            <a:xfrm>
              <a:off x="2021450" y="2312325"/>
              <a:ext cx="62750" cy="152600"/>
            </a:xfrm>
            <a:custGeom>
              <a:avLst/>
              <a:gdLst/>
              <a:ahLst/>
              <a:cxnLst/>
              <a:rect l="l" t="t" r="r" b="b"/>
              <a:pathLst>
                <a:path w="2510" h="6104" extrusionOk="0">
                  <a:moveTo>
                    <a:pt x="338" y="0"/>
                  </a:moveTo>
                  <a:cubicBezTo>
                    <a:pt x="338" y="0"/>
                    <a:pt x="0" y="4283"/>
                    <a:pt x="1542" y="6104"/>
                  </a:cubicBezTo>
                  <a:cubicBezTo>
                    <a:pt x="1540" y="6100"/>
                    <a:pt x="1758" y="5672"/>
                    <a:pt x="1819" y="5046"/>
                  </a:cubicBezTo>
                  <a:lnTo>
                    <a:pt x="1819" y="5046"/>
                  </a:lnTo>
                  <a:cubicBezTo>
                    <a:pt x="1760" y="5052"/>
                    <a:pt x="1698" y="5059"/>
                    <a:pt x="1634" y="5068"/>
                  </a:cubicBezTo>
                  <a:cubicBezTo>
                    <a:pt x="1624" y="5069"/>
                    <a:pt x="1614" y="5070"/>
                    <a:pt x="1603" y="5070"/>
                  </a:cubicBezTo>
                  <a:cubicBezTo>
                    <a:pt x="839" y="5070"/>
                    <a:pt x="657" y="971"/>
                    <a:pt x="1523" y="888"/>
                  </a:cubicBezTo>
                  <a:cubicBezTo>
                    <a:pt x="1544" y="886"/>
                    <a:pt x="1564" y="885"/>
                    <a:pt x="1583" y="885"/>
                  </a:cubicBezTo>
                  <a:cubicBezTo>
                    <a:pt x="2038" y="885"/>
                    <a:pt x="2255" y="1411"/>
                    <a:pt x="2360" y="1876"/>
                  </a:cubicBezTo>
                  <a:cubicBezTo>
                    <a:pt x="2507" y="1308"/>
                    <a:pt x="2510" y="683"/>
                    <a:pt x="2124" y="175"/>
                  </a:cubicBezTo>
                  <a:cubicBezTo>
                    <a:pt x="1833" y="254"/>
                    <a:pt x="1577" y="284"/>
                    <a:pt x="1357" y="284"/>
                  </a:cubicBezTo>
                  <a:cubicBezTo>
                    <a:pt x="678" y="284"/>
                    <a:pt x="338" y="0"/>
                    <a:pt x="33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710;p55">
              <a:extLst>
                <a:ext uri="{FF2B5EF4-FFF2-40B4-BE49-F238E27FC236}">
                  <a16:creationId xmlns:a16="http://schemas.microsoft.com/office/drawing/2014/main" id="{7B187959-AA9E-8602-EDAA-52734F56A89F}"/>
                </a:ext>
              </a:extLst>
            </p:cNvPr>
            <p:cNvSpPr/>
            <p:nvPr/>
          </p:nvSpPr>
          <p:spPr>
            <a:xfrm>
              <a:off x="2479000" y="2325475"/>
              <a:ext cx="67575" cy="149475"/>
            </a:xfrm>
            <a:custGeom>
              <a:avLst/>
              <a:gdLst/>
              <a:ahLst/>
              <a:cxnLst/>
              <a:rect l="l" t="t" r="r" b="b"/>
              <a:pathLst>
                <a:path w="2703" h="5979" extrusionOk="0">
                  <a:moveTo>
                    <a:pt x="335" y="1"/>
                  </a:moveTo>
                  <a:cubicBezTo>
                    <a:pt x="335" y="1"/>
                    <a:pt x="1" y="1053"/>
                    <a:pt x="445" y="2051"/>
                  </a:cubicBezTo>
                  <a:cubicBezTo>
                    <a:pt x="496" y="1586"/>
                    <a:pt x="656" y="717"/>
                    <a:pt x="1134" y="717"/>
                  </a:cubicBezTo>
                  <a:cubicBezTo>
                    <a:pt x="1253" y="717"/>
                    <a:pt x="1390" y="770"/>
                    <a:pt x="1551" y="896"/>
                  </a:cubicBezTo>
                  <a:cubicBezTo>
                    <a:pt x="2586" y="1707"/>
                    <a:pt x="1931" y="4682"/>
                    <a:pt x="1617" y="4682"/>
                  </a:cubicBezTo>
                  <a:cubicBezTo>
                    <a:pt x="1614" y="4682"/>
                    <a:pt x="1611" y="4682"/>
                    <a:pt x="1608" y="4681"/>
                  </a:cubicBezTo>
                  <a:cubicBezTo>
                    <a:pt x="1298" y="4624"/>
                    <a:pt x="1720" y="2732"/>
                    <a:pt x="1720" y="2732"/>
                  </a:cubicBezTo>
                  <a:lnTo>
                    <a:pt x="1720" y="2732"/>
                  </a:lnTo>
                  <a:cubicBezTo>
                    <a:pt x="1720" y="2732"/>
                    <a:pt x="1535" y="2815"/>
                    <a:pt x="1329" y="3091"/>
                  </a:cubicBezTo>
                  <a:cubicBezTo>
                    <a:pt x="1338" y="3097"/>
                    <a:pt x="1345" y="3104"/>
                    <a:pt x="1353" y="3110"/>
                  </a:cubicBezTo>
                  <a:cubicBezTo>
                    <a:pt x="1353" y="3110"/>
                    <a:pt x="969" y="5527"/>
                    <a:pt x="1367" y="5948"/>
                  </a:cubicBezTo>
                  <a:cubicBezTo>
                    <a:pt x="1387" y="5968"/>
                    <a:pt x="1408" y="5978"/>
                    <a:pt x="1429" y="5978"/>
                  </a:cubicBezTo>
                  <a:cubicBezTo>
                    <a:pt x="1857" y="5978"/>
                    <a:pt x="2702" y="2178"/>
                    <a:pt x="2557" y="228"/>
                  </a:cubicBezTo>
                  <a:lnTo>
                    <a:pt x="2557" y="228"/>
                  </a:lnTo>
                  <a:cubicBezTo>
                    <a:pt x="2263" y="277"/>
                    <a:pt x="1996" y="296"/>
                    <a:pt x="1758" y="296"/>
                  </a:cubicBezTo>
                  <a:cubicBezTo>
                    <a:pt x="826" y="296"/>
                    <a:pt x="336" y="1"/>
                    <a:pt x="335"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711;p55">
              <a:extLst>
                <a:ext uri="{FF2B5EF4-FFF2-40B4-BE49-F238E27FC236}">
                  <a16:creationId xmlns:a16="http://schemas.microsoft.com/office/drawing/2014/main" id="{520C9EDF-55EC-ED5B-0909-889DDFE3060D}"/>
                </a:ext>
              </a:extLst>
            </p:cNvPr>
            <p:cNvSpPr/>
            <p:nvPr/>
          </p:nvSpPr>
          <p:spPr>
            <a:xfrm>
              <a:off x="1995675" y="2076500"/>
              <a:ext cx="594150" cy="261700"/>
            </a:xfrm>
            <a:custGeom>
              <a:avLst/>
              <a:gdLst/>
              <a:ahLst/>
              <a:cxnLst/>
              <a:rect l="l" t="t" r="r" b="b"/>
              <a:pathLst>
                <a:path w="23766" h="10468" extrusionOk="0">
                  <a:moveTo>
                    <a:pt x="15080" y="1"/>
                  </a:moveTo>
                  <a:cubicBezTo>
                    <a:pt x="14756" y="1"/>
                    <a:pt x="14444" y="82"/>
                    <a:pt x="14215" y="178"/>
                  </a:cubicBezTo>
                  <a:cubicBezTo>
                    <a:pt x="13903" y="309"/>
                    <a:pt x="13728" y="457"/>
                    <a:pt x="13728" y="457"/>
                  </a:cubicBezTo>
                  <a:cubicBezTo>
                    <a:pt x="13728" y="457"/>
                    <a:pt x="13683" y="492"/>
                    <a:pt x="13610" y="564"/>
                  </a:cubicBezTo>
                  <a:cubicBezTo>
                    <a:pt x="13540" y="635"/>
                    <a:pt x="13438" y="747"/>
                    <a:pt x="13363" y="915"/>
                  </a:cubicBezTo>
                  <a:cubicBezTo>
                    <a:pt x="13287" y="1086"/>
                    <a:pt x="13269" y="1305"/>
                    <a:pt x="13299" y="1513"/>
                  </a:cubicBezTo>
                  <a:cubicBezTo>
                    <a:pt x="13330" y="1722"/>
                    <a:pt x="13390" y="1930"/>
                    <a:pt x="13469" y="2135"/>
                  </a:cubicBezTo>
                  <a:cubicBezTo>
                    <a:pt x="13630" y="2542"/>
                    <a:pt x="13885" y="2904"/>
                    <a:pt x="14113" y="3131"/>
                  </a:cubicBezTo>
                  <a:cubicBezTo>
                    <a:pt x="14325" y="3348"/>
                    <a:pt x="14502" y="3460"/>
                    <a:pt x="14531" y="3460"/>
                  </a:cubicBezTo>
                  <a:cubicBezTo>
                    <a:pt x="14532" y="3460"/>
                    <a:pt x="14533" y="3460"/>
                    <a:pt x="14534" y="3459"/>
                  </a:cubicBezTo>
                  <a:cubicBezTo>
                    <a:pt x="14548" y="3442"/>
                    <a:pt x="14387" y="3302"/>
                    <a:pt x="14194" y="3057"/>
                  </a:cubicBezTo>
                  <a:cubicBezTo>
                    <a:pt x="14000" y="2815"/>
                    <a:pt x="13785" y="2457"/>
                    <a:pt x="13659" y="2067"/>
                  </a:cubicBezTo>
                  <a:cubicBezTo>
                    <a:pt x="13532" y="1681"/>
                    <a:pt x="13469" y="1255"/>
                    <a:pt x="13600" y="1025"/>
                  </a:cubicBezTo>
                  <a:cubicBezTo>
                    <a:pt x="13659" y="905"/>
                    <a:pt x="13743" y="820"/>
                    <a:pt x="13802" y="764"/>
                  </a:cubicBezTo>
                  <a:cubicBezTo>
                    <a:pt x="13864" y="710"/>
                    <a:pt x="13903" y="682"/>
                    <a:pt x="13903" y="682"/>
                  </a:cubicBezTo>
                  <a:cubicBezTo>
                    <a:pt x="13903" y="682"/>
                    <a:pt x="13939" y="649"/>
                    <a:pt x="14010" y="599"/>
                  </a:cubicBezTo>
                  <a:cubicBezTo>
                    <a:pt x="14081" y="549"/>
                    <a:pt x="14185" y="482"/>
                    <a:pt x="14321" y="418"/>
                  </a:cubicBezTo>
                  <a:cubicBezTo>
                    <a:pt x="14539" y="314"/>
                    <a:pt x="14847" y="219"/>
                    <a:pt x="15175" y="219"/>
                  </a:cubicBezTo>
                  <a:cubicBezTo>
                    <a:pt x="15246" y="219"/>
                    <a:pt x="15319" y="223"/>
                    <a:pt x="15391" y="233"/>
                  </a:cubicBezTo>
                  <a:cubicBezTo>
                    <a:pt x="15801" y="243"/>
                    <a:pt x="16201" y="380"/>
                    <a:pt x="16456" y="547"/>
                  </a:cubicBezTo>
                  <a:cubicBezTo>
                    <a:pt x="16705" y="706"/>
                    <a:pt x="16813" y="890"/>
                    <a:pt x="16838" y="890"/>
                  </a:cubicBezTo>
                  <a:cubicBezTo>
                    <a:pt x="16839" y="890"/>
                    <a:pt x="16839" y="890"/>
                    <a:pt x="16840" y="890"/>
                  </a:cubicBezTo>
                  <a:cubicBezTo>
                    <a:pt x="16854" y="885"/>
                    <a:pt x="16782" y="668"/>
                    <a:pt x="16520" y="455"/>
                  </a:cubicBezTo>
                  <a:cubicBezTo>
                    <a:pt x="16265" y="246"/>
                    <a:pt x="15846" y="71"/>
                    <a:pt x="15411" y="31"/>
                  </a:cubicBezTo>
                  <a:cubicBezTo>
                    <a:pt x="15301" y="10"/>
                    <a:pt x="15190" y="1"/>
                    <a:pt x="15080" y="1"/>
                  </a:cubicBezTo>
                  <a:close/>
                  <a:moveTo>
                    <a:pt x="19299" y="2331"/>
                  </a:moveTo>
                  <a:cubicBezTo>
                    <a:pt x="19243" y="2331"/>
                    <a:pt x="19194" y="2337"/>
                    <a:pt x="19156" y="2343"/>
                  </a:cubicBezTo>
                  <a:cubicBezTo>
                    <a:pt x="19089" y="2353"/>
                    <a:pt x="19052" y="2366"/>
                    <a:pt x="19052" y="2366"/>
                  </a:cubicBezTo>
                  <a:cubicBezTo>
                    <a:pt x="19052" y="2366"/>
                    <a:pt x="19014" y="2378"/>
                    <a:pt x="18952" y="2407"/>
                  </a:cubicBezTo>
                  <a:cubicBezTo>
                    <a:pt x="18890" y="2435"/>
                    <a:pt x="18806" y="2484"/>
                    <a:pt x="18720" y="2555"/>
                  </a:cubicBezTo>
                  <a:cubicBezTo>
                    <a:pt x="18547" y="2697"/>
                    <a:pt x="18372" y="2917"/>
                    <a:pt x="18234" y="3160"/>
                  </a:cubicBezTo>
                  <a:cubicBezTo>
                    <a:pt x="18093" y="3402"/>
                    <a:pt x="18014" y="3682"/>
                    <a:pt x="18020" y="3896"/>
                  </a:cubicBezTo>
                  <a:cubicBezTo>
                    <a:pt x="18023" y="4107"/>
                    <a:pt x="18089" y="4233"/>
                    <a:pt x="18106" y="4233"/>
                  </a:cubicBezTo>
                  <a:cubicBezTo>
                    <a:pt x="18106" y="4233"/>
                    <a:pt x="18107" y="4233"/>
                    <a:pt x="18107" y="4233"/>
                  </a:cubicBezTo>
                  <a:cubicBezTo>
                    <a:pt x="18128" y="4225"/>
                    <a:pt x="18098" y="4094"/>
                    <a:pt x="18128" y="3903"/>
                  </a:cubicBezTo>
                  <a:cubicBezTo>
                    <a:pt x="18155" y="3712"/>
                    <a:pt x="18252" y="3475"/>
                    <a:pt x="18402" y="3264"/>
                  </a:cubicBezTo>
                  <a:cubicBezTo>
                    <a:pt x="18548" y="3055"/>
                    <a:pt x="18732" y="2862"/>
                    <a:pt x="18877" y="2761"/>
                  </a:cubicBezTo>
                  <a:cubicBezTo>
                    <a:pt x="19026" y="2656"/>
                    <a:pt x="19135" y="2635"/>
                    <a:pt x="19135" y="2635"/>
                  </a:cubicBezTo>
                  <a:cubicBezTo>
                    <a:pt x="19135" y="2635"/>
                    <a:pt x="19162" y="2623"/>
                    <a:pt x="19209" y="2613"/>
                  </a:cubicBezTo>
                  <a:cubicBezTo>
                    <a:pt x="19243" y="2606"/>
                    <a:pt x="19291" y="2598"/>
                    <a:pt x="19346" y="2598"/>
                  </a:cubicBezTo>
                  <a:cubicBezTo>
                    <a:pt x="19364" y="2598"/>
                    <a:pt x="19383" y="2598"/>
                    <a:pt x="19402" y="2601"/>
                  </a:cubicBezTo>
                  <a:cubicBezTo>
                    <a:pt x="19557" y="2608"/>
                    <a:pt x="19751" y="2756"/>
                    <a:pt x="19836" y="2985"/>
                  </a:cubicBezTo>
                  <a:cubicBezTo>
                    <a:pt x="19928" y="3208"/>
                    <a:pt x="19900" y="3475"/>
                    <a:pt x="19871" y="3668"/>
                  </a:cubicBezTo>
                  <a:cubicBezTo>
                    <a:pt x="19836" y="3865"/>
                    <a:pt x="19809" y="3998"/>
                    <a:pt x="19829" y="4003"/>
                  </a:cubicBezTo>
                  <a:cubicBezTo>
                    <a:pt x="19830" y="4003"/>
                    <a:pt x="19830" y="4003"/>
                    <a:pt x="19831" y="4003"/>
                  </a:cubicBezTo>
                  <a:cubicBezTo>
                    <a:pt x="19849" y="4003"/>
                    <a:pt x="19911" y="3884"/>
                    <a:pt x="19980" y="3697"/>
                  </a:cubicBezTo>
                  <a:cubicBezTo>
                    <a:pt x="20043" y="3504"/>
                    <a:pt x="20113" y="3218"/>
                    <a:pt x="20029" y="2925"/>
                  </a:cubicBezTo>
                  <a:cubicBezTo>
                    <a:pt x="19987" y="2780"/>
                    <a:pt x="19913" y="2643"/>
                    <a:pt x="19808" y="2538"/>
                  </a:cubicBezTo>
                  <a:cubicBezTo>
                    <a:pt x="19704" y="2431"/>
                    <a:pt x="19567" y="2366"/>
                    <a:pt x="19446" y="2344"/>
                  </a:cubicBezTo>
                  <a:cubicBezTo>
                    <a:pt x="19393" y="2334"/>
                    <a:pt x="19344" y="2331"/>
                    <a:pt x="19299" y="2331"/>
                  </a:cubicBezTo>
                  <a:close/>
                  <a:moveTo>
                    <a:pt x="3906" y="1172"/>
                  </a:moveTo>
                  <a:cubicBezTo>
                    <a:pt x="3737" y="1172"/>
                    <a:pt x="3558" y="1183"/>
                    <a:pt x="3381" y="1201"/>
                  </a:cubicBezTo>
                  <a:cubicBezTo>
                    <a:pt x="2990" y="1240"/>
                    <a:pt x="2600" y="1339"/>
                    <a:pt x="2322" y="1459"/>
                  </a:cubicBezTo>
                  <a:cubicBezTo>
                    <a:pt x="2043" y="1574"/>
                    <a:pt x="1874" y="1694"/>
                    <a:pt x="1874" y="1694"/>
                  </a:cubicBezTo>
                  <a:cubicBezTo>
                    <a:pt x="1874" y="1694"/>
                    <a:pt x="1831" y="1722"/>
                    <a:pt x="1761" y="1779"/>
                  </a:cubicBezTo>
                  <a:cubicBezTo>
                    <a:pt x="1690" y="1836"/>
                    <a:pt x="1595" y="1922"/>
                    <a:pt x="1494" y="2035"/>
                  </a:cubicBezTo>
                  <a:cubicBezTo>
                    <a:pt x="1289" y="2259"/>
                    <a:pt x="1063" y="2628"/>
                    <a:pt x="1024" y="3045"/>
                  </a:cubicBezTo>
                  <a:cubicBezTo>
                    <a:pt x="979" y="3465"/>
                    <a:pt x="1147" y="3853"/>
                    <a:pt x="1292" y="4102"/>
                  </a:cubicBezTo>
                  <a:cubicBezTo>
                    <a:pt x="1437" y="4349"/>
                    <a:pt x="1563" y="4493"/>
                    <a:pt x="1585" y="4493"/>
                  </a:cubicBezTo>
                  <a:cubicBezTo>
                    <a:pt x="1585" y="4493"/>
                    <a:pt x="1586" y="4493"/>
                    <a:pt x="1586" y="4492"/>
                  </a:cubicBezTo>
                  <a:cubicBezTo>
                    <a:pt x="1603" y="4482"/>
                    <a:pt x="1505" y="4313"/>
                    <a:pt x="1391" y="4052"/>
                  </a:cubicBezTo>
                  <a:cubicBezTo>
                    <a:pt x="1277" y="3796"/>
                    <a:pt x="1161" y="3426"/>
                    <a:pt x="1225" y="3070"/>
                  </a:cubicBezTo>
                  <a:cubicBezTo>
                    <a:pt x="1282" y="2713"/>
                    <a:pt x="1497" y="2404"/>
                    <a:pt x="1687" y="2213"/>
                  </a:cubicBezTo>
                  <a:cubicBezTo>
                    <a:pt x="1781" y="2117"/>
                    <a:pt x="1871" y="2045"/>
                    <a:pt x="1935" y="2000"/>
                  </a:cubicBezTo>
                  <a:cubicBezTo>
                    <a:pt x="1996" y="1951"/>
                    <a:pt x="2036" y="1929"/>
                    <a:pt x="2036" y="1929"/>
                  </a:cubicBezTo>
                  <a:cubicBezTo>
                    <a:pt x="2036" y="1929"/>
                    <a:pt x="2180" y="1816"/>
                    <a:pt x="2429" y="1697"/>
                  </a:cubicBezTo>
                  <a:cubicBezTo>
                    <a:pt x="2678" y="1576"/>
                    <a:pt x="3035" y="1462"/>
                    <a:pt x="3410" y="1398"/>
                  </a:cubicBezTo>
                  <a:cubicBezTo>
                    <a:pt x="3692" y="1349"/>
                    <a:pt x="3980" y="1320"/>
                    <a:pt x="4225" y="1320"/>
                  </a:cubicBezTo>
                  <a:cubicBezTo>
                    <a:pt x="4303" y="1320"/>
                    <a:pt x="4377" y="1323"/>
                    <a:pt x="4445" y="1329"/>
                  </a:cubicBezTo>
                  <a:cubicBezTo>
                    <a:pt x="4691" y="1346"/>
                    <a:pt x="4860" y="1400"/>
                    <a:pt x="4906" y="1400"/>
                  </a:cubicBezTo>
                  <a:cubicBezTo>
                    <a:pt x="4912" y="1400"/>
                    <a:pt x="4916" y="1399"/>
                    <a:pt x="4917" y="1396"/>
                  </a:cubicBezTo>
                  <a:cubicBezTo>
                    <a:pt x="4924" y="1382"/>
                    <a:pt x="4754" y="1277"/>
                    <a:pt x="4459" y="1220"/>
                  </a:cubicBezTo>
                  <a:cubicBezTo>
                    <a:pt x="4300" y="1187"/>
                    <a:pt x="4109" y="1172"/>
                    <a:pt x="3906" y="1172"/>
                  </a:cubicBezTo>
                  <a:close/>
                  <a:moveTo>
                    <a:pt x="4813" y="3035"/>
                  </a:moveTo>
                  <a:cubicBezTo>
                    <a:pt x="4751" y="3035"/>
                    <a:pt x="4678" y="3057"/>
                    <a:pt x="4607" y="3097"/>
                  </a:cubicBezTo>
                  <a:cubicBezTo>
                    <a:pt x="4432" y="3191"/>
                    <a:pt x="4190" y="3322"/>
                    <a:pt x="4002" y="3543"/>
                  </a:cubicBezTo>
                  <a:cubicBezTo>
                    <a:pt x="3909" y="3652"/>
                    <a:pt x="3838" y="3789"/>
                    <a:pt x="3808" y="3930"/>
                  </a:cubicBezTo>
                  <a:cubicBezTo>
                    <a:pt x="3776" y="4071"/>
                    <a:pt x="3788" y="4208"/>
                    <a:pt x="3811" y="4316"/>
                  </a:cubicBezTo>
                  <a:cubicBezTo>
                    <a:pt x="3834" y="4427"/>
                    <a:pt x="3870" y="4514"/>
                    <a:pt x="3898" y="4571"/>
                  </a:cubicBezTo>
                  <a:cubicBezTo>
                    <a:pt x="3925" y="4629"/>
                    <a:pt x="3945" y="4660"/>
                    <a:pt x="3945" y="4660"/>
                  </a:cubicBezTo>
                  <a:cubicBezTo>
                    <a:pt x="3945" y="4660"/>
                    <a:pt x="4019" y="4788"/>
                    <a:pt x="4171" y="4938"/>
                  </a:cubicBezTo>
                  <a:cubicBezTo>
                    <a:pt x="4324" y="5089"/>
                    <a:pt x="4549" y="5255"/>
                    <a:pt x="4813" y="5355"/>
                  </a:cubicBezTo>
                  <a:cubicBezTo>
                    <a:pt x="4965" y="5415"/>
                    <a:pt x="5127" y="5441"/>
                    <a:pt x="5275" y="5441"/>
                  </a:cubicBezTo>
                  <a:cubicBezTo>
                    <a:pt x="5385" y="5441"/>
                    <a:pt x="5487" y="5427"/>
                    <a:pt x="5572" y="5400"/>
                  </a:cubicBezTo>
                  <a:cubicBezTo>
                    <a:pt x="5774" y="5341"/>
                    <a:pt x="5875" y="5238"/>
                    <a:pt x="5865" y="5225"/>
                  </a:cubicBezTo>
                  <a:cubicBezTo>
                    <a:pt x="5864" y="5223"/>
                    <a:pt x="5861" y="5223"/>
                    <a:pt x="5857" y="5223"/>
                  </a:cubicBezTo>
                  <a:cubicBezTo>
                    <a:pt x="5826" y="5223"/>
                    <a:pt x="5716" y="5274"/>
                    <a:pt x="5546" y="5291"/>
                  </a:cubicBezTo>
                  <a:cubicBezTo>
                    <a:pt x="5508" y="5296"/>
                    <a:pt x="5466" y="5299"/>
                    <a:pt x="5423" y="5299"/>
                  </a:cubicBezTo>
                  <a:cubicBezTo>
                    <a:pt x="5257" y="5299"/>
                    <a:pt x="5064" y="5259"/>
                    <a:pt x="4890" y="5170"/>
                  </a:cubicBezTo>
                  <a:cubicBezTo>
                    <a:pt x="4670" y="5062"/>
                    <a:pt x="4476" y="4892"/>
                    <a:pt x="4358" y="4757"/>
                  </a:cubicBezTo>
                  <a:cubicBezTo>
                    <a:pt x="4238" y="4620"/>
                    <a:pt x="4186" y="4514"/>
                    <a:pt x="4186" y="4514"/>
                  </a:cubicBezTo>
                  <a:cubicBezTo>
                    <a:pt x="4186" y="4514"/>
                    <a:pt x="4167" y="4489"/>
                    <a:pt x="4144" y="4444"/>
                  </a:cubicBezTo>
                  <a:cubicBezTo>
                    <a:pt x="4117" y="4400"/>
                    <a:pt x="4086" y="4334"/>
                    <a:pt x="4062" y="4252"/>
                  </a:cubicBezTo>
                  <a:cubicBezTo>
                    <a:pt x="4009" y="4091"/>
                    <a:pt x="4018" y="3857"/>
                    <a:pt x="4160" y="3661"/>
                  </a:cubicBezTo>
                  <a:cubicBezTo>
                    <a:pt x="4295" y="3465"/>
                    <a:pt x="4510" y="3309"/>
                    <a:pt x="4665" y="3188"/>
                  </a:cubicBezTo>
                  <a:cubicBezTo>
                    <a:pt x="4738" y="3130"/>
                    <a:pt x="4808" y="3099"/>
                    <a:pt x="4855" y="3096"/>
                  </a:cubicBezTo>
                  <a:cubicBezTo>
                    <a:pt x="4858" y="3096"/>
                    <a:pt x="4861" y="3095"/>
                    <a:pt x="4864" y="3095"/>
                  </a:cubicBezTo>
                  <a:cubicBezTo>
                    <a:pt x="4898" y="3095"/>
                    <a:pt x="4921" y="3113"/>
                    <a:pt x="4930" y="3113"/>
                  </a:cubicBezTo>
                  <a:cubicBezTo>
                    <a:pt x="4932" y="3113"/>
                    <a:pt x="4933" y="3113"/>
                    <a:pt x="4934" y="3112"/>
                  </a:cubicBezTo>
                  <a:cubicBezTo>
                    <a:pt x="4940" y="3110"/>
                    <a:pt x="4933" y="3062"/>
                    <a:pt x="4862" y="3040"/>
                  </a:cubicBezTo>
                  <a:cubicBezTo>
                    <a:pt x="4847" y="3037"/>
                    <a:pt x="4830" y="3035"/>
                    <a:pt x="4813" y="3035"/>
                  </a:cubicBezTo>
                  <a:close/>
                  <a:moveTo>
                    <a:pt x="7808" y="1177"/>
                  </a:moveTo>
                  <a:cubicBezTo>
                    <a:pt x="7703" y="1177"/>
                    <a:pt x="7572" y="1199"/>
                    <a:pt x="7437" y="1268"/>
                  </a:cubicBezTo>
                  <a:cubicBezTo>
                    <a:pt x="7259" y="1355"/>
                    <a:pt x="7075" y="1510"/>
                    <a:pt x="6947" y="1728"/>
                  </a:cubicBezTo>
                  <a:cubicBezTo>
                    <a:pt x="6813" y="1943"/>
                    <a:pt x="6756" y="2220"/>
                    <a:pt x="6778" y="2487"/>
                  </a:cubicBezTo>
                  <a:cubicBezTo>
                    <a:pt x="6796" y="2756"/>
                    <a:pt x="6892" y="3018"/>
                    <a:pt x="7035" y="3227"/>
                  </a:cubicBezTo>
                  <a:cubicBezTo>
                    <a:pt x="7181" y="3440"/>
                    <a:pt x="7374" y="3594"/>
                    <a:pt x="7555" y="3689"/>
                  </a:cubicBezTo>
                  <a:cubicBezTo>
                    <a:pt x="7921" y="3882"/>
                    <a:pt x="8222" y="3865"/>
                    <a:pt x="8207" y="3870"/>
                  </a:cubicBezTo>
                  <a:lnTo>
                    <a:pt x="8224" y="3870"/>
                  </a:lnTo>
                  <a:cubicBezTo>
                    <a:pt x="8224" y="3871"/>
                    <a:pt x="8224" y="3871"/>
                    <a:pt x="8224" y="3871"/>
                  </a:cubicBezTo>
                  <a:cubicBezTo>
                    <a:pt x="8225" y="3871"/>
                    <a:pt x="8226" y="3868"/>
                    <a:pt x="8227" y="3868"/>
                  </a:cubicBezTo>
                  <a:lnTo>
                    <a:pt x="8227" y="3868"/>
                  </a:lnTo>
                  <a:cubicBezTo>
                    <a:pt x="8228" y="3868"/>
                    <a:pt x="8229" y="3871"/>
                    <a:pt x="8227" y="3880"/>
                  </a:cubicBezTo>
                  <a:cubicBezTo>
                    <a:pt x="8185" y="4010"/>
                    <a:pt x="8160" y="4191"/>
                    <a:pt x="8188" y="4391"/>
                  </a:cubicBezTo>
                  <a:cubicBezTo>
                    <a:pt x="8217" y="4591"/>
                    <a:pt x="8301" y="4811"/>
                    <a:pt x="8452" y="4998"/>
                  </a:cubicBezTo>
                  <a:cubicBezTo>
                    <a:pt x="8600" y="5184"/>
                    <a:pt x="8805" y="5334"/>
                    <a:pt x="9024" y="5432"/>
                  </a:cubicBezTo>
                  <a:cubicBezTo>
                    <a:pt x="9316" y="5566"/>
                    <a:pt x="9624" y="5607"/>
                    <a:pt x="9895" y="5607"/>
                  </a:cubicBezTo>
                  <a:cubicBezTo>
                    <a:pt x="10035" y="5607"/>
                    <a:pt x="10166" y="5596"/>
                    <a:pt x="10279" y="5581"/>
                  </a:cubicBezTo>
                  <a:cubicBezTo>
                    <a:pt x="10615" y="5536"/>
                    <a:pt x="10827" y="5466"/>
                    <a:pt x="10825" y="5450"/>
                  </a:cubicBezTo>
                  <a:cubicBezTo>
                    <a:pt x="10823" y="5446"/>
                    <a:pt x="10812" y="5444"/>
                    <a:pt x="10791" y="5444"/>
                  </a:cubicBezTo>
                  <a:cubicBezTo>
                    <a:pt x="10717" y="5444"/>
                    <a:pt x="10527" y="5468"/>
                    <a:pt x="10267" y="5479"/>
                  </a:cubicBezTo>
                  <a:cubicBezTo>
                    <a:pt x="10225" y="5480"/>
                    <a:pt x="10181" y="5481"/>
                    <a:pt x="10136" y="5481"/>
                  </a:cubicBezTo>
                  <a:cubicBezTo>
                    <a:pt x="9826" y="5481"/>
                    <a:pt x="9439" y="5440"/>
                    <a:pt x="9104" y="5261"/>
                  </a:cubicBezTo>
                  <a:cubicBezTo>
                    <a:pt x="8911" y="5163"/>
                    <a:pt x="8743" y="5023"/>
                    <a:pt x="8627" y="4861"/>
                  </a:cubicBezTo>
                  <a:cubicBezTo>
                    <a:pt x="8511" y="4703"/>
                    <a:pt x="8450" y="4519"/>
                    <a:pt x="8435" y="4358"/>
                  </a:cubicBezTo>
                  <a:cubicBezTo>
                    <a:pt x="8419" y="4198"/>
                    <a:pt x="8445" y="4060"/>
                    <a:pt x="8479" y="3966"/>
                  </a:cubicBezTo>
                  <a:cubicBezTo>
                    <a:pt x="8504" y="3914"/>
                    <a:pt x="8527" y="3866"/>
                    <a:pt x="8548" y="3822"/>
                  </a:cubicBezTo>
                  <a:cubicBezTo>
                    <a:pt x="8578" y="3772"/>
                    <a:pt x="8605" y="3729"/>
                    <a:pt x="8630" y="3689"/>
                  </a:cubicBezTo>
                  <a:cubicBezTo>
                    <a:pt x="8677" y="3617"/>
                    <a:pt x="8708" y="3566"/>
                    <a:pt x="8725" y="3537"/>
                  </a:cubicBezTo>
                  <a:lnTo>
                    <a:pt x="8725" y="3537"/>
                  </a:lnTo>
                  <a:cubicBezTo>
                    <a:pt x="8512" y="3563"/>
                    <a:pt x="8369" y="3584"/>
                    <a:pt x="8306" y="3584"/>
                  </a:cubicBezTo>
                  <a:cubicBezTo>
                    <a:pt x="8299" y="3584"/>
                    <a:pt x="8293" y="3583"/>
                    <a:pt x="8288" y="3583"/>
                  </a:cubicBezTo>
                  <a:cubicBezTo>
                    <a:pt x="8230" y="3586"/>
                    <a:pt x="8222" y="3586"/>
                    <a:pt x="8222" y="3586"/>
                  </a:cubicBezTo>
                  <a:cubicBezTo>
                    <a:pt x="8221" y="3586"/>
                    <a:pt x="8218" y="3586"/>
                    <a:pt x="8213" y="3586"/>
                  </a:cubicBezTo>
                  <a:cubicBezTo>
                    <a:pt x="8193" y="3586"/>
                    <a:pt x="8146" y="3585"/>
                    <a:pt x="8063" y="3574"/>
                  </a:cubicBezTo>
                  <a:cubicBezTo>
                    <a:pt x="7965" y="3560"/>
                    <a:pt x="7824" y="3530"/>
                    <a:pt x="7672" y="3455"/>
                  </a:cubicBezTo>
                  <a:cubicBezTo>
                    <a:pt x="7518" y="3382"/>
                    <a:pt x="7353" y="3261"/>
                    <a:pt x="7225" y="3089"/>
                  </a:cubicBezTo>
                  <a:cubicBezTo>
                    <a:pt x="7097" y="2918"/>
                    <a:pt x="7003" y="2697"/>
                    <a:pt x="6976" y="2465"/>
                  </a:cubicBezTo>
                  <a:cubicBezTo>
                    <a:pt x="6947" y="2233"/>
                    <a:pt x="6981" y="1996"/>
                    <a:pt x="7084" y="1803"/>
                  </a:cubicBezTo>
                  <a:cubicBezTo>
                    <a:pt x="7183" y="1608"/>
                    <a:pt x="7337" y="1455"/>
                    <a:pt x="7488" y="1365"/>
                  </a:cubicBezTo>
                  <a:cubicBezTo>
                    <a:pt x="7662" y="1258"/>
                    <a:pt x="7821" y="1240"/>
                    <a:pt x="7928" y="1240"/>
                  </a:cubicBezTo>
                  <a:cubicBezTo>
                    <a:pt x="7985" y="1240"/>
                    <a:pt x="8027" y="1245"/>
                    <a:pt x="8049" y="1245"/>
                  </a:cubicBezTo>
                  <a:cubicBezTo>
                    <a:pt x="8060" y="1245"/>
                    <a:pt x="8066" y="1244"/>
                    <a:pt x="8066" y="1240"/>
                  </a:cubicBezTo>
                  <a:cubicBezTo>
                    <a:pt x="8067" y="1234"/>
                    <a:pt x="8013" y="1197"/>
                    <a:pt x="7899" y="1183"/>
                  </a:cubicBezTo>
                  <a:cubicBezTo>
                    <a:pt x="7872" y="1179"/>
                    <a:pt x="7841" y="1177"/>
                    <a:pt x="7808" y="1177"/>
                  </a:cubicBezTo>
                  <a:close/>
                  <a:moveTo>
                    <a:pt x="20245" y="4482"/>
                  </a:moveTo>
                  <a:cubicBezTo>
                    <a:pt x="20201" y="4482"/>
                    <a:pt x="20158" y="4485"/>
                    <a:pt x="20115" y="4491"/>
                  </a:cubicBezTo>
                  <a:cubicBezTo>
                    <a:pt x="19943" y="4512"/>
                    <a:pt x="19779" y="4562"/>
                    <a:pt x="19613" y="4620"/>
                  </a:cubicBezTo>
                  <a:cubicBezTo>
                    <a:pt x="19284" y="4739"/>
                    <a:pt x="18988" y="4919"/>
                    <a:pt x="18789" y="5083"/>
                  </a:cubicBezTo>
                  <a:cubicBezTo>
                    <a:pt x="18589" y="5245"/>
                    <a:pt x="18483" y="5381"/>
                    <a:pt x="18494" y="5393"/>
                  </a:cubicBezTo>
                  <a:cubicBezTo>
                    <a:pt x="18495" y="5394"/>
                    <a:pt x="18496" y="5395"/>
                    <a:pt x="18498" y="5395"/>
                  </a:cubicBezTo>
                  <a:cubicBezTo>
                    <a:pt x="18525" y="5395"/>
                    <a:pt x="18654" y="5294"/>
                    <a:pt x="18853" y="5173"/>
                  </a:cubicBezTo>
                  <a:cubicBezTo>
                    <a:pt x="19063" y="5042"/>
                    <a:pt x="19361" y="4898"/>
                    <a:pt x="19676" y="4811"/>
                  </a:cubicBezTo>
                  <a:cubicBezTo>
                    <a:pt x="19832" y="4768"/>
                    <a:pt x="19994" y="4733"/>
                    <a:pt x="20137" y="4723"/>
                  </a:cubicBezTo>
                  <a:cubicBezTo>
                    <a:pt x="20154" y="4722"/>
                    <a:pt x="20171" y="4721"/>
                    <a:pt x="20188" y="4721"/>
                  </a:cubicBezTo>
                  <a:cubicBezTo>
                    <a:pt x="20308" y="4721"/>
                    <a:pt x="20409" y="4748"/>
                    <a:pt x="20480" y="4793"/>
                  </a:cubicBezTo>
                  <a:cubicBezTo>
                    <a:pt x="20647" y="4898"/>
                    <a:pt x="20625" y="5025"/>
                    <a:pt x="20632" y="5025"/>
                  </a:cubicBezTo>
                  <a:cubicBezTo>
                    <a:pt x="20632" y="5025"/>
                    <a:pt x="20632" y="5025"/>
                    <a:pt x="20632" y="5025"/>
                  </a:cubicBezTo>
                  <a:lnTo>
                    <a:pt x="20632" y="5025"/>
                  </a:lnTo>
                  <a:cubicBezTo>
                    <a:pt x="20632" y="5025"/>
                    <a:pt x="20636" y="5046"/>
                    <a:pt x="20629" y="5117"/>
                  </a:cubicBezTo>
                  <a:cubicBezTo>
                    <a:pt x="20626" y="5134"/>
                    <a:pt x="20622" y="5156"/>
                    <a:pt x="20615" y="5181"/>
                  </a:cubicBezTo>
                  <a:cubicBezTo>
                    <a:pt x="20612" y="5195"/>
                    <a:pt x="20608" y="5200"/>
                    <a:pt x="20601" y="5225"/>
                  </a:cubicBezTo>
                  <a:cubicBezTo>
                    <a:pt x="20589" y="5260"/>
                    <a:pt x="20572" y="5292"/>
                    <a:pt x="20557" y="5331"/>
                  </a:cubicBezTo>
                  <a:cubicBezTo>
                    <a:pt x="20485" y="5474"/>
                    <a:pt x="20352" y="5688"/>
                    <a:pt x="20234" y="5896"/>
                  </a:cubicBezTo>
                  <a:cubicBezTo>
                    <a:pt x="20352" y="5835"/>
                    <a:pt x="20555" y="5722"/>
                    <a:pt x="20733" y="5635"/>
                  </a:cubicBezTo>
                  <a:cubicBezTo>
                    <a:pt x="20777" y="5613"/>
                    <a:pt x="20820" y="5597"/>
                    <a:pt x="20863" y="5583"/>
                  </a:cubicBezTo>
                  <a:cubicBezTo>
                    <a:pt x="20885" y="5574"/>
                    <a:pt x="20905" y="5567"/>
                    <a:pt x="20928" y="5561"/>
                  </a:cubicBezTo>
                  <a:lnTo>
                    <a:pt x="20962" y="5553"/>
                  </a:lnTo>
                  <a:cubicBezTo>
                    <a:pt x="21006" y="5540"/>
                    <a:pt x="21053" y="5530"/>
                    <a:pt x="21103" y="5523"/>
                  </a:cubicBezTo>
                  <a:cubicBezTo>
                    <a:pt x="21164" y="5514"/>
                    <a:pt x="21230" y="5509"/>
                    <a:pt x="21297" y="5509"/>
                  </a:cubicBezTo>
                  <a:cubicBezTo>
                    <a:pt x="21444" y="5509"/>
                    <a:pt x="21596" y="5533"/>
                    <a:pt x="21722" y="5597"/>
                  </a:cubicBezTo>
                  <a:cubicBezTo>
                    <a:pt x="21814" y="5644"/>
                    <a:pt x="21889" y="5711"/>
                    <a:pt x="21929" y="5788"/>
                  </a:cubicBezTo>
                  <a:cubicBezTo>
                    <a:pt x="21969" y="5866"/>
                    <a:pt x="21979" y="5953"/>
                    <a:pt x="21972" y="6023"/>
                  </a:cubicBezTo>
                  <a:cubicBezTo>
                    <a:pt x="21956" y="6169"/>
                    <a:pt x="21862" y="6227"/>
                    <a:pt x="21873" y="6242"/>
                  </a:cubicBezTo>
                  <a:cubicBezTo>
                    <a:pt x="21873" y="6243"/>
                    <a:pt x="21875" y="6244"/>
                    <a:pt x="21878" y="6244"/>
                  </a:cubicBezTo>
                  <a:cubicBezTo>
                    <a:pt x="21902" y="6244"/>
                    <a:pt x="22008" y="6196"/>
                    <a:pt x="22058" y="6044"/>
                  </a:cubicBezTo>
                  <a:cubicBezTo>
                    <a:pt x="22083" y="5960"/>
                    <a:pt x="22088" y="5850"/>
                    <a:pt x="22047" y="5739"/>
                  </a:cubicBezTo>
                  <a:cubicBezTo>
                    <a:pt x="22004" y="5625"/>
                    <a:pt x="21916" y="5529"/>
                    <a:pt x="21808" y="5459"/>
                  </a:cubicBezTo>
                  <a:cubicBezTo>
                    <a:pt x="21619" y="5340"/>
                    <a:pt x="21392" y="5300"/>
                    <a:pt x="21186" y="5300"/>
                  </a:cubicBezTo>
                  <a:cubicBezTo>
                    <a:pt x="21151" y="5300"/>
                    <a:pt x="21117" y="5302"/>
                    <a:pt x="21083" y="5304"/>
                  </a:cubicBezTo>
                  <a:cubicBezTo>
                    <a:pt x="21025" y="5308"/>
                    <a:pt x="20968" y="5316"/>
                    <a:pt x="20914" y="5325"/>
                  </a:cubicBezTo>
                  <a:lnTo>
                    <a:pt x="20876" y="5332"/>
                  </a:lnTo>
                  <a:lnTo>
                    <a:pt x="20861" y="5332"/>
                  </a:lnTo>
                  <a:cubicBezTo>
                    <a:pt x="20851" y="5332"/>
                    <a:pt x="20850" y="5331"/>
                    <a:pt x="20851" y="5326"/>
                  </a:cubicBezTo>
                  <a:cubicBezTo>
                    <a:pt x="20857" y="5319"/>
                    <a:pt x="20861" y="5314"/>
                    <a:pt x="20864" y="5311"/>
                  </a:cubicBezTo>
                  <a:lnTo>
                    <a:pt x="20866" y="5309"/>
                  </a:lnTo>
                  <a:cubicBezTo>
                    <a:pt x="20868" y="5301"/>
                    <a:pt x="20878" y="5275"/>
                    <a:pt x="20883" y="5260"/>
                  </a:cubicBezTo>
                  <a:cubicBezTo>
                    <a:pt x="20893" y="5224"/>
                    <a:pt x="20900" y="5191"/>
                    <a:pt x="20905" y="5163"/>
                  </a:cubicBezTo>
                  <a:cubicBezTo>
                    <a:pt x="20922" y="5047"/>
                    <a:pt x="20914" y="4999"/>
                    <a:pt x="20914" y="4999"/>
                  </a:cubicBezTo>
                  <a:cubicBezTo>
                    <a:pt x="20914" y="4999"/>
                    <a:pt x="20913" y="4942"/>
                    <a:pt x="20876" y="4850"/>
                  </a:cubicBezTo>
                  <a:cubicBezTo>
                    <a:pt x="20840" y="4756"/>
                    <a:pt x="20747" y="4636"/>
                    <a:pt x="20608" y="4565"/>
                  </a:cubicBezTo>
                  <a:cubicBezTo>
                    <a:pt x="20504" y="4509"/>
                    <a:pt x="20375" y="4482"/>
                    <a:pt x="20245" y="4482"/>
                  </a:cubicBezTo>
                  <a:close/>
                  <a:moveTo>
                    <a:pt x="16262" y="4615"/>
                  </a:moveTo>
                  <a:cubicBezTo>
                    <a:pt x="16105" y="4615"/>
                    <a:pt x="15952" y="4666"/>
                    <a:pt x="15851" y="4768"/>
                  </a:cubicBezTo>
                  <a:cubicBezTo>
                    <a:pt x="15755" y="4857"/>
                    <a:pt x="15717" y="4955"/>
                    <a:pt x="15696" y="5020"/>
                  </a:cubicBezTo>
                  <a:cubicBezTo>
                    <a:pt x="15674" y="5087"/>
                    <a:pt x="15669" y="5126"/>
                    <a:pt x="15669" y="5126"/>
                  </a:cubicBezTo>
                  <a:cubicBezTo>
                    <a:pt x="15669" y="5126"/>
                    <a:pt x="15659" y="5177"/>
                    <a:pt x="15666" y="5291"/>
                  </a:cubicBezTo>
                  <a:cubicBezTo>
                    <a:pt x="15667" y="5319"/>
                    <a:pt x="15671" y="5352"/>
                    <a:pt x="15679" y="5388"/>
                  </a:cubicBezTo>
                  <a:cubicBezTo>
                    <a:pt x="15681" y="5403"/>
                    <a:pt x="15684" y="5423"/>
                    <a:pt x="15690" y="5443"/>
                  </a:cubicBezTo>
                  <a:cubicBezTo>
                    <a:pt x="15692" y="5450"/>
                    <a:pt x="15692" y="5450"/>
                    <a:pt x="15693" y="5450"/>
                  </a:cubicBezTo>
                  <a:cubicBezTo>
                    <a:pt x="15693" y="5450"/>
                    <a:pt x="15693" y="5450"/>
                    <a:pt x="15693" y="5450"/>
                  </a:cubicBezTo>
                  <a:cubicBezTo>
                    <a:pt x="15693" y="5450"/>
                    <a:pt x="15693" y="5450"/>
                    <a:pt x="15694" y="5452"/>
                  </a:cubicBezTo>
                  <a:cubicBezTo>
                    <a:pt x="15694" y="5453"/>
                    <a:pt x="15706" y="5467"/>
                    <a:pt x="15708" y="5472"/>
                  </a:cubicBezTo>
                  <a:cubicBezTo>
                    <a:pt x="15708" y="5473"/>
                    <a:pt x="15704" y="5473"/>
                    <a:pt x="15694" y="5474"/>
                  </a:cubicBezTo>
                  <a:cubicBezTo>
                    <a:pt x="15711" y="5476"/>
                    <a:pt x="15573" y="5474"/>
                    <a:pt x="15495" y="5507"/>
                  </a:cubicBezTo>
                  <a:cubicBezTo>
                    <a:pt x="15316" y="5557"/>
                    <a:pt x="15140" y="5732"/>
                    <a:pt x="15132" y="5927"/>
                  </a:cubicBezTo>
                  <a:cubicBezTo>
                    <a:pt x="15113" y="6114"/>
                    <a:pt x="15205" y="6269"/>
                    <a:pt x="15296" y="6340"/>
                  </a:cubicBezTo>
                  <a:cubicBezTo>
                    <a:pt x="15360" y="6390"/>
                    <a:pt x="15417" y="6403"/>
                    <a:pt x="15447" y="6403"/>
                  </a:cubicBezTo>
                  <a:cubicBezTo>
                    <a:pt x="15460" y="6403"/>
                    <a:pt x="15468" y="6400"/>
                    <a:pt x="15468" y="6397"/>
                  </a:cubicBezTo>
                  <a:cubicBezTo>
                    <a:pt x="15474" y="6383"/>
                    <a:pt x="15409" y="6358"/>
                    <a:pt x="15354" y="6286"/>
                  </a:cubicBezTo>
                  <a:cubicBezTo>
                    <a:pt x="15298" y="6213"/>
                    <a:pt x="15253" y="6081"/>
                    <a:pt x="15284" y="5953"/>
                  </a:cubicBezTo>
                  <a:cubicBezTo>
                    <a:pt x="15310" y="5825"/>
                    <a:pt x="15427" y="5736"/>
                    <a:pt x="15552" y="5712"/>
                  </a:cubicBezTo>
                  <a:cubicBezTo>
                    <a:pt x="15582" y="5705"/>
                    <a:pt x="15612" y="5704"/>
                    <a:pt x="15642" y="5704"/>
                  </a:cubicBezTo>
                  <a:cubicBezTo>
                    <a:pt x="15661" y="5708"/>
                    <a:pt x="15724" y="5702"/>
                    <a:pt x="15802" y="5739"/>
                  </a:cubicBezTo>
                  <a:cubicBezTo>
                    <a:pt x="15946" y="5808"/>
                    <a:pt x="16237" y="5988"/>
                    <a:pt x="16399" y="6082"/>
                  </a:cubicBezTo>
                  <a:cubicBezTo>
                    <a:pt x="16315" y="5967"/>
                    <a:pt x="16239" y="5859"/>
                    <a:pt x="16168" y="5759"/>
                  </a:cubicBezTo>
                  <a:cubicBezTo>
                    <a:pt x="16088" y="5641"/>
                    <a:pt x="16010" y="5546"/>
                    <a:pt x="15983" y="5476"/>
                  </a:cubicBezTo>
                  <a:cubicBezTo>
                    <a:pt x="15973" y="5442"/>
                    <a:pt x="15958" y="5402"/>
                    <a:pt x="15953" y="5381"/>
                  </a:cubicBezTo>
                  <a:cubicBezTo>
                    <a:pt x="15952" y="5366"/>
                    <a:pt x="15948" y="5353"/>
                    <a:pt x="15946" y="5341"/>
                  </a:cubicBezTo>
                  <a:cubicBezTo>
                    <a:pt x="15943" y="5316"/>
                    <a:pt x="15940" y="5295"/>
                    <a:pt x="15940" y="5275"/>
                  </a:cubicBezTo>
                  <a:cubicBezTo>
                    <a:pt x="15940" y="5198"/>
                    <a:pt x="15950" y="5167"/>
                    <a:pt x="15950" y="5167"/>
                  </a:cubicBezTo>
                  <a:cubicBezTo>
                    <a:pt x="15950" y="5167"/>
                    <a:pt x="15950" y="5167"/>
                    <a:pt x="15950" y="5167"/>
                  </a:cubicBezTo>
                  <a:cubicBezTo>
                    <a:pt x="15952" y="5167"/>
                    <a:pt x="15951" y="5052"/>
                    <a:pt x="16036" y="4952"/>
                  </a:cubicBezTo>
                  <a:cubicBezTo>
                    <a:pt x="16082" y="4889"/>
                    <a:pt x="16191" y="4845"/>
                    <a:pt x="16314" y="4845"/>
                  </a:cubicBezTo>
                  <a:cubicBezTo>
                    <a:pt x="16392" y="4845"/>
                    <a:pt x="16475" y="4862"/>
                    <a:pt x="16551" y="4904"/>
                  </a:cubicBezTo>
                  <a:cubicBezTo>
                    <a:pt x="16752" y="5006"/>
                    <a:pt x="16918" y="5208"/>
                    <a:pt x="17025" y="5362"/>
                  </a:cubicBezTo>
                  <a:cubicBezTo>
                    <a:pt x="17132" y="5510"/>
                    <a:pt x="17212" y="5609"/>
                    <a:pt x="17233" y="5609"/>
                  </a:cubicBezTo>
                  <a:cubicBezTo>
                    <a:pt x="17234" y="5609"/>
                    <a:pt x="17235" y="5609"/>
                    <a:pt x="17236" y="5608"/>
                  </a:cubicBezTo>
                  <a:cubicBezTo>
                    <a:pt x="17253" y="5600"/>
                    <a:pt x="17204" y="5480"/>
                    <a:pt x="17118" y="5302"/>
                  </a:cubicBezTo>
                  <a:cubicBezTo>
                    <a:pt x="17035" y="5127"/>
                    <a:pt x="16894" y="4889"/>
                    <a:pt x="16649" y="4729"/>
                  </a:cubicBezTo>
                  <a:cubicBezTo>
                    <a:pt x="16536" y="4653"/>
                    <a:pt x="16397" y="4615"/>
                    <a:pt x="16262" y="4615"/>
                  </a:cubicBezTo>
                  <a:close/>
                  <a:moveTo>
                    <a:pt x="18912" y="6500"/>
                  </a:moveTo>
                  <a:cubicBezTo>
                    <a:pt x="18876" y="6500"/>
                    <a:pt x="18839" y="6502"/>
                    <a:pt x="18803" y="6505"/>
                  </a:cubicBezTo>
                  <a:cubicBezTo>
                    <a:pt x="18520" y="6521"/>
                    <a:pt x="18279" y="6670"/>
                    <a:pt x="18299" y="6704"/>
                  </a:cubicBezTo>
                  <a:cubicBezTo>
                    <a:pt x="18303" y="6712"/>
                    <a:pt x="18317" y="6715"/>
                    <a:pt x="18339" y="6715"/>
                  </a:cubicBezTo>
                  <a:cubicBezTo>
                    <a:pt x="18400" y="6715"/>
                    <a:pt x="18520" y="6695"/>
                    <a:pt x="18654" y="6695"/>
                  </a:cubicBezTo>
                  <a:cubicBezTo>
                    <a:pt x="18703" y="6695"/>
                    <a:pt x="18753" y="6697"/>
                    <a:pt x="18803" y="6704"/>
                  </a:cubicBezTo>
                  <a:cubicBezTo>
                    <a:pt x="19045" y="6727"/>
                    <a:pt x="19253" y="6838"/>
                    <a:pt x="19253" y="6838"/>
                  </a:cubicBezTo>
                  <a:cubicBezTo>
                    <a:pt x="19253" y="6838"/>
                    <a:pt x="19476" y="6909"/>
                    <a:pt x="19657" y="7066"/>
                  </a:cubicBezTo>
                  <a:cubicBezTo>
                    <a:pt x="19744" y="7140"/>
                    <a:pt x="19809" y="7234"/>
                    <a:pt x="19835" y="7315"/>
                  </a:cubicBezTo>
                  <a:cubicBezTo>
                    <a:pt x="19861" y="7393"/>
                    <a:pt x="19845" y="7457"/>
                    <a:pt x="19865" y="7466"/>
                  </a:cubicBezTo>
                  <a:cubicBezTo>
                    <a:pt x="19866" y="7466"/>
                    <a:pt x="19867" y="7467"/>
                    <a:pt x="19868" y="7467"/>
                  </a:cubicBezTo>
                  <a:cubicBezTo>
                    <a:pt x="19886" y="7467"/>
                    <a:pt x="19939" y="7411"/>
                    <a:pt x="19945" y="7302"/>
                  </a:cubicBezTo>
                  <a:cubicBezTo>
                    <a:pt x="19952" y="7187"/>
                    <a:pt x="19893" y="7042"/>
                    <a:pt x="19804" y="6928"/>
                  </a:cubicBezTo>
                  <a:cubicBezTo>
                    <a:pt x="19715" y="6817"/>
                    <a:pt x="19607" y="6724"/>
                    <a:pt x="19516" y="6664"/>
                  </a:cubicBezTo>
                  <a:cubicBezTo>
                    <a:pt x="19426" y="6606"/>
                    <a:pt x="19361" y="6576"/>
                    <a:pt x="19361" y="6576"/>
                  </a:cubicBezTo>
                  <a:cubicBezTo>
                    <a:pt x="19361" y="6576"/>
                    <a:pt x="19293" y="6549"/>
                    <a:pt x="19189" y="6528"/>
                  </a:cubicBezTo>
                  <a:cubicBezTo>
                    <a:pt x="19111" y="6512"/>
                    <a:pt x="19013" y="6500"/>
                    <a:pt x="18912" y="6500"/>
                  </a:cubicBezTo>
                  <a:close/>
                  <a:moveTo>
                    <a:pt x="21991" y="6822"/>
                  </a:moveTo>
                  <a:cubicBezTo>
                    <a:pt x="21842" y="6822"/>
                    <a:pt x="21738" y="6843"/>
                    <a:pt x="21740" y="6864"/>
                  </a:cubicBezTo>
                  <a:cubicBezTo>
                    <a:pt x="21742" y="6904"/>
                    <a:pt x="22064" y="6938"/>
                    <a:pt x="22350" y="7067"/>
                  </a:cubicBezTo>
                  <a:cubicBezTo>
                    <a:pt x="22639" y="7190"/>
                    <a:pt x="22877" y="7388"/>
                    <a:pt x="22877" y="7388"/>
                  </a:cubicBezTo>
                  <a:cubicBezTo>
                    <a:pt x="22877" y="7388"/>
                    <a:pt x="23139" y="7554"/>
                    <a:pt x="23345" y="7792"/>
                  </a:cubicBezTo>
                  <a:cubicBezTo>
                    <a:pt x="23553" y="8018"/>
                    <a:pt x="23683" y="8309"/>
                    <a:pt x="23723" y="8309"/>
                  </a:cubicBezTo>
                  <a:cubicBezTo>
                    <a:pt x="23724" y="8309"/>
                    <a:pt x="23725" y="8309"/>
                    <a:pt x="23725" y="8309"/>
                  </a:cubicBezTo>
                  <a:cubicBezTo>
                    <a:pt x="23765" y="8300"/>
                    <a:pt x="23697" y="7963"/>
                    <a:pt x="23505" y="7671"/>
                  </a:cubicBezTo>
                  <a:cubicBezTo>
                    <a:pt x="23321" y="7376"/>
                    <a:pt x="23043" y="7158"/>
                    <a:pt x="23043" y="7158"/>
                  </a:cubicBezTo>
                  <a:cubicBezTo>
                    <a:pt x="23043" y="7158"/>
                    <a:pt x="22750" y="6961"/>
                    <a:pt x="22414" y="6877"/>
                  </a:cubicBezTo>
                  <a:cubicBezTo>
                    <a:pt x="22264" y="6836"/>
                    <a:pt x="22113" y="6822"/>
                    <a:pt x="21991" y="6822"/>
                  </a:cubicBezTo>
                  <a:close/>
                  <a:moveTo>
                    <a:pt x="13819" y="6588"/>
                  </a:moveTo>
                  <a:cubicBezTo>
                    <a:pt x="13786" y="6588"/>
                    <a:pt x="13572" y="6750"/>
                    <a:pt x="13246" y="6963"/>
                  </a:cubicBezTo>
                  <a:cubicBezTo>
                    <a:pt x="13125" y="7042"/>
                    <a:pt x="12988" y="7127"/>
                    <a:pt x="12839" y="7212"/>
                  </a:cubicBezTo>
                  <a:lnTo>
                    <a:pt x="12839" y="7212"/>
                  </a:lnTo>
                  <a:cubicBezTo>
                    <a:pt x="12836" y="7210"/>
                    <a:pt x="12833" y="7209"/>
                    <a:pt x="12831" y="7209"/>
                  </a:cubicBezTo>
                  <a:cubicBezTo>
                    <a:pt x="12829" y="7209"/>
                    <a:pt x="12828" y="7209"/>
                    <a:pt x="12827" y="7210"/>
                  </a:cubicBezTo>
                  <a:cubicBezTo>
                    <a:pt x="12825" y="7211"/>
                    <a:pt x="12824" y="7214"/>
                    <a:pt x="12825" y="7220"/>
                  </a:cubicBezTo>
                  <a:lnTo>
                    <a:pt x="12825" y="7220"/>
                  </a:lnTo>
                  <a:cubicBezTo>
                    <a:pt x="12554" y="7375"/>
                    <a:pt x="12245" y="7533"/>
                    <a:pt x="11928" y="7672"/>
                  </a:cubicBezTo>
                  <a:cubicBezTo>
                    <a:pt x="11430" y="7889"/>
                    <a:pt x="10910" y="8051"/>
                    <a:pt x="10514" y="8143"/>
                  </a:cubicBezTo>
                  <a:cubicBezTo>
                    <a:pt x="10120" y="8237"/>
                    <a:pt x="9851" y="8274"/>
                    <a:pt x="9851" y="8274"/>
                  </a:cubicBezTo>
                  <a:cubicBezTo>
                    <a:pt x="9851" y="8274"/>
                    <a:pt x="9586" y="8328"/>
                    <a:pt x="9182" y="8373"/>
                  </a:cubicBezTo>
                  <a:cubicBezTo>
                    <a:pt x="8979" y="8393"/>
                    <a:pt x="8740" y="8409"/>
                    <a:pt x="8486" y="8409"/>
                  </a:cubicBezTo>
                  <a:cubicBezTo>
                    <a:pt x="8235" y="8409"/>
                    <a:pt x="7968" y="8394"/>
                    <a:pt x="7703" y="8351"/>
                  </a:cubicBezTo>
                  <a:cubicBezTo>
                    <a:pt x="7438" y="8311"/>
                    <a:pt x="7176" y="8242"/>
                    <a:pt x="6941" y="8152"/>
                  </a:cubicBezTo>
                  <a:cubicBezTo>
                    <a:pt x="6707" y="8062"/>
                    <a:pt x="6490" y="7963"/>
                    <a:pt x="6362" y="7820"/>
                  </a:cubicBezTo>
                  <a:cubicBezTo>
                    <a:pt x="6230" y="7681"/>
                    <a:pt x="6207" y="7507"/>
                    <a:pt x="6228" y="7398"/>
                  </a:cubicBezTo>
                  <a:cubicBezTo>
                    <a:pt x="6250" y="7287"/>
                    <a:pt x="6305" y="7238"/>
                    <a:pt x="6294" y="7230"/>
                  </a:cubicBezTo>
                  <a:cubicBezTo>
                    <a:pt x="6294" y="7229"/>
                    <a:pt x="6293" y="7229"/>
                    <a:pt x="6292" y="7229"/>
                  </a:cubicBezTo>
                  <a:cubicBezTo>
                    <a:pt x="6281" y="7229"/>
                    <a:pt x="6214" y="7268"/>
                    <a:pt x="6173" y="7383"/>
                  </a:cubicBezTo>
                  <a:cubicBezTo>
                    <a:pt x="6129" y="7503"/>
                    <a:pt x="6136" y="7714"/>
                    <a:pt x="6278" y="7891"/>
                  </a:cubicBezTo>
                  <a:cubicBezTo>
                    <a:pt x="6416" y="8071"/>
                    <a:pt x="6644" y="8192"/>
                    <a:pt x="6882" y="8299"/>
                  </a:cubicBezTo>
                  <a:cubicBezTo>
                    <a:pt x="7121" y="8407"/>
                    <a:pt x="7391" y="8492"/>
                    <a:pt x="7667" y="8548"/>
                  </a:cubicBezTo>
                  <a:cubicBezTo>
                    <a:pt x="8030" y="8623"/>
                    <a:pt x="8399" y="8648"/>
                    <a:pt x="8727" y="8648"/>
                  </a:cubicBezTo>
                  <a:cubicBezTo>
                    <a:pt x="8899" y="8648"/>
                    <a:pt x="9060" y="8641"/>
                    <a:pt x="9203" y="8632"/>
                  </a:cubicBezTo>
                  <a:cubicBezTo>
                    <a:pt x="9622" y="8599"/>
                    <a:pt x="9896" y="8553"/>
                    <a:pt x="9896" y="8553"/>
                  </a:cubicBezTo>
                  <a:cubicBezTo>
                    <a:pt x="9896" y="8553"/>
                    <a:pt x="10173" y="8505"/>
                    <a:pt x="10577" y="8394"/>
                  </a:cubicBezTo>
                  <a:cubicBezTo>
                    <a:pt x="10981" y="8284"/>
                    <a:pt x="11509" y="8098"/>
                    <a:pt x="12009" y="7852"/>
                  </a:cubicBezTo>
                  <a:cubicBezTo>
                    <a:pt x="12320" y="7698"/>
                    <a:pt x="12620" y="7524"/>
                    <a:pt x="12882" y="7353"/>
                  </a:cubicBezTo>
                  <a:lnTo>
                    <a:pt x="12882" y="7353"/>
                  </a:lnTo>
                  <a:cubicBezTo>
                    <a:pt x="12913" y="7410"/>
                    <a:pt x="12959" y="7481"/>
                    <a:pt x="13018" y="7560"/>
                  </a:cubicBezTo>
                  <a:cubicBezTo>
                    <a:pt x="13162" y="7756"/>
                    <a:pt x="13402" y="7978"/>
                    <a:pt x="13681" y="8148"/>
                  </a:cubicBezTo>
                  <a:cubicBezTo>
                    <a:pt x="13959" y="8314"/>
                    <a:pt x="14271" y="8428"/>
                    <a:pt x="14510" y="8479"/>
                  </a:cubicBezTo>
                  <a:cubicBezTo>
                    <a:pt x="14750" y="8535"/>
                    <a:pt x="14916" y="8543"/>
                    <a:pt x="14916" y="8543"/>
                  </a:cubicBezTo>
                  <a:cubicBezTo>
                    <a:pt x="14916" y="8543"/>
                    <a:pt x="14950" y="8545"/>
                    <a:pt x="15009" y="8545"/>
                  </a:cubicBezTo>
                  <a:cubicBezTo>
                    <a:pt x="15082" y="8545"/>
                    <a:pt x="15192" y="8542"/>
                    <a:pt x="15325" y="8529"/>
                  </a:cubicBezTo>
                  <a:cubicBezTo>
                    <a:pt x="15569" y="8508"/>
                    <a:pt x="15888" y="8441"/>
                    <a:pt x="16191" y="8327"/>
                  </a:cubicBezTo>
                  <a:cubicBezTo>
                    <a:pt x="16802" y="8106"/>
                    <a:pt x="17296" y="7689"/>
                    <a:pt x="17270" y="7661"/>
                  </a:cubicBezTo>
                  <a:cubicBezTo>
                    <a:pt x="17269" y="7659"/>
                    <a:pt x="17267" y="7659"/>
                    <a:pt x="17264" y="7659"/>
                  </a:cubicBezTo>
                  <a:cubicBezTo>
                    <a:pt x="17200" y="7659"/>
                    <a:pt x="16694" y="7984"/>
                    <a:pt x="16125" y="8136"/>
                  </a:cubicBezTo>
                  <a:cubicBezTo>
                    <a:pt x="15832" y="8220"/>
                    <a:pt x="15532" y="8264"/>
                    <a:pt x="15306" y="8270"/>
                  </a:cubicBezTo>
                  <a:cubicBezTo>
                    <a:pt x="15258" y="8272"/>
                    <a:pt x="15213" y="8273"/>
                    <a:pt x="15173" y="8273"/>
                  </a:cubicBezTo>
                  <a:cubicBezTo>
                    <a:pt x="15025" y="8273"/>
                    <a:pt x="14933" y="8263"/>
                    <a:pt x="14933" y="8263"/>
                  </a:cubicBezTo>
                  <a:cubicBezTo>
                    <a:pt x="14933" y="8263"/>
                    <a:pt x="14785" y="8262"/>
                    <a:pt x="14563" y="8226"/>
                  </a:cubicBezTo>
                  <a:cubicBezTo>
                    <a:pt x="14339" y="8192"/>
                    <a:pt x="14047" y="8108"/>
                    <a:pt x="13777" y="7973"/>
                  </a:cubicBezTo>
                  <a:cubicBezTo>
                    <a:pt x="13506" y="7837"/>
                    <a:pt x="13263" y="7652"/>
                    <a:pt x="13101" y="7489"/>
                  </a:cubicBezTo>
                  <a:cubicBezTo>
                    <a:pt x="13035" y="7423"/>
                    <a:pt x="12981" y="7363"/>
                    <a:pt x="12938" y="7315"/>
                  </a:cubicBezTo>
                  <a:lnTo>
                    <a:pt x="12938" y="7315"/>
                  </a:lnTo>
                  <a:cubicBezTo>
                    <a:pt x="13074" y="7225"/>
                    <a:pt x="13199" y="7136"/>
                    <a:pt x="13308" y="7052"/>
                  </a:cubicBezTo>
                  <a:cubicBezTo>
                    <a:pt x="13637" y="6798"/>
                    <a:pt x="13832" y="6600"/>
                    <a:pt x="13822" y="6589"/>
                  </a:cubicBezTo>
                  <a:cubicBezTo>
                    <a:pt x="13822" y="6588"/>
                    <a:pt x="13820" y="6588"/>
                    <a:pt x="13819" y="6588"/>
                  </a:cubicBezTo>
                  <a:close/>
                  <a:moveTo>
                    <a:pt x="1821" y="5077"/>
                  </a:moveTo>
                  <a:cubicBezTo>
                    <a:pt x="1730" y="5077"/>
                    <a:pt x="1625" y="5086"/>
                    <a:pt x="1512" y="5112"/>
                  </a:cubicBezTo>
                  <a:cubicBezTo>
                    <a:pt x="1105" y="5194"/>
                    <a:pt x="579" y="5523"/>
                    <a:pt x="297" y="6079"/>
                  </a:cubicBezTo>
                  <a:cubicBezTo>
                    <a:pt x="9" y="6627"/>
                    <a:pt x="1" y="7294"/>
                    <a:pt x="107" y="7743"/>
                  </a:cubicBezTo>
                  <a:cubicBezTo>
                    <a:pt x="157" y="7971"/>
                    <a:pt x="228" y="8152"/>
                    <a:pt x="285" y="8276"/>
                  </a:cubicBezTo>
                  <a:cubicBezTo>
                    <a:pt x="342" y="8400"/>
                    <a:pt x="382" y="8464"/>
                    <a:pt x="382" y="8464"/>
                  </a:cubicBezTo>
                  <a:cubicBezTo>
                    <a:pt x="382" y="8464"/>
                    <a:pt x="422" y="8529"/>
                    <a:pt x="499" y="8639"/>
                  </a:cubicBezTo>
                  <a:cubicBezTo>
                    <a:pt x="574" y="8746"/>
                    <a:pt x="697" y="8891"/>
                    <a:pt x="859" y="9040"/>
                  </a:cubicBezTo>
                  <a:cubicBezTo>
                    <a:pt x="1184" y="9341"/>
                    <a:pt x="1706" y="9628"/>
                    <a:pt x="2265" y="9694"/>
                  </a:cubicBezTo>
                  <a:cubicBezTo>
                    <a:pt x="2419" y="9712"/>
                    <a:pt x="2572" y="9720"/>
                    <a:pt x="2721" y="9720"/>
                  </a:cubicBezTo>
                  <a:cubicBezTo>
                    <a:pt x="3111" y="9720"/>
                    <a:pt x="3476" y="9666"/>
                    <a:pt x="3766" y="9608"/>
                  </a:cubicBezTo>
                  <a:cubicBezTo>
                    <a:pt x="4167" y="9523"/>
                    <a:pt x="4423" y="9423"/>
                    <a:pt x="4418" y="9403"/>
                  </a:cubicBezTo>
                  <a:cubicBezTo>
                    <a:pt x="4417" y="9400"/>
                    <a:pt x="4410" y="9398"/>
                    <a:pt x="4398" y="9398"/>
                  </a:cubicBezTo>
                  <a:cubicBezTo>
                    <a:pt x="4330" y="9398"/>
                    <a:pt x="4088" y="9447"/>
                    <a:pt x="3749" y="9487"/>
                  </a:cubicBezTo>
                  <a:cubicBezTo>
                    <a:pt x="3530" y="9511"/>
                    <a:pt x="3269" y="9533"/>
                    <a:pt x="2993" y="9533"/>
                  </a:cubicBezTo>
                  <a:cubicBezTo>
                    <a:pt x="2765" y="9533"/>
                    <a:pt x="2527" y="9518"/>
                    <a:pt x="2294" y="9476"/>
                  </a:cubicBezTo>
                  <a:cubicBezTo>
                    <a:pt x="1777" y="9388"/>
                    <a:pt x="1312" y="9104"/>
                    <a:pt x="1028" y="8822"/>
                  </a:cubicBezTo>
                  <a:cubicBezTo>
                    <a:pt x="742" y="8542"/>
                    <a:pt x="620" y="8296"/>
                    <a:pt x="620" y="8296"/>
                  </a:cubicBezTo>
                  <a:cubicBezTo>
                    <a:pt x="620" y="8296"/>
                    <a:pt x="581" y="8239"/>
                    <a:pt x="530" y="8135"/>
                  </a:cubicBezTo>
                  <a:cubicBezTo>
                    <a:pt x="479" y="8030"/>
                    <a:pt x="409" y="7873"/>
                    <a:pt x="359" y="7672"/>
                  </a:cubicBezTo>
                  <a:cubicBezTo>
                    <a:pt x="253" y="7277"/>
                    <a:pt x="238" y="6684"/>
                    <a:pt x="473" y="6182"/>
                  </a:cubicBezTo>
                  <a:cubicBezTo>
                    <a:pt x="700" y="5679"/>
                    <a:pt x="1165" y="5341"/>
                    <a:pt x="1539" y="5230"/>
                  </a:cubicBezTo>
                  <a:cubicBezTo>
                    <a:pt x="1742" y="5164"/>
                    <a:pt x="1914" y="5153"/>
                    <a:pt x="2031" y="5153"/>
                  </a:cubicBezTo>
                  <a:cubicBezTo>
                    <a:pt x="2086" y="5153"/>
                    <a:pt x="2129" y="5155"/>
                    <a:pt x="2157" y="5155"/>
                  </a:cubicBezTo>
                  <a:cubicBezTo>
                    <a:pt x="2181" y="5155"/>
                    <a:pt x="2194" y="5154"/>
                    <a:pt x="2194" y="5147"/>
                  </a:cubicBezTo>
                  <a:cubicBezTo>
                    <a:pt x="2196" y="5140"/>
                    <a:pt x="2132" y="5112"/>
                    <a:pt x="2012" y="5092"/>
                  </a:cubicBezTo>
                  <a:cubicBezTo>
                    <a:pt x="1959" y="5083"/>
                    <a:pt x="1894" y="5077"/>
                    <a:pt x="1821" y="5077"/>
                  </a:cubicBezTo>
                  <a:close/>
                  <a:moveTo>
                    <a:pt x="20742" y="8122"/>
                  </a:moveTo>
                  <a:cubicBezTo>
                    <a:pt x="20740" y="8122"/>
                    <a:pt x="20738" y="8123"/>
                    <a:pt x="20737" y="8124"/>
                  </a:cubicBezTo>
                  <a:cubicBezTo>
                    <a:pt x="20726" y="8138"/>
                    <a:pt x="20856" y="8267"/>
                    <a:pt x="21055" y="8455"/>
                  </a:cubicBezTo>
                  <a:cubicBezTo>
                    <a:pt x="21155" y="8548"/>
                    <a:pt x="21277" y="8652"/>
                    <a:pt x="21389" y="8771"/>
                  </a:cubicBezTo>
                  <a:cubicBezTo>
                    <a:pt x="21502" y="8889"/>
                    <a:pt x="21603" y="9032"/>
                    <a:pt x="21633" y="9183"/>
                  </a:cubicBezTo>
                  <a:cubicBezTo>
                    <a:pt x="21666" y="9332"/>
                    <a:pt x="21626" y="9489"/>
                    <a:pt x="21547" y="9615"/>
                  </a:cubicBezTo>
                  <a:cubicBezTo>
                    <a:pt x="21469" y="9743"/>
                    <a:pt x="21362" y="9843"/>
                    <a:pt x="21263" y="9914"/>
                  </a:cubicBezTo>
                  <a:cubicBezTo>
                    <a:pt x="21164" y="9987"/>
                    <a:pt x="21069" y="10029"/>
                    <a:pt x="21001" y="10058"/>
                  </a:cubicBezTo>
                  <a:cubicBezTo>
                    <a:pt x="20932" y="10086"/>
                    <a:pt x="20893" y="10099"/>
                    <a:pt x="20893" y="10099"/>
                  </a:cubicBezTo>
                  <a:cubicBezTo>
                    <a:pt x="20893" y="10099"/>
                    <a:pt x="20737" y="10170"/>
                    <a:pt x="20487" y="10200"/>
                  </a:cubicBezTo>
                  <a:cubicBezTo>
                    <a:pt x="20433" y="10207"/>
                    <a:pt x="20375" y="10210"/>
                    <a:pt x="20314" y="10210"/>
                  </a:cubicBezTo>
                  <a:cubicBezTo>
                    <a:pt x="20089" y="10210"/>
                    <a:pt x="19820" y="10165"/>
                    <a:pt x="19562" y="10065"/>
                  </a:cubicBezTo>
                  <a:cubicBezTo>
                    <a:pt x="19233" y="9943"/>
                    <a:pt x="18923" y="9753"/>
                    <a:pt x="18692" y="9611"/>
                  </a:cubicBezTo>
                  <a:cubicBezTo>
                    <a:pt x="18476" y="9477"/>
                    <a:pt x="18328" y="9383"/>
                    <a:pt x="18298" y="9383"/>
                  </a:cubicBezTo>
                  <a:cubicBezTo>
                    <a:pt x="18296" y="9383"/>
                    <a:pt x="18294" y="9384"/>
                    <a:pt x="18293" y="9385"/>
                  </a:cubicBezTo>
                  <a:cubicBezTo>
                    <a:pt x="18281" y="9400"/>
                    <a:pt x="18414" y="9526"/>
                    <a:pt x="18622" y="9705"/>
                  </a:cubicBezTo>
                  <a:cubicBezTo>
                    <a:pt x="18837" y="9877"/>
                    <a:pt x="19136" y="10096"/>
                    <a:pt x="19481" y="10254"/>
                  </a:cubicBezTo>
                  <a:cubicBezTo>
                    <a:pt x="19781" y="10396"/>
                    <a:pt x="20119" y="10468"/>
                    <a:pt x="20396" y="10468"/>
                  </a:cubicBezTo>
                  <a:cubicBezTo>
                    <a:pt x="20434" y="10468"/>
                    <a:pt x="20471" y="10466"/>
                    <a:pt x="20507" y="10464"/>
                  </a:cubicBezTo>
                  <a:cubicBezTo>
                    <a:pt x="20652" y="10454"/>
                    <a:pt x="20773" y="10428"/>
                    <a:pt x="20857" y="10407"/>
                  </a:cubicBezTo>
                  <a:cubicBezTo>
                    <a:pt x="20941" y="10385"/>
                    <a:pt x="20987" y="10368"/>
                    <a:pt x="20987" y="10368"/>
                  </a:cubicBezTo>
                  <a:cubicBezTo>
                    <a:pt x="20987" y="10368"/>
                    <a:pt x="21034" y="10351"/>
                    <a:pt x="21112" y="10314"/>
                  </a:cubicBezTo>
                  <a:cubicBezTo>
                    <a:pt x="21189" y="10277"/>
                    <a:pt x="21300" y="10220"/>
                    <a:pt x="21418" y="10126"/>
                  </a:cubicBezTo>
                  <a:cubicBezTo>
                    <a:pt x="21535" y="10034"/>
                    <a:pt x="21660" y="9903"/>
                    <a:pt x="21751" y="9735"/>
                  </a:cubicBezTo>
                  <a:cubicBezTo>
                    <a:pt x="21841" y="9567"/>
                    <a:pt x="21886" y="9341"/>
                    <a:pt x="21825" y="9136"/>
                  </a:cubicBezTo>
                  <a:cubicBezTo>
                    <a:pt x="21767" y="8932"/>
                    <a:pt x="21627" y="8778"/>
                    <a:pt x="21498" y="8662"/>
                  </a:cubicBezTo>
                  <a:cubicBezTo>
                    <a:pt x="21367" y="8542"/>
                    <a:pt x="21234" y="8452"/>
                    <a:pt x="21125" y="8371"/>
                  </a:cubicBezTo>
                  <a:cubicBezTo>
                    <a:pt x="20918" y="8219"/>
                    <a:pt x="20770" y="8122"/>
                    <a:pt x="20742" y="8122"/>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712;p55">
              <a:extLst>
                <a:ext uri="{FF2B5EF4-FFF2-40B4-BE49-F238E27FC236}">
                  <a16:creationId xmlns:a16="http://schemas.microsoft.com/office/drawing/2014/main" id="{2EC15A34-67C4-E073-B686-0D3C74311637}"/>
                </a:ext>
              </a:extLst>
            </p:cNvPr>
            <p:cNvSpPr/>
            <p:nvPr/>
          </p:nvSpPr>
          <p:spPr>
            <a:xfrm>
              <a:off x="2044100" y="2318825"/>
              <a:ext cx="39575" cy="88100"/>
            </a:xfrm>
            <a:custGeom>
              <a:avLst/>
              <a:gdLst/>
              <a:ahLst/>
              <a:cxnLst/>
              <a:rect l="l" t="t" r="r" b="b"/>
              <a:pathLst>
                <a:path w="1583" h="3524" extrusionOk="0">
                  <a:moveTo>
                    <a:pt x="1241" y="0"/>
                  </a:moveTo>
                  <a:cubicBezTo>
                    <a:pt x="1241" y="0"/>
                    <a:pt x="1240" y="0"/>
                    <a:pt x="1239" y="1"/>
                  </a:cubicBezTo>
                  <a:cubicBezTo>
                    <a:pt x="1219" y="11"/>
                    <a:pt x="1272" y="127"/>
                    <a:pt x="1316" y="305"/>
                  </a:cubicBezTo>
                  <a:cubicBezTo>
                    <a:pt x="1362" y="483"/>
                    <a:pt x="1390" y="725"/>
                    <a:pt x="1373" y="964"/>
                  </a:cubicBezTo>
                  <a:cubicBezTo>
                    <a:pt x="1358" y="1205"/>
                    <a:pt x="1298" y="1440"/>
                    <a:pt x="1238" y="1609"/>
                  </a:cubicBezTo>
                  <a:cubicBezTo>
                    <a:pt x="1177" y="1778"/>
                    <a:pt x="1124" y="1885"/>
                    <a:pt x="1124" y="1885"/>
                  </a:cubicBezTo>
                  <a:cubicBezTo>
                    <a:pt x="1124" y="1885"/>
                    <a:pt x="1080" y="1996"/>
                    <a:pt x="997" y="2159"/>
                  </a:cubicBezTo>
                  <a:cubicBezTo>
                    <a:pt x="915" y="2321"/>
                    <a:pt x="788" y="2529"/>
                    <a:pt x="642" y="2728"/>
                  </a:cubicBezTo>
                  <a:cubicBezTo>
                    <a:pt x="351" y="3128"/>
                    <a:pt x="1" y="3491"/>
                    <a:pt x="29" y="3522"/>
                  </a:cubicBezTo>
                  <a:cubicBezTo>
                    <a:pt x="30" y="3523"/>
                    <a:pt x="32" y="3524"/>
                    <a:pt x="34" y="3524"/>
                  </a:cubicBezTo>
                  <a:cubicBezTo>
                    <a:pt x="86" y="3524"/>
                    <a:pt x="467" y="3223"/>
                    <a:pt x="802" y="2853"/>
                  </a:cubicBezTo>
                  <a:cubicBezTo>
                    <a:pt x="973" y="2662"/>
                    <a:pt x="1127" y="2452"/>
                    <a:pt x="1229" y="2285"/>
                  </a:cubicBezTo>
                  <a:cubicBezTo>
                    <a:pt x="1330" y="2117"/>
                    <a:pt x="1386" y="1996"/>
                    <a:pt x="1386" y="1996"/>
                  </a:cubicBezTo>
                  <a:cubicBezTo>
                    <a:pt x="1386" y="1996"/>
                    <a:pt x="1437" y="1875"/>
                    <a:pt x="1488" y="1683"/>
                  </a:cubicBezTo>
                  <a:cubicBezTo>
                    <a:pt x="1543" y="1494"/>
                    <a:pt x="1582" y="1230"/>
                    <a:pt x="1574" y="967"/>
                  </a:cubicBezTo>
                  <a:cubicBezTo>
                    <a:pt x="1567" y="704"/>
                    <a:pt x="1504" y="443"/>
                    <a:pt x="1422" y="267"/>
                  </a:cubicBezTo>
                  <a:cubicBezTo>
                    <a:pt x="1342" y="96"/>
                    <a:pt x="1261" y="0"/>
                    <a:pt x="12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713;p55">
              <a:extLst>
                <a:ext uri="{FF2B5EF4-FFF2-40B4-BE49-F238E27FC236}">
                  <a16:creationId xmlns:a16="http://schemas.microsoft.com/office/drawing/2014/main" id="{B778A4AC-3DD6-E4B1-9468-59E3F3958A25}"/>
                </a:ext>
              </a:extLst>
            </p:cNvPr>
            <p:cNvSpPr/>
            <p:nvPr/>
          </p:nvSpPr>
          <p:spPr>
            <a:xfrm>
              <a:off x="2483550" y="2332200"/>
              <a:ext cx="45125" cy="77275"/>
            </a:xfrm>
            <a:custGeom>
              <a:avLst/>
              <a:gdLst/>
              <a:ahLst/>
              <a:cxnLst/>
              <a:rect l="l" t="t" r="r" b="b"/>
              <a:pathLst>
                <a:path w="1805" h="3091" extrusionOk="0">
                  <a:moveTo>
                    <a:pt x="184" y="0"/>
                  </a:moveTo>
                  <a:cubicBezTo>
                    <a:pt x="142" y="0"/>
                    <a:pt x="1" y="469"/>
                    <a:pt x="59" y="956"/>
                  </a:cubicBezTo>
                  <a:cubicBezTo>
                    <a:pt x="82" y="1202"/>
                    <a:pt x="152" y="1443"/>
                    <a:pt x="215" y="1615"/>
                  </a:cubicBezTo>
                  <a:cubicBezTo>
                    <a:pt x="276" y="1787"/>
                    <a:pt x="330" y="1897"/>
                    <a:pt x="330" y="1897"/>
                  </a:cubicBezTo>
                  <a:cubicBezTo>
                    <a:pt x="330" y="1897"/>
                    <a:pt x="385" y="2008"/>
                    <a:pt x="487" y="2163"/>
                  </a:cubicBezTo>
                  <a:cubicBezTo>
                    <a:pt x="588" y="2315"/>
                    <a:pt x="738" y="2513"/>
                    <a:pt x="922" y="2680"/>
                  </a:cubicBezTo>
                  <a:cubicBezTo>
                    <a:pt x="1104" y="2849"/>
                    <a:pt x="1321" y="2977"/>
                    <a:pt x="1497" y="3036"/>
                  </a:cubicBezTo>
                  <a:cubicBezTo>
                    <a:pt x="1616" y="3077"/>
                    <a:pt x="1711" y="3091"/>
                    <a:pt x="1761" y="3091"/>
                  </a:cubicBezTo>
                  <a:cubicBezTo>
                    <a:pt x="1785" y="3091"/>
                    <a:pt x="1799" y="3088"/>
                    <a:pt x="1800" y="3083"/>
                  </a:cubicBezTo>
                  <a:cubicBezTo>
                    <a:pt x="1805" y="3061"/>
                    <a:pt x="1694" y="3023"/>
                    <a:pt x="1543" y="2937"/>
                  </a:cubicBezTo>
                  <a:cubicBezTo>
                    <a:pt x="1392" y="2852"/>
                    <a:pt x="1214" y="2711"/>
                    <a:pt x="1064" y="2540"/>
                  </a:cubicBezTo>
                  <a:cubicBezTo>
                    <a:pt x="760" y="2200"/>
                    <a:pt x="585" y="1773"/>
                    <a:pt x="585" y="1773"/>
                  </a:cubicBezTo>
                  <a:cubicBezTo>
                    <a:pt x="585" y="1773"/>
                    <a:pt x="528" y="1673"/>
                    <a:pt x="457" y="1517"/>
                  </a:cubicBezTo>
                  <a:cubicBezTo>
                    <a:pt x="385" y="1360"/>
                    <a:pt x="303" y="1148"/>
                    <a:pt x="257" y="926"/>
                  </a:cubicBezTo>
                  <a:cubicBezTo>
                    <a:pt x="152" y="479"/>
                    <a:pt x="222" y="8"/>
                    <a:pt x="186" y="1"/>
                  </a:cubicBezTo>
                  <a:cubicBezTo>
                    <a:pt x="186" y="1"/>
                    <a:pt x="185" y="0"/>
                    <a:pt x="18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714;p55">
              <a:extLst>
                <a:ext uri="{FF2B5EF4-FFF2-40B4-BE49-F238E27FC236}">
                  <a16:creationId xmlns:a16="http://schemas.microsoft.com/office/drawing/2014/main" id="{70CC58F8-7C86-749F-6ECA-3AEA74312349}"/>
                </a:ext>
              </a:extLst>
            </p:cNvPr>
            <p:cNvSpPr/>
            <p:nvPr/>
          </p:nvSpPr>
          <p:spPr>
            <a:xfrm>
              <a:off x="2029850" y="2312250"/>
              <a:ext cx="25" cy="225"/>
            </a:xfrm>
            <a:custGeom>
              <a:avLst/>
              <a:gdLst/>
              <a:ahLst/>
              <a:cxnLst/>
              <a:rect l="l" t="t" r="r" b="b"/>
              <a:pathLst>
                <a:path w="1" h="9" extrusionOk="0">
                  <a:moveTo>
                    <a:pt x="0" y="0"/>
                  </a:moveTo>
                  <a:lnTo>
                    <a:pt x="0" y="9"/>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715;p55">
              <a:extLst>
                <a:ext uri="{FF2B5EF4-FFF2-40B4-BE49-F238E27FC236}">
                  <a16:creationId xmlns:a16="http://schemas.microsoft.com/office/drawing/2014/main" id="{457D5FAA-5485-3B63-EB00-093900721852}"/>
                </a:ext>
              </a:extLst>
            </p:cNvPr>
            <p:cNvSpPr/>
            <p:nvPr/>
          </p:nvSpPr>
          <p:spPr>
            <a:xfrm>
              <a:off x="2029625" y="2315400"/>
              <a:ext cx="25" cy="250"/>
            </a:xfrm>
            <a:custGeom>
              <a:avLst/>
              <a:gdLst/>
              <a:ahLst/>
              <a:cxnLst/>
              <a:rect l="l" t="t" r="r" b="b"/>
              <a:pathLst>
                <a:path w="1" h="10" extrusionOk="0">
                  <a:moveTo>
                    <a:pt x="1" y="1"/>
                  </a:moveTo>
                  <a:lnTo>
                    <a:pt x="1" y="9"/>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716;p55">
              <a:extLst>
                <a:ext uri="{FF2B5EF4-FFF2-40B4-BE49-F238E27FC236}">
                  <a16:creationId xmlns:a16="http://schemas.microsoft.com/office/drawing/2014/main" id="{1C74E025-4358-74F5-BE64-050592658E8B}"/>
                </a:ext>
              </a:extLst>
            </p:cNvPr>
            <p:cNvSpPr/>
            <p:nvPr/>
          </p:nvSpPr>
          <p:spPr>
            <a:xfrm>
              <a:off x="2029800" y="2312850"/>
              <a:ext cx="25" cy="350"/>
            </a:xfrm>
            <a:custGeom>
              <a:avLst/>
              <a:gdLst/>
              <a:ahLst/>
              <a:cxnLst/>
              <a:rect l="l" t="t" r="r" b="b"/>
              <a:pathLst>
                <a:path w="1" h="14" extrusionOk="0">
                  <a:moveTo>
                    <a:pt x="1" y="0"/>
                  </a:moveTo>
                  <a:lnTo>
                    <a:pt x="1" y="1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717;p55">
              <a:extLst>
                <a:ext uri="{FF2B5EF4-FFF2-40B4-BE49-F238E27FC236}">
                  <a16:creationId xmlns:a16="http://schemas.microsoft.com/office/drawing/2014/main" id="{55A6E955-C03F-DB28-414E-CC8C26DD6380}"/>
                </a:ext>
              </a:extLst>
            </p:cNvPr>
            <p:cNvSpPr/>
            <p:nvPr/>
          </p:nvSpPr>
          <p:spPr>
            <a:xfrm>
              <a:off x="2029675" y="2313875"/>
              <a:ext cx="50" cy="500"/>
            </a:xfrm>
            <a:custGeom>
              <a:avLst/>
              <a:gdLst/>
              <a:ahLst/>
              <a:cxnLst/>
              <a:rect l="l" t="t" r="r" b="b"/>
              <a:pathLst>
                <a:path w="2" h="20" extrusionOk="0">
                  <a:moveTo>
                    <a:pt x="1" y="1"/>
                  </a:moveTo>
                  <a:cubicBezTo>
                    <a:pt x="1" y="6"/>
                    <a:pt x="1" y="12"/>
                    <a:pt x="0" y="19"/>
                  </a:cubicBezTo>
                  <a:cubicBezTo>
                    <a:pt x="1" y="12"/>
                    <a:pt x="1" y="6"/>
                    <a:pt x="1"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718;p55">
              <a:extLst>
                <a:ext uri="{FF2B5EF4-FFF2-40B4-BE49-F238E27FC236}">
                  <a16:creationId xmlns:a16="http://schemas.microsoft.com/office/drawing/2014/main" id="{F8977D91-320C-2C62-2872-B81F24B89590}"/>
                </a:ext>
              </a:extLst>
            </p:cNvPr>
            <p:cNvSpPr/>
            <p:nvPr/>
          </p:nvSpPr>
          <p:spPr>
            <a:xfrm>
              <a:off x="2074975" y="2317300"/>
              <a:ext cx="3100" cy="4975"/>
            </a:xfrm>
            <a:custGeom>
              <a:avLst/>
              <a:gdLst/>
              <a:ahLst/>
              <a:cxnLst/>
              <a:rect l="l" t="t" r="r" b="b"/>
              <a:pathLst>
                <a:path w="124" h="199" extrusionOk="0">
                  <a:moveTo>
                    <a:pt x="0" y="0"/>
                  </a:moveTo>
                  <a:cubicBezTo>
                    <a:pt x="47" y="64"/>
                    <a:pt x="88" y="131"/>
                    <a:pt x="124" y="198"/>
                  </a:cubicBezTo>
                  <a:cubicBezTo>
                    <a:pt x="88" y="131"/>
                    <a:pt x="47" y="64"/>
                    <a:pt x="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719;p55">
              <a:extLst>
                <a:ext uri="{FF2B5EF4-FFF2-40B4-BE49-F238E27FC236}">
                  <a16:creationId xmlns:a16="http://schemas.microsoft.com/office/drawing/2014/main" id="{9723772A-8BAA-AE00-179A-548F0E0B96CA}"/>
                </a:ext>
              </a:extLst>
            </p:cNvPr>
            <p:cNvSpPr/>
            <p:nvPr/>
          </p:nvSpPr>
          <p:spPr>
            <a:xfrm>
              <a:off x="2486300" y="2329650"/>
              <a:ext cx="100" cy="125"/>
            </a:xfrm>
            <a:custGeom>
              <a:avLst/>
              <a:gdLst/>
              <a:ahLst/>
              <a:cxnLst/>
              <a:rect l="l" t="t" r="r" b="b"/>
              <a:pathLst>
                <a:path w="4" h="5" extrusionOk="0">
                  <a:moveTo>
                    <a:pt x="4" y="0"/>
                  </a:moveTo>
                  <a:lnTo>
                    <a:pt x="4" y="0"/>
                  </a:lnTo>
                  <a:cubicBezTo>
                    <a:pt x="4" y="2"/>
                    <a:pt x="1" y="3"/>
                    <a:pt x="1" y="5"/>
                  </a:cubicBezTo>
                  <a:cubicBezTo>
                    <a:pt x="4" y="3"/>
                    <a:pt x="4" y="2"/>
                    <a:pt x="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720;p55">
              <a:extLst>
                <a:ext uri="{FF2B5EF4-FFF2-40B4-BE49-F238E27FC236}">
                  <a16:creationId xmlns:a16="http://schemas.microsoft.com/office/drawing/2014/main" id="{2774E902-5AF4-7F02-57DB-DA423A2E542C}"/>
                </a:ext>
              </a:extLst>
            </p:cNvPr>
            <p:cNvSpPr/>
            <p:nvPr/>
          </p:nvSpPr>
          <p:spPr>
            <a:xfrm>
              <a:off x="2485725" y="2332700"/>
              <a:ext cx="25" cy="100"/>
            </a:xfrm>
            <a:custGeom>
              <a:avLst/>
              <a:gdLst/>
              <a:ahLst/>
              <a:cxnLst/>
              <a:rect l="l" t="t" r="r" b="b"/>
              <a:pathLst>
                <a:path w="1" h="4" extrusionOk="0">
                  <a:moveTo>
                    <a:pt x="1" y="1"/>
                  </a:moveTo>
                  <a:lnTo>
                    <a:pt x="1" y="4"/>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721;p55">
              <a:extLst>
                <a:ext uri="{FF2B5EF4-FFF2-40B4-BE49-F238E27FC236}">
                  <a16:creationId xmlns:a16="http://schemas.microsoft.com/office/drawing/2014/main" id="{7D08AF49-9833-55DB-2AAF-B9A068E67989}"/>
                </a:ext>
              </a:extLst>
            </p:cNvPr>
            <p:cNvSpPr/>
            <p:nvPr/>
          </p:nvSpPr>
          <p:spPr>
            <a:xfrm>
              <a:off x="1992950" y="2111350"/>
              <a:ext cx="600850" cy="221625"/>
            </a:xfrm>
            <a:custGeom>
              <a:avLst/>
              <a:gdLst/>
              <a:ahLst/>
              <a:cxnLst/>
              <a:rect l="l" t="t" r="r" b="b"/>
              <a:pathLst>
                <a:path w="24034" h="8865" extrusionOk="0">
                  <a:moveTo>
                    <a:pt x="2510" y="1"/>
                  </a:moveTo>
                  <a:cubicBezTo>
                    <a:pt x="2221" y="169"/>
                    <a:pt x="1943" y="402"/>
                    <a:pt x="1694" y="724"/>
                  </a:cubicBezTo>
                  <a:cubicBezTo>
                    <a:pt x="226" y="2620"/>
                    <a:pt x="1657" y="3719"/>
                    <a:pt x="1657" y="3719"/>
                  </a:cubicBezTo>
                  <a:cubicBezTo>
                    <a:pt x="1657" y="3719"/>
                    <a:pt x="75" y="4136"/>
                    <a:pt x="38" y="5690"/>
                  </a:cubicBezTo>
                  <a:cubicBezTo>
                    <a:pt x="0" y="7243"/>
                    <a:pt x="1469" y="8042"/>
                    <a:pt x="1469" y="8042"/>
                  </a:cubicBezTo>
                  <a:cubicBezTo>
                    <a:pt x="1469" y="8042"/>
                    <a:pt x="1808" y="8325"/>
                    <a:pt x="2485" y="8325"/>
                  </a:cubicBezTo>
                  <a:cubicBezTo>
                    <a:pt x="2706" y="8325"/>
                    <a:pt x="2963" y="8295"/>
                    <a:pt x="3255" y="8216"/>
                  </a:cubicBezTo>
                  <a:cubicBezTo>
                    <a:pt x="3250" y="8208"/>
                    <a:pt x="3244" y="8200"/>
                    <a:pt x="3238" y="8193"/>
                  </a:cubicBezTo>
                  <a:cubicBezTo>
                    <a:pt x="3238" y="8193"/>
                    <a:pt x="5611" y="8042"/>
                    <a:pt x="6703" y="6751"/>
                  </a:cubicBezTo>
                  <a:cubicBezTo>
                    <a:pt x="6703" y="6751"/>
                    <a:pt x="7694" y="7244"/>
                    <a:pt x="9098" y="7244"/>
                  </a:cubicBezTo>
                  <a:cubicBezTo>
                    <a:pt x="10218" y="7244"/>
                    <a:pt x="11601" y="6930"/>
                    <a:pt x="12953" y="5803"/>
                  </a:cubicBezTo>
                  <a:cubicBezTo>
                    <a:pt x="12953" y="5803"/>
                    <a:pt x="13532" y="7086"/>
                    <a:pt x="15035" y="7086"/>
                  </a:cubicBezTo>
                  <a:cubicBezTo>
                    <a:pt x="15598" y="7086"/>
                    <a:pt x="16292" y="6905"/>
                    <a:pt x="17134" y="6409"/>
                  </a:cubicBezTo>
                  <a:cubicBezTo>
                    <a:pt x="17134" y="6409"/>
                    <a:pt x="17511" y="8190"/>
                    <a:pt x="19770" y="8570"/>
                  </a:cubicBezTo>
                  <a:cubicBezTo>
                    <a:pt x="19770" y="8570"/>
                    <a:pt x="20262" y="8864"/>
                    <a:pt x="21196" y="8864"/>
                  </a:cubicBezTo>
                  <a:cubicBezTo>
                    <a:pt x="21433" y="8864"/>
                    <a:pt x="21699" y="8845"/>
                    <a:pt x="21992" y="8798"/>
                  </a:cubicBezTo>
                  <a:cubicBezTo>
                    <a:pt x="21999" y="8793"/>
                    <a:pt x="24034" y="8606"/>
                    <a:pt x="23883" y="7204"/>
                  </a:cubicBezTo>
                  <a:cubicBezTo>
                    <a:pt x="23739" y="5872"/>
                    <a:pt x="23120" y="5838"/>
                    <a:pt x="23058" y="5838"/>
                  </a:cubicBezTo>
                  <a:cubicBezTo>
                    <a:pt x="23054" y="5838"/>
                    <a:pt x="23053" y="5838"/>
                    <a:pt x="23053" y="5838"/>
                  </a:cubicBezTo>
                  <a:cubicBezTo>
                    <a:pt x="23053" y="5838"/>
                    <a:pt x="24032" y="5497"/>
                    <a:pt x="23843" y="3830"/>
                  </a:cubicBezTo>
                  <a:cubicBezTo>
                    <a:pt x="23817" y="3591"/>
                    <a:pt x="23743" y="3383"/>
                    <a:pt x="23639" y="3199"/>
                  </a:cubicBezTo>
                  <a:cubicBezTo>
                    <a:pt x="23634" y="4801"/>
                    <a:pt x="21971" y="5448"/>
                    <a:pt x="21847" y="5470"/>
                  </a:cubicBezTo>
                  <a:cubicBezTo>
                    <a:pt x="21696" y="5497"/>
                    <a:pt x="23504" y="6310"/>
                    <a:pt x="23165" y="7137"/>
                  </a:cubicBezTo>
                  <a:cubicBezTo>
                    <a:pt x="23089" y="7323"/>
                    <a:pt x="22930" y="7395"/>
                    <a:pt x="22728" y="7395"/>
                  </a:cubicBezTo>
                  <a:cubicBezTo>
                    <a:pt x="22031" y="7395"/>
                    <a:pt x="20831" y="6535"/>
                    <a:pt x="20831" y="6534"/>
                  </a:cubicBezTo>
                  <a:lnTo>
                    <a:pt x="20831" y="6534"/>
                  </a:lnTo>
                  <a:cubicBezTo>
                    <a:pt x="20831" y="6535"/>
                    <a:pt x="21887" y="7475"/>
                    <a:pt x="20831" y="7816"/>
                  </a:cubicBezTo>
                  <a:cubicBezTo>
                    <a:pt x="20747" y="7843"/>
                    <a:pt x="20658" y="7855"/>
                    <a:pt x="20565" y="7855"/>
                  </a:cubicBezTo>
                  <a:cubicBezTo>
                    <a:pt x="19501" y="7855"/>
                    <a:pt x="17992" y="6189"/>
                    <a:pt x="18271" y="5669"/>
                  </a:cubicBezTo>
                  <a:cubicBezTo>
                    <a:pt x="18390" y="5446"/>
                    <a:pt x="18671" y="5379"/>
                    <a:pt x="18968" y="5379"/>
                  </a:cubicBezTo>
                  <a:cubicBezTo>
                    <a:pt x="19421" y="5379"/>
                    <a:pt x="19911" y="5537"/>
                    <a:pt x="19911" y="5537"/>
                  </a:cubicBezTo>
                  <a:cubicBezTo>
                    <a:pt x="19911" y="5537"/>
                    <a:pt x="18686" y="4805"/>
                    <a:pt x="18797" y="4465"/>
                  </a:cubicBezTo>
                  <a:cubicBezTo>
                    <a:pt x="18909" y="4125"/>
                    <a:pt x="20587" y="3401"/>
                    <a:pt x="20587" y="3401"/>
                  </a:cubicBezTo>
                  <a:cubicBezTo>
                    <a:pt x="20526" y="3347"/>
                    <a:pt x="20436" y="3324"/>
                    <a:pt x="20327" y="3324"/>
                  </a:cubicBezTo>
                  <a:cubicBezTo>
                    <a:pt x="19737" y="3324"/>
                    <a:pt x="18602" y="4001"/>
                    <a:pt x="18602" y="4001"/>
                  </a:cubicBezTo>
                  <a:lnTo>
                    <a:pt x="19664" y="2996"/>
                  </a:lnTo>
                  <a:lnTo>
                    <a:pt x="19664" y="2996"/>
                  </a:lnTo>
                  <a:cubicBezTo>
                    <a:pt x="19664" y="2996"/>
                    <a:pt x="19582" y="3018"/>
                    <a:pt x="19455" y="3018"/>
                  </a:cubicBezTo>
                  <a:cubicBezTo>
                    <a:pt x="19250" y="3018"/>
                    <a:pt x="18927" y="2960"/>
                    <a:pt x="18647" y="2657"/>
                  </a:cubicBezTo>
                  <a:cubicBezTo>
                    <a:pt x="18441" y="2434"/>
                    <a:pt x="18771" y="1786"/>
                    <a:pt x="19187" y="1147"/>
                  </a:cubicBezTo>
                  <a:lnTo>
                    <a:pt x="19187" y="1147"/>
                  </a:lnTo>
                  <a:cubicBezTo>
                    <a:pt x="18562" y="1298"/>
                    <a:pt x="18382" y="2011"/>
                    <a:pt x="18382" y="2011"/>
                  </a:cubicBezTo>
                  <a:cubicBezTo>
                    <a:pt x="18382" y="2011"/>
                    <a:pt x="18000" y="1105"/>
                    <a:pt x="17390" y="239"/>
                  </a:cubicBezTo>
                  <a:lnTo>
                    <a:pt x="17390" y="239"/>
                  </a:lnTo>
                  <a:lnTo>
                    <a:pt x="17705" y="2734"/>
                  </a:lnTo>
                  <a:lnTo>
                    <a:pt x="16875" y="2056"/>
                  </a:lnTo>
                  <a:lnTo>
                    <a:pt x="16875" y="2056"/>
                  </a:lnTo>
                  <a:lnTo>
                    <a:pt x="17628" y="3712"/>
                  </a:lnTo>
                  <a:cubicBezTo>
                    <a:pt x="17222" y="3230"/>
                    <a:pt x="16899" y="3086"/>
                    <a:pt x="16659" y="3086"/>
                  </a:cubicBezTo>
                  <a:cubicBezTo>
                    <a:pt x="16298" y="3086"/>
                    <a:pt x="16121" y="3411"/>
                    <a:pt x="16121" y="3411"/>
                  </a:cubicBezTo>
                  <a:cubicBezTo>
                    <a:pt x="16172" y="3353"/>
                    <a:pt x="16241" y="3327"/>
                    <a:pt x="16320" y="3327"/>
                  </a:cubicBezTo>
                  <a:cubicBezTo>
                    <a:pt x="16702" y="3327"/>
                    <a:pt x="17333" y="3929"/>
                    <a:pt x="17551" y="4428"/>
                  </a:cubicBezTo>
                  <a:cubicBezTo>
                    <a:pt x="17768" y="4924"/>
                    <a:pt x="17219" y="5981"/>
                    <a:pt x="16009" y="5981"/>
                  </a:cubicBezTo>
                  <a:cubicBezTo>
                    <a:pt x="15750" y="5981"/>
                    <a:pt x="15460" y="5933"/>
                    <a:pt x="15141" y="5820"/>
                  </a:cubicBezTo>
                  <a:cubicBezTo>
                    <a:pt x="13334" y="5179"/>
                    <a:pt x="14764" y="3675"/>
                    <a:pt x="14764" y="3675"/>
                  </a:cubicBezTo>
                  <a:lnTo>
                    <a:pt x="14764" y="3675"/>
                  </a:lnTo>
                  <a:cubicBezTo>
                    <a:pt x="14764" y="3675"/>
                    <a:pt x="13107" y="4879"/>
                    <a:pt x="9604" y="5182"/>
                  </a:cubicBezTo>
                  <a:cubicBezTo>
                    <a:pt x="9205" y="5216"/>
                    <a:pt x="8858" y="5232"/>
                    <a:pt x="8557" y="5232"/>
                  </a:cubicBezTo>
                  <a:cubicBezTo>
                    <a:pt x="6216" y="5232"/>
                    <a:pt x="6629" y="4315"/>
                    <a:pt x="6629" y="4315"/>
                  </a:cubicBezTo>
                  <a:lnTo>
                    <a:pt x="6629" y="4315"/>
                  </a:lnTo>
                  <a:cubicBezTo>
                    <a:pt x="6629" y="4315"/>
                    <a:pt x="4480" y="5506"/>
                    <a:pt x="3092" y="5506"/>
                  </a:cubicBezTo>
                  <a:cubicBezTo>
                    <a:pt x="2634" y="5506"/>
                    <a:pt x="2258" y="5376"/>
                    <a:pt x="2071" y="5030"/>
                  </a:cubicBezTo>
                  <a:cubicBezTo>
                    <a:pt x="1453" y="3886"/>
                    <a:pt x="2817" y="3784"/>
                    <a:pt x="3323" y="3784"/>
                  </a:cubicBezTo>
                  <a:cubicBezTo>
                    <a:pt x="3432" y="3784"/>
                    <a:pt x="3502" y="3789"/>
                    <a:pt x="3502" y="3789"/>
                  </a:cubicBezTo>
                  <a:cubicBezTo>
                    <a:pt x="1906" y="1991"/>
                    <a:pt x="2102" y="727"/>
                    <a:pt x="251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722;p55">
              <a:extLst>
                <a:ext uri="{FF2B5EF4-FFF2-40B4-BE49-F238E27FC236}">
                  <a16:creationId xmlns:a16="http://schemas.microsoft.com/office/drawing/2014/main" id="{C3D6A3F0-E52E-4800-4A95-B958593CA1D8}"/>
                </a:ext>
              </a:extLst>
            </p:cNvPr>
            <p:cNvSpPr/>
            <p:nvPr/>
          </p:nvSpPr>
          <p:spPr>
            <a:xfrm>
              <a:off x="2487275" y="2325975"/>
              <a:ext cx="25" cy="75"/>
            </a:xfrm>
            <a:custGeom>
              <a:avLst/>
              <a:gdLst/>
              <a:ahLst/>
              <a:cxnLst/>
              <a:rect l="l" t="t" r="r" b="b"/>
              <a:pathLst>
                <a:path w="1" h="3" extrusionOk="0">
                  <a:moveTo>
                    <a:pt x="0" y="1"/>
                  </a:moveTo>
                  <a:lnTo>
                    <a:pt x="0" y="2"/>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723;p55">
              <a:extLst>
                <a:ext uri="{FF2B5EF4-FFF2-40B4-BE49-F238E27FC236}">
                  <a16:creationId xmlns:a16="http://schemas.microsoft.com/office/drawing/2014/main" id="{6148E6A8-F7D9-CB2B-597F-0927E999D74B}"/>
                </a:ext>
              </a:extLst>
            </p:cNvPr>
            <p:cNvSpPr/>
            <p:nvPr/>
          </p:nvSpPr>
          <p:spPr>
            <a:xfrm>
              <a:off x="2486850" y="2327375"/>
              <a:ext cx="50" cy="100"/>
            </a:xfrm>
            <a:custGeom>
              <a:avLst/>
              <a:gdLst/>
              <a:ahLst/>
              <a:cxnLst/>
              <a:rect l="l" t="t" r="r" b="b"/>
              <a:pathLst>
                <a:path w="2" h="4" extrusionOk="0">
                  <a:moveTo>
                    <a:pt x="2" y="0"/>
                  </a:moveTo>
                  <a:cubicBezTo>
                    <a:pt x="2" y="2"/>
                    <a:pt x="0" y="2"/>
                    <a:pt x="2" y="3"/>
                  </a:cubicBezTo>
                  <a:lnTo>
                    <a:pt x="2"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724;p55">
              <a:extLst>
                <a:ext uri="{FF2B5EF4-FFF2-40B4-BE49-F238E27FC236}">
                  <a16:creationId xmlns:a16="http://schemas.microsoft.com/office/drawing/2014/main" id="{CE5987E1-1C59-4408-14C6-926546D9C85E}"/>
                </a:ext>
              </a:extLst>
            </p:cNvPr>
            <p:cNvSpPr/>
            <p:nvPr/>
          </p:nvSpPr>
          <p:spPr>
            <a:xfrm>
              <a:off x="2142900" y="2054600"/>
              <a:ext cx="93075" cy="52025"/>
            </a:xfrm>
            <a:custGeom>
              <a:avLst/>
              <a:gdLst/>
              <a:ahLst/>
              <a:cxnLst/>
              <a:rect l="l" t="t" r="r" b="b"/>
              <a:pathLst>
                <a:path w="3723" h="2081" extrusionOk="0">
                  <a:moveTo>
                    <a:pt x="2376" y="0"/>
                  </a:moveTo>
                  <a:cubicBezTo>
                    <a:pt x="2009" y="0"/>
                    <a:pt x="1637" y="72"/>
                    <a:pt x="1363" y="163"/>
                  </a:cubicBezTo>
                  <a:cubicBezTo>
                    <a:pt x="674" y="388"/>
                    <a:pt x="0" y="1155"/>
                    <a:pt x="338" y="1898"/>
                  </a:cubicBezTo>
                  <a:cubicBezTo>
                    <a:pt x="392" y="2017"/>
                    <a:pt x="528" y="2080"/>
                    <a:pt x="661" y="2080"/>
                  </a:cubicBezTo>
                  <a:cubicBezTo>
                    <a:pt x="760" y="2080"/>
                    <a:pt x="857" y="2046"/>
                    <a:pt x="919" y="1973"/>
                  </a:cubicBezTo>
                  <a:cubicBezTo>
                    <a:pt x="1058" y="1810"/>
                    <a:pt x="1142" y="1629"/>
                    <a:pt x="1334" y="1524"/>
                  </a:cubicBezTo>
                  <a:cubicBezTo>
                    <a:pt x="1571" y="1394"/>
                    <a:pt x="1838" y="1364"/>
                    <a:pt x="2103" y="1364"/>
                  </a:cubicBezTo>
                  <a:cubicBezTo>
                    <a:pt x="2109" y="1364"/>
                    <a:pt x="2115" y="1364"/>
                    <a:pt x="2121" y="1364"/>
                  </a:cubicBezTo>
                  <a:cubicBezTo>
                    <a:pt x="2595" y="1364"/>
                    <a:pt x="3089" y="1333"/>
                    <a:pt x="3515" y="1105"/>
                  </a:cubicBezTo>
                  <a:cubicBezTo>
                    <a:pt x="3699" y="1007"/>
                    <a:pt x="3723" y="783"/>
                    <a:pt x="3644" y="613"/>
                  </a:cubicBezTo>
                  <a:cubicBezTo>
                    <a:pt x="3429" y="150"/>
                    <a:pt x="2906" y="0"/>
                    <a:pt x="237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725;p55">
              <a:extLst>
                <a:ext uri="{FF2B5EF4-FFF2-40B4-BE49-F238E27FC236}">
                  <a16:creationId xmlns:a16="http://schemas.microsoft.com/office/drawing/2014/main" id="{A48837F4-A796-10B6-4951-EAFFE08BD250}"/>
                </a:ext>
              </a:extLst>
            </p:cNvPr>
            <p:cNvSpPr/>
            <p:nvPr/>
          </p:nvSpPr>
          <p:spPr>
            <a:xfrm>
              <a:off x="2245100" y="2082100"/>
              <a:ext cx="18575" cy="13950"/>
            </a:xfrm>
            <a:custGeom>
              <a:avLst/>
              <a:gdLst/>
              <a:ahLst/>
              <a:cxnLst/>
              <a:rect l="l" t="t" r="r" b="b"/>
              <a:pathLst>
                <a:path w="743" h="558" extrusionOk="0">
                  <a:moveTo>
                    <a:pt x="295" y="1"/>
                  </a:moveTo>
                  <a:cubicBezTo>
                    <a:pt x="235" y="1"/>
                    <a:pt x="173" y="18"/>
                    <a:pt x="109" y="61"/>
                  </a:cubicBezTo>
                  <a:cubicBezTo>
                    <a:pt x="46" y="102"/>
                    <a:pt x="1" y="184"/>
                    <a:pt x="26" y="263"/>
                  </a:cubicBezTo>
                  <a:cubicBezTo>
                    <a:pt x="59" y="352"/>
                    <a:pt x="90" y="422"/>
                    <a:pt x="176" y="472"/>
                  </a:cubicBezTo>
                  <a:cubicBezTo>
                    <a:pt x="254" y="518"/>
                    <a:pt x="344" y="530"/>
                    <a:pt x="430" y="550"/>
                  </a:cubicBezTo>
                  <a:cubicBezTo>
                    <a:pt x="452" y="555"/>
                    <a:pt x="473" y="557"/>
                    <a:pt x="492" y="557"/>
                  </a:cubicBezTo>
                  <a:cubicBezTo>
                    <a:pt x="580" y="557"/>
                    <a:pt x="650" y="512"/>
                    <a:pt x="707" y="438"/>
                  </a:cubicBezTo>
                  <a:cubicBezTo>
                    <a:pt x="734" y="402"/>
                    <a:pt x="738" y="358"/>
                    <a:pt x="739" y="315"/>
                  </a:cubicBezTo>
                  <a:cubicBezTo>
                    <a:pt x="742" y="237"/>
                    <a:pt x="694" y="139"/>
                    <a:pt x="618" y="105"/>
                  </a:cubicBezTo>
                  <a:cubicBezTo>
                    <a:pt x="506" y="54"/>
                    <a:pt x="402" y="1"/>
                    <a:pt x="295"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726;p55">
              <a:extLst>
                <a:ext uri="{FF2B5EF4-FFF2-40B4-BE49-F238E27FC236}">
                  <a16:creationId xmlns:a16="http://schemas.microsoft.com/office/drawing/2014/main" id="{E4489ADD-D7A5-2F06-0D3C-8CCB2C5B13D7}"/>
                </a:ext>
              </a:extLst>
            </p:cNvPr>
            <p:cNvSpPr/>
            <p:nvPr/>
          </p:nvSpPr>
          <p:spPr>
            <a:xfrm>
              <a:off x="2343000" y="2098025"/>
              <a:ext cx="30425" cy="45925"/>
            </a:xfrm>
            <a:custGeom>
              <a:avLst/>
              <a:gdLst/>
              <a:ahLst/>
              <a:cxnLst/>
              <a:rect l="l" t="t" r="r" b="b"/>
              <a:pathLst>
                <a:path w="1217" h="1837" extrusionOk="0">
                  <a:moveTo>
                    <a:pt x="806" y="0"/>
                  </a:moveTo>
                  <a:cubicBezTo>
                    <a:pt x="777" y="0"/>
                    <a:pt x="748" y="4"/>
                    <a:pt x="721" y="10"/>
                  </a:cubicBezTo>
                  <a:cubicBezTo>
                    <a:pt x="1" y="182"/>
                    <a:pt x="50" y="1338"/>
                    <a:pt x="510" y="1747"/>
                  </a:cubicBezTo>
                  <a:cubicBezTo>
                    <a:pt x="580" y="1808"/>
                    <a:pt x="671" y="1837"/>
                    <a:pt x="762" y="1837"/>
                  </a:cubicBezTo>
                  <a:cubicBezTo>
                    <a:pt x="946" y="1837"/>
                    <a:pt x="1127" y="1716"/>
                    <a:pt x="1112" y="1498"/>
                  </a:cubicBezTo>
                  <a:cubicBezTo>
                    <a:pt x="1098" y="1311"/>
                    <a:pt x="1071" y="1098"/>
                    <a:pt x="1094" y="913"/>
                  </a:cubicBezTo>
                  <a:cubicBezTo>
                    <a:pt x="1105" y="827"/>
                    <a:pt x="1142" y="756"/>
                    <a:pt x="1169" y="676"/>
                  </a:cubicBezTo>
                  <a:cubicBezTo>
                    <a:pt x="1216" y="534"/>
                    <a:pt x="1205" y="416"/>
                    <a:pt x="1176" y="271"/>
                  </a:cubicBezTo>
                  <a:cubicBezTo>
                    <a:pt x="1142" y="99"/>
                    <a:pt x="968" y="0"/>
                    <a:pt x="80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727;p55">
              <a:extLst>
                <a:ext uri="{FF2B5EF4-FFF2-40B4-BE49-F238E27FC236}">
                  <a16:creationId xmlns:a16="http://schemas.microsoft.com/office/drawing/2014/main" id="{F6539F07-CE53-96AA-0457-A1D911B45ACD}"/>
                </a:ext>
              </a:extLst>
            </p:cNvPr>
            <p:cNvSpPr/>
            <p:nvPr/>
          </p:nvSpPr>
          <p:spPr>
            <a:xfrm>
              <a:off x="2376150" y="2100075"/>
              <a:ext cx="12950" cy="8475"/>
            </a:xfrm>
            <a:custGeom>
              <a:avLst/>
              <a:gdLst/>
              <a:ahLst/>
              <a:cxnLst/>
              <a:rect l="l" t="t" r="r" b="b"/>
              <a:pathLst>
                <a:path w="518" h="339" extrusionOk="0">
                  <a:moveTo>
                    <a:pt x="212" y="1"/>
                  </a:moveTo>
                  <a:cubicBezTo>
                    <a:pt x="2" y="1"/>
                    <a:pt x="1" y="338"/>
                    <a:pt x="210" y="338"/>
                  </a:cubicBezTo>
                  <a:cubicBezTo>
                    <a:pt x="226" y="338"/>
                    <a:pt x="242" y="336"/>
                    <a:pt x="260" y="332"/>
                  </a:cubicBezTo>
                  <a:cubicBezTo>
                    <a:pt x="326" y="318"/>
                    <a:pt x="388" y="311"/>
                    <a:pt x="442" y="270"/>
                  </a:cubicBezTo>
                  <a:cubicBezTo>
                    <a:pt x="518" y="213"/>
                    <a:pt x="518" y="126"/>
                    <a:pt x="442" y="69"/>
                  </a:cubicBezTo>
                  <a:cubicBezTo>
                    <a:pt x="388" y="28"/>
                    <a:pt x="326" y="21"/>
                    <a:pt x="260" y="6"/>
                  </a:cubicBezTo>
                  <a:cubicBezTo>
                    <a:pt x="243" y="3"/>
                    <a:pt x="227" y="1"/>
                    <a:pt x="21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728;p55">
              <a:extLst>
                <a:ext uri="{FF2B5EF4-FFF2-40B4-BE49-F238E27FC236}">
                  <a16:creationId xmlns:a16="http://schemas.microsoft.com/office/drawing/2014/main" id="{5D3C6124-B86C-E5DE-F4C9-502730CA12B4}"/>
                </a:ext>
              </a:extLst>
            </p:cNvPr>
            <p:cNvSpPr/>
            <p:nvPr/>
          </p:nvSpPr>
          <p:spPr>
            <a:xfrm>
              <a:off x="2516600" y="2181050"/>
              <a:ext cx="45875" cy="19475"/>
            </a:xfrm>
            <a:custGeom>
              <a:avLst/>
              <a:gdLst/>
              <a:ahLst/>
              <a:cxnLst/>
              <a:rect l="l" t="t" r="r" b="b"/>
              <a:pathLst>
                <a:path w="1835" h="779" extrusionOk="0">
                  <a:moveTo>
                    <a:pt x="837" y="1"/>
                  </a:moveTo>
                  <a:cubicBezTo>
                    <a:pt x="613" y="1"/>
                    <a:pt x="409" y="55"/>
                    <a:pt x="191" y="172"/>
                  </a:cubicBezTo>
                  <a:cubicBezTo>
                    <a:pt x="1" y="278"/>
                    <a:pt x="73" y="611"/>
                    <a:pt x="294" y="611"/>
                  </a:cubicBezTo>
                  <a:cubicBezTo>
                    <a:pt x="300" y="611"/>
                    <a:pt x="306" y="611"/>
                    <a:pt x="312" y="611"/>
                  </a:cubicBezTo>
                  <a:cubicBezTo>
                    <a:pt x="397" y="604"/>
                    <a:pt x="488" y="600"/>
                    <a:pt x="579" y="600"/>
                  </a:cubicBezTo>
                  <a:cubicBezTo>
                    <a:pt x="728" y="600"/>
                    <a:pt x="879" y="611"/>
                    <a:pt x="1015" y="642"/>
                  </a:cubicBezTo>
                  <a:cubicBezTo>
                    <a:pt x="1192" y="682"/>
                    <a:pt x="1352" y="779"/>
                    <a:pt x="1528" y="779"/>
                  </a:cubicBezTo>
                  <a:cubicBezTo>
                    <a:pt x="1570" y="779"/>
                    <a:pt x="1613" y="773"/>
                    <a:pt x="1657" y="760"/>
                  </a:cubicBezTo>
                  <a:cubicBezTo>
                    <a:pt x="1781" y="725"/>
                    <a:pt x="1835" y="608"/>
                    <a:pt x="1812" y="487"/>
                  </a:cubicBezTo>
                  <a:cubicBezTo>
                    <a:pt x="1754" y="169"/>
                    <a:pt x="1372" y="67"/>
                    <a:pt x="1098" y="23"/>
                  </a:cubicBezTo>
                  <a:cubicBezTo>
                    <a:pt x="1007" y="8"/>
                    <a:pt x="921" y="1"/>
                    <a:pt x="83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729;p55">
              <a:extLst>
                <a:ext uri="{FF2B5EF4-FFF2-40B4-BE49-F238E27FC236}">
                  <a16:creationId xmlns:a16="http://schemas.microsoft.com/office/drawing/2014/main" id="{EC6D415F-C7D8-25C8-F531-2C7E5D5006C2}"/>
                </a:ext>
              </a:extLst>
            </p:cNvPr>
            <p:cNvSpPr/>
            <p:nvPr/>
          </p:nvSpPr>
          <p:spPr>
            <a:xfrm>
              <a:off x="2537650" y="2255450"/>
              <a:ext cx="40625" cy="36275"/>
            </a:xfrm>
            <a:custGeom>
              <a:avLst/>
              <a:gdLst/>
              <a:ahLst/>
              <a:cxnLst/>
              <a:rect l="l" t="t" r="r" b="b"/>
              <a:pathLst>
                <a:path w="1625" h="1451" extrusionOk="0">
                  <a:moveTo>
                    <a:pt x="224" y="1"/>
                  </a:moveTo>
                  <a:cubicBezTo>
                    <a:pt x="156" y="1"/>
                    <a:pt x="91" y="18"/>
                    <a:pt x="28" y="66"/>
                  </a:cubicBezTo>
                  <a:cubicBezTo>
                    <a:pt x="1" y="86"/>
                    <a:pt x="2" y="126"/>
                    <a:pt x="16" y="154"/>
                  </a:cubicBezTo>
                  <a:cubicBezTo>
                    <a:pt x="88" y="295"/>
                    <a:pt x="260" y="316"/>
                    <a:pt x="342" y="443"/>
                  </a:cubicBezTo>
                  <a:cubicBezTo>
                    <a:pt x="389" y="516"/>
                    <a:pt x="395" y="612"/>
                    <a:pt x="436" y="688"/>
                  </a:cubicBezTo>
                  <a:cubicBezTo>
                    <a:pt x="476" y="759"/>
                    <a:pt x="529" y="820"/>
                    <a:pt x="570" y="891"/>
                  </a:cubicBezTo>
                  <a:cubicBezTo>
                    <a:pt x="670" y="1062"/>
                    <a:pt x="700" y="1250"/>
                    <a:pt x="875" y="1371"/>
                  </a:cubicBezTo>
                  <a:cubicBezTo>
                    <a:pt x="951" y="1424"/>
                    <a:pt x="1034" y="1450"/>
                    <a:pt x="1115" y="1450"/>
                  </a:cubicBezTo>
                  <a:cubicBezTo>
                    <a:pt x="1257" y="1450"/>
                    <a:pt x="1390" y="1370"/>
                    <a:pt x="1458" y="1219"/>
                  </a:cubicBezTo>
                  <a:cubicBezTo>
                    <a:pt x="1625" y="847"/>
                    <a:pt x="1262" y="299"/>
                    <a:pt x="917" y="144"/>
                  </a:cubicBezTo>
                  <a:cubicBezTo>
                    <a:pt x="764" y="74"/>
                    <a:pt x="583" y="74"/>
                    <a:pt x="421" y="33"/>
                  </a:cubicBezTo>
                  <a:cubicBezTo>
                    <a:pt x="353" y="15"/>
                    <a:pt x="288" y="1"/>
                    <a:pt x="224"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730;p55">
              <a:extLst>
                <a:ext uri="{FF2B5EF4-FFF2-40B4-BE49-F238E27FC236}">
                  <a16:creationId xmlns:a16="http://schemas.microsoft.com/office/drawing/2014/main" id="{A3C19183-EABD-34C7-F8AB-F9C98C96333B}"/>
                </a:ext>
              </a:extLst>
            </p:cNvPr>
            <p:cNvSpPr/>
            <p:nvPr/>
          </p:nvSpPr>
          <p:spPr>
            <a:xfrm>
              <a:off x="2552100" y="2302950"/>
              <a:ext cx="14050" cy="8225"/>
            </a:xfrm>
            <a:custGeom>
              <a:avLst/>
              <a:gdLst/>
              <a:ahLst/>
              <a:cxnLst/>
              <a:rect l="l" t="t" r="r" b="b"/>
              <a:pathLst>
                <a:path w="562" h="329" extrusionOk="0">
                  <a:moveTo>
                    <a:pt x="383" y="0"/>
                  </a:moveTo>
                  <a:cubicBezTo>
                    <a:pt x="305" y="0"/>
                    <a:pt x="242" y="34"/>
                    <a:pt x="170" y="68"/>
                  </a:cubicBezTo>
                  <a:cubicBezTo>
                    <a:pt x="134" y="83"/>
                    <a:pt x="93" y="95"/>
                    <a:pt x="65" y="123"/>
                  </a:cubicBezTo>
                  <a:cubicBezTo>
                    <a:pt x="41" y="147"/>
                    <a:pt x="36" y="181"/>
                    <a:pt x="19" y="210"/>
                  </a:cubicBezTo>
                  <a:cubicBezTo>
                    <a:pt x="1" y="244"/>
                    <a:pt x="21" y="280"/>
                    <a:pt x="51" y="290"/>
                  </a:cubicBezTo>
                  <a:cubicBezTo>
                    <a:pt x="90" y="304"/>
                    <a:pt x="106" y="328"/>
                    <a:pt x="149" y="328"/>
                  </a:cubicBezTo>
                  <a:cubicBezTo>
                    <a:pt x="150" y="328"/>
                    <a:pt x="151" y="328"/>
                    <a:pt x="153" y="328"/>
                  </a:cubicBezTo>
                  <a:cubicBezTo>
                    <a:pt x="189" y="328"/>
                    <a:pt x="234" y="309"/>
                    <a:pt x="265" y="301"/>
                  </a:cubicBezTo>
                  <a:cubicBezTo>
                    <a:pt x="351" y="278"/>
                    <a:pt x="418" y="260"/>
                    <a:pt x="483" y="200"/>
                  </a:cubicBezTo>
                  <a:cubicBezTo>
                    <a:pt x="562" y="126"/>
                    <a:pt x="497" y="5"/>
                    <a:pt x="401" y="1"/>
                  </a:cubicBezTo>
                  <a:cubicBezTo>
                    <a:pt x="395" y="0"/>
                    <a:pt x="389" y="0"/>
                    <a:pt x="38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731;p55">
              <a:extLst>
                <a:ext uri="{FF2B5EF4-FFF2-40B4-BE49-F238E27FC236}">
                  <a16:creationId xmlns:a16="http://schemas.microsoft.com/office/drawing/2014/main" id="{2CAFBA76-7F58-28A8-4E4E-30471BE03C68}"/>
                </a:ext>
              </a:extLst>
            </p:cNvPr>
            <p:cNvSpPr/>
            <p:nvPr/>
          </p:nvSpPr>
          <p:spPr>
            <a:xfrm>
              <a:off x="2504025" y="2355150"/>
              <a:ext cx="15325" cy="25225"/>
            </a:xfrm>
            <a:custGeom>
              <a:avLst/>
              <a:gdLst/>
              <a:ahLst/>
              <a:cxnLst/>
              <a:rect l="l" t="t" r="r" b="b"/>
              <a:pathLst>
                <a:path w="613" h="1009" extrusionOk="0">
                  <a:moveTo>
                    <a:pt x="218" y="0"/>
                  </a:moveTo>
                  <a:cubicBezTo>
                    <a:pt x="191" y="0"/>
                    <a:pt x="165" y="12"/>
                    <a:pt x="153" y="35"/>
                  </a:cubicBezTo>
                  <a:cubicBezTo>
                    <a:pt x="116" y="108"/>
                    <a:pt x="56" y="186"/>
                    <a:pt x="31" y="264"/>
                  </a:cubicBezTo>
                  <a:cubicBezTo>
                    <a:pt x="1" y="362"/>
                    <a:pt x="32" y="483"/>
                    <a:pt x="60" y="576"/>
                  </a:cubicBezTo>
                  <a:cubicBezTo>
                    <a:pt x="123" y="775"/>
                    <a:pt x="214" y="947"/>
                    <a:pt x="426" y="1003"/>
                  </a:cubicBezTo>
                  <a:cubicBezTo>
                    <a:pt x="439" y="1006"/>
                    <a:pt x="451" y="1008"/>
                    <a:pt x="463" y="1008"/>
                  </a:cubicBezTo>
                  <a:cubicBezTo>
                    <a:pt x="549" y="1008"/>
                    <a:pt x="613" y="922"/>
                    <a:pt x="594" y="834"/>
                  </a:cubicBezTo>
                  <a:cubicBezTo>
                    <a:pt x="563" y="688"/>
                    <a:pt x="476" y="586"/>
                    <a:pt x="429" y="449"/>
                  </a:cubicBezTo>
                  <a:cubicBezTo>
                    <a:pt x="408" y="389"/>
                    <a:pt x="402" y="323"/>
                    <a:pt x="379" y="264"/>
                  </a:cubicBezTo>
                  <a:cubicBezTo>
                    <a:pt x="347" y="186"/>
                    <a:pt x="302" y="140"/>
                    <a:pt x="291" y="52"/>
                  </a:cubicBezTo>
                  <a:cubicBezTo>
                    <a:pt x="285" y="18"/>
                    <a:pt x="251" y="0"/>
                    <a:pt x="218"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732;p55">
              <a:extLst>
                <a:ext uri="{FF2B5EF4-FFF2-40B4-BE49-F238E27FC236}">
                  <a16:creationId xmlns:a16="http://schemas.microsoft.com/office/drawing/2014/main" id="{624BF41F-E38C-23FC-7034-2DFEE5D61101}"/>
                </a:ext>
              </a:extLst>
            </p:cNvPr>
            <p:cNvSpPr/>
            <p:nvPr/>
          </p:nvSpPr>
          <p:spPr>
            <a:xfrm>
              <a:off x="2053900" y="2336425"/>
              <a:ext cx="12875" cy="38475"/>
            </a:xfrm>
            <a:custGeom>
              <a:avLst/>
              <a:gdLst/>
              <a:ahLst/>
              <a:cxnLst/>
              <a:rect l="l" t="t" r="r" b="b"/>
              <a:pathLst>
                <a:path w="515" h="1539" extrusionOk="0">
                  <a:moveTo>
                    <a:pt x="334" y="1"/>
                  </a:moveTo>
                  <a:cubicBezTo>
                    <a:pt x="283" y="1"/>
                    <a:pt x="230" y="34"/>
                    <a:pt x="234" y="94"/>
                  </a:cubicBezTo>
                  <a:cubicBezTo>
                    <a:pt x="264" y="553"/>
                    <a:pt x="133" y="983"/>
                    <a:pt x="19" y="1423"/>
                  </a:cubicBezTo>
                  <a:cubicBezTo>
                    <a:pt x="1" y="1494"/>
                    <a:pt x="52" y="1539"/>
                    <a:pt x="108" y="1539"/>
                  </a:cubicBezTo>
                  <a:cubicBezTo>
                    <a:pt x="139" y="1539"/>
                    <a:pt x="170" y="1525"/>
                    <a:pt x="193" y="1496"/>
                  </a:cubicBezTo>
                  <a:cubicBezTo>
                    <a:pt x="503" y="1076"/>
                    <a:pt x="514" y="566"/>
                    <a:pt x="420" y="68"/>
                  </a:cubicBezTo>
                  <a:cubicBezTo>
                    <a:pt x="413" y="22"/>
                    <a:pt x="374" y="1"/>
                    <a:pt x="334"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733;p55">
              <a:extLst>
                <a:ext uri="{FF2B5EF4-FFF2-40B4-BE49-F238E27FC236}">
                  <a16:creationId xmlns:a16="http://schemas.microsoft.com/office/drawing/2014/main" id="{EFDC0EAB-A4CD-D288-815A-6073B81256C9}"/>
                </a:ext>
              </a:extLst>
            </p:cNvPr>
            <p:cNvSpPr/>
            <p:nvPr/>
          </p:nvSpPr>
          <p:spPr>
            <a:xfrm>
              <a:off x="2015650" y="2237500"/>
              <a:ext cx="71975" cy="51200"/>
            </a:xfrm>
            <a:custGeom>
              <a:avLst/>
              <a:gdLst/>
              <a:ahLst/>
              <a:cxnLst/>
              <a:rect l="l" t="t" r="r" b="b"/>
              <a:pathLst>
                <a:path w="2879" h="2048" extrusionOk="0">
                  <a:moveTo>
                    <a:pt x="357" y="1"/>
                  </a:moveTo>
                  <a:cubicBezTo>
                    <a:pt x="331" y="1"/>
                    <a:pt x="305" y="12"/>
                    <a:pt x="293" y="37"/>
                  </a:cubicBezTo>
                  <a:cubicBezTo>
                    <a:pt x="0" y="654"/>
                    <a:pt x="113" y="1161"/>
                    <a:pt x="652" y="1611"/>
                  </a:cubicBezTo>
                  <a:cubicBezTo>
                    <a:pt x="1021" y="1919"/>
                    <a:pt x="1420" y="2047"/>
                    <a:pt x="1838" y="2047"/>
                  </a:cubicBezTo>
                  <a:cubicBezTo>
                    <a:pt x="2109" y="2047"/>
                    <a:pt x="2386" y="1994"/>
                    <a:pt x="2668" y="1900"/>
                  </a:cubicBezTo>
                  <a:cubicBezTo>
                    <a:pt x="2878" y="1829"/>
                    <a:pt x="2856" y="1568"/>
                    <a:pt x="2668" y="1490"/>
                  </a:cubicBezTo>
                  <a:cubicBezTo>
                    <a:pt x="2221" y="1305"/>
                    <a:pt x="1752" y="1202"/>
                    <a:pt x="1308" y="1022"/>
                  </a:cubicBezTo>
                  <a:cubicBezTo>
                    <a:pt x="964" y="884"/>
                    <a:pt x="484" y="435"/>
                    <a:pt x="427" y="54"/>
                  </a:cubicBezTo>
                  <a:cubicBezTo>
                    <a:pt x="423" y="19"/>
                    <a:pt x="390" y="1"/>
                    <a:pt x="35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734;p55">
              <a:extLst>
                <a:ext uri="{FF2B5EF4-FFF2-40B4-BE49-F238E27FC236}">
                  <a16:creationId xmlns:a16="http://schemas.microsoft.com/office/drawing/2014/main" id="{CFADD82A-D1A2-EBAE-57E9-3EC9B9AA2EFE}"/>
                </a:ext>
              </a:extLst>
            </p:cNvPr>
            <p:cNvSpPr/>
            <p:nvPr/>
          </p:nvSpPr>
          <p:spPr>
            <a:xfrm>
              <a:off x="2099275" y="2268250"/>
              <a:ext cx="16775" cy="13400"/>
            </a:xfrm>
            <a:custGeom>
              <a:avLst/>
              <a:gdLst/>
              <a:ahLst/>
              <a:cxnLst/>
              <a:rect l="l" t="t" r="r" b="b"/>
              <a:pathLst>
                <a:path w="671" h="536" extrusionOk="0">
                  <a:moveTo>
                    <a:pt x="393" y="0"/>
                  </a:moveTo>
                  <a:cubicBezTo>
                    <a:pt x="221" y="0"/>
                    <a:pt x="32" y="131"/>
                    <a:pt x="7" y="296"/>
                  </a:cubicBezTo>
                  <a:cubicBezTo>
                    <a:pt x="0" y="347"/>
                    <a:pt x="2" y="411"/>
                    <a:pt x="49" y="449"/>
                  </a:cubicBezTo>
                  <a:cubicBezTo>
                    <a:pt x="122" y="507"/>
                    <a:pt x="185" y="535"/>
                    <a:pt x="262" y="535"/>
                  </a:cubicBezTo>
                  <a:cubicBezTo>
                    <a:pt x="295" y="535"/>
                    <a:pt x="330" y="530"/>
                    <a:pt x="369" y="520"/>
                  </a:cubicBezTo>
                  <a:cubicBezTo>
                    <a:pt x="500" y="486"/>
                    <a:pt x="614" y="422"/>
                    <a:pt x="648" y="283"/>
                  </a:cubicBezTo>
                  <a:cubicBezTo>
                    <a:pt x="671" y="187"/>
                    <a:pt x="632" y="98"/>
                    <a:pt x="550" y="45"/>
                  </a:cubicBezTo>
                  <a:cubicBezTo>
                    <a:pt x="503" y="14"/>
                    <a:pt x="449" y="0"/>
                    <a:pt x="39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735;p55">
              <a:extLst>
                <a:ext uri="{FF2B5EF4-FFF2-40B4-BE49-F238E27FC236}">
                  <a16:creationId xmlns:a16="http://schemas.microsoft.com/office/drawing/2014/main" id="{D99C5BF6-2ED4-323B-6862-D3EE47D812BB}"/>
                </a:ext>
              </a:extLst>
            </p:cNvPr>
            <p:cNvSpPr/>
            <p:nvPr/>
          </p:nvSpPr>
          <p:spPr>
            <a:xfrm>
              <a:off x="2035025" y="2136525"/>
              <a:ext cx="20425" cy="40150"/>
            </a:xfrm>
            <a:custGeom>
              <a:avLst/>
              <a:gdLst/>
              <a:ahLst/>
              <a:cxnLst/>
              <a:rect l="l" t="t" r="r" b="b"/>
              <a:pathLst>
                <a:path w="817" h="1606" extrusionOk="0">
                  <a:moveTo>
                    <a:pt x="694" y="0"/>
                  </a:moveTo>
                  <a:cubicBezTo>
                    <a:pt x="693" y="0"/>
                    <a:pt x="691" y="0"/>
                    <a:pt x="690" y="0"/>
                  </a:cubicBezTo>
                  <a:cubicBezTo>
                    <a:pt x="1" y="34"/>
                    <a:pt x="8" y="1068"/>
                    <a:pt x="199" y="1516"/>
                  </a:cubicBezTo>
                  <a:cubicBezTo>
                    <a:pt x="226" y="1579"/>
                    <a:pt x="280" y="1605"/>
                    <a:pt x="337" y="1605"/>
                  </a:cubicBezTo>
                  <a:cubicBezTo>
                    <a:pt x="448" y="1605"/>
                    <a:pt x="571" y="1504"/>
                    <a:pt x="529" y="1377"/>
                  </a:cubicBezTo>
                  <a:cubicBezTo>
                    <a:pt x="458" y="1153"/>
                    <a:pt x="456" y="924"/>
                    <a:pt x="542" y="705"/>
                  </a:cubicBezTo>
                  <a:cubicBezTo>
                    <a:pt x="617" y="516"/>
                    <a:pt x="761" y="353"/>
                    <a:pt x="802" y="148"/>
                  </a:cubicBezTo>
                  <a:cubicBezTo>
                    <a:pt x="816" y="80"/>
                    <a:pt x="771" y="0"/>
                    <a:pt x="69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736;p55">
              <a:extLst>
                <a:ext uri="{FF2B5EF4-FFF2-40B4-BE49-F238E27FC236}">
                  <a16:creationId xmlns:a16="http://schemas.microsoft.com/office/drawing/2014/main" id="{04757575-9CE9-E635-4AA4-BA0C089ED12A}"/>
                </a:ext>
              </a:extLst>
            </p:cNvPr>
            <p:cNvSpPr/>
            <p:nvPr/>
          </p:nvSpPr>
          <p:spPr>
            <a:xfrm>
              <a:off x="2228275" y="2158175"/>
              <a:ext cx="57950" cy="46775"/>
            </a:xfrm>
            <a:custGeom>
              <a:avLst/>
              <a:gdLst/>
              <a:ahLst/>
              <a:cxnLst/>
              <a:rect l="l" t="t" r="r" b="b"/>
              <a:pathLst>
                <a:path w="2318" h="1871" extrusionOk="0">
                  <a:moveTo>
                    <a:pt x="515" y="0"/>
                  </a:moveTo>
                  <a:cubicBezTo>
                    <a:pt x="477" y="0"/>
                    <a:pt x="439" y="14"/>
                    <a:pt x="412" y="42"/>
                  </a:cubicBezTo>
                  <a:cubicBezTo>
                    <a:pt x="0" y="472"/>
                    <a:pt x="94" y="1069"/>
                    <a:pt x="521" y="1464"/>
                  </a:cubicBezTo>
                  <a:cubicBezTo>
                    <a:pt x="762" y="1687"/>
                    <a:pt x="1172" y="1870"/>
                    <a:pt x="1547" y="1870"/>
                  </a:cubicBezTo>
                  <a:cubicBezTo>
                    <a:pt x="1836" y="1870"/>
                    <a:pt x="2103" y="1762"/>
                    <a:pt x="2255" y="1480"/>
                  </a:cubicBezTo>
                  <a:cubicBezTo>
                    <a:pt x="2318" y="1362"/>
                    <a:pt x="2298" y="1231"/>
                    <a:pt x="2211" y="1133"/>
                  </a:cubicBezTo>
                  <a:cubicBezTo>
                    <a:pt x="1956" y="854"/>
                    <a:pt x="1538" y="857"/>
                    <a:pt x="1207" y="734"/>
                  </a:cubicBezTo>
                  <a:cubicBezTo>
                    <a:pt x="982" y="650"/>
                    <a:pt x="709" y="343"/>
                    <a:pt x="661" y="108"/>
                  </a:cubicBezTo>
                  <a:cubicBezTo>
                    <a:pt x="646" y="39"/>
                    <a:pt x="580" y="0"/>
                    <a:pt x="51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737;p55">
              <a:extLst>
                <a:ext uri="{FF2B5EF4-FFF2-40B4-BE49-F238E27FC236}">
                  <a16:creationId xmlns:a16="http://schemas.microsoft.com/office/drawing/2014/main" id="{CDD58498-8B90-2958-D098-73EECE474ABD}"/>
                </a:ext>
              </a:extLst>
            </p:cNvPr>
            <p:cNvSpPr/>
            <p:nvPr/>
          </p:nvSpPr>
          <p:spPr>
            <a:xfrm>
              <a:off x="2323425" y="2168200"/>
              <a:ext cx="36725" cy="31825"/>
            </a:xfrm>
            <a:custGeom>
              <a:avLst/>
              <a:gdLst/>
              <a:ahLst/>
              <a:cxnLst/>
              <a:rect l="l" t="t" r="r" b="b"/>
              <a:pathLst>
                <a:path w="1469" h="1273" extrusionOk="0">
                  <a:moveTo>
                    <a:pt x="222" y="1"/>
                  </a:moveTo>
                  <a:cubicBezTo>
                    <a:pt x="110" y="1"/>
                    <a:pt x="23" y="109"/>
                    <a:pt x="15" y="216"/>
                  </a:cubicBezTo>
                  <a:cubicBezTo>
                    <a:pt x="1" y="399"/>
                    <a:pt x="6" y="531"/>
                    <a:pt x="122" y="683"/>
                  </a:cubicBezTo>
                  <a:cubicBezTo>
                    <a:pt x="213" y="804"/>
                    <a:pt x="310" y="917"/>
                    <a:pt x="423" y="1015"/>
                  </a:cubicBezTo>
                  <a:cubicBezTo>
                    <a:pt x="590" y="1158"/>
                    <a:pt x="811" y="1272"/>
                    <a:pt x="1026" y="1272"/>
                  </a:cubicBezTo>
                  <a:cubicBezTo>
                    <a:pt x="1149" y="1272"/>
                    <a:pt x="1271" y="1234"/>
                    <a:pt x="1379" y="1142"/>
                  </a:cubicBezTo>
                  <a:cubicBezTo>
                    <a:pt x="1450" y="1081"/>
                    <a:pt x="1468" y="971"/>
                    <a:pt x="1447" y="883"/>
                  </a:cubicBezTo>
                  <a:cubicBezTo>
                    <a:pt x="1384" y="625"/>
                    <a:pt x="1114" y="477"/>
                    <a:pt x="896" y="355"/>
                  </a:cubicBezTo>
                  <a:cubicBezTo>
                    <a:pt x="801" y="302"/>
                    <a:pt x="722" y="241"/>
                    <a:pt x="643" y="171"/>
                  </a:cubicBezTo>
                  <a:cubicBezTo>
                    <a:pt x="523" y="68"/>
                    <a:pt x="422" y="61"/>
                    <a:pt x="284" y="12"/>
                  </a:cubicBezTo>
                  <a:cubicBezTo>
                    <a:pt x="263" y="4"/>
                    <a:pt x="242" y="1"/>
                    <a:pt x="22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738;p55">
              <a:extLst>
                <a:ext uri="{FF2B5EF4-FFF2-40B4-BE49-F238E27FC236}">
                  <a16:creationId xmlns:a16="http://schemas.microsoft.com/office/drawing/2014/main" id="{DF1EF928-4823-924E-380A-65A7BF93EC3A}"/>
                </a:ext>
              </a:extLst>
            </p:cNvPr>
            <p:cNvSpPr/>
            <p:nvPr/>
          </p:nvSpPr>
          <p:spPr>
            <a:xfrm>
              <a:off x="2224500" y="2238175"/>
              <a:ext cx="80200" cy="25475"/>
            </a:xfrm>
            <a:custGeom>
              <a:avLst/>
              <a:gdLst/>
              <a:ahLst/>
              <a:cxnLst/>
              <a:rect l="l" t="t" r="r" b="b"/>
              <a:pathLst>
                <a:path w="3208" h="1019" extrusionOk="0">
                  <a:moveTo>
                    <a:pt x="2913" y="0"/>
                  </a:moveTo>
                  <a:cubicBezTo>
                    <a:pt x="2893" y="0"/>
                    <a:pt x="2872" y="3"/>
                    <a:pt x="2850" y="8"/>
                  </a:cubicBezTo>
                  <a:cubicBezTo>
                    <a:pt x="1936" y="226"/>
                    <a:pt x="1012" y="445"/>
                    <a:pt x="96" y="674"/>
                  </a:cubicBezTo>
                  <a:cubicBezTo>
                    <a:pt x="0" y="699"/>
                    <a:pt x="9" y="831"/>
                    <a:pt x="96" y="858"/>
                  </a:cubicBezTo>
                  <a:cubicBezTo>
                    <a:pt x="428" y="966"/>
                    <a:pt x="768" y="1019"/>
                    <a:pt x="1106" y="1019"/>
                  </a:cubicBezTo>
                  <a:cubicBezTo>
                    <a:pt x="1787" y="1019"/>
                    <a:pt x="2456" y="806"/>
                    <a:pt x="3021" y="414"/>
                  </a:cubicBezTo>
                  <a:cubicBezTo>
                    <a:pt x="3207" y="285"/>
                    <a:pt x="3123" y="0"/>
                    <a:pt x="291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739;p55">
              <a:extLst>
                <a:ext uri="{FF2B5EF4-FFF2-40B4-BE49-F238E27FC236}">
                  <a16:creationId xmlns:a16="http://schemas.microsoft.com/office/drawing/2014/main" id="{C28D376A-B691-079E-622B-24BA99B1D80B}"/>
                </a:ext>
              </a:extLst>
            </p:cNvPr>
            <p:cNvSpPr/>
            <p:nvPr/>
          </p:nvSpPr>
          <p:spPr>
            <a:xfrm>
              <a:off x="2312025" y="2226075"/>
              <a:ext cx="18325" cy="14175"/>
            </a:xfrm>
            <a:custGeom>
              <a:avLst/>
              <a:gdLst/>
              <a:ahLst/>
              <a:cxnLst/>
              <a:rect l="l" t="t" r="r" b="b"/>
              <a:pathLst>
                <a:path w="733" h="567" extrusionOk="0">
                  <a:moveTo>
                    <a:pt x="487" y="1"/>
                  </a:moveTo>
                  <a:cubicBezTo>
                    <a:pt x="467" y="1"/>
                    <a:pt x="446" y="4"/>
                    <a:pt x="427" y="12"/>
                  </a:cubicBezTo>
                  <a:cubicBezTo>
                    <a:pt x="294" y="68"/>
                    <a:pt x="115" y="146"/>
                    <a:pt x="54" y="286"/>
                  </a:cubicBezTo>
                  <a:cubicBezTo>
                    <a:pt x="0" y="416"/>
                    <a:pt x="77" y="567"/>
                    <a:pt x="217" y="567"/>
                  </a:cubicBezTo>
                  <a:cubicBezTo>
                    <a:pt x="233" y="567"/>
                    <a:pt x="250" y="565"/>
                    <a:pt x="267" y="560"/>
                  </a:cubicBezTo>
                  <a:cubicBezTo>
                    <a:pt x="367" y="538"/>
                    <a:pt x="445" y="468"/>
                    <a:pt x="545" y="442"/>
                  </a:cubicBezTo>
                  <a:cubicBezTo>
                    <a:pt x="662" y="411"/>
                    <a:pt x="733" y="283"/>
                    <a:pt x="700" y="168"/>
                  </a:cubicBezTo>
                  <a:cubicBezTo>
                    <a:pt x="677" y="81"/>
                    <a:pt x="582" y="1"/>
                    <a:pt x="48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740;p55">
              <a:extLst>
                <a:ext uri="{FF2B5EF4-FFF2-40B4-BE49-F238E27FC236}">
                  <a16:creationId xmlns:a16="http://schemas.microsoft.com/office/drawing/2014/main" id="{222DFB1D-36C5-D9C8-8771-34BAAFE0E385}"/>
                </a:ext>
              </a:extLst>
            </p:cNvPr>
            <p:cNvSpPr/>
            <p:nvPr/>
          </p:nvSpPr>
          <p:spPr>
            <a:xfrm>
              <a:off x="2355275" y="2244375"/>
              <a:ext cx="59275" cy="27350"/>
            </a:xfrm>
            <a:custGeom>
              <a:avLst/>
              <a:gdLst/>
              <a:ahLst/>
              <a:cxnLst/>
              <a:rect l="l" t="t" r="r" b="b"/>
              <a:pathLst>
                <a:path w="2371" h="1094" extrusionOk="0">
                  <a:moveTo>
                    <a:pt x="2070" y="0"/>
                  </a:moveTo>
                  <a:cubicBezTo>
                    <a:pt x="2066" y="0"/>
                    <a:pt x="2063" y="1"/>
                    <a:pt x="2059" y="1"/>
                  </a:cubicBezTo>
                  <a:cubicBezTo>
                    <a:pt x="1722" y="21"/>
                    <a:pt x="1396" y="106"/>
                    <a:pt x="1055" y="126"/>
                  </a:cubicBezTo>
                  <a:cubicBezTo>
                    <a:pt x="1034" y="127"/>
                    <a:pt x="1013" y="128"/>
                    <a:pt x="991" y="128"/>
                  </a:cubicBezTo>
                  <a:cubicBezTo>
                    <a:pt x="853" y="128"/>
                    <a:pt x="714" y="107"/>
                    <a:pt x="577" y="100"/>
                  </a:cubicBezTo>
                  <a:cubicBezTo>
                    <a:pt x="557" y="99"/>
                    <a:pt x="538" y="99"/>
                    <a:pt x="520" y="99"/>
                  </a:cubicBezTo>
                  <a:cubicBezTo>
                    <a:pt x="355" y="99"/>
                    <a:pt x="268" y="138"/>
                    <a:pt x="103" y="200"/>
                  </a:cubicBezTo>
                  <a:cubicBezTo>
                    <a:pt x="52" y="220"/>
                    <a:pt x="1" y="268"/>
                    <a:pt x="3" y="332"/>
                  </a:cubicBezTo>
                  <a:cubicBezTo>
                    <a:pt x="39" y="895"/>
                    <a:pt x="556" y="1073"/>
                    <a:pt x="1057" y="1093"/>
                  </a:cubicBezTo>
                  <a:cubicBezTo>
                    <a:pt x="1080" y="1093"/>
                    <a:pt x="1103" y="1094"/>
                    <a:pt x="1125" y="1094"/>
                  </a:cubicBezTo>
                  <a:cubicBezTo>
                    <a:pt x="1648" y="1094"/>
                    <a:pt x="2132" y="844"/>
                    <a:pt x="2315" y="337"/>
                  </a:cubicBezTo>
                  <a:cubicBezTo>
                    <a:pt x="2371" y="182"/>
                    <a:pt x="2229" y="0"/>
                    <a:pt x="207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741;p55">
              <a:extLst>
                <a:ext uri="{FF2B5EF4-FFF2-40B4-BE49-F238E27FC236}">
                  <a16:creationId xmlns:a16="http://schemas.microsoft.com/office/drawing/2014/main" id="{55548BFA-AD98-9E07-2474-47D8F93A2166}"/>
                </a:ext>
              </a:extLst>
            </p:cNvPr>
            <p:cNvSpPr/>
            <p:nvPr/>
          </p:nvSpPr>
          <p:spPr>
            <a:xfrm>
              <a:off x="2470925" y="2263000"/>
              <a:ext cx="53050" cy="43650"/>
            </a:xfrm>
            <a:custGeom>
              <a:avLst/>
              <a:gdLst/>
              <a:ahLst/>
              <a:cxnLst/>
              <a:rect l="l" t="t" r="r" b="b"/>
              <a:pathLst>
                <a:path w="2122" h="1746" extrusionOk="0">
                  <a:moveTo>
                    <a:pt x="404" y="0"/>
                  </a:moveTo>
                  <a:cubicBezTo>
                    <a:pt x="267" y="0"/>
                    <a:pt x="144" y="42"/>
                    <a:pt x="56" y="150"/>
                  </a:cubicBezTo>
                  <a:cubicBezTo>
                    <a:pt x="28" y="184"/>
                    <a:pt x="1" y="235"/>
                    <a:pt x="21" y="283"/>
                  </a:cubicBezTo>
                  <a:cubicBezTo>
                    <a:pt x="156" y="607"/>
                    <a:pt x="606" y="656"/>
                    <a:pt x="875" y="840"/>
                  </a:cubicBezTo>
                  <a:cubicBezTo>
                    <a:pt x="1219" y="1075"/>
                    <a:pt x="1441" y="1439"/>
                    <a:pt x="1769" y="1696"/>
                  </a:cubicBezTo>
                  <a:cubicBezTo>
                    <a:pt x="1812" y="1729"/>
                    <a:pt x="1861" y="1745"/>
                    <a:pt x="1908" y="1745"/>
                  </a:cubicBezTo>
                  <a:cubicBezTo>
                    <a:pt x="2003" y="1745"/>
                    <a:pt x="2089" y="1679"/>
                    <a:pt x="2095" y="1560"/>
                  </a:cubicBezTo>
                  <a:cubicBezTo>
                    <a:pt x="2122" y="1024"/>
                    <a:pt x="1743" y="642"/>
                    <a:pt x="1325" y="365"/>
                  </a:cubicBezTo>
                  <a:cubicBezTo>
                    <a:pt x="1121" y="229"/>
                    <a:pt x="724" y="0"/>
                    <a:pt x="404"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742;p55">
              <a:extLst>
                <a:ext uri="{FF2B5EF4-FFF2-40B4-BE49-F238E27FC236}">
                  <a16:creationId xmlns:a16="http://schemas.microsoft.com/office/drawing/2014/main" id="{5112BBF1-F567-8EBE-5E43-BA26332A7EB7}"/>
                </a:ext>
              </a:extLst>
            </p:cNvPr>
            <p:cNvSpPr/>
            <p:nvPr/>
          </p:nvSpPr>
          <p:spPr>
            <a:xfrm>
              <a:off x="2096250" y="2317375"/>
              <a:ext cx="125075" cy="66250"/>
            </a:xfrm>
            <a:custGeom>
              <a:avLst/>
              <a:gdLst/>
              <a:ahLst/>
              <a:cxnLst/>
              <a:rect l="l" t="t" r="r" b="b"/>
              <a:pathLst>
                <a:path w="5003" h="2650" extrusionOk="0">
                  <a:moveTo>
                    <a:pt x="3790" y="1"/>
                  </a:moveTo>
                  <a:cubicBezTo>
                    <a:pt x="3641" y="1"/>
                    <a:pt x="3457" y="39"/>
                    <a:pt x="3368" y="51"/>
                  </a:cubicBezTo>
                  <a:cubicBezTo>
                    <a:pt x="2950" y="110"/>
                    <a:pt x="2547" y="251"/>
                    <a:pt x="2157" y="410"/>
                  </a:cubicBezTo>
                  <a:cubicBezTo>
                    <a:pt x="1239" y="787"/>
                    <a:pt x="521" y="1414"/>
                    <a:pt x="138" y="2254"/>
                  </a:cubicBezTo>
                  <a:cubicBezTo>
                    <a:pt x="1" y="2555"/>
                    <a:pt x="128" y="2650"/>
                    <a:pt x="311" y="2650"/>
                  </a:cubicBezTo>
                  <a:cubicBezTo>
                    <a:pt x="405" y="2650"/>
                    <a:pt x="513" y="2625"/>
                    <a:pt x="608" y="2591"/>
                  </a:cubicBezTo>
                  <a:cubicBezTo>
                    <a:pt x="665" y="2571"/>
                    <a:pt x="719" y="2545"/>
                    <a:pt x="762" y="2523"/>
                  </a:cubicBezTo>
                  <a:cubicBezTo>
                    <a:pt x="1102" y="2329"/>
                    <a:pt x="1397" y="2066"/>
                    <a:pt x="1757" y="1903"/>
                  </a:cubicBezTo>
                  <a:cubicBezTo>
                    <a:pt x="2165" y="1718"/>
                    <a:pt x="2693" y="1592"/>
                    <a:pt x="3148" y="1536"/>
                  </a:cubicBezTo>
                  <a:cubicBezTo>
                    <a:pt x="3234" y="1526"/>
                    <a:pt x="3330" y="1523"/>
                    <a:pt x="3431" y="1523"/>
                  </a:cubicBezTo>
                  <a:cubicBezTo>
                    <a:pt x="3538" y="1523"/>
                    <a:pt x="3650" y="1526"/>
                    <a:pt x="3763" y="1526"/>
                  </a:cubicBezTo>
                  <a:cubicBezTo>
                    <a:pt x="4077" y="1526"/>
                    <a:pt x="4394" y="1503"/>
                    <a:pt x="4598" y="1327"/>
                  </a:cubicBezTo>
                  <a:cubicBezTo>
                    <a:pt x="5002" y="978"/>
                    <a:pt x="4921" y="145"/>
                    <a:pt x="4301" y="84"/>
                  </a:cubicBezTo>
                  <a:cubicBezTo>
                    <a:pt x="4281" y="203"/>
                    <a:pt x="4139" y="549"/>
                    <a:pt x="4166" y="651"/>
                  </a:cubicBezTo>
                  <a:lnTo>
                    <a:pt x="4166" y="651"/>
                  </a:lnTo>
                  <a:cubicBezTo>
                    <a:pt x="4128" y="514"/>
                    <a:pt x="4084" y="122"/>
                    <a:pt x="3970" y="39"/>
                  </a:cubicBezTo>
                  <a:cubicBezTo>
                    <a:pt x="3931" y="10"/>
                    <a:pt x="3865" y="1"/>
                    <a:pt x="3790"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743;p55">
              <a:extLst>
                <a:ext uri="{FF2B5EF4-FFF2-40B4-BE49-F238E27FC236}">
                  <a16:creationId xmlns:a16="http://schemas.microsoft.com/office/drawing/2014/main" id="{2AC05FA0-E2CC-AA99-C61C-02393DCD93AE}"/>
                </a:ext>
              </a:extLst>
            </p:cNvPr>
            <p:cNvSpPr/>
            <p:nvPr/>
          </p:nvSpPr>
          <p:spPr>
            <a:xfrm>
              <a:off x="2096250" y="2317375"/>
              <a:ext cx="125075" cy="66250"/>
            </a:xfrm>
            <a:custGeom>
              <a:avLst/>
              <a:gdLst/>
              <a:ahLst/>
              <a:cxnLst/>
              <a:rect l="l" t="t" r="r" b="b"/>
              <a:pathLst>
                <a:path w="5003" h="2650" extrusionOk="0">
                  <a:moveTo>
                    <a:pt x="3790" y="1"/>
                  </a:moveTo>
                  <a:cubicBezTo>
                    <a:pt x="3641" y="1"/>
                    <a:pt x="3457" y="39"/>
                    <a:pt x="3368" y="51"/>
                  </a:cubicBezTo>
                  <a:cubicBezTo>
                    <a:pt x="2950" y="110"/>
                    <a:pt x="2547" y="251"/>
                    <a:pt x="2157" y="410"/>
                  </a:cubicBezTo>
                  <a:cubicBezTo>
                    <a:pt x="1239" y="787"/>
                    <a:pt x="521" y="1414"/>
                    <a:pt x="138" y="2254"/>
                  </a:cubicBezTo>
                  <a:cubicBezTo>
                    <a:pt x="1" y="2555"/>
                    <a:pt x="128" y="2650"/>
                    <a:pt x="311" y="2650"/>
                  </a:cubicBezTo>
                  <a:cubicBezTo>
                    <a:pt x="405" y="2650"/>
                    <a:pt x="513" y="2625"/>
                    <a:pt x="608" y="2591"/>
                  </a:cubicBezTo>
                  <a:cubicBezTo>
                    <a:pt x="665" y="2571"/>
                    <a:pt x="719" y="2545"/>
                    <a:pt x="762" y="2523"/>
                  </a:cubicBezTo>
                  <a:cubicBezTo>
                    <a:pt x="1102" y="2329"/>
                    <a:pt x="1397" y="2066"/>
                    <a:pt x="1757" y="1903"/>
                  </a:cubicBezTo>
                  <a:cubicBezTo>
                    <a:pt x="2165" y="1718"/>
                    <a:pt x="2693" y="1592"/>
                    <a:pt x="3148" y="1536"/>
                  </a:cubicBezTo>
                  <a:cubicBezTo>
                    <a:pt x="3234" y="1526"/>
                    <a:pt x="3330" y="1523"/>
                    <a:pt x="3431" y="1523"/>
                  </a:cubicBezTo>
                  <a:cubicBezTo>
                    <a:pt x="3538" y="1523"/>
                    <a:pt x="3650" y="1526"/>
                    <a:pt x="3763" y="1526"/>
                  </a:cubicBezTo>
                  <a:cubicBezTo>
                    <a:pt x="4077" y="1526"/>
                    <a:pt x="4394" y="1503"/>
                    <a:pt x="4598" y="1327"/>
                  </a:cubicBezTo>
                  <a:cubicBezTo>
                    <a:pt x="5002" y="978"/>
                    <a:pt x="4921" y="145"/>
                    <a:pt x="4301" y="84"/>
                  </a:cubicBezTo>
                  <a:cubicBezTo>
                    <a:pt x="4281" y="203"/>
                    <a:pt x="4139" y="549"/>
                    <a:pt x="4166" y="651"/>
                  </a:cubicBezTo>
                  <a:lnTo>
                    <a:pt x="4166" y="651"/>
                  </a:lnTo>
                  <a:cubicBezTo>
                    <a:pt x="4128" y="514"/>
                    <a:pt x="4084" y="122"/>
                    <a:pt x="3970" y="39"/>
                  </a:cubicBezTo>
                  <a:cubicBezTo>
                    <a:pt x="3931" y="10"/>
                    <a:pt x="3865" y="1"/>
                    <a:pt x="3790"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744;p55">
              <a:extLst>
                <a:ext uri="{FF2B5EF4-FFF2-40B4-BE49-F238E27FC236}">
                  <a16:creationId xmlns:a16="http://schemas.microsoft.com/office/drawing/2014/main" id="{F18E4B20-554E-74E7-4763-81904A3E61AE}"/>
                </a:ext>
              </a:extLst>
            </p:cNvPr>
            <p:cNvSpPr/>
            <p:nvPr/>
          </p:nvSpPr>
          <p:spPr>
            <a:xfrm>
              <a:off x="2111300" y="2319225"/>
              <a:ext cx="94925" cy="59200"/>
            </a:xfrm>
            <a:custGeom>
              <a:avLst/>
              <a:gdLst/>
              <a:ahLst/>
              <a:cxnLst/>
              <a:rect l="l" t="t" r="r" b="b"/>
              <a:pathLst>
                <a:path w="3797" h="2368" extrusionOk="0">
                  <a:moveTo>
                    <a:pt x="2635" y="0"/>
                  </a:moveTo>
                  <a:cubicBezTo>
                    <a:pt x="2604" y="6"/>
                    <a:pt x="2573" y="12"/>
                    <a:pt x="2543" y="19"/>
                  </a:cubicBezTo>
                  <a:cubicBezTo>
                    <a:pt x="2521" y="249"/>
                    <a:pt x="2504" y="503"/>
                    <a:pt x="2504" y="503"/>
                  </a:cubicBezTo>
                  <a:cubicBezTo>
                    <a:pt x="2504" y="503"/>
                    <a:pt x="2514" y="1367"/>
                    <a:pt x="2553" y="1367"/>
                  </a:cubicBezTo>
                  <a:cubicBezTo>
                    <a:pt x="2553" y="1367"/>
                    <a:pt x="2553" y="1367"/>
                    <a:pt x="2553" y="1367"/>
                  </a:cubicBezTo>
                  <a:cubicBezTo>
                    <a:pt x="2591" y="1367"/>
                    <a:pt x="2645" y="506"/>
                    <a:pt x="2645" y="506"/>
                  </a:cubicBezTo>
                  <a:cubicBezTo>
                    <a:pt x="2645" y="506"/>
                    <a:pt x="2644" y="239"/>
                    <a:pt x="2635" y="0"/>
                  </a:cubicBezTo>
                  <a:close/>
                  <a:moveTo>
                    <a:pt x="3699" y="9"/>
                  </a:moveTo>
                  <a:cubicBezTo>
                    <a:pt x="3691" y="51"/>
                    <a:pt x="3670" y="120"/>
                    <a:pt x="3647" y="194"/>
                  </a:cubicBezTo>
                  <a:cubicBezTo>
                    <a:pt x="3677" y="494"/>
                    <a:pt x="3652" y="767"/>
                    <a:pt x="3652" y="767"/>
                  </a:cubicBezTo>
                  <a:cubicBezTo>
                    <a:pt x="3652" y="767"/>
                    <a:pt x="3640" y="1108"/>
                    <a:pt x="3515" y="1422"/>
                  </a:cubicBezTo>
                  <a:cubicBezTo>
                    <a:pt x="3514" y="1425"/>
                    <a:pt x="3512" y="1431"/>
                    <a:pt x="3511" y="1435"/>
                  </a:cubicBezTo>
                  <a:cubicBezTo>
                    <a:pt x="3551" y="1429"/>
                    <a:pt x="3589" y="1422"/>
                    <a:pt x="3627" y="1414"/>
                  </a:cubicBezTo>
                  <a:cubicBezTo>
                    <a:pt x="3764" y="1103"/>
                    <a:pt x="3791" y="776"/>
                    <a:pt x="3791" y="776"/>
                  </a:cubicBezTo>
                  <a:cubicBezTo>
                    <a:pt x="3791" y="776"/>
                    <a:pt x="3797" y="688"/>
                    <a:pt x="3794" y="554"/>
                  </a:cubicBezTo>
                  <a:cubicBezTo>
                    <a:pt x="3790" y="420"/>
                    <a:pt x="3770" y="245"/>
                    <a:pt x="3734" y="73"/>
                  </a:cubicBezTo>
                  <a:cubicBezTo>
                    <a:pt x="3731" y="53"/>
                    <a:pt x="3726" y="32"/>
                    <a:pt x="3720" y="13"/>
                  </a:cubicBezTo>
                  <a:cubicBezTo>
                    <a:pt x="3713" y="12"/>
                    <a:pt x="3706" y="9"/>
                    <a:pt x="3699" y="9"/>
                  </a:cubicBezTo>
                  <a:close/>
                  <a:moveTo>
                    <a:pt x="2315" y="73"/>
                  </a:moveTo>
                  <a:cubicBezTo>
                    <a:pt x="2281" y="83"/>
                    <a:pt x="2247" y="91"/>
                    <a:pt x="2211" y="103"/>
                  </a:cubicBezTo>
                  <a:cubicBezTo>
                    <a:pt x="2164" y="343"/>
                    <a:pt x="2144" y="587"/>
                    <a:pt x="2144" y="587"/>
                  </a:cubicBezTo>
                  <a:cubicBezTo>
                    <a:pt x="2144" y="587"/>
                    <a:pt x="2137" y="833"/>
                    <a:pt x="2158" y="1076"/>
                  </a:cubicBezTo>
                  <a:cubicBezTo>
                    <a:pt x="2173" y="1259"/>
                    <a:pt x="2201" y="1436"/>
                    <a:pt x="2222" y="1515"/>
                  </a:cubicBezTo>
                  <a:cubicBezTo>
                    <a:pt x="2232" y="1512"/>
                    <a:pt x="2242" y="1510"/>
                    <a:pt x="2252" y="1509"/>
                  </a:cubicBezTo>
                  <a:cubicBezTo>
                    <a:pt x="2258" y="1427"/>
                    <a:pt x="2254" y="1249"/>
                    <a:pt x="2259" y="1073"/>
                  </a:cubicBezTo>
                  <a:cubicBezTo>
                    <a:pt x="2265" y="833"/>
                    <a:pt x="2286" y="594"/>
                    <a:pt x="2286" y="594"/>
                  </a:cubicBezTo>
                  <a:cubicBezTo>
                    <a:pt x="2286" y="594"/>
                    <a:pt x="2289" y="355"/>
                    <a:pt x="2311" y="116"/>
                  </a:cubicBezTo>
                  <a:cubicBezTo>
                    <a:pt x="2314" y="101"/>
                    <a:pt x="2314" y="87"/>
                    <a:pt x="2315" y="73"/>
                  </a:cubicBezTo>
                  <a:close/>
                  <a:moveTo>
                    <a:pt x="1795" y="242"/>
                  </a:moveTo>
                  <a:cubicBezTo>
                    <a:pt x="1756" y="256"/>
                    <a:pt x="1717" y="272"/>
                    <a:pt x="1677" y="289"/>
                  </a:cubicBezTo>
                  <a:cubicBezTo>
                    <a:pt x="1620" y="521"/>
                    <a:pt x="1612" y="742"/>
                    <a:pt x="1612" y="742"/>
                  </a:cubicBezTo>
                  <a:cubicBezTo>
                    <a:pt x="1612" y="742"/>
                    <a:pt x="1612" y="1019"/>
                    <a:pt x="1677" y="1286"/>
                  </a:cubicBezTo>
                  <a:cubicBezTo>
                    <a:pt x="1706" y="1408"/>
                    <a:pt x="1747" y="1522"/>
                    <a:pt x="1785" y="1613"/>
                  </a:cubicBezTo>
                  <a:cubicBezTo>
                    <a:pt x="1805" y="1607"/>
                    <a:pt x="1824" y="1602"/>
                    <a:pt x="1842" y="1596"/>
                  </a:cubicBezTo>
                  <a:cubicBezTo>
                    <a:pt x="1820" y="1502"/>
                    <a:pt x="1794" y="1384"/>
                    <a:pt x="1777" y="1266"/>
                  </a:cubicBezTo>
                  <a:cubicBezTo>
                    <a:pt x="1738" y="1005"/>
                    <a:pt x="1754" y="743"/>
                    <a:pt x="1754" y="743"/>
                  </a:cubicBezTo>
                  <a:cubicBezTo>
                    <a:pt x="1754" y="743"/>
                    <a:pt x="1750" y="494"/>
                    <a:pt x="1795" y="242"/>
                  </a:cubicBezTo>
                  <a:close/>
                  <a:moveTo>
                    <a:pt x="634" y="849"/>
                  </a:moveTo>
                  <a:lnTo>
                    <a:pt x="634" y="849"/>
                  </a:lnTo>
                  <a:cubicBezTo>
                    <a:pt x="595" y="876"/>
                    <a:pt x="563" y="906"/>
                    <a:pt x="527" y="934"/>
                  </a:cubicBezTo>
                  <a:cubicBezTo>
                    <a:pt x="527" y="938"/>
                    <a:pt x="524" y="941"/>
                    <a:pt x="524" y="945"/>
                  </a:cubicBezTo>
                  <a:cubicBezTo>
                    <a:pt x="484" y="1165"/>
                    <a:pt x="501" y="1390"/>
                    <a:pt x="501" y="1390"/>
                  </a:cubicBezTo>
                  <a:cubicBezTo>
                    <a:pt x="501" y="1390"/>
                    <a:pt x="531" y="1614"/>
                    <a:pt x="620" y="1821"/>
                  </a:cubicBezTo>
                  <a:cubicBezTo>
                    <a:pt x="657" y="1913"/>
                    <a:pt x="705" y="1999"/>
                    <a:pt x="748" y="2064"/>
                  </a:cubicBezTo>
                  <a:cubicBezTo>
                    <a:pt x="765" y="2054"/>
                    <a:pt x="780" y="2041"/>
                    <a:pt x="799" y="2030"/>
                  </a:cubicBezTo>
                  <a:cubicBezTo>
                    <a:pt x="771" y="1962"/>
                    <a:pt x="738" y="1876"/>
                    <a:pt x="714" y="1788"/>
                  </a:cubicBezTo>
                  <a:cubicBezTo>
                    <a:pt x="654" y="1586"/>
                    <a:pt x="642" y="1375"/>
                    <a:pt x="642" y="1375"/>
                  </a:cubicBezTo>
                  <a:cubicBezTo>
                    <a:pt x="642" y="1375"/>
                    <a:pt x="611" y="1167"/>
                    <a:pt x="624" y="955"/>
                  </a:cubicBezTo>
                  <a:cubicBezTo>
                    <a:pt x="627" y="920"/>
                    <a:pt x="630" y="884"/>
                    <a:pt x="634" y="849"/>
                  </a:cubicBezTo>
                  <a:close/>
                  <a:moveTo>
                    <a:pt x="102" y="1325"/>
                  </a:moveTo>
                  <a:cubicBezTo>
                    <a:pt x="66" y="1365"/>
                    <a:pt x="33" y="1408"/>
                    <a:pt x="0" y="1451"/>
                  </a:cubicBezTo>
                  <a:cubicBezTo>
                    <a:pt x="2" y="1606"/>
                    <a:pt x="23" y="1735"/>
                    <a:pt x="23" y="1735"/>
                  </a:cubicBezTo>
                  <a:cubicBezTo>
                    <a:pt x="23" y="1735"/>
                    <a:pt x="67" y="1933"/>
                    <a:pt x="151" y="2114"/>
                  </a:cubicBezTo>
                  <a:cubicBezTo>
                    <a:pt x="195" y="2214"/>
                    <a:pt x="250" y="2305"/>
                    <a:pt x="294" y="2367"/>
                  </a:cubicBezTo>
                  <a:cubicBezTo>
                    <a:pt x="308" y="2357"/>
                    <a:pt x="322" y="2349"/>
                    <a:pt x="338" y="2340"/>
                  </a:cubicBezTo>
                  <a:cubicBezTo>
                    <a:pt x="309" y="2269"/>
                    <a:pt x="272" y="2175"/>
                    <a:pt x="244" y="2077"/>
                  </a:cubicBezTo>
                  <a:cubicBezTo>
                    <a:pt x="187" y="1895"/>
                    <a:pt x="160" y="1707"/>
                    <a:pt x="160" y="1707"/>
                  </a:cubicBezTo>
                  <a:cubicBezTo>
                    <a:pt x="160" y="1707"/>
                    <a:pt x="113" y="1523"/>
                    <a:pt x="102" y="1333"/>
                  </a:cubicBezTo>
                  <a:lnTo>
                    <a:pt x="102" y="1325"/>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745;p55">
              <a:extLst>
                <a:ext uri="{FF2B5EF4-FFF2-40B4-BE49-F238E27FC236}">
                  <a16:creationId xmlns:a16="http://schemas.microsoft.com/office/drawing/2014/main" id="{E151F01B-785D-3C2B-F1A0-996CFCFE9A46}"/>
                </a:ext>
              </a:extLst>
            </p:cNvPr>
            <p:cNvSpPr/>
            <p:nvPr/>
          </p:nvSpPr>
          <p:spPr>
            <a:xfrm>
              <a:off x="2096225" y="2327250"/>
              <a:ext cx="122900" cy="56375"/>
            </a:xfrm>
            <a:custGeom>
              <a:avLst/>
              <a:gdLst/>
              <a:ahLst/>
              <a:cxnLst/>
              <a:rect l="l" t="t" r="r" b="b"/>
              <a:pathLst>
                <a:path w="4916" h="2255" extrusionOk="0">
                  <a:moveTo>
                    <a:pt x="4764" y="1"/>
                  </a:moveTo>
                  <a:cubicBezTo>
                    <a:pt x="4692" y="391"/>
                    <a:pt x="4240" y="647"/>
                    <a:pt x="3663" y="647"/>
                  </a:cubicBezTo>
                  <a:cubicBezTo>
                    <a:pt x="3622" y="647"/>
                    <a:pt x="3580" y="646"/>
                    <a:pt x="3537" y="643"/>
                  </a:cubicBezTo>
                  <a:cubicBezTo>
                    <a:pt x="3509" y="641"/>
                    <a:pt x="3480" y="640"/>
                    <a:pt x="3451" y="640"/>
                  </a:cubicBezTo>
                  <a:cubicBezTo>
                    <a:pt x="2682" y="640"/>
                    <a:pt x="1791" y="1260"/>
                    <a:pt x="978" y="1476"/>
                  </a:cubicBezTo>
                  <a:cubicBezTo>
                    <a:pt x="908" y="1495"/>
                    <a:pt x="848" y="1503"/>
                    <a:pt x="798" y="1503"/>
                  </a:cubicBezTo>
                  <a:cubicBezTo>
                    <a:pt x="595" y="1503"/>
                    <a:pt x="541" y="1363"/>
                    <a:pt x="555" y="1185"/>
                  </a:cubicBezTo>
                  <a:lnTo>
                    <a:pt x="555" y="1185"/>
                  </a:lnTo>
                  <a:cubicBezTo>
                    <a:pt x="391" y="1392"/>
                    <a:pt x="249" y="1615"/>
                    <a:pt x="138" y="1859"/>
                  </a:cubicBezTo>
                  <a:cubicBezTo>
                    <a:pt x="0" y="2161"/>
                    <a:pt x="127" y="2255"/>
                    <a:pt x="311" y="2255"/>
                  </a:cubicBezTo>
                  <a:cubicBezTo>
                    <a:pt x="405" y="2255"/>
                    <a:pt x="512" y="2231"/>
                    <a:pt x="608" y="2197"/>
                  </a:cubicBezTo>
                  <a:cubicBezTo>
                    <a:pt x="665" y="2176"/>
                    <a:pt x="719" y="2152"/>
                    <a:pt x="761" y="2129"/>
                  </a:cubicBezTo>
                  <a:cubicBezTo>
                    <a:pt x="1103" y="1934"/>
                    <a:pt x="1396" y="1671"/>
                    <a:pt x="1756" y="1508"/>
                  </a:cubicBezTo>
                  <a:cubicBezTo>
                    <a:pt x="2165" y="1323"/>
                    <a:pt x="2693" y="1197"/>
                    <a:pt x="3147" y="1141"/>
                  </a:cubicBezTo>
                  <a:cubicBezTo>
                    <a:pt x="3233" y="1131"/>
                    <a:pt x="3329" y="1128"/>
                    <a:pt x="3430" y="1128"/>
                  </a:cubicBezTo>
                  <a:cubicBezTo>
                    <a:pt x="3537" y="1128"/>
                    <a:pt x="3649" y="1131"/>
                    <a:pt x="3762" y="1131"/>
                  </a:cubicBezTo>
                  <a:cubicBezTo>
                    <a:pt x="4076" y="1131"/>
                    <a:pt x="4393" y="1108"/>
                    <a:pt x="4598" y="932"/>
                  </a:cubicBezTo>
                  <a:cubicBezTo>
                    <a:pt x="4855" y="710"/>
                    <a:pt x="4915" y="291"/>
                    <a:pt x="4764"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746;p55">
              <a:extLst>
                <a:ext uri="{FF2B5EF4-FFF2-40B4-BE49-F238E27FC236}">
                  <a16:creationId xmlns:a16="http://schemas.microsoft.com/office/drawing/2014/main" id="{EDDA271E-8C61-74A8-8214-3172F8D75CAE}"/>
                </a:ext>
              </a:extLst>
            </p:cNvPr>
            <p:cNvSpPr/>
            <p:nvPr/>
          </p:nvSpPr>
          <p:spPr>
            <a:xfrm>
              <a:off x="2357050" y="2313400"/>
              <a:ext cx="123050" cy="69900"/>
            </a:xfrm>
            <a:custGeom>
              <a:avLst/>
              <a:gdLst/>
              <a:ahLst/>
              <a:cxnLst/>
              <a:rect l="l" t="t" r="r" b="b"/>
              <a:pathLst>
                <a:path w="4922" h="2796" extrusionOk="0">
                  <a:moveTo>
                    <a:pt x="1223" y="0"/>
                  </a:moveTo>
                  <a:cubicBezTo>
                    <a:pt x="1162" y="0"/>
                    <a:pt x="1109" y="9"/>
                    <a:pt x="1074" y="31"/>
                  </a:cubicBezTo>
                  <a:cubicBezTo>
                    <a:pt x="956" y="109"/>
                    <a:pt x="896" y="504"/>
                    <a:pt x="849" y="637"/>
                  </a:cubicBezTo>
                  <a:cubicBezTo>
                    <a:pt x="882" y="539"/>
                    <a:pt x="754" y="182"/>
                    <a:pt x="740" y="62"/>
                  </a:cubicBezTo>
                  <a:cubicBezTo>
                    <a:pt x="117" y="97"/>
                    <a:pt x="1" y="924"/>
                    <a:pt x="391" y="1291"/>
                  </a:cubicBezTo>
                  <a:cubicBezTo>
                    <a:pt x="722" y="1604"/>
                    <a:pt x="1403" y="1492"/>
                    <a:pt x="1830" y="1563"/>
                  </a:cubicBezTo>
                  <a:cubicBezTo>
                    <a:pt x="2280" y="1640"/>
                    <a:pt x="2801" y="1789"/>
                    <a:pt x="3204" y="1990"/>
                  </a:cubicBezTo>
                  <a:cubicBezTo>
                    <a:pt x="3554" y="2166"/>
                    <a:pt x="3838" y="2441"/>
                    <a:pt x="4170" y="2650"/>
                  </a:cubicBezTo>
                  <a:cubicBezTo>
                    <a:pt x="4210" y="2674"/>
                    <a:pt x="4263" y="2701"/>
                    <a:pt x="4320" y="2724"/>
                  </a:cubicBezTo>
                  <a:cubicBezTo>
                    <a:pt x="4421" y="2765"/>
                    <a:pt x="4537" y="2796"/>
                    <a:pt x="4635" y="2796"/>
                  </a:cubicBezTo>
                  <a:cubicBezTo>
                    <a:pt x="4806" y="2796"/>
                    <a:pt x="4922" y="2703"/>
                    <a:pt x="4803" y="2410"/>
                  </a:cubicBezTo>
                  <a:cubicBezTo>
                    <a:pt x="4458" y="1554"/>
                    <a:pt x="3769" y="897"/>
                    <a:pt x="2868" y="481"/>
                  </a:cubicBezTo>
                  <a:cubicBezTo>
                    <a:pt x="2486" y="304"/>
                    <a:pt x="2088" y="146"/>
                    <a:pt x="1673" y="70"/>
                  </a:cubicBezTo>
                  <a:cubicBezTo>
                    <a:pt x="1579" y="52"/>
                    <a:pt x="1376" y="0"/>
                    <a:pt x="122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747;p55">
              <a:extLst>
                <a:ext uri="{FF2B5EF4-FFF2-40B4-BE49-F238E27FC236}">
                  <a16:creationId xmlns:a16="http://schemas.microsoft.com/office/drawing/2014/main" id="{73FE611E-7B15-6A72-70C7-36073A2928A1}"/>
                </a:ext>
              </a:extLst>
            </p:cNvPr>
            <p:cNvSpPr/>
            <p:nvPr/>
          </p:nvSpPr>
          <p:spPr>
            <a:xfrm>
              <a:off x="2357050" y="2313400"/>
              <a:ext cx="123050" cy="69900"/>
            </a:xfrm>
            <a:custGeom>
              <a:avLst/>
              <a:gdLst/>
              <a:ahLst/>
              <a:cxnLst/>
              <a:rect l="l" t="t" r="r" b="b"/>
              <a:pathLst>
                <a:path w="4922" h="2796" extrusionOk="0">
                  <a:moveTo>
                    <a:pt x="1223" y="0"/>
                  </a:moveTo>
                  <a:cubicBezTo>
                    <a:pt x="1162" y="0"/>
                    <a:pt x="1109" y="9"/>
                    <a:pt x="1074" y="31"/>
                  </a:cubicBezTo>
                  <a:cubicBezTo>
                    <a:pt x="956" y="109"/>
                    <a:pt x="896" y="504"/>
                    <a:pt x="849" y="637"/>
                  </a:cubicBezTo>
                  <a:cubicBezTo>
                    <a:pt x="882" y="539"/>
                    <a:pt x="754" y="182"/>
                    <a:pt x="740" y="62"/>
                  </a:cubicBezTo>
                  <a:cubicBezTo>
                    <a:pt x="117" y="97"/>
                    <a:pt x="1" y="924"/>
                    <a:pt x="391" y="1291"/>
                  </a:cubicBezTo>
                  <a:cubicBezTo>
                    <a:pt x="722" y="1604"/>
                    <a:pt x="1403" y="1492"/>
                    <a:pt x="1830" y="1563"/>
                  </a:cubicBezTo>
                  <a:cubicBezTo>
                    <a:pt x="2280" y="1640"/>
                    <a:pt x="2801" y="1789"/>
                    <a:pt x="3204" y="1990"/>
                  </a:cubicBezTo>
                  <a:cubicBezTo>
                    <a:pt x="3554" y="2166"/>
                    <a:pt x="3838" y="2441"/>
                    <a:pt x="4170" y="2650"/>
                  </a:cubicBezTo>
                  <a:cubicBezTo>
                    <a:pt x="4210" y="2674"/>
                    <a:pt x="4263" y="2701"/>
                    <a:pt x="4320" y="2724"/>
                  </a:cubicBezTo>
                  <a:cubicBezTo>
                    <a:pt x="4421" y="2765"/>
                    <a:pt x="4537" y="2796"/>
                    <a:pt x="4635" y="2796"/>
                  </a:cubicBezTo>
                  <a:cubicBezTo>
                    <a:pt x="4806" y="2796"/>
                    <a:pt x="4922" y="2703"/>
                    <a:pt x="4803" y="2410"/>
                  </a:cubicBezTo>
                  <a:cubicBezTo>
                    <a:pt x="4458" y="1554"/>
                    <a:pt x="3769" y="897"/>
                    <a:pt x="2868" y="481"/>
                  </a:cubicBezTo>
                  <a:cubicBezTo>
                    <a:pt x="2486" y="304"/>
                    <a:pt x="2088" y="146"/>
                    <a:pt x="1673" y="70"/>
                  </a:cubicBezTo>
                  <a:cubicBezTo>
                    <a:pt x="1579" y="52"/>
                    <a:pt x="1376" y="0"/>
                    <a:pt x="1223"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748;p55">
              <a:extLst>
                <a:ext uri="{FF2B5EF4-FFF2-40B4-BE49-F238E27FC236}">
                  <a16:creationId xmlns:a16="http://schemas.microsoft.com/office/drawing/2014/main" id="{60401A20-580C-ADF2-788F-8A30BCF7ACAD}"/>
                </a:ext>
              </a:extLst>
            </p:cNvPr>
            <p:cNvSpPr/>
            <p:nvPr/>
          </p:nvSpPr>
          <p:spPr>
            <a:xfrm>
              <a:off x="2370475" y="2313450"/>
              <a:ext cx="88175" cy="55425"/>
            </a:xfrm>
            <a:custGeom>
              <a:avLst/>
              <a:gdLst/>
              <a:ahLst/>
              <a:cxnLst/>
              <a:rect l="l" t="t" r="r" b="b"/>
              <a:pathLst>
                <a:path w="3527" h="2217" extrusionOk="0">
                  <a:moveTo>
                    <a:pt x="194" y="60"/>
                  </a:moveTo>
                  <a:lnTo>
                    <a:pt x="194" y="60"/>
                  </a:lnTo>
                  <a:cubicBezTo>
                    <a:pt x="164" y="62"/>
                    <a:pt x="137" y="68"/>
                    <a:pt x="109" y="73"/>
                  </a:cubicBezTo>
                  <a:cubicBezTo>
                    <a:pt x="90" y="132"/>
                    <a:pt x="72" y="196"/>
                    <a:pt x="59" y="261"/>
                  </a:cubicBezTo>
                  <a:cubicBezTo>
                    <a:pt x="0" y="532"/>
                    <a:pt x="26" y="809"/>
                    <a:pt x="26" y="809"/>
                  </a:cubicBezTo>
                  <a:cubicBezTo>
                    <a:pt x="26" y="809"/>
                    <a:pt x="62" y="1084"/>
                    <a:pt x="153" y="1342"/>
                  </a:cubicBezTo>
                  <a:cubicBezTo>
                    <a:pt x="167" y="1383"/>
                    <a:pt x="181" y="1421"/>
                    <a:pt x="194" y="1461"/>
                  </a:cubicBezTo>
                  <a:cubicBezTo>
                    <a:pt x="227" y="1470"/>
                    <a:pt x="257" y="1475"/>
                    <a:pt x="291" y="1482"/>
                  </a:cubicBezTo>
                  <a:cubicBezTo>
                    <a:pt x="278" y="1427"/>
                    <a:pt x="264" y="1370"/>
                    <a:pt x="250" y="1313"/>
                  </a:cubicBezTo>
                  <a:cubicBezTo>
                    <a:pt x="185" y="1055"/>
                    <a:pt x="168" y="795"/>
                    <a:pt x="168" y="795"/>
                  </a:cubicBezTo>
                  <a:cubicBezTo>
                    <a:pt x="168" y="795"/>
                    <a:pt x="129" y="537"/>
                    <a:pt x="158" y="275"/>
                  </a:cubicBezTo>
                  <a:cubicBezTo>
                    <a:pt x="164" y="201"/>
                    <a:pt x="178" y="127"/>
                    <a:pt x="194" y="60"/>
                  </a:cubicBezTo>
                  <a:close/>
                  <a:moveTo>
                    <a:pt x="762" y="1"/>
                  </a:moveTo>
                  <a:cubicBezTo>
                    <a:pt x="753" y="45"/>
                    <a:pt x="748" y="90"/>
                    <a:pt x="742" y="136"/>
                  </a:cubicBezTo>
                  <a:cubicBezTo>
                    <a:pt x="716" y="388"/>
                    <a:pt x="705" y="641"/>
                    <a:pt x="705" y="641"/>
                  </a:cubicBezTo>
                  <a:cubicBezTo>
                    <a:pt x="705" y="641"/>
                    <a:pt x="709" y="895"/>
                    <a:pt x="732" y="1148"/>
                  </a:cubicBezTo>
                  <a:cubicBezTo>
                    <a:pt x="742" y="1289"/>
                    <a:pt x="761" y="1427"/>
                    <a:pt x="776" y="1524"/>
                  </a:cubicBezTo>
                  <a:cubicBezTo>
                    <a:pt x="792" y="1524"/>
                    <a:pt x="809" y="1525"/>
                    <a:pt x="825" y="1525"/>
                  </a:cubicBezTo>
                  <a:cubicBezTo>
                    <a:pt x="826" y="1428"/>
                    <a:pt x="826" y="1289"/>
                    <a:pt x="830" y="1146"/>
                  </a:cubicBezTo>
                  <a:cubicBezTo>
                    <a:pt x="837" y="895"/>
                    <a:pt x="846" y="644"/>
                    <a:pt x="846" y="644"/>
                  </a:cubicBezTo>
                  <a:lnTo>
                    <a:pt x="843" y="143"/>
                  </a:lnTo>
                  <a:cubicBezTo>
                    <a:pt x="843" y="97"/>
                    <a:pt x="845" y="53"/>
                    <a:pt x="847" y="11"/>
                  </a:cubicBezTo>
                  <a:lnTo>
                    <a:pt x="762" y="1"/>
                  </a:lnTo>
                  <a:close/>
                  <a:moveTo>
                    <a:pt x="1612" y="191"/>
                  </a:moveTo>
                  <a:cubicBezTo>
                    <a:pt x="1592" y="263"/>
                    <a:pt x="1569" y="348"/>
                    <a:pt x="1543" y="433"/>
                  </a:cubicBezTo>
                  <a:cubicBezTo>
                    <a:pt x="1484" y="643"/>
                    <a:pt x="1421" y="852"/>
                    <a:pt x="1421" y="852"/>
                  </a:cubicBezTo>
                  <a:cubicBezTo>
                    <a:pt x="1421" y="852"/>
                    <a:pt x="1371" y="1064"/>
                    <a:pt x="1320" y="1276"/>
                  </a:cubicBezTo>
                  <a:cubicBezTo>
                    <a:pt x="1293" y="1376"/>
                    <a:pt x="1267" y="1475"/>
                    <a:pt x="1249" y="1554"/>
                  </a:cubicBezTo>
                  <a:cubicBezTo>
                    <a:pt x="1263" y="1555"/>
                    <a:pt x="1279" y="1556"/>
                    <a:pt x="1291" y="1559"/>
                  </a:cubicBezTo>
                  <a:cubicBezTo>
                    <a:pt x="1296" y="1561"/>
                    <a:pt x="1301" y="1561"/>
                    <a:pt x="1307" y="1562"/>
                  </a:cubicBezTo>
                  <a:cubicBezTo>
                    <a:pt x="1341" y="1490"/>
                    <a:pt x="1378" y="1398"/>
                    <a:pt x="1414" y="1306"/>
                  </a:cubicBezTo>
                  <a:cubicBezTo>
                    <a:pt x="1494" y="1100"/>
                    <a:pt x="1558" y="889"/>
                    <a:pt x="1558" y="889"/>
                  </a:cubicBezTo>
                  <a:cubicBezTo>
                    <a:pt x="1558" y="889"/>
                    <a:pt x="1607" y="674"/>
                    <a:pt x="1642" y="455"/>
                  </a:cubicBezTo>
                  <a:cubicBezTo>
                    <a:pt x="1654" y="369"/>
                    <a:pt x="1666" y="284"/>
                    <a:pt x="1673" y="211"/>
                  </a:cubicBezTo>
                  <a:cubicBezTo>
                    <a:pt x="1654" y="204"/>
                    <a:pt x="1633" y="198"/>
                    <a:pt x="1612" y="191"/>
                  </a:cubicBezTo>
                  <a:close/>
                  <a:moveTo>
                    <a:pt x="2069" y="361"/>
                  </a:moveTo>
                  <a:cubicBezTo>
                    <a:pt x="2040" y="443"/>
                    <a:pt x="2007" y="537"/>
                    <a:pt x="1975" y="630"/>
                  </a:cubicBezTo>
                  <a:cubicBezTo>
                    <a:pt x="1879" y="890"/>
                    <a:pt x="1773" y="1144"/>
                    <a:pt x="1773" y="1144"/>
                  </a:cubicBezTo>
                  <a:cubicBezTo>
                    <a:pt x="1773" y="1144"/>
                    <a:pt x="1691" y="1377"/>
                    <a:pt x="1592" y="1619"/>
                  </a:cubicBezTo>
                  <a:cubicBezTo>
                    <a:pt x="1627" y="1626"/>
                    <a:pt x="1662" y="1635"/>
                    <a:pt x="1694" y="1643"/>
                  </a:cubicBezTo>
                  <a:cubicBezTo>
                    <a:pt x="1810" y="1417"/>
                    <a:pt x="1904" y="1196"/>
                    <a:pt x="1904" y="1196"/>
                  </a:cubicBezTo>
                  <a:cubicBezTo>
                    <a:pt x="1904" y="1196"/>
                    <a:pt x="1998" y="933"/>
                    <a:pt x="2069" y="660"/>
                  </a:cubicBezTo>
                  <a:cubicBezTo>
                    <a:pt x="2093" y="566"/>
                    <a:pt x="2114" y="473"/>
                    <a:pt x="2133" y="389"/>
                  </a:cubicBezTo>
                  <a:cubicBezTo>
                    <a:pt x="2111" y="381"/>
                    <a:pt x="2090" y="369"/>
                    <a:pt x="2069" y="361"/>
                  </a:cubicBezTo>
                  <a:close/>
                  <a:moveTo>
                    <a:pt x="3195" y="1004"/>
                  </a:moveTo>
                  <a:cubicBezTo>
                    <a:pt x="3145" y="1065"/>
                    <a:pt x="3115" y="1108"/>
                    <a:pt x="3115" y="1108"/>
                  </a:cubicBezTo>
                  <a:cubicBezTo>
                    <a:pt x="3115" y="1108"/>
                    <a:pt x="2968" y="1334"/>
                    <a:pt x="2860" y="1578"/>
                  </a:cubicBezTo>
                  <a:cubicBezTo>
                    <a:pt x="2785" y="1741"/>
                    <a:pt x="2728" y="1911"/>
                    <a:pt x="2705" y="2005"/>
                  </a:cubicBezTo>
                  <a:cubicBezTo>
                    <a:pt x="2715" y="2015"/>
                    <a:pt x="2725" y="2022"/>
                    <a:pt x="2735" y="2026"/>
                  </a:cubicBezTo>
                  <a:cubicBezTo>
                    <a:pt x="2782" y="1944"/>
                    <a:pt x="2859" y="1781"/>
                    <a:pt x="2948" y="1626"/>
                  </a:cubicBezTo>
                  <a:cubicBezTo>
                    <a:pt x="3079" y="1398"/>
                    <a:pt x="3232" y="1191"/>
                    <a:pt x="3232" y="1191"/>
                  </a:cubicBezTo>
                  <a:cubicBezTo>
                    <a:pt x="3232" y="1191"/>
                    <a:pt x="3257" y="1149"/>
                    <a:pt x="3297" y="1090"/>
                  </a:cubicBezTo>
                  <a:cubicBezTo>
                    <a:pt x="3264" y="1061"/>
                    <a:pt x="3230" y="1033"/>
                    <a:pt x="3195" y="1004"/>
                  </a:cubicBezTo>
                  <a:close/>
                  <a:moveTo>
                    <a:pt x="3447" y="1223"/>
                  </a:moveTo>
                  <a:cubicBezTo>
                    <a:pt x="3321" y="1407"/>
                    <a:pt x="3217" y="1583"/>
                    <a:pt x="3217" y="1583"/>
                  </a:cubicBezTo>
                  <a:cubicBezTo>
                    <a:pt x="3217" y="1583"/>
                    <a:pt x="3109" y="1803"/>
                    <a:pt x="3020" y="2028"/>
                  </a:cubicBezTo>
                  <a:cubicBezTo>
                    <a:pt x="3001" y="2076"/>
                    <a:pt x="2984" y="2123"/>
                    <a:pt x="2967" y="2169"/>
                  </a:cubicBezTo>
                  <a:cubicBezTo>
                    <a:pt x="2990" y="2184"/>
                    <a:pt x="3011" y="2201"/>
                    <a:pt x="3035" y="2217"/>
                  </a:cubicBezTo>
                  <a:cubicBezTo>
                    <a:pt x="3059" y="2169"/>
                    <a:pt x="3085" y="2119"/>
                    <a:pt x="3111" y="2069"/>
                  </a:cubicBezTo>
                  <a:cubicBezTo>
                    <a:pt x="3222" y="1855"/>
                    <a:pt x="3343" y="1649"/>
                    <a:pt x="3343" y="1649"/>
                  </a:cubicBezTo>
                  <a:cubicBezTo>
                    <a:pt x="3343" y="1649"/>
                    <a:pt x="3427" y="1482"/>
                    <a:pt x="3526" y="1297"/>
                  </a:cubicBezTo>
                  <a:cubicBezTo>
                    <a:pt x="3501" y="1275"/>
                    <a:pt x="3474" y="1249"/>
                    <a:pt x="3447" y="1223"/>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749;p55">
              <a:extLst>
                <a:ext uri="{FF2B5EF4-FFF2-40B4-BE49-F238E27FC236}">
                  <a16:creationId xmlns:a16="http://schemas.microsoft.com/office/drawing/2014/main" id="{CAFE0B46-0C0D-B9DA-4207-EA7A57A97FF6}"/>
                </a:ext>
              </a:extLst>
            </p:cNvPr>
            <p:cNvSpPr/>
            <p:nvPr/>
          </p:nvSpPr>
          <p:spPr>
            <a:xfrm>
              <a:off x="2359750" y="2324050"/>
              <a:ext cx="120350" cy="59275"/>
            </a:xfrm>
            <a:custGeom>
              <a:avLst/>
              <a:gdLst/>
              <a:ahLst/>
              <a:cxnLst/>
              <a:rect l="l" t="t" r="r" b="b"/>
              <a:pathLst>
                <a:path w="4814" h="2371" extrusionOk="0">
                  <a:moveTo>
                    <a:pt x="118" y="1"/>
                  </a:moveTo>
                  <a:cubicBezTo>
                    <a:pt x="1" y="281"/>
                    <a:pt x="54" y="651"/>
                    <a:pt x="281" y="865"/>
                  </a:cubicBezTo>
                  <a:cubicBezTo>
                    <a:pt x="614" y="1178"/>
                    <a:pt x="1295" y="1066"/>
                    <a:pt x="1722" y="1137"/>
                  </a:cubicBezTo>
                  <a:cubicBezTo>
                    <a:pt x="2172" y="1211"/>
                    <a:pt x="2693" y="1363"/>
                    <a:pt x="3096" y="1564"/>
                  </a:cubicBezTo>
                  <a:cubicBezTo>
                    <a:pt x="3447" y="1740"/>
                    <a:pt x="3730" y="2018"/>
                    <a:pt x="4061" y="2224"/>
                  </a:cubicBezTo>
                  <a:cubicBezTo>
                    <a:pt x="4102" y="2248"/>
                    <a:pt x="4155" y="2275"/>
                    <a:pt x="4212" y="2298"/>
                  </a:cubicBezTo>
                  <a:cubicBezTo>
                    <a:pt x="4313" y="2339"/>
                    <a:pt x="4430" y="2370"/>
                    <a:pt x="4528" y="2370"/>
                  </a:cubicBezTo>
                  <a:cubicBezTo>
                    <a:pt x="4699" y="2370"/>
                    <a:pt x="4813" y="2277"/>
                    <a:pt x="4694" y="1982"/>
                  </a:cubicBezTo>
                  <a:cubicBezTo>
                    <a:pt x="4562" y="1652"/>
                    <a:pt x="4377" y="1353"/>
                    <a:pt x="4150" y="1087"/>
                  </a:cubicBezTo>
                  <a:lnTo>
                    <a:pt x="4150" y="1087"/>
                  </a:lnTo>
                  <a:cubicBezTo>
                    <a:pt x="4212" y="1346"/>
                    <a:pt x="4299" y="1817"/>
                    <a:pt x="4096" y="1817"/>
                  </a:cubicBezTo>
                  <a:cubicBezTo>
                    <a:pt x="4080" y="1817"/>
                    <a:pt x="4063" y="1814"/>
                    <a:pt x="4044" y="1809"/>
                  </a:cubicBezTo>
                  <a:cubicBezTo>
                    <a:pt x="3682" y="1699"/>
                    <a:pt x="3007" y="836"/>
                    <a:pt x="1609" y="730"/>
                  </a:cubicBezTo>
                  <a:cubicBezTo>
                    <a:pt x="476" y="644"/>
                    <a:pt x="182" y="197"/>
                    <a:pt x="118"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750;p55">
              <a:extLst>
                <a:ext uri="{FF2B5EF4-FFF2-40B4-BE49-F238E27FC236}">
                  <a16:creationId xmlns:a16="http://schemas.microsoft.com/office/drawing/2014/main" id="{14480DF5-6D75-87A3-9A41-694E0F95C15C}"/>
                </a:ext>
              </a:extLst>
            </p:cNvPr>
            <p:cNvSpPr/>
            <p:nvPr/>
          </p:nvSpPr>
          <p:spPr>
            <a:xfrm>
              <a:off x="2251800" y="2591500"/>
              <a:ext cx="76525" cy="78650"/>
            </a:xfrm>
            <a:custGeom>
              <a:avLst/>
              <a:gdLst/>
              <a:ahLst/>
              <a:cxnLst/>
              <a:rect l="l" t="t" r="r" b="b"/>
              <a:pathLst>
                <a:path w="3061" h="3146" extrusionOk="0">
                  <a:moveTo>
                    <a:pt x="1508" y="1"/>
                  </a:moveTo>
                  <a:cubicBezTo>
                    <a:pt x="1442" y="1"/>
                    <a:pt x="1375" y="7"/>
                    <a:pt x="1308" y="21"/>
                  </a:cubicBezTo>
                  <a:cubicBezTo>
                    <a:pt x="685" y="152"/>
                    <a:pt x="0" y="998"/>
                    <a:pt x="0" y="1641"/>
                  </a:cubicBezTo>
                  <a:cubicBezTo>
                    <a:pt x="0" y="2515"/>
                    <a:pt x="446" y="3146"/>
                    <a:pt x="1538" y="3146"/>
                  </a:cubicBezTo>
                  <a:cubicBezTo>
                    <a:pt x="2591" y="3146"/>
                    <a:pt x="3061" y="2537"/>
                    <a:pt x="3061" y="1663"/>
                  </a:cubicBezTo>
                  <a:cubicBezTo>
                    <a:pt x="3061" y="924"/>
                    <a:pt x="2296"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751;p55">
              <a:extLst>
                <a:ext uri="{FF2B5EF4-FFF2-40B4-BE49-F238E27FC236}">
                  <a16:creationId xmlns:a16="http://schemas.microsoft.com/office/drawing/2014/main" id="{0BBBEA60-2FE7-1343-0BE6-0658D8CA03BF}"/>
                </a:ext>
              </a:extLst>
            </p:cNvPr>
            <p:cNvSpPr/>
            <p:nvPr/>
          </p:nvSpPr>
          <p:spPr>
            <a:xfrm>
              <a:off x="2260625" y="2648725"/>
              <a:ext cx="60875" cy="21400"/>
            </a:xfrm>
            <a:custGeom>
              <a:avLst/>
              <a:gdLst/>
              <a:ahLst/>
              <a:cxnLst/>
              <a:rect l="l" t="t" r="r" b="b"/>
              <a:pathLst>
                <a:path w="2435" h="856" extrusionOk="0">
                  <a:moveTo>
                    <a:pt x="1323" y="0"/>
                  </a:moveTo>
                  <a:cubicBezTo>
                    <a:pt x="755" y="0"/>
                    <a:pt x="278" y="241"/>
                    <a:pt x="0" y="423"/>
                  </a:cubicBezTo>
                  <a:cubicBezTo>
                    <a:pt x="246" y="696"/>
                    <a:pt x="634" y="855"/>
                    <a:pt x="1185" y="855"/>
                  </a:cubicBezTo>
                  <a:cubicBezTo>
                    <a:pt x="1781" y="855"/>
                    <a:pt x="2191" y="660"/>
                    <a:pt x="2434" y="333"/>
                  </a:cubicBezTo>
                  <a:cubicBezTo>
                    <a:pt x="2046" y="89"/>
                    <a:pt x="1667" y="0"/>
                    <a:pt x="13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752;p55">
              <a:extLst>
                <a:ext uri="{FF2B5EF4-FFF2-40B4-BE49-F238E27FC236}">
                  <a16:creationId xmlns:a16="http://schemas.microsoft.com/office/drawing/2014/main" id="{E5A08C81-16D4-E689-6694-C07119726F61}"/>
                </a:ext>
              </a:extLst>
            </p:cNvPr>
            <p:cNvSpPr/>
            <p:nvPr/>
          </p:nvSpPr>
          <p:spPr>
            <a:xfrm>
              <a:off x="2260625" y="2652150"/>
              <a:ext cx="60875" cy="17975"/>
            </a:xfrm>
            <a:custGeom>
              <a:avLst/>
              <a:gdLst/>
              <a:ahLst/>
              <a:cxnLst/>
              <a:rect l="l" t="t" r="r" b="b"/>
              <a:pathLst>
                <a:path w="2435" h="719" extrusionOk="0">
                  <a:moveTo>
                    <a:pt x="570" y="1"/>
                  </a:moveTo>
                  <a:cubicBezTo>
                    <a:pt x="338" y="85"/>
                    <a:pt x="143" y="193"/>
                    <a:pt x="0" y="286"/>
                  </a:cubicBezTo>
                  <a:cubicBezTo>
                    <a:pt x="248" y="558"/>
                    <a:pt x="634" y="718"/>
                    <a:pt x="1185" y="718"/>
                  </a:cubicBezTo>
                  <a:cubicBezTo>
                    <a:pt x="1781" y="718"/>
                    <a:pt x="2191" y="522"/>
                    <a:pt x="2434" y="196"/>
                  </a:cubicBezTo>
                  <a:cubicBezTo>
                    <a:pt x="2322" y="125"/>
                    <a:pt x="2209" y="69"/>
                    <a:pt x="2098" y="22"/>
                  </a:cubicBezTo>
                  <a:cubicBezTo>
                    <a:pt x="1963" y="125"/>
                    <a:pt x="1760" y="205"/>
                    <a:pt x="1458" y="229"/>
                  </a:cubicBezTo>
                  <a:cubicBezTo>
                    <a:pt x="1383" y="235"/>
                    <a:pt x="1313" y="238"/>
                    <a:pt x="1250" y="238"/>
                  </a:cubicBezTo>
                  <a:cubicBezTo>
                    <a:pt x="842" y="238"/>
                    <a:pt x="655" y="118"/>
                    <a:pt x="570" y="1"/>
                  </a:cubicBezTo>
                  <a:close/>
                </a:path>
              </a:pathLst>
            </a:custGeom>
            <a:solidFill>
              <a:srgbClr val="000000">
                <a:alpha val="20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753;p55">
              <a:extLst>
                <a:ext uri="{FF2B5EF4-FFF2-40B4-BE49-F238E27FC236}">
                  <a16:creationId xmlns:a16="http://schemas.microsoft.com/office/drawing/2014/main" id="{6480D7A6-D100-C8D8-A9CE-60CF7CB09712}"/>
                </a:ext>
              </a:extLst>
            </p:cNvPr>
            <p:cNvSpPr/>
            <p:nvPr/>
          </p:nvSpPr>
          <p:spPr>
            <a:xfrm>
              <a:off x="2269875" y="2674925"/>
              <a:ext cx="40200" cy="9350"/>
            </a:xfrm>
            <a:custGeom>
              <a:avLst/>
              <a:gdLst/>
              <a:ahLst/>
              <a:cxnLst/>
              <a:rect l="l" t="t" r="r" b="b"/>
              <a:pathLst>
                <a:path w="1608" h="374" extrusionOk="0">
                  <a:moveTo>
                    <a:pt x="9" y="1"/>
                  </a:moveTo>
                  <a:cubicBezTo>
                    <a:pt x="8" y="1"/>
                    <a:pt x="8" y="1"/>
                    <a:pt x="7" y="1"/>
                  </a:cubicBezTo>
                  <a:cubicBezTo>
                    <a:pt x="0" y="5"/>
                    <a:pt x="17" y="61"/>
                    <a:pt x="77" y="122"/>
                  </a:cubicBezTo>
                  <a:cubicBezTo>
                    <a:pt x="134" y="186"/>
                    <a:pt x="231" y="249"/>
                    <a:pt x="338" y="288"/>
                  </a:cubicBezTo>
                  <a:cubicBezTo>
                    <a:pt x="550" y="368"/>
                    <a:pt x="776" y="374"/>
                    <a:pt x="776" y="374"/>
                  </a:cubicBezTo>
                  <a:cubicBezTo>
                    <a:pt x="776" y="374"/>
                    <a:pt x="776" y="374"/>
                    <a:pt x="777" y="374"/>
                  </a:cubicBezTo>
                  <a:cubicBezTo>
                    <a:pt x="793" y="374"/>
                    <a:pt x="1010" y="373"/>
                    <a:pt x="1216" y="303"/>
                  </a:cubicBezTo>
                  <a:cubicBezTo>
                    <a:pt x="1432" y="239"/>
                    <a:pt x="1607" y="93"/>
                    <a:pt x="1593" y="78"/>
                  </a:cubicBezTo>
                  <a:cubicBezTo>
                    <a:pt x="1592" y="77"/>
                    <a:pt x="1591" y="76"/>
                    <a:pt x="1589" y="76"/>
                  </a:cubicBezTo>
                  <a:cubicBezTo>
                    <a:pt x="1557" y="76"/>
                    <a:pt x="1383" y="173"/>
                    <a:pt x="1195" y="206"/>
                  </a:cubicBezTo>
                  <a:cubicBezTo>
                    <a:pt x="1076" y="231"/>
                    <a:pt x="957" y="236"/>
                    <a:pt x="877" y="236"/>
                  </a:cubicBezTo>
                  <a:cubicBezTo>
                    <a:pt x="819" y="236"/>
                    <a:pt x="782" y="233"/>
                    <a:pt x="782" y="233"/>
                  </a:cubicBezTo>
                  <a:cubicBezTo>
                    <a:pt x="782" y="233"/>
                    <a:pt x="764" y="234"/>
                    <a:pt x="735" y="234"/>
                  </a:cubicBezTo>
                  <a:cubicBezTo>
                    <a:pt x="662" y="234"/>
                    <a:pt x="513" y="229"/>
                    <a:pt x="370" y="193"/>
                  </a:cubicBezTo>
                  <a:cubicBezTo>
                    <a:pt x="271" y="169"/>
                    <a:pt x="177" y="128"/>
                    <a:pt x="114" y="82"/>
                  </a:cubicBezTo>
                  <a:cubicBezTo>
                    <a:pt x="53" y="41"/>
                    <a:pt x="19"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6" name="Google Shape;8512;p73">
            <a:extLst>
              <a:ext uri="{FF2B5EF4-FFF2-40B4-BE49-F238E27FC236}">
                <a16:creationId xmlns:a16="http://schemas.microsoft.com/office/drawing/2014/main" id="{137D08EC-88AC-4BFD-BBCA-264F7B50FBAF}"/>
              </a:ext>
            </a:extLst>
          </p:cNvPr>
          <p:cNvGrpSpPr/>
          <p:nvPr/>
        </p:nvGrpSpPr>
        <p:grpSpPr>
          <a:xfrm>
            <a:off x="7073556" y="1093864"/>
            <a:ext cx="701251" cy="1046099"/>
            <a:chOff x="424550" y="3733725"/>
            <a:chExt cx="712525" cy="1036300"/>
          </a:xfrm>
        </p:grpSpPr>
        <p:sp>
          <p:nvSpPr>
            <p:cNvPr id="4247" name="Google Shape;8513;p73">
              <a:extLst>
                <a:ext uri="{FF2B5EF4-FFF2-40B4-BE49-F238E27FC236}">
                  <a16:creationId xmlns:a16="http://schemas.microsoft.com/office/drawing/2014/main" id="{2CC3E4BD-CF4D-11C4-CA17-70E87419D335}"/>
                </a:ext>
              </a:extLst>
            </p:cNvPr>
            <p:cNvSpPr/>
            <p:nvPr/>
          </p:nvSpPr>
          <p:spPr>
            <a:xfrm>
              <a:off x="424550" y="3733725"/>
              <a:ext cx="712525" cy="1036300"/>
            </a:xfrm>
            <a:custGeom>
              <a:avLst/>
              <a:gdLst/>
              <a:ahLst/>
              <a:cxnLst/>
              <a:rect l="l" t="t" r="r" b="b"/>
              <a:pathLst>
                <a:path w="28501" h="41452" extrusionOk="0">
                  <a:moveTo>
                    <a:pt x="10424" y="1"/>
                  </a:moveTo>
                  <a:cubicBezTo>
                    <a:pt x="9623" y="1"/>
                    <a:pt x="8866" y="170"/>
                    <a:pt x="8174" y="505"/>
                  </a:cubicBezTo>
                  <a:cubicBezTo>
                    <a:pt x="6928" y="1105"/>
                    <a:pt x="6241" y="1865"/>
                    <a:pt x="5862" y="2556"/>
                  </a:cubicBezTo>
                  <a:cubicBezTo>
                    <a:pt x="5054" y="2616"/>
                    <a:pt x="4302" y="2843"/>
                    <a:pt x="3627" y="3240"/>
                  </a:cubicBezTo>
                  <a:cubicBezTo>
                    <a:pt x="3590" y="3262"/>
                    <a:pt x="3553" y="3285"/>
                    <a:pt x="3516" y="3309"/>
                  </a:cubicBezTo>
                  <a:cubicBezTo>
                    <a:pt x="3257" y="3437"/>
                    <a:pt x="3071" y="3554"/>
                    <a:pt x="2977" y="3618"/>
                  </a:cubicBezTo>
                  <a:cubicBezTo>
                    <a:pt x="2910" y="3665"/>
                    <a:pt x="2817" y="3731"/>
                    <a:pt x="2705" y="3823"/>
                  </a:cubicBezTo>
                  <a:cubicBezTo>
                    <a:pt x="2520" y="3971"/>
                    <a:pt x="2343" y="4137"/>
                    <a:pt x="2180" y="4321"/>
                  </a:cubicBezTo>
                  <a:cubicBezTo>
                    <a:pt x="1832" y="4705"/>
                    <a:pt x="1249" y="5502"/>
                    <a:pt x="1141" y="6615"/>
                  </a:cubicBezTo>
                  <a:cubicBezTo>
                    <a:pt x="1141" y="6621"/>
                    <a:pt x="1139" y="6627"/>
                    <a:pt x="1139" y="6632"/>
                  </a:cubicBezTo>
                  <a:cubicBezTo>
                    <a:pt x="1018" y="7171"/>
                    <a:pt x="1007" y="7679"/>
                    <a:pt x="1075" y="8144"/>
                  </a:cubicBezTo>
                  <a:cubicBezTo>
                    <a:pt x="427" y="8886"/>
                    <a:pt x="64" y="9817"/>
                    <a:pt x="39" y="10825"/>
                  </a:cubicBezTo>
                  <a:cubicBezTo>
                    <a:pt x="0" y="12419"/>
                    <a:pt x="735" y="13555"/>
                    <a:pt x="1438" y="14274"/>
                  </a:cubicBezTo>
                  <a:cubicBezTo>
                    <a:pt x="1438" y="14348"/>
                    <a:pt x="1438" y="14423"/>
                    <a:pt x="1440" y="14504"/>
                  </a:cubicBezTo>
                  <a:cubicBezTo>
                    <a:pt x="1447" y="15042"/>
                    <a:pt x="1477" y="15569"/>
                    <a:pt x="1526" y="16070"/>
                  </a:cubicBezTo>
                  <a:cubicBezTo>
                    <a:pt x="1529" y="16101"/>
                    <a:pt x="1532" y="16131"/>
                    <a:pt x="1536" y="16164"/>
                  </a:cubicBezTo>
                  <a:cubicBezTo>
                    <a:pt x="1084" y="16604"/>
                    <a:pt x="722" y="17170"/>
                    <a:pt x="490" y="17821"/>
                  </a:cubicBezTo>
                  <a:lnTo>
                    <a:pt x="483" y="17836"/>
                  </a:lnTo>
                  <a:lnTo>
                    <a:pt x="445" y="17950"/>
                  </a:lnTo>
                  <a:cubicBezTo>
                    <a:pt x="409" y="18066"/>
                    <a:pt x="375" y="18184"/>
                    <a:pt x="351" y="18286"/>
                  </a:cubicBezTo>
                  <a:lnTo>
                    <a:pt x="336" y="18349"/>
                  </a:lnTo>
                  <a:cubicBezTo>
                    <a:pt x="316" y="18429"/>
                    <a:pt x="301" y="18508"/>
                    <a:pt x="287" y="18589"/>
                  </a:cubicBezTo>
                  <a:lnTo>
                    <a:pt x="279" y="18615"/>
                  </a:lnTo>
                  <a:lnTo>
                    <a:pt x="250" y="18833"/>
                  </a:lnTo>
                  <a:cubicBezTo>
                    <a:pt x="235" y="18945"/>
                    <a:pt x="225" y="19061"/>
                    <a:pt x="220" y="19182"/>
                  </a:cubicBezTo>
                  <a:lnTo>
                    <a:pt x="215" y="19254"/>
                  </a:lnTo>
                  <a:cubicBezTo>
                    <a:pt x="205" y="19543"/>
                    <a:pt x="220" y="19835"/>
                    <a:pt x="260" y="20124"/>
                  </a:cubicBezTo>
                  <a:cubicBezTo>
                    <a:pt x="264" y="20155"/>
                    <a:pt x="269" y="20188"/>
                    <a:pt x="277" y="20231"/>
                  </a:cubicBezTo>
                  <a:cubicBezTo>
                    <a:pt x="298" y="20359"/>
                    <a:pt x="321" y="20478"/>
                    <a:pt x="349" y="20594"/>
                  </a:cubicBezTo>
                  <a:lnTo>
                    <a:pt x="362" y="20655"/>
                  </a:lnTo>
                  <a:lnTo>
                    <a:pt x="381" y="20722"/>
                  </a:lnTo>
                  <a:cubicBezTo>
                    <a:pt x="416" y="20848"/>
                    <a:pt x="457" y="20978"/>
                    <a:pt x="509" y="21123"/>
                  </a:cubicBezTo>
                  <a:lnTo>
                    <a:pt x="544" y="21216"/>
                  </a:lnTo>
                  <a:cubicBezTo>
                    <a:pt x="591" y="21334"/>
                    <a:pt x="642" y="21453"/>
                    <a:pt x="697" y="21567"/>
                  </a:cubicBezTo>
                  <a:cubicBezTo>
                    <a:pt x="709" y="21600"/>
                    <a:pt x="726" y="21630"/>
                    <a:pt x="739" y="21657"/>
                  </a:cubicBezTo>
                  <a:cubicBezTo>
                    <a:pt x="806" y="21794"/>
                    <a:pt x="884" y="21934"/>
                    <a:pt x="968" y="22071"/>
                  </a:cubicBezTo>
                  <a:cubicBezTo>
                    <a:pt x="990" y="22108"/>
                    <a:pt x="1014" y="22144"/>
                    <a:pt x="1030" y="22169"/>
                  </a:cubicBezTo>
                  <a:cubicBezTo>
                    <a:pt x="1101" y="22279"/>
                    <a:pt x="1178" y="22390"/>
                    <a:pt x="1256" y="22494"/>
                  </a:cubicBezTo>
                  <a:cubicBezTo>
                    <a:pt x="1277" y="22522"/>
                    <a:pt x="1299" y="22554"/>
                    <a:pt x="1327" y="22589"/>
                  </a:cubicBezTo>
                  <a:cubicBezTo>
                    <a:pt x="1427" y="22717"/>
                    <a:pt x="1533" y="22841"/>
                    <a:pt x="1647" y="22964"/>
                  </a:cubicBezTo>
                  <a:cubicBezTo>
                    <a:pt x="1673" y="22991"/>
                    <a:pt x="1699" y="23019"/>
                    <a:pt x="1719" y="23039"/>
                  </a:cubicBezTo>
                  <a:cubicBezTo>
                    <a:pt x="1812" y="23137"/>
                    <a:pt x="1912" y="23233"/>
                    <a:pt x="2017" y="23329"/>
                  </a:cubicBezTo>
                  <a:cubicBezTo>
                    <a:pt x="2017" y="23329"/>
                    <a:pt x="2093" y="23396"/>
                    <a:pt x="2121" y="23422"/>
                  </a:cubicBezTo>
                  <a:cubicBezTo>
                    <a:pt x="2257" y="23540"/>
                    <a:pt x="2388" y="23645"/>
                    <a:pt x="2530" y="23752"/>
                  </a:cubicBezTo>
                  <a:cubicBezTo>
                    <a:pt x="2553" y="23768"/>
                    <a:pt x="2578" y="23786"/>
                    <a:pt x="2603" y="23803"/>
                  </a:cubicBezTo>
                  <a:cubicBezTo>
                    <a:pt x="2721" y="23887"/>
                    <a:pt x="2844" y="23973"/>
                    <a:pt x="2973" y="24055"/>
                  </a:cubicBezTo>
                  <a:cubicBezTo>
                    <a:pt x="3015" y="24084"/>
                    <a:pt x="3058" y="24109"/>
                    <a:pt x="3098" y="24134"/>
                  </a:cubicBezTo>
                  <a:cubicBezTo>
                    <a:pt x="3155" y="24166"/>
                    <a:pt x="3207" y="24199"/>
                    <a:pt x="3260" y="24229"/>
                  </a:cubicBezTo>
                  <a:cubicBezTo>
                    <a:pt x="3341" y="24537"/>
                    <a:pt x="3434" y="24827"/>
                    <a:pt x="3539" y="25106"/>
                  </a:cubicBezTo>
                  <a:lnTo>
                    <a:pt x="3563" y="25170"/>
                  </a:lnTo>
                  <a:cubicBezTo>
                    <a:pt x="3801" y="25786"/>
                    <a:pt x="4103" y="26349"/>
                    <a:pt x="4464" y="26843"/>
                  </a:cubicBezTo>
                  <a:cubicBezTo>
                    <a:pt x="4602" y="27035"/>
                    <a:pt x="4738" y="27201"/>
                    <a:pt x="4871" y="27351"/>
                  </a:cubicBezTo>
                  <a:cubicBezTo>
                    <a:pt x="5553" y="28112"/>
                    <a:pt x="6301" y="28895"/>
                    <a:pt x="7331" y="29567"/>
                  </a:cubicBezTo>
                  <a:cubicBezTo>
                    <a:pt x="7056" y="29622"/>
                    <a:pt x="6792" y="29687"/>
                    <a:pt x="6534" y="29763"/>
                  </a:cubicBezTo>
                  <a:lnTo>
                    <a:pt x="6481" y="29779"/>
                  </a:lnTo>
                  <a:cubicBezTo>
                    <a:pt x="6380" y="29809"/>
                    <a:pt x="6278" y="29843"/>
                    <a:pt x="6178" y="29877"/>
                  </a:cubicBezTo>
                  <a:lnTo>
                    <a:pt x="6080" y="29913"/>
                  </a:lnTo>
                  <a:cubicBezTo>
                    <a:pt x="5993" y="29944"/>
                    <a:pt x="5905" y="29977"/>
                    <a:pt x="5832" y="30005"/>
                  </a:cubicBezTo>
                  <a:cubicBezTo>
                    <a:pt x="5795" y="30020"/>
                    <a:pt x="5760" y="30034"/>
                    <a:pt x="5723" y="30050"/>
                  </a:cubicBezTo>
                  <a:lnTo>
                    <a:pt x="6600" y="32133"/>
                  </a:lnTo>
                  <a:lnTo>
                    <a:pt x="6600" y="32133"/>
                  </a:lnTo>
                  <a:lnTo>
                    <a:pt x="5697" y="30059"/>
                  </a:lnTo>
                  <a:cubicBezTo>
                    <a:pt x="5617" y="30094"/>
                    <a:pt x="5538" y="30128"/>
                    <a:pt x="5461" y="30163"/>
                  </a:cubicBezTo>
                  <a:cubicBezTo>
                    <a:pt x="5420" y="30180"/>
                    <a:pt x="5381" y="30200"/>
                    <a:pt x="5327" y="30226"/>
                  </a:cubicBezTo>
                  <a:cubicBezTo>
                    <a:pt x="5250" y="30263"/>
                    <a:pt x="5176" y="30300"/>
                    <a:pt x="5101" y="30340"/>
                  </a:cubicBezTo>
                  <a:cubicBezTo>
                    <a:pt x="5054" y="30364"/>
                    <a:pt x="5005" y="30391"/>
                    <a:pt x="4950" y="30421"/>
                  </a:cubicBezTo>
                  <a:cubicBezTo>
                    <a:pt x="4877" y="30462"/>
                    <a:pt x="4805" y="30505"/>
                    <a:pt x="4741" y="30543"/>
                  </a:cubicBezTo>
                  <a:cubicBezTo>
                    <a:pt x="4692" y="30575"/>
                    <a:pt x="4642" y="30605"/>
                    <a:pt x="4591" y="30636"/>
                  </a:cubicBezTo>
                  <a:cubicBezTo>
                    <a:pt x="4517" y="30683"/>
                    <a:pt x="4449" y="30731"/>
                    <a:pt x="4378" y="30778"/>
                  </a:cubicBezTo>
                  <a:lnTo>
                    <a:pt x="4356" y="30793"/>
                  </a:lnTo>
                  <a:cubicBezTo>
                    <a:pt x="4315" y="30821"/>
                    <a:pt x="4272" y="30852"/>
                    <a:pt x="4232" y="30881"/>
                  </a:cubicBezTo>
                  <a:cubicBezTo>
                    <a:pt x="4165" y="30929"/>
                    <a:pt x="4097" y="30983"/>
                    <a:pt x="4017" y="31046"/>
                  </a:cubicBezTo>
                  <a:cubicBezTo>
                    <a:pt x="3979" y="31076"/>
                    <a:pt x="3941" y="31104"/>
                    <a:pt x="3905" y="31134"/>
                  </a:cubicBezTo>
                  <a:lnTo>
                    <a:pt x="3862" y="31173"/>
                  </a:lnTo>
                  <a:cubicBezTo>
                    <a:pt x="3801" y="31225"/>
                    <a:pt x="3740" y="31279"/>
                    <a:pt x="3687" y="31328"/>
                  </a:cubicBezTo>
                  <a:cubicBezTo>
                    <a:pt x="3654" y="31356"/>
                    <a:pt x="3620" y="31388"/>
                    <a:pt x="3589" y="31417"/>
                  </a:cubicBezTo>
                  <a:lnTo>
                    <a:pt x="3548" y="31454"/>
                  </a:lnTo>
                  <a:lnTo>
                    <a:pt x="3514" y="31490"/>
                  </a:lnTo>
                  <a:cubicBezTo>
                    <a:pt x="3459" y="31544"/>
                    <a:pt x="3405" y="31601"/>
                    <a:pt x="3347" y="31661"/>
                  </a:cubicBezTo>
                  <a:cubicBezTo>
                    <a:pt x="3307" y="31701"/>
                    <a:pt x="3270" y="31739"/>
                    <a:pt x="3246" y="31768"/>
                  </a:cubicBezTo>
                  <a:lnTo>
                    <a:pt x="3219" y="31799"/>
                  </a:lnTo>
                  <a:cubicBezTo>
                    <a:pt x="3115" y="31914"/>
                    <a:pt x="3020" y="32027"/>
                    <a:pt x="2928" y="32142"/>
                  </a:cubicBezTo>
                  <a:cubicBezTo>
                    <a:pt x="2392" y="32825"/>
                    <a:pt x="1914" y="33827"/>
                    <a:pt x="1465" y="35205"/>
                  </a:cubicBezTo>
                  <a:lnTo>
                    <a:pt x="1440" y="35281"/>
                  </a:lnTo>
                  <a:cubicBezTo>
                    <a:pt x="1387" y="35447"/>
                    <a:pt x="1333" y="35621"/>
                    <a:pt x="1283" y="35787"/>
                  </a:cubicBezTo>
                  <a:lnTo>
                    <a:pt x="1253" y="35893"/>
                  </a:lnTo>
                  <a:cubicBezTo>
                    <a:pt x="1202" y="36066"/>
                    <a:pt x="1149" y="36247"/>
                    <a:pt x="1098" y="36439"/>
                  </a:cubicBezTo>
                  <a:lnTo>
                    <a:pt x="1078" y="36515"/>
                  </a:lnTo>
                  <a:cubicBezTo>
                    <a:pt x="1027" y="36706"/>
                    <a:pt x="977" y="36899"/>
                    <a:pt x="927" y="37097"/>
                  </a:cubicBezTo>
                  <a:lnTo>
                    <a:pt x="694" y="38035"/>
                  </a:lnTo>
                  <a:cubicBezTo>
                    <a:pt x="578" y="38503"/>
                    <a:pt x="799" y="38990"/>
                    <a:pt x="1227" y="39211"/>
                  </a:cubicBezTo>
                  <a:lnTo>
                    <a:pt x="2087" y="39653"/>
                  </a:lnTo>
                  <a:cubicBezTo>
                    <a:pt x="2218" y="39722"/>
                    <a:pt x="2351" y="39786"/>
                    <a:pt x="2490" y="39850"/>
                  </a:cubicBezTo>
                  <a:lnTo>
                    <a:pt x="2661" y="39924"/>
                  </a:lnTo>
                  <a:lnTo>
                    <a:pt x="2803" y="39987"/>
                  </a:lnTo>
                  <a:cubicBezTo>
                    <a:pt x="2993" y="40069"/>
                    <a:pt x="3190" y="40145"/>
                    <a:pt x="3375" y="40211"/>
                  </a:cubicBezTo>
                  <a:lnTo>
                    <a:pt x="3496" y="40254"/>
                  </a:lnTo>
                  <a:cubicBezTo>
                    <a:pt x="3714" y="40328"/>
                    <a:pt x="3911" y="40392"/>
                    <a:pt x="4101" y="40449"/>
                  </a:cubicBezTo>
                  <a:lnTo>
                    <a:pt x="4136" y="40458"/>
                  </a:lnTo>
                  <a:cubicBezTo>
                    <a:pt x="4331" y="40515"/>
                    <a:pt x="4528" y="40569"/>
                    <a:pt x="4713" y="40614"/>
                  </a:cubicBezTo>
                  <a:lnTo>
                    <a:pt x="4805" y="40639"/>
                  </a:lnTo>
                  <a:cubicBezTo>
                    <a:pt x="5004" y="40688"/>
                    <a:pt x="5205" y="40732"/>
                    <a:pt x="5408" y="40775"/>
                  </a:cubicBezTo>
                  <a:lnTo>
                    <a:pt x="5486" y="40791"/>
                  </a:lnTo>
                  <a:cubicBezTo>
                    <a:pt x="5832" y="40861"/>
                    <a:pt x="6200" y="40926"/>
                    <a:pt x="6575" y="40983"/>
                  </a:cubicBezTo>
                  <a:lnTo>
                    <a:pt x="6742" y="41009"/>
                  </a:lnTo>
                  <a:cubicBezTo>
                    <a:pt x="6897" y="41031"/>
                    <a:pt x="7049" y="41053"/>
                    <a:pt x="7205" y="41073"/>
                  </a:cubicBezTo>
                  <a:lnTo>
                    <a:pt x="7508" y="41110"/>
                  </a:lnTo>
                  <a:lnTo>
                    <a:pt x="7795" y="41144"/>
                  </a:lnTo>
                  <a:cubicBezTo>
                    <a:pt x="7960" y="41162"/>
                    <a:pt x="8127" y="41181"/>
                    <a:pt x="8288" y="41198"/>
                  </a:cubicBezTo>
                  <a:cubicBezTo>
                    <a:pt x="8634" y="41234"/>
                    <a:pt x="9005" y="41268"/>
                    <a:pt x="9459" y="41303"/>
                  </a:cubicBezTo>
                  <a:lnTo>
                    <a:pt x="9678" y="41319"/>
                  </a:lnTo>
                  <a:cubicBezTo>
                    <a:pt x="10016" y="41343"/>
                    <a:pt x="10355" y="41364"/>
                    <a:pt x="10692" y="41382"/>
                  </a:cubicBezTo>
                  <a:lnTo>
                    <a:pt x="10928" y="41393"/>
                  </a:lnTo>
                  <a:cubicBezTo>
                    <a:pt x="11707" y="41429"/>
                    <a:pt x="12514" y="41447"/>
                    <a:pt x="13402" y="41451"/>
                  </a:cubicBezTo>
                  <a:lnTo>
                    <a:pt x="13866" y="41450"/>
                  </a:lnTo>
                  <a:cubicBezTo>
                    <a:pt x="14122" y="41450"/>
                    <a:pt x="14379" y="41447"/>
                    <a:pt x="14633" y="41446"/>
                  </a:cubicBezTo>
                  <a:cubicBezTo>
                    <a:pt x="14940" y="41444"/>
                    <a:pt x="15247" y="41438"/>
                    <a:pt x="15557" y="41431"/>
                  </a:cubicBezTo>
                  <a:lnTo>
                    <a:pt x="16101" y="41417"/>
                  </a:lnTo>
                  <a:lnTo>
                    <a:pt x="16643" y="41397"/>
                  </a:lnTo>
                  <a:lnTo>
                    <a:pt x="17139" y="41376"/>
                  </a:lnTo>
                  <a:cubicBezTo>
                    <a:pt x="17273" y="41370"/>
                    <a:pt x="17404" y="41363"/>
                    <a:pt x="17536" y="41356"/>
                  </a:cubicBezTo>
                  <a:lnTo>
                    <a:pt x="18064" y="41325"/>
                  </a:lnTo>
                  <a:lnTo>
                    <a:pt x="18073" y="41323"/>
                  </a:lnTo>
                  <a:cubicBezTo>
                    <a:pt x="18135" y="41319"/>
                    <a:pt x="18199" y="41316"/>
                    <a:pt x="18262" y="41310"/>
                  </a:cubicBezTo>
                  <a:cubicBezTo>
                    <a:pt x="18373" y="41302"/>
                    <a:pt x="18834" y="41266"/>
                    <a:pt x="18834" y="41266"/>
                  </a:cubicBezTo>
                  <a:lnTo>
                    <a:pt x="18995" y="41252"/>
                  </a:lnTo>
                  <a:cubicBezTo>
                    <a:pt x="19105" y="41243"/>
                    <a:pt x="19216" y="41232"/>
                    <a:pt x="19327" y="41221"/>
                  </a:cubicBezTo>
                  <a:cubicBezTo>
                    <a:pt x="19466" y="41208"/>
                    <a:pt x="19603" y="41192"/>
                    <a:pt x="19744" y="41177"/>
                  </a:cubicBezTo>
                  <a:lnTo>
                    <a:pt x="20051" y="41142"/>
                  </a:lnTo>
                  <a:cubicBezTo>
                    <a:pt x="20208" y="41125"/>
                    <a:pt x="20361" y="41105"/>
                    <a:pt x="20515" y="41084"/>
                  </a:cubicBezTo>
                  <a:cubicBezTo>
                    <a:pt x="20515" y="41084"/>
                    <a:pt x="20720" y="41058"/>
                    <a:pt x="20783" y="41048"/>
                  </a:cubicBezTo>
                  <a:lnTo>
                    <a:pt x="21120" y="40997"/>
                  </a:lnTo>
                  <a:cubicBezTo>
                    <a:pt x="21248" y="40977"/>
                    <a:pt x="21376" y="40959"/>
                    <a:pt x="21500" y="40939"/>
                  </a:cubicBezTo>
                  <a:lnTo>
                    <a:pt x="21645" y="40912"/>
                  </a:lnTo>
                  <a:cubicBezTo>
                    <a:pt x="21775" y="40889"/>
                    <a:pt x="21906" y="40866"/>
                    <a:pt x="22023" y="40845"/>
                  </a:cubicBezTo>
                  <a:lnTo>
                    <a:pt x="22235" y="40805"/>
                  </a:lnTo>
                  <a:cubicBezTo>
                    <a:pt x="22293" y="40795"/>
                    <a:pt x="22497" y="40752"/>
                    <a:pt x="22497" y="40752"/>
                  </a:cubicBezTo>
                  <a:cubicBezTo>
                    <a:pt x="22650" y="40721"/>
                    <a:pt x="22805" y="40690"/>
                    <a:pt x="22964" y="40654"/>
                  </a:cubicBezTo>
                  <a:cubicBezTo>
                    <a:pt x="22998" y="40648"/>
                    <a:pt x="23032" y="40640"/>
                    <a:pt x="23059" y="40634"/>
                  </a:cubicBezTo>
                  <a:cubicBezTo>
                    <a:pt x="23110" y="40621"/>
                    <a:pt x="23160" y="40610"/>
                    <a:pt x="23211" y="40597"/>
                  </a:cubicBezTo>
                  <a:lnTo>
                    <a:pt x="23248" y="40589"/>
                  </a:lnTo>
                  <a:cubicBezTo>
                    <a:pt x="23396" y="40553"/>
                    <a:pt x="23543" y="40519"/>
                    <a:pt x="23687" y="40482"/>
                  </a:cubicBezTo>
                  <a:cubicBezTo>
                    <a:pt x="23788" y="40456"/>
                    <a:pt x="23886" y="40429"/>
                    <a:pt x="23987" y="40404"/>
                  </a:cubicBezTo>
                  <a:cubicBezTo>
                    <a:pt x="24108" y="40371"/>
                    <a:pt x="24229" y="40337"/>
                    <a:pt x="24350" y="40304"/>
                  </a:cubicBezTo>
                  <a:cubicBezTo>
                    <a:pt x="24350" y="40304"/>
                    <a:pt x="24626" y="40223"/>
                    <a:pt x="24717" y="40194"/>
                  </a:cubicBezTo>
                  <a:cubicBezTo>
                    <a:pt x="24800" y="40169"/>
                    <a:pt x="24885" y="40143"/>
                    <a:pt x="24968" y="40116"/>
                  </a:cubicBezTo>
                  <a:cubicBezTo>
                    <a:pt x="25018" y="40100"/>
                    <a:pt x="25223" y="40034"/>
                    <a:pt x="25223" y="40034"/>
                  </a:cubicBezTo>
                  <a:cubicBezTo>
                    <a:pt x="25294" y="40008"/>
                    <a:pt x="25365" y="39985"/>
                    <a:pt x="25437" y="39960"/>
                  </a:cubicBezTo>
                  <a:lnTo>
                    <a:pt x="25590" y="39907"/>
                  </a:lnTo>
                  <a:cubicBezTo>
                    <a:pt x="25679" y="39874"/>
                    <a:pt x="25766" y="39843"/>
                    <a:pt x="25856" y="39809"/>
                  </a:cubicBezTo>
                  <a:lnTo>
                    <a:pt x="25977" y="39765"/>
                  </a:lnTo>
                  <a:cubicBezTo>
                    <a:pt x="26034" y="39745"/>
                    <a:pt x="26091" y="39723"/>
                    <a:pt x="26149" y="39700"/>
                  </a:cubicBezTo>
                  <a:lnTo>
                    <a:pt x="26219" y="39673"/>
                  </a:lnTo>
                  <a:cubicBezTo>
                    <a:pt x="26411" y="39597"/>
                    <a:pt x="26603" y="39518"/>
                    <a:pt x="26791" y="39437"/>
                  </a:cubicBezTo>
                  <a:lnTo>
                    <a:pt x="26852" y="39414"/>
                  </a:lnTo>
                  <a:lnTo>
                    <a:pt x="27839" y="38916"/>
                  </a:lnTo>
                  <a:cubicBezTo>
                    <a:pt x="28277" y="38696"/>
                    <a:pt x="28501" y="38200"/>
                    <a:pt x="28378" y="37728"/>
                  </a:cubicBezTo>
                  <a:lnTo>
                    <a:pt x="28131" y="36774"/>
                  </a:lnTo>
                  <a:cubicBezTo>
                    <a:pt x="28084" y="36592"/>
                    <a:pt x="28035" y="36415"/>
                    <a:pt x="27987" y="36242"/>
                  </a:cubicBezTo>
                  <a:lnTo>
                    <a:pt x="27965" y="36166"/>
                  </a:lnTo>
                  <a:cubicBezTo>
                    <a:pt x="27917" y="35995"/>
                    <a:pt x="27870" y="35830"/>
                    <a:pt x="27816" y="35654"/>
                  </a:cubicBezTo>
                  <a:lnTo>
                    <a:pt x="27800" y="35600"/>
                  </a:lnTo>
                  <a:cubicBezTo>
                    <a:pt x="27746" y="35429"/>
                    <a:pt x="27694" y="35259"/>
                    <a:pt x="27640" y="35096"/>
                  </a:cubicBezTo>
                  <a:lnTo>
                    <a:pt x="27588" y="34939"/>
                  </a:lnTo>
                  <a:lnTo>
                    <a:pt x="27587" y="34933"/>
                  </a:lnTo>
                  <a:cubicBezTo>
                    <a:pt x="27503" y="34686"/>
                    <a:pt x="27417" y="34454"/>
                    <a:pt x="27333" y="34237"/>
                  </a:cubicBezTo>
                  <a:cubicBezTo>
                    <a:pt x="26985" y="33343"/>
                    <a:pt x="26619" y="32656"/>
                    <a:pt x="26208" y="32135"/>
                  </a:cubicBezTo>
                  <a:cubicBezTo>
                    <a:pt x="26115" y="32017"/>
                    <a:pt x="26017" y="31901"/>
                    <a:pt x="25907" y="31780"/>
                  </a:cubicBezTo>
                  <a:lnTo>
                    <a:pt x="25874" y="31746"/>
                  </a:lnTo>
                  <a:cubicBezTo>
                    <a:pt x="25874" y="31746"/>
                    <a:pt x="25796" y="31665"/>
                    <a:pt x="25773" y="31642"/>
                  </a:cubicBezTo>
                  <a:cubicBezTo>
                    <a:pt x="25709" y="31578"/>
                    <a:pt x="25645" y="31511"/>
                    <a:pt x="25578" y="31447"/>
                  </a:cubicBezTo>
                  <a:cubicBezTo>
                    <a:pt x="25550" y="31419"/>
                    <a:pt x="25519" y="31390"/>
                    <a:pt x="25489" y="31365"/>
                  </a:cubicBezTo>
                  <a:cubicBezTo>
                    <a:pt x="25457" y="31333"/>
                    <a:pt x="25425" y="31308"/>
                    <a:pt x="25403" y="31288"/>
                  </a:cubicBezTo>
                  <a:cubicBezTo>
                    <a:pt x="25348" y="31238"/>
                    <a:pt x="25291" y="31190"/>
                    <a:pt x="25241" y="31148"/>
                  </a:cubicBezTo>
                  <a:cubicBezTo>
                    <a:pt x="25201" y="31116"/>
                    <a:pt x="25160" y="31083"/>
                    <a:pt x="25116" y="31047"/>
                  </a:cubicBezTo>
                  <a:lnTo>
                    <a:pt x="25026" y="30976"/>
                  </a:lnTo>
                  <a:cubicBezTo>
                    <a:pt x="24983" y="30942"/>
                    <a:pt x="24939" y="30912"/>
                    <a:pt x="24895" y="30881"/>
                  </a:cubicBezTo>
                  <a:cubicBezTo>
                    <a:pt x="24895" y="30881"/>
                    <a:pt x="24790" y="30807"/>
                    <a:pt x="24754" y="30783"/>
                  </a:cubicBezTo>
                  <a:cubicBezTo>
                    <a:pt x="24710" y="30753"/>
                    <a:pt x="24663" y="30721"/>
                    <a:pt x="24613" y="30690"/>
                  </a:cubicBezTo>
                  <a:lnTo>
                    <a:pt x="24514" y="30627"/>
                  </a:lnTo>
                  <a:cubicBezTo>
                    <a:pt x="24514" y="30627"/>
                    <a:pt x="24418" y="30569"/>
                    <a:pt x="24390" y="30551"/>
                  </a:cubicBezTo>
                  <a:cubicBezTo>
                    <a:pt x="24329" y="30514"/>
                    <a:pt x="24266" y="30479"/>
                    <a:pt x="24199" y="30442"/>
                  </a:cubicBezTo>
                  <a:lnTo>
                    <a:pt x="24057" y="30366"/>
                  </a:lnTo>
                  <a:lnTo>
                    <a:pt x="24101" y="30390"/>
                  </a:lnTo>
                  <a:lnTo>
                    <a:pt x="24024" y="30348"/>
                  </a:lnTo>
                  <a:cubicBezTo>
                    <a:pt x="23900" y="30283"/>
                    <a:pt x="23773" y="30222"/>
                    <a:pt x="23640" y="30162"/>
                  </a:cubicBezTo>
                  <a:cubicBezTo>
                    <a:pt x="23617" y="30152"/>
                    <a:pt x="23594" y="30142"/>
                    <a:pt x="23568" y="30131"/>
                  </a:cubicBezTo>
                  <a:cubicBezTo>
                    <a:pt x="23469" y="30088"/>
                    <a:pt x="23372" y="30048"/>
                    <a:pt x="23275" y="30010"/>
                  </a:cubicBezTo>
                  <a:lnTo>
                    <a:pt x="23170" y="29971"/>
                  </a:lnTo>
                  <a:cubicBezTo>
                    <a:pt x="23080" y="29936"/>
                    <a:pt x="22989" y="29903"/>
                    <a:pt x="22899" y="29873"/>
                  </a:cubicBezTo>
                  <a:lnTo>
                    <a:pt x="22796" y="29839"/>
                  </a:lnTo>
                  <a:cubicBezTo>
                    <a:pt x="22704" y="29809"/>
                    <a:pt x="22615" y="29782"/>
                    <a:pt x="22532" y="29758"/>
                  </a:cubicBezTo>
                  <a:lnTo>
                    <a:pt x="22418" y="29725"/>
                  </a:lnTo>
                  <a:cubicBezTo>
                    <a:pt x="22326" y="29701"/>
                    <a:pt x="22235" y="29678"/>
                    <a:pt x="22144" y="29654"/>
                  </a:cubicBezTo>
                  <a:lnTo>
                    <a:pt x="22058" y="29632"/>
                  </a:lnTo>
                  <a:cubicBezTo>
                    <a:pt x="21953" y="29608"/>
                    <a:pt x="21849" y="29585"/>
                    <a:pt x="21744" y="29564"/>
                  </a:cubicBezTo>
                  <a:lnTo>
                    <a:pt x="21708" y="29557"/>
                  </a:lnTo>
                  <a:cubicBezTo>
                    <a:pt x="21477" y="29510"/>
                    <a:pt x="21237" y="29469"/>
                    <a:pt x="20992" y="29436"/>
                  </a:cubicBezTo>
                  <a:lnTo>
                    <a:pt x="20921" y="29425"/>
                  </a:lnTo>
                  <a:cubicBezTo>
                    <a:pt x="21877" y="28857"/>
                    <a:pt x="23052" y="27986"/>
                    <a:pt x="23799" y="26622"/>
                  </a:cubicBezTo>
                  <a:cubicBezTo>
                    <a:pt x="23896" y="26444"/>
                    <a:pt x="23991" y="26250"/>
                    <a:pt x="24085" y="26037"/>
                  </a:cubicBezTo>
                  <a:cubicBezTo>
                    <a:pt x="24108" y="25987"/>
                    <a:pt x="24128" y="25937"/>
                    <a:pt x="24149" y="25887"/>
                  </a:cubicBezTo>
                  <a:lnTo>
                    <a:pt x="24208" y="25746"/>
                  </a:lnTo>
                  <a:lnTo>
                    <a:pt x="24218" y="25718"/>
                  </a:lnTo>
                  <a:cubicBezTo>
                    <a:pt x="24256" y="25623"/>
                    <a:pt x="24292" y="25529"/>
                    <a:pt x="24320" y="25448"/>
                  </a:cubicBezTo>
                  <a:cubicBezTo>
                    <a:pt x="24320" y="25448"/>
                    <a:pt x="24367" y="25311"/>
                    <a:pt x="24378" y="25280"/>
                  </a:cubicBezTo>
                  <a:cubicBezTo>
                    <a:pt x="24407" y="25196"/>
                    <a:pt x="24434" y="25112"/>
                    <a:pt x="24457" y="25038"/>
                  </a:cubicBezTo>
                  <a:lnTo>
                    <a:pt x="24478" y="24969"/>
                  </a:lnTo>
                  <a:cubicBezTo>
                    <a:pt x="24558" y="24703"/>
                    <a:pt x="24635" y="24423"/>
                    <a:pt x="24700" y="24141"/>
                  </a:cubicBezTo>
                  <a:lnTo>
                    <a:pt x="24704" y="24127"/>
                  </a:lnTo>
                  <a:cubicBezTo>
                    <a:pt x="24727" y="24112"/>
                    <a:pt x="24751" y="24095"/>
                    <a:pt x="24776" y="24081"/>
                  </a:cubicBezTo>
                  <a:cubicBezTo>
                    <a:pt x="24908" y="23994"/>
                    <a:pt x="25032" y="23913"/>
                    <a:pt x="25146" y="23831"/>
                  </a:cubicBezTo>
                  <a:cubicBezTo>
                    <a:pt x="25171" y="23813"/>
                    <a:pt x="25198" y="23793"/>
                    <a:pt x="25225" y="23774"/>
                  </a:cubicBezTo>
                  <a:cubicBezTo>
                    <a:pt x="25362" y="23671"/>
                    <a:pt x="25496" y="23564"/>
                    <a:pt x="25631" y="23446"/>
                  </a:cubicBezTo>
                  <a:cubicBezTo>
                    <a:pt x="25661" y="23419"/>
                    <a:pt x="25691" y="23395"/>
                    <a:pt x="25729" y="23359"/>
                  </a:cubicBezTo>
                  <a:cubicBezTo>
                    <a:pt x="25836" y="23263"/>
                    <a:pt x="25936" y="23166"/>
                    <a:pt x="26030" y="23069"/>
                  </a:cubicBezTo>
                  <a:cubicBezTo>
                    <a:pt x="26052" y="23046"/>
                    <a:pt x="26075" y="23023"/>
                    <a:pt x="26106" y="22991"/>
                  </a:cubicBezTo>
                  <a:cubicBezTo>
                    <a:pt x="26216" y="22874"/>
                    <a:pt x="26324" y="22747"/>
                    <a:pt x="26438" y="22603"/>
                  </a:cubicBezTo>
                  <a:lnTo>
                    <a:pt x="26495" y="22528"/>
                  </a:lnTo>
                  <a:cubicBezTo>
                    <a:pt x="26578" y="22420"/>
                    <a:pt x="26655" y="22312"/>
                    <a:pt x="26734" y="22188"/>
                  </a:cubicBezTo>
                  <a:lnTo>
                    <a:pt x="26790" y="22101"/>
                  </a:lnTo>
                  <a:cubicBezTo>
                    <a:pt x="26877" y="21959"/>
                    <a:pt x="26953" y="21823"/>
                    <a:pt x="27020" y="21687"/>
                  </a:cubicBezTo>
                  <a:lnTo>
                    <a:pt x="27054" y="21617"/>
                  </a:lnTo>
                  <a:cubicBezTo>
                    <a:pt x="27113" y="21496"/>
                    <a:pt x="27167" y="21369"/>
                    <a:pt x="27217" y="21241"/>
                  </a:cubicBezTo>
                  <a:cubicBezTo>
                    <a:pt x="27232" y="21203"/>
                    <a:pt x="27247" y="21163"/>
                    <a:pt x="27254" y="21144"/>
                  </a:cubicBezTo>
                  <a:cubicBezTo>
                    <a:pt x="27305" y="20998"/>
                    <a:pt x="27349" y="20861"/>
                    <a:pt x="27385" y="20726"/>
                  </a:cubicBezTo>
                  <a:lnTo>
                    <a:pt x="27403" y="20665"/>
                  </a:lnTo>
                  <a:lnTo>
                    <a:pt x="27410" y="20632"/>
                  </a:lnTo>
                  <a:cubicBezTo>
                    <a:pt x="27440" y="20512"/>
                    <a:pt x="27464" y="20391"/>
                    <a:pt x="27483" y="20276"/>
                  </a:cubicBezTo>
                  <a:cubicBezTo>
                    <a:pt x="27490" y="20235"/>
                    <a:pt x="27497" y="20194"/>
                    <a:pt x="27504" y="20141"/>
                  </a:cubicBezTo>
                  <a:cubicBezTo>
                    <a:pt x="27546" y="19851"/>
                    <a:pt x="27561" y="19557"/>
                    <a:pt x="27547" y="19263"/>
                  </a:cubicBezTo>
                  <a:lnTo>
                    <a:pt x="27546" y="19219"/>
                  </a:lnTo>
                  <a:cubicBezTo>
                    <a:pt x="27543" y="19137"/>
                    <a:pt x="27536" y="19059"/>
                    <a:pt x="27528" y="18978"/>
                  </a:cubicBezTo>
                  <a:lnTo>
                    <a:pt x="27528" y="18948"/>
                  </a:lnTo>
                  <a:lnTo>
                    <a:pt x="27507" y="18793"/>
                  </a:lnTo>
                  <a:cubicBezTo>
                    <a:pt x="27487" y="18656"/>
                    <a:pt x="27460" y="18514"/>
                    <a:pt x="27429" y="18373"/>
                  </a:cubicBezTo>
                  <a:lnTo>
                    <a:pt x="27403" y="18272"/>
                  </a:lnTo>
                  <a:cubicBezTo>
                    <a:pt x="27380" y="18177"/>
                    <a:pt x="27352" y="18081"/>
                    <a:pt x="27322" y="17987"/>
                  </a:cubicBezTo>
                  <a:lnTo>
                    <a:pt x="27289" y="17893"/>
                  </a:lnTo>
                  <a:cubicBezTo>
                    <a:pt x="27247" y="17771"/>
                    <a:pt x="27201" y="17650"/>
                    <a:pt x="27148" y="17533"/>
                  </a:cubicBezTo>
                  <a:cubicBezTo>
                    <a:pt x="26955" y="17095"/>
                    <a:pt x="26700" y="16700"/>
                    <a:pt x="26400" y="16369"/>
                  </a:cubicBezTo>
                  <a:cubicBezTo>
                    <a:pt x="26428" y="16134"/>
                    <a:pt x="26457" y="15886"/>
                    <a:pt x="26478" y="15633"/>
                  </a:cubicBezTo>
                  <a:cubicBezTo>
                    <a:pt x="26892" y="15409"/>
                    <a:pt x="27304" y="15102"/>
                    <a:pt x="27645" y="14683"/>
                  </a:cubicBezTo>
                  <a:cubicBezTo>
                    <a:pt x="28223" y="13977"/>
                    <a:pt x="28486" y="13078"/>
                    <a:pt x="28387" y="12155"/>
                  </a:cubicBezTo>
                  <a:cubicBezTo>
                    <a:pt x="28380" y="12079"/>
                    <a:pt x="28370" y="12003"/>
                    <a:pt x="28358" y="11928"/>
                  </a:cubicBezTo>
                  <a:cubicBezTo>
                    <a:pt x="28341" y="11617"/>
                    <a:pt x="28269" y="11296"/>
                    <a:pt x="28138" y="10964"/>
                  </a:cubicBezTo>
                  <a:cubicBezTo>
                    <a:pt x="28344" y="10385"/>
                    <a:pt x="28451" y="9660"/>
                    <a:pt x="28350" y="8768"/>
                  </a:cubicBezTo>
                  <a:cubicBezTo>
                    <a:pt x="28328" y="8578"/>
                    <a:pt x="28291" y="8388"/>
                    <a:pt x="28240" y="8198"/>
                  </a:cubicBezTo>
                  <a:cubicBezTo>
                    <a:pt x="28223" y="8137"/>
                    <a:pt x="28206" y="8077"/>
                    <a:pt x="28188" y="8017"/>
                  </a:cubicBezTo>
                  <a:lnTo>
                    <a:pt x="28180" y="7995"/>
                  </a:lnTo>
                  <a:cubicBezTo>
                    <a:pt x="28136" y="7859"/>
                    <a:pt x="28085" y="7724"/>
                    <a:pt x="28031" y="7609"/>
                  </a:cubicBezTo>
                  <a:cubicBezTo>
                    <a:pt x="27395" y="6173"/>
                    <a:pt x="25914" y="5256"/>
                    <a:pt x="24129" y="5175"/>
                  </a:cubicBezTo>
                  <a:cubicBezTo>
                    <a:pt x="24024" y="5021"/>
                    <a:pt x="23907" y="4879"/>
                    <a:pt x="23779" y="4749"/>
                  </a:cubicBezTo>
                  <a:cubicBezTo>
                    <a:pt x="23356" y="4321"/>
                    <a:pt x="22804" y="4028"/>
                    <a:pt x="22218" y="3921"/>
                  </a:cubicBezTo>
                  <a:cubicBezTo>
                    <a:pt x="22035" y="3887"/>
                    <a:pt x="21848" y="3868"/>
                    <a:pt x="21661" y="3868"/>
                  </a:cubicBezTo>
                  <a:cubicBezTo>
                    <a:pt x="21554" y="3868"/>
                    <a:pt x="21445" y="3874"/>
                    <a:pt x="21331" y="3887"/>
                  </a:cubicBezTo>
                  <a:cubicBezTo>
                    <a:pt x="21075" y="3175"/>
                    <a:pt x="20537" y="2682"/>
                    <a:pt x="20320" y="2506"/>
                  </a:cubicBezTo>
                  <a:cubicBezTo>
                    <a:pt x="19724" y="2016"/>
                    <a:pt x="18918" y="1687"/>
                    <a:pt x="18094" y="1591"/>
                  </a:cubicBezTo>
                  <a:cubicBezTo>
                    <a:pt x="17882" y="1558"/>
                    <a:pt x="17664" y="1539"/>
                    <a:pt x="17445" y="1539"/>
                  </a:cubicBezTo>
                  <a:cubicBezTo>
                    <a:pt x="16700" y="1539"/>
                    <a:pt x="16088" y="1733"/>
                    <a:pt x="15702" y="1895"/>
                  </a:cubicBezTo>
                  <a:cubicBezTo>
                    <a:pt x="15648" y="1917"/>
                    <a:pt x="15600" y="1939"/>
                    <a:pt x="15550" y="1964"/>
                  </a:cubicBezTo>
                  <a:cubicBezTo>
                    <a:pt x="14151" y="960"/>
                    <a:pt x="12316" y="1"/>
                    <a:pt x="10424" y="1"/>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8514;p73">
              <a:extLst>
                <a:ext uri="{FF2B5EF4-FFF2-40B4-BE49-F238E27FC236}">
                  <a16:creationId xmlns:a16="http://schemas.microsoft.com/office/drawing/2014/main" id="{3FC990A8-5A96-975D-4ECA-6DA3C0CE4606}"/>
                </a:ext>
              </a:extLst>
            </p:cNvPr>
            <p:cNvSpPr/>
            <p:nvPr/>
          </p:nvSpPr>
          <p:spPr>
            <a:xfrm>
              <a:off x="502475" y="4426300"/>
              <a:ext cx="570650" cy="287250"/>
            </a:xfrm>
            <a:custGeom>
              <a:avLst/>
              <a:gdLst/>
              <a:ahLst/>
              <a:cxnLst/>
              <a:rect l="l" t="t" r="r" b="b"/>
              <a:pathLst>
                <a:path w="22826" h="11490" extrusionOk="0">
                  <a:moveTo>
                    <a:pt x="11408" y="1"/>
                  </a:moveTo>
                  <a:lnTo>
                    <a:pt x="11408" y="19"/>
                  </a:lnTo>
                  <a:cubicBezTo>
                    <a:pt x="10968" y="105"/>
                    <a:pt x="8927" y="509"/>
                    <a:pt x="8758" y="658"/>
                  </a:cubicBezTo>
                  <a:cubicBezTo>
                    <a:pt x="8758" y="658"/>
                    <a:pt x="8960" y="3225"/>
                    <a:pt x="8486" y="3727"/>
                  </a:cubicBezTo>
                  <a:cubicBezTo>
                    <a:pt x="8015" y="4228"/>
                    <a:pt x="3754" y="3080"/>
                    <a:pt x="1584" y="5835"/>
                  </a:cubicBezTo>
                  <a:cubicBezTo>
                    <a:pt x="1003" y="6574"/>
                    <a:pt x="463" y="8090"/>
                    <a:pt x="1" y="9939"/>
                  </a:cubicBezTo>
                  <a:cubicBezTo>
                    <a:pt x="1625" y="10770"/>
                    <a:pt x="3604" y="11054"/>
                    <a:pt x="5408" y="11246"/>
                  </a:cubicBezTo>
                  <a:cubicBezTo>
                    <a:pt x="7144" y="11432"/>
                    <a:pt x="8890" y="11489"/>
                    <a:pt x="10635" y="11489"/>
                  </a:cubicBezTo>
                  <a:cubicBezTo>
                    <a:pt x="10922" y="11489"/>
                    <a:pt x="11209" y="11488"/>
                    <a:pt x="11497" y="11485"/>
                  </a:cubicBezTo>
                  <a:cubicBezTo>
                    <a:pt x="15360" y="11447"/>
                    <a:pt x="19365" y="11149"/>
                    <a:pt x="22826" y="9637"/>
                  </a:cubicBezTo>
                  <a:cubicBezTo>
                    <a:pt x="22380" y="7926"/>
                    <a:pt x="21868" y="6533"/>
                    <a:pt x="21318" y="5835"/>
                  </a:cubicBezTo>
                  <a:cubicBezTo>
                    <a:pt x="19148" y="3080"/>
                    <a:pt x="14385" y="4164"/>
                    <a:pt x="13914" y="3665"/>
                  </a:cubicBezTo>
                  <a:cubicBezTo>
                    <a:pt x="13441" y="3162"/>
                    <a:pt x="13596" y="533"/>
                    <a:pt x="13596" y="533"/>
                  </a:cubicBezTo>
                  <a:cubicBezTo>
                    <a:pt x="13427" y="384"/>
                    <a:pt x="11936" y="106"/>
                    <a:pt x="11497" y="19"/>
                  </a:cubicBezTo>
                  <a:lnTo>
                    <a:pt x="11497" y="1"/>
                  </a:lnTo>
                  <a:lnTo>
                    <a:pt x="11452" y="11"/>
                  </a:lnTo>
                  <a:lnTo>
                    <a:pt x="11408" y="1"/>
                  </a:ln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8515;p73">
              <a:extLst>
                <a:ext uri="{FF2B5EF4-FFF2-40B4-BE49-F238E27FC236}">
                  <a16:creationId xmlns:a16="http://schemas.microsoft.com/office/drawing/2014/main" id="{51C37CC1-EF34-F3E8-AADC-2213F9165FC0}"/>
                </a:ext>
              </a:extLst>
            </p:cNvPr>
            <p:cNvSpPr/>
            <p:nvPr/>
          </p:nvSpPr>
          <p:spPr>
            <a:xfrm>
              <a:off x="811575" y="4585700"/>
              <a:ext cx="775" cy="1625"/>
            </a:xfrm>
            <a:custGeom>
              <a:avLst/>
              <a:gdLst/>
              <a:ahLst/>
              <a:cxnLst/>
              <a:rect l="l" t="t" r="r" b="b"/>
              <a:pathLst>
                <a:path w="31" h="65" extrusionOk="0">
                  <a:moveTo>
                    <a:pt x="31" y="0"/>
                  </a:moveTo>
                  <a:cubicBezTo>
                    <a:pt x="8" y="42"/>
                    <a:pt x="1" y="64"/>
                    <a:pt x="1" y="64"/>
                  </a:cubicBezTo>
                  <a:cubicBezTo>
                    <a:pt x="1" y="64"/>
                    <a:pt x="12" y="40"/>
                    <a:pt x="31"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8516;p73">
              <a:extLst>
                <a:ext uri="{FF2B5EF4-FFF2-40B4-BE49-F238E27FC236}">
                  <a16:creationId xmlns:a16="http://schemas.microsoft.com/office/drawing/2014/main" id="{68BAB98A-8B94-B64E-EC02-0CEFB598907D}"/>
                </a:ext>
              </a:extLst>
            </p:cNvPr>
            <p:cNvSpPr/>
            <p:nvPr/>
          </p:nvSpPr>
          <p:spPr>
            <a:xfrm>
              <a:off x="702275" y="4426300"/>
              <a:ext cx="196375" cy="127825"/>
            </a:xfrm>
            <a:custGeom>
              <a:avLst/>
              <a:gdLst/>
              <a:ahLst/>
              <a:cxnLst/>
              <a:rect l="l" t="t" r="r" b="b"/>
              <a:pathLst>
                <a:path w="7855" h="5113" extrusionOk="0">
                  <a:moveTo>
                    <a:pt x="3413" y="1"/>
                  </a:moveTo>
                  <a:lnTo>
                    <a:pt x="3413" y="19"/>
                  </a:lnTo>
                  <a:cubicBezTo>
                    <a:pt x="2975" y="105"/>
                    <a:pt x="934" y="507"/>
                    <a:pt x="764" y="657"/>
                  </a:cubicBezTo>
                  <a:cubicBezTo>
                    <a:pt x="764" y="657"/>
                    <a:pt x="965" y="3225"/>
                    <a:pt x="493" y="3727"/>
                  </a:cubicBezTo>
                  <a:cubicBezTo>
                    <a:pt x="417" y="3807"/>
                    <a:pt x="245" y="3844"/>
                    <a:pt x="0" y="3864"/>
                  </a:cubicBezTo>
                  <a:cubicBezTo>
                    <a:pt x="178" y="4399"/>
                    <a:pt x="401" y="4795"/>
                    <a:pt x="680" y="4848"/>
                  </a:cubicBezTo>
                  <a:cubicBezTo>
                    <a:pt x="680" y="4848"/>
                    <a:pt x="1697" y="3907"/>
                    <a:pt x="1660" y="2550"/>
                  </a:cubicBezTo>
                  <a:lnTo>
                    <a:pt x="1660" y="2550"/>
                  </a:lnTo>
                  <a:cubicBezTo>
                    <a:pt x="1662" y="2550"/>
                    <a:pt x="2311" y="3149"/>
                    <a:pt x="3140" y="3149"/>
                  </a:cubicBezTo>
                  <a:cubicBezTo>
                    <a:pt x="3330" y="3149"/>
                    <a:pt x="3530" y="3117"/>
                    <a:pt x="3734" y="3040"/>
                  </a:cubicBezTo>
                  <a:cubicBezTo>
                    <a:pt x="4827" y="2626"/>
                    <a:pt x="4976" y="2476"/>
                    <a:pt x="4976" y="2476"/>
                  </a:cubicBezTo>
                  <a:cubicBezTo>
                    <a:pt x="4976" y="2476"/>
                    <a:pt x="5041" y="5113"/>
                    <a:pt x="6562" y="5113"/>
                  </a:cubicBezTo>
                  <a:cubicBezTo>
                    <a:pt x="6666" y="5113"/>
                    <a:pt x="6778" y="5100"/>
                    <a:pt x="6897" y="5074"/>
                  </a:cubicBezTo>
                  <a:cubicBezTo>
                    <a:pt x="7389" y="4963"/>
                    <a:pt x="7687" y="4483"/>
                    <a:pt x="7855" y="3844"/>
                  </a:cubicBezTo>
                  <a:cubicBezTo>
                    <a:pt x="6855" y="3817"/>
                    <a:pt x="6094" y="3850"/>
                    <a:pt x="5919" y="3665"/>
                  </a:cubicBezTo>
                  <a:cubicBezTo>
                    <a:pt x="5448" y="3162"/>
                    <a:pt x="5603" y="533"/>
                    <a:pt x="5603" y="533"/>
                  </a:cubicBezTo>
                  <a:cubicBezTo>
                    <a:pt x="5433" y="384"/>
                    <a:pt x="3943" y="106"/>
                    <a:pt x="3503" y="19"/>
                  </a:cubicBezTo>
                  <a:lnTo>
                    <a:pt x="3503" y="1"/>
                  </a:lnTo>
                  <a:lnTo>
                    <a:pt x="3459" y="9"/>
                  </a:lnTo>
                  <a:lnTo>
                    <a:pt x="3413" y="1"/>
                  </a:ln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8517;p73">
              <a:extLst>
                <a:ext uri="{FF2B5EF4-FFF2-40B4-BE49-F238E27FC236}">
                  <a16:creationId xmlns:a16="http://schemas.microsoft.com/office/drawing/2014/main" id="{4074AB9F-8FD3-B106-A19C-780DA81B8D84}"/>
                </a:ext>
              </a:extLst>
            </p:cNvPr>
            <p:cNvSpPr/>
            <p:nvPr/>
          </p:nvSpPr>
          <p:spPr>
            <a:xfrm>
              <a:off x="463150" y="4168750"/>
              <a:ext cx="141425" cy="131700"/>
            </a:xfrm>
            <a:custGeom>
              <a:avLst/>
              <a:gdLst/>
              <a:ahLst/>
              <a:cxnLst/>
              <a:rect l="l" t="t" r="r" b="b"/>
              <a:pathLst>
                <a:path w="5657" h="5268" extrusionOk="0">
                  <a:moveTo>
                    <a:pt x="2508" y="1"/>
                  </a:moveTo>
                  <a:cubicBezTo>
                    <a:pt x="2322" y="1"/>
                    <a:pt x="2113" y="41"/>
                    <a:pt x="1890" y="151"/>
                  </a:cubicBezTo>
                  <a:cubicBezTo>
                    <a:pt x="832" y="672"/>
                    <a:pt x="1" y="3386"/>
                    <a:pt x="3093" y="5005"/>
                  </a:cubicBezTo>
                  <a:cubicBezTo>
                    <a:pt x="3441" y="5187"/>
                    <a:pt x="3720" y="5268"/>
                    <a:pt x="3939" y="5268"/>
                  </a:cubicBezTo>
                  <a:cubicBezTo>
                    <a:pt x="5656" y="5268"/>
                    <a:pt x="3734" y="308"/>
                    <a:pt x="3372" y="308"/>
                  </a:cubicBezTo>
                  <a:cubicBezTo>
                    <a:pt x="3370" y="308"/>
                    <a:pt x="3369" y="309"/>
                    <a:pt x="3367" y="309"/>
                  </a:cubicBezTo>
                  <a:cubicBezTo>
                    <a:pt x="3367" y="309"/>
                    <a:pt x="3023" y="1"/>
                    <a:pt x="250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8518;p73">
              <a:extLst>
                <a:ext uri="{FF2B5EF4-FFF2-40B4-BE49-F238E27FC236}">
                  <a16:creationId xmlns:a16="http://schemas.microsoft.com/office/drawing/2014/main" id="{CA51A8D2-63E5-C364-9594-AA780D7BB8D2}"/>
                </a:ext>
              </a:extLst>
            </p:cNvPr>
            <p:cNvSpPr/>
            <p:nvPr/>
          </p:nvSpPr>
          <p:spPr>
            <a:xfrm>
              <a:off x="463150" y="4162175"/>
              <a:ext cx="154625" cy="172125"/>
            </a:xfrm>
            <a:custGeom>
              <a:avLst/>
              <a:gdLst/>
              <a:ahLst/>
              <a:cxnLst/>
              <a:rect l="l" t="t" r="r" b="b"/>
              <a:pathLst>
                <a:path w="6185" h="6885" extrusionOk="0">
                  <a:moveTo>
                    <a:pt x="3367" y="572"/>
                  </a:moveTo>
                  <a:cubicBezTo>
                    <a:pt x="3367" y="572"/>
                    <a:pt x="2730" y="1"/>
                    <a:pt x="1890" y="414"/>
                  </a:cubicBezTo>
                  <a:cubicBezTo>
                    <a:pt x="832" y="935"/>
                    <a:pt x="1" y="3649"/>
                    <a:pt x="3093" y="5268"/>
                  </a:cubicBezTo>
                  <a:cubicBezTo>
                    <a:pt x="6184" y="6885"/>
                    <a:pt x="3762" y="522"/>
                    <a:pt x="3367" y="57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8519;p73">
              <a:extLst>
                <a:ext uri="{FF2B5EF4-FFF2-40B4-BE49-F238E27FC236}">
                  <a16:creationId xmlns:a16="http://schemas.microsoft.com/office/drawing/2014/main" id="{61369070-5E86-B260-CA62-520E787C1F0E}"/>
                </a:ext>
              </a:extLst>
            </p:cNvPr>
            <p:cNvSpPr/>
            <p:nvPr/>
          </p:nvSpPr>
          <p:spPr>
            <a:xfrm>
              <a:off x="496750" y="4192850"/>
              <a:ext cx="55750" cy="92925"/>
            </a:xfrm>
            <a:custGeom>
              <a:avLst/>
              <a:gdLst/>
              <a:ahLst/>
              <a:cxnLst/>
              <a:rect l="l" t="t" r="r" b="b"/>
              <a:pathLst>
                <a:path w="2230" h="3717" extrusionOk="0">
                  <a:moveTo>
                    <a:pt x="1" y="979"/>
                  </a:moveTo>
                  <a:cubicBezTo>
                    <a:pt x="1" y="979"/>
                    <a:pt x="643" y="1"/>
                    <a:pt x="1435" y="649"/>
                  </a:cubicBezTo>
                  <a:cubicBezTo>
                    <a:pt x="2230" y="1296"/>
                    <a:pt x="2059" y="1928"/>
                    <a:pt x="2059" y="1928"/>
                  </a:cubicBezTo>
                  <a:cubicBezTo>
                    <a:pt x="2059" y="1928"/>
                    <a:pt x="1461" y="1861"/>
                    <a:pt x="1583" y="2314"/>
                  </a:cubicBezTo>
                  <a:cubicBezTo>
                    <a:pt x="1706" y="2768"/>
                    <a:pt x="2132" y="3104"/>
                    <a:pt x="2132" y="3104"/>
                  </a:cubicBezTo>
                  <a:cubicBezTo>
                    <a:pt x="2132" y="3104"/>
                    <a:pt x="459" y="3716"/>
                    <a:pt x="1" y="97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8520;p73">
              <a:extLst>
                <a:ext uri="{FF2B5EF4-FFF2-40B4-BE49-F238E27FC236}">
                  <a16:creationId xmlns:a16="http://schemas.microsoft.com/office/drawing/2014/main" id="{6AEEA4A4-3F37-0B48-54F5-613128A0C190}"/>
                </a:ext>
              </a:extLst>
            </p:cNvPr>
            <p:cNvSpPr/>
            <p:nvPr/>
          </p:nvSpPr>
          <p:spPr>
            <a:xfrm>
              <a:off x="479925" y="4169950"/>
              <a:ext cx="137850" cy="164350"/>
            </a:xfrm>
            <a:custGeom>
              <a:avLst/>
              <a:gdLst/>
              <a:ahLst/>
              <a:cxnLst/>
              <a:rect l="l" t="t" r="r" b="b"/>
              <a:pathLst>
                <a:path w="5514" h="6574" extrusionOk="0">
                  <a:moveTo>
                    <a:pt x="2696" y="261"/>
                  </a:moveTo>
                  <a:cubicBezTo>
                    <a:pt x="2696" y="261"/>
                    <a:pt x="2500" y="87"/>
                    <a:pt x="2185" y="0"/>
                  </a:cubicBezTo>
                  <a:cubicBezTo>
                    <a:pt x="2360" y="719"/>
                    <a:pt x="2211" y="2601"/>
                    <a:pt x="1133" y="2273"/>
                  </a:cubicBezTo>
                  <a:cubicBezTo>
                    <a:pt x="443" y="2064"/>
                    <a:pt x="392" y="1464"/>
                    <a:pt x="476" y="961"/>
                  </a:cubicBezTo>
                  <a:cubicBezTo>
                    <a:pt x="0" y="2033"/>
                    <a:pt x="178" y="3784"/>
                    <a:pt x="2422" y="4957"/>
                  </a:cubicBezTo>
                  <a:cubicBezTo>
                    <a:pt x="5513" y="6574"/>
                    <a:pt x="3091" y="211"/>
                    <a:pt x="2696" y="2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8521;p73">
              <a:extLst>
                <a:ext uri="{FF2B5EF4-FFF2-40B4-BE49-F238E27FC236}">
                  <a16:creationId xmlns:a16="http://schemas.microsoft.com/office/drawing/2014/main" id="{C5B76960-2EE3-7DF0-B330-932C7595DEB0}"/>
                </a:ext>
              </a:extLst>
            </p:cNvPr>
            <p:cNvSpPr/>
            <p:nvPr/>
          </p:nvSpPr>
          <p:spPr>
            <a:xfrm>
              <a:off x="504875" y="4178075"/>
              <a:ext cx="20125" cy="13525"/>
            </a:xfrm>
            <a:custGeom>
              <a:avLst/>
              <a:gdLst/>
              <a:ahLst/>
              <a:cxnLst/>
              <a:rect l="l" t="t" r="r" b="b"/>
              <a:pathLst>
                <a:path w="805" h="541" extrusionOk="0">
                  <a:moveTo>
                    <a:pt x="594" y="0"/>
                  </a:moveTo>
                  <a:cubicBezTo>
                    <a:pt x="511" y="0"/>
                    <a:pt x="406" y="30"/>
                    <a:pt x="303" y="89"/>
                  </a:cubicBezTo>
                  <a:cubicBezTo>
                    <a:pt x="111" y="199"/>
                    <a:pt x="0" y="371"/>
                    <a:pt x="56" y="471"/>
                  </a:cubicBezTo>
                  <a:cubicBezTo>
                    <a:pt x="82" y="517"/>
                    <a:pt x="139" y="540"/>
                    <a:pt x="212" y="540"/>
                  </a:cubicBezTo>
                  <a:cubicBezTo>
                    <a:pt x="295" y="540"/>
                    <a:pt x="400" y="510"/>
                    <a:pt x="503" y="451"/>
                  </a:cubicBezTo>
                  <a:cubicBezTo>
                    <a:pt x="695" y="341"/>
                    <a:pt x="804" y="169"/>
                    <a:pt x="749" y="70"/>
                  </a:cubicBezTo>
                  <a:cubicBezTo>
                    <a:pt x="724" y="23"/>
                    <a:pt x="667" y="0"/>
                    <a:pt x="59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8522;p73">
              <a:extLst>
                <a:ext uri="{FF2B5EF4-FFF2-40B4-BE49-F238E27FC236}">
                  <a16:creationId xmlns:a16="http://schemas.microsoft.com/office/drawing/2014/main" id="{19A5B5F8-7286-4CD9-B97B-2C2563F3EDBA}"/>
                </a:ext>
              </a:extLst>
            </p:cNvPr>
            <p:cNvSpPr/>
            <p:nvPr/>
          </p:nvSpPr>
          <p:spPr>
            <a:xfrm>
              <a:off x="509600" y="4202800"/>
              <a:ext cx="47000" cy="64475"/>
            </a:xfrm>
            <a:custGeom>
              <a:avLst/>
              <a:gdLst/>
              <a:ahLst/>
              <a:cxnLst/>
              <a:rect l="l" t="t" r="r" b="b"/>
              <a:pathLst>
                <a:path w="1880" h="2579" extrusionOk="0">
                  <a:moveTo>
                    <a:pt x="425" y="1"/>
                  </a:moveTo>
                  <a:cubicBezTo>
                    <a:pt x="386" y="1"/>
                    <a:pt x="349" y="4"/>
                    <a:pt x="314" y="10"/>
                  </a:cubicBezTo>
                  <a:cubicBezTo>
                    <a:pt x="106" y="43"/>
                    <a:pt x="0" y="145"/>
                    <a:pt x="13" y="159"/>
                  </a:cubicBezTo>
                  <a:cubicBezTo>
                    <a:pt x="15" y="162"/>
                    <a:pt x="19" y="164"/>
                    <a:pt x="24" y="164"/>
                  </a:cubicBezTo>
                  <a:cubicBezTo>
                    <a:pt x="57" y="164"/>
                    <a:pt x="152" y="128"/>
                    <a:pt x="290" y="128"/>
                  </a:cubicBezTo>
                  <a:cubicBezTo>
                    <a:pt x="300" y="128"/>
                    <a:pt x="310" y="128"/>
                    <a:pt x="321" y="128"/>
                  </a:cubicBezTo>
                  <a:cubicBezTo>
                    <a:pt x="500" y="132"/>
                    <a:pt x="729" y="219"/>
                    <a:pt x="907" y="382"/>
                  </a:cubicBezTo>
                  <a:cubicBezTo>
                    <a:pt x="1091" y="538"/>
                    <a:pt x="1215" y="749"/>
                    <a:pt x="1297" y="917"/>
                  </a:cubicBezTo>
                  <a:cubicBezTo>
                    <a:pt x="1380" y="1083"/>
                    <a:pt x="1423" y="1204"/>
                    <a:pt x="1423" y="1204"/>
                  </a:cubicBezTo>
                  <a:cubicBezTo>
                    <a:pt x="1423" y="1204"/>
                    <a:pt x="1425" y="1211"/>
                    <a:pt x="1440" y="1246"/>
                  </a:cubicBezTo>
                  <a:cubicBezTo>
                    <a:pt x="1440" y="1246"/>
                    <a:pt x="1441" y="1246"/>
                    <a:pt x="1444" y="1250"/>
                  </a:cubicBezTo>
                  <a:cubicBezTo>
                    <a:pt x="1445" y="1251"/>
                    <a:pt x="1447" y="1253"/>
                    <a:pt x="1444" y="1257"/>
                  </a:cubicBezTo>
                  <a:cubicBezTo>
                    <a:pt x="1458" y="1257"/>
                    <a:pt x="1393" y="1267"/>
                    <a:pt x="1353" y="1281"/>
                  </a:cubicBezTo>
                  <a:cubicBezTo>
                    <a:pt x="1309" y="1295"/>
                    <a:pt x="1260" y="1317"/>
                    <a:pt x="1212" y="1345"/>
                  </a:cubicBezTo>
                  <a:cubicBezTo>
                    <a:pt x="1018" y="1452"/>
                    <a:pt x="860" y="1744"/>
                    <a:pt x="963" y="2006"/>
                  </a:cubicBezTo>
                  <a:cubicBezTo>
                    <a:pt x="1013" y="2130"/>
                    <a:pt x="1099" y="2206"/>
                    <a:pt x="1171" y="2270"/>
                  </a:cubicBezTo>
                  <a:cubicBezTo>
                    <a:pt x="1245" y="2333"/>
                    <a:pt x="1310" y="2390"/>
                    <a:pt x="1367" y="2438"/>
                  </a:cubicBezTo>
                  <a:cubicBezTo>
                    <a:pt x="1471" y="2524"/>
                    <a:pt x="1546" y="2578"/>
                    <a:pt x="1568" y="2578"/>
                  </a:cubicBezTo>
                  <a:cubicBezTo>
                    <a:pt x="1570" y="2578"/>
                    <a:pt x="1572" y="2578"/>
                    <a:pt x="1573" y="2576"/>
                  </a:cubicBezTo>
                  <a:cubicBezTo>
                    <a:pt x="1586" y="2564"/>
                    <a:pt x="1531" y="2483"/>
                    <a:pt x="1434" y="2364"/>
                  </a:cubicBezTo>
                  <a:cubicBezTo>
                    <a:pt x="1353" y="2246"/>
                    <a:pt x="1178" y="2093"/>
                    <a:pt x="1134" y="1942"/>
                  </a:cubicBezTo>
                  <a:cubicBezTo>
                    <a:pt x="1095" y="1788"/>
                    <a:pt x="1206" y="1617"/>
                    <a:pt x="1327" y="1572"/>
                  </a:cubicBezTo>
                  <a:cubicBezTo>
                    <a:pt x="1360" y="1557"/>
                    <a:pt x="1390" y="1549"/>
                    <a:pt x="1420" y="1542"/>
                  </a:cubicBezTo>
                  <a:cubicBezTo>
                    <a:pt x="1455" y="1533"/>
                    <a:pt x="1460" y="1530"/>
                    <a:pt x="1544" y="1529"/>
                  </a:cubicBezTo>
                  <a:cubicBezTo>
                    <a:pt x="1676" y="1536"/>
                    <a:pt x="1811" y="1564"/>
                    <a:pt x="1879" y="1572"/>
                  </a:cubicBezTo>
                  <a:cubicBezTo>
                    <a:pt x="1716" y="1152"/>
                    <a:pt x="1689" y="1083"/>
                    <a:pt x="1689" y="1083"/>
                  </a:cubicBezTo>
                  <a:cubicBezTo>
                    <a:pt x="1689" y="1083"/>
                    <a:pt x="1636" y="959"/>
                    <a:pt x="1532" y="782"/>
                  </a:cubicBezTo>
                  <a:cubicBezTo>
                    <a:pt x="1431" y="605"/>
                    <a:pt x="1263" y="370"/>
                    <a:pt x="1032" y="209"/>
                  </a:cubicBezTo>
                  <a:cubicBezTo>
                    <a:pt x="845" y="72"/>
                    <a:pt x="615" y="1"/>
                    <a:pt x="4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8523;p73">
              <a:extLst>
                <a:ext uri="{FF2B5EF4-FFF2-40B4-BE49-F238E27FC236}">
                  <a16:creationId xmlns:a16="http://schemas.microsoft.com/office/drawing/2014/main" id="{AAADF3D4-6F0F-4C82-AF7A-20A2C7D0CAAC}"/>
                </a:ext>
              </a:extLst>
            </p:cNvPr>
            <p:cNvSpPr/>
            <p:nvPr/>
          </p:nvSpPr>
          <p:spPr>
            <a:xfrm>
              <a:off x="938550" y="4169450"/>
              <a:ext cx="141525" cy="131550"/>
            </a:xfrm>
            <a:custGeom>
              <a:avLst/>
              <a:gdLst/>
              <a:ahLst/>
              <a:cxnLst/>
              <a:rect l="l" t="t" r="r" b="b"/>
              <a:pathLst>
                <a:path w="5661" h="5262" extrusionOk="0">
                  <a:moveTo>
                    <a:pt x="3159" y="0"/>
                  </a:moveTo>
                  <a:cubicBezTo>
                    <a:pt x="2645" y="0"/>
                    <a:pt x="2302" y="306"/>
                    <a:pt x="2302" y="306"/>
                  </a:cubicBezTo>
                  <a:cubicBezTo>
                    <a:pt x="2301" y="306"/>
                    <a:pt x="2299" y="306"/>
                    <a:pt x="2297" y="306"/>
                  </a:cubicBezTo>
                  <a:cubicBezTo>
                    <a:pt x="1934" y="306"/>
                    <a:pt x="0" y="5262"/>
                    <a:pt x="1720" y="5262"/>
                  </a:cubicBezTo>
                  <a:cubicBezTo>
                    <a:pt x="1939" y="5262"/>
                    <a:pt x="2217" y="5182"/>
                    <a:pt x="2564" y="5001"/>
                  </a:cubicBezTo>
                  <a:cubicBezTo>
                    <a:pt x="5660" y="3392"/>
                    <a:pt x="4836" y="674"/>
                    <a:pt x="3780" y="151"/>
                  </a:cubicBezTo>
                  <a:cubicBezTo>
                    <a:pt x="3556" y="41"/>
                    <a:pt x="3346" y="0"/>
                    <a:pt x="3159"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8524;p73">
              <a:extLst>
                <a:ext uri="{FF2B5EF4-FFF2-40B4-BE49-F238E27FC236}">
                  <a16:creationId xmlns:a16="http://schemas.microsoft.com/office/drawing/2014/main" id="{93D2FA8C-5E2D-B817-829F-F5FDC39B617C}"/>
                </a:ext>
              </a:extLst>
            </p:cNvPr>
            <p:cNvSpPr/>
            <p:nvPr/>
          </p:nvSpPr>
          <p:spPr>
            <a:xfrm>
              <a:off x="925275" y="4162850"/>
              <a:ext cx="154800" cy="171850"/>
            </a:xfrm>
            <a:custGeom>
              <a:avLst/>
              <a:gdLst/>
              <a:ahLst/>
              <a:cxnLst/>
              <a:rect l="l" t="t" r="r" b="b"/>
              <a:pathLst>
                <a:path w="6192" h="6874" extrusionOk="0">
                  <a:moveTo>
                    <a:pt x="2833" y="570"/>
                  </a:moveTo>
                  <a:cubicBezTo>
                    <a:pt x="2833" y="570"/>
                    <a:pt x="3471" y="1"/>
                    <a:pt x="4311" y="415"/>
                  </a:cubicBezTo>
                  <a:cubicBezTo>
                    <a:pt x="5367" y="938"/>
                    <a:pt x="6191" y="3656"/>
                    <a:pt x="3095" y="5265"/>
                  </a:cubicBezTo>
                  <a:cubicBezTo>
                    <a:pt x="1" y="6873"/>
                    <a:pt x="2439" y="518"/>
                    <a:pt x="2833" y="57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8525;p73">
              <a:extLst>
                <a:ext uri="{FF2B5EF4-FFF2-40B4-BE49-F238E27FC236}">
                  <a16:creationId xmlns:a16="http://schemas.microsoft.com/office/drawing/2014/main" id="{EBA1EC4D-A728-D110-A41A-99E12093A722}"/>
                </a:ext>
              </a:extLst>
            </p:cNvPr>
            <p:cNvSpPr/>
            <p:nvPr/>
          </p:nvSpPr>
          <p:spPr>
            <a:xfrm>
              <a:off x="990875" y="4193575"/>
              <a:ext cx="55750" cy="92900"/>
            </a:xfrm>
            <a:custGeom>
              <a:avLst/>
              <a:gdLst/>
              <a:ahLst/>
              <a:cxnLst/>
              <a:rect l="l" t="t" r="r" b="b"/>
              <a:pathLst>
                <a:path w="2230" h="3716" extrusionOk="0">
                  <a:moveTo>
                    <a:pt x="2229" y="980"/>
                  </a:moveTo>
                  <a:cubicBezTo>
                    <a:pt x="2229" y="980"/>
                    <a:pt x="1590" y="0"/>
                    <a:pt x="794" y="647"/>
                  </a:cubicBezTo>
                  <a:cubicBezTo>
                    <a:pt x="0" y="1293"/>
                    <a:pt x="168" y="1923"/>
                    <a:pt x="168" y="1923"/>
                  </a:cubicBezTo>
                  <a:cubicBezTo>
                    <a:pt x="168" y="1923"/>
                    <a:pt x="766" y="1858"/>
                    <a:pt x="642" y="2312"/>
                  </a:cubicBezTo>
                  <a:cubicBezTo>
                    <a:pt x="517" y="2766"/>
                    <a:pt x="93" y="3101"/>
                    <a:pt x="93" y="3101"/>
                  </a:cubicBezTo>
                  <a:cubicBezTo>
                    <a:pt x="93" y="3101"/>
                    <a:pt x="1761" y="3716"/>
                    <a:pt x="2229" y="9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8526;p73">
              <a:extLst>
                <a:ext uri="{FF2B5EF4-FFF2-40B4-BE49-F238E27FC236}">
                  <a16:creationId xmlns:a16="http://schemas.microsoft.com/office/drawing/2014/main" id="{47CF7090-22D8-104A-90EA-402E64FA5B52}"/>
                </a:ext>
              </a:extLst>
            </p:cNvPr>
            <p:cNvSpPr/>
            <p:nvPr/>
          </p:nvSpPr>
          <p:spPr>
            <a:xfrm>
              <a:off x="938550" y="4170575"/>
              <a:ext cx="124825" cy="130425"/>
            </a:xfrm>
            <a:custGeom>
              <a:avLst/>
              <a:gdLst/>
              <a:ahLst/>
              <a:cxnLst/>
              <a:rect l="l" t="t" r="r" b="b"/>
              <a:pathLst>
                <a:path w="4993" h="5217" extrusionOk="0">
                  <a:moveTo>
                    <a:pt x="2813" y="1"/>
                  </a:moveTo>
                  <a:lnTo>
                    <a:pt x="2813" y="1"/>
                  </a:lnTo>
                  <a:cubicBezTo>
                    <a:pt x="2499" y="86"/>
                    <a:pt x="2302" y="261"/>
                    <a:pt x="2302" y="261"/>
                  </a:cubicBezTo>
                  <a:cubicBezTo>
                    <a:pt x="2301" y="261"/>
                    <a:pt x="2299" y="261"/>
                    <a:pt x="2297" y="261"/>
                  </a:cubicBezTo>
                  <a:cubicBezTo>
                    <a:pt x="1934" y="261"/>
                    <a:pt x="0" y="5217"/>
                    <a:pt x="1721" y="5217"/>
                  </a:cubicBezTo>
                  <a:cubicBezTo>
                    <a:pt x="1940" y="5217"/>
                    <a:pt x="2218" y="5137"/>
                    <a:pt x="2566" y="4956"/>
                  </a:cubicBezTo>
                  <a:cubicBezTo>
                    <a:pt x="4812" y="3789"/>
                    <a:pt x="4993" y="2039"/>
                    <a:pt x="4522" y="967"/>
                  </a:cubicBezTo>
                  <a:lnTo>
                    <a:pt x="4522" y="967"/>
                  </a:lnTo>
                  <a:cubicBezTo>
                    <a:pt x="4603" y="1468"/>
                    <a:pt x="4550" y="2071"/>
                    <a:pt x="3860" y="2277"/>
                  </a:cubicBezTo>
                  <a:cubicBezTo>
                    <a:pt x="3776" y="2302"/>
                    <a:pt x="3697" y="2314"/>
                    <a:pt x="3624" y="2314"/>
                  </a:cubicBezTo>
                  <a:cubicBezTo>
                    <a:pt x="2760" y="2314"/>
                    <a:pt x="2651" y="664"/>
                    <a:pt x="281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8527;p73">
              <a:extLst>
                <a:ext uri="{FF2B5EF4-FFF2-40B4-BE49-F238E27FC236}">
                  <a16:creationId xmlns:a16="http://schemas.microsoft.com/office/drawing/2014/main" id="{655C548C-A416-3F4A-0472-E48F6263C071}"/>
                </a:ext>
              </a:extLst>
            </p:cNvPr>
            <p:cNvSpPr/>
            <p:nvPr/>
          </p:nvSpPr>
          <p:spPr>
            <a:xfrm>
              <a:off x="1018375" y="4178750"/>
              <a:ext cx="20050" cy="13575"/>
            </a:xfrm>
            <a:custGeom>
              <a:avLst/>
              <a:gdLst/>
              <a:ahLst/>
              <a:cxnLst/>
              <a:rect l="l" t="t" r="r" b="b"/>
              <a:pathLst>
                <a:path w="802" h="543" extrusionOk="0">
                  <a:moveTo>
                    <a:pt x="213" y="1"/>
                  </a:moveTo>
                  <a:cubicBezTo>
                    <a:pt x="139" y="1"/>
                    <a:pt x="82" y="24"/>
                    <a:pt x="56" y="71"/>
                  </a:cubicBezTo>
                  <a:cubicBezTo>
                    <a:pt x="1" y="171"/>
                    <a:pt x="112" y="343"/>
                    <a:pt x="302" y="454"/>
                  </a:cubicBezTo>
                  <a:cubicBezTo>
                    <a:pt x="403" y="513"/>
                    <a:pt x="506" y="543"/>
                    <a:pt x="590" y="543"/>
                  </a:cubicBezTo>
                  <a:cubicBezTo>
                    <a:pt x="663" y="543"/>
                    <a:pt x="720" y="520"/>
                    <a:pt x="746" y="472"/>
                  </a:cubicBezTo>
                  <a:cubicBezTo>
                    <a:pt x="802" y="373"/>
                    <a:pt x="691" y="201"/>
                    <a:pt x="502" y="91"/>
                  </a:cubicBezTo>
                  <a:cubicBezTo>
                    <a:pt x="401" y="31"/>
                    <a:pt x="296" y="1"/>
                    <a:pt x="21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8528;p73">
              <a:extLst>
                <a:ext uri="{FF2B5EF4-FFF2-40B4-BE49-F238E27FC236}">
                  <a16:creationId xmlns:a16="http://schemas.microsoft.com/office/drawing/2014/main" id="{4F284092-6AED-5131-7DA9-7C8439A7E7F1}"/>
                </a:ext>
              </a:extLst>
            </p:cNvPr>
            <p:cNvSpPr/>
            <p:nvPr/>
          </p:nvSpPr>
          <p:spPr>
            <a:xfrm>
              <a:off x="986625" y="4203475"/>
              <a:ext cx="47075" cy="64425"/>
            </a:xfrm>
            <a:custGeom>
              <a:avLst/>
              <a:gdLst/>
              <a:ahLst/>
              <a:cxnLst/>
              <a:rect l="l" t="t" r="r" b="b"/>
              <a:pathLst>
                <a:path w="1883" h="2577" extrusionOk="0">
                  <a:moveTo>
                    <a:pt x="1456" y="0"/>
                  </a:moveTo>
                  <a:cubicBezTo>
                    <a:pt x="1267" y="0"/>
                    <a:pt x="1037" y="72"/>
                    <a:pt x="849" y="208"/>
                  </a:cubicBezTo>
                  <a:cubicBezTo>
                    <a:pt x="619" y="369"/>
                    <a:pt x="449" y="604"/>
                    <a:pt x="347" y="779"/>
                  </a:cubicBezTo>
                  <a:cubicBezTo>
                    <a:pt x="244" y="957"/>
                    <a:pt x="192" y="1082"/>
                    <a:pt x="192" y="1082"/>
                  </a:cubicBezTo>
                  <a:cubicBezTo>
                    <a:pt x="192" y="1082"/>
                    <a:pt x="164" y="1149"/>
                    <a:pt x="1" y="1569"/>
                  </a:cubicBezTo>
                  <a:cubicBezTo>
                    <a:pt x="68" y="1562"/>
                    <a:pt x="203" y="1533"/>
                    <a:pt x="337" y="1529"/>
                  </a:cubicBezTo>
                  <a:cubicBezTo>
                    <a:pt x="421" y="1530"/>
                    <a:pt x="424" y="1536"/>
                    <a:pt x="459" y="1540"/>
                  </a:cubicBezTo>
                  <a:cubicBezTo>
                    <a:pt x="490" y="1547"/>
                    <a:pt x="520" y="1557"/>
                    <a:pt x="552" y="1572"/>
                  </a:cubicBezTo>
                  <a:cubicBezTo>
                    <a:pt x="673" y="1617"/>
                    <a:pt x="785" y="1788"/>
                    <a:pt x="744" y="1943"/>
                  </a:cubicBezTo>
                  <a:cubicBezTo>
                    <a:pt x="700" y="2094"/>
                    <a:pt x="526" y="2248"/>
                    <a:pt x="443" y="2364"/>
                  </a:cubicBezTo>
                  <a:cubicBezTo>
                    <a:pt x="350" y="2480"/>
                    <a:pt x="294" y="2562"/>
                    <a:pt x="307" y="2575"/>
                  </a:cubicBezTo>
                  <a:cubicBezTo>
                    <a:pt x="308" y="2576"/>
                    <a:pt x="309" y="2577"/>
                    <a:pt x="312" y="2577"/>
                  </a:cubicBezTo>
                  <a:cubicBezTo>
                    <a:pt x="333" y="2577"/>
                    <a:pt x="408" y="2522"/>
                    <a:pt x="513" y="2436"/>
                  </a:cubicBezTo>
                  <a:cubicBezTo>
                    <a:pt x="570" y="2387"/>
                    <a:pt x="636" y="2330"/>
                    <a:pt x="708" y="2269"/>
                  </a:cubicBezTo>
                  <a:cubicBezTo>
                    <a:pt x="779" y="2205"/>
                    <a:pt x="868" y="2128"/>
                    <a:pt x="919" y="2003"/>
                  </a:cubicBezTo>
                  <a:cubicBezTo>
                    <a:pt x="1021" y="1742"/>
                    <a:pt x="865" y="1451"/>
                    <a:pt x="671" y="1344"/>
                  </a:cubicBezTo>
                  <a:cubicBezTo>
                    <a:pt x="623" y="1315"/>
                    <a:pt x="577" y="1294"/>
                    <a:pt x="530" y="1280"/>
                  </a:cubicBezTo>
                  <a:cubicBezTo>
                    <a:pt x="491" y="1266"/>
                    <a:pt x="431" y="1254"/>
                    <a:pt x="439" y="1254"/>
                  </a:cubicBezTo>
                  <a:cubicBezTo>
                    <a:pt x="439" y="1254"/>
                    <a:pt x="440" y="1254"/>
                    <a:pt x="441" y="1254"/>
                  </a:cubicBezTo>
                  <a:cubicBezTo>
                    <a:pt x="436" y="1251"/>
                    <a:pt x="438" y="1248"/>
                    <a:pt x="441" y="1247"/>
                  </a:cubicBezTo>
                  <a:cubicBezTo>
                    <a:pt x="442" y="1244"/>
                    <a:pt x="443" y="1244"/>
                    <a:pt x="443" y="1244"/>
                  </a:cubicBezTo>
                  <a:cubicBezTo>
                    <a:pt x="458" y="1210"/>
                    <a:pt x="462" y="1203"/>
                    <a:pt x="462" y="1203"/>
                  </a:cubicBezTo>
                  <a:cubicBezTo>
                    <a:pt x="462" y="1203"/>
                    <a:pt x="506" y="1082"/>
                    <a:pt x="586" y="914"/>
                  </a:cubicBezTo>
                  <a:cubicBezTo>
                    <a:pt x="667" y="747"/>
                    <a:pt x="794" y="535"/>
                    <a:pt x="976" y="379"/>
                  </a:cubicBezTo>
                  <a:cubicBezTo>
                    <a:pt x="1154" y="219"/>
                    <a:pt x="1383" y="131"/>
                    <a:pt x="1562" y="128"/>
                  </a:cubicBezTo>
                  <a:cubicBezTo>
                    <a:pt x="1573" y="128"/>
                    <a:pt x="1583" y="128"/>
                    <a:pt x="1592" y="128"/>
                  </a:cubicBezTo>
                  <a:cubicBezTo>
                    <a:pt x="1733" y="128"/>
                    <a:pt x="1829" y="166"/>
                    <a:pt x="1861" y="166"/>
                  </a:cubicBezTo>
                  <a:cubicBezTo>
                    <a:pt x="1866" y="166"/>
                    <a:pt x="1870" y="165"/>
                    <a:pt x="1871" y="162"/>
                  </a:cubicBezTo>
                  <a:cubicBezTo>
                    <a:pt x="1883" y="148"/>
                    <a:pt x="1779" y="43"/>
                    <a:pt x="1569" y="10"/>
                  </a:cubicBezTo>
                  <a:cubicBezTo>
                    <a:pt x="1534" y="4"/>
                    <a:pt x="1496" y="0"/>
                    <a:pt x="145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8529;p73">
              <a:extLst>
                <a:ext uri="{FF2B5EF4-FFF2-40B4-BE49-F238E27FC236}">
                  <a16:creationId xmlns:a16="http://schemas.microsoft.com/office/drawing/2014/main" id="{A5C0790F-9382-FD0E-8785-0539C60B5377}"/>
                </a:ext>
              </a:extLst>
            </p:cNvPr>
            <p:cNvSpPr/>
            <p:nvPr/>
          </p:nvSpPr>
          <p:spPr>
            <a:xfrm>
              <a:off x="508275" y="3909375"/>
              <a:ext cx="505600" cy="562500"/>
            </a:xfrm>
            <a:custGeom>
              <a:avLst/>
              <a:gdLst/>
              <a:ahLst/>
              <a:cxnLst/>
              <a:rect l="l" t="t" r="r" b="b"/>
              <a:pathLst>
                <a:path w="20224" h="22500" extrusionOk="0">
                  <a:moveTo>
                    <a:pt x="9816" y="1"/>
                  </a:moveTo>
                  <a:cubicBezTo>
                    <a:pt x="5201" y="1"/>
                    <a:pt x="1" y="4575"/>
                    <a:pt x="980" y="9673"/>
                  </a:cubicBezTo>
                  <a:cubicBezTo>
                    <a:pt x="1161" y="10614"/>
                    <a:pt x="1466" y="11532"/>
                    <a:pt x="1571" y="12487"/>
                  </a:cubicBezTo>
                  <a:cubicBezTo>
                    <a:pt x="1646" y="13179"/>
                    <a:pt x="1689" y="13931"/>
                    <a:pt x="1769" y="14689"/>
                  </a:cubicBezTo>
                  <a:cubicBezTo>
                    <a:pt x="1925" y="16192"/>
                    <a:pt x="2226" y="17716"/>
                    <a:pt x="3209" y="18813"/>
                  </a:cubicBezTo>
                  <a:cubicBezTo>
                    <a:pt x="4089" y="19794"/>
                    <a:pt x="4865" y="20555"/>
                    <a:pt x="6090" y="21130"/>
                  </a:cubicBezTo>
                  <a:cubicBezTo>
                    <a:pt x="7584" y="21831"/>
                    <a:pt x="9215" y="22498"/>
                    <a:pt x="10889" y="22500"/>
                  </a:cubicBezTo>
                  <a:cubicBezTo>
                    <a:pt x="10891" y="22500"/>
                    <a:pt x="10893" y="22500"/>
                    <a:pt x="10895" y="22500"/>
                  </a:cubicBezTo>
                  <a:cubicBezTo>
                    <a:pt x="12621" y="22500"/>
                    <a:pt x="14496" y="21336"/>
                    <a:pt x="15969" y="20527"/>
                  </a:cubicBezTo>
                  <a:cubicBezTo>
                    <a:pt x="16924" y="20000"/>
                    <a:pt x="17932" y="19493"/>
                    <a:pt x="18469" y="18513"/>
                  </a:cubicBezTo>
                  <a:cubicBezTo>
                    <a:pt x="18970" y="17600"/>
                    <a:pt x="19178" y="16561"/>
                    <a:pt x="19375" y="15550"/>
                  </a:cubicBezTo>
                  <a:cubicBezTo>
                    <a:pt x="19512" y="14846"/>
                    <a:pt x="19617" y="14077"/>
                    <a:pt x="19620" y="13354"/>
                  </a:cubicBezTo>
                  <a:cubicBezTo>
                    <a:pt x="19624" y="12742"/>
                    <a:pt x="19653" y="12156"/>
                    <a:pt x="19728" y="11546"/>
                  </a:cubicBezTo>
                  <a:cubicBezTo>
                    <a:pt x="19908" y="10141"/>
                    <a:pt x="20224" y="8722"/>
                    <a:pt x="20059" y="7300"/>
                  </a:cubicBezTo>
                  <a:cubicBezTo>
                    <a:pt x="19889" y="5853"/>
                    <a:pt x="18992" y="4369"/>
                    <a:pt x="18042" y="3320"/>
                  </a:cubicBezTo>
                  <a:cubicBezTo>
                    <a:pt x="16027" y="1098"/>
                    <a:pt x="13001" y="150"/>
                    <a:pt x="10156" y="9"/>
                  </a:cubicBezTo>
                  <a:cubicBezTo>
                    <a:pt x="10043" y="4"/>
                    <a:pt x="9929" y="1"/>
                    <a:pt x="9816"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8530;p73">
              <a:extLst>
                <a:ext uri="{FF2B5EF4-FFF2-40B4-BE49-F238E27FC236}">
                  <a16:creationId xmlns:a16="http://schemas.microsoft.com/office/drawing/2014/main" id="{FF8306E3-3A20-72E4-0317-0DE991189B0E}"/>
                </a:ext>
              </a:extLst>
            </p:cNvPr>
            <p:cNvSpPr/>
            <p:nvPr/>
          </p:nvSpPr>
          <p:spPr>
            <a:xfrm>
              <a:off x="508250" y="3909375"/>
              <a:ext cx="505600" cy="562500"/>
            </a:xfrm>
            <a:custGeom>
              <a:avLst/>
              <a:gdLst/>
              <a:ahLst/>
              <a:cxnLst/>
              <a:rect l="l" t="t" r="r" b="b"/>
              <a:pathLst>
                <a:path w="20224" h="22500" extrusionOk="0">
                  <a:moveTo>
                    <a:pt x="9815" y="1"/>
                  </a:moveTo>
                  <a:cubicBezTo>
                    <a:pt x="5199" y="1"/>
                    <a:pt x="0" y="4575"/>
                    <a:pt x="980" y="9673"/>
                  </a:cubicBezTo>
                  <a:cubicBezTo>
                    <a:pt x="1161" y="10614"/>
                    <a:pt x="1465" y="11532"/>
                    <a:pt x="1570" y="12487"/>
                  </a:cubicBezTo>
                  <a:cubicBezTo>
                    <a:pt x="1647" y="13179"/>
                    <a:pt x="1690" y="13931"/>
                    <a:pt x="1770" y="14689"/>
                  </a:cubicBezTo>
                  <a:cubicBezTo>
                    <a:pt x="1926" y="16192"/>
                    <a:pt x="2227" y="17716"/>
                    <a:pt x="3210" y="18813"/>
                  </a:cubicBezTo>
                  <a:cubicBezTo>
                    <a:pt x="4090" y="19794"/>
                    <a:pt x="4866" y="20555"/>
                    <a:pt x="6091" y="21130"/>
                  </a:cubicBezTo>
                  <a:cubicBezTo>
                    <a:pt x="7585" y="21831"/>
                    <a:pt x="9216" y="22498"/>
                    <a:pt x="10890" y="22500"/>
                  </a:cubicBezTo>
                  <a:cubicBezTo>
                    <a:pt x="10892" y="22500"/>
                    <a:pt x="10895" y="22500"/>
                    <a:pt x="10897" y="22500"/>
                  </a:cubicBezTo>
                  <a:cubicBezTo>
                    <a:pt x="12623" y="22500"/>
                    <a:pt x="14581" y="21478"/>
                    <a:pt x="16053" y="20668"/>
                  </a:cubicBezTo>
                  <a:cubicBezTo>
                    <a:pt x="17008" y="20141"/>
                    <a:pt x="17932" y="19493"/>
                    <a:pt x="18468" y="18513"/>
                  </a:cubicBezTo>
                  <a:cubicBezTo>
                    <a:pt x="18968" y="17600"/>
                    <a:pt x="19177" y="16561"/>
                    <a:pt x="19374" y="15550"/>
                  </a:cubicBezTo>
                  <a:cubicBezTo>
                    <a:pt x="19512" y="14846"/>
                    <a:pt x="19616" y="14077"/>
                    <a:pt x="19620" y="13354"/>
                  </a:cubicBezTo>
                  <a:cubicBezTo>
                    <a:pt x="19623" y="12742"/>
                    <a:pt x="19651" y="12156"/>
                    <a:pt x="19728" y="11546"/>
                  </a:cubicBezTo>
                  <a:cubicBezTo>
                    <a:pt x="19907" y="10141"/>
                    <a:pt x="20223" y="8722"/>
                    <a:pt x="20057" y="7300"/>
                  </a:cubicBezTo>
                  <a:cubicBezTo>
                    <a:pt x="19889" y="5853"/>
                    <a:pt x="18992" y="4369"/>
                    <a:pt x="18041" y="3320"/>
                  </a:cubicBezTo>
                  <a:cubicBezTo>
                    <a:pt x="16027" y="1098"/>
                    <a:pt x="13001" y="150"/>
                    <a:pt x="10155" y="9"/>
                  </a:cubicBezTo>
                  <a:cubicBezTo>
                    <a:pt x="10042" y="4"/>
                    <a:pt x="9929" y="1"/>
                    <a:pt x="9815"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8531;p73">
              <a:extLst>
                <a:ext uri="{FF2B5EF4-FFF2-40B4-BE49-F238E27FC236}">
                  <a16:creationId xmlns:a16="http://schemas.microsoft.com/office/drawing/2014/main" id="{A44D40CE-EF8D-E976-A817-34E4DD27426D}"/>
                </a:ext>
              </a:extLst>
            </p:cNvPr>
            <p:cNvSpPr/>
            <p:nvPr/>
          </p:nvSpPr>
          <p:spPr>
            <a:xfrm>
              <a:off x="527750" y="4075150"/>
              <a:ext cx="459400" cy="396725"/>
            </a:xfrm>
            <a:custGeom>
              <a:avLst/>
              <a:gdLst/>
              <a:ahLst/>
              <a:cxnLst/>
              <a:rect l="l" t="t" r="r" b="b"/>
              <a:pathLst>
                <a:path w="18376" h="15869" extrusionOk="0">
                  <a:moveTo>
                    <a:pt x="325" y="0"/>
                  </a:moveTo>
                  <a:lnTo>
                    <a:pt x="325" y="0"/>
                  </a:lnTo>
                  <a:cubicBezTo>
                    <a:pt x="64" y="968"/>
                    <a:pt x="0" y="1993"/>
                    <a:pt x="201" y="3041"/>
                  </a:cubicBezTo>
                  <a:cubicBezTo>
                    <a:pt x="382" y="3982"/>
                    <a:pt x="687" y="4900"/>
                    <a:pt x="792" y="5855"/>
                  </a:cubicBezTo>
                  <a:cubicBezTo>
                    <a:pt x="869" y="6548"/>
                    <a:pt x="911" y="7300"/>
                    <a:pt x="990" y="8058"/>
                  </a:cubicBezTo>
                  <a:cubicBezTo>
                    <a:pt x="1146" y="9561"/>
                    <a:pt x="1447" y="11085"/>
                    <a:pt x="2430" y="12182"/>
                  </a:cubicBezTo>
                  <a:cubicBezTo>
                    <a:pt x="3310" y="13163"/>
                    <a:pt x="4086" y="13924"/>
                    <a:pt x="5311" y="14499"/>
                  </a:cubicBezTo>
                  <a:cubicBezTo>
                    <a:pt x="6805" y="15200"/>
                    <a:pt x="8436" y="15867"/>
                    <a:pt x="10110" y="15869"/>
                  </a:cubicBezTo>
                  <a:cubicBezTo>
                    <a:pt x="10112" y="15869"/>
                    <a:pt x="10115" y="15869"/>
                    <a:pt x="10117" y="15869"/>
                  </a:cubicBezTo>
                  <a:cubicBezTo>
                    <a:pt x="11843" y="15869"/>
                    <a:pt x="13801" y="14847"/>
                    <a:pt x="15273" y="14037"/>
                  </a:cubicBezTo>
                  <a:cubicBezTo>
                    <a:pt x="16228" y="13510"/>
                    <a:pt x="17152" y="12862"/>
                    <a:pt x="17688" y="11882"/>
                  </a:cubicBezTo>
                  <a:cubicBezTo>
                    <a:pt x="18016" y="11282"/>
                    <a:pt x="18219" y="10629"/>
                    <a:pt x="18376" y="9964"/>
                  </a:cubicBezTo>
                  <a:lnTo>
                    <a:pt x="18376" y="9964"/>
                  </a:lnTo>
                  <a:cubicBezTo>
                    <a:pt x="18229" y="10522"/>
                    <a:pt x="18043" y="11070"/>
                    <a:pt x="17765" y="11578"/>
                  </a:cubicBezTo>
                  <a:cubicBezTo>
                    <a:pt x="17227" y="12559"/>
                    <a:pt x="16305" y="13210"/>
                    <a:pt x="15348" y="13734"/>
                  </a:cubicBezTo>
                  <a:cubicBezTo>
                    <a:pt x="13874" y="14544"/>
                    <a:pt x="11917" y="15567"/>
                    <a:pt x="10190" y="15567"/>
                  </a:cubicBezTo>
                  <a:cubicBezTo>
                    <a:pt x="10189" y="15567"/>
                    <a:pt x="10188" y="15567"/>
                    <a:pt x="10187" y="15567"/>
                  </a:cubicBezTo>
                  <a:cubicBezTo>
                    <a:pt x="8510" y="15564"/>
                    <a:pt x="6881" y="14898"/>
                    <a:pt x="5388" y="14196"/>
                  </a:cubicBezTo>
                  <a:cubicBezTo>
                    <a:pt x="4161" y="13623"/>
                    <a:pt x="3388" y="12860"/>
                    <a:pt x="2507" y="11880"/>
                  </a:cubicBezTo>
                  <a:cubicBezTo>
                    <a:pt x="1524" y="10784"/>
                    <a:pt x="1222" y="9261"/>
                    <a:pt x="1065" y="7755"/>
                  </a:cubicBezTo>
                  <a:cubicBezTo>
                    <a:pt x="985" y="6998"/>
                    <a:pt x="943" y="6245"/>
                    <a:pt x="869" y="5553"/>
                  </a:cubicBezTo>
                  <a:cubicBezTo>
                    <a:pt x="763" y="4598"/>
                    <a:pt x="459" y="3680"/>
                    <a:pt x="278" y="2737"/>
                  </a:cubicBezTo>
                  <a:cubicBezTo>
                    <a:pt x="97" y="1798"/>
                    <a:pt x="130" y="877"/>
                    <a:pt x="325"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8532;p73">
              <a:extLst>
                <a:ext uri="{FF2B5EF4-FFF2-40B4-BE49-F238E27FC236}">
                  <a16:creationId xmlns:a16="http://schemas.microsoft.com/office/drawing/2014/main" id="{18A9E9EE-3ACD-9393-B91B-FDF2319579C1}"/>
                </a:ext>
              </a:extLst>
            </p:cNvPr>
            <p:cNvSpPr/>
            <p:nvPr/>
          </p:nvSpPr>
          <p:spPr>
            <a:xfrm>
              <a:off x="670775" y="4061325"/>
              <a:ext cx="186850" cy="123550"/>
            </a:xfrm>
            <a:custGeom>
              <a:avLst/>
              <a:gdLst/>
              <a:ahLst/>
              <a:cxnLst/>
              <a:rect l="l" t="t" r="r" b="b"/>
              <a:pathLst>
                <a:path w="7474" h="4942" extrusionOk="0">
                  <a:moveTo>
                    <a:pt x="1896" y="206"/>
                  </a:moveTo>
                  <a:cubicBezTo>
                    <a:pt x="1896" y="206"/>
                    <a:pt x="0" y="866"/>
                    <a:pt x="1737" y="3124"/>
                  </a:cubicBezTo>
                  <a:cubicBezTo>
                    <a:pt x="3135" y="4942"/>
                    <a:pt x="3953" y="4593"/>
                    <a:pt x="4591" y="4496"/>
                  </a:cubicBezTo>
                  <a:cubicBezTo>
                    <a:pt x="5752" y="4318"/>
                    <a:pt x="7473" y="3283"/>
                    <a:pt x="7345" y="1682"/>
                  </a:cubicBezTo>
                  <a:cubicBezTo>
                    <a:pt x="7219" y="79"/>
                    <a:pt x="4310" y="1"/>
                    <a:pt x="1896" y="206"/>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8533;p73">
              <a:extLst>
                <a:ext uri="{FF2B5EF4-FFF2-40B4-BE49-F238E27FC236}">
                  <a16:creationId xmlns:a16="http://schemas.microsoft.com/office/drawing/2014/main" id="{5A9B0F6C-283C-993E-DA68-7A8E0957F36C}"/>
                </a:ext>
              </a:extLst>
            </p:cNvPr>
            <p:cNvSpPr/>
            <p:nvPr/>
          </p:nvSpPr>
          <p:spPr>
            <a:xfrm>
              <a:off x="826875" y="4130775"/>
              <a:ext cx="151550" cy="160750"/>
            </a:xfrm>
            <a:custGeom>
              <a:avLst/>
              <a:gdLst/>
              <a:ahLst/>
              <a:cxnLst/>
              <a:rect l="l" t="t" r="r" b="b"/>
              <a:pathLst>
                <a:path w="6062" h="6430" extrusionOk="0">
                  <a:moveTo>
                    <a:pt x="1106" y="5180"/>
                  </a:moveTo>
                  <a:cubicBezTo>
                    <a:pt x="1106" y="5180"/>
                    <a:pt x="1" y="1495"/>
                    <a:pt x="2187" y="747"/>
                  </a:cubicBezTo>
                  <a:cubicBezTo>
                    <a:pt x="4375" y="0"/>
                    <a:pt x="6062" y="2665"/>
                    <a:pt x="5870" y="3430"/>
                  </a:cubicBezTo>
                  <a:cubicBezTo>
                    <a:pt x="5675" y="4198"/>
                    <a:pt x="4550" y="6430"/>
                    <a:pt x="1106" y="51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8534;p73">
              <a:extLst>
                <a:ext uri="{FF2B5EF4-FFF2-40B4-BE49-F238E27FC236}">
                  <a16:creationId xmlns:a16="http://schemas.microsoft.com/office/drawing/2014/main" id="{4DD351CF-5AFE-A7D2-FC43-AA2E05A69318}"/>
                </a:ext>
              </a:extLst>
            </p:cNvPr>
            <p:cNvSpPr/>
            <p:nvPr/>
          </p:nvSpPr>
          <p:spPr>
            <a:xfrm>
              <a:off x="844075" y="4167575"/>
              <a:ext cx="131125" cy="117925"/>
            </a:xfrm>
            <a:custGeom>
              <a:avLst/>
              <a:gdLst/>
              <a:ahLst/>
              <a:cxnLst/>
              <a:rect l="l" t="t" r="r" b="b"/>
              <a:pathLst>
                <a:path w="5245" h="4717" extrusionOk="0">
                  <a:moveTo>
                    <a:pt x="2294" y="1"/>
                  </a:moveTo>
                  <a:cubicBezTo>
                    <a:pt x="2030" y="1"/>
                    <a:pt x="1753" y="44"/>
                    <a:pt x="1467" y="142"/>
                  </a:cubicBezTo>
                  <a:cubicBezTo>
                    <a:pt x="600" y="438"/>
                    <a:pt x="187" y="1245"/>
                    <a:pt x="93" y="2134"/>
                  </a:cubicBezTo>
                  <a:cubicBezTo>
                    <a:pt x="0" y="3013"/>
                    <a:pt x="161" y="3682"/>
                    <a:pt x="544" y="4119"/>
                  </a:cubicBezTo>
                  <a:cubicBezTo>
                    <a:pt x="891" y="4512"/>
                    <a:pt x="1417" y="4716"/>
                    <a:pt x="2097" y="4716"/>
                  </a:cubicBezTo>
                  <a:cubicBezTo>
                    <a:pt x="2309" y="4716"/>
                    <a:pt x="2536" y="4696"/>
                    <a:pt x="2778" y="4656"/>
                  </a:cubicBezTo>
                  <a:cubicBezTo>
                    <a:pt x="3842" y="4477"/>
                    <a:pt x="4800" y="3678"/>
                    <a:pt x="5078" y="2582"/>
                  </a:cubicBezTo>
                  <a:cubicBezTo>
                    <a:pt x="5245" y="1914"/>
                    <a:pt x="4046" y="1"/>
                    <a:pt x="22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8535;p73">
              <a:extLst>
                <a:ext uri="{FF2B5EF4-FFF2-40B4-BE49-F238E27FC236}">
                  <a16:creationId xmlns:a16="http://schemas.microsoft.com/office/drawing/2014/main" id="{7C3A6722-DF43-1F1B-2BBB-87346C4879B1}"/>
                </a:ext>
              </a:extLst>
            </p:cNvPr>
            <p:cNvSpPr/>
            <p:nvPr/>
          </p:nvSpPr>
          <p:spPr>
            <a:xfrm>
              <a:off x="839625" y="4176050"/>
              <a:ext cx="105050" cy="93550"/>
            </a:xfrm>
            <a:custGeom>
              <a:avLst/>
              <a:gdLst/>
              <a:ahLst/>
              <a:cxnLst/>
              <a:rect l="l" t="t" r="r" b="b"/>
              <a:pathLst>
                <a:path w="4202" h="3742" extrusionOk="0">
                  <a:moveTo>
                    <a:pt x="2137" y="1"/>
                  </a:moveTo>
                  <a:cubicBezTo>
                    <a:pt x="1874" y="1"/>
                    <a:pt x="1606" y="58"/>
                    <a:pt x="1350" y="179"/>
                  </a:cubicBezTo>
                  <a:cubicBezTo>
                    <a:pt x="418" y="619"/>
                    <a:pt x="1" y="1732"/>
                    <a:pt x="416" y="2666"/>
                  </a:cubicBezTo>
                  <a:cubicBezTo>
                    <a:pt x="718" y="3344"/>
                    <a:pt x="1372" y="3741"/>
                    <a:pt x="2065" y="3741"/>
                  </a:cubicBezTo>
                  <a:cubicBezTo>
                    <a:pt x="2328" y="3741"/>
                    <a:pt x="2597" y="3684"/>
                    <a:pt x="2855" y="3562"/>
                  </a:cubicBezTo>
                  <a:cubicBezTo>
                    <a:pt x="3783" y="3124"/>
                    <a:pt x="4201" y="2010"/>
                    <a:pt x="3787" y="1076"/>
                  </a:cubicBezTo>
                  <a:cubicBezTo>
                    <a:pt x="3486" y="399"/>
                    <a:pt x="2830" y="1"/>
                    <a:pt x="21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8536;p73">
              <a:extLst>
                <a:ext uri="{FF2B5EF4-FFF2-40B4-BE49-F238E27FC236}">
                  <a16:creationId xmlns:a16="http://schemas.microsoft.com/office/drawing/2014/main" id="{5BC578C5-3D3C-67A5-D54C-4C848F40FEED}"/>
                </a:ext>
              </a:extLst>
            </p:cNvPr>
            <p:cNvSpPr/>
            <p:nvPr/>
          </p:nvSpPr>
          <p:spPr>
            <a:xfrm>
              <a:off x="858200" y="4192825"/>
              <a:ext cx="66500" cy="59575"/>
            </a:xfrm>
            <a:custGeom>
              <a:avLst/>
              <a:gdLst/>
              <a:ahLst/>
              <a:cxnLst/>
              <a:rect l="l" t="t" r="r" b="b"/>
              <a:pathLst>
                <a:path w="2660" h="2383" extrusionOk="0">
                  <a:moveTo>
                    <a:pt x="1350" y="1"/>
                  </a:moveTo>
                  <a:cubicBezTo>
                    <a:pt x="1184" y="1"/>
                    <a:pt x="1015" y="37"/>
                    <a:pt x="853" y="113"/>
                  </a:cubicBezTo>
                  <a:cubicBezTo>
                    <a:pt x="262" y="392"/>
                    <a:pt x="1" y="1102"/>
                    <a:pt x="262" y="1696"/>
                  </a:cubicBezTo>
                  <a:cubicBezTo>
                    <a:pt x="454" y="2128"/>
                    <a:pt x="871" y="2382"/>
                    <a:pt x="1311" y="2382"/>
                  </a:cubicBezTo>
                  <a:cubicBezTo>
                    <a:pt x="1476" y="2382"/>
                    <a:pt x="1646" y="2346"/>
                    <a:pt x="1807" y="2269"/>
                  </a:cubicBezTo>
                  <a:cubicBezTo>
                    <a:pt x="2396" y="1990"/>
                    <a:pt x="2660" y="1282"/>
                    <a:pt x="2396" y="685"/>
                  </a:cubicBezTo>
                  <a:cubicBezTo>
                    <a:pt x="2206" y="253"/>
                    <a:pt x="1790" y="1"/>
                    <a:pt x="135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8537;p73">
              <a:extLst>
                <a:ext uri="{FF2B5EF4-FFF2-40B4-BE49-F238E27FC236}">
                  <a16:creationId xmlns:a16="http://schemas.microsoft.com/office/drawing/2014/main" id="{B535A8A3-94E8-3BBC-2215-32EE95579CFC}"/>
                </a:ext>
              </a:extLst>
            </p:cNvPr>
            <p:cNvSpPr/>
            <p:nvPr/>
          </p:nvSpPr>
          <p:spPr>
            <a:xfrm>
              <a:off x="844350" y="4167550"/>
              <a:ext cx="131525" cy="111875"/>
            </a:xfrm>
            <a:custGeom>
              <a:avLst/>
              <a:gdLst/>
              <a:ahLst/>
              <a:cxnLst/>
              <a:rect l="l" t="t" r="r" b="b"/>
              <a:pathLst>
                <a:path w="5261" h="4475" extrusionOk="0">
                  <a:moveTo>
                    <a:pt x="2285" y="0"/>
                  </a:moveTo>
                  <a:cubicBezTo>
                    <a:pt x="2021" y="0"/>
                    <a:pt x="1744" y="44"/>
                    <a:pt x="1457" y="142"/>
                  </a:cubicBezTo>
                  <a:cubicBezTo>
                    <a:pt x="179" y="579"/>
                    <a:pt x="1" y="1934"/>
                    <a:pt x="75" y="2989"/>
                  </a:cubicBezTo>
                  <a:cubicBezTo>
                    <a:pt x="140" y="2579"/>
                    <a:pt x="254" y="2145"/>
                    <a:pt x="449" y="1752"/>
                  </a:cubicBezTo>
                  <a:cubicBezTo>
                    <a:pt x="781" y="1081"/>
                    <a:pt x="1398" y="715"/>
                    <a:pt x="2116" y="715"/>
                  </a:cubicBezTo>
                  <a:cubicBezTo>
                    <a:pt x="2765" y="715"/>
                    <a:pt x="3497" y="1014"/>
                    <a:pt x="4174" y="1658"/>
                  </a:cubicBezTo>
                  <a:cubicBezTo>
                    <a:pt x="5260" y="2688"/>
                    <a:pt x="4049" y="3938"/>
                    <a:pt x="3413" y="4475"/>
                  </a:cubicBezTo>
                  <a:cubicBezTo>
                    <a:pt x="4499" y="4028"/>
                    <a:pt x="4953" y="3040"/>
                    <a:pt x="5068" y="2582"/>
                  </a:cubicBezTo>
                  <a:cubicBezTo>
                    <a:pt x="5235" y="1914"/>
                    <a:pt x="4036" y="0"/>
                    <a:pt x="22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8538;p73">
              <a:extLst>
                <a:ext uri="{FF2B5EF4-FFF2-40B4-BE49-F238E27FC236}">
                  <a16:creationId xmlns:a16="http://schemas.microsoft.com/office/drawing/2014/main" id="{9E00AD30-4437-8A3F-1C77-AEA5934F378B}"/>
                </a:ext>
              </a:extLst>
            </p:cNvPr>
            <p:cNvSpPr/>
            <p:nvPr/>
          </p:nvSpPr>
          <p:spPr>
            <a:xfrm>
              <a:off x="843750" y="4160275"/>
              <a:ext cx="133125" cy="128275"/>
            </a:xfrm>
            <a:custGeom>
              <a:avLst/>
              <a:gdLst/>
              <a:ahLst/>
              <a:cxnLst/>
              <a:rect l="l" t="t" r="r" b="b"/>
              <a:pathLst>
                <a:path w="5325" h="5131" extrusionOk="0">
                  <a:moveTo>
                    <a:pt x="2433" y="0"/>
                  </a:moveTo>
                  <a:cubicBezTo>
                    <a:pt x="2303" y="0"/>
                    <a:pt x="2182" y="3"/>
                    <a:pt x="2058" y="3"/>
                  </a:cubicBezTo>
                  <a:cubicBezTo>
                    <a:pt x="1892" y="30"/>
                    <a:pt x="1729" y="46"/>
                    <a:pt x="1574" y="91"/>
                  </a:cubicBezTo>
                  <a:cubicBezTo>
                    <a:pt x="1497" y="120"/>
                    <a:pt x="1420" y="148"/>
                    <a:pt x="1344" y="174"/>
                  </a:cubicBezTo>
                  <a:lnTo>
                    <a:pt x="1232" y="219"/>
                  </a:lnTo>
                  <a:lnTo>
                    <a:pt x="1127" y="279"/>
                  </a:lnTo>
                  <a:cubicBezTo>
                    <a:pt x="1057" y="320"/>
                    <a:pt x="990" y="362"/>
                    <a:pt x="922" y="400"/>
                  </a:cubicBezTo>
                  <a:cubicBezTo>
                    <a:pt x="860" y="451"/>
                    <a:pt x="799" y="504"/>
                    <a:pt x="741" y="557"/>
                  </a:cubicBezTo>
                  <a:cubicBezTo>
                    <a:pt x="712" y="584"/>
                    <a:pt x="684" y="611"/>
                    <a:pt x="654" y="635"/>
                  </a:cubicBezTo>
                  <a:cubicBezTo>
                    <a:pt x="628" y="668"/>
                    <a:pt x="604" y="698"/>
                    <a:pt x="579" y="727"/>
                  </a:cubicBezTo>
                  <a:cubicBezTo>
                    <a:pt x="530" y="790"/>
                    <a:pt x="480" y="847"/>
                    <a:pt x="438" y="910"/>
                  </a:cubicBezTo>
                  <a:cubicBezTo>
                    <a:pt x="271" y="1167"/>
                    <a:pt x="164" y="1439"/>
                    <a:pt x="103" y="1688"/>
                  </a:cubicBezTo>
                  <a:cubicBezTo>
                    <a:pt x="42" y="1937"/>
                    <a:pt x="16" y="2164"/>
                    <a:pt x="11" y="2349"/>
                  </a:cubicBezTo>
                  <a:cubicBezTo>
                    <a:pt x="1" y="2534"/>
                    <a:pt x="15" y="2678"/>
                    <a:pt x="21" y="2776"/>
                  </a:cubicBezTo>
                  <a:cubicBezTo>
                    <a:pt x="23" y="2874"/>
                    <a:pt x="32" y="2924"/>
                    <a:pt x="32" y="2924"/>
                  </a:cubicBezTo>
                  <a:cubicBezTo>
                    <a:pt x="32" y="2924"/>
                    <a:pt x="39" y="2713"/>
                    <a:pt x="113" y="2371"/>
                  </a:cubicBezTo>
                  <a:cubicBezTo>
                    <a:pt x="144" y="2201"/>
                    <a:pt x="207" y="2004"/>
                    <a:pt x="288" y="1792"/>
                  </a:cubicBezTo>
                  <a:cubicBezTo>
                    <a:pt x="376" y="1581"/>
                    <a:pt x="502" y="1371"/>
                    <a:pt x="663" y="1176"/>
                  </a:cubicBezTo>
                  <a:cubicBezTo>
                    <a:pt x="704" y="1130"/>
                    <a:pt x="754" y="1090"/>
                    <a:pt x="798" y="1046"/>
                  </a:cubicBezTo>
                  <a:lnTo>
                    <a:pt x="868" y="981"/>
                  </a:lnTo>
                  <a:lnTo>
                    <a:pt x="946" y="930"/>
                  </a:lnTo>
                  <a:cubicBezTo>
                    <a:pt x="998" y="894"/>
                    <a:pt x="1050" y="858"/>
                    <a:pt x="1105" y="820"/>
                  </a:cubicBezTo>
                  <a:cubicBezTo>
                    <a:pt x="1164" y="794"/>
                    <a:pt x="1225" y="767"/>
                    <a:pt x="1285" y="742"/>
                  </a:cubicBezTo>
                  <a:lnTo>
                    <a:pt x="1376" y="702"/>
                  </a:lnTo>
                  <a:lnTo>
                    <a:pt x="1474" y="678"/>
                  </a:lnTo>
                  <a:cubicBezTo>
                    <a:pt x="1539" y="662"/>
                    <a:pt x="1605" y="646"/>
                    <a:pt x="1673" y="631"/>
                  </a:cubicBezTo>
                  <a:cubicBezTo>
                    <a:pt x="1810" y="612"/>
                    <a:pt x="1952" y="604"/>
                    <a:pt x="2096" y="591"/>
                  </a:cubicBezTo>
                  <a:cubicBezTo>
                    <a:pt x="2241" y="599"/>
                    <a:pt x="2388" y="611"/>
                    <a:pt x="2537" y="619"/>
                  </a:cubicBezTo>
                  <a:cubicBezTo>
                    <a:pt x="2616" y="633"/>
                    <a:pt x="2698" y="646"/>
                    <a:pt x="2778" y="661"/>
                  </a:cubicBezTo>
                  <a:lnTo>
                    <a:pt x="2997" y="710"/>
                  </a:lnTo>
                  <a:cubicBezTo>
                    <a:pt x="3297" y="789"/>
                    <a:pt x="3596" y="917"/>
                    <a:pt x="3867" y="1099"/>
                  </a:cubicBezTo>
                  <a:cubicBezTo>
                    <a:pt x="4141" y="1273"/>
                    <a:pt x="4383" y="1509"/>
                    <a:pt x="4561" y="1786"/>
                  </a:cubicBezTo>
                  <a:cubicBezTo>
                    <a:pt x="4644" y="1927"/>
                    <a:pt x="4719" y="2075"/>
                    <a:pt x="4765" y="2228"/>
                  </a:cubicBezTo>
                  <a:cubicBezTo>
                    <a:pt x="4810" y="2380"/>
                    <a:pt x="4836" y="2539"/>
                    <a:pt x="4836" y="2696"/>
                  </a:cubicBezTo>
                  <a:cubicBezTo>
                    <a:pt x="4828" y="3005"/>
                    <a:pt x="4739" y="3311"/>
                    <a:pt x="4587" y="3561"/>
                  </a:cubicBezTo>
                  <a:cubicBezTo>
                    <a:pt x="4438" y="3813"/>
                    <a:pt x="4255" y="4028"/>
                    <a:pt x="4065" y="4199"/>
                  </a:cubicBezTo>
                  <a:cubicBezTo>
                    <a:pt x="3875" y="4371"/>
                    <a:pt x="3687" y="4512"/>
                    <a:pt x="3517" y="4628"/>
                  </a:cubicBezTo>
                  <a:cubicBezTo>
                    <a:pt x="3427" y="4685"/>
                    <a:pt x="3347" y="4736"/>
                    <a:pt x="3270" y="4784"/>
                  </a:cubicBezTo>
                  <a:cubicBezTo>
                    <a:pt x="3192" y="4828"/>
                    <a:pt x="3121" y="4870"/>
                    <a:pt x="3057" y="4907"/>
                  </a:cubicBezTo>
                  <a:cubicBezTo>
                    <a:pt x="2927" y="4984"/>
                    <a:pt x="2822" y="5033"/>
                    <a:pt x="2754" y="5073"/>
                  </a:cubicBezTo>
                  <a:cubicBezTo>
                    <a:pt x="2682" y="5110"/>
                    <a:pt x="2644" y="5130"/>
                    <a:pt x="2644" y="5130"/>
                  </a:cubicBezTo>
                  <a:cubicBezTo>
                    <a:pt x="2644" y="5130"/>
                    <a:pt x="2687" y="5123"/>
                    <a:pt x="2764" y="5106"/>
                  </a:cubicBezTo>
                  <a:cubicBezTo>
                    <a:pt x="2840" y="5089"/>
                    <a:pt x="2956" y="5076"/>
                    <a:pt x="3098" y="5032"/>
                  </a:cubicBezTo>
                  <a:cubicBezTo>
                    <a:pt x="3169" y="5012"/>
                    <a:pt x="3248" y="4989"/>
                    <a:pt x="3333" y="4964"/>
                  </a:cubicBezTo>
                  <a:cubicBezTo>
                    <a:pt x="3418" y="4935"/>
                    <a:pt x="3509" y="4898"/>
                    <a:pt x="3608" y="4863"/>
                  </a:cubicBezTo>
                  <a:cubicBezTo>
                    <a:pt x="3704" y="4821"/>
                    <a:pt x="3804" y="4771"/>
                    <a:pt x="3915" y="4722"/>
                  </a:cubicBezTo>
                  <a:cubicBezTo>
                    <a:pt x="4020" y="4662"/>
                    <a:pt x="4132" y="4601"/>
                    <a:pt x="4243" y="4522"/>
                  </a:cubicBezTo>
                  <a:cubicBezTo>
                    <a:pt x="4469" y="4373"/>
                    <a:pt x="4704" y="4172"/>
                    <a:pt x="4907" y="3885"/>
                  </a:cubicBezTo>
                  <a:cubicBezTo>
                    <a:pt x="5114" y="3604"/>
                    <a:pt x="5284" y="3210"/>
                    <a:pt x="5312" y="2746"/>
                  </a:cubicBezTo>
                  <a:cubicBezTo>
                    <a:pt x="5324" y="2514"/>
                    <a:pt x="5297" y="2273"/>
                    <a:pt x="5239" y="2044"/>
                  </a:cubicBezTo>
                  <a:cubicBezTo>
                    <a:pt x="5181" y="1815"/>
                    <a:pt x="5084" y="1601"/>
                    <a:pt x="4970" y="1409"/>
                  </a:cubicBezTo>
                  <a:cubicBezTo>
                    <a:pt x="4735" y="1026"/>
                    <a:pt x="4430" y="726"/>
                    <a:pt x="4103" y="511"/>
                  </a:cubicBezTo>
                  <a:cubicBezTo>
                    <a:pt x="3773" y="299"/>
                    <a:pt x="3423" y="158"/>
                    <a:pt x="3077" y="77"/>
                  </a:cubicBezTo>
                  <a:cubicBezTo>
                    <a:pt x="2988" y="58"/>
                    <a:pt x="2899" y="41"/>
                    <a:pt x="2811" y="24"/>
                  </a:cubicBezTo>
                  <a:cubicBezTo>
                    <a:pt x="2728" y="16"/>
                    <a:pt x="2647" y="9"/>
                    <a:pt x="2566" y="1"/>
                  </a:cubicBezTo>
                  <a:cubicBezTo>
                    <a:pt x="2520" y="1"/>
                    <a:pt x="2476" y="0"/>
                    <a:pt x="243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8539;p73">
              <a:extLst>
                <a:ext uri="{FF2B5EF4-FFF2-40B4-BE49-F238E27FC236}">
                  <a16:creationId xmlns:a16="http://schemas.microsoft.com/office/drawing/2014/main" id="{56173204-FAAC-7DDC-D241-D6B92D8825FF}"/>
                </a:ext>
              </a:extLst>
            </p:cNvPr>
            <p:cNvSpPr/>
            <p:nvPr/>
          </p:nvSpPr>
          <p:spPr>
            <a:xfrm>
              <a:off x="847175" y="4233388"/>
              <a:ext cx="36175" cy="37175"/>
            </a:xfrm>
            <a:custGeom>
              <a:avLst/>
              <a:gdLst/>
              <a:ahLst/>
              <a:cxnLst/>
              <a:rect l="l" t="t" r="r" b="b"/>
              <a:pathLst>
                <a:path w="1447" h="1487" extrusionOk="0">
                  <a:moveTo>
                    <a:pt x="722" y="0"/>
                  </a:moveTo>
                  <a:cubicBezTo>
                    <a:pt x="323" y="0"/>
                    <a:pt x="0" y="333"/>
                    <a:pt x="0" y="743"/>
                  </a:cubicBezTo>
                  <a:cubicBezTo>
                    <a:pt x="0" y="1152"/>
                    <a:pt x="325" y="1486"/>
                    <a:pt x="723" y="1486"/>
                  </a:cubicBezTo>
                  <a:cubicBezTo>
                    <a:pt x="724" y="1486"/>
                    <a:pt x="725" y="1486"/>
                    <a:pt x="726" y="1486"/>
                  </a:cubicBezTo>
                  <a:cubicBezTo>
                    <a:pt x="1125" y="1486"/>
                    <a:pt x="1447" y="1155"/>
                    <a:pt x="1447" y="745"/>
                  </a:cubicBezTo>
                  <a:cubicBezTo>
                    <a:pt x="1447" y="333"/>
                    <a:pt x="1123" y="0"/>
                    <a:pt x="725" y="0"/>
                  </a:cubicBezTo>
                  <a:cubicBezTo>
                    <a:pt x="724" y="0"/>
                    <a:pt x="723" y="0"/>
                    <a:pt x="722"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8540;p73">
              <a:extLst>
                <a:ext uri="{FF2B5EF4-FFF2-40B4-BE49-F238E27FC236}">
                  <a16:creationId xmlns:a16="http://schemas.microsoft.com/office/drawing/2014/main" id="{D56B5AAB-6362-4393-BAD4-66E061787256}"/>
                </a:ext>
              </a:extLst>
            </p:cNvPr>
            <p:cNvSpPr/>
            <p:nvPr/>
          </p:nvSpPr>
          <p:spPr>
            <a:xfrm>
              <a:off x="904850" y="4192150"/>
              <a:ext cx="22525" cy="23125"/>
            </a:xfrm>
            <a:custGeom>
              <a:avLst/>
              <a:gdLst/>
              <a:ahLst/>
              <a:cxnLst/>
              <a:rect l="l" t="t" r="r" b="b"/>
              <a:pathLst>
                <a:path w="901" h="925" extrusionOk="0">
                  <a:moveTo>
                    <a:pt x="449" y="0"/>
                  </a:moveTo>
                  <a:cubicBezTo>
                    <a:pt x="201" y="0"/>
                    <a:pt x="1" y="208"/>
                    <a:pt x="1" y="462"/>
                  </a:cubicBezTo>
                  <a:cubicBezTo>
                    <a:pt x="1" y="716"/>
                    <a:pt x="203" y="924"/>
                    <a:pt x="449" y="924"/>
                  </a:cubicBezTo>
                  <a:cubicBezTo>
                    <a:pt x="450" y="924"/>
                    <a:pt x="451" y="924"/>
                    <a:pt x="452" y="924"/>
                  </a:cubicBezTo>
                  <a:cubicBezTo>
                    <a:pt x="700" y="924"/>
                    <a:pt x="900" y="717"/>
                    <a:pt x="900" y="463"/>
                  </a:cubicBezTo>
                  <a:cubicBezTo>
                    <a:pt x="900" y="207"/>
                    <a:pt x="698" y="0"/>
                    <a:pt x="452" y="0"/>
                  </a:cubicBezTo>
                  <a:cubicBezTo>
                    <a:pt x="451" y="0"/>
                    <a:pt x="450" y="0"/>
                    <a:pt x="44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8541;p73">
              <a:extLst>
                <a:ext uri="{FF2B5EF4-FFF2-40B4-BE49-F238E27FC236}">
                  <a16:creationId xmlns:a16="http://schemas.microsoft.com/office/drawing/2014/main" id="{8B45B756-3E38-070E-1A70-1F731657113C}"/>
                </a:ext>
              </a:extLst>
            </p:cNvPr>
            <p:cNvSpPr/>
            <p:nvPr/>
          </p:nvSpPr>
          <p:spPr>
            <a:xfrm>
              <a:off x="570950" y="4138425"/>
              <a:ext cx="150525" cy="152650"/>
            </a:xfrm>
            <a:custGeom>
              <a:avLst/>
              <a:gdLst/>
              <a:ahLst/>
              <a:cxnLst/>
              <a:rect l="l" t="t" r="r" b="b"/>
              <a:pathLst>
                <a:path w="6021" h="6106" extrusionOk="0">
                  <a:moveTo>
                    <a:pt x="4948" y="4867"/>
                  </a:moveTo>
                  <a:cubicBezTo>
                    <a:pt x="4948" y="4867"/>
                    <a:pt x="6020" y="1507"/>
                    <a:pt x="3838" y="753"/>
                  </a:cubicBezTo>
                  <a:cubicBezTo>
                    <a:pt x="1653" y="0"/>
                    <a:pt x="1" y="2336"/>
                    <a:pt x="188" y="3105"/>
                  </a:cubicBezTo>
                  <a:cubicBezTo>
                    <a:pt x="381" y="3872"/>
                    <a:pt x="1499" y="6105"/>
                    <a:pt x="4948" y="486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8542;p73">
              <a:extLst>
                <a:ext uri="{FF2B5EF4-FFF2-40B4-BE49-F238E27FC236}">
                  <a16:creationId xmlns:a16="http://schemas.microsoft.com/office/drawing/2014/main" id="{1BEB19F4-BD6F-5FBC-2054-2B5A8B615531}"/>
                </a:ext>
              </a:extLst>
            </p:cNvPr>
            <p:cNvSpPr/>
            <p:nvPr/>
          </p:nvSpPr>
          <p:spPr>
            <a:xfrm>
              <a:off x="574100" y="4167200"/>
              <a:ext cx="131075" cy="117950"/>
            </a:xfrm>
            <a:custGeom>
              <a:avLst/>
              <a:gdLst/>
              <a:ahLst/>
              <a:cxnLst/>
              <a:rect l="l" t="t" r="r" b="b"/>
              <a:pathLst>
                <a:path w="5243" h="4718" extrusionOk="0">
                  <a:moveTo>
                    <a:pt x="2949" y="1"/>
                  </a:moveTo>
                  <a:cubicBezTo>
                    <a:pt x="1201" y="1"/>
                    <a:pt x="0" y="1906"/>
                    <a:pt x="163" y="2573"/>
                  </a:cubicBezTo>
                  <a:cubicBezTo>
                    <a:pt x="438" y="3672"/>
                    <a:pt x="1393" y="4472"/>
                    <a:pt x="2459" y="4655"/>
                  </a:cubicBezTo>
                  <a:cubicBezTo>
                    <a:pt x="2705" y="4697"/>
                    <a:pt x="2936" y="4718"/>
                    <a:pt x="3152" y="4718"/>
                  </a:cubicBezTo>
                  <a:cubicBezTo>
                    <a:pt x="3826" y="4718"/>
                    <a:pt x="4349" y="4516"/>
                    <a:pt x="4694" y="4124"/>
                  </a:cubicBezTo>
                  <a:cubicBezTo>
                    <a:pt x="5079" y="3689"/>
                    <a:pt x="5242" y="3021"/>
                    <a:pt x="5151" y="2139"/>
                  </a:cubicBezTo>
                  <a:cubicBezTo>
                    <a:pt x="5059" y="1249"/>
                    <a:pt x="4647" y="443"/>
                    <a:pt x="3783" y="144"/>
                  </a:cubicBezTo>
                  <a:cubicBezTo>
                    <a:pt x="3494" y="45"/>
                    <a:pt x="3215" y="1"/>
                    <a:pt x="29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8543;p73">
              <a:extLst>
                <a:ext uri="{FF2B5EF4-FFF2-40B4-BE49-F238E27FC236}">
                  <a16:creationId xmlns:a16="http://schemas.microsoft.com/office/drawing/2014/main" id="{846970D0-9D65-CECC-B2FC-E07EEE2AAFBA}"/>
                </a:ext>
              </a:extLst>
            </p:cNvPr>
            <p:cNvSpPr/>
            <p:nvPr/>
          </p:nvSpPr>
          <p:spPr>
            <a:xfrm>
              <a:off x="604625" y="4177788"/>
              <a:ext cx="105025" cy="93550"/>
            </a:xfrm>
            <a:custGeom>
              <a:avLst/>
              <a:gdLst/>
              <a:ahLst/>
              <a:cxnLst/>
              <a:rect l="l" t="t" r="r" b="b"/>
              <a:pathLst>
                <a:path w="4201" h="3742" extrusionOk="0">
                  <a:moveTo>
                    <a:pt x="2065" y="0"/>
                  </a:moveTo>
                  <a:cubicBezTo>
                    <a:pt x="1375" y="0"/>
                    <a:pt x="720" y="395"/>
                    <a:pt x="419" y="1070"/>
                  </a:cubicBezTo>
                  <a:cubicBezTo>
                    <a:pt x="0" y="2004"/>
                    <a:pt x="416" y="3118"/>
                    <a:pt x="1344" y="3561"/>
                  </a:cubicBezTo>
                  <a:cubicBezTo>
                    <a:pt x="1601" y="3683"/>
                    <a:pt x="1871" y="3742"/>
                    <a:pt x="2136" y="3742"/>
                  </a:cubicBezTo>
                  <a:cubicBezTo>
                    <a:pt x="2827" y="3742"/>
                    <a:pt x="3481" y="3346"/>
                    <a:pt x="3782" y="2671"/>
                  </a:cubicBezTo>
                  <a:cubicBezTo>
                    <a:pt x="4201" y="1739"/>
                    <a:pt x="3786" y="623"/>
                    <a:pt x="2856" y="180"/>
                  </a:cubicBezTo>
                  <a:cubicBezTo>
                    <a:pt x="2599" y="58"/>
                    <a:pt x="2329" y="0"/>
                    <a:pt x="2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8544;p73">
              <a:extLst>
                <a:ext uri="{FF2B5EF4-FFF2-40B4-BE49-F238E27FC236}">
                  <a16:creationId xmlns:a16="http://schemas.microsoft.com/office/drawing/2014/main" id="{71893AB9-2D69-1D60-8771-30764729ABD5}"/>
                </a:ext>
              </a:extLst>
            </p:cNvPr>
            <p:cNvSpPr/>
            <p:nvPr/>
          </p:nvSpPr>
          <p:spPr>
            <a:xfrm>
              <a:off x="624575" y="4192700"/>
              <a:ext cx="67225" cy="59875"/>
            </a:xfrm>
            <a:custGeom>
              <a:avLst/>
              <a:gdLst/>
              <a:ahLst/>
              <a:cxnLst/>
              <a:rect l="l" t="t" r="r" b="b"/>
              <a:pathLst>
                <a:path w="2689" h="2395" extrusionOk="0">
                  <a:moveTo>
                    <a:pt x="1320" y="0"/>
                  </a:moveTo>
                  <a:cubicBezTo>
                    <a:pt x="878" y="0"/>
                    <a:pt x="460" y="252"/>
                    <a:pt x="268" y="684"/>
                  </a:cubicBezTo>
                  <a:cubicBezTo>
                    <a:pt x="1" y="1284"/>
                    <a:pt x="265" y="1995"/>
                    <a:pt x="860" y="2280"/>
                  </a:cubicBezTo>
                  <a:cubicBezTo>
                    <a:pt x="1024" y="2357"/>
                    <a:pt x="1196" y="2394"/>
                    <a:pt x="1364" y="2394"/>
                  </a:cubicBezTo>
                  <a:cubicBezTo>
                    <a:pt x="1807" y="2394"/>
                    <a:pt x="2228" y="2141"/>
                    <a:pt x="2421" y="1708"/>
                  </a:cubicBezTo>
                  <a:cubicBezTo>
                    <a:pt x="2688" y="1110"/>
                    <a:pt x="2422" y="397"/>
                    <a:pt x="1827" y="115"/>
                  </a:cubicBezTo>
                  <a:cubicBezTo>
                    <a:pt x="1662" y="37"/>
                    <a:pt x="1489" y="0"/>
                    <a:pt x="132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8545;p73">
              <a:extLst>
                <a:ext uri="{FF2B5EF4-FFF2-40B4-BE49-F238E27FC236}">
                  <a16:creationId xmlns:a16="http://schemas.microsoft.com/office/drawing/2014/main" id="{02D54223-4AF9-D7B5-B25D-014D8CD3504D}"/>
                </a:ext>
              </a:extLst>
            </p:cNvPr>
            <p:cNvSpPr/>
            <p:nvPr/>
          </p:nvSpPr>
          <p:spPr>
            <a:xfrm>
              <a:off x="573325" y="4167225"/>
              <a:ext cx="131550" cy="111750"/>
            </a:xfrm>
            <a:custGeom>
              <a:avLst/>
              <a:gdLst/>
              <a:ahLst/>
              <a:cxnLst/>
              <a:rect l="l" t="t" r="r" b="b"/>
              <a:pathLst>
                <a:path w="5262" h="4470" extrusionOk="0">
                  <a:moveTo>
                    <a:pt x="2980" y="0"/>
                  </a:moveTo>
                  <a:cubicBezTo>
                    <a:pt x="1231" y="0"/>
                    <a:pt x="30" y="1906"/>
                    <a:pt x="193" y="2573"/>
                  </a:cubicBezTo>
                  <a:cubicBezTo>
                    <a:pt x="308" y="3032"/>
                    <a:pt x="760" y="4021"/>
                    <a:pt x="1844" y="4469"/>
                  </a:cubicBezTo>
                  <a:cubicBezTo>
                    <a:pt x="1208" y="3933"/>
                    <a:pt x="1" y="2680"/>
                    <a:pt x="1090" y="1649"/>
                  </a:cubicBezTo>
                  <a:cubicBezTo>
                    <a:pt x="1767" y="1009"/>
                    <a:pt x="2496" y="712"/>
                    <a:pt x="3144" y="712"/>
                  </a:cubicBezTo>
                  <a:cubicBezTo>
                    <a:pt x="3864" y="712"/>
                    <a:pt x="4483" y="1081"/>
                    <a:pt x="4814" y="1755"/>
                  </a:cubicBezTo>
                  <a:cubicBezTo>
                    <a:pt x="5009" y="2148"/>
                    <a:pt x="5120" y="2582"/>
                    <a:pt x="5186" y="2993"/>
                  </a:cubicBezTo>
                  <a:cubicBezTo>
                    <a:pt x="5262" y="1940"/>
                    <a:pt x="5088" y="583"/>
                    <a:pt x="3813" y="143"/>
                  </a:cubicBezTo>
                  <a:cubicBezTo>
                    <a:pt x="3524" y="44"/>
                    <a:pt x="3246" y="0"/>
                    <a:pt x="298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8546;p73">
              <a:extLst>
                <a:ext uri="{FF2B5EF4-FFF2-40B4-BE49-F238E27FC236}">
                  <a16:creationId xmlns:a16="http://schemas.microsoft.com/office/drawing/2014/main" id="{0B1644EB-CB00-3F1D-DEDC-B2BC0176F566}"/>
                </a:ext>
              </a:extLst>
            </p:cNvPr>
            <p:cNvSpPr/>
            <p:nvPr/>
          </p:nvSpPr>
          <p:spPr>
            <a:xfrm>
              <a:off x="572550" y="4159775"/>
              <a:ext cx="133050" cy="128300"/>
            </a:xfrm>
            <a:custGeom>
              <a:avLst/>
              <a:gdLst/>
              <a:ahLst/>
              <a:cxnLst/>
              <a:rect l="l" t="t" r="r" b="b"/>
              <a:pathLst>
                <a:path w="5322" h="5132" extrusionOk="0">
                  <a:moveTo>
                    <a:pt x="2868" y="1"/>
                  </a:moveTo>
                  <a:cubicBezTo>
                    <a:pt x="2834" y="1"/>
                    <a:pt x="2799" y="1"/>
                    <a:pt x="2763" y="2"/>
                  </a:cubicBezTo>
                  <a:cubicBezTo>
                    <a:pt x="2684" y="7"/>
                    <a:pt x="2601" y="16"/>
                    <a:pt x="2520" y="23"/>
                  </a:cubicBezTo>
                  <a:cubicBezTo>
                    <a:pt x="2430" y="40"/>
                    <a:pt x="2342" y="57"/>
                    <a:pt x="2252" y="76"/>
                  </a:cubicBezTo>
                  <a:cubicBezTo>
                    <a:pt x="1905" y="157"/>
                    <a:pt x="1555" y="296"/>
                    <a:pt x="1225" y="507"/>
                  </a:cubicBezTo>
                  <a:cubicBezTo>
                    <a:pt x="897" y="723"/>
                    <a:pt x="591" y="1022"/>
                    <a:pt x="356" y="1404"/>
                  </a:cubicBezTo>
                  <a:cubicBezTo>
                    <a:pt x="243" y="1599"/>
                    <a:pt x="144" y="1809"/>
                    <a:pt x="86" y="2040"/>
                  </a:cubicBezTo>
                  <a:cubicBezTo>
                    <a:pt x="26" y="2269"/>
                    <a:pt x="1" y="2510"/>
                    <a:pt x="11" y="2740"/>
                  </a:cubicBezTo>
                  <a:cubicBezTo>
                    <a:pt x="38" y="3203"/>
                    <a:pt x="207" y="3600"/>
                    <a:pt x="413" y="3879"/>
                  </a:cubicBezTo>
                  <a:cubicBezTo>
                    <a:pt x="617" y="4168"/>
                    <a:pt x="852" y="4369"/>
                    <a:pt x="1077" y="4520"/>
                  </a:cubicBezTo>
                  <a:cubicBezTo>
                    <a:pt x="1185" y="4599"/>
                    <a:pt x="1297" y="4659"/>
                    <a:pt x="1403" y="4720"/>
                  </a:cubicBezTo>
                  <a:cubicBezTo>
                    <a:pt x="1512" y="4770"/>
                    <a:pt x="1612" y="4823"/>
                    <a:pt x="1710" y="4863"/>
                  </a:cubicBezTo>
                  <a:cubicBezTo>
                    <a:pt x="1808" y="4898"/>
                    <a:pt x="1898" y="4937"/>
                    <a:pt x="1983" y="4966"/>
                  </a:cubicBezTo>
                  <a:cubicBezTo>
                    <a:pt x="2069" y="4989"/>
                    <a:pt x="2147" y="5012"/>
                    <a:pt x="2218" y="5033"/>
                  </a:cubicBezTo>
                  <a:cubicBezTo>
                    <a:pt x="2361" y="5079"/>
                    <a:pt x="2477" y="5090"/>
                    <a:pt x="2553" y="5109"/>
                  </a:cubicBezTo>
                  <a:cubicBezTo>
                    <a:pt x="2628" y="5125"/>
                    <a:pt x="2671" y="5132"/>
                    <a:pt x="2671" y="5132"/>
                  </a:cubicBezTo>
                  <a:cubicBezTo>
                    <a:pt x="2671" y="5132"/>
                    <a:pt x="2634" y="5110"/>
                    <a:pt x="2563" y="5073"/>
                  </a:cubicBezTo>
                  <a:cubicBezTo>
                    <a:pt x="2493" y="5033"/>
                    <a:pt x="2388" y="4984"/>
                    <a:pt x="2258" y="4908"/>
                  </a:cubicBezTo>
                  <a:cubicBezTo>
                    <a:pt x="2194" y="4870"/>
                    <a:pt x="2123" y="4830"/>
                    <a:pt x="2045" y="4784"/>
                  </a:cubicBezTo>
                  <a:cubicBezTo>
                    <a:pt x="1968" y="4734"/>
                    <a:pt x="1887" y="4683"/>
                    <a:pt x="1798" y="4626"/>
                  </a:cubicBezTo>
                  <a:cubicBezTo>
                    <a:pt x="1628" y="4510"/>
                    <a:pt x="1440" y="4369"/>
                    <a:pt x="1253" y="4196"/>
                  </a:cubicBezTo>
                  <a:cubicBezTo>
                    <a:pt x="1064" y="4023"/>
                    <a:pt x="880" y="3808"/>
                    <a:pt x="731" y="3557"/>
                  </a:cubicBezTo>
                  <a:cubicBezTo>
                    <a:pt x="580" y="3307"/>
                    <a:pt x="493" y="3001"/>
                    <a:pt x="485" y="2690"/>
                  </a:cubicBezTo>
                  <a:cubicBezTo>
                    <a:pt x="485" y="2535"/>
                    <a:pt x="513" y="2377"/>
                    <a:pt x="557" y="2225"/>
                  </a:cubicBezTo>
                  <a:cubicBezTo>
                    <a:pt x="606" y="2071"/>
                    <a:pt x="680" y="1923"/>
                    <a:pt x="764" y="1784"/>
                  </a:cubicBezTo>
                  <a:cubicBezTo>
                    <a:pt x="941" y="1506"/>
                    <a:pt x="1185" y="1271"/>
                    <a:pt x="1460" y="1098"/>
                  </a:cubicBezTo>
                  <a:cubicBezTo>
                    <a:pt x="1730" y="915"/>
                    <a:pt x="2029" y="789"/>
                    <a:pt x="2329" y="710"/>
                  </a:cubicBezTo>
                  <a:lnTo>
                    <a:pt x="2549" y="661"/>
                  </a:lnTo>
                  <a:cubicBezTo>
                    <a:pt x="2628" y="646"/>
                    <a:pt x="2709" y="634"/>
                    <a:pt x="2788" y="619"/>
                  </a:cubicBezTo>
                  <a:cubicBezTo>
                    <a:pt x="2937" y="611"/>
                    <a:pt x="3085" y="602"/>
                    <a:pt x="3229" y="592"/>
                  </a:cubicBezTo>
                  <a:cubicBezTo>
                    <a:pt x="3373" y="606"/>
                    <a:pt x="3515" y="614"/>
                    <a:pt x="3653" y="634"/>
                  </a:cubicBezTo>
                  <a:cubicBezTo>
                    <a:pt x="3720" y="649"/>
                    <a:pt x="3786" y="666"/>
                    <a:pt x="3852" y="682"/>
                  </a:cubicBezTo>
                  <a:lnTo>
                    <a:pt x="3951" y="706"/>
                  </a:lnTo>
                  <a:lnTo>
                    <a:pt x="4039" y="747"/>
                  </a:lnTo>
                  <a:cubicBezTo>
                    <a:pt x="4102" y="774"/>
                    <a:pt x="4160" y="802"/>
                    <a:pt x="4218" y="827"/>
                  </a:cubicBezTo>
                  <a:cubicBezTo>
                    <a:pt x="4274" y="866"/>
                    <a:pt x="4325" y="901"/>
                    <a:pt x="4379" y="937"/>
                  </a:cubicBezTo>
                  <a:lnTo>
                    <a:pt x="4457" y="988"/>
                  </a:lnTo>
                  <a:lnTo>
                    <a:pt x="4524" y="1053"/>
                  </a:lnTo>
                  <a:cubicBezTo>
                    <a:pt x="4568" y="1100"/>
                    <a:pt x="4620" y="1139"/>
                    <a:pt x="4660" y="1186"/>
                  </a:cubicBezTo>
                  <a:cubicBezTo>
                    <a:pt x="4818" y="1379"/>
                    <a:pt x="4944" y="1593"/>
                    <a:pt x="5031" y="1802"/>
                  </a:cubicBezTo>
                  <a:cubicBezTo>
                    <a:pt x="5115" y="2013"/>
                    <a:pt x="5176" y="2212"/>
                    <a:pt x="5208" y="2383"/>
                  </a:cubicBezTo>
                  <a:cubicBezTo>
                    <a:pt x="5282" y="2726"/>
                    <a:pt x="5286" y="2937"/>
                    <a:pt x="5286" y="2937"/>
                  </a:cubicBezTo>
                  <a:cubicBezTo>
                    <a:pt x="5286" y="2937"/>
                    <a:pt x="5293" y="2887"/>
                    <a:pt x="5300" y="2780"/>
                  </a:cubicBezTo>
                  <a:cubicBezTo>
                    <a:pt x="5306" y="2682"/>
                    <a:pt x="5321" y="2538"/>
                    <a:pt x="5311" y="2353"/>
                  </a:cubicBezTo>
                  <a:cubicBezTo>
                    <a:pt x="5306" y="2168"/>
                    <a:pt x="5283" y="1942"/>
                    <a:pt x="5220" y="1693"/>
                  </a:cubicBezTo>
                  <a:cubicBezTo>
                    <a:pt x="5161" y="1442"/>
                    <a:pt x="5054" y="1169"/>
                    <a:pt x="4887" y="911"/>
                  </a:cubicBezTo>
                  <a:cubicBezTo>
                    <a:pt x="4845" y="848"/>
                    <a:pt x="4795" y="792"/>
                    <a:pt x="4748" y="730"/>
                  </a:cubicBezTo>
                  <a:cubicBezTo>
                    <a:pt x="4722" y="699"/>
                    <a:pt x="4698" y="669"/>
                    <a:pt x="4672" y="638"/>
                  </a:cubicBezTo>
                  <a:cubicBezTo>
                    <a:pt x="4644" y="612"/>
                    <a:pt x="4615" y="585"/>
                    <a:pt x="4587" y="560"/>
                  </a:cubicBezTo>
                  <a:cubicBezTo>
                    <a:pt x="4529" y="505"/>
                    <a:pt x="4467" y="454"/>
                    <a:pt x="4406" y="403"/>
                  </a:cubicBezTo>
                  <a:cubicBezTo>
                    <a:pt x="4338" y="363"/>
                    <a:pt x="4271" y="322"/>
                    <a:pt x="4201" y="282"/>
                  </a:cubicBezTo>
                  <a:lnTo>
                    <a:pt x="4096" y="221"/>
                  </a:lnTo>
                  <a:lnTo>
                    <a:pt x="3983" y="177"/>
                  </a:lnTo>
                  <a:cubicBezTo>
                    <a:pt x="3909" y="150"/>
                    <a:pt x="3832" y="121"/>
                    <a:pt x="3756" y="93"/>
                  </a:cubicBezTo>
                  <a:cubicBezTo>
                    <a:pt x="3602" y="49"/>
                    <a:pt x="3438" y="33"/>
                    <a:pt x="3272" y="6"/>
                  </a:cubicBezTo>
                  <a:cubicBezTo>
                    <a:pt x="3138" y="5"/>
                    <a:pt x="3009" y="1"/>
                    <a:pt x="286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8547;p73">
              <a:extLst>
                <a:ext uri="{FF2B5EF4-FFF2-40B4-BE49-F238E27FC236}">
                  <a16:creationId xmlns:a16="http://schemas.microsoft.com/office/drawing/2014/main" id="{28F28FA2-E77B-66FC-E163-8C20DFD98D55}"/>
                </a:ext>
              </a:extLst>
            </p:cNvPr>
            <p:cNvSpPr/>
            <p:nvPr/>
          </p:nvSpPr>
          <p:spPr>
            <a:xfrm>
              <a:off x="602025" y="4230925"/>
              <a:ext cx="36200" cy="37200"/>
            </a:xfrm>
            <a:custGeom>
              <a:avLst/>
              <a:gdLst/>
              <a:ahLst/>
              <a:cxnLst/>
              <a:rect l="l" t="t" r="r" b="b"/>
              <a:pathLst>
                <a:path w="1448" h="1488" extrusionOk="0">
                  <a:moveTo>
                    <a:pt x="722" y="1"/>
                  </a:moveTo>
                  <a:cubicBezTo>
                    <a:pt x="323" y="1"/>
                    <a:pt x="0" y="334"/>
                    <a:pt x="0" y="744"/>
                  </a:cubicBezTo>
                  <a:cubicBezTo>
                    <a:pt x="0" y="1153"/>
                    <a:pt x="325" y="1487"/>
                    <a:pt x="723" y="1487"/>
                  </a:cubicBezTo>
                  <a:cubicBezTo>
                    <a:pt x="724" y="1487"/>
                    <a:pt x="725" y="1487"/>
                    <a:pt x="726" y="1487"/>
                  </a:cubicBezTo>
                  <a:cubicBezTo>
                    <a:pt x="1125" y="1487"/>
                    <a:pt x="1448" y="1156"/>
                    <a:pt x="1448" y="745"/>
                  </a:cubicBezTo>
                  <a:cubicBezTo>
                    <a:pt x="1448" y="336"/>
                    <a:pt x="1123" y="1"/>
                    <a:pt x="725" y="1"/>
                  </a:cubicBezTo>
                  <a:cubicBezTo>
                    <a:pt x="724" y="1"/>
                    <a:pt x="723" y="1"/>
                    <a:pt x="72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8548;p73">
              <a:extLst>
                <a:ext uri="{FF2B5EF4-FFF2-40B4-BE49-F238E27FC236}">
                  <a16:creationId xmlns:a16="http://schemas.microsoft.com/office/drawing/2014/main" id="{406D1380-E3F2-8ADA-ECFC-75161E40E1C9}"/>
                </a:ext>
              </a:extLst>
            </p:cNvPr>
            <p:cNvSpPr/>
            <p:nvPr/>
          </p:nvSpPr>
          <p:spPr>
            <a:xfrm>
              <a:off x="670450" y="4199375"/>
              <a:ext cx="22525" cy="23075"/>
            </a:xfrm>
            <a:custGeom>
              <a:avLst/>
              <a:gdLst/>
              <a:ahLst/>
              <a:cxnLst/>
              <a:rect l="l" t="t" r="r" b="b"/>
              <a:pathLst>
                <a:path w="901" h="923" extrusionOk="0">
                  <a:moveTo>
                    <a:pt x="445" y="0"/>
                  </a:moveTo>
                  <a:cubicBezTo>
                    <a:pt x="198" y="0"/>
                    <a:pt x="0" y="209"/>
                    <a:pt x="0" y="460"/>
                  </a:cubicBezTo>
                  <a:cubicBezTo>
                    <a:pt x="0" y="715"/>
                    <a:pt x="201" y="923"/>
                    <a:pt x="449" y="923"/>
                  </a:cubicBezTo>
                  <a:cubicBezTo>
                    <a:pt x="451" y="923"/>
                    <a:pt x="452" y="923"/>
                    <a:pt x="454" y="923"/>
                  </a:cubicBezTo>
                  <a:cubicBezTo>
                    <a:pt x="701" y="923"/>
                    <a:pt x="899" y="715"/>
                    <a:pt x="899" y="463"/>
                  </a:cubicBezTo>
                  <a:cubicBezTo>
                    <a:pt x="900" y="208"/>
                    <a:pt x="699" y="0"/>
                    <a:pt x="450" y="0"/>
                  </a:cubicBezTo>
                  <a:cubicBezTo>
                    <a:pt x="449" y="0"/>
                    <a:pt x="447" y="0"/>
                    <a:pt x="44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8549;p73">
              <a:extLst>
                <a:ext uri="{FF2B5EF4-FFF2-40B4-BE49-F238E27FC236}">
                  <a16:creationId xmlns:a16="http://schemas.microsoft.com/office/drawing/2014/main" id="{AE427843-F709-E049-5463-76246A64603C}"/>
                </a:ext>
              </a:extLst>
            </p:cNvPr>
            <p:cNvSpPr/>
            <p:nvPr/>
          </p:nvSpPr>
          <p:spPr>
            <a:xfrm>
              <a:off x="717850" y="4284450"/>
              <a:ext cx="104050" cy="46575"/>
            </a:xfrm>
            <a:custGeom>
              <a:avLst/>
              <a:gdLst/>
              <a:ahLst/>
              <a:cxnLst/>
              <a:rect l="l" t="t" r="r" b="b"/>
              <a:pathLst>
                <a:path w="4162" h="1863" extrusionOk="0">
                  <a:moveTo>
                    <a:pt x="618" y="4"/>
                  </a:moveTo>
                  <a:cubicBezTo>
                    <a:pt x="618" y="4"/>
                    <a:pt x="1153" y="498"/>
                    <a:pt x="2221" y="590"/>
                  </a:cubicBezTo>
                  <a:cubicBezTo>
                    <a:pt x="3289" y="683"/>
                    <a:pt x="3766" y="1"/>
                    <a:pt x="3766" y="1"/>
                  </a:cubicBezTo>
                  <a:cubicBezTo>
                    <a:pt x="3766" y="1"/>
                    <a:pt x="4161" y="409"/>
                    <a:pt x="3922" y="772"/>
                  </a:cubicBezTo>
                  <a:cubicBezTo>
                    <a:pt x="3684" y="1135"/>
                    <a:pt x="2695" y="1772"/>
                    <a:pt x="2418" y="1816"/>
                  </a:cubicBezTo>
                  <a:cubicBezTo>
                    <a:pt x="2141" y="1863"/>
                    <a:pt x="0" y="967"/>
                    <a:pt x="618" y="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8550;p73">
              <a:extLst>
                <a:ext uri="{FF2B5EF4-FFF2-40B4-BE49-F238E27FC236}">
                  <a16:creationId xmlns:a16="http://schemas.microsoft.com/office/drawing/2014/main" id="{43B0CDA0-3DA9-52C1-D724-A28A6D61C761}"/>
                </a:ext>
              </a:extLst>
            </p:cNvPr>
            <p:cNvSpPr/>
            <p:nvPr/>
          </p:nvSpPr>
          <p:spPr>
            <a:xfrm>
              <a:off x="766000" y="4283575"/>
              <a:ext cx="25725" cy="11375"/>
            </a:xfrm>
            <a:custGeom>
              <a:avLst/>
              <a:gdLst/>
              <a:ahLst/>
              <a:cxnLst/>
              <a:rect l="l" t="t" r="r" b="b"/>
              <a:pathLst>
                <a:path w="1029" h="455" extrusionOk="0">
                  <a:moveTo>
                    <a:pt x="508" y="0"/>
                  </a:moveTo>
                  <a:cubicBezTo>
                    <a:pt x="228" y="0"/>
                    <a:pt x="0" y="101"/>
                    <a:pt x="0" y="227"/>
                  </a:cubicBezTo>
                  <a:cubicBezTo>
                    <a:pt x="0" y="350"/>
                    <a:pt x="230" y="454"/>
                    <a:pt x="514" y="454"/>
                  </a:cubicBezTo>
                  <a:cubicBezTo>
                    <a:pt x="516" y="454"/>
                    <a:pt x="518" y="454"/>
                    <a:pt x="520" y="454"/>
                  </a:cubicBezTo>
                  <a:cubicBezTo>
                    <a:pt x="801" y="454"/>
                    <a:pt x="1028" y="354"/>
                    <a:pt x="1028" y="228"/>
                  </a:cubicBezTo>
                  <a:cubicBezTo>
                    <a:pt x="1028" y="104"/>
                    <a:pt x="799" y="0"/>
                    <a:pt x="514" y="0"/>
                  </a:cubicBezTo>
                  <a:cubicBezTo>
                    <a:pt x="512" y="0"/>
                    <a:pt x="510" y="0"/>
                    <a:pt x="508"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8551;p73">
              <a:extLst>
                <a:ext uri="{FF2B5EF4-FFF2-40B4-BE49-F238E27FC236}">
                  <a16:creationId xmlns:a16="http://schemas.microsoft.com/office/drawing/2014/main" id="{1161AF31-14BB-9552-C865-152986337417}"/>
                </a:ext>
              </a:extLst>
            </p:cNvPr>
            <p:cNvSpPr/>
            <p:nvPr/>
          </p:nvSpPr>
          <p:spPr>
            <a:xfrm>
              <a:off x="744150" y="4298325"/>
              <a:ext cx="20050" cy="15050"/>
            </a:xfrm>
            <a:custGeom>
              <a:avLst/>
              <a:gdLst/>
              <a:ahLst/>
              <a:cxnLst/>
              <a:rect l="l" t="t" r="r" b="b"/>
              <a:pathLst>
                <a:path w="802" h="602" extrusionOk="0">
                  <a:moveTo>
                    <a:pt x="270" y="1"/>
                  </a:moveTo>
                  <a:cubicBezTo>
                    <a:pt x="267" y="1"/>
                    <a:pt x="264" y="1"/>
                    <a:pt x="261" y="1"/>
                  </a:cubicBezTo>
                  <a:cubicBezTo>
                    <a:pt x="120" y="1"/>
                    <a:pt x="0" y="74"/>
                    <a:pt x="9" y="119"/>
                  </a:cubicBezTo>
                  <a:cubicBezTo>
                    <a:pt x="19" y="165"/>
                    <a:pt x="130" y="186"/>
                    <a:pt x="221" y="240"/>
                  </a:cubicBezTo>
                  <a:cubicBezTo>
                    <a:pt x="314" y="291"/>
                    <a:pt x="385" y="361"/>
                    <a:pt x="385" y="361"/>
                  </a:cubicBezTo>
                  <a:cubicBezTo>
                    <a:pt x="385" y="361"/>
                    <a:pt x="474" y="394"/>
                    <a:pt x="561" y="456"/>
                  </a:cubicBezTo>
                  <a:cubicBezTo>
                    <a:pt x="642" y="512"/>
                    <a:pt x="713" y="602"/>
                    <a:pt x="754" y="602"/>
                  </a:cubicBezTo>
                  <a:cubicBezTo>
                    <a:pt x="757" y="602"/>
                    <a:pt x="759" y="601"/>
                    <a:pt x="762" y="600"/>
                  </a:cubicBezTo>
                  <a:cubicBezTo>
                    <a:pt x="802" y="586"/>
                    <a:pt x="790" y="432"/>
                    <a:pt x="718" y="294"/>
                  </a:cubicBezTo>
                  <a:cubicBezTo>
                    <a:pt x="648" y="158"/>
                    <a:pt x="531" y="62"/>
                    <a:pt x="531" y="62"/>
                  </a:cubicBezTo>
                  <a:cubicBezTo>
                    <a:pt x="531" y="62"/>
                    <a:pt x="403" y="1"/>
                    <a:pt x="27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8552;p73">
              <a:extLst>
                <a:ext uri="{FF2B5EF4-FFF2-40B4-BE49-F238E27FC236}">
                  <a16:creationId xmlns:a16="http://schemas.microsoft.com/office/drawing/2014/main" id="{CFEB43F0-53A4-B87F-2DC0-A0B71E3756E1}"/>
                </a:ext>
              </a:extLst>
            </p:cNvPr>
            <p:cNvSpPr/>
            <p:nvPr/>
          </p:nvSpPr>
          <p:spPr>
            <a:xfrm>
              <a:off x="791325" y="4296725"/>
              <a:ext cx="17750" cy="14050"/>
            </a:xfrm>
            <a:custGeom>
              <a:avLst/>
              <a:gdLst/>
              <a:ahLst/>
              <a:cxnLst/>
              <a:rect l="l" t="t" r="r" b="b"/>
              <a:pathLst>
                <a:path w="710" h="562" extrusionOk="0">
                  <a:moveTo>
                    <a:pt x="555" y="1"/>
                  </a:moveTo>
                  <a:cubicBezTo>
                    <a:pt x="528" y="1"/>
                    <a:pt x="498" y="3"/>
                    <a:pt x="469" y="8"/>
                  </a:cubicBezTo>
                  <a:cubicBezTo>
                    <a:pt x="354" y="25"/>
                    <a:pt x="246" y="85"/>
                    <a:pt x="246" y="85"/>
                  </a:cubicBezTo>
                  <a:cubicBezTo>
                    <a:pt x="246" y="85"/>
                    <a:pt x="155" y="173"/>
                    <a:pt x="92" y="288"/>
                  </a:cubicBezTo>
                  <a:cubicBezTo>
                    <a:pt x="28" y="402"/>
                    <a:pt x="1" y="533"/>
                    <a:pt x="35" y="556"/>
                  </a:cubicBezTo>
                  <a:cubicBezTo>
                    <a:pt x="40" y="560"/>
                    <a:pt x="46" y="561"/>
                    <a:pt x="53" y="561"/>
                  </a:cubicBezTo>
                  <a:cubicBezTo>
                    <a:pt x="95" y="561"/>
                    <a:pt x="167" y="505"/>
                    <a:pt x="240" y="462"/>
                  </a:cubicBezTo>
                  <a:cubicBezTo>
                    <a:pt x="324" y="409"/>
                    <a:pt x="407" y="372"/>
                    <a:pt x="407" y="372"/>
                  </a:cubicBezTo>
                  <a:cubicBezTo>
                    <a:pt x="407" y="372"/>
                    <a:pt x="471" y="301"/>
                    <a:pt x="546" y="234"/>
                  </a:cubicBezTo>
                  <a:cubicBezTo>
                    <a:pt x="620" y="165"/>
                    <a:pt x="710" y="105"/>
                    <a:pt x="704" y="56"/>
                  </a:cubicBezTo>
                  <a:cubicBezTo>
                    <a:pt x="700" y="21"/>
                    <a:pt x="635" y="1"/>
                    <a:pt x="55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8553;p73">
              <a:extLst>
                <a:ext uri="{FF2B5EF4-FFF2-40B4-BE49-F238E27FC236}">
                  <a16:creationId xmlns:a16="http://schemas.microsoft.com/office/drawing/2014/main" id="{9FB36731-867E-0F3A-E224-0E16219F13A7}"/>
                </a:ext>
              </a:extLst>
            </p:cNvPr>
            <p:cNvSpPr/>
            <p:nvPr/>
          </p:nvSpPr>
          <p:spPr>
            <a:xfrm>
              <a:off x="729850" y="4278050"/>
              <a:ext cx="24100" cy="36275"/>
            </a:xfrm>
            <a:custGeom>
              <a:avLst/>
              <a:gdLst/>
              <a:ahLst/>
              <a:cxnLst/>
              <a:rect l="l" t="t" r="r" b="b"/>
              <a:pathLst>
                <a:path w="964" h="1451" extrusionOk="0">
                  <a:moveTo>
                    <a:pt x="554" y="0"/>
                  </a:moveTo>
                  <a:cubicBezTo>
                    <a:pt x="528" y="0"/>
                    <a:pt x="483" y="12"/>
                    <a:pt x="427" y="36"/>
                  </a:cubicBezTo>
                  <a:cubicBezTo>
                    <a:pt x="343" y="73"/>
                    <a:pt x="229" y="137"/>
                    <a:pt x="138" y="261"/>
                  </a:cubicBezTo>
                  <a:cubicBezTo>
                    <a:pt x="47" y="384"/>
                    <a:pt x="0" y="554"/>
                    <a:pt x="17" y="700"/>
                  </a:cubicBezTo>
                  <a:cubicBezTo>
                    <a:pt x="35" y="845"/>
                    <a:pt x="98" y="925"/>
                    <a:pt x="96" y="925"/>
                  </a:cubicBezTo>
                  <a:cubicBezTo>
                    <a:pt x="96" y="925"/>
                    <a:pt x="96" y="924"/>
                    <a:pt x="96" y="924"/>
                  </a:cubicBezTo>
                  <a:lnTo>
                    <a:pt x="96" y="924"/>
                  </a:lnTo>
                  <a:cubicBezTo>
                    <a:pt x="96" y="924"/>
                    <a:pt x="153" y="997"/>
                    <a:pt x="235" y="1053"/>
                  </a:cubicBezTo>
                  <a:cubicBezTo>
                    <a:pt x="311" y="1105"/>
                    <a:pt x="409" y="1169"/>
                    <a:pt x="508" y="1236"/>
                  </a:cubicBezTo>
                  <a:cubicBezTo>
                    <a:pt x="683" y="1348"/>
                    <a:pt x="863" y="1451"/>
                    <a:pt x="922" y="1451"/>
                  </a:cubicBezTo>
                  <a:cubicBezTo>
                    <a:pt x="931" y="1451"/>
                    <a:pt x="937" y="1449"/>
                    <a:pt x="940" y="1444"/>
                  </a:cubicBezTo>
                  <a:cubicBezTo>
                    <a:pt x="964" y="1404"/>
                    <a:pt x="800" y="1218"/>
                    <a:pt x="631" y="1040"/>
                  </a:cubicBezTo>
                  <a:cubicBezTo>
                    <a:pt x="545" y="953"/>
                    <a:pt x="463" y="866"/>
                    <a:pt x="399" y="802"/>
                  </a:cubicBezTo>
                  <a:cubicBezTo>
                    <a:pt x="339" y="741"/>
                    <a:pt x="328" y="711"/>
                    <a:pt x="328" y="711"/>
                  </a:cubicBezTo>
                  <a:cubicBezTo>
                    <a:pt x="328" y="710"/>
                    <a:pt x="302" y="691"/>
                    <a:pt x="286" y="641"/>
                  </a:cubicBezTo>
                  <a:cubicBezTo>
                    <a:pt x="268" y="593"/>
                    <a:pt x="271" y="492"/>
                    <a:pt x="311" y="399"/>
                  </a:cubicBezTo>
                  <a:cubicBezTo>
                    <a:pt x="394" y="208"/>
                    <a:pt x="608" y="55"/>
                    <a:pt x="580" y="9"/>
                  </a:cubicBezTo>
                  <a:cubicBezTo>
                    <a:pt x="576" y="3"/>
                    <a:pt x="568" y="0"/>
                    <a:pt x="55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8554;p73">
              <a:extLst>
                <a:ext uri="{FF2B5EF4-FFF2-40B4-BE49-F238E27FC236}">
                  <a16:creationId xmlns:a16="http://schemas.microsoft.com/office/drawing/2014/main" id="{0B379220-439D-6FA9-66B4-94F1DC819CA8}"/>
                </a:ext>
              </a:extLst>
            </p:cNvPr>
            <p:cNvSpPr/>
            <p:nvPr/>
          </p:nvSpPr>
          <p:spPr>
            <a:xfrm>
              <a:off x="803125" y="4277850"/>
              <a:ext cx="17575" cy="33150"/>
            </a:xfrm>
            <a:custGeom>
              <a:avLst/>
              <a:gdLst/>
              <a:ahLst/>
              <a:cxnLst/>
              <a:rect l="l" t="t" r="r" b="b"/>
              <a:pathLst>
                <a:path w="703" h="1326" extrusionOk="0">
                  <a:moveTo>
                    <a:pt x="186" y="1"/>
                  </a:moveTo>
                  <a:cubicBezTo>
                    <a:pt x="181" y="1"/>
                    <a:pt x="177" y="3"/>
                    <a:pt x="174" y="6"/>
                  </a:cubicBezTo>
                  <a:cubicBezTo>
                    <a:pt x="142" y="37"/>
                    <a:pt x="235" y="224"/>
                    <a:pt x="305" y="419"/>
                  </a:cubicBezTo>
                  <a:cubicBezTo>
                    <a:pt x="322" y="466"/>
                    <a:pt x="339" y="514"/>
                    <a:pt x="355" y="561"/>
                  </a:cubicBezTo>
                  <a:cubicBezTo>
                    <a:pt x="369" y="606"/>
                    <a:pt x="386" y="651"/>
                    <a:pt x="383" y="665"/>
                  </a:cubicBezTo>
                  <a:cubicBezTo>
                    <a:pt x="389" y="739"/>
                    <a:pt x="392" y="786"/>
                    <a:pt x="392" y="786"/>
                  </a:cubicBezTo>
                  <a:cubicBezTo>
                    <a:pt x="390" y="786"/>
                    <a:pt x="401" y="807"/>
                    <a:pt x="401" y="834"/>
                  </a:cubicBezTo>
                  <a:cubicBezTo>
                    <a:pt x="404" y="863"/>
                    <a:pt x="367" y="932"/>
                    <a:pt x="299" y="998"/>
                  </a:cubicBezTo>
                  <a:cubicBezTo>
                    <a:pt x="167" y="1125"/>
                    <a:pt x="0" y="1274"/>
                    <a:pt x="31" y="1317"/>
                  </a:cubicBezTo>
                  <a:cubicBezTo>
                    <a:pt x="36" y="1322"/>
                    <a:pt x="46" y="1325"/>
                    <a:pt x="60" y="1325"/>
                  </a:cubicBezTo>
                  <a:cubicBezTo>
                    <a:pt x="120" y="1325"/>
                    <a:pt x="260" y="1276"/>
                    <a:pt x="413" y="1201"/>
                  </a:cubicBezTo>
                  <a:cubicBezTo>
                    <a:pt x="505" y="1153"/>
                    <a:pt x="612" y="1068"/>
                    <a:pt x="659" y="938"/>
                  </a:cubicBezTo>
                  <a:cubicBezTo>
                    <a:pt x="703" y="808"/>
                    <a:pt x="681" y="719"/>
                    <a:pt x="683" y="719"/>
                  </a:cubicBezTo>
                  <a:cubicBezTo>
                    <a:pt x="683" y="719"/>
                    <a:pt x="683" y="719"/>
                    <a:pt x="683" y="719"/>
                  </a:cubicBezTo>
                  <a:cubicBezTo>
                    <a:pt x="682" y="712"/>
                    <a:pt x="676" y="685"/>
                    <a:pt x="645" y="575"/>
                  </a:cubicBezTo>
                  <a:cubicBezTo>
                    <a:pt x="624" y="511"/>
                    <a:pt x="597" y="471"/>
                    <a:pt x="572" y="427"/>
                  </a:cubicBezTo>
                  <a:cubicBezTo>
                    <a:pt x="545" y="383"/>
                    <a:pt x="515" y="336"/>
                    <a:pt x="484" y="292"/>
                  </a:cubicBezTo>
                  <a:cubicBezTo>
                    <a:pt x="372" y="130"/>
                    <a:pt x="234" y="1"/>
                    <a:pt x="1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8555;p73">
              <a:extLst>
                <a:ext uri="{FF2B5EF4-FFF2-40B4-BE49-F238E27FC236}">
                  <a16:creationId xmlns:a16="http://schemas.microsoft.com/office/drawing/2014/main" id="{D8EA1904-F8F1-63F0-FC60-2AAD0C0D5F8A}"/>
                </a:ext>
              </a:extLst>
            </p:cNvPr>
            <p:cNvSpPr/>
            <p:nvPr/>
          </p:nvSpPr>
          <p:spPr>
            <a:xfrm>
              <a:off x="753400" y="4272925"/>
              <a:ext cx="47000" cy="9325"/>
            </a:xfrm>
            <a:custGeom>
              <a:avLst/>
              <a:gdLst/>
              <a:ahLst/>
              <a:cxnLst/>
              <a:rect l="l" t="t" r="r" b="b"/>
              <a:pathLst>
                <a:path w="1880" h="373" extrusionOk="0">
                  <a:moveTo>
                    <a:pt x="937" y="1"/>
                  </a:moveTo>
                  <a:cubicBezTo>
                    <a:pt x="937" y="1"/>
                    <a:pt x="689" y="22"/>
                    <a:pt x="453" y="100"/>
                  </a:cubicBezTo>
                  <a:cubicBezTo>
                    <a:pt x="215" y="177"/>
                    <a:pt x="1" y="310"/>
                    <a:pt x="15" y="354"/>
                  </a:cubicBezTo>
                  <a:cubicBezTo>
                    <a:pt x="19" y="367"/>
                    <a:pt x="45" y="373"/>
                    <a:pt x="85" y="373"/>
                  </a:cubicBezTo>
                  <a:cubicBezTo>
                    <a:pt x="174" y="373"/>
                    <a:pt x="332" y="348"/>
                    <a:pt x="489" y="339"/>
                  </a:cubicBezTo>
                  <a:cubicBezTo>
                    <a:pt x="555" y="335"/>
                    <a:pt x="622" y="334"/>
                    <a:pt x="682" y="334"/>
                  </a:cubicBezTo>
                  <a:cubicBezTo>
                    <a:pt x="828" y="334"/>
                    <a:pt x="940" y="342"/>
                    <a:pt x="940" y="342"/>
                  </a:cubicBezTo>
                  <a:cubicBezTo>
                    <a:pt x="940" y="342"/>
                    <a:pt x="1106" y="325"/>
                    <a:pt x="1300" y="325"/>
                  </a:cubicBezTo>
                  <a:cubicBezTo>
                    <a:pt x="1330" y="325"/>
                    <a:pt x="1361" y="326"/>
                    <a:pt x="1393" y="327"/>
                  </a:cubicBezTo>
                  <a:cubicBezTo>
                    <a:pt x="1540" y="331"/>
                    <a:pt x="1689" y="350"/>
                    <a:pt x="1779" y="350"/>
                  </a:cubicBezTo>
                  <a:cubicBezTo>
                    <a:pt x="1828" y="350"/>
                    <a:pt x="1860" y="345"/>
                    <a:pt x="1865" y="328"/>
                  </a:cubicBezTo>
                  <a:cubicBezTo>
                    <a:pt x="1879" y="284"/>
                    <a:pt x="1660" y="157"/>
                    <a:pt x="1423" y="89"/>
                  </a:cubicBezTo>
                  <a:cubicBezTo>
                    <a:pt x="1186" y="15"/>
                    <a:pt x="937" y="1"/>
                    <a:pt x="93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8556;p73">
              <a:extLst>
                <a:ext uri="{FF2B5EF4-FFF2-40B4-BE49-F238E27FC236}">
                  <a16:creationId xmlns:a16="http://schemas.microsoft.com/office/drawing/2014/main" id="{DB0A728D-1010-B554-0586-B0CDE2771B54}"/>
                </a:ext>
              </a:extLst>
            </p:cNvPr>
            <p:cNvSpPr/>
            <p:nvPr/>
          </p:nvSpPr>
          <p:spPr>
            <a:xfrm>
              <a:off x="566775" y="4272525"/>
              <a:ext cx="19975" cy="12875"/>
            </a:xfrm>
            <a:custGeom>
              <a:avLst/>
              <a:gdLst/>
              <a:ahLst/>
              <a:cxnLst/>
              <a:rect l="l" t="t" r="r" b="b"/>
              <a:pathLst>
                <a:path w="799" h="515" extrusionOk="0">
                  <a:moveTo>
                    <a:pt x="266" y="0"/>
                  </a:moveTo>
                  <a:cubicBezTo>
                    <a:pt x="161" y="0"/>
                    <a:pt x="78" y="38"/>
                    <a:pt x="49" y="108"/>
                  </a:cubicBezTo>
                  <a:cubicBezTo>
                    <a:pt x="1" y="223"/>
                    <a:pt x="122" y="384"/>
                    <a:pt x="317" y="468"/>
                  </a:cubicBezTo>
                  <a:cubicBezTo>
                    <a:pt x="392" y="499"/>
                    <a:pt x="468" y="515"/>
                    <a:pt x="535" y="515"/>
                  </a:cubicBezTo>
                  <a:cubicBezTo>
                    <a:pt x="640" y="515"/>
                    <a:pt x="724" y="477"/>
                    <a:pt x="753" y="407"/>
                  </a:cubicBezTo>
                  <a:cubicBezTo>
                    <a:pt x="798" y="291"/>
                    <a:pt x="680" y="129"/>
                    <a:pt x="485" y="48"/>
                  </a:cubicBezTo>
                  <a:cubicBezTo>
                    <a:pt x="409" y="16"/>
                    <a:pt x="333" y="0"/>
                    <a:pt x="266"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8557;p73">
              <a:extLst>
                <a:ext uri="{FF2B5EF4-FFF2-40B4-BE49-F238E27FC236}">
                  <a16:creationId xmlns:a16="http://schemas.microsoft.com/office/drawing/2014/main" id="{E43A046E-6EEF-4DB0-D2E7-9CFBB765CD12}"/>
                </a:ext>
              </a:extLst>
            </p:cNvPr>
            <p:cNvSpPr/>
            <p:nvPr/>
          </p:nvSpPr>
          <p:spPr>
            <a:xfrm>
              <a:off x="966700" y="4273300"/>
              <a:ext cx="20000" cy="12650"/>
            </a:xfrm>
            <a:custGeom>
              <a:avLst/>
              <a:gdLst/>
              <a:ahLst/>
              <a:cxnLst/>
              <a:rect l="l" t="t" r="r" b="b"/>
              <a:pathLst>
                <a:path w="800" h="506" extrusionOk="0">
                  <a:moveTo>
                    <a:pt x="528" y="0"/>
                  </a:moveTo>
                  <a:cubicBezTo>
                    <a:pt x="465" y="0"/>
                    <a:pt x="395" y="13"/>
                    <a:pt x="324" y="40"/>
                  </a:cubicBezTo>
                  <a:cubicBezTo>
                    <a:pt x="126" y="112"/>
                    <a:pt x="1" y="269"/>
                    <a:pt x="41" y="387"/>
                  </a:cubicBezTo>
                  <a:cubicBezTo>
                    <a:pt x="69" y="463"/>
                    <a:pt x="161" y="505"/>
                    <a:pt x="276" y="505"/>
                  </a:cubicBezTo>
                  <a:cubicBezTo>
                    <a:pt x="338" y="505"/>
                    <a:pt x="407" y="493"/>
                    <a:pt x="476" y="467"/>
                  </a:cubicBezTo>
                  <a:cubicBezTo>
                    <a:pt x="673" y="394"/>
                    <a:pt x="799" y="238"/>
                    <a:pt x="758" y="119"/>
                  </a:cubicBezTo>
                  <a:cubicBezTo>
                    <a:pt x="732" y="42"/>
                    <a:pt x="642" y="0"/>
                    <a:pt x="528"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8558;p73">
              <a:extLst>
                <a:ext uri="{FF2B5EF4-FFF2-40B4-BE49-F238E27FC236}">
                  <a16:creationId xmlns:a16="http://schemas.microsoft.com/office/drawing/2014/main" id="{41DEACD9-C76B-3653-07F9-94B55362D016}"/>
                </a:ext>
              </a:extLst>
            </p:cNvPr>
            <p:cNvSpPr/>
            <p:nvPr/>
          </p:nvSpPr>
          <p:spPr>
            <a:xfrm>
              <a:off x="783075" y="4436975"/>
              <a:ext cx="19150" cy="11425"/>
            </a:xfrm>
            <a:custGeom>
              <a:avLst/>
              <a:gdLst/>
              <a:ahLst/>
              <a:cxnLst/>
              <a:rect l="l" t="t" r="r" b="b"/>
              <a:pathLst>
                <a:path w="766" h="457" extrusionOk="0">
                  <a:moveTo>
                    <a:pt x="388" y="1"/>
                  </a:moveTo>
                  <a:cubicBezTo>
                    <a:pt x="385" y="1"/>
                    <a:pt x="382" y="1"/>
                    <a:pt x="379" y="1"/>
                  </a:cubicBezTo>
                  <a:cubicBezTo>
                    <a:pt x="170" y="5"/>
                    <a:pt x="1" y="110"/>
                    <a:pt x="2" y="236"/>
                  </a:cubicBezTo>
                  <a:cubicBezTo>
                    <a:pt x="3" y="360"/>
                    <a:pt x="170" y="456"/>
                    <a:pt x="373" y="456"/>
                  </a:cubicBezTo>
                  <a:cubicBezTo>
                    <a:pt x="378" y="456"/>
                    <a:pt x="382" y="456"/>
                    <a:pt x="386" y="456"/>
                  </a:cubicBezTo>
                  <a:cubicBezTo>
                    <a:pt x="596" y="453"/>
                    <a:pt x="765" y="348"/>
                    <a:pt x="764" y="221"/>
                  </a:cubicBezTo>
                  <a:cubicBezTo>
                    <a:pt x="762" y="96"/>
                    <a:pt x="595" y="1"/>
                    <a:pt x="388"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8559;p73">
              <a:extLst>
                <a:ext uri="{FF2B5EF4-FFF2-40B4-BE49-F238E27FC236}">
                  <a16:creationId xmlns:a16="http://schemas.microsoft.com/office/drawing/2014/main" id="{671B6F72-E6CD-AD80-07DA-EB06A7827757}"/>
                </a:ext>
              </a:extLst>
            </p:cNvPr>
            <p:cNvSpPr/>
            <p:nvPr/>
          </p:nvSpPr>
          <p:spPr>
            <a:xfrm>
              <a:off x="553175" y="4074575"/>
              <a:ext cx="2650" cy="13725"/>
            </a:xfrm>
            <a:custGeom>
              <a:avLst/>
              <a:gdLst/>
              <a:ahLst/>
              <a:cxnLst/>
              <a:rect l="l" t="t" r="r" b="b"/>
              <a:pathLst>
                <a:path w="106" h="549" extrusionOk="0">
                  <a:moveTo>
                    <a:pt x="21" y="1"/>
                  </a:moveTo>
                  <a:cubicBezTo>
                    <a:pt x="10" y="1"/>
                    <a:pt x="1" y="8"/>
                    <a:pt x="1" y="23"/>
                  </a:cubicBezTo>
                  <a:cubicBezTo>
                    <a:pt x="5" y="183"/>
                    <a:pt x="10" y="345"/>
                    <a:pt x="15" y="504"/>
                  </a:cubicBezTo>
                  <a:cubicBezTo>
                    <a:pt x="16" y="534"/>
                    <a:pt x="39" y="548"/>
                    <a:pt x="61" y="548"/>
                  </a:cubicBezTo>
                  <a:cubicBezTo>
                    <a:pt x="84" y="548"/>
                    <a:pt x="106" y="533"/>
                    <a:pt x="102" y="504"/>
                  </a:cubicBezTo>
                  <a:cubicBezTo>
                    <a:pt x="82" y="345"/>
                    <a:pt x="62" y="183"/>
                    <a:pt x="45" y="23"/>
                  </a:cubicBezTo>
                  <a:cubicBezTo>
                    <a:pt x="44" y="9"/>
                    <a:pt x="32" y="1"/>
                    <a:pt x="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8560;p73">
              <a:extLst>
                <a:ext uri="{FF2B5EF4-FFF2-40B4-BE49-F238E27FC236}">
                  <a16:creationId xmlns:a16="http://schemas.microsoft.com/office/drawing/2014/main" id="{78DB83FA-E969-A362-FBA6-67407B2D6C65}"/>
                </a:ext>
              </a:extLst>
            </p:cNvPr>
            <p:cNvSpPr/>
            <p:nvPr/>
          </p:nvSpPr>
          <p:spPr>
            <a:xfrm>
              <a:off x="848050" y="4151300"/>
              <a:ext cx="35275" cy="35300"/>
            </a:xfrm>
            <a:custGeom>
              <a:avLst/>
              <a:gdLst/>
              <a:ahLst/>
              <a:cxnLst/>
              <a:rect l="l" t="t" r="r" b="b"/>
              <a:pathLst>
                <a:path w="1411" h="1412" extrusionOk="0">
                  <a:moveTo>
                    <a:pt x="1395" y="1"/>
                  </a:moveTo>
                  <a:cubicBezTo>
                    <a:pt x="1350" y="1"/>
                    <a:pt x="1127" y="73"/>
                    <a:pt x="926" y="197"/>
                  </a:cubicBezTo>
                  <a:cubicBezTo>
                    <a:pt x="700" y="329"/>
                    <a:pt x="512" y="513"/>
                    <a:pt x="512" y="513"/>
                  </a:cubicBezTo>
                  <a:cubicBezTo>
                    <a:pt x="512" y="513"/>
                    <a:pt x="333" y="704"/>
                    <a:pt x="204" y="930"/>
                  </a:cubicBezTo>
                  <a:cubicBezTo>
                    <a:pt x="72" y="1156"/>
                    <a:pt x="1" y="1405"/>
                    <a:pt x="19" y="1411"/>
                  </a:cubicBezTo>
                  <a:cubicBezTo>
                    <a:pt x="20" y="1411"/>
                    <a:pt x="20" y="1411"/>
                    <a:pt x="20" y="1411"/>
                  </a:cubicBezTo>
                  <a:cubicBezTo>
                    <a:pt x="40" y="1411"/>
                    <a:pt x="142" y="1183"/>
                    <a:pt x="287" y="984"/>
                  </a:cubicBezTo>
                  <a:cubicBezTo>
                    <a:pt x="434" y="779"/>
                    <a:pt x="613" y="610"/>
                    <a:pt x="613" y="610"/>
                  </a:cubicBezTo>
                  <a:cubicBezTo>
                    <a:pt x="613" y="610"/>
                    <a:pt x="781" y="426"/>
                    <a:pt x="982" y="279"/>
                  </a:cubicBezTo>
                  <a:cubicBezTo>
                    <a:pt x="1181" y="128"/>
                    <a:pt x="1410" y="23"/>
                    <a:pt x="1403" y="3"/>
                  </a:cubicBezTo>
                  <a:cubicBezTo>
                    <a:pt x="1402" y="2"/>
                    <a:pt x="1400" y="1"/>
                    <a:pt x="139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8561;p73">
              <a:extLst>
                <a:ext uri="{FF2B5EF4-FFF2-40B4-BE49-F238E27FC236}">
                  <a16:creationId xmlns:a16="http://schemas.microsoft.com/office/drawing/2014/main" id="{2CFFC925-F2DA-0414-083D-6A4342B00625}"/>
                </a:ext>
              </a:extLst>
            </p:cNvPr>
            <p:cNvSpPr/>
            <p:nvPr/>
          </p:nvSpPr>
          <p:spPr>
            <a:xfrm>
              <a:off x="845275" y="4145800"/>
              <a:ext cx="28575" cy="34800"/>
            </a:xfrm>
            <a:custGeom>
              <a:avLst/>
              <a:gdLst/>
              <a:ahLst/>
              <a:cxnLst/>
              <a:rect l="l" t="t" r="r" b="b"/>
              <a:pathLst>
                <a:path w="1143" h="1392" extrusionOk="0">
                  <a:moveTo>
                    <a:pt x="1127" y="0"/>
                  </a:moveTo>
                  <a:cubicBezTo>
                    <a:pt x="1088" y="0"/>
                    <a:pt x="889" y="80"/>
                    <a:pt x="713" y="209"/>
                  </a:cubicBezTo>
                  <a:cubicBezTo>
                    <a:pt x="519" y="346"/>
                    <a:pt x="364" y="529"/>
                    <a:pt x="364" y="529"/>
                  </a:cubicBezTo>
                  <a:cubicBezTo>
                    <a:pt x="364" y="529"/>
                    <a:pt x="220" y="720"/>
                    <a:pt x="129" y="939"/>
                  </a:cubicBezTo>
                  <a:cubicBezTo>
                    <a:pt x="35" y="1156"/>
                    <a:pt x="1" y="1389"/>
                    <a:pt x="21" y="1392"/>
                  </a:cubicBezTo>
                  <a:cubicBezTo>
                    <a:pt x="21" y="1392"/>
                    <a:pt x="21" y="1392"/>
                    <a:pt x="21" y="1392"/>
                  </a:cubicBezTo>
                  <a:cubicBezTo>
                    <a:pt x="42" y="1392"/>
                    <a:pt x="109" y="1175"/>
                    <a:pt x="220" y="982"/>
                  </a:cubicBezTo>
                  <a:cubicBezTo>
                    <a:pt x="331" y="784"/>
                    <a:pt x="476" y="616"/>
                    <a:pt x="476" y="616"/>
                  </a:cubicBezTo>
                  <a:cubicBezTo>
                    <a:pt x="476" y="616"/>
                    <a:pt x="609" y="435"/>
                    <a:pt x="778" y="286"/>
                  </a:cubicBezTo>
                  <a:cubicBezTo>
                    <a:pt x="943" y="135"/>
                    <a:pt x="1142" y="21"/>
                    <a:pt x="1134" y="3"/>
                  </a:cubicBezTo>
                  <a:cubicBezTo>
                    <a:pt x="1133" y="1"/>
                    <a:pt x="1131" y="0"/>
                    <a:pt x="11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8562;p73">
              <a:extLst>
                <a:ext uri="{FF2B5EF4-FFF2-40B4-BE49-F238E27FC236}">
                  <a16:creationId xmlns:a16="http://schemas.microsoft.com/office/drawing/2014/main" id="{82AB17C7-1B70-C5B7-9CCB-3AC7A31BD01A}"/>
                </a:ext>
              </a:extLst>
            </p:cNvPr>
            <p:cNvSpPr/>
            <p:nvPr/>
          </p:nvSpPr>
          <p:spPr>
            <a:xfrm>
              <a:off x="675400" y="4148275"/>
              <a:ext cx="29975" cy="46700"/>
            </a:xfrm>
            <a:custGeom>
              <a:avLst/>
              <a:gdLst/>
              <a:ahLst/>
              <a:cxnLst/>
              <a:rect l="l" t="t" r="r" b="b"/>
              <a:pathLst>
                <a:path w="1199" h="1868" extrusionOk="0">
                  <a:moveTo>
                    <a:pt x="14" y="1"/>
                  </a:moveTo>
                  <a:cubicBezTo>
                    <a:pt x="13" y="1"/>
                    <a:pt x="12" y="1"/>
                    <a:pt x="12" y="2"/>
                  </a:cubicBezTo>
                  <a:cubicBezTo>
                    <a:pt x="0" y="16"/>
                    <a:pt x="207" y="207"/>
                    <a:pt x="378" y="423"/>
                  </a:cubicBezTo>
                  <a:cubicBezTo>
                    <a:pt x="551" y="638"/>
                    <a:pt x="688" y="877"/>
                    <a:pt x="688" y="877"/>
                  </a:cubicBezTo>
                  <a:cubicBezTo>
                    <a:pt x="688" y="877"/>
                    <a:pt x="843" y="1105"/>
                    <a:pt x="961" y="1355"/>
                  </a:cubicBezTo>
                  <a:cubicBezTo>
                    <a:pt x="1081" y="1603"/>
                    <a:pt x="1161" y="1868"/>
                    <a:pt x="1181" y="1868"/>
                  </a:cubicBezTo>
                  <a:cubicBezTo>
                    <a:pt x="1181" y="1868"/>
                    <a:pt x="1182" y="1868"/>
                    <a:pt x="1182" y="1868"/>
                  </a:cubicBezTo>
                  <a:cubicBezTo>
                    <a:pt x="1199" y="1865"/>
                    <a:pt x="1153" y="1583"/>
                    <a:pt x="1051" y="1317"/>
                  </a:cubicBezTo>
                  <a:cubicBezTo>
                    <a:pt x="954" y="1049"/>
                    <a:pt x="807" y="802"/>
                    <a:pt x="807" y="802"/>
                  </a:cubicBezTo>
                  <a:cubicBezTo>
                    <a:pt x="807" y="802"/>
                    <a:pt x="651" y="563"/>
                    <a:pt x="452" y="358"/>
                  </a:cubicBezTo>
                  <a:cubicBezTo>
                    <a:pt x="265" y="160"/>
                    <a:pt x="44" y="1"/>
                    <a:pt x="1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8563;p73">
              <a:extLst>
                <a:ext uri="{FF2B5EF4-FFF2-40B4-BE49-F238E27FC236}">
                  <a16:creationId xmlns:a16="http://schemas.microsoft.com/office/drawing/2014/main" id="{0A253A67-D169-000E-4212-1BA9C75011FC}"/>
                </a:ext>
              </a:extLst>
            </p:cNvPr>
            <p:cNvSpPr/>
            <p:nvPr/>
          </p:nvSpPr>
          <p:spPr>
            <a:xfrm>
              <a:off x="686750" y="4148800"/>
              <a:ext cx="15825" cy="22275"/>
            </a:xfrm>
            <a:custGeom>
              <a:avLst/>
              <a:gdLst/>
              <a:ahLst/>
              <a:cxnLst/>
              <a:rect l="l" t="t" r="r" b="b"/>
              <a:pathLst>
                <a:path w="633" h="891" extrusionOk="0">
                  <a:moveTo>
                    <a:pt x="19" y="0"/>
                  </a:moveTo>
                  <a:cubicBezTo>
                    <a:pt x="17" y="0"/>
                    <a:pt x="16" y="1"/>
                    <a:pt x="15" y="2"/>
                  </a:cubicBezTo>
                  <a:cubicBezTo>
                    <a:pt x="0" y="16"/>
                    <a:pt x="86" y="122"/>
                    <a:pt x="161" y="231"/>
                  </a:cubicBezTo>
                  <a:cubicBezTo>
                    <a:pt x="238" y="339"/>
                    <a:pt x="304" y="453"/>
                    <a:pt x="304" y="453"/>
                  </a:cubicBezTo>
                  <a:cubicBezTo>
                    <a:pt x="304" y="453"/>
                    <a:pt x="383" y="559"/>
                    <a:pt x="456" y="670"/>
                  </a:cubicBezTo>
                  <a:cubicBezTo>
                    <a:pt x="529" y="776"/>
                    <a:pt x="593" y="891"/>
                    <a:pt x="614" y="891"/>
                  </a:cubicBezTo>
                  <a:cubicBezTo>
                    <a:pt x="614" y="891"/>
                    <a:pt x="615" y="891"/>
                    <a:pt x="615" y="890"/>
                  </a:cubicBezTo>
                  <a:cubicBezTo>
                    <a:pt x="632" y="883"/>
                    <a:pt x="600" y="749"/>
                    <a:pt x="546" y="623"/>
                  </a:cubicBezTo>
                  <a:cubicBezTo>
                    <a:pt x="491" y="495"/>
                    <a:pt x="420" y="375"/>
                    <a:pt x="420" y="375"/>
                  </a:cubicBezTo>
                  <a:cubicBezTo>
                    <a:pt x="420" y="375"/>
                    <a:pt x="335" y="264"/>
                    <a:pt x="238" y="167"/>
                  </a:cubicBezTo>
                  <a:cubicBezTo>
                    <a:pt x="147" y="77"/>
                    <a:pt x="45"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8564;p73">
              <a:extLst>
                <a:ext uri="{FF2B5EF4-FFF2-40B4-BE49-F238E27FC236}">
                  <a16:creationId xmlns:a16="http://schemas.microsoft.com/office/drawing/2014/main" id="{3CC92D47-6817-E494-2DAC-A8BD06ED9012}"/>
                </a:ext>
              </a:extLst>
            </p:cNvPr>
            <p:cNvSpPr/>
            <p:nvPr/>
          </p:nvSpPr>
          <p:spPr>
            <a:xfrm>
              <a:off x="502525" y="4508725"/>
              <a:ext cx="570600" cy="204750"/>
            </a:xfrm>
            <a:custGeom>
              <a:avLst/>
              <a:gdLst/>
              <a:ahLst/>
              <a:cxnLst/>
              <a:rect l="l" t="t" r="r" b="b"/>
              <a:pathLst>
                <a:path w="22824" h="8190" extrusionOk="0">
                  <a:moveTo>
                    <a:pt x="14322" y="496"/>
                  </a:moveTo>
                  <a:cubicBezTo>
                    <a:pt x="13979" y="1097"/>
                    <a:pt x="13038" y="2390"/>
                    <a:pt x="11289" y="2390"/>
                  </a:cubicBezTo>
                  <a:cubicBezTo>
                    <a:pt x="11198" y="2390"/>
                    <a:pt x="11106" y="2386"/>
                    <a:pt x="11011" y="2379"/>
                  </a:cubicBezTo>
                  <a:cubicBezTo>
                    <a:pt x="8995" y="2225"/>
                    <a:pt x="8441" y="984"/>
                    <a:pt x="8303" y="519"/>
                  </a:cubicBezTo>
                  <a:cubicBezTo>
                    <a:pt x="7349" y="772"/>
                    <a:pt x="3584" y="0"/>
                    <a:pt x="1585" y="2537"/>
                  </a:cubicBezTo>
                  <a:cubicBezTo>
                    <a:pt x="1002" y="3274"/>
                    <a:pt x="463" y="4792"/>
                    <a:pt x="0" y="6639"/>
                  </a:cubicBezTo>
                  <a:cubicBezTo>
                    <a:pt x="1623" y="7472"/>
                    <a:pt x="3602" y="7755"/>
                    <a:pt x="5406" y="7947"/>
                  </a:cubicBezTo>
                  <a:cubicBezTo>
                    <a:pt x="7142" y="8132"/>
                    <a:pt x="8887" y="8190"/>
                    <a:pt x="10632" y="8190"/>
                  </a:cubicBezTo>
                  <a:cubicBezTo>
                    <a:pt x="10919" y="8190"/>
                    <a:pt x="11207" y="8188"/>
                    <a:pt x="11495" y="8185"/>
                  </a:cubicBezTo>
                  <a:cubicBezTo>
                    <a:pt x="15358" y="8148"/>
                    <a:pt x="19363" y="7849"/>
                    <a:pt x="22824" y="6339"/>
                  </a:cubicBezTo>
                  <a:cubicBezTo>
                    <a:pt x="22378" y="4629"/>
                    <a:pt x="21866" y="3236"/>
                    <a:pt x="21318" y="2538"/>
                  </a:cubicBezTo>
                  <a:cubicBezTo>
                    <a:pt x="19439" y="154"/>
                    <a:pt x="15623" y="645"/>
                    <a:pt x="14322" y="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8565;p73">
              <a:extLst>
                <a:ext uri="{FF2B5EF4-FFF2-40B4-BE49-F238E27FC236}">
                  <a16:creationId xmlns:a16="http://schemas.microsoft.com/office/drawing/2014/main" id="{13CFB02A-9076-65F4-BE14-D618C1AF3820}"/>
                </a:ext>
              </a:extLst>
            </p:cNvPr>
            <p:cNvSpPr/>
            <p:nvPr/>
          </p:nvSpPr>
          <p:spPr>
            <a:xfrm>
              <a:off x="502525" y="4508800"/>
              <a:ext cx="257300" cy="204700"/>
            </a:xfrm>
            <a:custGeom>
              <a:avLst/>
              <a:gdLst/>
              <a:ahLst/>
              <a:cxnLst/>
              <a:rect l="l" t="t" r="r" b="b"/>
              <a:pathLst>
                <a:path w="10292" h="8188" extrusionOk="0">
                  <a:moveTo>
                    <a:pt x="8303" y="518"/>
                  </a:moveTo>
                  <a:cubicBezTo>
                    <a:pt x="7349" y="770"/>
                    <a:pt x="3584" y="0"/>
                    <a:pt x="1585" y="2535"/>
                  </a:cubicBezTo>
                  <a:cubicBezTo>
                    <a:pt x="1002" y="3274"/>
                    <a:pt x="463" y="4790"/>
                    <a:pt x="0" y="6639"/>
                  </a:cubicBezTo>
                  <a:cubicBezTo>
                    <a:pt x="1623" y="7470"/>
                    <a:pt x="3602" y="7754"/>
                    <a:pt x="5406" y="7946"/>
                  </a:cubicBezTo>
                  <a:cubicBezTo>
                    <a:pt x="7029" y="8120"/>
                    <a:pt x="8660" y="8179"/>
                    <a:pt x="10292" y="8188"/>
                  </a:cubicBezTo>
                  <a:cubicBezTo>
                    <a:pt x="10283" y="7224"/>
                    <a:pt x="10232" y="2568"/>
                    <a:pt x="10030" y="2265"/>
                  </a:cubicBezTo>
                  <a:cubicBezTo>
                    <a:pt x="10030" y="2265"/>
                    <a:pt x="9977" y="2219"/>
                    <a:pt x="9892" y="2141"/>
                  </a:cubicBezTo>
                  <a:cubicBezTo>
                    <a:pt x="8776" y="1717"/>
                    <a:pt x="8410" y="881"/>
                    <a:pt x="8303" y="5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8566;p73">
              <a:extLst>
                <a:ext uri="{FF2B5EF4-FFF2-40B4-BE49-F238E27FC236}">
                  <a16:creationId xmlns:a16="http://schemas.microsoft.com/office/drawing/2014/main" id="{8C41D9C2-6EB6-3C37-0BB0-D699C37D7735}"/>
                </a:ext>
              </a:extLst>
            </p:cNvPr>
            <p:cNvSpPr/>
            <p:nvPr/>
          </p:nvSpPr>
          <p:spPr>
            <a:xfrm>
              <a:off x="818350" y="4512575"/>
              <a:ext cx="254775" cy="200175"/>
            </a:xfrm>
            <a:custGeom>
              <a:avLst/>
              <a:gdLst/>
              <a:ahLst/>
              <a:cxnLst/>
              <a:rect l="l" t="t" r="r" b="b"/>
              <a:pathLst>
                <a:path w="10191" h="8007" extrusionOk="0">
                  <a:moveTo>
                    <a:pt x="1687" y="342"/>
                  </a:moveTo>
                  <a:cubicBezTo>
                    <a:pt x="1445" y="766"/>
                    <a:pt x="908" y="1529"/>
                    <a:pt x="0" y="1945"/>
                  </a:cubicBezTo>
                  <a:lnTo>
                    <a:pt x="284" y="8007"/>
                  </a:lnTo>
                  <a:cubicBezTo>
                    <a:pt x="3696" y="7906"/>
                    <a:pt x="7153" y="7513"/>
                    <a:pt x="10191" y="6186"/>
                  </a:cubicBezTo>
                  <a:cubicBezTo>
                    <a:pt x="9745" y="4475"/>
                    <a:pt x="9233" y="3082"/>
                    <a:pt x="8683" y="2384"/>
                  </a:cubicBezTo>
                  <a:cubicBezTo>
                    <a:pt x="6804" y="0"/>
                    <a:pt x="2988" y="491"/>
                    <a:pt x="1687" y="34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8567;p73">
              <a:extLst>
                <a:ext uri="{FF2B5EF4-FFF2-40B4-BE49-F238E27FC236}">
                  <a16:creationId xmlns:a16="http://schemas.microsoft.com/office/drawing/2014/main" id="{A953D336-0AA3-997F-3108-E6172AEB9DA3}"/>
                </a:ext>
              </a:extLst>
            </p:cNvPr>
            <p:cNvSpPr/>
            <p:nvPr/>
          </p:nvSpPr>
          <p:spPr>
            <a:xfrm>
              <a:off x="584200" y="4540675"/>
              <a:ext cx="406025" cy="172850"/>
            </a:xfrm>
            <a:custGeom>
              <a:avLst/>
              <a:gdLst/>
              <a:ahLst/>
              <a:cxnLst/>
              <a:rect l="l" t="t" r="r" b="b"/>
              <a:pathLst>
                <a:path w="16241" h="6914" extrusionOk="0">
                  <a:moveTo>
                    <a:pt x="484" y="1"/>
                  </a:moveTo>
                  <a:lnTo>
                    <a:pt x="0" y="6381"/>
                  </a:lnTo>
                  <a:cubicBezTo>
                    <a:pt x="719" y="6510"/>
                    <a:pt x="1443" y="6598"/>
                    <a:pt x="2141" y="6671"/>
                  </a:cubicBezTo>
                  <a:cubicBezTo>
                    <a:pt x="3890" y="6857"/>
                    <a:pt x="5650" y="6914"/>
                    <a:pt x="7408" y="6914"/>
                  </a:cubicBezTo>
                  <a:cubicBezTo>
                    <a:pt x="7682" y="6914"/>
                    <a:pt x="7955" y="6913"/>
                    <a:pt x="8229" y="6910"/>
                  </a:cubicBezTo>
                  <a:cubicBezTo>
                    <a:pt x="10908" y="6884"/>
                    <a:pt x="13655" y="6732"/>
                    <a:pt x="16240" y="6137"/>
                  </a:cubicBezTo>
                  <a:lnTo>
                    <a:pt x="15396" y="453"/>
                  </a:lnTo>
                  <a:cubicBezTo>
                    <a:pt x="15396" y="453"/>
                    <a:pt x="13423" y="6247"/>
                    <a:pt x="7930" y="6247"/>
                  </a:cubicBezTo>
                  <a:cubicBezTo>
                    <a:pt x="7696" y="6247"/>
                    <a:pt x="7455" y="6236"/>
                    <a:pt x="7207" y="6214"/>
                  </a:cubicBezTo>
                  <a:cubicBezTo>
                    <a:pt x="1162" y="5676"/>
                    <a:pt x="484" y="1"/>
                    <a:pt x="48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8568;p73">
              <a:extLst>
                <a:ext uri="{FF2B5EF4-FFF2-40B4-BE49-F238E27FC236}">
                  <a16:creationId xmlns:a16="http://schemas.microsoft.com/office/drawing/2014/main" id="{F62A028B-7E8A-64FE-C2DF-DF93D25AF61B}"/>
                </a:ext>
              </a:extLst>
            </p:cNvPr>
            <p:cNvSpPr/>
            <p:nvPr/>
          </p:nvSpPr>
          <p:spPr>
            <a:xfrm>
              <a:off x="502525" y="4536975"/>
              <a:ext cx="119700" cy="167950"/>
            </a:xfrm>
            <a:custGeom>
              <a:avLst/>
              <a:gdLst/>
              <a:ahLst/>
              <a:cxnLst/>
              <a:rect l="l" t="t" r="r" b="b"/>
              <a:pathLst>
                <a:path w="4788" h="6718" extrusionOk="0">
                  <a:moveTo>
                    <a:pt x="3479" y="1"/>
                  </a:moveTo>
                  <a:cubicBezTo>
                    <a:pt x="2780" y="290"/>
                    <a:pt x="2118" y="731"/>
                    <a:pt x="1585" y="1408"/>
                  </a:cubicBezTo>
                  <a:cubicBezTo>
                    <a:pt x="1002" y="2147"/>
                    <a:pt x="463" y="3663"/>
                    <a:pt x="0" y="5512"/>
                  </a:cubicBezTo>
                  <a:cubicBezTo>
                    <a:pt x="1365" y="6211"/>
                    <a:pt x="2979" y="6521"/>
                    <a:pt x="4531" y="6718"/>
                  </a:cubicBezTo>
                  <a:cubicBezTo>
                    <a:pt x="4676" y="5956"/>
                    <a:pt x="4787" y="5015"/>
                    <a:pt x="4756" y="3959"/>
                  </a:cubicBezTo>
                  <a:cubicBezTo>
                    <a:pt x="4702" y="1954"/>
                    <a:pt x="3905" y="590"/>
                    <a:pt x="3479"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8569;p73">
              <a:extLst>
                <a:ext uri="{FF2B5EF4-FFF2-40B4-BE49-F238E27FC236}">
                  <a16:creationId xmlns:a16="http://schemas.microsoft.com/office/drawing/2014/main" id="{7BEBFBA0-2529-C940-A376-3A5C9398BBEC}"/>
                </a:ext>
              </a:extLst>
            </p:cNvPr>
            <p:cNvSpPr/>
            <p:nvPr/>
          </p:nvSpPr>
          <p:spPr>
            <a:xfrm>
              <a:off x="502525" y="4536975"/>
              <a:ext cx="119700" cy="167950"/>
            </a:xfrm>
            <a:custGeom>
              <a:avLst/>
              <a:gdLst/>
              <a:ahLst/>
              <a:cxnLst/>
              <a:rect l="l" t="t" r="r" b="b"/>
              <a:pathLst>
                <a:path w="4788" h="6718" extrusionOk="0">
                  <a:moveTo>
                    <a:pt x="3479" y="1"/>
                  </a:moveTo>
                  <a:cubicBezTo>
                    <a:pt x="2780" y="290"/>
                    <a:pt x="2118" y="731"/>
                    <a:pt x="1585" y="1408"/>
                  </a:cubicBezTo>
                  <a:cubicBezTo>
                    <a:pt x="1002" y="2147"/>
                    <a:pt x="463" y="3663"/>
                    <a:pt x="0" y="5512"/>
                  </a:cubicBezTo>
                  <a:cubicBezTo>
                    <a:pt x="1365" y="6211"/>
                    <a:pt x="2979" y="6521"/>
                    <a:pt x="4531" y="6718"/>
                  </a:cubicBezTo>
                  <a:cubicBezTo>
                    <a:pt x="4676" y="5956"/>
                    <a:pt x="4787" y="5015"/>
                    <a:pt x="4756" y="3959"/>
                  </a:cubicBezTo>
                  <a:cubicBezTo>
                    <a:pt x="4702" y="1954"/>
                    <a:pt x="3905" y="590"/>
                    <a:pt x="34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8570;p73">
              <a:extLst>
                <a:ext uri="{FF2B5EF4-FFF2-40B4-BE49-F238E27FC236}">
                  <a16:creationId xmlns:a16="http://schemas.microsoft.com/office/drawing/2014/main" id="{ED93D5F3-01E7-525C-751E-CD17CCD46BE0}"/>
                </a:ext>
              </a:extLst>
            </p:cNvPr>
            <p:cNvSpPr/>
            <p:nvPr/>
          </p:nvSpPr>
          <p:spPr>
            <a:xfrm>
              <a:off x="935400" y="4533775"/>
              <a:ext cx="137775" cy="166175"/>
            </a:xfrm>
            <a:custGeom>
              <a:avLst/>
              <a:gdLst/>
              <a:ahLst/>
              <a:cxnLst/>
              <a:rect l="l" t="t" r="r" b="b"/>
              <a:pathLst>
                <a:path w="5511" h="6647" extrusionOk="0">
                  <a:moveTo>
                    <a:pt x="1702" y="0"/>
                  </a:moveTo>
                  <a:cubicBezTo>
                    <a:pt x="1281" y="729"/>
                    <a:pt x="0" y="3331"/>
                    <a:pt x="1039" y="6647"/>
                  </a:cubicBezTo>
                  <a:cubicBezTo>
                    <a:pt x="2589" y="6369"/>
                    <a:pt x="4095" y="5956"/>
                    <a:pt x="5510" y="5338"/>
                  </a:cubicBezTo>
                  <a:cubicBezTo>
                    <a:pt x="5063" y="3627"/>
                    <a:pt x="4551" y="2234"/>
                    <a:pt x="4003" y="1536"/>
                  </a:cubicBezTo>
                  <a:cubicBezTo>
                    <a:pt x="3391" y="759"/>
                    <a:pt x="2572" y="289"/>
                    <a:pt x="1702"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8571;p73">
              <a:extLst>
                <a:ext uri="{FF2B5EF4-FFF2-40B4-BE49-F238E27FC236}">
                  <a16:creationId xmlns:a16="http://schemas.microsoft.com/office/drawing/2014/main" id="{F69DF68C-6732-3C1C-428B-D4DA617A32EA}"/>
                </a:ext>
              </a:extLst>
            </p:cNvPr>
            <p:cNvSpPr/>
            <p:nvPr/>
          </p:nvSpPr>
          <p:spPr>
            <a:xfrm>
              <a:off x="935400" y="4533775"/>
              <a:ext cx="137775" cy="166175"/>
            </a:xfrm>
            <a:custGeom>
              <a:avLst/>
              <a:gdLst/>
              <a:ahLst/>
              <a:cxnLst/>
              <a:rect l="l" t="t" r="r" b="b"/>
              <a:pathLst>
                <a:path w="5511" h="6647" extrusionOk="0">
                  <a:moveTo>
                    <a:pt x="1702" y="0"/>
                  </a:moveTo>
                  <a:cubicBezTo>
                    <a:pt x="1281" y="729"/>
                    <a:pt x="0" y="3331"/>
                    <a:pt x="1039" y="6647"/>
                  </a:cubicBezTo>
                  <a:cubicBezTo>
                    <a:pt x="2589" y="6369"/>
                    <a:pt x="4095" y="5956"/>
                    <a:pt x="5510" y="5338"/>
                  </a:cubicBezTo>
                  <a:cubicBezTo>
                    <a:pt x="5063" y="3627"/>
                    <a:pt x="4551" y="2234"/>
                    <a:pt x="4003" y="1536"/>
                  </a:cubicBezTo>
                  <a:cubicBezTo>
                    <a:pt x="3391" y="759"/>
                    <a:pt x="2572" y="289"/>
                    <a:pt x="17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8572;p73">
              <a:extLst>
                <a:ext uri="{FF2B5EF4-FFF2-40B4-BE49-F238E27FC236}">
                  <a16:creationId xmlns:a16="http://schemas.microsoft.com/office/drawing/2014/main" id="{1B200332-C267-6DA9-CAAD-55B8A529AC77}"/>
                </a:ext>
              </a:extLst>
            </p:cNvPr>
            <p:cNvSpPr/>
            <p:nvPr/>
          </p:nvSpPr>
          <p:spPr>
            <a:xfrm>
              <a:off x="502525" y="4536975"/>
              <a:ext cx="119700" cy="167950"/>
            </a:xfrm>
            <a:custGeom>
              <a:avLst/>
              <a:gdLst/>
              <a:ahLst/>
              <a:cxnLst/>
              <a:rect l="l" t="t" r="r" b="b"/>
              <a:pathLst>
                <a:path w="4788" h="6718" extrusionOk="0">
                  <a:moveTo>
                    <a:pt x="3479" y="1"/>
                  </a:moveTo>
                  <a:cubicBezTo>
                    <a:pt x="3439" y="16"/>
                    <a:pt x="3401" y="36"/>
                    <a:pt x="3361" y="52"/>
                  </a:cubicBezTo>
                  <a:cubicBezTo>
                    <a:pt x="3710" y="1346"/>
                    <a:pt x="4638" y="5452"/>
                    <a:pt x="2384" y="5579"/>
                  </a:cubicBezTo>
                  <a:cubicBezTo>
                    <a:pt x="2336" y="5582"/>
                    <a:pt x="2290" y="5583"/>
                    <a:pt x="2244" y="5583"/>
                  </a:cubicBezTo>
                  <a:cubicBezTo>
                    <a:pt x="884" y="5583"/>
                    <a:pt x="613" y="4391"/>
                    <a:pt x="648" y="3310"/>
                  </a:cubicBezTo>
                  <a:lnTo>
                    <a:pt x="648" y="3310"/>
                  </a:lnTo>
                  <a:cubicBezTo>
                    <a:pt x="420" y="3956"/>
                    <a:pt x="202" y="4702"/>
                    <a:pt x="0" y="5512"/>
                  </a:cubicBezTo>
                  <a:cubicBezTo>
                    <a:pt x="1365" y="6211"/>
                    <a:pt x="2979" y="6521"/>
                    <a:pt x="4531" y="6718"/>
                  </a:cubicBezTo>
                  <a:cubicBezTo>
                    <a:pt x="4676" y="5956"/>
                    <a:pt x="4787" y="5015"/>
                    <a:pt x="4756" y="3959"/>
                  </a:cubicBezTo>
                  <a:cubicBezTo>
                    <a:pt x="4702" y="1954"/>
                    <a:pt x="3905" y="590"/>
                    <a:pt x="347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8573;p73">
              <a:extLst>
                <a:ext uri="{FF2B5EF4-FFF2-40B4-BE49-F238E27FC236}">
                  <a16:creationId xmlns:a16="http://schemas.microsoft.com/office/drawing/2014/main" id="{6DB470B3-BBF2-7760-7FF7-2CB04A7DBA99}"/>
                </a:ext>
              </a:extLst>
            </p:cNvPr>
            <p:cNvSpPr/>
            <p:nvPr/>
          </p:nvSpPr>
          <p:spPr>
            <a:xfrm>
              <a:off x="935400" y="4533775"/>
              <a:ext cx="137775" cy="166175"/>
            </a:xfrm>
            <a:custGeom>
              <a:avLst/>
              <a:gdLst/>
              <a:ahLst/>
              <a:cxnLst/>
              <a:rect l="l" t="t" r="r" b="b"/>
              <a:pathLst>
                <a:path w="5511" h="6647" extrusionOk="0">
                  <a:moveTo>
                    <a:pt x="1702" y="0"/>
                  </a:moveTo>
                  <a:cubicBezTo>
                    <a:pt x="1281" y="729"/>
                    <a:pt x="0" y="3331"/>
                    <a:pt x="1039" y="6647"/>
                  </a:cubicBezTo>
                  <a:cubicBezTo>
                    <a:pt x="2589" y="6369"/>
                    <a:pt x="4095" y="5956"/>
                    <a:pt x="5510" y="5338"/>
                  </a:cubicBezTo>
                  <a:cubicBezTo>
                    <a:pt x="5319" y="4605"/>
                    <a:pt x="5117" y="3933"/>
                    <a:pt x="4904" y="3346"/>
                  </a:cubicBezTo>
                  <a:cubicBezTo>
                    <a:pt x="4580" y="4405"/>
                    <a:pt x="4037" y="5472"/>
                    <a:pt x="3167" y="5472"/>
                  </a:cubicBezTo>
                  <a:cubicBezTo>
                    <a:pt x="2934" y="5472"/>
                    <a:pt x="2677" y="5395"/>
                    <a:pt x="2394" y="5220"/>
                  </a:cubicBezTo>
                  <a:cubicBezTo>
                    <a:pt x="326" y="3939"/>
                    <a:pt x="1580" y="853"/>
                    <a:pt x="1935" y="84"/>
                  </a:cubicBezTo>
                  <a:cubicBezTo>
                    <a:pt x="1856" y="56"/>
                    <a:pt x="1779" y="28"/>
                    <a:pt x="170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8574;p73">
              <a:extLst>
                <a:ext uri="{FF2B5EF4-FFF2-40B4-BE49-F238E27FC236}">
                  <a16:creationId xmlns:a16="http://schemas.microsoft.com/office/drawing/2014/main" id="{80D1ABCC-D6E3-C4BD-E042-61933718675B}"/>
                </a:ext>
              </a:extLst>
            </p:cNvPr>
            <p:cNvSpPr/>
            <p:nvPr/>
          </p:nvSpPr>
          <p:spPr>
            <a:xfrm>
              <a:off x="664175" y="4479750"/>
              <a:ext cx="98350" cy="116050"/>
            </a:xfrm>
            <a:custGeom>
              <a:avLst/>
              <a:gdLst/>
              <a:ahLst/>
              <a:cxnLst/>
              <a:rect l="l" t="t" r="r" b="b"/>
              <a:pathLst>
                <a:path w="3934" h="4642" extrusionOk="0">
                  <a:moveTo>
                    <a:pt x="1941" y="1"/>
                  </a:moveTo>
                  <a:cubicBezTo>
                    <a:pt x="1620" y="1"/>
                    <a:pt x="1205" y="68"/>
                    <a:pt x="1029" y="385"/>
                  </a:cubicBezTo>
                  <a:cubicBezTo>
                    <a:pt x="723" y="934"/>
                    <a:pt x="1" y="2033"/>
                    <a:pt x="166" y="3367"/>
                  </a:cubicBezTo>
                  <a:cubicBezTo>
                    <a:pt x="166" y="3367"/>
                    <a:pt x="789" y="2833"/>
                    <a:pt x="1425" y="2833"/>
                  </a:cubicBezTo>
                  <a:cubicBezTo>
                    <a:pt x="1573" y="2833"/>
                    <a:pt x="1721" y="2862"/>
                    <a:pt x="1863" y="2933"/>
                  </a:cubicBezTo>
                  <a:cubicBezTo>
                    <a:pt x="2260" y="3132"/>
                    <a:pt x="2623" y="3403"/>
                    <a:pt x="2936" y="3723"/>
                  </a:cubicBezTo>
                  <a:cubicBezTo>
                    <a:pt x="3244" y="4038"/>
                    <a:pt x="3407" y="4339"/>
                    <a:pt x="3698" y="4641"/>
                  </a:cubicBezTo>
                  <a:cubicBezTo>
                    <a:pt x="3934" y="4308"/>
                    <a:pt x="3725" y="3699"/>
                    <a:pt x="3560" y="3396"/>
                  </a:cubicBezTo>
                  <a:cubicBezTo>
                    <a:pt x="3417" y="3137"/>
                    <a:pt x="3205" y="3137"/>
                    <a:pt x="3027" y="2905"/>
                  </a:cubicBezTo>
                  <a:cubicBezTo>
                    <a:pt x="2886" y="2719"/>
                    <a:pt x="2724" y="2571"/>
                    <a:pt x="2620" y="2342"/>
                  </a:cubicBezTo>
                  <a:cubicBezTo>
                    <a:pt x="2459" y="1991"/>
                    <a:pt x="2381" y="1606"/>
                    <a:pt x="2352" y="1222"/>
                  </a:cubicBezTo>
                  <a:cubicBezTo>
                    <a:pt x="2338" y="1055"/>
                    <a:pt x="2466" y="126"/>
                    <a:pt x="2395" y="53"/>
                  </a:cubicBezTo>
                  <a:cubicBezTo>
                    <a:pt x="2381" y="39"/>
                    <a:pt x="2372" y="31"/>
                    <a:pt x="2367" y="31"/>
                  </a:cubicBezTo>
                  <a:cubicBezTo>
                    <a:pt x="2365" y="31"/>
                    <a:pt x="2364" y="33"/>
                    <a:pt x="2364" y="38"/>
                  </a:cubicBezTo>
                  <a:cubicBezTo>
                    <a:pt x="2364" y="38"/>
                    <a:pt x="2178" y="1"/>
                    <a:pt x="1941"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8575;p73">
              <a:extLst>
                <a:ext uri="{FF2B5EF4-FFF2-40B4-BE49-F238E27FC236}">
                  <a16:creationId xmlns:a16="http://schemas.microsoft.com/office/drawing/2014/main" id="{8DAC67B7-A79E-F00D-9AF2-F71028F23A37}"/>
                </a:ext>
              </a:extLst>
            </p:cNvPr>
            <p:cNvSpPr/>
            <p:nvPr/>
          </p:nvSpPr>
          <p:spPr>
            <a:xfrm>
              <a:off x="664175" y="4479750"/>
              <a:ext cx="98350" cy="116050"/>
            </a:xfrm>
            <a:custGeom>
              <a:avLst/>
              <a:gdLst/>
              <a:ahLst/>
              <a:cxnLst/>
              <a:rect l="l" t="t" r="r" b="b"/>
              <a:pathLst>
                <a:path w="3934" h="4642" extrusionOk="0">
                  <a:moveTo>
                    <a:pt x="1941" y="1"/>
                  </a:moveTo>
                  <a:cubicBezTo>
                    <a:pt x="1620" y="1"/>
                    <a:pt x="1205" y="68"/>
                    <a:pt x="1029" y="385"/>
                  </a:cubicBezTo>
                  <a:cubicBezTo>
                    <a:pt x="723" y="934"/>
                    <a:pt x="1" y="2033"/>
                    <a:pt x="166" y="3367"/>
                  </a:cubicBezTo>
                  <a:cubicBezTo>
                    <a:pt x="166" y="3367"/>
                    <a:pt x="789" y="2833"/>
                    <a:pt x="1425" y="2833"/>
                  </a:cubicBezTo>
                  <a:cubicBezTo>
                    <a:pt x="1573" y="2833"/>
                    <a:pt x="1721" y="2862"/>
                    <a:pt x="1863" y="2933"/>
                  </a:cubicBezTo>
                  <a:cubicBezTo>
                    <a:pt x="2260" y="3132"/>
                    <a:pt x="2623" y="3403"/>
                    <a:pt x="2936" y="3723"/>
                  </a:cubicBezTo>
                  <a:cubicBezTo>
                    <a:pt x="3244" y="4038"/>
                    <a:pt x="3407" y="4339"/>
                    <a:pt x="3698" y="4641"/>
                  </a:cubicBezTo>
                  <a:cubicBezTo>
                    <a:pt x="3934" y="4308"/>
                    <a:pt x="3725" y="3699"/>
                    <a:pt x="3560" y="3396"/>
                  </a:cubicBezTo>
                  <a:cubicBezTo>
                    <a:pt x="3417" y="3137"/>
                    <a:pt x="3205" y="3137"/>
                    <a:pt x="3027" y="2905"/>
                  </a:cubicBezTo>
                  <a:cubicBezTo>
                    <a:pt x="2886" y="2719"/>
                    <a:pt x="2724" y="2571"/>
                    <a:pt x="2620" y="2342"/>
                  </a:cubicBezTo>
                  <a:cubicBezTo>
                    <a:pt x="2459" y="1991"/>
                    <a:pt x="2381" y="1606"/>
                    <a:pt x="2352" y="1222"/>
                  </a:cubicBezTo>
                  <a:cubicBezTo>
                    <a:pt x="2338" y="1055"/>
                    <a:pt x="2466" y="126"/>
                    <a:pt x="2395" y="53"/>
                  </a:cubicBezTo>
                  <a:cubicBezTo>
                    <a:pt x="2381" y="39"/>
                    <a:pt x="2372" y="31"/>
                    <a:pt x="2367" y="31"/>
                  </a:cubicBezTo>
                  <a:cubicBezTo>
                    <a:pt x="2365" y="31"/>
                    <a:pt x="2364" y="33"/>
                    <a:pt x="2364" y="38"/>
                  </a:cubicBezTo>
                  <a:cubicBezTo>
                    <a:pt x="2364" y="38"/>
                    <a:pt x="2178" y="1"/>
                    <a:pt x="19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8576;p73">
              <a:extLst>
                <a:ext uri="{FF2B5EF4-FFF2-40B4-BE49-F238E27FC236}">
                  <a16:creationId xmlns:a16="http://schemas.microsoft.com/office/drawing/2014/main" id="{FEC62B37-621C-9E1F-75EA-27398B749AF0}"/>
                </a:ext>
              </a:extLst>
            </p:cNvPr>
            <p:cNvSpPr/>
            <p:nvPr/>
          </p:nvSpPr>
          <p:spPr>
            <a:xfrm>
              <a:off x="812575" y="4471775"/>
              <a:ext cx="94575" cy="119125"/>
            </a:xfrm>
            <a:custGeom>
              <a:avLst/>
              <a:gdLst/>
              <a:ahLst/>
              <a:cxnLst/>
              <a:rect l="l" t="t" r="r" b="b"/>
              <a:pathLst>
                <a:path w="3783" h="4765" extrusionOk="0">
                  <a:moveTo>
                    <a:pt x="1711" y="1"/>
                  </a:moveTo>
                  <a:cubicBezTo>
                    <a:pt x="1459" y="1"/>
                    <a:pt x="1262" y="36"/>
                    <a:pt x="1262" y="36"/>
                  </a:cubicBezTo>
                  <a:cubicBezTo>
                    <a:pt x="1262" y="32"/>
                    <a:pt x="1260" y="30"/>
                    <a:pt x="1257" y="30"/>
                  </a:cubicBezTo>
                  <a:cubicBezTo>
                    <a:pt x="1251" y="30"/>
                    <a:pt x="1240" y="38"/>
                    <a:pt x="1226" y="52"/>
                  </a:cubicBezTo>
                  <a:cubicBezTo>
                    <a:pt x="1149" y="123"/>
                    <a:pt x="1286" y="1041"/>
                    <a:pt x="1272" y="1211"/>
                  </a:cubicBezTo>
                  <a:cubicBezTo>
                    <a:pt x="1242" y="1589"/>
                    <a:pt x="1158" y="1968"/>
                    <a:pt x="987" y="2315"/>
                  </a:cubicBezTo>
                  <a:cubicBezTo>
                    <a:pt x="878" y="2543"/>
                    <a:pt x="702" y="2687"/>
                    <a:pt x="553" y="2871"/>
                  </a:cubicBezTo>
                  <a:cubicBezTo>
                    <a:pt x="365" y="3098"/>
                    <a:pt x="328" y="3157"/>
                    <a:pt x="176" y="3411"/>
                  </a:cubicBezTo>
                  <a:cubicBezTo>
                    <a:pt x="1" y="3710"/>
                    <a:pt x="43" y="4435"/>
                    <a:pt x="295" y="4764"/>
                  </a:cubicBezTo>
                  <a:cubicBezTo>
                    <a:pt x="296" y="4764"/>
                    <a:pt x="296" y="4765"/>
                    <a:pt x="297" y="4765"/>
                  </a:cubicBezTo>
                  <a:cubicBezTo>
                    <a:pt x="324" y="4765"/>
                    <a:pt x="496" y="4217"/>
                    <a:pt x="513" y="4162"/>
                  </a:cubicBezTo>
                  <a:cubicBezTo>
                    <a:pt x="586" y="3893"/>
                    <a:pt x="685" y="3584"/>
                    <a:pt x="919" y="3407"/>
                  </a:cubicBezTo>
                  <a:cubicBezTo>
                    <a:pt x="1176" y="3211"/>
                    <a:pt x="1498" y="3033"/>
                    <a:pt x="1796" y="2896"/>
                  </a:cubicBezTo>
                  <a:cubicBezTo>
                    <a:pt x="1947" y="2826"/>
                    <a:pt x="2105" y="2797"/>
                    <a:pt x="2263" y="2797"/>
                  </a:cubicBezTo>
                  <a:cubicBezTo>
                    <a:pt x="2941" y="2797"/>
                    <a:pt x="3605" y="3325"/>
                    <a:pt x="3605" y="3325"/>
                  </a:cubicBezTo>
                  <a:cubicBezTo>
                    <a:pt x="3783" y="2009"/>
                    <a:pt x="3011" y="922"/>
                    <a:pt x="2685" y="379"/>
                  </a:cubicBezTo>
                  <a:cubicBezTo>
                    <a:pt x="2497" y="67"/>
                    <a:pt x="2053" y="1"/>
                    <a:pt x="1711"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8577;p73">
              <a:extLst>
                <a:ext uri="{FF2B5EF4-FFF2-40B4-BE49-F238E27FC236}">
                  <a16:creationId xmlns:a16="http://schemas.microsoft.com/office/drawing/2014/main" id="{7FF5506F-FD89-AD23-6FCE-C0F6082DD2F4}"/>
                </a:ext>
              </a:extLst>
            </p:cNvPr>
            <p:cNvSpPr/>
            <p:nvPr/>
          </p:nvSpPr>
          <p:spPr>
            <a:xfrm>
              <a:off x="812575" y="4471775"/>
              <a:ext cx="94575" cy="119125"/>
            </a:xfrm>
            <a:custGeom>
              <a:avLst/>
              <a:gdLst/>
              <a:ahLst/>
              <a:cxnLst/>
              <a:rect l="l" t="t" r="r" b="b"/>
              <a:pathLst>
                <a:path w="3783" h="4765" extrusionOk="0">
                  <a:moveTo>
                    <a:pt x="1711" y="1"/>
                  </a:moveTo>
                  <a:cubicBezTo>
                    <a:pt x="1459" y="1"/>
                    <a:pt x="1262" y="36"/>
                    <a:pt x="1262" y="36"/>
                  </a:cubicBezTo>
                  <a:cubicBezTo>
                    <a:pt x="1262" y="32"/>
                    <a:pt x="1260" y="30"/>
                    <a:pt x="1257" y="30"/>
                  </a:cubicBezTo>
                  <a:cubicBezTo>
                    <a:pt x="1251" y="30"/>
                    <a:pt x="1240" y="38"/>
                    <a:pt x="1226" y="52"/>
                  </a:cubicBezTo>
                  <a:cubicBezTo>
                    <a:pt x="1149" y="123"/>
                    <a:pt x="1286" y="1041"/>
                    <a:pt x="1272" y="1211"/>
                  </a:cubicBezTo>
                  <a:cubicBezTo>
                    <a:pt x="1242" y="1589"/>
                    <a:pt x="1158" y="1968"/>
                    <a:pt x="987" y="2315"/>
                  </a:cubicBezTo>
                  <a:cubicBezTo>
                    <a:pt x="878" y="2543"/>
                    <a:pt x="702" y="2687"/>
                    <a:pt x="553" y="2871"/>
                  </a:cubicBezTo>
                  <a:cubicBezTo>
                    <a:pt x="365" y="3098"/>
                    <a:pt x="328" y="3157"/>
                    <a:pt x="176" y="3411"/>
                  </a:cubicBezTo>
                  <a:cubicBezTo>
                    <a:pt x="1" y="3710"/>
                    <a:pt x="43" y="4435"/>
                    <a:pt x="295" y="4764"/>
                  </a:cubicBezTo>
                  <a:cubicBezTo>
                    <a:pt x="296" y="4764"/>
                    <a:pt x="296" y="4765"/>
                    <a:pt x="297" y="4765"/>
                  </a:cubicBezTo>
                  <a:cubicBezTo>
                    <a:pt x="324" y="4765"/>
                    <a:pt x="496" y="4217"/>
                    <a:pt x="513" y="4162"/>
                  </a:cubicBezTo>
                  <a:cubicBezTo>
                    <a:pt x="586" y="3893"/>
                    <a:pt x="685" y="3584"/>
                    <a:pt x="919" y="3407"/>
                  </a:cubicBezTo>
                  <a:cubicBezTo>
                    <a:pt x="1176" y="3211"/>
                    <a:pt x="1498" y="3033"/>
                    <a:pt x="1796" y="2896"/>
                  </a:cubicBezTo>
                  <a:cubicBezTo>
                    <a:pt x="1947" y="2826"/>
                    <a:pt x="2105" y="2797"/>
                    <a:pt x="2263" y="2797"/>
                  </a:cubicBezTo>
                  <a:cubicBezTo>
                    <a:pt x="2941" y="2797"/>
                    <a:pt x="3605" y="3325"/>
                    <a:pt x="3605" y="3325"/>
                  </a:cubicBezTo>
                  <a:cubicBezTo>
                    <a:pt x="3783" y="2009"/>
                    <a:pt x="3011" y="922"/>
                    <a:pt x="2685" y="379"/>
                  </a:cubicBezTo>
                  <a:cubicBezTo>
                    <a:pt x="2497" y="67"/>
                    <a:pt x="2053" y="1"/>
                    <a:pt x="1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8578;p73">
              <a:extLst>
                <a:ext uri="{FF2B5EF4-FFF2-40B4-BE49-F238E27FC236}">
                  <a16:creationId xmlns:a16="http://schemas.microsoft.com/office/drawing/2014/main" id="{2D16D97A-8D22-1FB5-CF98-A5A2FC489622}"/>
                </a:ext>
              </a:extLst>
            </p:cNvPr>
            <p:cNvSpPr/>
            <p:nvPr/>
          </p:nvSpPr>
          <p:spPr>
            <a:xfrm>
              <a:off x="674500" y="4491700"/>
              <a:ext cx="14150" cy="27975"/>
            </a:xfrm>
            <a:custGeom>
              <a:avLst/>
              <a:gdLst/>
              <a:ahLst/>
              <a:cxnLst/>
              <a:rect l="l" t="t" r="r" b="b"/>
              <a:pathLst>
                <a:path w="566" h="1119" extrusionOk="0">
                  <a:moveTo>
                    <a:pt x="566" y="1"/>
                  </a:moveTo>
                  <a:lnTo>
                    <a:pt x="566" y="1"/>
                  </a:lnTo>
                  <a:cubicBezTo>
                    <a:pt x="562" y="4"/>
                    <a:pt x="559" y="5"/>
                    <a:pt x="556" y="10"/>
                  </a:cubicBezTo>
                  <a:cubicBezTo>
                    <a:pt x="401" y="281"/>
                    <a:pt x="176" y="661"/>
                    <a:pt x="1" y="1118"/>
                  </a:cubicBezTo>
                  <a:lnTo>
                    <a:pt x="566" y="1"/>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8579;p73">
              <a:extLst>
                <a:ext uri="{FF2B5EF4-FFF2-40B4-BE49-F238E27FC236}">
                  <a16:creationId xmlns:a16="http://schemas.microsoft.com/office/drawing/2014/main" id="{0EAFE9ED-65B7-1F16-2800-05361934B024}"/>
                </a:ext>
              </a:extLst>
            </p:cNvPr>
            <p:cNvSpPr/>
            <p:nvPr/>
          </p:nvSpPr>
          <p:spPr>
            <a:xfrm>
              <a:off x="688700" y="4479750"/>
              <a:ext cx="73800" cy="116050"/>
            </a:xfrm>
            <a:custGeom>
              <a:avLst/>
              <a:gdLst/>
              <a:ahLst/>
              <a:cxnLst/>
              <a:rect l="l" t="t" r="r" b="b"/>
              <a:pathLst>
                <a:path w="2952" h="4642" extrusionOk="0">
                  <a:moveTo>
                    <a:pt x="958" y="1"/>
                  </a:moveTo>
                  <a:cubicBezTo>
                    <a:pt x="637" y="1"/>
                    <a:pt x="223" y="68"/>
                    <a:pt x="48" y="384"/>
                  </a:cubicBezTo>
                  <a:lnTo>
                    <a:pt x="1" y="478"/>
                  </a:lnTo>
                  <a:cubicBezTo>
                    <a:pt x="88" y="396"/>
                    <a:pt x="178" y="345"/>
                    <a:pt x="268" y="345"/>
                  </a:cubicBezTo>
                  <a:cubicBezTo>
                    <a:pt x="306" y="345"/>
                    <a:pt x="344" y="354"/>
                    <a:pt x="382" y="374"/>
                  </a:cubicBezTo>
                  <a:cubicBezTo>
                    <a:pt x="929" y="657"/>
                    <a:pt x="946" y="1881"/>
                    <a:pt x="1023" y="2144"/>
                  </a:cubicBezTo>
                  <a:cubicBezTo>
                    <a:pt x="1061" y="2281"/>
                    <a:pt x="870" y="2593"/>
                    <a:pt x="677" y="2859"/>
                  </a:cubicBezTo>
                  <a:cubicBezTo>
                    <a:pt x="745" y="2877"/>
                    <a:pt x="815" y="2899"/>
                    <a:pt x="880" y="2933"/>
                  </a:cubicBezTo>
                  <a:cubicBezTo>
                    <a:pt x="1278" y="3132"/>
                    <a:pt x="1641" y="3401"/>
                    <a:pt x="1954" y="3722"/>
                  </a:cubicBezTo>
                  <a:cubicBezTo>
                    <a:pt x="2261" y="4038"/>
                    <a:pt x="2425" y="4339"/>
                    <a:pt x="2715" y="4641"/>
                  </a:cubicBezTo>
                  <a:cubicBezTo>
                    <a:pt x="2952" y="4308"/>
                    <a:pt x="2742" y="3699"/>
                    <a:pt x="2576" y="3396"/>
                  </a:cubicBezTo>
                  <a:cubicBezTo>
                    <a:pt x="2433" y="3137"/>
                    <a:pt x="2223" y="3137"/>
                    <a:pt x="2045" y="2903"/>
                  </a:cubicBezTo>
                  <a:cubicBezTo>
                    <a:pt x="1904" y="2719"/>
                    <a:pt x="1742" y="2571"/>
                    <a:pt x="1636" y="2341"/>
                  </a:cubicBezTo>
                  <a:cubicBezTo>
                    <a:pt x="1477" y="1991"/>
                    <a:pt x="1399" y="1606"/>
                    <a:pt x="1370" y="1222"/>
                  </a:cubicBezTo>
                  <a:cubicBezTo>
                    <a:pt x="1357" y="1057"/>
                    <a:pt x="1485" y="127"/>
                    <a:pt x="1414" y="53"/>
                  </a:cubicBezTo>
                  <a:cubicBezTo>
                    <a:pt x="1400" y="39"/>
                    <a:pt x="1390" y="31"/>
                    <a:pt x="1385" y="31"/>
                  </a:cubicBezTo>
                  <a:cubicBezTo>
                    <a:pt x="1383" y="31"/>
                    <a:pt x="1381" y="33"/>
                    <a:pt x="1381" y="38"/>
                  </a:cubicBezTo>
                  <a:cubicBezTo>
                    <a:pt x="1381" y="38"/>
                    <a:pt x="1195" y="1"/>
                    <a:pt x="9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8580;p73">
              <a:extLst>
                <a:ext uri="{FF2B5EF4-FFF2-40B4-BE49-F238E27FC236}">
                  <a16:creationId xmlns:a16="http://schemas.microsoft.com/office/drawing/2014/main" id="{CB60D384-5A16-2EEA-9DF2-6F1B3A3B45BE}"/>
                </a:ext>
              </a:extLst>
            </p:cNvPr>
            <p:cNvSpPr/>
            <p:nvPr/>
          </p:nvSpPr>
          <p:spPr>
            <a:xfrm>
              <a:off x="812550" y="4471750"/>
              <a:ext cx="62825" cy="118975"/>
            </a:xfrm>
            <a:custGeom>
              <a:avLst/>
              <a:gdLst/>
              <a:ahLst/>
              <a:cxnLst/>
              <a:rect l="l" t="t" r="r" b="b"/>
              <a:pathLst>
                <a:path w="2513" h="4759" extrusionOk="0">
                  <a:moveTo>
                    <a:pt x="1707" y="1"/>
                  </a:moveTo>
                  <a:cubicBezTo>
                    <a:pt x="1457" y="1"/>
                    <a:pt x="1263" y="36"/>
                    <a:pt x="1263" y="36"/>
                  </a:cubicBezTo>
                  <a:cubicBezTo>
                    <a:pt x="1263" y="32"/>
                    <a:pt x="1262" y="30"/>
                    <a:pt x="1259" y="30"/>
                  </a:cubicBezTo>
                  <a:cubicBezTo>
                    <a:pt x="1254" y="30"/>
                    <a:pt x="1243" y="38"/>
                    <a:pt x="1227" y="52"/>
                  </a:cubicBezTo>
                  <a:cubicBezTo>
                    <a:pt x="1150" y="124"/>
                    <a:pt x="1287" y="1041"/>
                    <a:pt x="1273" y="1205"/>
                  </a:cubicBezTo>
                  <a:cubicBezTo>
                    <a:pt x="1242" y="1585"/>
                    <a:pt x="1158" y="1965"/>
                    <a:pt x="988" y="2309"/>
                  </a:cubicBezTo>
                  <a:cubicBezTo>
                    <a:pt x="877" y="2537"/>
                    <a:pt x="703" y="2684"/>
                    <a:pt x="554" y="2864"/>
                  </a:cubicBezTo>
                  <a:cubicBezTo>
                    <a:pt x="366" y="3094"/>
                    <a:pt x="328" y="3151"/>
                    <a:pt x="177" y="3405"/>
                  </a:cubicBezTo>
                  <a:cubicBezTo>
                    <a:pt x="0" y="3704"/>
                    <a:pt x="43" y="4429"/>
                    <a:pt x="296" y="4758"/>
                  </a:cubicBezTo>
                  <a:cubicBezTo>
                    <a:pt x="297" y="4758"/>
                    <a:pt x="297" y="4759"/>
                    <a:pt x="298" y="4759"/>
                  </a:cubicBezTo>
                  <a:cubicBezTo>
                    <a:pt x="325" y="4759"/>
                    <a:pt x="500" y="4213"/>
                    <a:pt x="513" y="4157"/>
                  </a:cubicBezTo>
                  <a:cubicBezTo>
                    <a:pt x="587" y="3888"/>
                    <a:pt x="688" y="3580"/>
                    <a:pt x="918" y="3402"/>
                  </a:cubicBezTo>
                  <a:cubicBezTo>
                    <a:pt x="1177" y="3206"/>
                    <a:pt x="1499" y="3028"/>
                    <a:pt x="1797" y="2890"/>
                  </a:cubicBezTo>
                  <a:cubicBezTo>
                    <a:pt x="1947" y="2820"/>
                    <a:pt x="2105" y="2792"/>
                    <a:pt x="2262" y="2792"/>
                  </a:cubicBezTo>
                  <a:cubicBezTo>
                    <a:pt x="2346" y="2792"/>
                    <a:pt x="2430" y="2800"/>
                    <a:pt x="2513" y="2815"/>
                  </a:cubicBezTo>
                  <a:cubicBezTo>
                    <a:pt x="2090" y="2480"/>
                    <a:pt x="1565" y="1925"/>
                    <a:pt x="1565" y="1260"/>
                  </a:cubicBezTo>
                  <a:cubicBezTo>
                    <a:pt x="1565" y="657"/>
                    <a:pt x="1866" y="269"/>
                    <a:pt x="2140" y="43"/>
                  </a:cubicBezTo>
                  <a:cubicBezTo>
                    <a:pt x="1994" y="11"/>
                    <a:pt x="1842" y="1"/>
                    <a:pt x="170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8581;p73">
              <a:extLst>
                <a:ext uri="{FF2B5EF4-FFF2-40B4-BE49-F238E27FC236}">
                  <a16:creationId xmlns:a16="http://schemas.microsoft.com/office/drawing/2014/main" id="{404314F7-7614-DD1B-400B-7EB743782A66}"/>
                </a:ext>
              </a:extLst>
            </p:cNvPr>
            <p:cNvSpPr/>
            <p:nvPr/>
          </p:nvSpPr>
          <p:spPr>
            <a:xfrm>
              <a:off x="734400" y="4602100"/>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5"/>
                    <a:pt x="544" y="0"/>
                    <a:pt x="349"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8582;p73">
              <a:extLst>
                <a:ext uri="{FF2B5EF4-FFF2-40B4-BE49-F238E27FC236}">
                  <a16:creationId xmlns:a16="http://schemas.microsoft.com/office/drawing/2014/main" id="{E3DFF07E-7003-7C56-6D56-6123E6BE96CD}"/>
                </a:ext>
              </a:extLst>
            </p:cNvPr>
            <p:cNvSpPr/>
            <p:nvPr/>
          </p:nvSpPr>
          <p:spPr>
            <a:xfrm>
              <a:off x="732550" y="4600675"/>
              <a:ext cx="17450" cy="26350"/>
            </a:xfrm>
            <a:custGeom>
              <a:avLst/>
              <a:gdLst/>
              <a:ahLst/>
              <a:cxnLst/>
              <a:rect l="l" t="t" r="r" b="b"/>
              <a:pathLst>
                <a:path w="698" h="1054" extrusionOk="0">
                  <a:moveTo>
                    <a:pt x="349" y="1"/>
                  </a:moveTo>
                  <a:cubicBezTo>
                    <a:pt x="157" y="1"/>
                    <a:pt x="0" y="235"/>
                    <a:pt x="0" y="527"/>
                  </a:cubicBezTo>
                  <a:cubicBezTo>
                    <a:pt x="0" y="818"/>
                    <a:pt x="157" y="1054"/>
                    <a:pt x="349" y="1054"/>
                  </a:cubicBezTo>
                  <a:cubicBezTo>
                    <a:pt x="541" y="1054"/>
                    <a:pt x="698" y="819"/>
                    <a:pt x="698" y="527"/>
                  </a:cubicBezTo>
                  <a:cubicBezTo>
                    <a:pt x="698" y="237"/>
                    <a:pt x="541"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8583;p73">
              <a:extLst>
                <a:ext uri="{FF2B5EF4-FFF2-40B4-BE49-F238E27FC236}">
                  <a16:creationId xmlns:a16="http://schemas.microsoft.com/office/drawing/2014/main" id="{F0D809A5-72C5-616B-8C02-0114AFC4F28C}"/>
                </a:ext>
              </a:extLst>
            </p:cNvPr>
            <p:cNvSpPr/>
            <p:nvPr/>
          </p:nvSpPr>
          <p:spPr>
            <a:xfrm>
              <a:off x="732750" y="4604650"/>
              <a:ext cx="17250" cy="22425"/>
            </a:xfrm>
            <a:custGeom>
              <a:avLst/>
              <a:gdLst/>
              <a:ahLst/>
              <a:cxnLst/>
              <a:rect l="l" t="t" r="r" b="b"/>
              <a:pathLst>
                <a:path w="690" h="897" extrusionOk="0">
                  <a:moveTo>
                    <a:pt x="590" y="1"/>
                  </a:moveTo>
                  <a:lnTo>
                    <a:pt x="590" y="1"/>
                  </a:lnTo>
                  <a:cubicBezTo>
                    <a:pt x="593" y="29"/>
                    <a:pt x="595" y="58"/>
                    <a:pt x="595" y="88"/>
                  </a:cubicBezTo>
                  <a:cubicBezTo>
                    <a:pt x="595" y="380"/>
                    <a:pt x="435" y="614"/>
                    <a:pt x="237" y="614"/>
                  </a:cubicBezTo>
                  <a:cubicBezTo>
                    <a:pt x="148" y="614"/>
                    <a:pt x="64" y="563"/>
                    <a:pt x="1" y="479"/>
                  </a:cubicBezTo>
                  <a:lnTo>
                    <a:pt x="1" y="479"/>
                  </a:lnTo>
                  <a:cubicBezTo>
                    <a:pt x="35" y="717"/>
                    <a:pt x="173" y="896"/>
                    <a:pt x="341" y="896"/>
                  </a:cubicBezTo>
                  <a:cubicBezTo>
                    <a:pt x="533" y="896"/>
                    <a:pt x="690" y="660"/>
                    <a:pt x="690" y="370"/>
                  </a:cubicBezTo>
                  <a:cubicBezTo>
                    <a:pt x="690" y="224"/>
                    <a:pt x="650" y="95"/>
                    <a:pt x="59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8584;p73">
              <a:extLst>
                <a:ext uri="{FF2B5EF4-FFF2-40B4-BE49-F238E27FC236}">
                  <a16:creationId xmlns:a16="http://schemas.microsoft.com/office/drawing/2014/main" id="{B07C05B9-89AD-4C36-9AAE-4543CEDFD3ED}"/>
                </a:ext>
              </a:extLst>
            </p:cNvPr>
            <p:cNvSpPr/>
            <p:nvPr/>
          </p:nvSpPr>
          <p:spPr>
            <a:xfrm>
              <a:off x="735350" y="4676975"/>
              <a:ext cx="17475" cy="26350"/>
            </a:xfrm>
            <a:custGeom>
              <a:avLst/>
              <a:gdLst/>
              <a:ahLst/>
              <a:cxnLst/>
              <a:rect l="l" t="t" r="r" b="b"/>
              <a:pathLst>
                <a:path w="699" h="1054" extrusionOk="0">
                  <a:moveTo>
                    <a:pt x="351" y="0"/>
                  </a:moveTo>
                  <a:cubicBezTo>
                    <a:pt x="351" y="0"/>
                    <a:pt x="350" y="0"/>
                    <a:pt x="350" y="0"/>
                  </a:cubicBezTo>
                  <a:cubicBezTo>
                    <a:pt x="157" y="0"/>
                    <a:pt x="1" y="235"/>
                    <a:pt x="1" y="527"/>
                  </a:cubicBezTo>
                  <a:cubicBezTo>
                    <a:pt x="1" y="817"/>
                    <a:pt x="157" y="1054"/>
                    <a:pt x="350" y="1054"/>
                  </a:cubicBezTo>
                  <a:cubicBezTo>
                    <a:pt x="542" y="1054"/>
                    <a:pt x="698" y="819"/>
                    <a:pt x="698" y="527"/>
                  </a:cubicBezTo>
                  <a:cubicBezTo>
                    <a:pt x="698" y="236"/>
                    <a:pt x="544" y="0"/>
                    <a:pt x="35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8585;p73">
              <a:extLst>
                <a:ext uri="{FF2B5EF4-FFF2-40B4-BE49-F238E27FC236}">
                  <a16:creationId xmlns:a16="http://schemas.microsoft.com/office/drawing/2014/main" id="{FEAE5C17-79D8-E092-DBCD-F8C4C10F2471}"/>
                </a:ext>
              </a:extLst>
            </p:cNvPr>
            <p:cNvSpPr/>
            <p:nvPr/>
          </p:nvSpPr>
          <p:spPr>
            <a:xfrm>
              <a:off x="733475" y="4675550"/>
              <a:ext cx="17450" cy="26350"/>
            </a:xfrm>
            <a:custGeom>
              <a:avLst/>
              <a:gdLst/>
              <a:ahLst/>
              <a:cxnLst/>
              <a:rect l="l" t="t" r="r" b="b"/>
              <a:pathLst>
                <a:path w="698" h="1054" extrusionOk="0">
                  <a:moveTo>
                    <a:pt x="349" y="0"/>
                  </a:moveTo>
                  <a:cubicBezTo>
                    <a:pt x="157" y="0"/>
                    <a:pt x="0" y="235"/>
                    <a:pt x="0" y="527"/>
                  </a:cubicBezTo>
                  <a:cubicBezTo>
                    <a:pt x="0" y="818"/>
                    <a:pt x="157" y="1054"/>
                    <a:pt x="349" y="1054"/>
                  </a:cubicBezTo>
                  <a:cubicBezTo>
                    <a:pt x="541" y="1054"/>
                    <a:pt x="698" y="819"/>
                    <a:pt x="698" y="527"/>
                  </a:cubicBezTo>
                  <a:cubicBezTo>
                    <a:pt x="698" y="235"/>
                    <a:pt x="541"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8586;p73">
              <a:extLst>
                <a:ext uri="{FF2B5EF4-FFF2-40B4-BE49-F238E27FC236}">
                  <a16:creationId xmlns:a16="http://schemas.microsoft.com/office/drawing/2014/main" id="{F7DA8EA3-B26B-C260-1AE3-CBDE721E1E21}"/>
                </a:ext>
              </a:extLst>
            </p:cNvPr>
            <p:cNvSpPr/>
            <p:nvPr/>
          </p:nvSpPr>
          <p:spPr>
            <a:xfrm>
              <a:off x="733675" y="4679475"/>
              <a:ext cx="17250" cy="22425"/>
            </a:xfrm>
            <a:custGeom>
              <a:avLst/>
              <a:gdLst/>
              <a:ahLst/>
              <a:cxnLst/>
              <a:rect l="l" t="t" r="r" b="b"/>
              <a:pathLst>
                <a:path w="690" h="897" extrusionOk="0">
                  <a:moveTo>
                    <a:pt x="590" y="0"/>
                  </a:moveTo>
                  <a:lnTo>
                    <a:pt x="590" y="0"/>
                  </a:lnTo>
                  <a:cubicBezTo>
                    <a:pt x="595" y="29"/>
                    <a:pt x="596" y="57"/>
                    <a:pt x="596" y="87"/>
                  </a:cubicBezTo>
                  <a:cubicBezTo>
                    <a:pt x="596" y="379"/>
                    <a:pt x="435" y="614"/>
                    <a:pt x="239" y="614"/>
                  </a:cubicBezTo>
                  <a:cubicBezTo>
                    <a:pt x="148" y="614"/>
                    <a:pt x="64" y="562"/>
                    <a:pt x="1" y="478"/>
                  </a:cubicBezTo>
                  <a:lnTo>
                    <a:pt x="1" y="478"/>
                  </a:lnTo>
                  <a:cubicBezTo>
                    <a:pt x="35" y="717"/>
                    <a:pt x="175" y="897"/>
                    <a:pt x="341" y="897"/>
                  </a:cubicBezTo>
                  <a:cubicBezTo>
                    <a:pt x="533" y="897"/>
                    <a:pt x="690" y="661"/>
                    <a:pt x="690" y="370"/>
                  </a:cubicBezTo>
                  <a:cubicBezTo>
                    <a:pt x="690" y="226"/>
                    <a:pt x="653" y="97"/>
                    <a:pt x="5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8587;p73">
              <a:extLst>
                <a:ext uri="{FF2B5EF4-FFF2-40B4-BE49-F238E27FC236}">
                  <a16:creationId xmlns:a16="http://schemas.microsoft.com/office/drawing/2014/main" id="{98C3FDAA-FA11-A6D6-BC82-98028BBE3B1C}"/>
                </a:ext>
              </a:extLst>
            </p:cNvPr>
            <p:cNvSpPr/>
            <p:nvPr/>
          </p:nvSpPr>
          <p:spPr>
            <a:xfrm>
              <a:off x="725150" y="4565025"/>
              <a:ext cx="3575" cy="147125"/>
            </a:xfrm>
            <a:custGeom>
              <a:avLst/>
              <a:gdLst/>
              <a:ahLst/>
              <a:cxnLst/>
              <a:rect l="l" t="t" r="r" b="b"/>
              <a:pathLst>
                <a:path w="143" h="5885" extrusionOk="0">
                  <a:moveTo>
                    <a:pt x="71" y="0"/>
                  </a:moveTo>
                  <a:cubicBezTo>
                    <a:pt x="33" y="0"/>
                    <a:pt x="0" y="3344"/>
                    <a:pt x="0" y="3344"/>
                  </a:cubicBezTo>
                  <a:cubicBezTo>
                    <a:pt x="0" y="3344"/>
                    <a:pt x="15" y="4890"/>
                    <a:pt x="36" y="5879"/>
                  </a:cubicBezTo>
                  <a:cubicBezTo>
                    <a:pt x="41" y="5879"/>
                    <a:pt x="45" y="5879"/>
                    <a:pt x="50" y="5879"/>
                  </a:cubicBezTo>
                  <a:cubicBezTo>
                    <a:pt x="71" y="5879"/>
                    <a:pt x="88" y="5881"/>
                    <a:pt x="107" y="5885"/>
                  </a:cubicBezTo>
                  <a:cubicBezTo>
                    <a:pt x="128" y="4895"/>
                    <a:pt x="143" y="3344"/>
                    <a:pt x="143" y="3344"/>
                  </a:cubicBezTo>
                  <a:cubicBezTo>
                    <a:pt x="143" y="3344"/>
                    <a:pt x="111" y="0"/>
                    <a:pt x="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8588;p73">
              <a:extLst>
                <a:ext uri="{FF2B5EF4-FFF2-40B4-BE49-F238E27FC236}">
                  <a16:creationId xmlns:a16="http://schemas.microsoft.com/office/drawing/2014/main" id="{FB2E0C06-420F-9DE5-38BB-157389C80BEC}"/>
                </a:ext>
              </a:extLst>
            </p:cNvPr>
            <p:cNvSpPr/>
            <p:nvPr/>
          </p:nvSpPr>
          <p:spPr>
            <a:xfrm>
              <a:off x="844975" y="4551950"/>
              <a:ext cx="4525" cy="156975"/>
            </a:xfrm>
            <a:custGeom>
              <a:avLst/>
              <a:gdLst/>
              <a:ahLst/>
              <a:cxnLst/>
              <a:rect l="l" t="t" r="r" b="b"/>
              <a:pathLst>
                <a:path w="181" h="6279" extrusionOk="0">
                  <a:moveTo>
                    <a:pt x="36" y="1"/>
                  </a:moveTo>
                  <a:cubicBezTo>
                    <a:pt x="30" y="1"/>
                    <a:pt x="24" y="51"/>
                    <a:pt x="21" y="136"/>
                  </a:cubicBezTo>
                  <a:cubicBezTo>
                    <a:pt x="17" y="222"/>
                    <a:pt x="14" y="345"/>
                    <a:pt x="9" y="492"/>
                  </a:cubicBezTo>
                  <a:cubicBezTo>
                    <a:pt x="3" y="788"/>
                    <a:pt x="0" y="1179"/>
                    <a:pt x="1" y="1572"/>
                  </a:cubicBezTo>
                  <a:lnTo>
                    <a:pt x="19" y="3142"/>
                  </a:lnTo>
                  <a:cubicBezTo>
                    <a:pt x="19" y="3142"/>
                    <a:pt x="47" y="3925"/>
                    <a:pt x="78" y="4710"/>
                  </a:cubicBezTo>
                  <a:cubicBezTo>
                    <a:pt x="93" y="5101"/>
                    <a:pt x="104" y="5494"/>
                    <a:pt x="115" y="5787"/>
                  </a:cubicBezTo>
                  <a:cubicBezTo>
                    <a:pt x="125" y="6083"/>
                    <a:pt x="135" y="6278"/>
                    <a:pt x="145" y="6278"/>
                  </a:cubicBezTo>
                  <a:cubicBezTo>
                    <a:pt x="151" y="6278"/>
                    <a:pt x="157" y="6231"/>
                    <a:pt x="159" y="6143"/>
                  </a:cubicBezTo>
                  <a:cubicBezTo>
                    <a:pt x="164" y="6059"/>
                    <a:pt x="167" y="5935"/>
                    <a:pt x="172" y="5787"/>
                  </a:cubicBezTo>
                  <a:cubicBezTo>
                    <a:pt x="178" y="5493"/>
                    <a:pt x="181" y="5101"/>
                    <a:pt x="179" y="4708"/>
                  </a:cubicBezTo>
                  <a:lnTo>
                    <a:pt x="161" y="3138"/>
                  </a:lnTo>
                  <a:cubicBezTo>
                    <a:pt x="161" y="3138"/>
                    <a:pt x="132" y="2355"/>
                    <a:pt x="103" y="1571"/>
                  </a:cubicBezTo>
                  <a:cubicBezTo>
                    <a:pt x="88" y="1179"/>
                    <a:pt x="75" y="787"/>
                    <a:pt x="66" y="492"/>
                  </a:cubicBezTo>
                  <a:cubicBezTo>
                    <a:pt x="54" y="197"/>
                    <a:pt x="46" y="1"/>
                    <a:pt x="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8589;p73">
              <a:extLst>
                <a:ext uri="{FF2B5EF4-FFF2-40B4-BE49-F238E27FC236}">
                  <a16:creationId xmlns:a16="http://schemas.microsoft.com/office/drawing/2014/main" id="{ED2C80E4-44CF-9D5F-BA20-EAD9772E1FBC}"/>
                </a:ext>
              </a:extLst>
            </p:cNvPr>
            <p:cNvSpPr/>
            <p:nvPr/>
          </p:nvSpPr>
          <p:spPr>
            <a:xfrm>
              <a:off x="825250" y="4608300"/>
              <a:ext cx="15575" cy="3575"/>
            </a:xfrm>
            <a:custGeom>
              <a:avLst/>
              <a:gdLst/>
              <a:ahLst/>
              <a:cxnLst/>
              <a:rect l="l" t="t" r="r" b="b"/>
              <a:pathLst>
                <a:path w="623" h="143" extrusionOk="0">
                  <a:moveTo>
                    <a:pt x="312" y="0"/>
                  </a:moveTo>
                  <a:cubicBezTo>
                    <a:pt x="312" y="0"/>
                    <a:pt x="0" y="33"/>
                    <a:pt x="0" y="71"/>
                  </a:cubicBezTo>
                  <a:cubicBezTo>
                    <a:pt x="0" y="111"/>
                    <a:pt x="312" y="143"/>
                    <a:pt x="312" y="143"/>
                  </a:cubicBezTo>
                  <a:cubicBezTo>
                    <a:pt x="312" y="143"/>
                    <a:pt x="623" y="111"/>
                    <a:pt x="623" y="71"/>
                  </a:cubicBezTo>
                  <a:cubicBezTo>
                    <a:pt x="623" y="34"/>
                    <a:pt x="312" y="0"/>
                    <a:pt x="3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8590;p73">
              <a:extLst>
                <a:ext uri="{FF2B5EF4-FFF2-40B4-BE49-F238E27FC236}">
                  <a16:creationId xmlns:a16="http://schemas.microsoft.com/office/drawing/2014/main" id="{04244CC4-098D-53D8-61F4-8CD2BEEB87C3}"/>
                </a:ext>
              </a:extLst>
            </p:cNvPr>
            <p:cNvSpPr/>
            <p:nvPr/>
          </p:nvSpPr>
          <p:spPr>
            <a:xfrm>
              <a:off x="829225" y="4687050"/>
              <a:ext cx="15625" cy="3575"/>
            </a:xfrm>
            <a:custGeom>
              <a:avLst/>
              <a:gdLst/>
              <a:ahLst/>
              <a:cxnLst/>
              <a:rect l="l" t="t" r="r" b="b"/>
              <a:pathLst>
                <a:path w="625" h="143" extrusionOk="0">
                  <a:moveTo>
                    <a:pt x="313" y="0"/>
                  </a:moveTo>
                  <a:cubicBezTo>
                    <a:pt x="313" y="0"/>
                    <a:pt x="1" y="32"/>
                    <a:pt x="1" y="71"/>
                  </a:cubicBezTo>
                  <a:cubicBezTo>
                    <a:pt x="1" y="110"/>
                    <a:pt x="313" y="143"/>
                    <a:pt x="313" y="143"/>
                  </a:cubicBezTo>
                  <a:cubicBezTo>
                    <a:pt x="313" y="143"/>
                    <a:pt x="624" y="110"/>
                    <a:pt x="624" y="71"/>
                  </a:cubicBezTo>
                  <a:cubicBezTo>
                    <a:pt x="624" y="32"/>
                    <a:pt x="313" y="0"/>
                    <a:pt x="313"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8591;p73">
              <a:extLst>
                <a:ext uri="{FF2B5EF4-FFF2-40B4-BE49-F238E27FC236}">
                  <a16:creationId xmlns:a16="http://schemas.microsoft.com/office/drawing/2014/main" id="{5091E0B7-FF89-1EEE-5DD1-E9B8772DF4BA}"/>
                </a:ext>
              </a:extLst>
            </p:cNvPr>
            <p:cNvSpPr/>
            <p:nvPr/>
          </p:nvSpPr>
          <p:spPr>
            <a:xfrm>
              <a:off x="675925" y="4493675"/>
              <a:ext cx="17225" cy="59225"/>
            </a:xfrm>
            <a:custGeom>
              <a:avLst/>
              <a:gdLst/>
              <a:ahLst/>
              <a:cxnLst/>
              <a:rect l="l" t="t" r="r" b="b"/>
              <a:pathLst>
                <a:path w="689" h="2369" extrusionOk="0">
                  <a:moveTo>
                    <a:pt x="670" y="0"/>
                  </a:moveTo>
                  <a:cubicBezTo>
                    <a:pt x="648" y="0"/>
                    <a:pt x="477" y="331"/>
                    <a:pt x="349" y="679"/>
                  </a:cubicBezTo>
                  <a:cubicBezTo>
                    <a:pt x="216" y="1032"/>
                    <a:pt x="126" y="1401"/>
                    <a:pt x="126" y="1401"/>
                  </a:cubicBezTo>
                  <a:cubicBezTo>
                    <a:pt x="126" y="1401"/>
                    <a:pt x="90" y="1569"/>
                    <a:pt x="60" y="1781"/>
                  </a:cubicBezTo>
                  <a:cubicBezTo>
                    <a:pt x="46" y="1886"/>
                    <a:pt x="32" y="2003"/>
                    <a:pt x="23" y="2114"/>
                  </a:cubicBezTo>
                  <a:cubicBezTo>
                    <a:pt x="23" y="2151"/>
                    <a:pt x="1" y="2272"/>
                    <a:pt x="29" y="2316"/>
                  </a:cubicBezTo>
                  <a:cubicBezTo>
                    <a:pt x="41" y="2342"/>
                    <a:pt x="60" y="2365"/>
                    <a:pt x="90" y="2369"/>
                  </a:cubicBezTo>
                  <a:cubicBezTo>
                    <a:pt x="110" y="2363"/>
                    <a:pt x="119" y="2350"/>
                    <a:pt x="140" y="2342"/>
                  </a:cubicBezTo>
                  <a:cubicBezTo>
                    <a:pt x="181" y="2278"/>
                    <a:pt x="218" y="2244"/>
                    <a:pt x="240" y="2227"/>
                  </a:cubicBezTo>
                  <a:cubicBezTo>
                    <a:pt x="267" y="2205"/>
                    <a:pt x="294" y="2188"/>
                    <a:pt x="318" y="2174"/>
                  </a:cubicBezTo>
                  <a:cubicBezTo>
                    <a:pt x="369" y="2148"/>
                    <a:pt x="416" y="2133"/>
                    <a:pt x="453" y="2127"/>
                  </a:cubicBezTo>
                  <a:cubicBezTo>
                    <a:pt x="530" y="2110"/>
                    <a:pt x="570" y="2117"/>
                    <a:pt x="571" y="2108"/>
                  </a:cubicBezTo>
                  <a:cubicBezTo>
                    <a:pt x="571" y="2106"/>
                    <a:pt x="548" y="2093"/>
                    <a:pt x="493" y="2093"/>
                  </a:cubicBezTo>
                  <a:cubicBezTo>
                    <a:pt x="479" y="2093"/>
                    <a:pt x="464" y="2094"/>
                    <a:pt x="446" y="2096"/>
                  </a:cubicBezTo>
                  <a:cubicBezTo>
                    <a:pt x="406" y="2097"/>
                    <a:pt x="352" y="2107"/>
                    <a:pt x="294" y="2131"/>
                  </a:cubicBezTo>
                  <a:cubicBezTo>
                    <a:pt x="240" y="2150"/>
                    <a:pt x="153" y="2215"/>
                    <a:pt x="137" y="2236"/>
                  </a:cubicBezTo>
                  <a:cubicBezTo>
                    <a:pt x="130" y="2242"/>
                    <a:pt x="126" y="2251"/>
                    <a:pt x="119" y="2252"/>
                  </a:cubicBezTo>
                  <a:cubicBezTo>
                    <a:pt x="109" y="2246"/>
                    <a:pt x="105" y="2232"/>
                    <a:pt x="105" y="2222"/>
                  </a:cubicBezTo>
                  <a:cubicBezTo>
                    <a:pt x="107" y="2192"/>
                    <a:pt x="112" y="2197"/>
                    <a:pt x="122" y="2128"/>
                  </a:cubicBezTo>
                  <a:cubicBezTo>
                    <a:pt x="139" y="2020"/>
                    <a:pt x="159" y="1905"/>
                    <a:pt x="180" y="1802"/>
                  </a:cubicBezTo>
                  <a:cubicBezTo>
                    <a:pt x="221" y="1596"/>
                    <a:pt x="264" y="1432"/>
                    <a:pt x="264" y="1432"/>
                  </a:cubicBezTo>
                  <a:cubicBezTo>
                    <a:pt x="264" y="1432"/>
                    <a:pt x="335" y="1068"/>
                    <a:pt x="443" y="712"/>
                  </a:cubicBezTo>
                  <a:cubicBezTo>
                    <a:pt x="549" y="356"/>
                    <a:pt x="688" y="9"/>
                    <a:pt x="671" y="0"/>
                  </a:cubicBezTo>
                  <a:cubicBezTo>
                    <a:pt x="671" y="0"/>
                    <a:pt x="671" y="0"/>
                    <a:pt x="67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8592;p73">
              <a:extLst>
                <a:ext uri="{FF2B5EF4-FFF2-40B4-BE49-F238E27FC236}">
                  <a16:creationId xmlns:a16="http://schemas.microsoft.com/office/drawing/2014/main" id="{8C807511-E524-2079-697F-3CA3408F471E}"/>
                </a:ext>
              </a:extLst>
            </p:cNvPr>
            <p:cNvSpPr/>
            <p:nvPr/>
          </p:nvSpPr>
          <p:spPr>
            <a:xfrm>
              <a:off x="868675" y="4483700"/>
              <a:ext cx="29200" cy="52825"/>
            </a:xfrm>
            <a:custGeom>
              <a:avLst/>
              <a:gdLst/>
              <a:ahLst/>
              <a:cxnLst/>
              <a:rect l="l" t="t" r="r" b="b"/>
              <a:pathLst>
                <a:path w="1168" h="2113" extrusionOk="0">
                  <a:moveTo>
                    <a:pt x="9" y="1"/>
                  </a:moveTo>
                  <a:cubicBezTo>
                    <a:pt x="6" y="1"/>
                    <a:pt x="5" y="1"/>
                    <a:pt x="4" y="2"/>
                  </a:cubicBezTo>
                  <a:cubicBezTo>
                    <a:pt x="0" y="11"/>
                    <a:pt x="74" y="52"/>
                    <a:pt x="154" y="144"/>
                  </a:cubicBezTo>
                  <a:cubicBezTo>
                    <a:pt x="235" y="237"/>
                    <a:pt x="313" y="384"/>
                    <a:pt x="390" y="533"/>
                  </a:cubicBezTo>
                  <a:cubicBezTo>
                    <a:pt x="544" y="829"/>
                    <a:pt x="676" y="1138"/>
                    <a:pt x="676" y="1138"/>
                  </a:cubicBezTo>
                  <a:cubicBezTo>
                    <a:pt x="676" y="1138"/>
                    <a:pt x="676" y="1137"/>
                    <a:pt x="676" y="1137"/>
                  </a:cubicBezTo>
                  <a:cubicBezTo>
                    <a:pt x="682" y="1137"/>
                    <a:pt x="1035" y="1900"/>
                    <a:pt x="1015" y="1900"/>
                  </a:cubicBezTo>
                  <a:cubicBezTo>
                    <a:pt x="1014" y="1900"/>
                    <a:pt x="1012" y="1898"/>
                    <a:pt x="1008" y="1892"/>
                  </a:cubicBezTo>
                  <a:cubicBezTo>
                    <a:pt x="985" y="1868"/>
                    <a:pt x="961" y="1851"/>
                    <a:pt x="935" y="1840"/>
                  </a:cubicBezTo>
                  <a:cubicBezTo>
                    <a:pt x="914" y="1831"/>
                    <a:pt x="880" y="1821"/>
                    <a:pt x="859" y="1821"/>
                  </a:cubicBezTo>
                  <a:cubicBezTo>
                    <a:pt x="857" y="1821"/>
                    <a:pt x="855" y="1821"/>
                    <a:pt x="853" y="1821"/>
                  </a:cubicBezTo>
                  <a:cubicBezTo>
                    <a:pt x="806" y="1823"/>
                    <a:pt x="793" y="1836"/>
                    <a:pt x="793" y="1837"/>
                  </a:cubicBezTo>
                  <a:cubicBezTo>
                    <a:pt x="793" y="1843"/>
                    <a:pt x="810" y="1838"/>
                    <a:pt x="853" y="1845"/>
                  </a:cubicBezTo>
                  <a:cubicBezTo>
                    <a:pt x="875" y="1851"/>
                    <a:pt x="891" y="1854"/>
                    <a:pt x="932" y="1880"/>
                  </a:cubicBezTo>
                  <a:cubicBezTo>
                    <a:pt x="969" y="1901"/>
                    <a:pt x="1024" y="1961"/>
                    <a:pt x="1126" y="2086"/>
                  </a:cubicBezTo>
                  <a:cubicBezTo>
                    <a:pt x="1133" y="2087"/>
                    <a:pt x="1140" y="2089"/>
                    <a:pt x="1149" y="2096"/>
                  </a:cubicBezTo>
                  <a:cubicBezTo>
                    <a:pt x="1153" y="2100"/>
                    <a:pt x="1156" y="2102"/>
                    <a:pt x="1162" y="2107"/>
                  </a:cubicBezTo>
                  <a:cubicBezTo>
                    <a:pt x="1163" y="2108"/>
                    <a:pt x="1166" y="2112"/>
                    <a:pt x="1167" y="2112"/>
                  </a:cubicBezTo>
                  <a:cubicBezTo>
                    <a:pt x="1168" y="2112"/>
                    <a:pt x="1168" y="2112"/>
                    <a:pt x="1167" y="2110"/>
                  </a:cubicBezTo>
                  <a:lnTo>
                    <a:pt x="1162" y="2092"/>
                  </a:lnTo>
                  <a:cubicBezTo>
                    <a:pt x="1145" y="2032"/>
                    <a:pt x="1125" y="1965"/>
                    <a:pt x="1103" y="1892"/>
                  </a:cubicBezTo>
                  <a:cubicBezTo>
                    <a:pt x="1080" y="1823"/>
                    <a:pt x="1056" y="1747"/>
                    <a:pt x="1032" y="1672"/>
                  </a:cubicBezTo>
                  <a:cubicBezTo>
                    <a:pt x="1011" y="1615"/>
                    <a:pt x="991" y="1555"/>
                    <a:pt x="971" y="1498"/>
                  </a:cubicBezTo>
                  <a:cubicBezTo>
                    <a:pt x="890" y="1273"/>
                    <a:pt x="804" y="1077"/>
                    <a:pt x="804" y="1077"/>
                  </a:cubicBezTo>
                  <a:cubicBezTo>
                    <a:pt x="804" y="1077"/>
                    <a:pt x="656" y="771"/>
                    <a:pt x="477" y="483"/>
                  </a:cubicBezTo>
                  <a:cubicBezTo>
                    <a:pt x="389" y="338"/>
                    <a:pt x="293" y="193"/>
                    <a:pt x="194" y="106"/>
                  </a:cubicBezTo>
                  <a:cubicBezTo>
                    <a:pt x="108" y="29"/>
                    <a:pt x="29"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8593;p73">
              <a:extLst>
                <a:ext uri="{FF2B5EF4-FFF2-40B4-BE49-F238E27FC236}">
                  <a16:creationId xmlns:a16="http://schemas.microsoft.com/office/drawing/2014/main" id="{A5D4D4E0-DF5C-BF7F-EDD5-3D225B275904}"/>
                </a:ext>
              </a:extLst>
            </p:cNvPr>
            <p:cNvSpPr/>
            <p:nvPr/>
          </p:nvSpPr>
          <p:spPr>
            <a:xfrm>
              <a:off x="526075" y="4565700"/>
              <a:ext cx="36725" cy="66400"/>
            </a:xfrm>
            <a:custGeom>
              <a:avLst/>
              <a:gdLst/>
              <a:ahLst/>
              <a:cxnLst/>
              <a:rect l="l" t="t" r="r" b="b"/>
              <a:pathLst>
                <a:path w="1469" h="2656" extrusionOk="0">
                  <a:moveTo>
                    <a:pt x="1460" y="1"/>
                  </a:moveTo>
                  <a:cubicBezTo>
                    <a:pt x="1444" y="1"/>
                    <a:pt x="1359" y="39"/>
                    <a:pt x="1253" y="123"/>
                  </a:cubicBezTo>
                  <a:cubicBezTo>
                    <a:pt x="1136" y="211"/>
                    <a:pt x="1004" y="360"/>
                    <a:pt x="900" y="524"/>
                  </a:cubicBezTo>
                  <a:cubicBezTo>
                    <a:pt x="793" y="688"/>
                    <a:pt x="708" y="863"/>
                    <a:pt x="647" y="994"/>
                  </a:cubicBezTo>
                  <a:cubicBezTo>
                    <a:pt x="588" y="1126"/>
                    <a:pt x="549" y="1213"/>
                    <a:pt x="549" y="1213"/>
                  </a:cubicBezTo>
                  <a:cubicBezTo>
                    <a:pt x="549" y="1213"/>
                    <a:pt x="1" y="2641"/>
                    <a:pt x="36" y="2655"/>
                  </a:cubicBezTo>
                  <a:cubicBezTo>
                    <a:pt x="36" y="2655"/>
                    <a:pt x="37" y="2655"/>
                    <a:pt x="37" y="2655"/>
                  </a:cubicBezTo>
                  <a:cubicBezTo>
                    <a:pt x="81" y="2655"/>
                    <a:pt x="681" y="1267"/>
                    <a:pt x="681" y="1267"/>
                  </a:cubicBezTo>
                  <a:cubicBezTo>
                    <a:pt x="681" y="1267"/>
                    <a:pt x="717" y="1179"/>
                    <a:pt x="768" y="1047"/>
                  </a:cubicBezTo>
                  <a:cubicBezTo>
                    <a:pt x="820" y="914"/>
                    <a:pt x="894" y="741"/>
                    <a:pt x="986" y="577"/>
                  </a:cubicBezTo>
                  <a:cubicBezTo>
                    <a:pt x="1077" y="413"/>
                    <a:pt x="1188" y="261"/>
                    <a:pt x="1290" y="164"/>
                  </a:cubicBezTo>
                  <a:cubicBezTo>
                    <a:pt x="1390" y="64"/>
                    <a:pt x="1468" y="12"/>
                    <a:pt x="1462" y="2"/>
                  </a:cubicBezTo>
                  <a:cubicBezTo>
                    <a:pt x="1462" y="1"/>
                    <a:pt x="1461" y="1"/>
                    <a:pt x="14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8594;p73">
              <a:extLst>
                <a:ext uri="{FF2B5EF4-FFF2-40B4-BE49-F238E27FC236}">
                  <a16:creationId xmlns:a16="http://schemas.microsoft.com/office/drawing/2014/main" id="{77DD8001-D93D-65E3-1909-F7A210A2D7FC}"/>
                </a:ext>
              </a:extLst>
            </p:cNvPr>
            <p:cNvSpPr/>
            <p:nvPr/>
          </p:nvSpPr>
          <p:spPr>
            <a:xfrm>
              <a:off x="567925" y="4556450"/>
              <a:ext cx="9500" cy="5525"/>
            </a:xfrm>
            <a:custGeom>
              <a:avLst/>
              <a:gdLst/>
              <a:ahLst/>
              <a:cxnLst/>
              <a:rect l="l" t="t" r="r" b="b"/>
              <a:pathLst>
                <a:path w="380" h="221" extrusionOk="0">
                  <a:moveTo>
                    <a:pt x="228" y="160"/>
                  </a:moveTo>
                  <a:cubicBezTo>
                    <a:pt x="228" y="160"/>
                    <a:pt x="228" y="160"/>
                    <a:pt x="228" y="160"/>
                  </a:cubicBezTo>
                  <a:cubicBezTo>
                    <a:pt x="228" y="160"/>
                    <a:pt x="228" y="160"/>
                    <a:pt x="228" y="160"/>
                  </a:cubicBezTo>
                  <a:close/>
                  <a:moveTo>
                    <a:pt x="327" y="1"/>
                  </a:moveTo>
                  <a:cubicBezTo>
                    <a:pt x="263" y="1"/>
                    <a:pt x="155" y="32"/>
                    <a:pt x="157" y="37"/>
                  </a:cubicBezTo>
                  <a:cubicBezTo>
                    <a:pt x="157" y="37"/>
                    <a:pt x="157" y="37"/>
                    <a:pt x="157" y="37"/>
                  </a:cubicBezTo>
                  <a:cubicBezTo>
                    <a:pt x="147" y="37"/>
                    <a:pt x="1" y="186"/>
                    <a:pt x="33" y="217"/>
                  </a:cubicBezTo>
                  <a:cubicBezTo>
                    <a:pt x="36" y="219"/>
                    <a:pt x="41" y="220"/>
                    <a:pt x="47" y="220"/>
                  </a:cubicBezTo>
                  <a:cubicBezTo>
                    <a:pt x="93" y="220"/>
                    <a:pt x="216" y="159"/>
                    <a:pt x="227" y="159"/>
                  </a:cubicBezTo>
                  <a:cubicBezTo>
                    <a:pt x="228" y="159"/>
                    <a:pt x="228" y="159"/>
                    <a:pt x="228" y="160"/>
                  </a:cubicBezTo>
                  <a:lnTo>
                    <a:pt x="228" y="160"/>
                  </a:lnTo>
                  <a:cubicBezTo>
                    <a:pt x="225" y="153"/>
                    <a:pt x="379" y="51"/>
                    <a:pt x="372" y="17"/>
                  </a:cubicBezTo>
                  <a:cubicBezTo>
                    <a:pt x="369" y="5"/>
                    <a:pt x="351" y="1"/>
                    <a:pt x="32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8595;p73">
              <a:extLst>
                <a:ext uri="{FF2B5EF4-FFF2-40B4-BE49-F238E27FC236}">
                  <a16:creationId xmlns:a16="http://schemas.microsoft.com/office/drawing/2014/main" id="{CD463C2B-6502-23E6-EEE1-8DC34B7D4984}"/>
                </a:ext>
              </a:extLst>
            </p:cNvPr>
            <p:cNvSpPr/>
            <p:nvPr/>
          </p:nvSpPr>
          <p:spPr>
            <a:xfrm>
              <a:off x="609950" y="4537950"/>
              <a:ext cx="12550" cy="5500"/>
            </a:xfrm>
            <a:custGeom>
              <a:avLst/>
              <a:gdLst/>
              <a:ahLst/>
              <a:cxnLst/>
              <a:rect l="l" t="t" r="r" b="b"/>
              <a:pathLst>
                <a:path w="502" h="220" extrusionOk="0">
                  <a:moveTo>
                    <a:pt x="328" y="0"/>
                  </a:moveTo>
                  <a:cubicBezTo>
                    <a:pt x="268" y="0"/>
                    <a:pt x="216" y="11"/>
                    <a:pt x="216" y="11"/>
                  </a:cubicBezTo>
                  <a:cubicBezTo>
                    <a:pt x="216" y="11"/>
                    <a:pt x="149" y="43"/>
                    <a:pt x="93" y="93"/>
                  </a:cubicBezTo>
                  <a:cubicBezTo>
                    <a:pt x="36" y="140"/>
                    <a:pt x="1" y="204"/>
                    <a:pt x="15" y="216"/>
                  </a:cubicBezTo>
                  <a:cubicBezTo>
                    <a:pt x="17" y="218"/>
                    <a:pt x="20" y="219"/>
                    <a:pt x="25" y="219"/>
                  </a:cubicBezTo>
                  <a:cubicBezTo>
                    <a:pt x="47" y="219"/>
                    <a:pt x="95" y="194"/>
                    <a:pt x="144" y="178"/>
                  </a:cubicBezTo>
                  <a:cubicBezTo>
                    <a:pt x="203" y="157"/>
                    <a:pt x="260" y="145"/>
                    <a:pt x="260" y="145"/>
                  </a:cubicBezTo>
                  <a:cubicBezTo>
                    <a:pt x="260" y="145"/>
                    <a:pt x="314" y="118"/>
                    <a:pt x="372" y="101"/>
                  </a:cubicBezTo>
                  <a:cubicBezTo>
                    <a:pt x="429" y="81"/>
                    <a:pt x="495" y="73"/>
                    <a:pt x="499" y="53"/>
                  </a:cubicBezTo>
                  <a:cubicBezTo>
                    <a:pt x="502" y="36"/>
                    <a:pt x="435" y="6"/>
                    <a:pt x="362" y="1"/>
                  </a:cubicBezTo>
                  <a:cubicBezTo>
                    <a:pt x="351" y="1"/>
                    <a:pt x="339" y="0"/>
                    <a:pt x="3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8596;p73">
              <a:extLst>
                <a:ext uri="{FF2B5EF4-FFF2-40B4-BE49-F238E27FC236}">
                  <a16:creationId xmlns:a16="http://schemas.microsoft.com/office/drawing/2014/main" id="{74C07B0A-9D19-823F-9D3A-C8B76BD8C1B6}"/>
                </a:ext>
              </a:extLst>
            </p:cNvPr>
            <p:cNvSpPr/>
            <p:nvPr/>
          </p:nvSpPr>
          <p:spPr>
            <a:xfrm>
              <a:off x="986450" y="4552225"/>
              <a:ext cx="56975" cy="69825"/>
            </a:xfrm>
            <a:custGeom>
              <a:avLst/>
              <a:gdLst/>
              <a:ahLst/>
              <a:cxnLst/>
              <a:rect l="l" t="t" r="r" b="b"/>
              <a:pathLst>
                <a:path w="2279" h="2793" extrusionOk="0">
                  <a:moveTo>
                    <a:pt x="9" y="1"/>
                  </a:moveTo>
                  <a:cubicBezTo>
                    <a:pt x="6" y="1"/>
                    <a:pt x="4" y="1"/>
                    <a:pt x="4" y="3"/>
                  </a:cubicBezTo>
                  <a:cubicBezTo>
                    <a:pt x="1" y="14"/>
                    <a:pt x="105" y="64"/>
                    <a:pt x="251" y="152"/>
                  </a:cubicBezTo>
                  <a:cubicBezTo>
                    <a:pt x="396" y="242"/>
                    <a:pt x="581" y="374"/>
                    <a:pt x="751" y="528"/>
                  </a:cubicBezTo>
                  <a:cubicBezTo>
                    <a:pt x="1091" y="833"/>
                    <a:pt x="1346" y="1211"/>
                    <a:pt x="1346" y="1211"/>
                  </a:cubicBezTo>
                  <a:cubicBezTo>
                    <a:pt x="1346" y="1211"/>
                    <a:pt x="1618" y="1574"/>
                    <a:pt x="1836" y="1980"/>
                  </a:cubicBezTo>
                  <a:cubicBezTo>
                    <a:pt x="2055" y="2378"/>
                    <a:pt x="2245" y="2793"/>
                    <a:pt x="2269" y="2793"/>
                  </a:cubicBezTo>
                  <a:cubicBezTo>
                    <a:pt x="2269" y="2793"/>
                    <a:pt x="2269" y="2793"/>
                    <a:pt x="2270" y="2793"/>
                  </a:cubicBezTo>
                  <a:cubicBezTo>
                    <a:pt x="2278" y="2790"/>
                    <a:pt x="2241" y="2679"/>
                    <a:pt x="2176" y="2515"/>
                  </a:cubicBezTo>
                  <a:cubicBezTo>
                    <a:pt x="2115" y="2354"/>
                    <a:pt x="2023" y="2142"/>
                    <a:pt x="1924" y="1931"/>
                  </a:cubicBezTo>
                  <a:cubicBezTo>
                    <a:pt x="1824" y="1722"/>
                    <a:pt x="1712" y="1519"/>
                    <a:pt x="1619" y="1369"/>
                  </a:cubicBezTo>
                  <a:cubicBezTo>
                    <a:pt x="1527" y="1221"/>
                    <a:pt x="1460" y="1126"/>
                    <a:pt x="1460" y="1126"/>
                  </a:cubicBezTo>
                  <a:cubicBezTo>
                    <a:pt x="1460" y="1126"/>
                    <a:pt x="1184" y="743"/>
                    <a:pt x="815" y="450"/>
                  </a:cubicBezTo>
                  <a:cubicBezTo>
                    <a:pt x="477" y="163"/>
                    <a:pt x="61" y="1"/>
                    <a:pt x="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8597;p73">
              <a:extLst>
                <a:ext uri="{FF2B5EF4-FFF2-40B4-BE49-F238E27FC236}">
                  <a16:creationId xmlns:a16="http://schemas.microsoft.com/office/drawing/2014/main" id="{05A71EED-1880-C529-F5BA-F83CE4D3E310}"/>
                </a:ext>
              </a:extLst>
            </p:cNvPr>
            <p:cNvSpPr/>
            <p:nvPr/>
          </p:nvSpPr>
          <p:spPr>
            <a:xfrm>
              <a:off x="1043900" y="4631000"/>
              <a:ext cx="7600" cy="10550"/>
            </a:xfrm>
            <a:custGeom>
              <a:avLst/>
              <a:gdLst/>
              <a:ahLst/>
              <a:cxnLst/>
              <a:rect l="l" t="t" r="r" b="b"/>
              <a:pathLst>
                <a:path w="304" h="422" extrusionOk="0">
                  <a:moveTo>
                    <a:pt x="39" y="0"/>
                  </a:moveTo>
                  <a:cubicBezTo>
                    <a:pt x="36" y="0"/>
                    <a:pt x="35" y="1"/>
                    <a:pt x="33" y="2"/>
                  </a:cubicBezTo>
                  <a:cubicBezTo>
                    <a:pt x="0" y="22"/>
                    <a:pt x="90" y="245"/>
                    <a:pt x="90" y="245"/>
                  </a:cubicBezTo>
                  <a:cubicBezTo>
                    <a:pt x="90" y="245"/>
                    <a:pt x="223" y="421"/>
                    <a:pt x="265" y="421"/>
                  </a:cubicBezTo>
                  <a:cubicBezTo>
                    <a:pt x="267" y="421"/>
                    <a:pt x="269" y="421"/>
                    <a:pt x="271" y="420"/>
                  </a:cubicBezTo>
                  <a:cubicBezTo>
                    <a:pt x="303" y="400"/>
                    <a:pt x="214" y="175"/>
                    <a:pt x="214" y="175"/>
                  </a:cubicBezTo>
                  <a:cubicBezTo>
                    <a:pt x="214" y="175"/>
                    <a:pt x="81" y="0"/>
                    <a:pt x="3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8598;p73">
              <a:extLst>
                <a:ext uri="{FF2B5EF4-FFF2-40B4-BE49-F238E27FC236}">
                  <a16:creationId xmlns:a16="http://schemas.microsoft.com/office/drawing/2014/main" id="{652E6CF0-A595-35E6-58C1-C36D340769DA}"/>
                </a:ext>
              </a:extLst>
            </p:cNvPr>
            <p:cNvSpPr/>
            <p:nvPr/>
          </p:nvSpPr>
          <p:spPr>
            <a:xfrm>
              <a:off x="760900" y="4574025"/>
              <a:ext cx="46925" cy="8300"/>
            </a:xfrm>
            <a:custGeom>
              <a:avLst/>
              <a:gdLst/>
              <a:ahLst/>
              <a:cxnLst/>
              <a:rect l="l" t="t" r="r" b="b"/>
              <a:pathLst>
                <a:path w="1877" h="332" extrusionOk="0">
                  <a:moveTo>
                    <a:pt x="1859" y="1"/>
                  </a:moveTo>
                  <a:cubicBezTo>
                    <a:pt x="1818" y="1"/>
                    <a:pt x="1618" y="86"/>
                    <a:pt x="1407" y="130"/>
                  </a:cubicBezTo>
                  <a:cubicBezTo>
                    <a:pt x="1177" y="181"/>
                    <a:pt x="945" y="188"/>
                    <a:pt x="945" y="188"/>
                  </a:cubicBezTo>
                  <a:cubicBezTo>
                    <a:pt x="945" y="188"/>
                    <a:pt x="825" y="202"/>
                    <a:pt x="671" y="202"/>
                  </a:cubicBezTo>
                  <a:cubicBezTo>
                    <a:pt x="610" y="202"/>
                    <a:pt x="544" y="200"/>
                    <a:pt x="478" y="194"/>
                  </a:cubicBezTo>
                  <a:cubicBezTo>
                    <a:pt x="271" y="178"/>
                    <a:pt x="67" y="124"/>
                    <a:pt x="19" y="124"/>
                  </a:cubicBezTo>
                  <a:cubicBezTo>
                    <a:pt x="12" y="124"/>
                    <a:pt x="9" y="125"/>
                    <a:pt x="8" y="127"/>
                  </a:cubicBezTo>
                  <a:cubicBezTo>
                    <a:pt x="1" y="146"/>
                    <a:pt x="224" y="248"/>
                    <a:pt x="465" y="294"/>
                  </a:cubicBezTo>
                  <a:cubicBezTo>
                    <a:pt x="635" y="327"/>
                    <a:pt x="808" y="332"/>
                    <a:pt x="895" y="332"/>
                  </a:cubicBezTo>
                  <a:cubicBezTo>
                    <a:pt x="933" y="332"/>
                    <a:pt x="955" y="331"/>
                    <a:pt x="955" y="331"/>
                  </a:cubicBezTo>
                  <a:cubicBezTo>
                    <a:pt x="955" y="331"/>
                    <a:pt x="1202" y="308"/>
                    <a:pt x="1436" y="227"/>
                  </a:cubicBezTo>
                  <a:cubicBezTo>
                    <a:pt x="1671" y="151"/>
                    <a:pt x="1877" y="19"/>
                    <a:pt x="1866" y="3"/>
                  </a:cubicBezTo>
                  <a:cubicBezTo>
                    <a:pt x="1865" y="2"/>
                    <a:pt x="1862" y="1"/>
                    <a:pt x="18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8599;p73">
              <a:extLst>
                <a:ext uri="{FF2B5EF4-FFF2-40B4-BE49-F238E27FC236}">
                  <a16:creationId xmlns:a16="http://schemas.microsoft.com/office/drawing/2014/main" id="{7096F7E6-D749-A6D5-6503-66808030EA18}"/>
                </a:ext>
              </a:extLst>
            </p:cNvPr>
            <p:cNvSpPr/>
            <p:nvPr/>
          </p:nvSpPr>
          <p:spPr>
            <a:xfrm>
              <a:off x="507675" y="3903750"/>
              <a:ext cx="506200" cy="324550"/>
            </a:xfrm>
            <a:custGeom>
              <a:avLst/>
              <a:gdLst/>
              <a:ahLst/>
              <a:cxnLst/>
              <a:rect l="l" t="t" r="r" b="b"/>
              <a:pathLst>
                <a:path w="20248" h="12982" extrusionOk="0">
                  <a:moveTo>
                    <a:pt x="20083" y="7525"/>
                  </a:moveTo>
                  <a:cubicBezTo>
                    <a:pt x="19913" y="6078"/>
                    <a:pt x="19016" y="4594"/>
                    <a:pt x="18066" y="3547"/>
                  </a:cubicBezTo>
                  <a:cubicBezTo>
                    <a:pt x="16051" y="1323"/>
                    <a:pt x="13025" y="375"/>
                    <a:pt x="10180" y="234"/>
                  </a:cubicBezTo>
                  <a:cubicBezTo>
                    <a:pt x="5485" y="1"/>
                    <a:pt x="1" y="4674"/>
                    <a:pt x="1004" y="9898"/>
                  </a:cubicBezTo>
                  <a:cubicBezTo>
                    <a:pt x="1185" y="10839"/>
                    <a:pt x="1490" y="11757"/>
                    <a:pt x="1595" y="12714"/>
                  </a:cubicBezTo>
                  <a:cubicBezTo>
                    <a:pt x="1602" y="12778"/>
                    <a:pt x="1608" y="12845"/>
                    <a:pt x="1615" y="12909"/>
                  </a:cubicBezTo>
                  <a:cubicBezTo>
                    <a:pt x="1635" y="12934"/>
                    <a:pt x="1652" y="12958"/>
                    <a:pt x="1672" y="12981"/>
                  </a:cubicBezTo>
                  <a:cubicBezTo>
                    <a:pt x="1672" y="12981"/>
                    <a:pt x="2312" y="11731"/>
                    <a:pt x="1709" y="10366"/>
                  </a:cubicBezTo>
                  <a:cubicBezTo>
                    <a:pt x="1709" y="10366"/>
                    <a:pt x="3253" y="8319"/>
                    <a:pt x="2235" y="7030"/>
                  </a:cubicBezTo>
                  <a:cubicBezTo>
                    <a:pt x="2235" y="7030"/>
                    <a:pt x="4607" y="6879"/>
                    <a:pt x="5700" y="5589"/>
                  </a:cubicBezTo>
                  <a:cubicBezTo>
                    <a:pt x="5700" y="5589"/>
                    <a:pt x="8901" y="7181"/>
                    <a:pt x="11950" y="4640"/>
                  </a:cubicBezTo>
                  <a:cubicBezTo>
                    <a:pt x="11950" y="4640"/>
                    <a:pt x="13044" y="7065"/>
                    <a:pt x="16130" y="5248"/>
                  </a:cubicBezTo>
                  <a:cubicBezTo>
                    <a:pt x="16130" y="5248"/>
                    <a:pt x="16507" y="7028"/>
                    <a:pt x="18767" y="7407"/>
                  </a:cubicBezTo>
                  <a:cubicBezTo>
                    <a:pt x="18767" y="7407"/>
                    <a:pt x="18127" y="9416"/>
                    <a:pt x="19784" y="10516"/>
                  </a:cubicBezTo>
                  <a:cubicBezTo>
                    <a:pt x="19784" y="10516"/>
                    <a:pt x="19520" y="12174"/>
                    <a:pt x="19656" y="12981"/>
                  </a:cubicBezTo>
                  <a:cubicBezTo>
                    <a:pt x="19670" y="12578"/>
                    <a:pt x="19698" y="12177"/>
                    <a:pt x="19751" y="11768"/>
                  </a:cubicBezTo>
                  <a:cubicBezTo>
                    <a:pt x="19933" y="10365"/>
                    <a:pt x="20248" y="8949"/>
                    <a:pt x="20083" y="7525"/>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8600;p73">
              <a:extLst>
                <a:ext uri="{FF2B5EF4-FFF2-40B4-BE49-F238E27FC236}">
                  <a16:creationId xmlns:a16="http://schemas.microsoft.com/office/drawing/2014/main" id="{B771D158-27E2-A333-931F-0D76B4DF011F}"/>
                </a:ext>
              </a:extLst>
            </p:cNvPr>
            <p:cNvSpPr/>
            <p:nvPr/>
          </p:nvSpPr>
          <p:spPr>
            <a:xfrm>
              <a:off x="481125" y="3790250"/>
              <a:ext cx="600725" cy="436850"/>
            </a:xfrm>
            <a:custGeom>
              <a:avLst/>
              <a:gdLst/>
              <a:ahLst/>
              <a:cxnLst/>
              <a:rect l="l" t="t" r="r" b="b"/>
              <a:pathLst>
                <a:path w="24029" h="17474" extrusionOk="0">
                  <a:moveTo>
                    <a:pt x="8159" y="0"/>
                  </a:moveTo>
                  <a:cubicBezTo>
                    <a:pt x="7723" y="0"/>
                    <a:pt x="7295" y="84"/>
                    <a:pt x="6892" y="279"/>
                  </a:cubicBezTo>
                  <a:cubicBezTo>
                    <a:pt x="4621" y="1375"/>
                    <a:pt x="5611" y="2857"/>
                    <a:pt x="5611" y="2857"/>
                  </a:cubicBezTo>
                  <a:cubicBezTo>
                    <a:pt x="5611" y="2857"/>
                    <a:pt x="4904" y="2539"/>
                    <a:pt x="4023" y="2539"/>
                  </a:cubicBezTo>
                  <a:cubicBezTo>
                    <a:pt x="3263" y="2539"/>
                    <a:pt x="2374" y="2775"/>
                    <a:pt x="1695" y="3653"/>
                  </a:cubicBezTo>
                  <a:cubicBezTo>
                    <a:pt x="226" y="5547"/>
                    <a:pt x="1656" y="6646"/>
                    <a:pt x="1656" y="6646"/>
                  </a:cubicBezTo>
                  <a:cubicBezTo>
                    <a:pt x="1656" y="6646"/>
                    <a:pt x="75" y="7063"/>
                    <a:pt x="38" y="8618"/>
                  </a:cubicBezTo>
                  <a:cubicBezTo>
                    <a:pt x="1" y="10172"/>
                    <a:pt x="1468" y="10969"/>
                    <a:pt x="1468" y="10969"/>
                  </a:cubicBezTo>
                  <a:cubicBezTo>
                    <a:pt x="1468" y="10969"/>
                    <a:pt x="1130" y="15251"/>
                    <a:pt x="2673" y="17071"/>
                  </a:cubicBezTo>
                  <a:cubicBezTo>
                    <a:pt x="2673" y="17071"/>
                    <a:pt x="3313" y="15820"/>
                    <a:pt x="2710" y="14457"/>
                  </a:cubicBezTo>
                  <a:cubicBezTo>
                    <a:pt x="2710" y="14457"/>
                    <a:pt x="4254" y="12410"/>
                    <a:pt x="3236" y="11120"/>
                  </a:cubicBezTo>
                  <a:cubicBezTo>
                    <a:pt x="3236" y="11120"/>
                    <a:pt x="5609" y="10969"/>
                    <a:pt x="6701" y="9678"/>
                  </a:cubicBezTo>
                  <a:cubicBezTo>
                    <a:pt x="6701" y="9678"/>
                    <a:pt x="7692" y="10171"/>
                    <a:pt x="9096" y="10171"/>
                  </a:cubicBezTo>
                  <a:cubicBezTo>
                    <a:pt x="10216" y="10171"/>
                    <a:pt x="11598" y="9857"/>
                    <a:pt x="12951" y="8730"/>
                  </a:cubicBezTo>
                  <a:cubicBezTo>
                    <a:pt x="12951" y="8730"/>
                    <a:pt x="13529" y="10013"/>
                    <a:pt x="15033" y="10013"/>
                  </a:cubicBezTo>
                  <a:cubicBezTo>
                    <a:pt x="15596" y="10013"/>
                    <a:pt x="16290" y="9833"/>
                    <a:pt x="17132" y="9336"/>
                  </a:cubicBezTo>
                  <a:cubicBezTo>
                    <a:pt x="17138" y="9336"/>
                    <a:pt x="17515" y="11119"/>
                    <a:pt x="19774" y="11497"/>
                  </a:cubicBezTo>
                  <a:cubicBezTo>
                    <a:pt x="19774" y="11497"/>
                    <a:pt x="19133" y="13506"/>
                    <a:pt x="20790" y="14606"/>
                  </a:cubicBezTo>
                  <a:cubicBezTo>
                    <a:pt x="20790" y="14606"/>
                    <a:pt x="20406" y="17022"/>
                    <a:pt x="20804" y="17443"/>
                  </a:cubicBezTo>
                  <a:cubicBezTo>
                    <a:pt x="20824" y="17463"/>
                    <a:pt x="20844" y="17473"/>
                    <a:pt x="20866" y="17473"/>
                  </a:cubicBezTo>
                  <a:cubicBezTo>
                    <a:pt x="21293" y="17473"/>
                    <a:pt x="22138" y="13671"/>
                    <a:pt x="21994" y="11725"/>
                  </a:cubicBezTo>
                  <a:cubicBezTo>
                    <a:pt x="21994" y="11725"/>
                    <a:pt x="24029" y="11534"/>
                    <a:pt x="23876" y="10132"/>
                  </a:cubicBezTo>
                  <a:cubicBezTo>
                    <a:pt x="23733" y="8800"/>
                    <a:pt x="23114" y="8767"/>
                    <a:pt x="23053" y="8767"/>
                  </a:cubicBezTo>
                  <a:cubicBezTo>
                    <a:pt x="23049" y="8767"/>
                    <a:pt x="23048" y="8767"/>
                    <a:pt x="23048" y="8767"/>
                  </a:cubicBezTo>
                  <a:cubicBezTo>
                    <a:pt x="23048" y="8767"/>
                    <a:pt x="24027" y="8425"/>
                    <a:pt x="23838" y="6759"/>
                  </a:cubicBezTo>
                  <a:cubicBezTo>
                    <a:pt x="23715" y="5671"/>
                    <a:pt x="22710" y="5163"/>
                    <a:pt x="21608" y="5163"/>
                  </a:cubicBezTo>
                  <a:cubicBezTo>
                    <a:pt x="21022" y="5163"/>
                    <a:pt x="20408" y="5307"/>
                    <a:pt x="19885" y="5584"/>
                  </a:cubicBezTo>
                  <a:cubicBezTo>
                    <a:pt x="19885" y="5584"/>
                    <a:pt x="20675" y="4258"/>
                    <a:pt x="19659" y="4068"/>
                  </a:cubicBezTo>
                  <a:cubicBezTo>
                    <a:pt x="19575" y="4053"/>
                    <a:pt x="19496" y="4045"/>
                    <a:pt x="19423" y="4045"/>
                  </a:cubicBezTo>
                  <a:cubicBezTo>
                    <a:pt x="18600" y="4045"/>
                    <a:pt x="18377" y="4941"/>
                    <a:pt x="18377" y="4941"/>
                  </a:cubicBezTo>
                  <a:cubicBezTo>
                    <a:pt x="18377" y="4941"/>
                    <a:pt x="16970" y="1604"/>
                    <a:pt x="15233" y="1604"/>
                  </a:cubicBezTo>
                  <a:cubicBezTo>
                    <a:pt x="15127" y="1604"/>
                    <a:pt x="15020" y="1617"/>
                    <a:pt x="14913" y="1643"/>
                  </a:cubicBezTo>
                  <a:cubicBezTo>
                    <a:pt x="13030" y="2098"/>
                    <a:pt x="13709" y="3008"/>
                    <a:pt x="13709" y="3008"/>
                  </a:cubicBezTo>
                  <a:cubicBezTo>
                    <a:pt x="13709" y="3008"/>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8601;p73">
              <a:extLst>
                <a:ext uri="{FF2B5EF4-FFF2-40B4-BE49-F238E27FC236}">
                  <a16:creationId xmlns:a16="http://schemas.microsoft.com/office/drawing/2014/main" id="{87271C3B-4D21-0380-414B-4311DF05420A}"/>
                </a:ext>
              </a:extLst>
            </p:cNvPr>
            <p:cNvSpPr/>
            <p:nvPr/>
          </p:nvSpPr>
          <p:spPr>
            <a:xfrm>
              <a:off x="481125" y="3790250"/>
              <a:ext cx="600725" cy="436850"/>
            </a:xfrm>
            <a:custGeom>
              <a:avLst/>
              <a:gdLst/>
              <a:ahLst/>
              <a:cxnLst/>
              <a:rect l="l" t="t" r="r" b="b"/>
              <a:pathLst>
                <a:path w="24029" h="17474" extrusionOk="0">
                  <a:moveTo>
                    <a:pt x="8159" y="0"/>
                  </a:moveTo>
                  <a:cubicBezTo>
                    <a:pt x="7723" y="0"/>
                    <a:pt x="7295" y="84"/>
                    <a:pt x="6892" y="279"/>
                  </a:cubicBezTo>
                  <a:cubicBezTo>
                    <a:pt x="4621" y="1375"/>
                    <a:pt x="5611" y="2857"/>
                    <a:pt x="5611" y="2857"/>
                  </a:cubicBezTo>
                  <a:cubicBezTo>
                    <a:pt x="5611" y="2857"/>
                    <a:pt x="4904" y="2539"/>
                    <a:pt x="4023" y="2539"/>
                  </a:cubicBezTo>
                  <a:cubicBezTo>
                    <a:pt x="3263" y="2539"/>
                    <a:pt x="2374" y="2775"/>
                    <a:pt x="1695" y="3653"/>
                  </a:cubicBezTo>
                  <a:cubicBezTo>
                    <a:pt x="226" y="5547"/>
                    <a:pt x="1656" y="6646"/>
                    <a:pt x="1656" y="6646"/>
                  </a:cubicBezTo>
                  <a:cubicBezTo>
                    <a:pt x="1656" y="6646"/>
                    <a:pt x="75" y="7063"/>
                    <a:pt x="38" y="8618"/>
                  </a:cubicBezTo>
                  <a:cubicBezTo>
                    <a:pt x="1" y="10172"/>
                    <a:pt x="1468" y="10969"/>
                    <a:pt x="1468" y="10969"/>
                  </a:cubicBezTo>
                  <a:cubicBezTo>
                    <a:pt x="1468" y="10969"/>
                    <a:pt x="1130" y="15251"/>
                    <a:pt x="2673" y="17071"/>
                  </a:cubicBezTo>
                  <a:cubicBezTo>
                    <a:pt x="2673" y="17071"/>
                    <a:pt x="3313" y="15820"/>
                    <a:pt x="2710" y="14457"/>
                  </a:cubicBezTo>
                  <a:cubicBezTo>
                    <a:pt x="2710" y="14457"/>
                    <a:pt x="4254" y="12410"/>
                    <a:pt x="3236" y="11120"/>
                  </a:cubicBezTo>
                  <a:cubicBezTo>
                    <a:pt x="3236" y="11120"/>
                    <a:pt x="5609" y="10969"/>
                    <a:pt x="6701" y="9678"/>
                  </a:cubicBezTo>
                  <a:cubicBezTo>
                    <a:pt x="6701" y="9678"/>
                    <a:pt x="7692" y="10171"/>
                    <a:pt x="9096" y="10171"/>
                  </a:cubicBezTo>
                  <a:cubicBezTo>
                    <a:pt x="10216" y="10171"/>
                    <a:pt x="11598" y="9857"/>
                    <a:pt x="12951" y="8730"/>
                  </a:cubicBezTo>
                  <a:cubicBezTo>
                    <a:pt x="12951" y="8730"/>
                    <a:pt x="13529" y="10013"/>
                    <a:pt x="15033" y="10013"/>
                  </a:cubicBezTo>
                  <a:cubicBezTo>
                    <a:pt x="15596" y="10013"/>
                    <a:pt x="16290" y="9833"/>
                    <a:pt x="17132" y="9336"/>
                  </a:cubicBezTo>
                  <a:cubicBezTo>
                    <a:pt x="17138" y="9336"/>
                    <a:pt x="17515" y="11119"/>
                    <a:pt x="19774" y="11497"/>
                  </a:cubicBezTo>
                  <a:cubicBezTo>
                    <a:pt x="19774" y="11497"/>
                    <a:pt x="19133" y="13506"/>
                    <a:pt x="20790" y="14606"/>
                  </a:cubicBezTo>
                  <a:cubicBezTo>
                    <a:pt x="20790" y="14606"/>
                    <a:pt x="20406" y="17022"/>
                    <a:pt x="20804" y="17443"/>
                  </a:cubicBezTo>
                  <a:cubicBezTo>
                    <a:pt x="20824" y="17463"/>
                    <a:pt x="20844" y="17473"/>
                    <a:pt x="20866" y="17473"/>
                  </a:cubicBezTo>
                  <a:cubicBezTo>
                    <a:pt x="21293" y="17473"/>
                    <a:pt x="22138" y="13671"/>
                    <a:pt x="21994" y="11725"/>
                  </a:cubicBezTo>
                  <a:cubicBezTo>
                    <a:pt x="21994" y="11725"/>
                    <a:pt x="24029" y="11534"/>
                    <a:pt x="23876" y="10132"/>
                  </a:cubicBezTo>
                  <a:cubicBezTo>
                    <a:pt x="23733" y="8800"/>
                    <a:pt x="23114" y="8767"/>
                    <a:pt x="23053" y="8767"/>
                  </a:cubicBezTo>
                  <a:cubicBezTo>
                    <a:pt x="23049" y="8767"/>
                    <a:pt x="23048" y="8767"/>
                    <a:pt x="23048" y="8767"/>
                  </a:cubicBezTo>
                  <a:cubicBezTo>
                    <a:pt x="23048" y="8767"/>
                    <a:pt x="24027" y="8425"/>
                    <a:pt x="23838" y="6759"/>
                  </a:cubicBezTo>
                  <a:cubicBezTo>
                    <a:pt x="23715" y="5671"/>
                    <a:pt x="22710" y="5163"/>
                    <a:pt x="21608" y="5163"/>
                  </a:cubicBezTo>
                  <a:cubicBezTo>
                    <a:pt x="21022" y="5163"/>
                    <a:pt x="20408" y="5307"/>
                    <a:pt x="19885" y="5584"/>
                  </a:cubicBezTo>
                  <a:cubicBezTo>
                    <a:pt x="19885" y="5584"/>
                    <a:pt x="20675" y="4258"/>
                    <a:pt x="19659" y="4068"/>
                  </a:cubicBezTo>
                  <a:cubicBezTo>
                    <a:pt x="19575" y="4053"/>
                    <a:pt x="19496" y="4045"/>
                    <a:pt x="19423" y="4045"/>
                  </a:cubicBezTo>
                  <a:cubicBezTo>
                    <a:pt x="18600" y="4045"/>
                    <a:pt x="18377" y="4941"/>
                    <a:pt x="18377" y="4941"/>
                  </a:cubicBezTo>
                  <a:cubicBezTo>
                    <a:pt x="18377" y="4941"/>
                    <a:pt x="16970" y="1604"/>
                    <a:pt x="15233" y="1604"/>
                  </a:cubicBezTo>
                  <a:cubicBezTo>
                    <a:pt x="15127" y="1604"/>
                    <a:pt x="15020" y="1617"/>
                    <a:pt x="14913" y="1643"/>
                  </a:cubicBezTo>
                  <a:cubicBezTo>
                    <a:pt x="13030" y="2098"/>
                    <a:pt x="13709" y="3008"/>
                    <a:pt x="13709" y="3008"/>
                  </a:cubicBezTo>
                  <a:cubicBezTo>
                    <a:pt x="13709" y="3008"/>
                    <a:pt x="10775" y="0"/>
                    <a:pt x="815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8602;p73">
              <a:extLst>
                <a:ext uri="{FF2B5EF4-FFF2-40B4-BE49-F238E27FC236}">
                  <a16:creationId xmlns:a16="http://schemas.microsoft.com/office/drawing/2014/main" id="{4BFC4B64-CC8C-3FF3-52BB-8E01BC95A2CE}"/>
                </a:ext>
              </a:extLst>
            </p:cNvPr>
            <p:cNvSpPr/>
            <p:nvPr/>
          </p:nvSpPr>
          <p:spPr>
            <a:xfrm>
              <a:off x="509425" y="4064400"/>
              <a:ext cx="525175" cy="162700"/>
            </a:xfrm>
            <a:custGeom>
              <a:avLst/>
              <a:gdLst/>
              <a:ahLst/>
              <a:cxnLst/>
              <a:rect l="l" t="t" r="r" b="b"/>
              <a:pathLst>
                <a:path w="21007" h="6508" extrusionOk="0">
                  <a:moveTo>
                    <a:pt x="341" y="0"/>
                  </a:moveTo>
                  <a:cubicBezTo>
                    <a:pt x="341" y="0"/>
                    <a:pt x="0" y="4283"/>
                    <a:pt x="1545" y="6104"/>
                  </a:cubicBezTo>
                  <a:cubicBezTo>
                    <a:pt x="1545" y="6104"/>
                    <a:pt x="2185" y="4853"/>
                    <a:pt x="1582" y="3486"/>
                  </a:cubicBezTo>
                  <a:cubicBezTo>
                    <a:pt x="1582" y="3486"/>
                    <a:pt x="3106" y="1465"/>
                    <a:pt x="2127" y="175"/>
                  </a:cubicBezTo>
                  <a:lnTo>
                    <a:pt x="2127" y="175"/>
                  </a:lnTo>
                  <a:cubicBezTo>
                    <a:pt x="1835" y="254"/>
                    <a:pt x="1579" y="284"/>
                    <a:pt x="1359" y="284"/>
                  </a:cubicBezTo>
                  <a:cubicBezTo>
                    <a:pt x="680" y="284"/>
                    <a:pt x="341" y="0"/>
                    <a:pt x="341" y="0"/>
                  </a:cubicBezTo>
                  <a:close/>
                  <a:moveTo>
                    <a:pt x="18642" y="531"/>
                  </a:moveTo>
                  <a:cubicBezTo>
                    <a:pt x="18642" y="531"/>
                    <a:pt x="18001" y="2540"/>
                    <a:pt x="19658" y="3640"/>
                  </a:cubicBezTo>
                  <a:cubicBezTo>
                    <a:pt x="19658" y="3640"/>
                    <a:pt x="19274" y="6056"/>
                    <a:pt x="19672" y="6477"/>
                  </a:cubicBezTo>
                  <a:cubicBezTo>
                    <a:pt x="19692" y="6497"/>
                    <a:pt x="19712" y="6507"/>
                    <a:pt x="19734" y="6507"/>
                  </a:cubicBezTo>
                  <a:cubicBezTo>
                    <a:pt x="20161" y="6507"/>
                    <a:pt x="21006" y="2705"/>
                    <a:pt x="20864" y="759"/>
                  </a:cubicBezTo>
                  <a:lnTo>
                    <a:pt x="20864" y="759"/>
                  </a:lnTo>
                  <a:cubicBezTo>
                    <a:pt x="20570" y="807"/>
                    <a:pt x="20304" y="826"/>
                    <a:pt x="20066" y="826"/>
                  </a:cubicBezTo>
                  <a:cubicBezTo>
                    <a:pt x="19133" y="826"/>
                    <a:pt x="18642" y="531"/>
                    <a:pt x="18642" y="53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8603;p73">
              <a:extLst>
                <a:ext uri="{FF2B5EF4-FFF2-40B4-BE49-F238E27FC236}">
                  <a16:creationId xmlns:a16="http://schemas.microsoft.com/office/drawing/2014/main" id="{BBD5E46A-07F3-94D5-460A-BAFA17DD5A43}"/>
                </a:ext>
              </a:extLst>
            </p:cNvPr>
            <p:cNvSpPr/>
            <p:nvPr/>
          </p:nvSpPr>
          <p:spPr>
            <a:xfrm>
              <a:off x="509450" y="4064475"/>
              <a:ext cx="62800" cy="152575"/>
            </a:xfrm>
            <a:custGeom>
              <a:avLst/>
              <a:gdLst/>
              <a:ahLst/>
              <a:cxnLst/>
              <a:rect l="l" t="t" r="r" b="b"/>
              <a:pathLst>
                <a:path w="2512" h="6103" extrusionOk="0">
                  <a:moveTo>
                    <a:pt x="340" y="0"/>
                  </a:moveTo>
                  <a:cubicBezTo>
                    <a:pt x="340" y="0"/>
                    <a:pt x="1" y="4282"/>
                    <a:pt x="1544" y="6102"/>
                  </a:cubicBezTo>
                  <a:cubicBezTo>
                    <a:pt x="1544" y="6101"/>
                    <a:pt x="1760" y="5671"/>
                    <a:pt x="1821" y="5046"/>
                  </a:cubicBezTo>
                  <a:lnTo>
                    <a:pt x="1821" y="5046"/>
                  </a:lnTo>
                  <a:cubicBezTo>
                    <a:pt x="1760" y="5051"/>
                    <a:pt x="1700" y="5058"/>
                    <a:pt x="1636" y="5068"/>
                  </a:cubicBezTo>
                  <a:cubicBezTo>
                    <a:pt x="1626" y="5069"/>
                    <a:pt x="1616" y="5070"/>
                    <a:pt x="1606" y="5070"/>
                  </a:cubicBezTo>
                  <a:cubicBezTo>
                    <a:pt x="841" y="5070"/>
                    <a:pt x="658" y="970"/>
                    <a:pt x="1524" y="887"/>
                  </a:cubicBezTo>
                  <a:cubicBezTo>
                    <a:pt x="1544" y="885"/>
                    <a:pt x="1563" y="884"/>
                    <a:pt x="1583" y="884"/>
                  </a:cubicBezTo>
                  <a:cubicBezTo>
                    <a:pt x="2039" y="884"/>
                    <a:pt x="2256" y="1409"/>
                    <a:pt x="2362" y="1875"/>
                  </a:cubicBezTo>
                  <a:cubicBezTo>
                    <a:pt x="2507" y="1307"/>
                    <a:pt x="2512" y="683"/>
                    <a:pt x="2126" y="174"/>
                  </a:cubicBezTo>
                  <a:cubicBezTo>
                    <a:pt x="1834" y="253"/>
                    <a:pt x="1578" y="282"/>
                    <a:pt x="1357" y="282"/>
                  </a:cubicBezTo>
                  <a:cubicBezTo>
                    <a:pt x="679" y="282"/>
                    <a:pt x="340" y="0"/>
                    <a:pt x="34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8604;p73">
              <a:extLst>
                <a:ext uri="{FF2B5EF4-FFF2-40B4-BE49-F238E27FC236}">
                  <a16:creationId xmlns:a16="http://schemas.microsoft.com/office/drawing/2014/main" id="{D89FFEF5-D8DC-CD12-E76A-14B16A8C1CBA}"/>
                </a:ext>
              </a:extLst>
            </p:cNvPr>
            <p:cNvSpPr/>
            <p:nvPr/>
          </p:nvSpPr>
          <p:spPr>
            <a:xfrm>
              <a:off x="967100" y="4077675"/>
              <a:ext cx="67500" cy="149425"/>
            </a:xfrm>
            <a:custGeom>
              <a:avLst/>
              <a:gdLst/>
              <a:ahLst/>
              <a:cxnLst/>
              <a:rect l="l" t="t" r="r" b="b"/>
              <a:pathLst>
                <a:path w="2700" h="5977" extrusionOk="0">
                  <a:moveTo>
                    <a:pt x="335" y="0"/>
                  </a:moveTo>
                  <a:cubicBezTo>
                    <a:pt x="335" y="0"/>
                    <a:pt x="0" y="1052"/>
                    <a:pt x="443" y="2050"/>
                  </a:cubicBezTo>
                  <a:cubicBezTo>
                    <a:pt x="494" y="1584"/>
                    <a:pt x="655" y="717"/>
                    <a:pt x="1133" y="717"/>
                  </a:cubicBezTo>
                  <a:cubicBezTo>
                    <a:pt x="1252" y="717"/>
                    <a:pt x="1390" y="770"/>
                    <a:pt x="1550" y="896"/>
                  </a:cubicBezTo>
                  <a:cubicBezTo>
                    <a:pt x="2586" y="1706"/>
                    <a:pt x="1929" y="4680"/>
                    <a:pt x="1616" y="4680"/>
                  </a:cubicBezTo>
                  <a:cubicBezTo>
                    <a:pt x="1613" y="4680"/>
                    <a:pt x="1610" y="4680"/>
                    <a:pt x="1607" y="4679"/>
                  </a:cubicBezTo>
                  <a:cubicBezTo>
                    <a:pt x="1296" y="4622"/>
                    <a:pt x="1720" y="2732"/>
                    <a:pt x="1720" y="2732"/>
                  </a:cubicBezTo>
                  <a:lnTo>
                    <a:pt x="1720" y="2732"/>
                  </a:lnTo>
                  <a:cubicBezTo>
                    <a:pt x="1720" y="2732"/>
                    <a:pt x="1533" y="2813"/>
                    <a:pt x="1328" y="3091"/>
                  </a:cubicBezTo>
                  <a:cubicBezTo>
                    <a:pt x="1337" y="3096"/>
                    <a:pt x="1344" y="3103"/>
                    <a:pt x="1353" y="3109"/>
                  </a:cubicBezTo>
                  <a:cubicBezTo>
                    <a:pt x="1353" y="3109"/>
                    <a:pt x="968" y="5525"/>
                    <a:pt x="1367" y="5946"/>
                  </a:cubicBezTo>
                  <a:cubicBezTo>
                    <a:pt x="1386" y="5966"/>
                    <a:pt x="1407" y="5976"/>
                    <a:pt x="1428" y="5976"/>
                  </a:cubicBezTo>
                  <a:cubicBezTo>
                    <a:pt x="1854" y="5976"/>
                    <a:pt x="2699" y="2174"/>
                    <a:pt x="2557" y="228"/>
                  </a:cubicBezTo>
                  <a:lnTo>
                    <a:pt x="2557" y="228"/>
                  </a:lnTo>
                  <a:cubicBezTo>
                    <a:pt x="2263" y="276"/>
                    <a:pt x="1997" y="295"/>
                    <a:pt x="1759" y="295"/>
                  </a:cubicBezTo>
                  <a:cubicBezTo>
                    <a:pt x="826" y="295"/>
                    <a:pt x="335" y="0"/>
                    <a:pt x="33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8605;p73">
              <a:extLst>
                <a:ext uri="{FF2B5EF4-FFF2-40B4-BE49-F238E27FC236}">
                  <a16:creationId xmlns:a16="http://schemas.microsoft.com/office/drawing/2014/main" id="{36913E2C-CC98-4C27-9EEA-FE4C3D187CD7}"/>
                </a:ext>
              </a:extLst>
            </p:cNvPr>
            <p:cNvSpPr/>
            <p:nvPr/>
          </p:nvSpPr>
          <p:spPr>
            <a:xfrm>
              <a:off x="483700" y="3828675"/>
              <a:ext cx="594125" cy="261650"/>
            </a:xfrm>
            <a:custGeom>
              <a:avLst/>
              <a:gdLst/>
              <a:ahLst/>
              <a:cxnLst/>
              <a:rect l="l" t="t" r="r" b="b"/>
              <a:pathLst>
                <a:path w="23765" h="10466" extrusionOk="0">
                  <a:moveTo>
                    <a:pt x="15080" y="1"/>
                  </a:moveTo>
                  <a:cubicBezTo>
                    <a:pt x="14757" y="1"/>
                    <a:pt x="14446" y="81"/>
                    <a:pt x="14218" y="177"/>
                  </a:cubicBezTo>
                  <a:cubicBezTo>
                    <a:pt x="13906" y="309"/>
                    <a:pt x="13729" y="457"/>
                    <a:pt x="13729" y="457"/>
                  </a:cubicBezTo>
                  <a:cubicBezTo>
                    <a:pt x="13729" y="457"/>
                    <a:pt x="13685" y="493"/>
                    <a:pt x="13613" y="564"/>
                  </a:cubicBezTo>
                  <a:cubicBezTo>
                    <a:pt x="13543" y="635"/>
                    <a:pt x="13439" y="746"/>
                    <a:pt x="13365" y="916"/>
                  </a:cubicBezTo>
                  <a:cubicBezTo>
                    <a:pt x="13288" y="1086"/>
                    <a:pt x="13271" y="1306"/>
                    <a:pt x="13301" y="1514"/>
                  </a:cubicBezTo>
                  <a:cubicBezTo>
                    <a:pt x="13331" y="1721"/>
                    <a:pt x="13392" y="1931"/>
                    <a:pt x="13472" y="2134"/>
                  </a:cubicBezTo>
                  <a:cubicBezTo>
                    <a:pt x="13631" y="2541"/>
                    <a:pt x="13886" y="2903"/>
                    <a:pt x="14114" y="3131"/>
                  </a:cubicBezTo>
                  <a:cubicBezTo>
                    <a:pt x="14327" y="3347"/>
                    <a:pt x="14504" y="3459"/>
                    <a:pt x="14532" y="3459"/>
                  </a:cubicBezTo>
                  <a:cubicBezTo>
                    <a:pt x="14533" y="3459"/>
                    <a:pt x="14534" y="3459"/>
                    <a:pt x="14535" y="3458"/>
                  </a:cubicBezTo>
                  <a:cubicBezTo>
                    <a:pt x="14549" y="3442"/>
                    <a:pt x="14390" y="3301"/>
                    <a:pt x="14196" y="3058"/>
                  </a:cubicBezTo>
                  <a:cubicBezTo>
                    <a:pt x="14001" y="2816"/>
                    <a:pt x="13786" y="2456"/>
                    <a:pt x="13660" y="2067"/>
                  </a:cubicBezTo>
                  <a:cubicBezTo>
                    <a:pt x="13534" y="1680"/>
                    <a:pt x="13472" y="1256"/>
                    <a:pt x="13601" y="1024"/>
                  </a:cubicBezTo>
                  <a:cubicBezTo>
                    <a:pt x="13661" y="904"/>
                    <a:pt x="13744" y="819"/>
                    <a:pt x="13805" y="765"/>
                  </a:cubicBezTo>
                  <a:cubicBezTo>
                    <a:pt x="13865" y="709"/>
                    <a:pt x="13906" y="681"/>
                    <a:pt x="13906" y="681"/>
                  </a:cubicBezTo>
                  <a:cubicBezTo>
                    <a:pt x="13906" y="681"/>
                    <a:pt x="13941" y="648"/>
                    <a:pt x="14013" y="598"/>
                  </a:cubicBezTo>
                  <a:cubicBezTo>
                    <a:pt x="14084" y="548"/>
                    <a:pt x="14188" y="482"/>
                    <a:pt x="14323" y="417"/>
                  </a:cubicBezTo>
                  <a:cubicBezTo>
                    <a:pt x="14542" y="313"/>
                    <a:pt x="14850" y="218"/>
                    <a:pt x="15177" y="218"/>
                  </a:cubicBezTo>
                  <a:cubicBezTo>
                    <a:pt x="15249" y="218"/>
                    <a:pt x="15321" y="223"/>
                    <a:pt x="15393" y="232"/>
                  </a:cubicBezTo>
                  <a:cubicBezTo>
                    <a:pt x="15803" y="244"/>
                    <a:pt x="16203" y="380"/>
                    <a:pt x="16458" y="546"/>
                  </a:cubicBezTo>
                  <a:cubicBezTo>
                    <a:pt x="16708" y="705"/>
                    <a:pt x="16816" y="889"/>
                    <a:pt x="16840" y="889"/>
                  </a:cubicBezTo>
                  <a:cubicBezTo>
                    <a:pt x="16841" y="889"/>
                    <a:pt x="16842" y="889"/>
                    <a:pt x="16842" y="889"/>
                  </a:cubicBezTo>
                  <a:cubicBezTo>
                    <a:pt x="16857" y="886"/>
                    <a:pt x="16781" y="667"/>
                    <a:pt x="16521" y="454"/>
                  </a:cubicBezTo>
                  <a:cubicBezTo>
                    <a:pt x="16267" y="247"/>
                    <a:pt x="15849" y="70"/>
                    <a:pt x="15413" y="32"/>
                  </a:cubicBezTo>
                  <a:cubicBezTo>
                    <a:pt x="15303" y="10"/>
                    <a:pt x="15191" y="1"/>
                    <a:pt x="15080" y="1"/>
                  </a:cubicBezTo>
                  <a:close/>
                  <a:moveTo>
                    <a:pt x="19301" y="2331"/>
                  </a:moveTo>
                  <a:cubicBezTo>
                    <a:pt x="19244" y="2331"/>
                    <a:pt x="19196" y="2337"/>
                    <a:pt x="19158" y="2343"/>
                  </a:cubicBezTo>
                  <a:cubicBezTo>
                    <a:pt x="19090" y="2353"/>
                    <a:pt x="19053" y="2366"/>
                    <a:pt x="19053" y="2366"/>
                  </a:cubicBezTo>
                  <a:cubicBezTo>
                    <a:pt x="19053" y="2366"/>
                    <a:pt x="19016" y="2379"/>
                    <a:pt x="18953" y="2407"/>
                  </a:cubicBezTo>
                  <a:cubicBezTo>
                    <a:pt x="18891" y="2436"/>
                    <a:pt x="18808" y="2483"/>
                    <a:pt x="18723" y="2554"/>
                  </a:cubicBezTo>
                  <a:cubicBezTo>
                    <a:pt x="18548" y="2696"/>
                    <a:pt x="18374" y="2916"/>
                    <a:pt x="18235" y="3159"/>
                  </a:cubicBezTo>
                  <a:cubicBezTo>
                    <a:pt x="18094" y="3401"/>
                    <a:pt x="18015" y="3683"/>
                    <a:pt x="18021" y="3896"/>
                  </a:cubicBezTo>
                  <a:cubicBezTo>
                    <a:pt x="18025" y="4107"/>
                    <a:pt x="18089" y="4232"/>
                    <a:pt x="18107" y="4232"/>
                  </a:cubicBezTo>
                  <a:cubicBezTo>
                    <a:pt x="18107" y="4232"/>
                    <a:pt x="18108" y="4232"/>
                    <a:pt x="18108" y="4232"/>
                  </a:cubicBezTo>
                  <a:cubicBezTo>
                    <a:pt x="18129" y="4225"/>
                    <a:pt x="18099" y="4093"/>
                    <a:pt x="18129" y="3903"/>
                  </a:cubicBezTo>
                  <a:cubicBezTo>
                    <a:pt x="18156" y="3713"/>
                    <a:pt x="18255" y="3475"/>
                    <a:pt x="18404" y="3264"/>
                  </a:cubicBezTo>
                  <a:cubicBezTo>
                    <a:pt x="18549" y="3055"/>
                    <a:pt x="18733" y="2862"/>
                    <a:pt x="18879" y="2760"/>
                  </a:cubicBezTo>
                  <a:cubicBezTo>
                    <a:pt x="19029" y="2655"/>
                    <a:pt x="19137" y="2634"/>
                    <a:pt x="19137" y="2634"/>
                  </a:cubicBezTo>
                  <a:cubicBezTo>
                    <a:pt x="19137" y="2634"/>
                    <a:pt x="19164" y="2624"/>
                    <a:pt x="19210" y="2612"/>
                  </a:cubicBezTo>
                  <a:cubicBezTo>
                    <a:pt x="19244" y="2605"/>
                    <a:pt x="19290" y="2598"/>
                    <a:pt x="19343" y="2598"/>
                  </a:cubicBezTo>
                  <a:cubicBezTo>
                    <a:pt x="19362" y="2598"/>
                    <a:pt x="19382" y="2599"/>
                    <a:pt x="19403" y="2601"/>
                  </a:cubicBezTo>
                  <a:cubicBezTo>
                    <a:pt x="19558" y="2608"/>
                    <a:pt x="19752" y="2756"/>
                    <a:pt x="19837" y="2985"/>
                  </a:cubicBezTo>
                  <a:cubicBezTo>
                    <a:pt x="19928" y="3207"/>
                    <a:pt x="19903" y="3475"/>
                    <a:pt x="19872" y="3669"/>
                  </a:cubicBezTo>
                  <a:cubicBezTo>
                    <a:pt x="19839" y="3864"/>
                    <a:pt x="19812" y="3997"/>
                    <a:pt x="19832" y="4003"/>
                  </a:cubicBezTo>
                  <a:cubicBezTo>
                    <a:pt x="19832" y="4003"/>
                    <a:pt x="19832" y="4003"/>
                    <a:pt x="19833" y="4003"/>
                  </a:cubicBezTo>
                  <a:cubicBezTo>
                    <a:pt x="19852" y="4003"/>
                    <a:pt x="19913" y="3885"/>
                    <a:pt x="19983" y="3697"/>
                  </a:cubicBezTo>
                  <a:cubicBezTo>
                    <a:pt x="20044" y="3505"/>
                    <a:pt x="20114" y="3217"/>
                    <a:pt x="20030" y="2924"/>
                  </a:cubicBezTo>
                  <a:cubicBezTo>
                    <a:pt x="19990" y="2780"/>
                    <a:pt x="19914" y="2644"/>
                    <a:pt x="19809" y="2538"/>
                  </a:cubicBezTo>
                  <a:cubicBezTo>
                    <a:pt x="19706" y="2432"/>
                    <a:pt x="19570" y="2366"/>
                    <a:pt x="19449" y="2345"/>
                  </a:cubicBezTo>
                  <a:cubicBezTo>
                    <a:pt x="19395" y="2335"/>
                    <a:pt x="19346" y="2331"/>
                    <a:pt x="19301" y="2331"/>
                  </a:cubicBezTo>
                  <a:close/>
                  <a:moveTo>
                    <a:pt x="3904" y="1172"/>
                  </a:moveTo>
                  <a:cubicBezTo>
                    <a:pt x="3736" y="1172"/>
                    <a:pt x="3559" y="1182"/>
                    <a:pt x="3384" y="1200"/>
                  </a:cubicBezTo>
                  <a:cubicBezTo>
                    <a:pt x="2992" y="1240"/>
                    <a:pt x="2602" y="1340"/>
                    <a:pt x="2325" y="1458"/>
                  </a:cubicBezTo>
                  <a:cubicBezTo>
                    <a:pt x="2044" y="1575"/>
                    <a:pt x="1876" y="1693"/>
                    <a:pt x="1876" y="1693"/>
                  </a:cubicBezTo>
                  <a:cubicBezTo>
                    <a:pt x="1876" y="1693"/>
                    <a:pt x="1834" y="1721"/>
                    <a:pt x="1764" y="1778"/>
                  </a:cubicBezTo>
                  <a:cubicBezTo>
                    <a:pt x="1693" y="1835"/>
                    <a:pt x="1596" y="1921"/>
                    <a:pt x="1495" y="2034"/>
                  </a:cubicBezTo>
                  <a:cubicBezTo>
                    <a:pt x="1290" y="2259"/>
                    <a:pt x="1065" y="2628"/>
                    <a:pt x="1025" y="3044"/>
                  </a:cubicBezTo>
                  <a:cubicBezTo>
                    <a:pt x="981" y="3464"/>
                    <a:pt x="1148" y="3854"/>
                    <a:pt x="1294" y="4103"/>
                  </a:cubicBezTo>
                  <a:cubicBezTo>
                    <a:pt x="1439" y="4348"/>
                    <a:pt x="1566" y="4493"/>
                    <a:pt x="1586" y="4493"/>
                  </a:cubicBezTo>
                  <a:cubicBezTo>
                    <a:pt x="1586" y="4493"/>
                    <a:pt x="1587" y="4493"/>
                    <a:pt x="1587" y="4493"/>
                  </a:cubicBezTo>
                  <a:cubicBezTo>
                    <a:pt x="1606" y="4480"/>
                    <a:pt x="1508" y="4312"/>
                    <a:pt x="1394" y="4053"/>
                  </a:cubicBezTo>
                  <a:cubicBezTo>
                    <a:pt x="1280" y="3797"/>
                    <a:pt x="1162" y="3427"/>
                    <a:pt x="1226" y="3071"/>
                  </a:cubicBezTo>
                  <a:cubicBezTo>
                    <a:pt x="1283" y="2713"/>
                    <a:pt x="1499" y="2403"/>
                    <a:pt x="1688" y="2212"/>
                  </a:cubicBezTo>
                  <a:cubicBezTo>
                    <a:pt x="1784" y="2117"/>
                    <a:pt x="1872" y="2046"/>
                    <a:pt x="1936" y="1999"/>
                  </a:cubicBezTo>
                  <a:cubicBezTo>
                    <a:pt x="1999" y="1952"/>
                    <a:pt x="2037" y="1928"/>
                    <a:pt x="2037" y="1928"/>
                  </a:cubicBezTo>
                  <a:cubicBezTo>
                    <a:pt x="2037" y="1928"/>
                    <a:pt x="2182" y="1817"/>
                    <a:pt x="2431" y="1697"/>
                  </a:cubicBezTo>
                  <a:cubicBezTo>
                    <a:pt x="2681" y="1576"/>
                    <a:pt x="3038" y="1462"/>
                    <a:pt x="3412" y="1398"/>
                  </a:cubicBezTo>
                  <a:cubicBezTo>
                    <a:pt x="3698" y="1349"/>
                    <a:pt x="3989" y="1320"/>
                    <a:pt x="4235" y="1320"/>
                  </a:cubicBezTo>
                  <a:cubicBezTo>
                    <a:pt x="4310" y="1320"/>
                    <a:pt x="4382" y="1323"/>
                    <a:pt x="4447" y="1328"/>
                  </a:cubicBezTo>
                  <a:cubicBezTo>
                    <a:pt x="4695" y="1346"/>
                    <a:pt x="4865" y="1400"/>
                    <a:pt x="4908" y="1400"/>
                  </a:cubicBezTo>
                  <a:cubicBezTo>
                    <a:pt x="4914" y="1400"/>
                    <a:pt x="4917" y="1399"/>
                    <a:pt x="4918" y="1397"/>
                  </a:cubicBezTo>
                  <a:cubicBezTo>
                    <a:pt x="4925" y="1383"/>
                    <a:pt x="4755" y="1277"/>
                    <a:pt x="4461" y="1220"/>
                  </a:cubicBezTo>
                  <a:cubicBezTo>
                    <a:pt x="4301" y="1187"/>
                    <a:pt x="4109" y="1172"/>
                    <a:pt x="3904" y="1172"/>
                  </a:cubicBezTo>
                  <a:close/>
                  <a:moveTo>
                    <a:pt x="4812" y="3035"/>
                  </a:moveTo>
                  <a:cubicBezTo>
                    <a:pt x="4751" y="3035"/>
                    <a:pt x="4678" y="3057"/>
                    <a:pt x="4609" y="3098"/>
                  </a:cubicBezTo>
                  <a:cubicBezTo>
                    <a:pt x="4434" y="3192"/>
                    <a:pt x="4192" y="3321"/>
                    <a:pt x="4004" y="3542"/>
                  </a:cubicBezTo>
                  <a:cubicBezTo>
                    <a:pt x="3912" y="3653"/>
                    <a:pt x="3841" y="3790"/>
                    <a:pt x="3809" y="3931"/>
                  </a:cubicBezTo>
                  <a:cubicBezTo>
                    <a:pt x="3778" y="4070"/>
                    <a:pt x="3791" y="4208"/>
                    <a:pt x="3814" y="4316"/>
                  </a:cubicBezTo>
                  <a:cubicBezTo>
                    <a:pt x="3836" y="4426"/>
                    <a:pt x="3872" y="4514"/>
                    <a:pt x="3900" y="4571"/>
                  </a:cubicBezTo>
                  <a:cubicBezTo>
                    <a:pt x="3928" y="4629"/>
                    <a:pt x="3947" y="4659"/>
                    <a:pt x="3947" y="4659"/>
                  </a:cubicBezTo>
                  <a:cubicBezTo>
                    <a:pt x="3947" y="4659"/>
                    <a:pt x="4021" y="4787"/>
                    <a:pt x="4172" y="4937"/>
                  </a:cubicBezTo>
                  <a:cubicBezTo>
                    <a:pt x="4326" y="5088"/>
                    <a:pt x="4551" y="5256"/>
                    <a:pt x="4816" y="5355"/>
                  </a:cubicBezTo>
                  <a:cubicBezTo>
                    <a:pt x="4967" y="5414"/>
                    <a:pt x="5129" y="5441"/>
                    <a:pt x="5276" y="5441"/>
                  </a:cubicBezTo>
                  <a:cubicBezTo>
                    <a:pt x="5386" y="5441"/>
                    <a:pt x="5488" y="5426"/>
                    <a:pt x="5573" y="5400"/>
                  </a:cubicBezTo>
                  <a:cubicBezTo>
                    <a:pt x="5777" y="5341"/>
                    <a:pt x="5878" y="5237"/>
                    <a:pt x="5868" y="5226"/>
                  </a:cubicBezTo>
                  <a:cubicBezTo>
                    <a:pt x="5866" y="5223"/>
                    <a:pt x="5863" y="5222"/>
                    <a:pt x="5858" y="5222"/>
                  </a:cubicBezTo>
                  <a:cubicBezTo>
                    <a:pt x="5825" y="5222"/>
                    <a:pt x="5715" y="5274"/>
                    <a:pt x="5549" y="5291"/>
                  </a:cubicBezTo>
                  <a:cubicBezTo>
                    <a:pt x="5510" y="5296"/>
                    <a:pt x="5469" y="5299"/>
                    <a:pt x="5427" y="5299"/>
                  </a:cubicBezTo>
                  <a:cubicBezTo>
                    <a:pt x="5260" y="5299"/>
                    <a:pt x="5066" y="5260"/>
                    <a:pt x="4891" y="5170"/>
                  </a:cubicBezTo>
                  <a:cubicBezTo>
                    <a:pt x="4671" y="5062"/>
                    <a:pt x="4477" y="4893"/>
                    <a:pt x="4360" y="4758"/>
                  </a:cubicBezTo>
                  <a:cubicBezTo>
                    <a:pt x="4241" y="4621"/>
                    <a:pt x="4187" y="4514"/>
                    <a:pt x="4187" y="4514"/>
                  </a:cubicBezTo>
                  <a:cubicBezTo>
                    <a:pt x="4187" y="4514"/>
                    <a:pt x="4169" y="4489"/>
                    <a:pt x="4147" y="4444"/>
                  </a:cubicBezTo>
                  <a:cubicBezTo>
                    <a:pt x="4120" y="4400"/>
                    <a:pt x="4087" y="4333"/>
                    <a:pt x="4064" y="4252"/>
                  </a:cubicBezTo>
                  <a:cubicBezTo>
                    <a:pt x="4011" y="4090"/>
                    <a:pt x="4020" y="3857"/>
                    <a:pt x="4162" y="3661"/>
                  </a:cubicBezTo>
                  <a:cubicBezTo>
                    <a:pt x="4298" y="3464"/>
                    <a:pt x="4513" y="3308"/>
                    <a:pt x="4668" y="3187"/>
                  </a:cubicBezTo>
                  <a:cubicBezTo>
                    <a:pt x="4740" y="3129"/>
                    <a:pt x="4810" y="3099"/>
                    <a:pt x="4856" y="3095"/>
                  </a:cubicBezTo>
                  <a:cubicBezTo>
                    <a:pt x="4858" y="3095"/>
                    <a:pt x="4860" y="3095"/>
                    <a:pt x="4862" y="3095"/>
                  </a:cubicBezTo>
                  <a:cubicBezTo>
                    <a:pt x="4899" y="3095"/>
                    <a:pt x="4923" y="3114"/>
                    <a:pt x="4933" y="3114"/>
                  </a:cubicBezTo>
                  <a:cubicBezTo>
                    <a:pt x="4935" y="3114"/>
                    <a:pt x="4936" y="3113"/>
                    <a:pt x="4937" y="3112"/>
                  </a:cubicBezTo>
                  <a:cubicBezTo>
                    <a:pt x="4941" y="3109"/>
                    <a:pt x="4934" y="3062"/>
                    <a:pt x="4863" y="3041"/>
                  </a:cubicBezTo>
                  <a:cubicBezTo>
                    <a:pt x="4847" y="3037"/>
                    <a:pt x="4830" y="3035"/>
                    <a:pt x="4812" y="3035"/>
                  </a:cubicBezTo>
                  <a:close/>
                  <a:moveTo>
                    <a:pt x="7812" y="1175"/>
                  </a:moveTo>
                  <a:cubicBezTo>
                    <a:pt x="7707" y="1175"/>
                    <a:pt x="7574" y="1197"/>
                    <a:pt x="7438" y="1266"/>
                  </a:cubicBezTo>
                  <a:cubicBezTo>
                    <a:pt x="7260" y="1354"/>
                    <a:pt x="7078" y="1508"/>
                    <a:pt x="6949" y="1726"/>
                  </a:cubicBezTo>
                  <a:cubicBezTo>
                    <a:pt x="6816" y="1941"/>
                    <a:pt x="6759" y="2218"/>
                    <a:pt x="6780" y="2486"/>
                  </a:cubicBezTo>
                  <a:cubicBezTo>
                    <a:pt x="6797" y="2753"/>
                    <a:pt x="6894" y="3015"/>
                    <a:pt x="7038" y="3226"/>
                  </a:cubicBezTo>
                  <a:cubicBezTo>
                    <a:pt x="7182" y="3439"/>
                    <a:pt x="7377" y="3592"/>
                    <a:pt x="7557" y="3689"/>
                  </a:cubicBezTo>
                  <a:cubicBezTo>
                    <a:pt x="7922" y="3881"/>
                    <a:pt x="8225" y="3862"/>
                    <a:pt x="8209" y="3868"/>
                  </a:cubicBezTo>
                  <a:lnTo>
                    <a:pt x="8226" y="3868"/>
                  </a:lnTo>
                  <a:cubicBezTo>
                    <a:pt x="8226" y="3868"/>
                    <a:pt x="8226" y="3868"/>
                    <a:pt x="8227" y="3868"/>
                  </a:cubicBezTo>
                  <a:cubicBezTo>
                    <a:pt x="8227" y="3868"/>
                    <a:pt x="8229" y="3866"/>
                    <a:pt x="8229" y="3866"/>
                  </a:cubicBezTo>
                  <a:cubicBezTo>
                    <a:pt x="8230" y="3866"/>
                    <a:pt x="8230" y="3868"/>
                    <a:pt x="8228" y="3878"/>
                  </a:cubicBezTo>
                  <a:cubicBezTo>
                    <a:pt x="8188" y="4009"/>
                    <a:pt x="8162" y="4188"/>
                    <a:pt x="8191" y="4389"/>
                  </a:cubicBezTo>
                  <a:cubicBezTo>
                    <a:pt x="8219" y="4588"/>
                    <a:pt x="8303" y="4809"/>
                    <a:pt x="8454" y="4995"/>
                  </a:cubicBezTo>
                  <a:cubicBezTo>
                    <a:pt x="8602" y="5183"/>
                    <a:pt x="8807" y="5333"/>
                    <a:pt x="9025" y="5429"/>
                  </a:cubicBezTo>
                  <a:cubicBezTo>
                    <a:pt x="9318" y="5564"/>
                    <a:pt x="9626" y="5606"/>
                    <a:pt x="9897" y="5606"/>
                  </a:cubicBezTo>
                  <a:cubicBezTo>
                    <a:pt x="10038" y="5606"/>
                    <a:pt x="10168" y="5594"/>
                    <a:pt x="10282" y="5579"/>
                  </a:cubicBezTo>
                  <a:cubicBezTo>
                    <a:pt x="10618" y="5533"/>
                    <a:pt x="10830" y="5464"/>
                    <a:pt x="10826" y="5448"/>
                  </a:cubicBezTo>
                  <a:cubicBezTo>
                    <a:pt x="10824" y="5444"/>
                    <a:pt x="10812" y="5442"/>
                    <a:pt x="10792" y="5442"/>
                  </a:cubicBezTo>
                  <a:cubicBezTo>
                    <a:pt x="10718" y="5442"/>
                    <a:pt x="10527" y="5465"/>
                    <a:pt x="10269" y="5476"/>
                  </a:cubicBezTo>
                  <a:cubicBezTo>
                    <a:pt x="10225" y="5478"/>
                    <a:pt x="10179" y="5479"/>
                    <a:pt x="10131" y="5479"/>
                  </a:cubicBezTo>
                  <a:cubicBezTo>
                    <a:pt x="9822" y="5479"/>
                    <a:pt x="9439" y="5436"/>
                    <a:pt x="9106" y="5259"/>
                  </a:cubicBezTo>
                  <a:cubicBezTo>
                    <a:pt x="8914" y="5162"/>
                    <a:pt x="8746" y="5021"/>
                    <a:pt x="8629" y="4859"/>
                  </a:cubicBezTo>
                  <a:cubicBezTo>
                    <a:pt x="8512" y="4701"/>
                    <a:pt x="8453" y="4517"/>
                    <a:pt x="8437" y="4358"/>
                  </a:cubicBezTo>
                  <a:cubicBezTo>
                    <a:pt x="8420" y="4195"/>
                    <a:pt x="8447" y="4059"/>
                    <a:pt x="8481" y="3963"/>
                  </a:cubicBezTo>
                  <a:cubicBezTo>
                    <a:pt x="8505" y="3912"/>
                    <a:pt x="8530" y="3864"/>
                    <a:pt x="8551" y="3819"/>
                  </a:cubicBezTo>
                  <a:cubicBezTo>
                    <a:pt x="8581" y="3770"/>
                    <a:pt x="8608" y="3727"/>
                    <a:pt x="8632" y="3689"/>
                  </a:cubicBezTo>
                  <a:cubicBezTo>
                    <a:pt x="8679" y="3615"/>
                    <a:pt x="8710" y="3563"/>
                    <a:pt x="8726" y="3535"/>
                  </a:cubicBezTo>
                  <a:lnTo>
                    <a:pt x="8726" y="3535"/>
                  </a:lnTo>
                  <a:cubicBezTo>
                    <a:pt x="8509" y="3561"/>
                    <a:pt x="8364" y="3582"/>
                    <a:pt x="8304" y="3582"/>
                  </a:cubicBezTo>
                  <a:cubicBezTo>
                    <a:pt x="8299" y="3582"/>
                    <a:pt x="8294" y="3582"/>
                    <a:pt x="8290" y="3582"/>
                  </a:cubicBezTo>
                  <a:cubicBezTo>
                    <a:pt x="8232" y="3583"/>
                    <a:pt x="8225" y="3583"/>
                    <a:pt x="8225" y="3583"/>
                  </a:cubicBezTo>
                  <a:cubicBezTo>
                    <a:pt x="8223" y="3583"/>
                    <a:pt x="8220" y="3583"/>
                    <a:pt x="8215" y="3583"/>
                  </a:cubicBezTo>
                  <a:cubicBezTo>
                    <a:pt x="8195" y="3583"/>
                    <a:pt x="8148" y="3582"/>
                    <a:pt x="8064" y="3572"/>
                  </a:cubicBezTo>
                  <a:cubicBezTo>
                    <a:pt x="7967" y="3558"/>
                    <a:pt x="7826" y="3528"/>
                    <a:pt x="7673" y="3454"/>
                  </a:cubicBezTo>
                  <a:cubicBezTo>
                    <a:pt x="7520" y="3380"/>
                    <a:pt x="7355" y="3259"/>
                    <a:pt x="7227" y="3086"/>
                  </a:cubicBezTo>
                  <a:cubicBezTo>
                    <a:pt x="7098" y="2916"/>
                    <a:pt x="7004" y="2695"/>
                    <a:pt x="6978" y="2464"/>
                  </a:cubicBezTo>
                  <a:cubicBezTo>
                    <a:pt x="6948" y="2231"/>
                    <a:pt x="6982" y="1995"/>
                    <a:pt x="7086" y="1802"/>
                  </a:cubicBezTo>
                  <a:cubicBezTo>
                    <a:pt x="7186" y="1606"/>
                    <a:pt x="7338" y="1454"/>
                    <a:pt x="7490" y="1363"/>
                  </a:cubicBezTo>
                  <a:cubicBezTo>
                    <a:pt x="7664" y="1256"/>
                    <a:pt x="7823" y="1237"/>
                    <a:pt x="7930" y="1237"/>
                  </a:cubicBezTo>
                  <a:cubicBezTo>
                    <a:pt x="7987" y="1237"/>
                    <a:pt x="8029" y="1243"/>
                    <a:pt x="8051" y="1243"/>
                  </a:cubicBezTo>
                  <a:cubicBezTo>
                    <a:pt x="8062" y="1243"/>
                    <a:pt x="8068" y="1241"/>
                    <a:pt x="8068" y="1237"/>
                  </a:cubicBezTo>
                  <a:cubicBezTo>
                    <a:pt x="8070" y="1233"/>
                    <a:pt x="8014" y="1195"/>
                    <a:pt x="7900" y="1180"/>
                  </a:cubicBezTo>
                  <a:cubicBezTo>
                    <a:pt x="7874" y="1177"/>
                    <a:pt x="7844" y="1175"/>
                    <a:pt x="7812" y="1175"/>
                  </a:cubicBezTo>
                  <a:close/>
                  <a:moveTo>
                    <a:pt x="20243" y="4480"/>
                  </a:moveTo>
                  <a:cubicBezTo>
                    <a:pt x="20201" y="4480"/>
                    <a:pt x="20158" y="4483"/>
                    <a:pt x="20116" y="4489"/>
                  </a:cubicBezTo>
                  <a:cubicBezTo>
                    <a:pt x="19943" y="4510"/>
                    <a:pt x="19779" y="4560"/>
                    <a:pt x="19614" y="4618"/>
                  </a:cubicBezTo>
                  <a:cubicBezTo>
                    <a:pt x="19285" y="4736"/>
                    <a:pt x="18988" y="4917"/>
                    <a:pt x="18788" y="5081"/>
                  </a:cubicBezTo>
                  <a:cubicBezTo>
                    <a:pt x="18589" y="5243"/>
                    <a:pt x="18482" y="5378"/>
                    <a:pt x="18495" y="5391"/>
                  </a:cubicBezTo>
                  <a:cubicBezTo>
                    <a:pt x="18496" y="5392"/>
                    <a:pt x="18497" y="5392"/>
                    <a:pt x="18499" y="5392"/>
                  </a:cubicBezTo>
                  <a:cubicBezTo>
                    <a:pt x="18526" y="5392"/>
                    <a:pt x="18653" y="5292"/>
                    <a:pt x="18852" y="5170"/>
                  </a:cubicBezTo>
                  <a:cubicBezTo>
                    <a:pt x="19064" y="5041"/>
                    <a:pt x="19361" y="4896"/>
                    <a:pt x="19677" y="4809"/>
                  </a:cubicBezTo>
                  <a:cubicBezTo>
                    <a:pt x="19833" y="4766"/>
                    <a:pt x="19995" y="4730"/>
                    <a:pt x="20138" y="4722"/>
                  </a:cubicBezTo>
                  <a:cubicBezTo>
                    <a:pt x="20156" y="4721"/>
                    <a:pt x="20173" y="4720"/>
                    <a:pt x="20191" y="4720"/>
                  </a:cubicBezTo>
                  <a:cubicBezTo>
                    <a:pt x="20309" y="4720"/>
                    <a:pt x="20409" y="4746"/>
                    <a:pt x="20481" y="4792"/>
                  </a:cubicBezTo>
                  <a:cubicBezTo>
                    <a:pt x="20647" y="4897"/>
                    <a:pt x="20625" y="5022"/>
                    <a:pt x="20631" y="5022"/>
                  </a:cubicBezTo>
                  <a:cubicBezTo>
                    <a:pt x="20631" y="5022"/>
                    <a:pt x="20632" y="5022"/>
                    <a:pt x="20632" y="5022"/>
                  </a:cubicBezTo>
                  <a:lnTo>
                    <a:pt x="20632" y="5022"/>
                  </a:lnTo>
                  <a:cubicBezTo>
                    <a:pt x="20632" y="5022"/>
                    <a:pt x="20637" y="5044"/>
                    <a:pt x="20630" y="5115"/>
                  </a:cubicBezTo>
                  <a:cubicBezTo>
                    <a:pt x="20626" y="5133"/>
                    <a:pt x="20623" y="5155"/>
                    <a:pt x="20616" y="5179"/>
                  </a:cubicBezTo>
                  <a:cubicBezTo>
                    <a:pt x="20612" y="5193"/>
                    <a:pt x="20609" y="5199"/>
                    <a:pt x="20602" y="5223"/>
                  </a:cubicBezTo>
                  <a:cubicBezTo>
                    <a:pt x="20589" y="5257"/>
                    <a:pt x="20573" y="5291"/>
                    <a:pt x="20558" y="5328"/>
                  </a:cubicBezTo>
                  <a:cubicBezTo>
                    <a:pt x="20486" y="5472"/>
                    <a:pt x="20353" y="5686"/>
                    <a:pt x="20233" y="5895"/>
                  </a:cubicBezTo>
                  <a:cubicBezTo>
                    <a:pt x="20353" y="5832"/>
                    <a:pt x="20555" y="5720"/>
                    <a:pt x="20733" y="5633"/>
                  </a:cubicBezTo>
                  <a:cubicBezTo>
                    <a:pt x="20778" y="5612"/>
                    <a:pt x="20820" y="5596"/>
                    <a:pt x="20864" y="5582"/>
                  </a:cubicBezTo>
                  <a:cubicBezTo>
                    <a:pt x="20886" y="5572"/>
                    <a:pt x="20906" y="5565"/>
                    <a:pt x="20929" y="5560"/>
                  </a:cubicBezTo>
                  <a:lnTo>
                    <a:pt x="20963" y="5550"/>
                  </a:lnTo>
                  <a:cubicBezTo>
                    <a:pt x="21007" y="5539"/>
                    <a:pt x="21053" y="5528"/>
                    <a:pt x="21103" y="5521"/>
                  </a:cubicBezTo>
                  <a:cubicBezTo>
                    <a:pt x="21163" y="5512"/>
                    <a:pt x="21228" y="5507"/>
                    <a:pt x="21294" y="5507"/>
                  </a:cubicBezTo>
                  <a:cubicBezTo>
                    <a:pt x="21442" y="5507"/>
                    <a:pt x="21596" y="5532"/>
                    <a:pt x="21722" y="5596"/>
                  </a:cubicBezTo>
                  <a:cubicBezTo>
                    <a:pt x="21813" y="5641"/>
                    <a:pt x="21890" y="5710"/>
                    <a:pt x="21928" y="5785"/>
                  </a:cubicBezTo>
                  <a:cubicBezTo>
                    <a:pt x="21970" y="5864"/>
                    <a:pt x="21978" y="5952"/>
                    <a:pt x="21971" y="6020"/>
                  </a:cubicBezTo>
                  <a:cubicBezTo>
                    <a:pt x="21955" y="6167"/>
                    <a:pt x="21863" y="6225"/>
                    <a:pt x="21874" y="6239"/>
                  </a:cubicBezTo>
                  <a:cubicBezTo>
                    <a:pt x="21874" y="6241"/>
                    <a:pt x="21876" y="6242"/>
                    <a:pt x="21880" y="6242"/>
                  </a:cubicBezTo>
                  <a:cubicBezTo>
                    <a:pt x="21905" y="6242"/>
                    <a:pt x="22010" y="6195"/>
                    <a:pt x="22059" y="6041"/>
                  </a:cubicBezTo>
                  <a:cubicBezTo>
                    <a:pt x="22084" y="5958"/>
                    <a:pt x="22089" y="5848"/>
                    <a:pt x="22048" y="5738"/>
                  </a:cubicBezTo>
                  <a:cubicBezTo>
                    <a:pt x="22005" y="5623"/>
                    <a:pt x="21917" y="5526"/>
                    <a:pt x="21807" y="5456"/>
                  </a:cubicBezTo>
                  <a:cubicBezTo>
                    <a:pt x="21619" y="5337"/>
                    <a:pt x="21393" y="5298"/>
                    <a:pt x="21187" y="5298"/>
                  </a:cubicBezTo>
                  <a:cubicBezTo>
                    <a:pt x="21152" y="5298"/>
                    <a:pt x="21118" y="5299"/>
                    <a:pt x="21084" y="5301"/>
                  </a:cubicBezTo>
                  <a:cubicBezTo>
                    <a:pt x="21025" y="5306"/>
                    <a:pt x="20968" y="5314"/>
                    <a:pt x="20915" y="5323"/>
                  </a:cubicBezTo>
                  <a:lnTo>
                    <a:pt x="20875" y="5330"/>
                  </a:lnTo>
                  <a:lnTo>
                    <a:pt x="20861" y="5330"/>
                  </a:lnTo>
                  <a:cubicBezTo>
                    <a:pt x="20852" y="5330"/>
                    <a:pt x="20851" y="5328"/>
                    <a:pt x="20852" y="5324"/>
                  </a:cubicBezTo>
                  <a:cubicBezTo>
                    <a:pt x="20858" y="5317"/>
                    <a:pt x="20861" y="5313"/>
                    <a:pt x="20865" y="5308"/>
                  </a:cubicBezTo>
                  <a:lnTo>
                    <a:pt x="20867" y="5307"/>
                  </a:lnTo>
                  <a:cubicBezTo>
                    <a:pt x="20868" y="5298"/>
                    <a:pt x="20879" y="5273"/>
                    <a:pt x="20882" y="5257"/>
                  </a:cubicBezTo>
                  <a:cubicBezTo>
                    <a:pt x="20894" y="5222"/>
                    <a:pt x="20901" y="5190"/>
                    <a:pt x="20906" y="5160"/>
                  </a:cubicBezTo>
                  <a:cubicBezTo>
                    <a:pt x="20923" y="5045"/>
                    <a:pt x="20915" y="4997"/>
                    <a:pt x="20915" y="4997"/>
                  </a:cubicBezTo>
                  <a:cubicBezTo>
                    <a:pt x="20915" y="4997"/>
                    <a:pt x="20914" y="4941"/>
                    <a:pt x="20875" y="4849"/>
                  </a:cubicBezTo>
                  <a:cubicBezTo>
                    <a:pt x="20839" y="4753"/>
                    <a:pt x="20747" y="4635"/>
                    <a:pt x="20609" y="4564"/>
                  </a:cubicBezTo>
                  <a:cubicBezTo>
                    <a:pt x="20504" y="4507"/>
                    <a:pt x="20374" y="4480"/>
                    <a:pt x="20243" y="4480"/>
                  </a:cubicBezTo>
                  <a:close/>
                  <a:moveTo>
                    <a:pt x="16263" y="4615"/>
                  </a:moveTo>
                  <a:cubicBezTo>
                    <a:pt x="16106" y="4615"/>
                    <a:pt x="15955" y="4666"/>
                    <a:pt x="15853" y="4768"/>
                  </a:cubicBezTo>
                  <a:cubicBezTo>
                    <a:pt x="15758" y="4857"/>
                    <a:pt x="15719" y="4955"/>
                    <a:pt x="15698" y="5021"/>
                  </a:cubicBezTo>
                  <a:cubicBezTo>
                    <a:pt x="15677" y="5086"/>
                    <a:pt x="15671" y="5125"/>
                    <a:pt x="15671" y="5125"/>
                  </a:cubicBezTo>
                  <a:cubicBezTo>
                    <a:pt x="15671" y="5125"/>
                    <a:pt x="15660" y="5177"/>
                    <a:pt x="15668" y="5291"/>
                  </a:cubicBezTo>
                  <a:cubicBezTo>
                    <a:pt x="15670" y="5320"/>
                    <a:pt x="15672" y="5351"/>
                    <a:pt x="15679" y="5387"/>
                  </a:cubicBezTo>
                  <a:cubicBezTo>
                    <a:pt x="15684" y="5404"/>
                    <a:pt x="15687" y="5422"/>
                    <a:pt x="15692" y="5442"/>
                  </a:cubicBezTo>
                  <a:cubicBezTo>
                    <a:pt x="15695" y="5449"/>
                    <a:pt x="15695" y="5450"/>
                    <a:pt x="15695" y="5450"/>
                  </a:cubicBezTo>
                  <a:cubicBezTo>
                    <a:pt x="15695" y="5450"/>
                    <a:pt x="15695" y="5450"/>
                    <a:pt x="15695" y="5450"/>
                  </a:cubicBezTo>
                  <a:cubicBezTo>
                    <a:pt x="15696" y="5450"/>
                    <a:pt x="15696" y="5450"/>
                    <a:pt x="15697" y="5451"/>
                  </a:cubicBezTo>
                  <a:cubicBezTo>
                    <a:pt x="15697" y="5454"/>
                    <a:pt x="15708" y="5468"/>
                    <a:pt x="15711" y="5471"/>
                  </a:cubicBezTo>
                  <a:cubicBezTo>
                    <a:pt x="15711" y="5472"/>
                    <a:pt x="15707" y="5472"/>
                    <a:pt x="15697" y="5475"/>
                  </a:cubicBezTo>
                  <a:cubicBezTo>
                    <a:pt x="15714" y="5476"/>
                    <a:pt x="15576" y="5475"/>
                    <a:pt x="15497" y="5506"/>
                  </a:cubicBezTo>
                  <a:cubicBezTo>
                    <a:pt x="15317" y="5556"/>
                    <a:pt x="15143" y="5733"/>
                    <a:pt x="15134" y="5926"/>
                  </a:cubicBezTo>
                  <a:cubicBezTo>
                    <a:pt x="15116" y="6113"/>
                    <a:pt x="15207" y="6268"/>
                    <a:pt x="15298" y="6339"/>
                  </a:cubicBezTo>
                  <a:cubicBezTo>
                    <a:pt x="15362" y="6389"/>
                    <a:pt x="15419" y="6402"/>
                    <a:pt x="15449" y="6402"/>
                  </a:cubicBezTo>
                  <a:cubicBezTo>
                    <a:pt x="15462" y="6402"/>
                    <a:pt x="15470" y="6400"/>
                    <a:pt x="15470" y="6396"/>
                  </a:cubicBezTo>
                  <a:cubicBezTo>
                    <a:pt x="15476" y="6380"/>
                    <a:pt x="15412" y="6357"/>
                    <a:pt x="15356" y="6285"/>
                  </a:cubicBezTo>
                  <a:cubicBezTo>
                    <a:pt x="15301" y="6212"/>
                    <a:pt x="15255" y="6081"/>
                    <a:pt x="15287" y="5953"/>
                  </a:cubicBezTo>
                  <a:cubicBezTo>
                    <a:pt x="15312" y="5825"/>
                    <a:pt x="15429" y="5735"/>
                    <a:pt x="15554" y="5713"/>
                  </a:cubicBezTo>
                  <a:cubicBezTo>
                    <a:pt x="15584" y="5706"/>
                    <a:pt x="15614" y="5704"/>
                    <a:pt x="15644" y="5704"/>
                  </a:cubicBezTo>
                  <a:cubicBezTo>
                    <a:pt x="15664" y="5707"/>
                    <a:pt x="15726" y="5701"/>
                    <a:pt x="15805" y="5740"/>
                  </a:cubicBezTo>
                  <a:cubicBezTo>
                    <a:pt x="15949" y="5807"/>
                    <a:pt x="16239" y="5989"/>
                    <a:pt x="16401" y="6083"/>
                  </a:cubicBezTo>
                  <a:cubicBezTo>
                    <a:pt x="16317" y="5967"/>
                    <a:pt x="16242" y="5858"/>
                    <a:pt x="16171" y="5758"/>
                  </a:cubicBezTo>
                  <a:cubicBezTo>
                    <a:pt x="16091" y="5641"/>
                    <a:pt x="16013" y="5545"/>
                    <a:pt x="15986" y="5476"/>
                  </a:cubicBezTo>
                  <a:cubicBezTo>
                    <a:pt x="15976" y="5442"/>
                    <a:pt x="15960" y="5401"/>
                    <a:pt x="15956" y="5380"/>
                  </a:cubicBezTo>
                  <a:cubicBezTo>
                    <a:pt x="15954" y="5365"/>
                    <a:pt x="15950" y="5353"/>
                    <a:pt x="15949" y="5341"/>
                  </a:cubicBezTo>
                  <a:cubicBezTo>
                    <a:pt x="15946" y="5316"/>
                    <a:pt x="15943" y="5294"/>
                    <a:pt x="15943" y="5276"/>
                  </a:cubicBezTo>
                  <a:cubicBezTo>
                    <a:pt x="15943" y="5199"/>
                    <a:pt x="15953" y="5166"/>
                    <a:pt x="15953" y="5166"/>
                  </a:cubicBezTo>
                  <a:cubicBezTo>
                    <a:pt x="15953" y="5166"/>
                    <a:pt x="15953" y="5166"/>
                    <a:pt x="15953" y="5166"/>
                  </a:cubicBezTo>
                  <a:cubicBezTo>
                    <a:pt x="15954" y="5166"/>
                    <a:pt x="15954" y="5050"/>
                    <a:pt x="16038" y="4951"/>
                  </a:cubicBezTo>
                  <a:cubicBezTo>
                    <a:pt x="16085" y="4889"/>
                    <a:pt x="16194" y="4844"/>
                    <a:pt x="16318" y="4844"/>
                  </a:cubicBezTo>
                  <a:cubicBezTo>
                    <a:pt x="16395" y="4844"/>
                    <a:pt x="16477" y="4862"/>
                    <a:pt x="16553" y="4903"/>
                  </a:cubicBezTo>
                  <a:cubicBezTo>
                    <a:pt x="16754" y="5007"/>
                    <a:pt x="16921" y="5207"/>
                    <a:pt x="17027" y="5363"/>
                  </a:cubicBezTo>
                  <a:cubicBezTo>
                    <a:pt x="17134" y="5508"/>
                    <a:pt x="17214" y="5608"/>
                    <a:pt x="17235" y="5608"/>
                  </a:cubicBezTo>
                  <a:cubicBezTo>
                    <a:pt x="17237" y="5608"/>
                    <a:pt x="17237" y="5608"/>
                    <a:pt x="17238" y="5607"/>
                  </a:cubicBezTo>
                  <a:cubicBezTo>
                    <a:pt x="17255" y="5599"/>
                    <a:pt x="17207" y="5479"/>
                    <a:pt x="17120" y="5301"/>
                  </a:cubicBezTo>
                  <a:cubicBezTo>
                    <a:pt x="17037" y="5128"/>
                    <a:pt x="16897" y="4888"/>
                    <a:pt x="16652" y="4729"/>
                  </a:cubicBezTo>
                  <a:cubicBezTo>
                    <a:pt x="16538" y="4653"/>
                    <a:pt x="16398" y="4615"/>
                    <a:pt x="16263" y="4615"/>
                  </a:cubicBezTo>
                  <a:close/>
                  <a:moveTo>
                    <a:pt x="18912" y="6498"/>
                  </a:moveTo>
                  <a:cubicBezTo>
                    <a:pt x="18876" y="6498"/>
                    <a:pt x="18839" y="6499"/>
                    <a:pt x="18803" y="6503"/>
                  </a:cubicBezTo>
                  <a:cubicBezTo>
                    <a:pt x="18519" y="6518"/>
                    <a:pt x="18280" y="6668"/>
                    <a:pt x="18299" y="6702"/>
                  </a:cubicBezTo>
                  <a:cubicBezTo>
                    <a:pt x="18303" y="6710"/>
                    <a:pt x="18317" y="6712"/>
                    <a:pt x="18340" y="6712"/>
                  </a:cubicBezTo>
                  <a:cubicBezTo>
                    <a:pt x="18400" y="6712"/>
                    <a:pt x="18520" y="6692"/>
                    <a:pt x="18654" y="6692"/>
                  </a:cubicBezTo>
                  <a:cubicBezTo>
                    <a:pt x="18702" y="6692"/>
                    <a:pt x="18753" y="6695"/>
                    <a:pt x="18803" y="6702"/>
                  </a:cubicBezTo>
                  <a:cubicBezTo>
                    <a:pt x="19045" y="6725"/>
                    <a:pt x="19252" y="6836"/>
                    <a:pt x="19252" y="6836"/>
                  </a:cubicBezTo>
                  <a:cubicBezTo>
                    <a:pt x="19252" y="6836"/>
                    <a:pt x="19477" y="6907"/>
                    <a:pt x="19657" y="7064"/>
                  </a:cubicBezTo>
                  <a:cubicBezTo>
                    <a:pt x="19743" y="7138"/>
                    <a:pt x="19810" y="7233"/>
                    <a:pt x="19835" y="7313"/>
                  </a:cubicBezTo>
                  <a:cubicBezTo>
                    <a:pt x="19862" y="7391"/>
                    <a:pt x="19846" y="7455"/>
                    <a:pt x="19864" y="7464"/>
                  </a:cubicBezTo>
                  <a:cubicBezTo>
                    <a:pt x="19866" y="7464"/>
                    <a:pt x="19867" y="7465"/>
                    <a:pt x="19869" y="7465"/>
                  </a:cubicBezTo>
                  <a:cubicBezTo>
                    <a:pt x="19889" y="7465"/>
                    <a:pt x="19942" y="7408"/>
                    <a:pt x="19946" y="7300"/>
                  </a:cubicBezTo>
                  <a:cubicBezTo>
                    <a:pt x="19953" y="7185"/>
                    <a:pt x="19893" y="7041"/>
                    <a:pt x="19805" y="6927"/>
                  </a:cubicBezTo>
                  <a:cubicBezTo>
                    <a:pt x="19715" y="6814"/>
                    <a:pt x="19607" y="6722"/>
                    <a:pt x="19516" y="6664"/>
                  </a:cubicBezTo>
                  <a:cubicBezTo>
                    <a:pt x="19427" y="6604"/>
                    <a:pt x="19362" y="6574"/>
                    <a:pt x="19362" y="6574"/>
                  </a:cubicBezTo>
                  <a:cubicBezTo>
                    <a:pt x="19362" y="6574"/>
                    <a:pt x="19294" y="6547"/>
                    <a:pt x="19188" y="6525"/>
                  </a:cubicBezTo>
                  <a:cubicBezTo>
                    <a:pt x="19112" y="6510"/>
                    <a:pt x="19014" y="6498"/>
                    <a:pt x="18912" y="6498"/>
                  </a:cubicBezTo>
                  <a:close/>
                  <a:moveTo>
                    <a:pt x="21994" y="6820"/>
                  </a:moveTo>
                  <a:cubicBezTo>
                    <a:pt x="21844" y="6820"/>
                    <a:pt x="21740" y="6842"/>
                    <a:pt x="21742" y="6863"/>
                  </a:cubicBezTo>
                  <a:cubicBezTo>
                    <a:pt x="21743" y="6901"/>
                    <a:pt x="22066" y="6935"/>
                    <a:pt x="22353" y="7065"/>
                  </a:cubicBezTo>
                  <a:cubicBezTo>
                    <a:pt x="22640" y="7187"/>
                    <a:pt x="22879" y="7385"/>
                    <a:pt x="22879" y="7385"/>
                  </a:cubicBezTo>
                  <a:cubicBezTo>
                    <a:pt x="22879" y="7385"/>
                    <a:pt x="23141" y="7553"/>
                    <a:pt x="23346" y="7789"/>
                  </a:cubicBezTo>
                  <a:cubicBezTo>
                    <a:pt x="23555" y="8016"/>
                    <a:pt x="23686" y="8308"/>
                    <a:pt x="23726" y="8308"/>
                  </a:cubicBezTo>
                  <a:cubicBezTo>
                    <a:pt x="23726" y="8308"/>
                    <a:pt x="23727" y="8308"/>
                    <a:pt x="23728" y="8308"/>
                  </a:cubicBezTo>
                  <a:cubicBezTo>
                    <a:pt x="23765" y="8298"/>
                    <a:pt x="23698" y="7960"/>
                    <a:pt x="23507" y="7668"/>
                  </a:cubicBezTo>
                  <a:cubicBezTo>
                    <a:pt x="23323" y="7375"/>
                    <a:pt x="23046" y="7156"/>
                    <a:pt x="23046" y="7156"/>
                  </a:cubicBezTo>
                  <a:cubicBezTo>
                    <a:pt x="23046" y="7156"/>
                    <a:pt x="22753" y="6958"/>
                    <a:pt x="22417" y="6874"/>
                  </a:cubicBezTo>
                  <a:cubicBezTo>
                    <a:pt x="22266" y="6834"/>
                    <a:pt x="22115" y="6820"/>
                    <a:pt x="21994" y="6820"/>
                  </a:cubicBezTo>
                  <a:close/>
                  <a:moveTo>
                    <a:pt x="13819" y="6586"/>
                  </a:moveTo>
                  <a:cubicBezTo>
                    <a:pt x="13788" y="6586"/>
                    <a:pt x="13575" y="6747"/>
                    <a:pt x="13245" y="6962"/>
                  </a:cubicBezTo>
                  <a:cubicBezTo>
                    <a:pt x="13125" y="7041"/>
                    <a:pt x="12988" y="7125"/>
                    <a:pt x="12840" y="7210"/>
                  </a:cubicBezTo>
                  <a:lnTo>
                    <a:pt x="12840" y="7210"/>
                  </a:lnTo>
                  <a:cubicBezTo>
                    <a:pt x="12836" y="7208"/>
                    <a:pt x="12834" y="7206"/>
                    <a:pt x="12831" y="7206"/>
                  </a:cubicBezTo>
                  <a:cubicBezTo>
                    <a:pt x="12830" y="7206"/>
                    <a:pt x="12829" y="7207"/>
                    <a:pt x="12828" y="7207"/>
                  </a:cubicBezTo>
                  <a:cubicBezTo>
                    <a:pt x="12826" y="7208"/>
                    <a:pt x="12825" y="7212"/>
                    <a:pt x="12826" y="7218"/>
                  </a:cubicBezTo>
                  <a:lnTo>
                    <a:pt x="12826" y="7218"/>
                  </a:lnTo>
                  <a:cubicBezTo>
                    <a:pt x="12554" y="7373"/>
                    <a:pt x="12245" y="7532"/>
                    <a:pt x="11927" y="7670"/>
                  </a:cubicBezTo>
                  <a:cubicBezTo>
                    <a:pt x="11429" y="7888"/>
                    <a:pt x="10910" y="8049"/>
                    <a:pt x="10514" y="8141"/>
                  </a:cubicBezTo>
                  <a:cubicBezTo>
                    <a:pt x="10120" y="8235"/>
                    <a:pt x="9850" y="8273"/>
                    <a:pt x="9850" y="8273"/>
                  </a:cubicBezTo>
                  <a:cubicBezTo>
                    <a:pt x="9850" y="8273"/>
                    <a:pt x="9586" y="8326"/>
                    <a:pt x="9181" y="8372"/>
                  </a:cubicBezTo>
                  <a:cubicBezTo>
                    <a:pt x="8977" y="8392"/>
                    <a:pt x="8737" y="8408"/>
                    <a:pt x="8481" y="8408"/>
                  </a:cubicBezTo>
                  <a:cubicBezTo>
                    <a:pt x="8231" y="8408"/>
                    <a:pt x="7966" y="8393"/>
                    <a:pt x="7702" y="8350"/>
                  </a:cubicBezTo>
                  <a:cubicBezTo>
                    <a:pt x="7438" y="8309"/>
                    <a:pt x="7177" y="8239"/>
                    <a:pt x="6942" y="8151"/>
                  </a:cubicBezTo>
                  <a:cubicBezTo>
                    <a:pt x="6706" y="8060"/>
                    <a:pt x="6490" y="7960"/>
                    <a:pt x="6362" y="7818"/>
                  </a:cubicBezTo>
                  <a:cubicBezTo>
                    <a:pt x="6231" y="7678"/>
                    <a:pt x="6206" y="7505"/>
                    <a:pt x="6228" y="7397"/>
                  </a:cubicBezTo>
                  <a:cubicBezTo>
                    <a:pt x="6249" y="7284"/>
                    <a:pt x="6305" y="7236"/>
                    <a:pt x="6295" y="7227"/>
                  </a:cubicBezTo>
                  <a:cubicBezTo>
                    <a:pt x="6294" y="7227"/>
                    <a:pt x="6294" y="7227"/>
                    <a:pt x="6293" y="7227"/>
                  </a:cubicBezTo>
                  <a:cubicBezTo>
                    <a:pt x="6281" y="7227"/>
                    <a:pt x="6215" y="7265"/>
                    <a:pt x="6174" y="7382"/>
                  </a:cubicBezTo>
                  <a:cubicBezTo>
                    <a:pt x="6128" y="7501"/>
                    <a:pt x="6134" y="7711"/>
                    <a:pt x="6278" y="7889"/>
                  </a:cubicBezTo>
                  <a:cubicBezTo>
                    <a:pt x="6417" y="8068"/>
                    <a:pt x="6645" y="8189"/>
                    <a:pt x="6881" y="8296"/>
                  </a:cubicBezTo>
                  <a:cubicBezTo>
                    <a:pt x="7122" y="8404"/>
                    <a:pt x="7392" y="8490"/>
                    <a:pt x="7668" y="8545"/>
                  </a:cubicBezTo>
                  <a:cubicBezTo>
                    <a:pt x="8030" y="8621"/>
                    <a:pt x="8399" y="8646"/>
                    <a:pt x="8727" y="8646"/>
                  </a:cubicBezTo>
                  <a:cubicBezTo>
                    <a:pt x="8899" y="8646"/>
                    <a:pt x="9060" y="8639"/>
                    <a:pt x="9203" y="8629"/>
                  </a:cubicBezTo>
                  <a:cubicBezTo>
                    <a:pt x="9621" y="8597"/>
                    <a:pt x="9897" y="8551"/>
                    <a:pt x="9897" y="8551"/>
                  </a:cubicBezTo>
                  <a:cubicBezTo>
                    <a:pt x="9897" y="8551"/>
                    <a:pt x="10174" y="8503"/>
                    <a:pt x="10576" y="8393"/>
                  </a:cubicBezTo>
                  <a:cubicBezTo>
                    <a:pt x="10981" y="8282"/>
                    <a:pt x="11509" y="8096"/>
                    <a:pt x="12010" y="7849"/>
                  </a:cubicBezTo>
                  <a:cubicBezTo>
                    <a:pt x="12321" y="7697"/>
                    <a:pt x="12621" y="7522"/>
                    <a:pt x="12883" y="7351"/>
                  </a:cubicBezTo>
                  <a:lnTo>
                    <a:pt x="12883" y="7351"/>
                  </a:lnTo>
                  <a:cubicBezTo>
                    <a:pt x="12914" y="7408"/>
                    <a:pt x="12959" y="7479"/>
                    <a:pt x="13018" y="7557"/>
                  </a:cubicBezTo>
                  <a:cubicBezTo>
                    <a:pt x="13163" y="7754"/>
                    <a:pt x="13402" y="7976"/>
                    <a:pt x="13682" y="8145"/>
                  </a:cubicBezTo>
                  <a:cubicBezTo>
                    <a:pt x="13960" y="8312"/>
                    <a:pt x="14270" y="8426"/>
                    <a:pt x="14511" y="8477"/>
                  </a:cubicBezTo>
                  <a:cubicBezTo>
                    <a:pt x="14751" y="8533"/>
                    <a:pt x="14917" y="8541"/>
                    <a:pt x="14917" y="8541"/>
                  </a:cubicBezTo>
                  <a:cubicBezTo>
                    <a:pt x="14917" y="8541"/>
                    <a:pt x="14950" y="8543"/>
                    <a:pt x="15010" y="8543"/>
                  </a:cubicBezTo>
                  <a:cubicBezTo>
                    <a:pt x="15082" y="8543"/>
                    <a:pt x="15192" y="8540"/>
                    <a:pt x="15326" y="8527"/>
                  </a:cubicBezTo>
                  <a:cubicBezTo>
                    <a:pt x="15570" y="8505"/>
                    <a:pt x="15889" y="8439"/>
                    <a:pt x="16191" y="8325"/>
                  </a:cubicBezTo>
                  <a:cubicBezTo>
                    <a:pt x="16803" y="8104"/>
                    <a:pt x="17295" y="7688"/>
                    <a:pt x="17271" y="7660"/>
                  </a:cubicBezTo>
                  <a:cubicBezTo>
                    <a:pt x="17270" y="7658"/>
                    <a:pt x="17268" y="7658"/>
                    <a:pt x="17265" y="7658"/>
                  </a:cubicBezTo>
                  <a:cubicBezTo>
                    <a:pt x="17201" y="7658"/>
                    <a:pt x="16695" y="7982"/>
                    <a:pt x="16126" y="8134"/>
                  </a:cubicBezTo>
                  <a:cubicBezTo>
                    <a:pt x="15833" y="8218"/>
                    <a:pt x="15533" y="8262"/>
                    <a:pt x="15307" y="8268"/>
                  </a:cubicBezTo>
                  <a:cubicBezTo>
                    <a:pt x="15258" y="8270"/>
                    <a:pt x="15214" y="8270"/>
                    <a:pt x="15173" y="8270"/>
                  </a:cubicBezTo>
                  <a:cubicBezTo>
                    <a:pt x="15024" y="8270"/>
                    <a:pt x="14932" y="8261"/>
                    <a:pt x="14932" y="8261"/>
                  </a:cubicBezTo>
                  <a:cubicBezTo>
                    <a:pt x="14932" y="8261"/>
                    <a:pt x="14786" y="8259"/>
                    <a:pt x="14562" y="8224"/>
                  </a:cubicBezTo>
                  <a:cubicBezTo>
                    <a:pt x="14340" y="8189"/>
                    <a:pt x="14048" y="8105"/>
                    <a:pt x="13778" y="7970"/>
                  </a:cubicBezTo>
                  <a:cubicBezTo>
                    <a:pt x="13507" y="7835"/>
                    <a:pt x="13264" y="7650"/>
                    <a:pt x="13102" y="7486"/>
                  </a:cubicBezTo>
                  <a:cubicBezTo>
                    <a:pt x="13036" y="7421"/>
                    <a:pt x="12981" y="7361"/>
                    <a:pt x="12939" y="7314"/>
                  </a:cubicBezTo>
                  <a:lnTo>
                    <a:pt x="12939" y="7314"/>
                  </a:lnTo>
                  <a:cubicBezTo>
                    <a:pt x="13075" y="7223"/>
                    <a:pt x="13199" y="7134"/>
                    <a:pt x="13308" y="7049"/>
                  </a:cubicBezTo>
                  <a:cubicBezTo>
                    <a:pt x="13637" y="6796"/>
                    <a:pt x="13833" y="6599"/>
                    <a:pt x="13822" y="6587"/>
                  </a:cubicBezTo>
                  <a:cubicBezTo>
                    <a:pt x="13821" y="6586"/>
                    <a:pt x="13820" y="6586"/>
                    <a:pt x="13819" y="6586"/>
                  </a:cubicBezTo>
                  <a:close/>
                  <a:moveTo>
                    <a:pt x="1818" y="5075"/>
                  </a:moveTo>
                  <a:cubicBezTo>
                    <a:pt x="1728" y="5075"/>
                    <a:pt x="1625" y="5084"/>
                    <a:pt x="1513" y="5109"/>
                  </a:cubicBezTo>
                  <a:cubicBezTo>
                    <a:pt x="1106" y="5192"/>
                    <a:pt x="580" y="5521"/>
                    <a:pt x="298" y="6077"/>
                  </a:cubicBezTo>
                  <a:cubicBezTo>
                    <a:pt x="10" y="6625"/>
                    <a:pt x="0" y="7291"/>
                    <a:pt x="107" y="7741"/>
                  </a:cubicBezTo>
                  <a:cubicBezTo>
                    <a:pt x="157" y="7969"/>
                    <a:pt x="228" y="8151"/>
                    <a:pt x="285" y="8273"/>
                  </a:cubicBezTo>
                  <a:cubicBezTo>
                    <a:pt x="342" y="8397"/>
                    <a:pt x="383" y="8461"/>
                    <a:pt x="383" y="8461"/>
                  </a:cubicBezTo>
                  <a:cubicBezTo>
                    <a:pt x="383" y="8461"/>
                    <a:pt x="423" y="8528"/>
                    <a:pt x="498" y="8636"/>
                  </a:cubicBezTo>
                  <a:cubicBezTo>
                    <a:pt x="575" y="8743"/>
                    <a:pt x="696" y="8888"/>
                    <a:pt x="860" y="9038"/>
                  </a:cubicBezTo>
                  <a:cubicBezTo>
                    <a:pt x="1185" y="9340"/>
                    <a:pt x="1707" y="9626"/>
                    <a:pt x="2266" y="9691"/>
                  </a:cubicBezTo>
                  <a:cubicBezTo>
                    <a:pt x="2420" y="9711"/>
                    <a:pt x="2573" y="9719"/>
                    <a:pt x="2723" y="9719"/>
                  </a:cubicBezTo>
                  <a:cubicBezTo>
                    <a:pt x="3112" y="9719"/>
                    <a:pt x="3476" y="9663"/>
                    <a:pt x="3765" y="9606"/>
                  </a:cubicBezTo>
                  <a:cubicBezTo>
                    <a:pt x="4168" y="9520"/>
                    <a:pt x="4424" y="9421"/>
                    <a:pt x="4419" y="9401"/>
                  </a:cubicBezTo>
                  <a:cubicBezTo>
                    <a:pt x="4418" y="9398"/>
                    <a:pt x="4412" y="9396"/>
                    <a:pt x="4401" y="9396"/>
                  </a:cubicBezTo>
                  <a:cubicBezTo>
                    <a:pt x="4336" y="9396"/>
                    <a:pt x="4093" y="9447"/>
                    <a:pt x="3750" y="9485"/>
                  </a:cubicBezTo>
                  <a:cubicBezTo>
                    <a:pt x="3529" y="9508"/>
                    <a:pt x="3266" y="9531"/>
                    <a:pt x="2987" y="9531"/>
                  </a:cubicBezTo>
                  <a:cubicBezTo>
                    <a:pt x="2761" y="9531"/>
                    <a:pt x="2525" y="9516"/>
                    <a:pt x="2295" y="9475"/>
                  </a:cubicBezTo>
                  <a:cubicBezTo>
                    <a:pt x="1778" y="9385"/>
                    <a:pt x="1313" y="9102"/>
                    <a:pt x="1029" y="8821"/>
                  </a:cubicBezTo>
                  <a:cubicBezTo>
                    <a:pt x="743" y="8540"/>
                    <a:pt x="619" y="8295"/>
                    <a:pt x="619" y="8295"/>
                  </a:cubicBezTo>
                  <a:cubicBezTo>
                    <a:pt x="619" y="8295"/>
                    <a:pt x="582" y="8238"/>
                    <a:pt x="531" y="8133"/>
                  </a:cubicBezTo>
                  <a:cubicBezTo>
                    <a:pt x="480" y="8027"/>
                    <a:pt x="410" y="7871"/>
                    <a:pt x="360" y="7670"/>
                  </a:cubicBezTo>
                  <a:cubicBezTo>
                    <a:pt x="254" y="7276"/>
                    <a:pt x="239" y="6682"/>
                    <a:pt x="474" y="6181"/>
                  </a:cubicBezTo>
                  <a:cubicBezTo>
                    <a:pt x="701" y="5677"/>
                    <a:pt x="1166" y="5340"/>
                    <a:pt x="1540" y="5227"/>
                  </a:cubicBezTo>
                  <a:cubicBezTo>
                    <a:pt x="1743" y="5162"/>
                    <a:pt x="1916" y="5152"/>
                    <a:pt x="2033" y="5152"/>
                  </a:cubicBezTo>
                  <a:cubicBezTo>
                    <a:pt x="2084" y="5152"/>
                    <a:pt x="2125" y="5154"/>
                    <a:pt x="2153" y="5154"/>
                  </a:cubicBezTo>
                  <a:cubicBezTo>
                    <a:pt x="2180" y="5154"/>
                    <a:pt x="2195" y="5152"/>
                    <a:pt x="2195" y="5145"/>
                  </a:cubicBezTo>
                  <a:cubicBezTo>
                    <a:pt x="2197" y="5138"/>
                    <a:pt x="2133" y="5109"/>
                    <a:pt x="2013" y="5091"/>
                  </a:cubicBezTo>
                  <a:cubicBezTo>
                    <a:pt x="1959" y="5082"/>
                    <a:pt x="1893" y="5075"/>
                    <a:pt x="1818" y="5075"/>
                  </a:cubicBezTo>
                  <a:close/>
                  <a:moveTo>
                    <a:pt x="20743" y="8120"/>
                  </a:moveTo>
                  <a:cubicBezTo>
                    <a:pt x="20741" y="8120"/>
                    <a:pt x="20739" y="8120"/>
                    <a:pt x="20738" y="8121"/>
                  </a:cubicBezTo>
                  <a:cubicBezTo>
                    <a:pt x="20726" y="8135"/>
                    <a:pt x="20857" y="8266"/>
                    <a:pt x="21056" y="8453"/>
                  </a:cubicBezTo>
                  <a:cubicBezTo>
                    <a:pt x="21155" y="8545"/>
                    <a:pt x="21278" y="8651"/>
                    <a:pt x="21390" y="8769"/>
                  </a:cubicBezTo>
                  <a:cubicBezTo>
                    <a:pt x="21501" y="8887"/>
                    <a:pt x="21604" y="9029"/>
                    <a:pt x="21634" y="9180"/>
                  </a:cubicBezTo>
                  <a:cubicBezTo>
                    <a:pt x="21665" y="9330"/>
                    <a:pt x="21627" y="9486"/>
                    <a:pt x="21548" y="9613"/>
                  </a:cubicBezTo>
                  <a:cubicBezTo>
                    <a:pt x="21470" y="9741"/>
                    <a:pt x="21363" y="9841"/>
                    <a:pt x="21264" y="9912"/>
                  </a:cubicBezTo>
                  <a:cubicBezTo>
                    <a:pt x="21165" y="9984"/>
                    <a:pt x="21070" y="10027"/>
                    <a:pt x="21002" y="10056"/>
                  </a:cubicBezTo>
                  <a:cubicBezTo>
                    <a:pt x="20932" y="10084"/>
                    <a:pt x="20894" y="10097"/>
                    <a:pt x="20894" y="10097"/>
                  </a:cubicBezTo>
                  <a:cubicBezTo>
                    <a:pt x="20894" y="10097"/>
                    <a:pt x="20738" y="10168"/>
                    <a:pt x="20488" y="10198"/>
                  </a:cubicBezTo>
                  <a:cubicBezTo>
                    <a:pt x="20434" y="10205"/>
                    <a:pt x="20375" y="10209"/>
                    <a:pt x="20313" y="10209"/>
                  </a:cubicBezTo>
                  <a:cubicBezTo>
                    <a:pt x="20089" y="10209"/>
                    <a:pt x="19820" y="10162"/>
                    <a:pt x="19563" y="10063"/>
                  </a:cubicBezTo>
                  <a:cubicBezTo>
                    <a:pt x="19234" y="9940"/>
                    <a:pt x="18924" y="9752"/>
                    <a:pt x="18693" y="9610"/>
                  </a:cubicBezTo>
                  <a:cubicBezTo>
                    <a:pt x="18477" y="9475"/>
                    <a:pt x="18328" y="9382"/>
                    <a:pt x="18299" y="9382"/>
                  </a:cubicBezTo>
                  <a:cubicBezTo>
                    <a:pt x="18297" y="9382"/>
                    <a:pt x="18295" y="9383"/>
                    <a:pt x="18294" y="9384"/>
                  </a:cubicBezTo>
                  <a:cubicBezTo>
                    <a:pt x="18283" y="9399"/>
                    <a:pt x="18415" y="9526"/>
                    <a:pt x="18623" y="9704"/>
                  </a:cubicBezTo>
                  <a:cubicBezTo>
                    <a:pt x="18838" y="9875"/>
                    <a:pt x="19137" y="10095"/>
                    <a:pt x="19480" y="10252"/>
                  </a:cubicBezTo>
                  <a:cubicBezTo>
                    <a:pt x="19780" y="10393"/>
                    <a:pt x="20119" y="10465"/>
                    <a:pt x="20396" y="10465"/>
                  </a:cubicBezTo>
                  <a:cubicBezTo>
                    <a:pt x="20435" y="10465"/>
                    <a:pt x="20472" y="10464"/>
                    <a:pt x="20508" y="10461"/>
                  </a:cubicBezTo>
                  <a:cubicBezTo>
                    <a:pt x="20654" y="10451"/>
                    <a:pt x="20774" y="10426"/>
                    <a:pt x="20858" y="10404"/>
                  </a:cubicBezTo>
                  <a:cubicBezTo>
                    <a:pt x="20942" y="10383"/>
                    <a:pt x="20988" y="10366"/>
                    <a:pt x="20988" y="10366"/>
                  </a:cubicBezTo>
                  <a:cubicBezTo>
                    <a:pt x="20988" y="10366"/>
                    <a:pt x="21035" y="10350"/>
                    <a:pt x="21113" y="10312"/>
                  </a:cubicBezTo>
                  <a:cubicBezTo>
                    <a:pt x="21188" y="10275"/>
                    <a:pt x="21301" y="10218"/>
                    <a:pt x="21419" y="10124"/>
                  </a:cubicBezTo>
                  <a:cubicBezTo>
                    <a:pt x="21536" y="10031"/>
                    <a:pt x="21661" y="9900"/>
                    <a:pt x="21750" y="9732"/>
                  </a:cubicBezTo>
                  <a:cubicBezTo>
                    <a:pt x="21842" y="9563"/>
                    <a:pt x="21886" y="9338"/>
                    <a:pt x="21826" y="9135"/>
                  </a:cubicBezTo>
                  <a:cubicBezTo>
                    <a:pt x="21768" y="8930"/>
                    <a:pt x="21628" y="8776"/>
                    <a:pt x="21499" y="8659"/>
                  </a:cubicBezTo>
                  <a:cubicBezTo>
                    <a:pt x="21366" y="8540"/>
                    <a:pt x="21235" y="8451"/>
                    <a:pt x="21124" y="8369"/>
                  </a:cubicBezTo>
                  <a:cubicBezTo>
                    <a:pt x="20918" y="8217"/>
                    <a:pt x="20771" y="8120"/>
                    <a:pt x="20743" y="812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8606;p73">
              <a:extLst>
                <a:ext uri="{FF2B5EF4-FFF2-40B4-BE49-F238E27FC236}">
                  <a16:creationId xmlns:a16="http://schemas.microsoft.com/office/drawing/2014/main" id="{2FD90A92-18D0-8D44-B557-BD92B3AED551}"/>
                </a:ext>
              </a:extLst>
            </p:cNvPr>
            <p:cNvSpPr/>
            <p:nvPr/>
          </p:nvSpPr>
          <p:spPr>
            <a:xfrm>
              <a:off x="532200" y="4070975"/>
              <a:ext cx="39550" cy="88100"/>
            </a:xfrm>
            <a:custGeom>
              <a:avLst/>
              <a:gdLst/>
              <a:ahLst/>
              <a:cxnLst/>
              <a:rect l="l" t="t" r="r" b="b"/>
              <a:pathLst>
                <a:path w="1582" h="3524" extrusionOk="0">
                  <a:moveTo>
                    <a:pt x="1241" y="0"/>
                  </a:moveTo>
                  <a:cubicBezTo>
                    <a:pt x="1240" y="0"/>
                    <a:pt x="1239" y="0"/>
                    <a:pt x="1239" y="1"/>
                  </a:cubicBezTo>
                  <a:cubicBezTo>
                    <a:pt x="1219" y="12"/>
                    <a:pt x="1270" y="127"/>
                    <a:pt x="1316" y="305"/>
                  </a:cubicBezTo>
                  <a:cubicBezTo>
                    <a:pt x="1361" y="483"/>
                    <a:pt x="1388" y="725"/>
                    <a:pt x="1373" y="966"/>
                  </a:cubicBezTo>
                  <a:cubicBezTo>
                    <a:pt x="1355" y="1206"/>
                    <a:pt x="1297" y="1441"/>
                    <a:pt x="1237" y="1609"/>
                  </a:cubicBezTo>
                  <a:cubicBezTo>
                    <a:pt x="1176" y="1778"/>
                    <a:pt x="1123" y="1885"/>
                    <a:pt x="1123" y="1885"/>
                  </a:cubicBezTo>
                  <a:cubicBezTo>
                    <a:pt x="1123" y="1885"/>
                    <a:pt x="1078" y="1998"/>
                    <a:pt x="997" y="2160"/>
                  </a:cubicBezTo>
                  <a:cubicBezTo>
                    <a:pt x="914" y="2321"/>
                    <a:pt x="786" y="2529"/>
                    <a:pt x="641" y="2729"/>
                  </a:cubicBezTo>
                  <a:cubicBezTo>
                    <a:pt x="351" y="3129"/>
                    <a:pt x="0" y="3492"/>
                    <a:pt x="29" y="3522"/>
                  </a:cubicBezTo>
                  <a:cubicBezTo>
                    <a:pt x="30" y="3523"/>
                    <a:pt x="31" y="3524"/>
                    <a:pt x="33" y="3524"/>
                  </a:cubicBezTo>
                  <a:cubicBezTo>
                    <a:pt x="84" y="3524"/>
                    <a:pt x="466" y="3222"/>
                    <a:pt x="800" y="2853"/>
                  </a:cubicBezTo>
                  <a:cubicBezTo>
                    <a:pt x="971" y="2662"/>
                    <a:pt x="1126" y="2453"/>
                    <a:pt x="1227" y="2285"/>
                  </a:cubicBezTo>
                  <a:cubicBezTo>
                    <a:pt x="1330" y="2119"/>
                    <a:pt x="1384" y="1998"/>
                    <a:pt x="1384" y="1998"/>
                  </a:cubicBezTo>
                  <a:cubicBezTo>
                    <a:pt x="1384" y="1998"/>
                    <a:pt x="1437" y="1877"/>
                    <a:pt x="1488" y="1685"/>
                  </a:cubicBezTo>
                  <a:cubicBezTo>
                    <a:pt x="1541" y="1494"/>
                    <a:pt x="1582" y="1230"/>
                    <a:pt x="1573" y="967"/>
                  </a:cubicBezTo>
                  <a:cubicBezTo>
                    <a:pt x="1566" y="704"/>
                    <a:pt x="1504" y="445"/>
                    <a:pt x="1420" y="268"/>
                  </a:cubicBezTo>
                  <a:cubicBezTo>
                    <a:pt x="1342" y="97"/>
                    <a:pt x="1260" y="0"/>
                    <a:pt x="12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8607;p73">
              <a:extLst>
                <a:ext uri="{FF2B5EF4-FFF2-40B4-BE49-F238E27FC236}">
                  <a16:creationId xmlns:a16="http://schemas.microsoft.com/office/drawing/2014/main" id="{9B060BE0-C713-DAC7-941B-F8ADBA6D3F8C}"/>
                </a:ext>
              </a:extLst>
            </p:cNvPr>
            <p:cNvSpPr/>
            <p:nvPr/>
          </p:nvSpPr>
          <p:spPr>
            <a:xfrm>
              <a:off x="971600" y="4084325"/>
              <a:ext cx="45125" cy="77275"/>
            </a:xfrm>
            <a:custGeom>
              <a:avLst/>
              <a:gdLst/>
              <a:ahLst/>
              <a:cxnLst/>
              <a:rect l="l" t="t" r="r" b="b"/>
              <a:pathLst>
                <a:path w="1805" h="3091" extrusionOk="0">
                  <a:moveTo>
                    <a:pt x="186" y="0"/>
                  </a:moveTo>
                  <a:cubicBezTo>
                    <a:pt x="143" y="0"/>
                    <a:pt x="1" y="469"/>
                    <a:pt x="61" y="957"/>
                  </a:cubicBezTo>
                  <a:cubicBezTo>
                    <a:pt x="84" y="1202"/>
                    <a:pt x="153" y="1442"/>
                    <a:pt x="216" y="1615"/>
                  </a:cubicBezTo>
                  <a:cubicBezTo>
                    <a:pt x="277" y="1787"/>
                    <a:pt x="331" y="1898"/>
                    <a:pt x="331" y="1898"/>
                  </a:cubicBezTo>
                  <a:cubicBezTo>
                    <a:pt x="331" y="1898"/>
                    <a:pt x="387" y="2007"/>
                    <a:pt x="488" y="2163"/>
                  </a:cubicBezTo>
                  <a:cubicBezTo>
                    <a:pt x="589" y="2315"/>
                    <a:pt x="740" y="2513"/>
                    <a:pt x="923" y="2681"/>
                  </a:cubicBezTo>
                  <a:cubicBezTo>
                    <a:pt x="1106" y="2849"/>
                    <a:pt x="1322" y="2978"/>
                    <a:pt x="1499" y="3037"/>
                  </a:cubicBezTo>
                  <a:cubicBezTo>
                    <a:pt x="1617" y="3077"/>
                    <a:pt x="1711" y="3091"/>
                    <a:pt x="1761" y="3091"/>
                  </a:cubicBezTo>
                  <a:cubicBezTo>
                    <a:pt x="1786" y="3091"/>
                    <a:pt x="1799" y="3087"/>
                    <a:pt x="1800" y="3082"/>
                  </a:cubicBezTo>
                  <a:cubicBezTo>
                    <a:pt x="1805" y="3061"/>
                    <a:pt x="1692" y="3022"/>
                    <a:pt x="1544" y="2937"/>
                  </a:cubicBezTo>
                  <a:cubicBezTo>
                    <a:pt x="1393" y="2852"/>
                    <a:pt x="1215" y="2711"/>
                    <a:pt x="1066" y="2540"/>
                  </a:cubicBezTo>
                  <a:cubicBezTo>
                    <a:pt x="761" y="2200"/>
                    <a:pt x="586" y="1773"/>
                    <a:pt x="586" y="1773"/>
                  </a:cubicBezTo>
                  <a:cubicBezTo>
                    <a:pt x="586" y="1773"/>
                    <a:pt x="529" y="1673"/>
                    <a:pt x="458" y="1516"/>
                  </a:cubicBezTo>
                  <a:cubicBezTo>
                    <a:pt x="387" y="1360"/>
                    <a:pt x="304" y="1149"/>
                    <a:pt x="259" y="926"/>
                  </a:cubicBezTo>
                  <a:cubicBezTo>
                    <a:pt x="153" y="480"/>
                    <a:pt x="223" y="8"/>
                    <a:pt x="188" y="0"/>
                  </a:cubicBezTo>
                  <a:cubicBezTo>
                    <a:pt x="187" y="0"/>
                    <a:pt x="186" y="0"/>
                    <a:pt x="186"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8608;p73">
              <a:extLst>
                <a:ext uri="{FF2B5EF4-FFF2-40B4-BE49-F238E27FC236}">
                  <a16:creationId xmlns:a16="http://schemas.microsoft.com/office/drawing/2014/main" id="{131F0149-F957-D350-A897-D5A29CDAD419}"/>
                </a:ext>
              </a:extLst>
            </p:cNvPr>
            <p:cNvSpPr/>
            <p:nvPr/>
          </p:nvSpPr>
          <p:spPr>
            <a:xfrm>
              <a:off x="517850" y="4064400"/>
              <a:ext cx="100" cy="275"/>
            </a:xfrm>
            <a:custGeom>
              <a:avLst/>
              <a:gdLst/>
              <a:ahLst/>
              <a:cxnLst/>
              <a:rect l="l" t="t" r="r" b="b"/>
              <a:pathLst>
                <a:path w="4" h="11" extrusionOk="0">
                  <a:moveTo>
                    <a:pt x="4" y="0"/>
                  </a:moveTo>
                  <a:cubicBezTo>
                    <a:pt x="4" y="0"/>
                    <a:pt x="1" y="5"/>
                    <a:pt x="4" y="10"/>
                  </a:cubicBezTo>
                  <a:lnTo>
                    <a:pt x="4"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8609;p73">
              <a:extLst>
                <a:ext uri="{FF2B5EF4-FFF2-40B4-BE49-F238E27FC236}">
                  <a16:creationId xmlns:a16="http://schemas.microsoft.com/office/drawing/2014/main" id="{EBB49D7D-0696-31D7-DAEA-9F33051555B2}"/>
                </a:ext>
              </a:extLst>
            </p:cNvPr>
            <p:cNvSpPr/>
            <p:nvPr/>
          </p:nvSpPr>
          <p:spPr>
            <a:xfrm>
              <a:off x="517675" y="4067550"/>
              <a:ext cx="25" cy="250"/>
            </a:xfrm>
            <a:custGeom>
              <a:avLst/>
              <a:gdLst/>
              <a:ahLst/>
              <a:cxnLst/>
              <a:rect l="l" t="t" r="r" b="b"/>
              <a:pathLst>
                <a:path w="1" h="10" extrusionOk="0">
                  <a:moveTo>
                    <a:pt x="1" y="1"/>
                  </a:moveTo>
                  <a:lnTo>
                    <a:pt x="1" y="1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8610;p73">
              <a:extLst>
                <a:ext uri="{FF2B5EF4-FFF2-40B4-BE49-F238E27FC236}">
                  <a16:creationId xmlns:a16="http://schemas.microsoft.com/office/drawing/2014/main" id="{C07BE6B5-54D2-C9B2-5D36-A835FDD5F241}"/>
                </a:ext>
              </a:extLst>
            </p:cNvPr>
            <p:cNvSpPr/>
            <p:nvPr/>
          </p:nvSpPr>
          <p:spPr>
            <a:xfrm>
              <a:off x="517825" y="4065000"/>
              <a:ext cx="50" cy="300"/>
            </a:xfrm>
            <a:custGeom>
              <a:avLst/>
              <a:gdLst/>
              <a:ahLst/>
              <a:cxnLst/>
              <a:rect l="l" t="t" r="r" b="b"/>
              <a:pathLst>
                <a:path w="2" h="12" extrusionOk="0">
                  <a:moveTo>
                    <a:pt x="2" y="0"/>
                  </a:moveTo>
                  <a:cubicBezTo>
                    <a:pt x="0" y="3"/>
                    <a:pt x="0" y="8"/>
                    <a:pt x="2" y="12"/>
                  </a:cubicBezTo>
                  <a:lnTo>
                    <a:pt x="2"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8611;p73">
              <a:extLst>
                <a:ext uri="{FF2B5EF4-FFF2-40B4-BE49-F238E27FC236}">
                  <a16:creationId xmlns:a16="http://schemas.microsoft.com/office/drawing/2014/main" id="{17CECCB0-27D8-95A8-E4BB-54A5845D043A}"/>
                </a:ext>
              </a:extLst>
            </p:cNvPr>
            <p:cNvSpPr/>
            <p:nvPr/>
          </p:nvSpPr>
          <p:spPr>
            <a:xfrm>
              <a:off x="517750" y="4066000"/>
              <a:ext cx="50" cy="450"/>
            </a:xfrm>
            <a:custGeom>
              <a:avLst/>
              <a:gdLst/>
              <a:ahLst/>
              <a:cxnLst/>
              <a:rect l="l" t="t" r="r" b="b"/>
              <a:pathLst>
                <a:path w="2" h="18" extrusionOk="0">
                  <a:moveTo>
                    <a:pt x="2" y="1"/>
                  </a:moveTo>
                  <a:lnTo>
                    <a:pt x="2" y="1"/>
                  </a:lnTo>
                  <a:cubicBezTo>
                    <a:pt x="2" y="6"/>
                    <a:pt x="2" y="12"/>
                    <a:pt x="0" y="17"/>
                  </a:cubicBezTo>
                  <a:cubicBezTo>
                    <a:pt x="2" y="13"/>
                    <a:pt x="2" y="7"/>
                    <a:pt x="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8612;p73">
              <a:extLst>
                <a:ext uri="{FF2B5EF4-FFF2-40B4-BE49-F238E27FC236}">
                  <a16:creationId xmlns:a16="http://schemas.microsoft.com/office/drawing/2014/main" id="{84A5602A-3CC8-E5F7-E704-C697D816C766}"/>
                </a:ext>
              </a:extLst>
            </p:cNvPr>
            <p:cNvSpPr/>
            <p:nvPr/>
          </p:nvSpPr>
          <p:spPr>
            <a:xfrm>
              <a:off x="563025" y="4069450"/>
              <a:ext cx="3075" cy="4925"/>
            </a:xfrm>
            <a:custGeom>
              <a:avLst/>
              <a:gdLst/>
              <a:ahLst/>
              <a:cxnLst/>
              <a:rect l="l" t="t" r="r" b="b"/>
              <a:pathLst>
                <a:path w="123" h="197" extrusionOk="0">
                  <a:moveTo>
                    <a:pt x="0" y="0"/>
                  </a:moveTo>
                  <a:cubicBezTo>
                    <a:pt x="47" y="64"/>
                    <a:pt x="87" y="130"/>
                    <a:pt x="122" y="197"/>
                  </a:cubicBezTo>
                  <a:cubicBezTo>
                    <a:pt x="87" y="130"/>
                    <a:pt x="48" y="64"/>
                    <a:pt x="0"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8613;p73">
              <a:extLst>
                <a:ext uri="{FF2B5EF4-FFF2-40B4-BE49-F238E27FC236}">
                  <a16:creationId xmlns:a16="http://schemas.microsoft.com/office/drawing/2014/main" id="{DB57B16B-A0FC-2913-AED5-104F64AC9F2D}"/>
                </a:ext>
              </a:extLst>
            </p:cNvPr>
            <p:cNvSpPr/>
            <p:nvPr/>
          </p:nvSpPr>
          <p:spPr>
            <a:xfrm>
              <a:off x="974350" y="4081800"/>
              <a:ext cx="75" cy="175"/>
            </a:xfrm>
            <a:custGeom>
              <a:avLst/>
              <a:gdLst/>
              <a:ahLst/>
              <a:cxnLst/>
              <a:rect l="l" t="t" r="r" b="b"/>
              <a:pathLst>
                <a:path w="3" h="7" extrusionOk="0">
                  <a:moveTo>
                    <a:pt x="2" y="0"/>
                  </a:moveTo>
                  <a:cubicBezTo>
                    <a:pt x="2" y="0"/>
                    <a:pt x="2" y="2"/>
                    <a:pt x="1" y="6"/>
                  </a:cubicBezTo>
                  <a:cubicBezTo>
                    <a:pt x="2" y="5"/>
                    <a:pt x="2" y="2"/>
                    <a:pt x="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8614;p73">
              <a:extLst>
                <a:ext uri="{FF2B5EF4-FFF2-40B4-BE49-F238E27FC236}">
                  <a16:creationId xmlns:a16="http://schemas.microsoft.com/office/drawing/2014/main" id="{F9180788-025D-C324-BC36-07CFE4528629}"/>
                </a:ext>
              </a:extLst>
            </p:cNvPr>
            <p:cNvSpPr/>
            <p:nvPr/>
          </p:nvSpPr>
          <p:spPr>
            <a:xfrm>
              <a:off x="973775" y="4084825"/>
              <a:ext cx="75" cy="125"/>
            </a:xfrm>
            <a:custGeom>
              <a:avLst/>
              <a:gdLst/>
              <a:ahLst/>
              <a:cxnLst/>
              <a:rect l="l" t="t" r="r" b="b"/>
              <a:pathLst>
                <a:path w="3" h="5" extrusionOk="0">
                  <a:moveTo>
                    <a:pt x="2" y="0"/>
                  </a:moveTo>
                  <a:cubicBezTo>
                    <a:pt x="2" y="2"/>
                    <a:pt x="1" y="2"/>
                    <a:pt x="2" y="5"/>
                  </a:cubicBezTo>
                  <a:lnTo>
                    <a:pt x="2" y="0"/>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8615;p73">
              <a:extLst>
                <a:ext uri="{FF2B5EF4-FFF2-40B4-BE49-F238E27FC236}">
                  <a16:creationId xmlns:a16="http://schemas.microsoft.com/office/drawing/2014/main" id="{934D5B0A-9071-3F97-4B1D-1563AB4F2F66}"/>
                </a:ext>
              </a:extLst>
            </p:cNvPr>
            <p:cNvSpPr/>
            <p:nvPr/>
          </p:nvSpPr>
          <p:spPr>
            <a:xfrm>
              <a:off x="481025" y="3863475"/>
              <a:ext cx="600850" cy="221600"/>
            </a:xfrm>
            <a:custGeom>
              <a:avLst/>
              <a:gdLst/>
              <a:ahLst/>
              <a:cxnLst/>
              <a:rect l="l" t="t" r="r" b="b"/>
              <a:pathLst>
                <a:path w="24034" h="8864" extrusionOk="0">
                  <a:moveTo>
                    <a:pt x="2510" y="1"/>
                  </a:moveTo>
                  <a:lnTo>
                    <a:pt x="2510" y="1"/>
                  </a:lnTo>
                  <a:cubicBezTo>
                    <a:pt x="2221" y="170"/>
                    <a:pt x="1943" y="403"/>
                    <a:pt x="1694" y="725"/>
                  </a:cubicBezTo>
                  <a:cubicBezTo>
                    <a:pt x="227" y="2620"/>
                    <a:pt x="1657" y="3720"/>
                    <a:pt x="1657" y="3720"/>
                  </a:cubicBezTo>
                  <a:cubicBezTo>
                    <a:pt x="1657" y="3720"/>
                    <a:pt x="76" y="4136"/>
                    <a:pt x="39" y="5691"/>
                  </a:cubicBezTo>
                  <a:cubicBezTo>
                    <a:pt x="0" y="7244"/>
                    <a:pt x="1469" y="8042"/>
                    <a:pt x="1469" y="8042"/>
                  </a:cubicBezTo>
                  <a:cubicBezTo>
                    <a:pt x="1469" y="8042"/>
                    <a:pt x="1808" y="8325"/>
                    <a:pt x="2486" y="8325"/>
                  </a:cubicBezTo>
                  <a:cubicBezTo>
                    <a:pt x="2706" y="8325"/>
                    <a:pt x="2963" y="8295"/>
                    <a:pt x="3256" y="8215"/>
                  </a:cubicBezTo>
                  <a:cubicBezTo>
                    <a:pt x="3250" y="8208"/>
                    <a:pt x="3244" y="8200"/>
                    <a:pt x="3239" y="8192"/>
                  </a:cubicBezTo>
                  <a:cubicBezTo>
                    <a:pt x="3239" y="8192"/>
                    <a:pt x="5612" y="8042"/>
                    <a:pt x="6703" y="6752"/>
                  </a:cubicBezTo>
                  <a:cubicBezTo>
                    <a:pt x="6703" y="6752"/>
                    <a:pt x="7693" y="7244"/>
                    <a:pt x="9097" y="7244"/>
                  </a:cubicBezTo>
                  <a:cubicBezTo>
                    <a:pt x="10217" y="7244"/>
                    <a:pt x="11600" y="6930"/>
                    <a:pt x="12954" y="5802"/>
                  </a:cubicBezTo>
                  <a:cubicBezTo>
                    <a:pt x="12954" y="5802"/>
                    <a:pt x="13532" y="7086"/>
                    <a:pt x="15036" y="7086"/>
                  </a:cubicBezTo>
                  <a:cubicBezTo>
                    <a:pt x="15600" y="7086"/>
                    <a:pt x="16293" y="6906"/>
                    <a:pt x="17134" y="6410"/>
                  </a:cubicBezTo>
                  <a:cubicBezTo>
                    <a:pt x="17134" y="6410"/>
                    <a:pt x="17512" y="8191"/>
                    <a:pt x="19771" y="8570"/>
                  </a:cubicBezTo>
                  <a:cubicBezTo>
                    <a:pt x="19771" y="8570"/>
                    <a:pt x="20262" y="8864"/>
                    <a:pt x="21197" y="8864"/>
                  </a:cubicBezTo>
                  <a:cubicBezTo>
                    <a:pt x="21434" y="8864"/>
                    <a:pt x="21699" y="8845"/>
                    <a:pt x="21993" y="8797"/>
                  </a:cubicBezTo>
                  <a:cubicBezTo>
                    <a:pt x="22000" y="8796"/>
                    <a:pt x="24034" y="8605"/>
                    <a:pt x="23883" y="7203"/>
                  </a:cubicBezTo>
                  <a:cubicBezTo>
                    <a:pt x="23740" y="5871"/>
                    <a:pt x="23120" y="5838"/>
                    <a:pt x="23058" y="5838"/>
                  </a:cubicBezTo>
                  <a:cubicBezTo>
                    <a:pt x="23055" y="5838"/>
                    <a:pt x="23053" y="5838"/>
                    <a:pt x="23053" y="5838"/>
                  </a:cubicBezTo>
                  <a:cubicBezTo>
                    <a:pt x="23053" y="5838"/>
                    <a:pt x="24033" y="5496"/>
                    <a:pt x="23843" y="3830"/>
                  </a:cubicBezTo>
                  <a:cubicBezTo>
                    <a:pt x="23818" y="3592"/>
                    <a:pt x="23744" y="3383"/>
                    <a:pt x="23640" y="3200"/>
                  </a:cubicBezTo>
                  <a:cubicBezTo>
                    <a:pt x="23634" y="4802"/>
                    <a:pt x="21971" y="5449"/>
                    <a:pt x="21848" y="5471"/>
                  </a:cubicBezTo>
                  <a:cubicBezTo>
                    <a:pt x="21697" y="5496"/>
                    <a:pt x="23504" y="6311"/>
                    <a:pt x="23166" y="7138"/>
                  </a:cubicBezTo>
                  <a:cubicBezTo>
                    <a:pt x="23090" y="7324"/>
                    <a:pt x="22931" y="7396"/>
                    <a:pt x="22729" y="7396"/>
                  </a:cubicBezTo>
                  <a:cubicBezTo>
                    <a:pt x="22033" y="7396"/>
                    <a:pt x="20831" y="6534"/>
                    <a:pt x="20831" y="6534"/>
                  </a:cubicBezTo>
                  <a:lnTo>
                    <a:pt x="20831" y="6534"/>
                  </a:lnTo>
                  <a:cubicBezTo>
                    <a:pt x="20831" y="6534"/>
                    <a:pt x="21886" y="7475"/>
                    <a:pt x="20831" y="7815"/>
                  </a:cubicBezTo>
                  <a:cubicBezTo>
                    <a:pt x="20747" y="7842"/>
                    <a:pt x="20657" y="7855"/>
                    <a:pt x="20565" y="7855"/>
                  </a:cubicBezTo>
                  <a:cubicBezTo>
                    <a:pt x="19500" y="7855"/>
                    <a:pt x="17993" y="6189"/>
                    <a:pt x="18270" y="5670"/>
                  </a:cubicBezTo>
                  <a:cubicBezTo>
                    <a:pt x="18390" y="5446"/>
                    <a:pt x="18672" y="5379"/>
                    <a:pt x="18969" y="5379"/>
                  </a:cubicBezTo>
                  <a:cubicBezTo>
                    <a:pt x="19423" y="5379"/>
                    <a:pt x="19912" y="5536"/>
                    <a:pt x="19912" y="5536"/>
                  </a:cubicBezTo>
                  <a:cubicBezTo>
                    <a:pt x="19912" y="5536"/>
                    <a:pt x="18685" y="4805"/>
                    <a:pt x="18797" y="4464"/>
                  </a:cubicBezTo>
                  <a:cubicBezTo>
                    <a:pt x="18910" y="4126"/>
                    <a:pt x="20588" y="3401"/>
                    <a:pt x="20588" y="3401"/>
                  </a:cubicBezTo>
                  <a:cubicBezTo>
                    <a:pt x="20526" y="3347"/>
                    <a:pt x="20436" y="3324"/>
                    <a:pt x="20327" y="3324"/>
                  </a:cubicBezTo>
                  <a:cubicBezTo>
                    <a:pt x="19736" y="3324"/>
                    <a:pt x="18602" y="4000"/>
                    <a:pt x="18602" y="4000"/>
                  </a:cubicBezTo>
                  <a:lnTo>
                    <a:pt x="19664" y="2995"/>
                  </a:lnTo>
                  <a:lnTo>
                    <a:pt x="19664" y="2995"/>
                  </a:lnTo>
                  <a:cubicBezTo>
                    <a:pt x="19664" y="2995"/>
                    <a:pt x="19582" y="3017"/>
                    <a:pt x="19456" y="3017"/>
                  </a:cubicBezTo>
                  <a:cubicBezTo>
                    <a:pt x="19250" y="3017"/>
                    <a:pt x="18928" y="2960"/>
                    <a:pt x="18648" y="2657"/>
                  </a:cubicBezTo>
                  <a:cubicBezTo>
                    <a:pt x="18441" y="2433"/>
                    <a:pt x="18771" y="1786"/>
                    <a:pt x="19187" y="1146"/>
                  </a:cubicBezTo>
                  <a:lnTo>
                    <a:pt x="19187" y="1146"/>
                  </a:lnTo>
                  <a:cubicBezTo>
                    <a:pt x="18562" y="1297"/>
                    <a:pt x="18383" y="2012"/>
                    <a:pt x="18383" y="2012"/>
                  </a:cubicBezTo>
                  <a:cubicBezTo>
                    <a:pt x="18383" y="2012"/>
                    <a:pt x="18000" y="1105"/>
                    <a:pt x="17391" y="240"/>
                  </a:cubicBezTo>
                  <a:lnTo>
                    <a:pt x="17391" y="240"/>
                  </a:lnTo>
                  <a:lnTo>
                    <a:pt x="17705" y="2734"/>
                  </a:lnTo>
                  <a:lnTo>
                    <a:pt x="16875" y="2056"/>
                  </a:lnTo>
                  <a:lnTo>
                    <a:pt x="16875" y="2056"/>
                  </a:lnTo>
                  <a:lnTo>
                    <a:pt x="17628" y="3713"/>
                  </a:lnTo>
                  <a:cubicBezTo>
                    <a:pt x="17222" y="3230"/>
                    <a:pt x="16899" y="3086"/>
                    <a:pt x="16659" y="3086"/>
                  </a:cubicBezTo>
                  <a:cubicBezTo>
                    <a:pt x="16298" y="3086"/>
                    <a:pt x="16121" y="3411"/>
                    <a:pt x="16121" y="3411"/>
                  </a:cubicBezTo>
                  <a:cubicBezTo>
                    <a:pt x="16173" y="3353"/>
                    <a:pt x="16241" y="3327"/>
                    <a:pt x="16320" y="3327"/>
                  </a:cubicBezTo>
                  <a:cubicBezTo>
                    <a:pt x="16702" y="3327"/>
                    <a:pt x="17333" y="3930"/>
                    <a:pt x="17552" y="4427"/>
                  </a:cubicBezTo>
                  <a:cubicBezTo>
                    <a:pt x="17768" y="4924"/>
                    <a:pt x="17220" y="5983"/>
                    <a:pt x="16009" y="5983"/>
                  </a:cubicBezTo>
                  <a:cubicBezTo>
                    <a:pt x="15750" y="5983"/>
                    <a:pt x="15461" y="5934"/>
                    <a:pt x="15142" y="5821"/>
                  </a:cubicBezTo>
                  <a:cubicBezTo>
                    <a:pt x="13334" y="5180"/>
                    <a:pt x="14764" y="3675"/>
                    <a:pt x="14764" y="3674"/>
                  </a:cubicBezTo>
                  <a:lnTo>
                    <a:pt x="14764" y="3674"/>
                  </a:lnTo>
                  <a:cubicBezTo>
                    <a:pt x="14764" y="3675"/>
                    <a:pt x="13107" y="4880"/>
                    <a:pt x="9604" y="5182"/>
                  </a:cubicBezTo>
                  <a:cubicBezTo>
                    <a:pt x="9205" y="5216"/>
                    <a:pt x="8858" y="5231"/>
                    <a:pt x="8557" y="5231"/>
                  </a:cubicBezTo>
                  <a:cubicBezTo>
                    <a:pt x="6216" y="5231"/>
                    <a:pt x="6629" y="4315"/>
                    <a:pt x="6629" y="4315"/>
                  </a:cubicBezTo>
                  <a:lnTo>
                    <a:pt x="6629" y="4315"/>
                  </a:lnTo>
                  <a:cubicBezTo>
                    <a:pt x="6629" y="4315"/>
                    <a:pt x="4479" y="5507"/>
                    <a:pt x="3092" y="5507"/>
                  </a:cubicBezTo>
                  <a:cubicBezTo>
                    <a:pt x="2634" y="5507"/>
                    <a:pt x="2259" y="5377"/>
                    <a:pt x="2072" y="5031"/>
                  </a:cubicBezTo>
                  <a:cubicBezTo>
                    <a:pt x="1454" y="3885"/>
                    <a:pt x="2818" y="3784"/>
                    <a:pt x="3324" y="3784"/>
                  </a:cubicBezTo>
                  <a:cubicBezTo>
                    <a:pt x="3433" y="3784"/>
                    <a:pt x="3502" y="3788"/>
                    <a:pt x="3502" y="3788"/>
                  </a:cubicBezTo>
                  <a:cubicBezTo>
                    <a:pt x="1906" y="1992"/>
                    <a:pt x="2103" y="726"/>
                    <a:pt x="251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8616;p73">
              <a:extLst>
                <a:ext uri="{FF2B5EF4-FFF2-40B4-BE49-F238E27FC236}">
                  <a16:creationId xmlns:a16="http://schemas.microsoft.com/office/drawing/2014/main" id="{3DFA96C2-88C0-FE7B-37D8-D522FCCDF4B6}"/>
                </a:ext>
              </a:extLst>
            </p:cNvPr>
            <p:cNvSpPr/>
            <p:nvPr/>
          </p:nvSpPr>
          <p:spPr>
            <a:xfrm>
              <a:off x="975325" y="4078100"/>
              <a:ext cx="25" cy="100"/>
            </a:xfrm>
            <a:custGeom>
              <a:avLst/>
              <a:gdLst/>
              <a:ahLst/>
              <a:cxnLst/>
              <a:rect l="l" t="t" r="r" b="b"/>
              <a:pathLst>
                <a:path w="1" h="4" extrusionOk="0">
                  <a:moveTo>
                    <a:pt x="0" y="0"/>
                  </a:moveTo>
                  <a:lnTo>
                    <a:pt x="0" y="3"/>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8617;p73">
              <a:extLst>
                <a:ext uri="{FF2B5EF4-FFF2-40B4-BE49-F238E27FC236}">
                  <a16:creationId xmlns:a16="http://schemas.microsoft.com/office/drawing/2014/main" id="{6B590534-5DFE-327C-3114-7FD8F613DDC1}"/>
                </a:ext>
              </a:extLst>
            </p:cNvPr>
            <p:cNvSpPr/>
            <p:nvPr/>
          </p:nvSpPr>
          <p:spPr>
            <a:xfrm>
              <a:off x="974925" y="4079525"/>
              <a:ext cx="25" cy="125"/>
            </a:xfrm>
            <a:custGeom>
              <a:avLst/>
              <a:gdLst/>
              <a:ahLst/>
              <a:cxnLst/>
              <a:rect l="l" t="t" r="r" b="b"/>
              <a:pathLst>
                <a:path w="1" h="5" extrusionOk="0">
                  <a:moveTo>
                    <a:pt x="0" y="0"/>
                  </a:moveTo>
                  <a:lnTo>
                    <a:pt x="0" y="5"/>
                  </a:ln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8618;p73">
              <a:extLst>
                <a:ext uri="{FF2B5EF4-FFF2-40B4-BE49-F238E27FC236}">
                  <a16:creationId xmlns:a16="http://schemas.microsoft.com/office/drawing/2014/main" id="{5EC4BA79-B40E-CE98-ADB4-3EF59A8C6680}"/>
                </a:ext>
              </a:extLst>
            </p:cNvPr>
            <p:cNvSpPr/>
            <p:nvPr/>
          </p:nvSpPr>
          <p:spPr>
            <a:xfrm>
              <a:off x="630975" y="3806700"/>
              <a:ext cx="93100" cy="52075"/>
            </a:xfrm>
            <a:custGeom>
              <a:avLst/>
              <a:gdLst/>
              <a:ahLst/>
              <a:cxnLst/>
              <a:rect l="l" t="t" r="r" b="b"/>
              <a:pathLst>
                <a:path w="3724" h="2083" extrusionOk="0">
                  <a:moveTo>
                    <a:pt x="2376" y="1"/>
                  </a:moveTo>
                  <a:cubicBezTo>
                    <a:pt x="2008" y="1"/>
                    <a:pt x="1636" y="73"/>
                    <a:pt x="1362" y="163"/>
                  </a:cubicBezTo>
                  <a:cubicBezTo>
                    <a:pt x="673" y="390"/>
                    <a:pt x="1" y="1158"/>
                    <a:pt x="337" y="1900"/>
                  </a:cubicBezTo>
                  <a:cubicBezTo>
                    <a:pt x="391" y="2019"/>
                    <a:pt x="527" y="2082"/>
                    <a:pt x="660" y="2082"/>
                  </a:cubicBezTo>
                  <a:cubicBezTo>
                    <a:pt x="760" y="2082"/>
                    <a:pt x="858" y="2047"/>
                    <a:pt x="919" y="1974"/>
                  </a:cubicBezTo>
                  <a:cubicBezTo>
                    <a:pt x="1057" y="1810"/>
                    <a:pt x="1141" y="1630"/>
                    <a:pt x="1333" y="1524"/>
                  </a:cubicBezTo>
                  <a:cubicBezTo>
                    <a:pt x="1570" y="1396"/>
                    <a:pt x="1839" y="1366"/>
                    <a:pt x="2103" y="1366"/>
                  </a:cubicBezTo>
                  <a:cubicBezTo>
                    <a:pt x="2109" y="1366"/>
                    <a:pt x="2116" y="1366"/>
                    <a:pt x="2122" y="1366"/>
                  </a:cubicBezTo>
                  <a:cubicBezTo>
                    <a:pt x="2594" y="1366"/>
                    <a:pt x="3090" y="1333"/>
                    <a:pt x="3515" y="1106"/>
                  </a:cubicBezTo>
                  <a:cubicBezTo>
                    <a:pt x="3698" y="1009"/>
                    <a:pt x="3723" y="784"/>
                    <a:pt x="3645" y="613"/>
                  </a:cubicBezTo>
                  <a:cubicBezTo>
                    <a:pt x="3430" y="151"/>
                    <a:pt x="2906" y="1"/>
                    <a:pt x="2376"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8619;p73">
              <a:extLst>
                <a:ext uri="{FF2B5EF4-FFF2-40B4-BE49-F238E27FC236}">
                  <a16:creationId xmlns:a16="http://schemas.microsoft.com/office/drawing/2014/main" id="{9E2256B0-D320-B5A7-63F3-3C2704435C0F}"/>
                </a:ext>
              </a:extLst>
            </p:cNvPr>
            <p:cNvSpPr/>
            <p:nvPr/>
          </p:nvSpPr>
          <p:spPr>
            <a:xfrm>
              <a:off x="733125" y="3834225"/>
              <a:ext cx="18625" cy="13925"/>
            </a:xfrm>
            <a:custGeom>
              <a:avLst/>
              <a:gdLst/>
              <a:ahLst/>
              <a:cxnLst/>
              <a:rect l="l" t="t" r="r" b="b"/>
              <a:pathLst>
                <a:path w="745" h="557" extrusionOk="0">
                  <a:moveTo>
                    <a:pt x="297" y="1"/>
                  </a:moveTo>
                  <a:cubicBezTo>
                    <a:pt x="237" y="1"/>
                    <a:pt x="176" y="17"/>
                    <a:pt x="111" y="60"/>
                  </a:cubicBezTo>
                  <a:cubicBezTo>
                    <a:pt x="49" y="103"/>
                    <a:pt x="0" y="187"/>
                    <a:pt x="29" y="264"/>
                  </a:cubicBezTo>
                  <a:cubicBezTo>
                    <a:pt x="61" y="352"/>
                    <a:pt x="93" y="422"/>
                    <a:pt x="178" y="472"/>
                  </a:cubicBezTo>
                  <a:cubicBezTo>
                    <a:pt x="256" y="517"/>
                    <a:pt x="346" y="530"/>
                    <a:pt x="433" y="550"/>
                  </a:cubicBezTo>
                  <a:cubicBezTo>
                    <a:pt x="454" y="555"/>
                    <a:pt x="475" y="557"/>
                    <a:pt x="494" y="557"/>
                  </a:cubicBezTo>
                  <a:cubicBezTo>
                    <a:pt x="582" y="557"/>
                    <a:pt x="652" y="512"/>
                    <a:pt x="709" y="437"/>
                  </a:cubicBezTo>
                  <a:cubicBezTo>
                    <a:pt x="735" y="402"/>
                    <a:pt x="740" y="358"/>
                    <a:pt x="742" y="315"/>
                  </a:cubicBezTo>
                  <a:cubicBezTo>
                    <a:pt x="745" y="237"/>
                    <a:pt x="696" y="139"/>
                    <a:pt x="621" y="104"/>
                  </a:cubicBezTo>
                  <a:cubicBezTo>
                    <a:pt x="509" y="53"/>
                    <a:pt x="405" y="1"/>
                    <a:pt x="29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8620;p73">
              <a:extLst>
                <a:ext uri="{FF2B5EF4-FFF2-40B4-BE49-F238E27FC236}">
                  <a16:creationId xmlns:a16="http://schemas.microsoft.com/office/drawing/2014/main" id="{3130DEE3-14CB-11C3-1917-4DC78520E693}"/>
                </a:ext>
              </a:extLst>
            </p:cNvPr>
            <p:cNvSpPr/>
            <p:nvPr/>
          </p:nvSpPr>
          <p:spPr>
            <a:xfrm>
              <a:off x="831025" y="3850200"/>
              <a:ext cx="30400" cy="45950"/>
            </a:xfrm>
            <a:custGeom>
              <a:avLst/>
              <a:gdLst/>
              <a:ahLst/>
              <a:cxnLst/>
              <a:rect l="l" t="t" r="r" b="b"/>
              <a:pathLst>
                <a:path w="1216" h="1838" extrusionOk="0">
                  <a:moveTo>
                    <a:pt x="807" y="1"/>
                  </a:moveTo>
                  <a:cubicBezTo>
                    <a:pt x="778" y="1"/>
                    <a:pt x="749" y="4"/>
                    <a:pt x="722" y="11"/>
                  </a:cubicBezTo>
                  <a:cubicBezTo>
                    <a:pt x="0" y="183"/>
                    <a:pt x="50" y="1337"/>
                    <a:pt x="511" y="1747"/>
                  </a:cubicBezTo>
                  <a:cubicBezTo>
                    <a:pt x="580" y="1808"/>
                    <a:pt x="672" y="1837"/>
                    <a:pt x="763" y="1837"/>
                  </a:cubicBezTo>
                  <a:cubicBezTo>
                    <a:pt x="948" y="1837"/>
                    <a:pt x="1129" y="1717"/>
                    <a:pt x="1113" y="1498"/>
                  </a:cubicBezTo>
                  <a:cubicBezTo>
                    <a:pt x="1099" y="1312"/>
                    <a:pt x="1072" y="1098"/>
                    <a:pt x="1095" y="913"/>
                  </a:cubicBezTo>
                  <a:cubicBezTo>
                    <a:pt x="1106" y="828"/>
                    <a:pt x="1143" y="756"/>
                    <a:pt x="1170" y="675"/>
                  </a:cubicBezTo>
                  <a:cubicBezTo>
                    <a:pt x="1216" y="533"/>
                    <a:pt x="1206" y="416"/>
                    <a:pt x="1177" y="270"/>
                  </a:cubicBezTo>
                  <a:cubicBezTo>
                    <a:pt x="1143" y="99"/>
                    <a:pt x="969" y="1"/>
                    <a:pt x="80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8621;p73">
              <a:extLst>
                <a:ext uri="{FF2B5EF4-FFF2-40B4-BE49-F238E27FC236}">
                  <a16:creationId xmlns:a16="http://schemas.microsoft.com/office/drawing/2014/main" id="{FC848BE6-14CA-0E8E-BD80-F49D37D74D36}"/>
                </a:ext>
              </a:extLst>
            </p:cNvPr>
            <p:cNvSpPr/>
            <p:nvPr/>
          </p:nvSpPr>
          <p:spPr>
            <a:xfrm>
              <a:off x="864250" y="3852250"/>
              <a:ext cx="12875" cy="8475"/>
            </a:xfrm>
            <a:custGeom>
              <a:avLst/>
              <a:gdLst/>
              <a:ahLst/>
              <a:cxnLst/>
              <a:rect l="l" t="t" r="r" b="b"/>
              <a:pathLst>
                <a:path w="515" h="339" extrusionOk="0">
                  <a:moveTo>
                    <a:pt x="207" y="1"/>
                  </a:moveTo>
                  <a:cubicBezTo>
                    <a:pt x="0" y="1"/>
                    <a:pt x="0" y="338"/>
                    <a:pt x="209" y="338"/>
                  </a:cubicBezTo>
                  <a:cubicBezTo>
                    <a:pt x="224" y="338"/>
                    <a:pt x="240" y="336"/>
                    <a:pt x="257" y="333"/>
                  </a:cubicBezTo>
                  <a:cubicBezTo>
                    <a:pt x="322" y="319"/>
                    <a:pt x="385" y="311"/>
                    <a:pt x="440" y="270"/>
                  </a:cubicBezTo>
                  <a:cubicBezTo>
                    <a:pt x="514" y="213"/>
                    <a:pt x="514" y="126"/>
                    <a:pt x="440" y="69"/>
                  </a:cubicBezTo>
                  <a:cubicBezTo>
                    <a:pt x="385" y="28"/>
                    <a:pt x="322" y="21"/>
                    <a:pt x="257" y="7"/>
                  </a:cubicBezTo>
                  <a:cubicBezTo>
                    <a:pt x="239" y="3"/>
                    <a:pt x="222" y="1"/>
                    <a:pt x="207"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8622;p73">
              <a:extLst>
                <a:ext uri="{FF2B5EF4-FFF2-40B4-BE49-F238E27FC236}">
                  <a16:creationId xmlns:a16="http://schemas.microsoft.com/office/drawing/2014/main" id="{DB60C17D-0802-EDA7-9ADD-8A0B35A8B9D6}"/>
                </a:ext>
              </a:extLst>
            </p:cNvPr>
            <p:cNvSpPr/>
            <p:nvPr/>
          </p:nvSpPr>
          <p:spPr>
            <a:xfrm>
              <a:off x="1004625" y="3933225"/>
              <a:ext cx="45950" cy="19475"/>
            </a:xfrm>
            <a:custGeom>
              <a:avLst/>
              <a:gdLst/>
              <a:ahLst/>
              <a:cxnLst/>
              <a:rect l="l" t="t" r="r" b="b"/>
              <a:pathLst>
                <a:path w="1838" h="779" extrusionOk="0">
                  <a:moveTo>
                    <a:pt x="841" y="0"/>
                  </a:moveTo>
                  <a:cubicBezTo>
                    <a:pt x="616" y="0"/>
                    <a:pt x="412" y="55"/>
                    <a:pt x="193" y="171"/>
                  </a:cubicBezTo>
                  <a:cubicBezTo>
                    <a:pt x="0" y="276"/>
                    <a:pt x="76" y="612"/>
                    <a:pt x="298" y="612"/>
                  </a:cubicBezTo>
                  <a:cubicBezTo>
                    <a:pt x="303" y="612"/>
                    <a:pt x="309" y="612"/>
                    <a:pt x="314" y="611"/>
                  </a:cubicBezTo>
                  <a:cubicBezTo>
                    <a:pt x="402" y="604"/>
                    <a:pt x="495" y="599"/>
                    <a:pt x="588" y="599"/>
                  </a:cubicBezTo>
                  <a:cubicBezTo>
                    <a:pt x="735" y="599"/>
                    <a:pt x="884" y="611"/>
                    <a:pt x="1017" y="641"/>
                  </a:cubicBezTo>
                  <a:cubicBezTo>
                    <a:pt x="1195" y="681"/>
                    <a:pt x="1356" y="779"/>
                    <a:pt x="1532" y="779"/>
                  </a:cubicBezTo>
                  <a:cubicBezTo>
                    <a:pt x="1574" y="779"/>
                    <a:pt x="1616" y="773"/>
                    <a:pt x="1659" y="761"/>
                  </a:cubicBezTo>
                  <a:cubicBezTo>
                    <a:pt x="1782" y="725"/>
                    <a:pt x="1837" y="607"/>
                    <a:pt x="1815" y="486"/>
                  </a:cubicBezTo>
                  <a:cubicBezTo>
                    <a:pt x="1756" y="170"/>
                    <a:pt x="1375" y="66"/>
                    <a:pt x="1099" y="22"/>
                  </a:cubicBezTo>
                  <a:cubicBezTo>
                    <a:pt x="1009" y="8"/>
                    <a:pt x="924" y="0"/>
                    <a:pt x="84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8623;p73">
              <a:extLst>
                <a:ext uri="{FF2B5EF4-FFF2-40B4-BE49-F238E27FC236}">
                  <a16:creationId xmlns:a16="http://schemas.microsoft.com/office/drawing/2014/main" id="{97573B5D-469F-38BD-DADC-C09C2DD63274}"/>
                </a:ext>
              </a:extLst>
            </p:cNvPr>
            <p:cNvSpPr/>
            <p:nvPr/>
          </p:nvSpPr>
          <p:spPr>
            <a:xfrm>
              <a:off x="1025750" y="4007575"/>
              <a:ext cx="40575" cy="36275"/>
            </a:xfrm>
            <a:custGeom>
              <a:avLst/>
              <a:gdLst/>
              <a:ahLst/>
              <a:cxnLst/>
              <a:rect l="l" t="t" r="r" b="b"/>
              <a:pathLst>
                <a:path w="1623" h="1451" extrusionOk="0">
                  <a:moveTo>
                    <a:pt x="220" y="1"/>
                  </a:moveTo>
                  <a:cubicBezTo>
                    <a:pt x="152" y="1"/>
                    <a:pt x="87" y="18"/>
                    <a:pt x="24" y="66"/>
                  </a:cubicBezTo>
                  <a:cubicBezTo>
                    <a:pt x="0" y="85"/>
                    <a:pt x="0" y="128"/>
                    <a:pt x="14" y="155"/>
                  </a:cubicBezTo>
                  <a:cubicBezTo>
                    <a:pt x="86" y="295"/>
                    <a:pt x="258" y="316"/>
                    <a:pt x="339" y="443"/>
                  </a:cubicBezTo>
                  <a:cubicBezTo>
                    <a:pt x="387" y="515"/>
                    <a:pt x="393" y="612"/>
                    <a:pt x="434" y="689"/>
                  </a:cubicBezTo>
                  <a:cubicBezTo>
                    <a:pt x="473" y="760"/>
                    <a:pt x="527" y="820"/>
                    <a:pt x="567" y="891"/>
                  </a:cubicBezTo>
                  <a:cubicBezTo>
                    <a:pt x="666" y="1062"/>
                    <a:pt x="698" y="1251"/>
                    <a:pt x="871" y="1372"/>
                  </a:cubicBezTo>
                  <a:cubicBezTo>
                    <a:pt x="948" y="1425"/>
                    <a:pt x="1031" y="1451"/>
                    <a:pt x="1112" y="1451"/>
                  </a:cubicBezTo>
                  <a:cubicBezTo>
                    <a:pt x="1254" y="1451"/>
                    <a:pt x="1387" y="1371"/>
                    <a:pt x="1455" y="1219"/>
                  </a:cubicBezTo>
                  <a:cubicBezTo>
                    <a:pt x="1623" y="847"/>
                    <a:pt x="1260" y="299"/>
                    <a:pt x="914" y="144"/>
                  </a:cubicBezTo>
                  <a:cubicBezTo>
                    <a:pt x="762" y="74"/>
                    <a:pt x="580" y="74"/>
                    <a:pt x="417" y="34"/>
                  </a:cubicBezTo>
                  <a:cubicBezTo>
                    <a:pt x="349" y="16"/>
                    <a:pt x="283" y="1"/>
                    <a:pt x="220"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8624;p73">
              <a:extLst>
                <a:ext uri="{FF2B5EF4-FFF2-40B4-BE49-F238E27FC236}">
                  <a16:creationId xmlns:a16="http://schemas.microsoft.com/office/drawing/2014/main" id="{17D9723F-A5CD-3A4D-79DA-63AC321385FD}"/>
                </a:ext>
              </a:extLst>
            </p:cNvPr>
            <p:cNvSpPr/>
            <p:nvPr/>
          </p:nvSpPr>
          <p:spPr>
            <a:xfrm>
              <a:off x="1040200" y="4055050"/>
              <a:ext cx="14025" cy="8225"/>
            </a:xfrm>
            <a:custGeom>
              <a:avLst/>
              <a:gdLst/>
              <a:ahLst/>
              <a:cxnLst/>
              <a:rect l="l" t="t" r="r" b="b"/>
              <a:pathLst>
                <a:path w="561" h="329" extrusionOk="0">
                  <a:moveTo>
                    <a:pt x="382" y="1"/>
                  </a:moveTo>
                  <a:cubicBezTo>
                    <a:pt x="304" y="1"/>
                    <a:pt x="240" y="35"/>
                    <a:pt x="169" y="68"/>
                  </a:cubicBezTo>
                  <a:cubicBezTo>
                    <a:pt x="134" y="85"/>
                    <a:pt x="93" y="95"/>
                    <a:pt x="64" y="124"/>
                  </a:cubicBezTo>
                  <a:cubicBezTo>
                    <a:pt x="39" y="149"/>
                    <a:pt x="36" y="182"/>
                    <a:pt x="17" y="211"/>
                  </a:cubicBezTo>
                  <a:cubicBezTo>
                    <a:pt x="0" y="245"/>
                    <a:pt x="17" y="280"/>
                    <a:pt x="50" y="292"/>
                  </a:cubicBezTo>
                  <a:cubicBezTo>
                    <a:pt x="88" y="306"/>
                    <a:pt x="105" y="329"/>
                    <a:pt x="148" y="329"/>
                  </a:cubicBezTo>
                  <a:cubicBezTo>
                    <a:pt x="149" y="329"/>
                    <a:pt x="151" y="329"/>
                    <a:pt x="152" y="329"/>
                  </a:cubicBezTo>
                  <a:cubicBezTo>
                    <a:pt x="188" y="329"/>
                    <a:pt x="232" y="310"/>
                    <a:pt x="265" y="302"/>
                  </a:cubicBezTo>
                  <a:cubicBezTo>
                    <a:pt x="350" y="279"/>
                    <a:pt x="416" y="260"/>
                    <a:pt x="483" y="201"/>
                  </a:cubicBezTo>
                  <a:cubicBezTo>
                    <a:pt x="561" y="128"/>
                    <a:pt x="497" y="7"/>
                    <a:pt x="400" y="1"/>
                  </a:cubicBezTo>
                  <a:cubicBezTo>
                    <a:pt x="394" y="1"/>
                    <a:pt x="388" y="1"/>
                    <a:pt x="382"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8625;p73">
              <a:extLst>
                <a:ext uri="{FF2B5EF4-FFF2-40B4-BE49-F238E27FC236}">
                  <a16:creationId xmlns:a16="http://schemas.microsoft.com/office/drawing/2014/main" id="{F2CC1630-3530-49E5-7AFD-D4D14D1B4D76}"/>
                </a:ext>
              </a:extLst>
            </p:cNvPr>
            <p:cNvSpPr/>
            <p:nvPr/>
          </p:nvSpPr>
          <p:spPr>
            <a:xfrm>
              <a:off x="992050" y="4107300"/>
              <a:ext cx="15350" cy="25225"/>
            </a:xfrm>
            <a:custGeom>
              <a:avLst/>
              <a:gdLst/>
              <a:ahLst/>
              <a:cxnLst/>
              <a:rect l="l" t="t" r="r" b="b"/>
              <a:pathLst>
                <a:path w="614" h="1009" extrusionOk="0">
                  <a:moveTo>
                    <a:pt x="219" y="0"/>
                  </a:moveTo>
                  <a:cubicBezTo>
                    <a:pt x="193" y="0"/>
                    <a:pt x="167" y="12"/>
                    <a:pt x="154" y="35"/>
                  </a:cubicBezTo>
                  <a:cubicBezTo>
                    <a:pt x="117" y="109"/>
                    <a:pt x="56" y="187"/>
                    <a:pt x="31" y="266"/>
                  </a:cubicBezTo>
                  <a:cubicBezTo>
                    <a:pt x="0" y="363"/>
                    <a:pt x="33" y="483"/>
                    <a:pt x="61" y="576"/>
                  </a:cubicBezTo>
                  <a:cubicBezTo>
                    <a:pt x="124" y="775"/>
                    <a:pt x="214" y="949"/>
                    <a:pt x="426" y="1003"/>
                  </a:cubicBezTo>
                  <a:cubicBezTo>
                    <a:pt x="439" y="1007"/>
                    <a:pt x="451" y="1008"/>
                    <a:pt x="463" y="1008"/>
                  </a:cubicBezTo>
                  <a:cubicBezTo>
                    <a:pt x="550" y="1008"/>
                    <a:pt x="614" y="924"/>
                    <a:pt x="595" y="835"/>
                  </a:cubicBezTo>
                  <a:cubicBezTo>
                    <a:pt x="562" y="688"/>
                    <a:pt x="476" y="587"/>
                    <a:pt x="430" y="451"/>
                  </a:cubicBezTo>
                  <a:cubicBezTo>
                    <a:pt x="409" y="390"/>
                    <a:pt x="403" y="324"/>
                    <a:pt x="380" y="266"/>
                  </a:cubicBezTo>
                  <a:cubicBezTo>
                    <a:pt x="347" y="187"/>
                    <a:pt x="303" y="140"/>
                    <a:pt x="291" y="54"/>
                  </a:cubicBezTo>
                  <a:cubicBezTo>
                    <a:pt x="285" y="18"/>
                    <a:pt x="252" y="0"/>
                    <a:pt x="21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8626;p73">
              <a:extLst>
                <a:ext uri="{FF2B5EF4-FFF2-40B4-BE49-F238E27FC236}">
                  <a16:creationId xmlns:a16="http://schemas.microsoft.com/office/drawing/2014/main" id="{B48559EF-7E6C-06F3-B9B8-DF069A9C817E}"/>
                </a:ext>
              </a:extLst>
            </p:cNvPr>
            <p:cNvSpPr/>
            <p:nvPr/>
          </p:nvSpPr>
          <p:spPr>
            <a:xfrm>
              <a:off x="541950" y="4088550"/>
              <a:ext cx="12900" cy="38475"/>
            </a:xfrm>
            <a:custGeom>
              <a:avLst/>
              <a:gdLst/>
              <a:ahLst/>
              <a:cxnLst/>
              <a:rect l="l" t="t" r="r" b="b"/>
              <a:pathLst>
                <a:path w="516" h="1539" extrusionOk="0">
                  <a:moveTo>
                    <a:pt x="333" y="1"/>
                  </a:moveTo>
                  <a:cubicBezTo>
                    <a:pt x="283" y="1"/>
                    <a:pt x="231" y="34"/>
                    <a:pt x="235" y="93"/>
                  </a:cubicBezTo>
                  <a:cubicBezTo>
                    <a:pt x="265" y="555"/>
                    <a:pt x="133" y="983"/>
                    <a:pt x="19" y="1423"/>
                  </a:cubicBezTo>
                  <a:cubicBezTo>
                    <a:pt x="0" y="1494"/>
                    <a:pt x="53" y="1538"/>
                    <a:pt x="109" y="1538"/>
                  </a:cubicBezTo>
                  <a:cubicBezTo>
                    <a:pt x="140" y="1538"/>
                    <a:pt x="172" y="1525"/>
                    <a:pt x="194" y="1495"/>
                  </a:cubicBezTo>
                  <a:cubicBezTo>
                    <a:pt x="503" y="1075"/>
                    <a:pt x="516" y="567"/>
                    <a:pt x="422" y="69"/>
                  </a:cubicBezTo>
                  <a:cubicBezTo>
                    <a:pt x="413" y="22"/>
                    <a:pt x="374" y="1"/>
                    <a:pt x="333"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8627;p73">
              <a:extLst>
                <a:ext uri="{FF2B5EF4-FFF2-40B4-BE49-F238E27FC236}">
                  <a16:creationId xmlns:a16="http://schemas.microsoft.com/office/drawing/2014/main" id="{D9E2E08A-9386-42F1-FC62-9FFE6BD98601}"/>
                </a:ext>
              </a:extLst>
            </p:cNvPr>
            <p:cNvSpPr/>
            <p:nvPr/>
          </p:nvSpPr>
          <p:spPr>
            <a:xfrm>
              <a:off x="503725" y="3989675"/>
              <a:ext cx="71975" cy="51200"/>
            </a:xfrm>
            <a:custGeom>
              <a:avLst/>
              <a:gdLst/>
              <a:ahLst/>
              <a:cxnLst/>
              <a:rect l="l" t="t" r="r" b="b"/>
              <a:pathLst>
                <a:path w="2879" h="2048" extrusionOk="0">
                  <a:moveTo>
                    <a:pt x="357" y="0"/>
                  </a:moveTo>
                  <a:cubicBezTo>
                    <a:pt x="331" y="0"/>
                    <a:pt x="305" y="12"/>
                    <a:pt x="294" y="36"/>
                  </a:cubicBezTo>
                  <a:cubicBezTo>
                    <a:pt x="1" y="653"/>
                    <a:pt x="113" y="1160"/>
                    <a:pt x="651" y="1611"/>
                  </a:cubicBezTo>
                  <a:cubicBezTo>
                    <a:pt x="1020" y="1919"/>
                    <a:pt x="1420" y="2048"/>
                    <a:pt x="1837" y="2048"/>
                  </a:cubicBezTo>
                  <a:cubicBezTo>
                    <a:pt x="2108" y="2048"/>
                    <a:pt x="2386" y="1994"/>
                    <a:pt x="2668" y="1899"/>
                  </a:cubicBezTo>
                  <a:cubicBezTo>
                    <a:pt x="2879" y="1828"/>
                    <a:pt x="2856" y="1567"/>
                    <a:pt x="2668" y="1490"/>
                  </a:cubicBezTo>
                  <a:cubicBezTo>
                    <a:pt x="2221" y="1305"/>
                    <a:pt x="1753" y="1201"/>
                    <a:pt x="1309" y="1022"/>
                  </a:cubicBezTo>
                  <a:cubicBezTo>
                    <a:pt x="964" y="883"/>
                    <a:pt x="485" y="434"/>
                    <a:pt x="428" y="54"/>
                  </a:cubicBezTo>
                  <a:cubicBezTo>
                    <a:pt x="424" y="19"/>
                    <a:pt x="390" y="0"/>
                    <a:pt x="35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8628;p73">
              <a:extLst>
                <a:ext uri="{FF2B5EF4-FFF2-40B4-BE49-F238E27FC236}">
                  <a16:creationId xmlns:a16="http://schemas.microsoft.com/office/drawing/2014/main" id="{A050B8FA-A801-EF46-9A28-D20FC4763C6E}"/>
                </a:ext>
              </a:extLst>
            </p:cNvPr>
            <p:cNvSpPr/>
            <p:nvPr/>
          </p:nvSpPr>
          <p:spPr>
            <a:xfrm>
              <a:off x="587325" y="4020400"/>
              <a:ext cx="16825" cy="13425"/>
            </a:xfrm>
            <a:custGeom>
              <a:avLst/>
              <a:gdLst/>
              <a:ahLst/>
              <a:cxnLst/>
              <a:rect l="l" t="t" r="r" b="b"/>
              <a:pathLst>
                <a:path w="673" h="537" extrusionOk="0">
                  <a:moveTo>
                    <a:pt x="395" y="1"/>
                  </a:moveTo>
                  <a:cubicBezTo>
                    <a:pt x="222" y="1"/>
                    <a:pt x="33" y="132"/>
                    <a:pt x="9" y="297"/>
                  </a:cubicBezTo>
                  <a:cubicBezTo>
                    <a:pt x="0" y="348"/>
                    <a:pt x="3" y="412"/>
                    <a:pt x="50" y="449"/>
                  </a:cubicBezTo>
                  <a:cubicBezTo>
                    <a:pt x="123" y="508"/>
                    <a:pt x="185" y="536"/>
                    <a:pt x="262" y="536"/>
                  </a:cubicBezTo>
                  <a:cubicBezTo>
                    <a:pt x="295" y="536"/>
                    <a:pt x="330" y="531"/>
                    <a:pt x="370" y="520"/>
                  </a:cubicBezTo>
                  <a:cubicBezTo>
                    <a:pt x="501" y="486"/>
                    <a:pt x="615" y="422"/>
                    <a:pt x="649" y="284"/>
                  </a:cubicBezTo>
                  <a:cubicBezTo>
                    <a:pt x="672" y="187"/>
                    <a:pt x="634" y="99"/>
                    <a:pt x="551" y="45"/>
                  </a:cubicBezTo>
                  <a:cubicBezTo>
                    <a:pt x="505" y="15"/>
                    <a:pt x="451" y="1"/>
                    <a:pt x="395" y="1"/>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8629;p73">
              <a:extLst>
                <a:ext uri="{FF2B5EF4-FFF2-40B4-BE49-F238E27FC236}">
                  <a16:creationId xmlns:a16="http://schemas.microsoft.com/office/drawing/2014/main" id="{D04D4B27-BCCB-37B6-32AB-399DC0468384}"/>
                </a:ext>
              </a:extLst>
            </p:cNvPr>
            <p:cNvSpPr/>
            <p:nvPr/>
          </p:nvSpPr>
          <p:spPr>
            <a:xfrm>
              <a:off x="523125" y="3888675"/>
              <a:ext cx="20375" cy="40150"/>
            </a:xfrm>
            <a:custGeom>
              <a:avLst/>
              <a:gdLst/>
              <a:ahLst/>
              <a:cxnLst/>
              <a:rect l="l" t="t" r="r" b="b"/>
              <a:pathLst>
                <a:path w="815" h="1606" extrusionOk="0">
                  <a:moveTo>
                    <a:pt x="695" y="0"/>
                  </a:moveTo>
                  <a:cubicBezTo>
                    <a:pt x="693" y="0"/>
                    <a:pt x="691" y="0"/>
                    <a:pt x="689" y="0"/>
                  </a:cubicBezTo>
                  <a:cubicBezTo>
                    <a:pt x="0" y="33"/>
                    <a:pt x="8" y="1068"/>
                    <a:pt x="198" y="1516"/>
                  </a:cubicBezTo>
                  <a:cubicBezTo>
                    <a:pt x="226" y="1579"/>
                    <a:pt x="279" y="1605"/>
                    <a:pt x="335" y="1605"/>
                  </a:cubicBezTo>
                  <a:cubicBezTo>
                    <a:pt x="446" y="1605"/>
                    <a:pt x="569" y="1503"/>
                    <a:pt x="528" y="1375"/>
                  </a:cubicBezTo>
                  <a:cubicBezTo>
                    <a:pt x="457" y="1153"/>
                    <a:pt x="456" y="923"/>
                    <a:pt x="541" y="705"/>
                  </a:cubicBezTo>
                  <a:cubicBezTo>
                    <a:pt x="615" y="514"/>
                    <a:pt x="761" y="352"/>
                    <a:pt x="800" y="147"/>
                  </a:cubicBezTo>
                  <a:cubicBezTo>
                    <a:pt x="814" y="80"/>
                    <a:pt x="771" y="0"/>
                    <a:pt x="69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8630;p73">
              <a:extLst>
                <a:ext uri="{FF2B5EF4-FFF2-40B4-BE49-F238E27FC236}">
                  <a16:creationId xmlns:a16="http://schemas.microsoft.com/office/drawing/2014/main" id="{D7E6EFE5-7878-50F6-DCC3-3CC2B306C124}"/>
                </a:ext>
              </a:extLst>
            </p:cNvPr>
            <p:cNvSpPr/>
            <p:nvPr/>
          </p:nvSpPr>
          <p:spPr>
            <a:xfrm>
              <a:off x="716350" y="3910300"/>
              <a:ext cx="57925" cy="46750"/>
            </a:xfrm>
            <a:custGeom>
              <a:avLst/>
              <a:gdLst/>
              <a:ahLst/>
              <a:cxnLst/>
              <a:rect l="l" t="t" r="r" b="b"/>
              <a:pathLst>
                <a:path w="2317" h="1870" extrusionOk="0">
                  <a:moveTo>
                    <a:pt x="515" y="0"/>
                  </a:moveTo>
                  <a:cubicBezTo>
                    <a:pt x="476" y="0"/>
                    <a:pt x="439" y="14"/>
                    <a:pt x="412" y="42"/>
                  </a:cubicBezTo>
                  <a:cubicBezTo>
                    <a:pt x="1" y="473"/>
                    <a:pt x="95" y="1068"/>
                    <a:pt x="522" y="1464"/>
                  </a:cubicBezTo>
                  <a:cubicBezTo>
                    <a:pt x="762" y="1687"/>
                    <a:pt x="1172" y="1870"/>
                    <a:pt x="1547" y="1870"/>
                  </a:cubicBezTo>
                  <a:cubicBezTo>
                    <a:pt x="1835" y="1870"/>
                    <a:pt x="2103" y="1761"/>
                    <a:pt x="2255" y="1480"/>
                  </a:cubicBezTo>
                  <a:cubicBezTo>
                    <a:pt x="2317" y="1362"/>
                    <a:pt x="2298" y="1231"/>
                    <a:pt x="2210" y="1132"/>
                  </a:cubicBezTo>
                  <a:cubicBezTo>
                    <a:pt x="1957" y="853"/>
                    <a:pt x="1538" y="858"/>
                    <a:pt x="1206" y="734"/>
                  </a:cubicBezTo>
                  <a:cubicBezTo>
                    <a:pt x="983" y="651"/>
                    <a:pt x="708" y="342"/>
                    <a:pt x="661" y="108"/>
                  </a:cubicBezTo>
                  <a:cubicBezTo>
                    <a:pt x="646" y="39"/>
                    <a:pt x="580" y="0"/>
                    <a:pt x="515"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8631;p73">
              <a:extLst>
                <a:ext uri="{FF2B5EF4-FFF2-40B4-BE49-F238E27FC236}">
                  <a16:creationId xmlns:a16="http://schemas.microsoft.com/office/drawing/2014/main" id="{260DBAA6-FD26-5BBE-CAE6-00172BB0C4F5}"/>
                </a:ext>
              </a:extLst>
            </p:cNvPr>
            <p:cNvSpPr/>
            <p:nvPr/>
          </p:nvSpPr>
          <p:spPr>
            <a:xfrm>
              <a:off x="811525" y="3920325"/>
              <a:ext cx="36700" cy="31800"/>
            </a:xfrm>
            <a:custGeom>
              <a:avLst/>
              <a:gdLst/>
              <a:ahLst/>
              <a:cxnLst/>
              <a:rect l="l" t="t" r="r" b="b"/>
              <a:pathLst>
                <a:path w="1468" h="1272" extrusionOk="0">
                  <a:moveTo>
                    <a:pt x="221" y="0"/>
                  </a:moveTo>
                  <a:cubicBezTo>
                    <a:pt x="109" y="0"/>
                    <a:pt x="22" y="110"/>
                    <a:pt x="14" y="216"/>
                  </a:cubicBezTo>
                  <a:cubicBezTo>
                    <a:pt x="0" y="400"/>
                    <a:pt x="4" y="531"/>
                    <a:pt x="121" y="684"/>
                  </a:cubicBezTo>
                  <a:cubicBezTo>
                    <a:pt x="211" y="805"/>
                    <a:pt x="309" y="916"/>
                    <a:pt x="423" y="1015"/>
                  </a:cubicBezTo>
                  <a:cubicBezTo>
                    <a:pt x="590" y="1158"/>
                    <a:pt x="811" y="1272"/>
                    <a:pt x="1025" y="1272"/>
                  </a:cubicBezTo>
                  <a:cubicBezTo>
                    <a:pt x="1149" y="1272"/>
                    <a:pt x="1270" y="1234"/>
                    <a:pt x="1378" y="1141"/>
                  </a:cubicBezTo>
                  <a:cubicBezTo>
                    <a:pt x="1449" y="1080"/>
                    <a:pt x="1468" y="971"/>
                    <a:pt x="1446" y="884"/>
                  </a:cubicBezTo>
                  <a:cubicBezTo>
                    <a:pt x="1384" y="625"/>
                    <a:pt x="1113" y="478"/>
                    <a:pt x="894" y="354"/>
                  </a:cubicBezTo>
                  <a:cubicBezTo>
                    <a:pt x="800" y="302"/>
                    <a:pt x="722" y="240"/>
                    <a:pt x="642" y="172"/>
                  </a:cubicBezTo>
                  <a:cubicBezTo>
                    <a:pt x="522" y="68"/>
                    <a:pt x="421" y="61"/>
                    <a:pt x="282" y="11"/>
                  </a:cubicBezTo>
                  <a:cubicBezTo>
                    <a:pt x="261" y="4"/>
                    <a:pt x="240" y="0"/>
                    <a:pt x="221"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8632;p73">
              <a:extLst>
                <a:ext uri="{FF2B5EF4-FFF2-40B4-BE49-F238E27FC236}">
                  <a16:creationId xmlns:a16="http://schemas.microsoft.com/office/drawing/2014/main" id="{4EFF0414-BB51-2A1F-097D-430BB91E2411}"/>
                </a:ext>
              </a:extLst>
            </p:cNvPr>
            <p:cNvSpPr/>
            <p:nvPr/>
          </p:nvSpPr>
          <p:spPr>
            <a:xfrm>
              <a:off x="712550" y="3990325"/>
              <a:ext cx="80150" cy="25525"/>
            </a:xfrm>
            <a:custGeom>
              <a:avLst/>
              <a:gdLst/>
              <a:ahLst/>
              <a:cxnLst/>
              <a:rect l="l" t="t" r="r" b="b"/>
              <a:pathLst>
                <a:path w="3206" h="1021" extrusionOk="0">
                  <a:moveTo>
                    <a:pt x="2913" y="0"/>
                  </a:moveTo>
                  <a:cubicBezTo>
                    <a:pt x="2893" y="0"/>
                    <a:pt x="2872" y="3"/>
                    <a:pt x="2850" y="8"/>
                  </a:cubicBezTo>
                  <a:cubicBezTo>
                    <a:pt x="1935" y="227"/>
                    <a:pt x="1012" y="447"/>
                    <a:pt x="96" y="676"/>
                  </a:cubicBezTo>
                  <a:cubicBezTo>
                    <a:pt x="0" y="699"/>
                    <a:pt x="10" y="831"/>
                    <a:pt x="96" y="859"/>
                  </a:cubicBezTo>
                  <a:cubicBezTo>
                    <a:pt x="428" y="968"/>
                    <a:pt x="768" y="1020"/>
                    <a:pt x="1105" y="1020"/>
                  </a:cubicBezTo>
                  <a:cubicBezTo>
                    <a:pt x="1786" y="1020"/>
                    <a:pt x="2455" y="807"/>
                    <a:pt x="3021" y="414"/>
                  </a:cubicBezTo>
                  <a:cubicBezTo>
                    <a:pt x="3206" y="285"/>
                    <a:pt x="3123" y="0"/>
                    <a:pt x="291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8633;p73">
              <a:extLst>
                <a:ext uri="{FF2B5EF4-FFF2-40B4-BE49-F238E27FC236}">
                  <a16:creationId xmlns:a16="http://schemas.microsoft.com/office/drawing/2014/main" id="{73C7C1D4-BB5C-2B18-C7BD-54CF9D590A1A}"/>
                </a:ext>
              </a:extLst>
            </p:cNvPr>
            <p:cNvSpPr/>
            <p:nvPr/>
          </p:nvSpPr>
          <p:spPr>
            <a:xfrm>
              <a:off x="800100" y="3978225"/>
              <a:ext cx="18300" cy="14175"/>
            </a:xfrm>
            <a:custGeom>
              <a:avLst/>
              <a:gdLst/>
              <a:ahLst/>
              <a:cxnLst/>
              <a:rect l="l" t="t" r="r" b="b"/>
              <a:pathLst>
                <a:path w="732" h="567" extrusionOk="0">
                  <a:moveTo>
                    <a:pt x="487" y="0"/>
                  </a:moveTo>
                  <a:cubicBezTo>
                    <a:pt x="467" y="0"/>
                    <a:pt x="446" y="4"/>
                    <a:pt x="426" y="13"/>
                  </a:cubicBezTo>
                  <a:cubicBezTo>
                    <a:pt x="295" y="67"/>
                    <a:pt x="115" y="145"/>
                    <a:pt x="54" y="284"/>
                  </a:cubicBezTo>
                  <a:cubicBezTo>
                    <a:pt x="0" y="417"/>
                    <a:pt x="78" y="566"/>
                    <a:pt x="218" y="566"/>
                  </a:cubicBezTo>
                  <a:cubicBezTo>
                    <a:pt x="234" y="566"/>
                    <a:pt x="250" y="565"/>
                    <a:pt x="268" y="561"/>
                  </a:cubicBezTo>
                  <a:cubicBezTo>
                    <a:pt x="367" y="536"/>
                    <a:pt x="446" y="468"/>
                    <a:pt x="545" y="441"/>
                  </a:cubicBezTo>
                  <a:cubicBezTo>
                    <a:pt x="661" y="411"/>
                    <a:pt x="732" y="283"/>
                    <a:pt x="700" y="166"/>
                  </a:cubicBezTo>
                  <a:cubicBezTo>
                    <a:pt x="677" y="81"/>
                    <a:pt x="583" y="0"/>
                    <a:pt x="48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8634;p73">
              <a:extLst>
                <a:ext uri="{FF2B5EF4-FFF2-40B4-BE49-F238E27FC236}">
                  <a16:creationId xmlns:a16="http://schemas.microsoft.com/office/drawing/2014/main" id="{20D9B3C5-C6F9-A5DD-4BBF-6E09C0BBD504}"/>
                </a:ext>
              </a:extLst>
            </p:cNvPr>
            <p:cNvSpPr/>
            <p:nvPr/>
          </p:nvSpPr>
          <p:spPr>
            <a:xfrm>
              <a:off x="843350" y="3996550"/>
              <a:ext cx="59300" cy="27350"/>
            </a:xfrm>
            <a:custGeom>
              <a:avLst/>
              <a:gdLst/>
              <a:ahLst/>
              <a:cxnLst/>
              <a:rect l="l" t="t" r="r" b="b"/>
              <a:pathLst>
                <a:path w="2372" h="1094" extrusionOk="0">
                  <a:moveTo>
                    <a:pt x="2070" y="1"/>
                  </a:moveTo>
                  <a:cubicBezTo>
                    <a:pt x="2067" y="1"/>
                    <a:pt x="2063" y="1"/>
                    <a:pt x="2059" y="1"/>
                  </a:cubicBezTo>
                  <a:cubicBezTo>
                    <a:pt x="1721" y="21"/>
                    <a:pt x="1396" y="107"/>
                    <a:pt x="1056" y="126"/>
                  </a:cubicBezTo>
                  <a:cubicBezTo>
                    <a:pt x="1034" y="128"/>
                    <a:pt x="1013" y="128"/>
                    <a:pt x="991" y="128"/>
                  </a:cubicBezTo>
                  <a:cubicBezTo>
                    <a:pt x="852" y="128"/>
                    <a:pt x="714" y="107"/>
                    <a:pt x="576" y="101"/>
                  </a:cubicBezTo>
                  <a:cubicBezTo>
                    <a:pt x="555" y="100"/>
                    <a:pt x="536" y="99"/>
                    <a:pt x="518" y="99"/>
                  </a:cubicBezTo>
                  <a:cubicBezTo>
                    <a:pt x="355" y="99"/>
                    <a:pt x="268" y="138"/>
                    <a:pt x="103" y="200"/>
                  </a:cubicBezTo>
                  <a:cubicBezTo>
                    <a:pt x="51" y="219"/>
                    <a:pt x="1" y="269"/>
                    <a:pt x="4" y="333"/>
                  </a:cubicBezTo>
                  <a:cubicBezTo>
                    <a:pt x="39" y="895"/>
                    <a:pt x="556" y="1073"/>
                    <a:pt x="1057" y="1092"/>
                  </a:cubicBezTo>
                  <a:cubicBezTo>
                    <a:pt x="1081" y="1093"/>
                    <a:pt x="1106" y="1093"/>
                    <a:pt x="1130" y="1093"/>
                  </a:cubicBezTo>
                  <a:cubicBezTo>
                    <a:pt x="1651" y="1093"/>
                    <a:pt x="2133" y="843"/>
                    <a:pt x="2316" y="336"/>
                  </a:cubicBezTo>
                  <a:cubicBezTo>
                    <a:pt x="2371" y="183"/>
                    <a:pt x="2230" y="1"/>
                    <a:pt x="2070"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8635;p73">
              <a:extLst>
                <a:ext uri="{FF2B5EF4-FFF2-40B4-BE49-F238E27FC236}">
                  <a16:creationId xmlns:a16="http://schemas.microsoft.com/office/drawing/2014/main" id="{1FD29157-5AA4-2A34-6383-8DE0DC5510C5}"/>
                </a:ext>
              </a:extLst>
            </p:cNvPr>
            <p:cNvSpPr/>
            <p:nvPr/>
          </p:nvSpPr>
          <p:spPr>
            <a:xfrm>
              <a:off x="959025" y="4015125"/>
              <a:ext cx="53050" cy="43650"/>
            </a:xfrm>
            <a:custGeom>
              <a:avLst/>
              <a:gdLst/>
              <a:ahLst/>
              <a:cxnLst/>
              <a:rect l="l" t="t" r="r" b="b"/>
              <a:pathLst>
                <a:path w="2122" h="1746" extrusionOk="0">
                  <a:moveTo>
                    <a:pt x="402" y="0"/>
                  </a:moveTo>
                  <a:cubicBezTo>
                    <a:pt x="266" y="0"/>
                    <a:pt x="143" y="42"/>
                    <a:pt x="54" y="149"/>
                  </a:cubicBezTo>
                  <a:cubicBezTo>
                    <a:pt x="24" y="185"/>
                    <a:pt x="0" y="238"/>
                    <a:pt x="19" y="283"/>
                  </a:cubicBezTo>
                  <a:cubicBezTo>
                    <a:pt x="154" y="608"/>
                    <a:pt x="605" y="657"/>
                    <a:pt x="873" y="840"/>
                  </a:cubicBezTo>
                  <a:cubicBezTo>
                    <a:pt x="1219" y="1075"/>
                    <a:pt x="1441" y="1440"/>
                    <a:pt x="1768" y="1697"/>
                  </a:cubicBezTo>
                  <a:cubicBezTo>
                    <a:pt x="1811" y="1730"/>
                    <a:pt x="1859" y="1745"/>
                    <a:pt x="1906" y="1745"/>
                  </a:cubicBezTo>
                  <a:cubicBezTo>
                    <a:pt x="2001" y="1745"/>
                    <a:pt x="2088" y="1679"/>
                    <a:pt x="2094" y="1561"/>
                  </a:cubicBezTo>
                  <a:cubicBezTo>
                    <a:pt x="2121" y="1023"/>
                    <a:pt x="1741" y="643"/>
                    <a:pt x="1324" y="366"/>
                  </a:cubicBezTo>
                  <a:cubicBezTo>
                    <a:pt x="1120" y="229"/>
                    <a:pt x="723" y="0"/>
                    <a:pt x="402"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8636;p73">
              <a:extLst>
                <a:ext uri="{FF2B5EF4-FFF2-40B4-BE49-F238E27FC236}">
                  <a16:creationId xmlns:a16="http://schemas.microsoft.com/office/drawing/2014/main" id="{B5D2C4B3-E3AC-FEE1-3B55-83D66A4B0D0F}"/>
                </a:ext>
              </a:extLst>
            </p:cNvPr>
            <p:cNvSpPr/>
            <p:nvPr/>
          </p:nvSpPr>
          <p:spPr>
            <a:xfrm>
              <a:off x="575500" y="4131625"/>
              <a:ext cx="133400" cy="54400"/>
            </a:xfrm>
            <a:custGeom>
              <a:avLst/>
              <a:gdLst/>
              <a:ahLst/>
              <a:cxnLst/>
              <a:rect l="l" t="t" r="r" b="b"/>
              <a:pathLst>
                <a:path w="5336" h="2176" extrusionOk="0">
                  <a:moveTo>
                    <a:pt x="4539" y="0"/>
                  </a:moveTo>
                  <a:cubicBezTo>
                    <a:pt x="4518" y="0"/>
                    <a:pt x="4497" y="2"/>
                    <a:pt x="4477" y="4"/>
                  </a:cubicBezTo>
                  <a:cubicBezTo>
                    <a:pt x="4433" y="9"/>
                    <a:pt x="4086" y="161"/>
                    <a:pt x="4099" y="184"/>
                  </a:cubicBezTo>
                  <a:cubicBezTo>
                    <a:pt x="4193" y="355"/>
                    <a:pt x="4291" y="534"/>
                    <a:pt x="4295" y="730"/>
                  </a:cubicBezTo>
                  <a:cubicBezTo>
                    <a:pt x="4212" y="617"/>
                    <a:pt x="3988" y="318"/>
                    <a:pt x="3830" y="318"/>
                  </a:cubicBezTo>
                  <a:cubicBezTo>
                    <a:pt x="3829" y="318"/>
                    <a:pt x="3828" y="318"/>
                    <a:pt x="3827" y="318"/>
                  </a:cubicBezTo>
                  <a:cubicBezTo>
                    <a:pt x="3687" y="320"/>
                    <a:pt x="3431" y="584"/>
                    <a:pt x="3300" y="652"/>
                  </a:cubicBezTo>
                  <a:cubicBezTo>
                    <a:pt x="2893" y="860"/>
                    <a:pt x="2388" y="1054"/>
                    <a:pt x="1948" y="1139"/>
                  </a:cubicBezTo>
                  <a:cubicBezTo>
                    <a:pt x="1564" y="1214"/>
                    <a:pt x="1178" y="1175"/>
                    <a:pt x="791" y="1216"/>
                  </a:cubicBezTo>
                  <a:cubicBezTo>
                    <a:pt x="744" y="1221"/>
                    <a:pt x="687" y="1231"/>
                    <a:pt x="627" y="1247"/>
                  </a:cubicBezTo>
                  <a:cubicBezTo>
                    <a:pt x="339" y="1328"/>
                    <a:pt x="1" y="1532"/>
                    <a:pt x="416" y="1765"/>
                  </a:cubicBezTo>
                  <a:cubicBezTo>
                    <a:pt x="910" y="2042"/>
                    <a:pt x="1473" y="2175"/>
                    <a:pt x="2069" y="2175"/>
                  </a:cubicBezTo>
                  <a:cubicBezTo>
                    <a:pt x="2396" y="2175"/>
                    <a:pt x="2733" y="2135"/>
                    <a:pt x="3074" y="2057"/>
                  </a:cubicBezTo>
                  <a:cubicBezTo>
                    <a:pt x="3481" y="1965"/>
                    <a:pt x="3892" y="1849"/>
                    <a:pt x="4271" y="1663"/>
                  </a:cubicBezTo>
                  <a:cubicBezTo>
                    <a:pt x="4623" y="1489"/>
                    <a:pt x="5033" y="1186"/>
                    <a:pt x="5206" y="823"/>
                  </a:cubicBezTo>
                  <a:cubicBezTo>
                    <a:pt x="5336" y="548"/>
                    <a:pt x="5144" y="254"/>
                    <a:pt x="4909" y="111"/>
                  </a:cubicBezTo>
                  <a:cubicBezTo>
                    <a:pt x="4806" y="50"/>
                    <a:pt x="4666" y="0"/>
                    <a:pt x="453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8637;p73">
              <a:extLst>
                <a:ext uri="{FF2B5EF4-FFF2-40B4-BE49-F238E27FC236}">
                  <a16:creationId xmlns:a16="http://schemas.microsoft.com/office/drawing/2014/main" id="{AAC257B0-5852-9C70-E4C1-7244B6AB9BD4}"/>
                </a:ext>
              </a:extLst>
            </p:cNvPr>
            <p:cNvSpPr/>
            <p:nvPr/>
          </p:nvSpPr>
          <p:spPr>
            <a:xfrm>
              <a:off x="575500" y="4131625"/>
              <a:ext cx="133400" cy="54400"/>
            </a:xfrm>
            <a:custGeom>
              <a:avLst/>
              <a:gdLst/>
              <a:ahLst/>
              <a:cxnLst/>
              <a:rect l="l" t="t" r="r" b="b"/>
              <a:pathLst>
                <a:path w="5336" h="2176" extrusionOk="0">
                  <a:moveTo>
                    <a:pt x="4539" y="0"/>
                  </a:moveTo>
                  <a:cubicBezTo>
                    <a:pt x="4518" y="0"/>
                    <a:pt x="4497" y="2"/>
                    <a:pt x="4477" y="4"/>
                  </a:cubicBezTo>
                  <a:cubicBezTo>
                    <a:pt x="4433" y="9"/>
                    <a:pt x="4086" y="161"/>
                    <a:pt x="4099" y="184"/>
                  </a:cubicBezTo>
                  <a:cubicBezTo>
                    <a:pt x="4193" y="355"/>
                    <a:pt x="4291" y="534"/>
                    <a:pt x="4295" y="730"/>
                  </a:cubicBezTo>
                  <a:cubicBezTo>
                    <a:pt x="4212" y="617"/>
                    <a:pt x="3988" y="318"/>
                    <a:pt x="3830" y="318"/>
                  </a:cubicBezTo>
                  <a:cubicBezTo>
                    <a:pt x="3829" y="318"/>
                    <a:pt x="3828" y="318"/>
                    <a:pt x="3827" y="318"/>
                  </a:cubicBezTo>
                  <a:cubicBezTo>
                    <a:pt x="3687" y="320"/>
                    <a:pt x="3431" y="584"/>
                    <a:pt x="3300" y="652"/>
                  </a:cubicBezTo>
                  <a:cubicBezTo>
                    <a:pt x="2893" y="860"/>
                    <a:pt x="2388" y="1054"/>
                    <a:pt x="1948" y="1139"/>
                  </a:cubicBezTo>
                  <a:cubicBezTo>
                    <a:pt x="1564" y="1214"/>
                    <a:pt x="1178" y="1175"/>
                    <a:pt x="791" y="1216"/>
                  </a:cubicBezTo>
                  <a:cubicBezTo>
                    <a:pt x="744" y="1221"/>
                    <a:pt x="687" y="1231"/>
                    <a:pt x="627" y="1247"/>
                  </a:cubicBezTo>
                  <a:cubicBezTo>
                    <a:pt x="339" y="1328"/>
                    <a:pt x="1" y="1532"/>
                    <a:pt x="416" y="1765"/>
                  </a:cubicBezTo>
                  <a:cubicBezTo>
                    <a:pt x="910" y="2042"/>
                    <a:pt x="1473" y="2175"/>
                    <a:pt x="2069" y="2175"/>
                  </a:cubicBezTo>
                  <a:cubicBezTo>
                    <a:pt x="2396" y="2175"/>
                    <a:pt x="2733" y="2135"/>
                    <a:pt x="3074" y="2057"/>
                  </a:cubicBezTo>
                  <a:cubicBezTo>
                    <a:pt x="3481" y="1965"/>
                    <a:pt x="3892" y="1849"/>
                    <a:pt x="4271" y="1663"/>
                  </a:cubicBezTo>
                  <a:cubicBezTo>
                    <a:pt x="4623" y="1489"/>
                    <a:pt x="5033" y="1186"/>
                    <a:pt x="5206" y="823"/>
                  </a:cubicBezTo>
                  <a:cubicBezTo>
                    <a:pt x="5336" y="548"/>
                    <a:pt x="5144" y="254"/>
                    <a:pt x="4909" y="111"/>
                  </a:cubicBezTo>
                  <a:cubicBezTo>
                    <a:pt x="4806" y="50"/>
                    <a:pt x="4666" y="0"/>
                    <a:pt x="4539"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8638;p73">
              <a:extLst>
                <a:ext uri="{FF2B5EF4-FFF2-40B4-BE49-F238E27FC236}">
                  <a16:creationId xmlns:a16="http://schemas.microsoft.com/office/drawing/2014/main" id="{726C21FC-7B88-A76C-9E73-89794812369B}"/>
                </a:ext>
              </a:extLst>
            </p:cNvPr>
            <p:cNvSpPr/>
            <p:nvPr/>
          </p:nvSpPr>
          <p:spPr>
            <a:xfrm>
              <a:off x="579375" y="4134750"/>
              <a:ext cx="128075" cy="51275"/>
            </a:xfrm>
            <a:custGeom>
              <a:avLst/>
              <a:gdLst/>
              <a:ahLst/>
              <a:cxnLst/>
              <a:rect l="l" t="t" r="r" b="b"/>
              <a:pathLst>
                <a:path w="5123" h="2051" extrusionOk="0">
                  <a:moveTo>
                    <a:pt x="4029" y="0"/>
                  </a:moveTo>
                  <a:cubicBezTo>
                    <a:pt x="3978" y="26"/>
                    <a:pt x="3938" y="49"/>
                    <a:pt x="3942" y="56"/>
                  </a:cubicBezTo>
                  <a:cubicBezTo>
                    <a:pt x="3950" y="69"/>
                    <a:pt x="3955" y="82"/>
                    <a:pt x="3962" y="94"/>
                  </a:cubicBezTo>
                  <a:cubicBezTo>
                    <a:pt x="4012" y="154"/>
                    <a:pt x="4055" y="210"/>
                    <a:pt x="4080" y="247"/>
                  </a:cubicBezTo>
                  <a:cubicBezTo>
                    <a:pt x="4079" y="161"/>
                    <a:pt x="4058" y="80"/>
                    <a:pt x="4029" y="0"/>
                  </a:cubicBezTo>
                  <a:close/>
                  <a:moveTo>
                    <a:pt x="5020" y="259"/>
                  </a:moveTo>
                  <a:cubicBezTo>
                    <a:pt x="5013" y="287"/>
                    <a:pt x="5006" y="314"/>
                    <a:pt x="4994" y="339"/>
                  </a:cubicBezTo>
                  <a:cubicBezTo>
                    <a:pt x="4821" y="702"/>
                    <a:pt x="4411" y="1007"/>
                    <a:pt x="4059" y="1179"/>
                  </a:cubicBezTo>
                  <a:cubicBezTo>
                    <a:pt x="3680" y="1367"/>
                    <a:pt x="3269" y="1482"/>
                    <a:pt x="2862" y="1575"/>
                  </a:cubicBezTo>
                  <a:cubicBezTo>
                    <a:pt x="2521" y="1653"/>
                    <a:pt x="2184" y="1693"/>
                    <a:pt x="1857" y="1693"/>
                  </a:cubicBezTo>
                  <a:cubicBezTo>
                    <a:pt x="1261" y="1693"/>
                    <a:pt x="698" y="1560"/>
                    <a:pt x="204" y="1283"/>
                  </a:cubicBezTo>
                  <a:cubicBezTo>
                    <a:pt x="192" y="1276"/>
                    <a:pt x="180" y="1269"/>
                    <a:pt x="169" y="1262"/>
                  </a:cubicBezTo>
                  <a:lnTo>
                    <a:pt x="169" y="1262"/>
                  </a:lnTo>
                  <a:cubicBezTo>
                    <a:pt x="35" y="1361"/>
                    <a:pt x="1" y="1496"/>
                    <a:pt x="259" y="1640"/>
                  </a:cubicBezTo>
                  <a:cubicBezTo>
                    <a:pt x="753" y="1917"/>
                    <a:pt x="1316" y="2050"/>
                    <a:pt x="1912" y="2050"/>
                  </a:cubicBezTo>
                  <a:cubicBezTo>
                    <a:pt x="2239" y="2050"/>
                    <a:pt x="2576" y="2010"/>
                    <a:pt x="2918" y="1932"/>
                  </a:cubicBezTo>
                  <a:cubicBezTo>
                    <a:pt x="3325" y="1840"/>
                    <a:pt x="3737" y="1724"/>
                    <a:pt x="4115" y="1538"/>
                  </a:cubicBezTo>
                  <a:cubicBezTo>
                    <a:pt x="4465" y="1364"/>
                    <a:pt x="4876" y="1061"/>
                    <a:pt x="5048" y="696"/>
                  </a:cubicBezTo>
                  <a:cubicBezTo>
                    <a:pt x="5122" y="547"/>
                    <a:pt x="5095" y="393"/>
                    <a:pt x="5020" y="259"/>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8639;p73">
              <a:extLst>
                <a:ext uri="{FF2B5EF4-FFF2-40B4-BE49-F238E27FC236}">
                  <a16:creationId xmlns:a16="http://schemas.microsoft.com/office/drawing/2014/main" id="{D17F0C03-990A-B7FF-1D6D-7462A751D2A1}"/>
                </a:ext>
              </a:extLst>
            </p:cNvPr>
            <p:cNvSpPr/>
            <p:nvPr/>
          </p:nvSpPr>
          <p:spPr>
            <a:xfrm>
              <a:off x="599075" y="4133850"/>
              <a:ext cx="102575" cy="52100"/>
            </a:xfrm>
            <a:custGeom>
              <a:avLst/>
              <a:gdLst/>
              <a:ahLst/>
              <a:cxnLst/>
              <a:rect l="l" t="t" r="r" b="b"/>
              <a:pathLst>
                <a:path w="4103" h="2084" extrusionOk="0">
                  <a:moveTo>
                    <a:pt x="3281" y="1"/>
                  </a:moveTo>
                  <a:cubicBezTo>
                    <a:pt x="3245" y="16"/>
                    <a:pt x="3207" y="32"/>
                    <a:pt x="3171" y="51"/>
                  </a:cubicBezTo>
                  <a:cubicBezTo>
                    <a:pt x="3176" y="52"/>
                    <a:pt x="3179" y="55"/>
                    <a:pt x="3183" y="58"/>
                  </a:cubicBezTo>
                  <a:cubicBezTo>
                    <a:pt x="3455" y="230"/>
                    <a:pt x="3644" y="482"/>
                    <a:pt x="3644" y="482"/>
                  </a:cubicBezTo>
                  <a:cubicBezTo>
                    <a:pt x="3644" y="482"/>
                    <a:pt x="3811" y="674"/>
                    <a:pt x="3946" y="920"/>
                  </a:cubicBezTo>
                  <a:cubicBezTo>
                    <a:pt x="4006" y="965"/>
                    <a:pt x="4060" y="1006"/>
                    <a:pt x="4087" y="1030"/>
                  </a:cubicBezTo>
                  <a:cubicBezTo>
                    <a:pt x="4092" y="1027"/>
                    <a:pt x="4097" y="1021"/>
                    <a:pt x="4102" y="1016"/>
                  </a:cubicBezTo>
                  <a:lnTo>
                    <a:pt x="4081" y="963"/>
                  </a:lnTo>
                  <a:cubicBezTo>
                    <a:pt x="4018" y="814"/>
                    <a:pt x="3943" y="667"/>
                    <a:pt x="3875" y="565"/>
                  </a:cubicBezTo>
                  <a:cubicBezTo>
                    <a:pt x="3808" y="459"/>
                    <a:pt x="3755" y="395"/>
                    <a:pt x="3755" y="395"/>
                  </a:cubicBezTo>
                  <a:cubicBezTo>
                    <a:pt x="3755" y="395"/>
                    <a:pt x="3560" y="160"/>
                    <a:pt x="3281" y="1"/>
                  </a:cubicBezTo>
                  <a:close/>
                  <a:moveTo>
                    <a:pt x="2412" y="628"/>
                  </a:moveTo>
                  <a:cubicBezTo>
                    <a:pt x="2411" y="628"/>
                    <a:pt x="2410" y="628"/>
                    <a:pt x="2410" y="629"/>
                  </a:cubicBezTo>
                  <a:cubicBezTo>
                    <a:pt x="2377" y="651"/>
                    <a:pt x="2830" y="1315"/>
                    <a:pt x="2830" y="1315"/>
                  </a:cubicBezTo>
                  <a:cubicBezTo>
                    <a:pt x="2830" y="1315"/>
                    <a:pt x="2978" y="1498"/>
                    <a:pt x="3119" y="1663"/>
                  </a:cubicBezTo>
                  <a:cubicBezTo>
                    <a:pt x="3149" y="1653"/>
                    <a:pt x="3177" y="1639"/>
                    <a:pt x="3206" y="1626"/>
                  </a:cubicBezTo>
                  <a:cubicBezTo>
                    <a:pt x="3089" y="1440"/>
                    <a:pt x="2948" y="1235"/>
                    <a:pt x="2948" y="1235"/>
                  </a:cubicBezTo>
                  <a:cubicBezTo>
                    <a:pt x="2948" y="1235"/>
                    <a:pt x="2461" y="628"/>
                    <a:pt x="2412" y="628"/>
                  </a:cubicBezTo>
                  <a:close/>
                  <a:moveTo>
                    <a:pt x="2087" y="687"/>
                  </a:moveTo>
                  <a:cubicBezTo>
                    <a:pt x="2078" y="690"/>
                    <a:pt x="2068" y="695"/>
                    <a:pt x="2060" y="700"/>
                  </a:cubicBezTo>
                  <a:cubicBezTo>
                    <a:pt x="2083" y="772"/>
                    <a:pt x="2154" y="923"/>
                    <a:pt x="2239" y="1070"/>
                  </a:cubicBezTo>
                  <a:cubicBezTo>
                    <a:pt x="2352" y="1266"/>
                    <a:pt x="2487" y="1450"/>
                    <a:pt x="2487" y="1450"/>
                  </a:cubicBezTo>
                  <a:cubicBezTo>
                    <a:pt x="2487" y="1450"/>
                    <a:pt x="2635" y="1625"/>
                    <a:pt x="2800" y="1783"/>
                  </a:cubicBezTo>
                  <a:cubicBezTo>
                    <a:pt x="2836" y="1773"/>
                    <a:pt x="2870" y="1760"/>
                    <a:pt x="2904" y="1747"/>
                  </a:cubicBezTo>
                  <a:cubicBezTo>
                    <a:pt x="2894" y="1737"/>
                    <a:pt x="2885" y="1727"/>
                    <a:pt x="2877" y="1718"/>
                  </a:cubicBezTo>
                  <a:cubicBezTo>
                    <a:pt x="2733" y="1547"/>
                    <a:pt x="2601" y="1366"/>
                    <a:pt x="2601" y="1366"/>
                  </a:cubicBezTo>
                  <a:cubicBezTo>
                    <a:pt x="2601" y="1366"/>
                    <a:pt x="2457" y="1198"/>
                    <a:pt x="2323" y="1016"/>
                  </a:cubicBezTo>
                  <a:cubicBezTo>
                    <a:pt x="2225" y="885"/>
                    <a:pt x="2135" y="745"/>
                    <a:pt x="2087" y="687"/>
                  </a:cubicBezTo>
                  <a:close/>
                  <a:moveTo>
                    <a:pt x="1704" y="848"/>
                  </a:moveTo>
                  <a:cubicBezTo>
                    <a:pt x="1684" y="855"/>
                    <a:pt x="1667" y="859"/>
                    <a:pt x="1647" y="866"/>
                  </a:cubicBezTo>
                  <a:cubicBezTo>
                    <a:pt x="1663" y="956"/>
                    <a:pt x="1690" y="1068"/>
                    <a:pt x="1731" y="1177"/>
                  </a:cubicBezTo>
                  <a:cubicBezTo>
                    <a:pt x="1818" y="1414"/>
                    <a:pt x="1964" y="1626"/>
                    <a:pt x="1964" y="1626"/>
                  </a:cubicBezTo>
                  <a:cubicBezTo>
                    <a:pt x="1964" y="1626"/>
                    <a:pt x="2088" y="1789"/>
                    <a:pt x="2259" y="1937"/>
                  </a:cubicBezTo>
                  <a:cubicBezTo>
                    <a:pt x="2297" y="1925"/>
                    <a:pt x="2339" y="1917"/>
                    <a:pt x="2380" y="1905"/>
                  </a:cubicBezTo>
                  <a:cubicBezTo>
                    <a:pt x="2209" y="1739"/>
                    <a:pt x="2080" y="1547"/>
                    <a:pt x="2080" y="1547"/>
                  </a:cubicBezTo>
                  <a:cubicBezTo>
                    <a:pt x="2080" y="1547"/>
                    <a:pt x="1929" y="1356"/>
                    <a:pt x="1822" y="1135"/>
                  </a:cubicBezTo>
                  <a:cubicBezTo>
                    <a:pt x="1772" y="1036"/>
                    <a:pt x="1732" y="930"/>
                    <a:pt x="1704" y="848"/>
                  </a:cubicBezTo>
                  <a:close/>
                  <a:moveTo>
                    <a:pt x="54" y="1113"/>
                  </a:moveTo>
                  <a:cubicBezTo>
                    <a:pt x="37" y="1114"/>
                    <a:pt x="21" y="1114"/>
                    <a:pt x="3" y="1115"/>
                  </a:cubicBezTo>
                  <a:cubicBezTo>
                    <a:pt x="0" y="1187"/>
                    <a:pt x="3" y="1286"/>
                    <a:pt x="19" y="1386"/>
                  </a:cubicBezTo>
                  <a:cubicBezTo>
                    <a:pt x="46" y="1571"/>
                    <a:pt x="114" y="1746"/>
                    <a:pt x="114" y="1746"/>
                  </a:cubicBezTo>
                  <a:cubicBezTo>
                    <a:pt x="114" y="1746"/>
                    <a:pt x="165" y="1856"/>
                    <a:pt x="245" y="1975"/>
                  </a:cubicBezTo>
                  <a:cubicBezTo>
                    <a:pt x="296" y="1989"/>
                    <a:pt x="345" y="2004"/>
                    <a:pt x="396" y="2014"/>
                  </a:cubicBezTo>
                  <a:cubicBezTo>
                    <a:pt x="394" y="2012"/>
                    <a:pt x="394" y="2011"/>
                    <a:pt x="393" y="2009"/>
                  </a:cubicBezTo>
                  <a:cubicBezTo>
                    <a:pt x="302" y="1856"/>
                    <a:pt x="243" y="1690"/>
                    <a:pt x="243" y="1690"/>
                  </a:cubicBezTo>
                  <a:cubicBezTo>
                    <a:pt x="243" y="1690"/>
                    <a:pt x="165" y="1534"/>
                    <a:pt x="115" y="1363"/>
                  </a:cubicBezTo>
                  <a:cubicBezTo>
                    <a:pt x="87" y="1272"/>
                    <a:pt x="68" y="1179"/>
                    <a:pt x="54" y="1113"/>
                  </a:cubicBezTo>
                  <a:close/>
                  <a:moveTo>
                    <a:pt x="602" y="1091"/>
                  </a:moveTo>
                  <a:cubicBezTo>
                    <a:pt x="584" y="1093"/>
                    <a:pt x="562" y="1094"/>
                    <a:pt x="542" y="1094"/>
                  </a:cubicBezTo>
                  <a:cubicBezTo>
                    <a:pt x="542" y="1169"/>
                    <a:pt x="548" y="1259"/>
                    <a:pt x="565" y="1350"/>
                  </a:cubicBezTo>
                  <a:cubicBezTo>
                    <a:pt x="601" y="1555"/>
                    <a:pt x="695" y="1745"/>
                    <a:pt x="695" y="1745"/>
                  </a:cubicBezTo>
                  <a:cubicBezTo>
                    <a:pt x="695" y="1745"/>
                    <a:pt x="800" y="1925"/>
                    <a:pt x="951" y="2072"/>
                  </a:cubicBezTo>
                  <a:cubicBezTo>
                    <a:pt x="954" y="2075"/>
                    <a:pt x="957" y="2076"/>
                    <a:pt x="958" y="2078"/>
                  </a:cubicBezTo>
                  <a:cubicBezTo>
                    <a:pt x="1004" y="2080"/>
                    <a:pt x="1048" y="2083"/>
                    <a:pt x="1092" y="2083"/>
                  </a:cubicBezTo>
                  <a:cubicBezTo>
                    <a:pt x="1070" y="2059"/>
                    <a:pt x="1049" y="2034"/>
                    <a:pt x="1028" y="2006"/>
                  </a:cubicBezTo>
                  <a:cubicBezTo>
                    <a:pt x="905" y="1854"/>
                    <a:pt x="821" y="1676"/>
                    <a:pt x="821" y="1676"/>
                  </a:cubicBezTo>
                  <a:cubicBezTo>
                    <a:pt x="821" y="1676"/>
                    <a:pt x="720" y="1508"/>
                    <a:pt x="662" y="1322"/>
                  </a:cubicBezTo>
                  <a:cubicBezTo>
                    <a:pt x="635" y="1242"/>
                    <a:pt x="616" y="1160"/>
                    <a:pt x="602" y="109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8640;p73">
              <a:extLst>
                <a:ext uri="{FF2B5EF4-FFF2-40B4-BE49-F238E27FC236}">
                  <a16:creationId xmlns:a16="http://schemas.microsoft.com/office/drawing/2014/main" id="{8289CEED-7919-7AD8-A80E-37012BB1BD80}"/>
                </a:ext>
              </a:extLst>
            </p:cNvPr>
            <p:cNvSpPr/>
            <p:nvPr/>
          </p:nvSpPr>
          <p:spPr>
            <a:xfrm>
              <a:off x="836500" y="4127050"/>
              <a:ext cx="131250" cy="58950"/>
            </a:xfrm>
            <a:custGeom>
              <a:avLst/>
              <a:gdLst/>
              <a:ahLst/>
              <a:cxnLst/>
              <a:rect l="l" t="t" r="r" b="b"/>
              <a:pathLst>
                <a:path w="5250" h="2358" extrusionOk="0">
                  <a:moveTo>
                    <a:pt x="797" y="0"/>
                  </a:moveTo>
                  <a:cubicBezTo>
                    <a:pt x="680" y="0"/>
                    <a:pt x="554" y="35"/>
                    <a:pt x="457" y="85"/>
                  </a:cubicBezTo>
                  <a:cubicBezTo>
                    <a:pt x="212" y="210"/>
                    <a:pt x="0" y="491"/>
                    <a:pt x="111" y="774"/>
                  </a:cubicBezTo>
                  <a:cubicBezTo>
                    <a:pt x="256" y="1148"/>
                    <a:pt x="645" y="1483"/>
                    <a:pt x="981" y="1678"/>
                  </a:cubicBezTo>
                  <a:cubicBezTo>
                    <a:pt x="1345" y="1891"/>
                    <a:pt x="1748" y="2035"/>
                    <a:pt x="2148" y="2159"/>
                  </a:cubicBezTo>
                  <a:cubicBezTo>
                    <a:pt x="2579" y="2290"/>
                    <a:pt x="3007" y="2358"/>
                    <a:pt x="3420" y="2358"/>
                  </a:cubicBezTo>
                  <a:cubicBezTo>
                    <a:pt x="3915" y="2358"/>
                    <a:pt x="4388" y="2260"/>
                    <a:pt x="4820" y="2056"/>
                  </a:cubicBezTo>
                  <a:cubicBezTo>
                    <a:pt x="5250" y="1854"/>
                    <a:pt x="4927" y="1627"/>
                    <a:pt x="4645" y="1527"/>
                  </a:cubicBezTo>
                  <a:cubicBezTo>
                    <a:pt x="4588" y="1507"/>
                    <a:pt x="4531" y="1491"/>
                    <a:pt x="4484" y="1483"/>
                  </a:cubicBezTo>
                  <a:cubicBezTo>
                    <a:pt x="4101" y="1414"/>
                    <a:pt x="3715" y="1424"/>
                    <a:pt x="3337" y="1322"/>
                  </a:cubicBezTo>
                  <a:cubicBezTo>
                    <a:pt x="2904" y="1205"/>
                    <a:pt x="2413" y="975"/>
                    <a:pt x="2022" y="738"/>
                  </a:cubicBezTo>
                  <a:cubicBezTo>
                    <a:pt x="1895" y="661"/>
                    <a:pt x="1659" y="381"/>
                    <a:pt x="1522" y="368"/>
                  </a:cubicBezTo>
                  <a:cubicBezTo>
                    <a:pt x="1518" y="368"/>
                    <a:pt x="1514" y="368"/>
                    <a:pt x="1510" y="368"/>
                  </a:cubicBezTo>
                  <a:cubicBezTo>
                    <a:pt x="1353" y="368"/>
                    <a:pt x="1115" y="641"/>
                    <a:pt x="1025" y="747"/>
                  </a:cubicBezTo>
                  <a:cubicBezTo>
                    <a:pt x="1044" y="552"/>
                    <a:pt x="1153" y="380"/>
                    <a:pt x="1260" y="216"/>
                  </a:cubicBezTo>
                  <a:cubicBezTo>
                    <a:pt x="1274" y="195"/>
                    <a:pt x="940" y="18"/>
                    <a:pt x="896" y="10"/>
                  </a:cubicBezTo>
                  <a:cubicBezTo>
                    <a:pt x="864" y="3"/>
                    <a:pt x="831" y="0"/>
                    <a:pt x="79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8641;p73">
              <a:extLst>
                <a:ext uri="{FF2B5EF4-FFF2-40B4-BE49-F238E27FC236}">
                  <a16:creationId xmlns:a16="http://schemas.microsoft.com/office/drawing/2014/main" id="{368953EE-4ABD-070D-AD39-BDB50C40301D}"/>
                </a:ext>
              </a:extLst>
            </p:cNvPr>
            <p:cNvSpPr/>
            <p:nvPr/>
          </p:nvSpPr>
          <p:spPr>
            <a:xfrm>
              <a:off x="836500" y="4127050"/>
              <a:ext cx="131250" cy="58950"/>
            </a:xfrm>
            <a:custGeom>
              <a:avLst/>
              <a:gdLst/>
              <a:ahLst/>
              <a:cxnLst/>
              <a:rect l="l" t="t" r="r" b="b"/>
              <a:pathLst>
                <a:path w="5250" h="2358" extrusionOk="0">
                  <a:moveTo>
                    <a:pt x="797" y="0"/>
                  </a:moveTo>
                  <a:cubicBezTo>
                    <a:pt x="680" y="0"/>
                    <a:pt x="554" y="35"/>
                    <a:pt x="457" y="85"/>
                  </a:cubicBezTo>
                  <a:cubicBezTo>
                    <a:pt x="212" y="210"/>
                    <a:pt x="0" y="491"/>
                    <a:pt x="111" y="774"/>
                  </a:cubicBezTo>
                  <a:cubicBezTo>
                    <a:pt x="256" y="1148"/>
                    <a:pt x="645" y="1483"/>
                    <a:pt x="981" y="1678"/>
                  </a:cubicBezTo>
                  <a:cubicBezTo>
                    <a:pt x="1345" y="1891"/>
                    <a:pt x="1748" y="2035"/>
                    <a:pt x="2148" y="2159"/>
                  </a:cubicBezTo>
                  <a:cubicBezTo>
                    <a:pt x="2579" y="2290"/>
                    <a:pt x="3007" y="2358"/>
                    <a:pt x="3420" y="2358"/>
                  </a:cubicBezTo>
                  <a:cubicBezTo>
                    <a:pt x="3915" y="2358"/>
                    <a:pt x="4388" y="2260"/>
                    <a:pt x="4820" y="2056"/>
                  </a:cubicBezTo>
                  <a:cubicBezTo>
                    <a:pt x="5250" y="1854"/>
                    <a:pt x="4927" y="1627"/>
                    <a:pt x="4645" y="1527"/>
                  </a:cubicBezTo>
                  <a:cubicBezTo>
                    <a:pt x="4588" y="1507"/>
                    <a:pt x="4531" y="1491"/>
                    <a:pt x="4484" y="1483"/>
                  </a:cubicBezTo>
                  <a:cubicBezTo>
                    <a:pt x="4101" y="1414"/>
                    <a:pt x="3715" y="1424"/>
                    <a:pt x="3337" y="1322"/>
                  </a:cubicBezTo>
                  <a:cubicBezTo>
                    <a:pt x="2904" y="1205"/>
                    <a:pt x="2413" y="975"/>
                    <a:pt x="2022" y="738"/>
                  </a:cubicBezTo>
                  <a:cubicBezTo>
                    <a:pt x="1895" y="661"/>
                    <a:pt x="1659" y="381"/>
                    <a:pt x="1522" y="368"/>
                  </a:cubicBezTo>
                  <a:cubicBezTo>
                    <a:pt x="1518" y="368"/>
                    <a:pt x="1514" y="368"/>
                    <a:pt x="1510" y="368"/>
                  </a:cubicBezTo>
                  <a:cubicBezTo>
                    <a:pt x="1353" y="368"/>
                    <a:pt x="1115" y="641"/>
                    <a:pt x="1025" y="747"/>
                  </a:cubicBezTo>
                  <a:cubicBezTo>
                    <a:pt x="1044" y="552"/>
                    <a:pt x="1153" y="380"/>
                    <a:pt x="1260" y="216"/>
                  </a:cubicBezTo>
                  <a:cubicBezTo>
                    <a:pt x="1274" y="195"/>
                    <a:pt x="940" y="18"/>
                    <a:pt x="896" y="10"/>
                  </a:cubicBezTo>
                  <a:cubicBezTo>
                    <a:pt x="864" y="3"/>
                    <a:pt x="831" y="0"/>
                    <a:pt x="797" y="0"/>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8642;p73">
              <a:extLst>
                <a:ext uri="{FF2B5EF4-FFF2-40B4-BE49-F238E27FC236}">
                  <a16:creationId xmlns:a16="http://schemas.microsoft.com/office/drawing/2014/main" id="{CA2C0C5A-8793-01D5-2BEA-4C9AC9276565}"/>
                </a:ext>
              </a:extLst>
            </p:cNvPr>
            <p:cNvSpPr/>
            <p:nvPr/>
          </p:nvSpPr>
          <p:spPr>
            <a:xfrm>
              <a:off x="837700" y="4130875"/>
              <a:ext cx="126000" cy="55125"/>
            </a:xfrm>
            <a:custGeom>
              <a:avLst/>
              <a:gdLst/>
              <a:ahLst/>
              <a:cxnLst/>
              <a:rect l="l" t="t" r="r" b="b"/>
              <a:pathLst>
                <a:path w="5040" h="2205" extrusionOk="0">
                  <a:moveTo>
                    <a:pt x="1128" y="0"/>
                  </a:moveTo>
                  <a:cubicBezTo>
                    <a:pt x="1092" y="77"/>
                    <a:pt x="1067" y="157"/>
                    <a:pt x="1060" y="242"/>
                  </a:cubicBezTo>
                  <a:cubicBezTo>
                    <a:pt x="1090" y="207"/>
                    <a:pt x="1135" y="153"/>
                    <a:pt x="1189" y="97"/>
                  </a:cubicBezTo>
                  <a:cubicBezTo>
                    <a:pt x="1198" y="86"/>
                    <a:pt x="1205" y="74"/>
                    <a:pt x="1212" y="61"/>
                  </a:cubicBezTo>
                  <a:cubicBezTo>
                    <a:pt x="1216" y="56"/>
                    <a:pt x="1181" y="29"/>
                    <a:pt x="1128" y="0"/>
                  </a:cubicBezTo>
                  <a:close/>
                  <a:moveTo>
                    <a:pt x="122" y="187"/>
                  </a:moveTo>
                  <a:cubicBezTo>
                    <a:pt x="38" y="315"/>
                    <a:pt x="1" y="466"/>
                    <a:pt x="60" y="621"/>
                  </a:cubicBezTo>
                  <a:cubicBezTo>
                    <a:pt x="207" y="995"/>
                    <a:pt x="594" y="1330"/>
                    <a:pt x="932" y="1525"/>
                  </a:cubicBezTo>
                  <a:cubicBezTo>
                    <a:pt x="1296" y="1738"/>
                    <a:pt x="1697" y="1882"/>
                    <a:pt x="2099" y="2006"/>
                  </a:cubicBezTo>
                  <a:cubicBezTo>
                    <a:pt x="2530" y="2137"/>
                    <a:pt x="2958" y="2205"/>
                    <a:pt x="3371" y="2205"/>
                  </a:cubicBezTo>
                  <a:cubicBezTo>
                    <a:pt x="3865" y="2205"/>
                    <a:pt x="4339" y="2107"/>
                    <a:pt x="4771" y="1903"/>
                  </a:cubicBezTo>
                  <a:cubicBezTo>
                    <a:pt x="5040" y="1777"/>
                    <a:pt x="5014" y="1640"/>
                    <a:pt x="4890" y="1532"/>
                  </a:cubicBezTo>
                  <a:lnTo>
                    <a:pt x="4890" y="1532"/>
                  </a:lnTo>
                  <a:cubicBezTo>
                    <a:pt x="4877" y="1539"/>
                    <a:pt x="4867" y="1545"/>
                    <a:pt x="4853" y="1552"/>
                  </a:cubicBezTo>
                  <a:cubicBezTo>
                    <a:pt x="4420" y="1755"/>
                    <a:pt x="3947" y="1853"/>
                    <a:pt x="3452" y="1853"/>
                  </a:cubicBezTo>
                  <a:cubicBezTo>
                    <a:pt x="3039" y="1853"/>
                    <a:pt x="2611" y="1784"/>
                    <a:pt x="2180" y="1653"/>
                  </a:cubicBezTo>
                  <a:cubicBezTo>
                    <a:pt x="1780" y="1530"/>
                    <a:pt x="1377" y="1387"/>
                    <a:pt x="1013" y="1173"/>
                  </a:cubicBezTo>
                  <a:cubicBezTo>
                    <a:pt x="677" y="977"/>
                    <a:pt x="287" y="642"/>
                    <a:pt x="143" y="269"/>
                  </a:cubicBezTo>
                  <a:cubicBezTo>
                    <a:pt x="132" y="242"/>
                    <a:pt x="127" y="214"/>
                    <a:pt x="122" y="187"/>
                  </a:cubicBezTo>
                  <a:close/>
                </a:path>
              </a:pathLst>
            </a:custGeom>
            <a:solidFill>
              <a:srgbClr val="DB7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8643;p73">
              <a:extLst>
                <a:ext uri="{FF2B5EF4-FFF2-40B4-BE49-F238E27FC236}">
                  <a16:creationId xmlns:a16="http://schemas.microsoft.com/office/drawing/2014/main" id="{A29E17BF-5384-68AA-EB5F-AF143FC9296F}"/>
                </a:ext>
              </a:extLst>
            </p:cNvPr>
            <p:cNvSpPr/>
            <p:nvPr/>
          </p:nvSpPr>
          <p:spPr>
            <a:xfrm>
              <a:off x="842675" y="4129875"/>
              <a:ext cx="102050" cy="56000"/>
            </a:xfrm>
            <a:custGeom>
              <a:avLst/>
              <a:gdLst/>
              <a:ahLst/>
              <a:cxnLst/>
              <a:rect l="l" t="t" r="r" b="b"/>
              <a:pathLst>
                <a:path w="4082" h="2240" extrusionOk="0">
                  <a:moveTo>
                    <a:pt x="892" y="0"/>
                  </a:moveTo>
                  <a:cubicBezTo>
                    <a:pt x="602" y="140"/>
                    <a:pt x="391" y="361"/>
                    <a:pt x="391" y="361"/>
                  </a:cubicBezTo>
                  <a:cubicBezTo>
                    <a:pt x="391" y="361"/>
                    <a:pt x="335" y="420"/>
                    <a:pt x="260" y="520"/>
                  </a:cubicBezTo>
                  <a:cubicBezTo>
                    <a:pt x="186" y="618"/>
                    <a:pt x="99" y="758"/>
                    <a:pt x="25" y="903"/>
                  </a:cubicBezTo>
                  <a:cubicBezTo>
                    <a:pt x="17" y="919"/>
                    <a:pt x="9" y="937"/>
                    <a:pt x="1" y="954"/>
                  </a:cubicBezTo>
                  <a:cubicBezTo>
                    <a:pt x="7" y="960"/>
                    <a:pt x="9" y="966"/>
                    <a:pt x="15" y="971"/>
                  </a:cubicBezTo>
                  <a:cubicBezTo>
                    <a:pt x="45" y="946"/>
                    <a:pt x="101" y="910"/>
                    <a:pt x="163" y="872"/>
                  </a:cubicBezTo>
                  <a:cubicBezTo>
                    <a:pt x="316" y="634"/>
                    <a:pt x="495" y="454"/>
                    <a:pt x="495" y="454"/>
                  </a:cubicBezTo>
                  <a:cubicBezTo>
                    <a:pt x="495" y="454"/>
                    <a:pt x="701" y="214"/>
                    <a:pt x="985" y="63"/>
                  </a:cubicBezTo>
                  <a:cubicBezTo>
                    <a:pt x="990" y="62"/>
                    <a:pt x="993" y="60"/>
                    <a:pt x="997" y="57"/>
                  </a:cubicBezTo>
                  <a:cubicBezTo>
                    <a:pt x="962" y="36"/>
                    <a:pt x="928" y="19"/>
                    <a:pt x="892" y="0"/>
                  </a:cubicBezTo>
                  <a:close/>
                  <a:moveTo>
                    <a:pt x="1712" y="689"/>
                  </a:moveTo>
                  <a:cubicBezTo>
                    <a:pt x="1664" y="689"/>
                    <a:pt x="1138" y="1254"/>
                    <a:pt x="1138" y="1254"/>
                  </a:cubicBezTo>
                  <a:cubicBezTo>
                    <a:pt x="1138" y="1254"/>
                    <a:pt x="983" y="1449"/>
                    <a:pt x="851" y="1627"/>
                  </a:cubicBezTo>
                  <a:cubicBezTo>
                    <a:pt x="879" y="1643"/>
                    <a:pt x="906" y="1657"/>
                    <a:pt x="935" y="1672"/>
                  </a:cubicBezTo>
                  <a:cubicBezTo>
                    <a:pt x="1086" y="1516"/>
                    <a:pt x="1246" y="1344"/>
                    <a:pt x="1246" y="1344"/>
                  </a:cubicBezTo>
                  <a:cubicBezTo>
                    <a:pt x="1246" y="1344"/>
                    <a:pt x="1745" y="714"/>
                    <a:pt x="1715" y="689"/>
                  </a:cubicBezTo>
                  <a:cubicBezTo>
                    <a:pt x="1714" y="689"/>
                    <a:pt x="1713" y="689"/>
                    <a:pt x="1712" y="689"/>
                  </a:cubicBezTo>
                  <a:close/>
                  <a:moveTo>
                    <a:pt x="2032" y="772"/>
                  </a:moveTo>
                  <a:cubicBezTo>
                    <a:pt x="1981" y="829"/>
                    <a:pt x="1880" y="958"/>
                    <a:pt x="1773" y="1082"/>
                  </a:cubicBezTo>
                  <a:cubicBezTo>
                    <a:pt x="1629" y="1253"/>
                    <a:pt x="1473" y="1412"/>
                    <a:pt x="1473" y="1412"/>
                  </a:cubicBezTo>
                  <a:cubicBezTo>
                    <a:pt x="1473" y="1412"/>
                    <a:pt x="1330" y="1583"/>
                    <a:pt x="1171" y="1743"/>
                  </a:cubicBezTo>
                  <a:cubicBezTo>
                    <a:pt x="1162" y="1751"/>
                    <a:pt x="1154" y="1763"/>
                    <a:pt x="1143" y="1771"/>
                  </a:cubicBezTo>
                  <a:cubicBezTo>
                    <a:pt x="1177" y="1784"/>
                    <a:pt x="1209" y="1800"/>
                    <a:pt x="1242" y="1812"/>
                  </a:cubicBezTo>
                  <a:cubicBezTo>
                    <a:pt x="1420" y="1667"/>
                    <a:pt x="1581" y="1502"/>
                    <a:pt x="1581" y="1502"/>
                  </a:cubicBezTo>
                  <a:cubicBezTo>
                    <a:pt x="1581" y="1502"/>
                    <a:pt x="1729" y="1330"/>
                    <a:pt x="1854" y="1142"/>
                  </a:cubicBezTo>
                  <a:cubicBezTo>
                    <a:pt x="1950" y="1003"/>
                    <a:pt x="2031" y="857"/>
                    <a:pt x="2059" y="786"/>
                  </a:cubicBezTo>
                  <a:cubicBezTo>
                    <a:pt x="2051" y="780"/>
                    <a:pt x="2042" y="776"/>
                    <a:pt x="2032" y="772"/>
                  </a:cubicBezTo>
                  <a:close/>
                  <a:moveTo>
                    <a:pt x="2407" y="956"/>
                  </a:moveTo>
                  <a:cubicBezTo>
                    <a:pt x="2371" y="1038"/>
                    <a:pt x="2324" y="1139"/>
                    <a:pt x="2267" y="1233"/>
                  </a:cubicBezTo>
                  <a:cubicBezTo>
                    <a:pt x="2145" y="1445"/>
                    <a:pt x="1981" y="1625"/>
                    <a:pt x="1981" y="1625"/>
                  </a:cubicBezTo>
                  <a:cubicBezTo>
                    <a:pt x="1981" y="1625"/>
                    <a:pt x="1839" y="1808"/>
                    <a:pt x="1655" y="1963"/>
                  </a:cubicBezTo>
                  <a:cubicBezTo>
                    <a:pt x="1695" y="1978"/>
                    <a:pt x="1735" y="1990"/>
                    <a:pt x="1775" y="2002"/>
                  </a:cubicBezTo>
                  <a:cubicBezTo>
                    <a:pt x="1955" y="1867"/>
                    <a:pt x="2091" y="1714"/>
                    <a:pt x="2091" y="1714"/>
                  </a:cubicBezTo>
                  <a:cubicBezTo>
                    <a:pt x="2091" y="1714"/>
                    <a:pt x="2253" y="1515"/>
                    <a:pt x="2357" y="1282"/>
                  </a:cubicBezTo>
                  <a:cubicBezTo>
                    <a:pt x="2404" y="1176"/>
                    <a:pt x="2439" y="1068"/>
                    <a:pt x="2462" y="980"/>
                  </a:cubicBezTo>
                  <a:cubicBezTo>
                    <a:pt x="2442" y="973"/>
                    <a:pt x="2424" y="966"/>
                    <a:pt x="2407" y="956"/>
                  </a:cubicBezTo>
                  <a:close/>
                  <a:moveTo>
                    <a:pt x="4032" y="1341"/>
                  </a:moveTo>
                  <a:cubicBezTo>
                    <a:pt x="4014" y="1407"/>
                    <a:pt x="3988" y="1498"/>
                    <a:pt x="3952" y="1585"/>
                  </a:cubicBezTo>
                  <a:cubicBezTo>
                    <a:pt x="3890" y="1751"/>
                    <a:pt x="3802" y="1902"/>
                    <a:pt x="3802" y="1902"/>
                  </a:cubicBezTo>
                  <a:cubicBezTo>
                    <a:pt x="3802" y="1902"/>
                    <a:pt x="3730" y="2063"/>
                    <a:pt x="3631" y="2208"/>
                  </a:cubicBezTo>
                  <a:cubicBezTo>
                    <a:pt x="3629" y="2211"/>
                    <a:pt x="3629" y="2212"/>
                    <a:pt x="3626" y="2214"/>
                  </a:cubicBezTo>
                  <a:cubicBezTo>
                    <a:pt x="3679" y="2208"/>
                    <a:pt x="3729" y="2197"/>
                    <a:pt x="3780" y="2187"/>
                  </a:cubicBezTo>
                  <a:cubicBezTo>
                    <a:pt x="3868" y="2076"/>
                    <a:pt x="3928" y="1969"/>
                    <a:pt x="3928" y="1969"/>
                  </a:cubicBezTo>
                  <a:cubicBezTo>
                    <a:pt x="3928" y="1969"/>
                    <a:pt x="4008" y="1800"/>
                    <a:pt x="4046" y="1616"/>
                  </a:cubicBezTo>
                  <a:cubicBezTo>
                    <a:pt x="4071" y="1519"/>
                    <a:pt x="4081" y="1418"/>
                    <a:pt x="4082" y="1347"/>
                  </a:cubicBezTo>
                  <a:cubicBezTo>
                    <a:pt x="4066" y="1346"/>
                    <a:pt x="4049" y="1343"/>
                    <a:pt x="4032" y="1341"/>
                  </a:cubicBezTo>
                  <a:close/>
                  <a:moveTo>
                    <a:pt x="3487" y="1280"/>
                  </a:moveTo>
                  <a:cubicBezTo>
                    <a:pt x="3468" y="1347"/>
                    <a:pt x="3444" y="1430"/>
                    <a:pt x="3412" y="1508"/>
                  </a:cubicBezTo>
                  <a:cubicBezTo>
                    <a:pt x="3339" y="1691"/>
                    <a:pt x="3226" y="1849"/>
                    <a:pt x="3226" y="1849"/>
                  </a:cubicBezTo>
                  <a:cubicBezTo>
                    <a:pt x="3226" y="1849"/>
                    <a:pt x="3131" y="2019"/>
                    <a:pt x="2999" y="2164"/>
                  </a:cubicBezTo>
                  <a:cubicBezTo>
                    <a:pt x="2977" y="2190"/>
                    <a:pt x="2953" y="2212"/>
                    <a:pt x="2929" y="2235"/>
                  </a:cubicBezTo>
                  <a:cubicBezTo>
                    <a:pt x="2975" y="2237"/>
                    <a:pt x="3019" y="2237"/>
                    <a:pt x="3063" y="2239"/>
                  </a:cubicBezTo>
                  <a:cubicBezTo>
                    <a:pt x="3064" y="2235"/>
                    <a:pt x="3068" y="2234"/>
                    <a:pt x="3070" y="2232"/>
                  </a:cubicBezTo>
                  <a:cubicBezTo>
                    <a:pt x="3231" y="2099"/>
                    <a:pt x="3347" y="1923"/>
                    <a:pt x="3347" y="1923"/>
                  </a:cubicBezTo>
                  <a:cubicBezTo>
                    <a:pt x="3347" y="1923"/>
                    <a:pt x="3454" y="1743"/>
                    <a:pt x="3505" y="1542"/>
                  </a:cubicBezTo>
                  <a:cubicBezTo>
                    <a:pt x="3531" y="1451"/>
                    <a:pt x="3541" y="1363"/>
                    <a:pt x="3547" y="1287"/>
                  </a:cubicBezTo>
                  <a:cubicBezTo>
                    <a:pt x="3527" y="1286"/>
                    <a:pt x="3505" y="1282"/>
                    <a:pt x="3487" y="128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8644;p73">
              <a:extLst>
                <a:ext uri="{FF2B5EF4-FFF2-40B4-BE49-F238E27FC236}">
                  <a16:creationId xmlns:a16="http://schemas.microsoft.com/office/drawing/2014/main" id="{E2F2CDDF-8275-217A-2C9E-054345E2C0FB}"/>
                </a:ext>
              </a:extLst>
            </p:cNvPr>
            <p:cNvSpPr/>
            <p:nvPr/>
          </p:nvSpPr>
          <p:spPr>
            <a:xfrm>
              <a:off x="540700" y="4271075"/>
              <a:ext cx="136025" cy="90500"/>
            </a:xfrm>
            <a:custGeom>
              <a:avLst/>
              <a:gdLst/>
              <a:ahLst/>
              <a:cxnLst/>
              <a:rect l="l" t="t" r="r" b="b"/>
              <a:pathLst>
                <a:path w="5441" h="3620" extrusionOk="0">
                  <a:moveTo>
                    <a:pt x="1457" y="1"/>
                  </a:moveTo>
                  <a:cubicBezTo>
                    <a:pt x="1457" y="1"/>
                    <a:pt x="1" y="372"/>
                    <a:pt x="1162" y="2171"/>
                  </a:cubicBezTo>
                  <a:cubicBezTo>
                    <a:pt x="2097" y="3619"/>
                    <a:pt x="2729" y="3413"/>
                    <a:pt x="3212" y="3380"/>
                  </a:cubicBezTo>
                  <a:cubicBezTo>
                    <a:pt x="4090" y="3320"/>
                    <a:pt x="5440" y="2658"/>
                    <a:pt x="5441" y="1453"/>
                  </a:cubicBezTo>
                  <a:cubicBezTo>
                    <a:pt x="5441" y="248"/>
                    <a:pt x="3275" y="3"/>
                    <a:pt x="145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8645;p73">
              <a:extLst>
                <a:ext uri="{FF2B5EF4-FFF2-40B4-BE49-F238E27FC236}">
                  <a16:creationId xmlns:a16="http://schemas.microsoft.com/office/drawing/2014/main" id="{1FE580FE-1EAF-C66C-90DF-9E1FFB07247C}"/>
                </a:ext>
              </a:extLst>
            </p:cNvPr>
            <p:cNvSpPr/>
            <p:nvPr/>
          </p:nvSpPr>
          <p:spPr>
            <a:xfrm>
              <a:off x="852550" y="4249825"/>
              <a:ext cx="146875" cy="111125"/>
            </a:xfrm>
            <a:custGeom>
              <a:avLst/>
              <a:gdLst/>
              <a:ahLst/>
              <a:cxnLst/>
              <a:rect l="l" t="t" r="r" b="b"/>
              <a:pathLst>
                <a:path w="5875" h="4445" extrusionOk="0">
                  <a:moveTo>
                    <a:pt x="1202" y="1369"/>
                  </a:moveTo>
                  <a:cubicBezTo>
                    <a:pt x="1202" y="1369"/>
                    <a:pt x="0" y="2295"/>
                    <a:pt x="1750" y="3485"/>
                  </a:cubicBezTo>
                  <a:cubicBezTo>
                    <a:pt x="3159" y="4445"/>
                    <a:pt x="3663" y="4002"/>
                    <a:pt x="4096" y="3779"/>
                  </a:cubicBezTo>
                  <a:cubicBezTo>
                    <a:pt x="4883" y="3373"/>
                    <a:pt x="5875" y="2224"/>
                    <a:pt x="5421" y="1113"/>
                  </a:cubicBezTo>
                  <a:cubicBezTo>
                    <a:pt x="4967" y="1"/>
                    <a:pt x="2876" y="644"/>
                    <a:pt x="1202" y="136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8646;p73">
              <a:extLst>
                <a:ext uri="{FF2B5EF4-FFF2-40B4-BE49-F238E27FC236}">
                  <a16:creationId xmlns:a16="http://schemas.microsoft.com/office/drawing/2014/main" id="{3DE8E09D-879C-BE3E-2A2C-9D373003E140}"/>
                </a:ext>
              </a:extLst>
            </p:cNvPr>
            <p:cNvSpPr/>
            <p:nvPr/>
          </p:nvSpPr>
          <p:spPr>
            <a:xfrm>
              <a:off x="714600" y="4340850"/>
              <a:ext cx="129525" cy="39950"/>
            </a:xfrm>
            <a:custGeom>
              <a:avLst/>
              <a:gdLst/>
              <a:ahLst/>
              <a:cxnLst/>
              <a:rect l="l" t="t" r="r" b="b"/>
              <a:pathLst>
                <a:path w="5181" h="1598" extrusionOk="0">
                  <a:moveTo>
                    <a:pt x="3812" y="0"/>
                  </a:moveTo>
                  <a:cubicBezTo>
                    <a:pt x="3704" y="0"/>
                    <a:pt x="3595" y="20"/>
                    <a:pt x="3490" y="62"/>
                  </a:cubicBezTo>
                  <a:cubicBezTo>
                    <a:pt x="3363" y="108"/>
                    <a:pt x="3242" y="219"/>
                    <a:pt x="3184" y="284"/>
                  </a:cubicBezTo>
                  <a:cubicBezTo>
                    <a:pt x="3120" y="354"/>
                    <a:pt x="3090" y="371"/>
                    <a:pt x="3077" y="371"/>
                  </a:cubicBezTo>
                  <a:cubicBezTo>
                    <a:pt x="3072" y="373"/>
                    <a:pt x="3066" y="373"/>
                    <a:pt x="3058" y="373"/>
                  </a:cubicBezTo>
                  <a:cubicBezTo>
                    <a:pt x="3020" y="373"/>
                    <a:pt x="2952" y="358"/>
                    <a:pt x="2898" y="334"/>
                  </a:cubicBezTo>
                  <a:cubicBezTo>
                    <a:pt x="2832" y="307"/>
                    <a:pt x="2787" y="284"/>
                    <a:pt x="2787" y="284"/>
                  </a:cubicBezTo>
                  <a:cubicBezTo>
                    <a:pt x="2787" y="284"/>
                    <a:pt x="2740" y="264"/>
                    <a:pt x="2654" y="230"/>
                  </a:cubicBezTo>
                  <a:cubicBezTo>
                    <a:pt x="2566" y="199"/>
                    <a:pt x="2441" y="149"/>
                    <a:pt x="2278" y="101"/>
                  </a:cubicBezTo>
                  <a:cubicBezTo>
                    <a:pt x="2116" y="55"/>
                    <a:pt x="1917" y="7"/>
                    <a:pt x="1689" y="7"/>
                  </a:cubicBezTo>
                  <a:cubicBezTo>
                    <a:pt x="1682" y="7"/>
                    <a:pt x="1674" y="6"/>
                    <a:pt x="1667" y="6"/>
                  </a:cubicBezTo>
                  <a:cubicBezTo>
                    <a:pt x="1446" y="6"/>
                    <a:pt x="1204" y="67"/>
                    <a:pt x="1004" y="180"/>
                  </a:cubicBezTo>
                  <a:cubicBezTo>
                    <a:pt x="586" y="415"/>
                    <a:pt x="334" y="795"/>
                    <a:pt x="186" y="1077"/>
                  </a:cubicBezTo>
                  <a:cubicBezTo>
                    <a:pt x="39" y="1368"/>
                    <a:pt x="1" y="1581"/>
                    <a:pt x="35" y="1594"/>
                  </a:cubicBezTo>
                  <a:cubicBezTo>
                    <a:pt x="36" y="1594"/>
                    <a:pt x="38" y="1595"/>
                    <a:pt x="39" y="1595"/>
                  </a:cubicBezTo>
                  <a:cubicBezTo>
                    <a:pt x="79" y="1595"/>
                    <a:pt x="182" y="1420"/>
                    <a:pt x="365" y="1194"/>
                  </a:cubicBezTo>
                  <a:cubicBezTo>
                    <a:pt x="555" y="962"/>
                    <a:pt x="839" y="664"/>
                    <a:pt x="1175" y="532"/>
                  </a:cubicBezTo>
                  <a:cubicBezTo>
                    <a:pt x="1300" y="479"/>
                    <a:pt x="1427" y="458"/>
                    <a:pt x="1551" y="458"/>
                  </a:cubicBezTo>
                  <a:cubicBezTo>
                    <a:pt x="1755" y="458"/>
                    <a:pt x="1952" y="515"/>
                    <a:pt x="2118" y="582"/>
                  </a:cubicBezTo>
                  <a:cubicBezTo>
                    <a:pt x="2250" y="633"/>
                    <a:pt x="2362" y="686"/>
                    <a:pt x="2441" y="726"/>
                  </a:cubicBezTo>
                  <a:cubicBezTo>
                    <a:pt x="2522" y="764"/>
                    <a:pt x="2569" y="788"/>
                    <a:pt x="2569" y="788"/>
                  </a:cubicBezTo>
                  <a:cubicBezTo>
                    <a:pt x="2569" y="788"/>
                    <a:pt x="2619" y="810"/>
                    <a:pt x="2725" y="842"/>
                  </a:cubicBezTo>
                  <a:cubicBezTo>
                    <a:pt x="2778" y="859"/>
                    <a:pt x="2848" y="878"/>
                    <a:pt x="2939" y="888"/>
                  </a:cubicBezTo>
                  <a:cubicBezTo>
                    <a:pt x="2962" y="890"/>
                    <a:pt x="2988" y="892"/>
                    <a:pt x="3015" y="892"/>
                  </a:cubicBezTo>
                  <a:cubicBezTo>
                    <a:pt x="3093" y="892"/>
                    <a:pt x="3186" y="879"/>
                    <a:pt x="3281" y="835"/>
                  </a:cubicBezTo>
                  <a:cubicBezTo>
                    <a:pt x="3413" y="775"/>
                    <a:pt x="3501" y="664"/>
                    <a:pt x="3551" y="600"/>
                  </a:cubicBezTo>
                  <a:cubicBezTo>
                    <a:pt x="3607" y="532"/>
                    <a:pt x="3625" y="508"/>
                    <a:pt x="3679" y="476"/>
                  </a:cubicBezTo>
                  <a:cubicBezTo>
                    <a:pt x="3732" y="444"/>
                    <a:pt x="3807" y="426"/>
                    <a:pt x="3888" y="426"/>
                  </a:cubicBezTo>
                  <a:cubicBezTo>
                    <a:pt x="3955" y="426"/>
                    <a:pt x="4027" y="438"/>
                    <a:pt x="4093" y="464"/>
                  </a:cubicBezTo>
                  <a:cubicBezTo>
                    <a:pt x="4243" y="519"/>
                    <a:pt x="4385" y="640"/>
                    <a:pt x="4500" y="777"/>
                  </a:cubicBezTo>
                  <a:cubicBezTo>
                    <a:pt x="4617" y="912"/>
                    <a:pt x="4711" y="1066"/>
                    <a:pt x="4798" y="1195"/>
                  </a:cubicBezTo>
                  <a:cubicBezTo>
                    <a:pt x="4956" y="1442"/>
                    <a:pt x="5098" y="1598"/>
                    <a:pt x="5143" y="1598"/>
                  </a:cubicBezTo>
                  <a:cubicBezTo>
                    <a:pt x="5146" y="1598"/>
                    <a:pt x="5149" y="1597"/>
                    <a:pt x="5151" y="1595"/>
                  </a:cubicBezTo>
                  <a:cubicBezTo>
                    <a:pt x="5181" y="1572"/>
                    <a:pt x="5097" y="1389"/>
                    <a:pt x="4986" y="1098"/>
                  </a:cubicBezTo>
                  <a:cubicBezTo>
                    <a:pt x="4929" y="953"/>
                    <a:pt x="4861" y="778"/>
                    <a:pt x="4750" y="599"/>
                  </a:cubicBezTo>
                  <a:cubicBezTo>
                    <a:pt x="4641" y="421"/>
                    <a:pt x="4485" y="233"/>
                    <a:pt x="4257" y="112"/>
                  </a:cubicBezTo>
                  <a:cubicBezTo>
                    <a:pt x="4121" y="41"/>
                    <a:pt x="3968" y="0"/>
                    <a:pt x="38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8647;p73">
              <a:extLst>
                <a:ext uri="{FF2B5EF4-FFF2-40B4-BE49-F238E27FC236}">
                  <a16:creationId xmlns:a16="http://schemas.microsoft.com/office/drawing/2014/main" id="{508BA5E7-F91A-A491-E4CC-6FF178546FAB}"/>
                </a:ext>
              </a:extLst>
            </p:cNvPr>
            <p:cNvSpPr/>
            <p:nvPr/>
          </p:nvSpPr>
          <p:spPr>
            <a:xfrm>
              <a:off x="761275" y="4368950"/>
              <a:ext cx="42050" cy="15475"/>
            </a:xfrm>
            <a:custGeom>
              <a:avLst/>
              <a:gdLst/>
              <a:ahLst/>
              <a:cxnLst/>
              <a:rect l="l" t="t" r="r" b="b"/>
              <a:pathLst>
                <a:path w="1682" h="619" extrusionOk="0">
                  <a:moveTo>
                    <a:pt x="916" y="0"/>
                  </a:moveTo>
                  <a:cubicBezTo>
                    <a:pt x="911" y="0"/>
                    <a:pt x="907" y="0"/>
                    <a:pt x="903" y="0"/>
                  </a:cubicBezTo>
                  <a:cubicBezTo>
                    <a:pt x="809" y="2"/>
                    <a:pt x="746" y="13"/>
                    <a:pt x="746" y="13"/>
                  </a:cubicBezTo>
                  <a:cubicBezTo>
                    <a:pt x="746" y="13"/>
                    <a:pt x="683" y="23"/>
                    <a:pt x="595" y="57"/>
                  </a:cubicBezTo>
                  <a:cubicBezTo>
                    <a:pt x="508" y="88"/>
                    <a:pt x="396" y="148"/>
                    <a:pt x="299" y="226"/>
                  </a:cubicBezTo>
                  <a:cubicBezTo>
                    <a:pt x="100" y="379"/>
                    <a:pt x="0" y="611"/>
                    <a:pt x="20" y="618"/>
                  </a:cubicBezTo>
                  <a:cubicBezTo>
                    <a:pt x="20" y="618"/>
                    <a:pt x="21" y="618"/>
                    <a:pt x="21" y="618"/>
                  </a:cubicBezTo>
                  <a:cubicBezTo>
                    <a:pt x="41" y="618"/>
                    <a:pt x="166" y="423"/>
                    <a:pt x="359" y="306"/>
                  </a:cubicBezTo>
                  <a:cubicBezTo>
                    <a:pt x="453" y="245"/>
                    <a:pt x="555" y="202"/>
                    <a:pt x="636" y="179"/>
                  </a:cubicBezTo>
                  <a:cubicBezTo>
                    <a:pt x="716" y="157"/>
                    <a:pt x="770" y="151"/>
                    <a:pt x="770" y="151"/>
                  </a:cubicBezTo>
                  <a:cubicBezTo>
                    <a:pt x="770" y="151"/>
                    <a:pt x="824" y="137"/>
                    <a:pt x="908" y="130"/>
                  </a:cubicBezTo>
                  <a:cubicBezTo>
                    <a:pt x="939" y="127"/>
                    <a:pt x="973" y="126"/>
                    <a:pt x="1009" y="126"/>
                  </a:cubicBezTo>
                  <a:cubicBezTo>
                    <a:pt x="1073" y="126"/>
                    <a:pt x="1145" y="130"/>
                    <a:pt x="1217" y="141"/>
                  </a:cubicBezTo>
                  <a:cubicBezTo>
                    <a:pt x="1422" y="168"/>
                    <a:pt x="1620" y="239"/>
                    <a:pt x="1666" y="239"/>
                  </a:cubicBezTo>
                  <a:cubicBezTo>
                    <a:pt x="1671" y="239"/>
                    <a:pt x="1674" y="238"/>
                    <a:pt x="1676" y="236"/>
                  </a:cubicBezTo>
                  <a:cubicBezTo>
                    <a:pt x="1681" y="221"/>
                    <a:pt x="1473" y="100"/>
                    <a:pt x="1237" y="43"/>
                  </a:cubicBezTo>
                  <a:cubicBezTo>
                    <a:pt x="1126" y="14"/>
                    <a:pt x="1008" y="0"/>
                    <a:pt x="9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8648;p73">
              <a:extLst>
                <a:ext uri="{FF2B5EF4-FFF2-40B4-BE49-F238E27FC236}">
                  <a16:creationId xmlns:a16="http://schemas.microsoft.com/office/drawing/2014/main" id="{8C3F8D43-32E3-7994-0DFC-CE35DA3B67B9}"/>
                </a:ext>
              </a:extLst>
            </p:cNvPr>
            <p:cNvSpPr/>
            <p:nvPr/>
          </p:nvSpPr>
          <p:spPr>
            <a:xfrm>
              <a:off x="848025" y="4372925"/>
              <a:ext cx="6050" cy="14600"/>
            </a:xfrm>
            <a:custGeom>
              <a:avLst/>
              <a:gdLst/>
              <a:ahLst/>
              <a:cxnLst/>
              <a:rect l="l" t="t" r="r" b="b"/>
              <a:pathLst>
                <a:path w="242" h="584" extrusionOk="0">
                  <a:moveTo>
                    <a:pt x="22" y="0"/>
                  </a:moveTo>
                  <a:cubicBezTo>
                    <a:pt x="16" y="0"/>
                    <a:pt x="12" y="2"/>
                    <a:pt x="10" y="5"/>
                  </a:cubicBezTo>
                  <a:cubicBezTo>
                    <a:pt x="0" y="20"/>
                    <a:pt x="57" y="79"/>
                    <a:pt x="80" y="150"/>
                  </a:cubicBezTo>
                  <a:cubicBezTo>
                    <a:pt x="107" y="221"/>
                    <a:pt x="100" y="289"/>
                    <a:pt x="100" y="289"/>
                  </a:cubicBezTo>
                  <a:cubicBezTo>
                    <a:pt x="100" y="289"/>
                    <a:pt x="113" y="355"/>
                    <a:pt x="92" y="428"/>
                  </a:cubicBezTo>
                  <a:cubicBezTo>
                    <a:pt x="73" y="502"/>
                    <a:pt x="22" y="563"/>
                    <a:pt x="32" y="580"/>
                  </a:cubicBezTo>
                  <a:cubicBezTo>
                    <a:pt x="33" y="582"/>
                    <a:pt x="37" y="584"/>
                    <a:pt x="41" y="584"/>
                  </a:cubicBezTo>
                  <a:cubicBezTo>
                    <a:pt x="67" y="584"/>
                    <a:pt x="136" y="542"/>
                    <a:pt x="181" y="470"/>
                  </a:cubicBezTo>
                  <a:cubicBezTo>
                    <a:pt x="237" y="391"/>
                    <a:pt x="241" y="284"/>
                    <a:pt x="241" y="284"/>
                  </a:cubicBezTo>
                  <a:cubicBezTo>
                    <a:pt x="241" y="284"/>
                    <a:pt x="230" y="178"/>
                    <a:pt x="167" y="103"/>
                  </a:cubicBezTo>
                  <a:cubicBezTo>
                    <a:pt x="120" y="36"/>
                    <a:pt x="51" y="0"/>
                    <a:pt x="2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8649;p73">
              <a:extLst>
                <a:ext uri="{FF2B5EF4-FFF2-40B4-BE49-F238E27FC236}">
                  <a16:creationId xmlns:a16="http://schemas.microsoft.com/office/drawing/2014/main" id="{1B5835C2-3A59-5B57-8CB7-EB918953F298}"/>
                </a:ext>
              </a:extLst>
            </p:cNvPr>
            <p:cNvSpPr/>
            <p:nvPr/>
          </p:nvSpPr>
          <p:spPr>
            <a:xfrm>
              <a:off x="703750" y="4376575"/>
              <a:ext cx="11750" cy="13750"/>
            </a:xfrm>
            <a:custGeom>
              <a:avLst/>
              <a:gdLst/>
              <a:ahLst/>
              <a:cxnLst/>
              <a:rect l="l" t="t" r="r" b="b"/>
              <a:pathLst>
                <a:path w="470" h="550" extrusionOk="0">
                  <a:moveTo>
                    <a:pt x="64" y="1"/>
                  </a:moveTo>
                  <a:cubicBezTo>
                    <a:pt x="45" y="1"/>
                    <a:pt x="0" y="94"/>
                    <a:pt x="19" y="196"/>
                  </a:cubicBezTo>
                  <a:cubicBezTo>
                    <a:pt x="34" y="303"/>
                    <a:pt x="100" y="391"/>
                    <a:pt x="100" y="391"/>
                  </a:cubicBezTo>
                  <a:cubicBezTo>
                    <a:pt x="100" y="391"/>
                    <a:pt x="177" y="467"/>
                    <a:pt x="270" y="505"/>
                  </a:cubicBezTo>
                  <a:cubicBezTo>
                    <a:pt x="335" y="534"/>
                    <a:pt x="403" y="549"/>
                    <a:pt x="438" y="549"/>
                  </a:cubicBezTo>
                  <a:cubicBezTo>
                    <a:pt x="451" y="549"/>
                    <a:pt x="460" y="547"/>
                    <a:pt x="462" y="542"/>
                  </a:cubicBezTo>
                  <a:cubicBezTo>
                    <a:pt x="469" y="522"/>
                    <a:pt x="388" y="474"/>
                    <a:pt x="321" y="420"/>
                  </a:cubicBezTo>
                  <a:cubicBezTo>
                    <a:pt x="251" y="364"/>
                    <a:pt x="207" y="299"/>
                    <a:pt x="207" y="299"/>
                  </a:cubicBezTo>
                  <a:cubicBezTo>
                    <a:pt x="207" y="299"/>
                    <a:pt x="149" y="245"/>
                    <a:pt x="115" y="171"/>
                  </a:cubicBezTo>
                  <a:cubicBezTo>
                    <a:pt x="78" y="95"/>
                    <a:pt x="85" y="8"/>
                    <a:pt x="66" y="1"/>
                  </a:cubicBezTo>
                  <a:cubicBezTo>
                    <a:pt x="66" y="1"/>
                    <a:pt x="65" y="1"/>
                    <a:pt x="6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8650;p73">
              <a:extLst>
                <a:ext uri="{FF2B5EF4-FFF2-40B4-BE49-F238E27FC236}">
                  <a16:creationId xmlns:a16="http://schemas.microsoft.com/office/drawing/2014/main" id="{84CB6096-92BC-9A08-C733-A8AA25B1CA9D}"/>
                </a:ext>
              </a:extLst>
            </p:cNvPr>
            <p:cNvSpPr/>
            <p:nvPr/>
          </p:nvSpPr>
          <p:spPr>
            <a:xfrm>
              <a:off x="873300" y="4228525"/>
              <a:ext cx="94400" cy="34675"/>
            </a:xfrm>
            <a:custGeom>
              <a:avLst/>
              <a:gdLst/>
              <a:ahLst/>
              <a:cxnLst/>
              <a:rect l="l" t="t" r="r" b="b"/>
              <a:pathLst>
                <a:path w="3776" h="1387" extrusionOk="0">
                  <a:moveTo>
                    <a:pt x="1298" y="1"/>
                  </a:moveTo>
                  <a:cubicBezTo>
                    <a:pt x="393" y="1"/>
                    <a:pt x="0" y="960"/>
                    <a:pt x="0" y="960"/>
                  </a:cubicBezTo>
                  <a:lnTo>
                    <a:pt x="60" y="1089"/>
                  </a:lnTo>
                  <a:cubicBezTo>
                    <a:pt x="119" y="1077"/>
                    <a:pt x="209" y="1072"/>
                    <a:pt x="322" y="1072"/>
                  </a:cubicBezTo>
                  <a:cubicBezTo>
                    <a:pt x="1201" y="1072"/>
                    <a:pt x="3465" y="1387"/>
                    <a:pt x="3465" y="1387"/>
                  </a:cubicBezTo>
                  <a:cubicBezTo>
                    <a:pt x="3465" y="1387"/>
                    <a:pt x="3775" y="1162"/>
                    <a:pt x="3550" y="624"/>
                  </a:cubicBezTo>
                  <a:cubicBezTo>
                    <a:pt x="3472" y="439"/>
                    <a:pt x="3359" y="383"/>
                    <a:pt x="3231" y="383"/>
                  </a:cubicBezTo>
                  <a:cubicBezTo>
                    <a:pt x="3038" y="383"/>
                    <a:pt x="2811" y="508"/>
                    <a:pt x="2612" y="508"/>
                  </a:cubicBezTo>
                  <a:cubicBezTo>
                    <a:pt x="2580" y="508"/>
                    <a:pt x="2548" y="505"/>
                    <a:pt x="2518" y="497"/>
                  </a:cubicBezTo>
                  <a:cubicBezTo>
                    <a:pt x="2320" y="450"/>
                    <a:pt x="2181" y="242"/>
                    <a:pt x="1999" y="151"/>
                  </a:cubicBezTo>
                  <a:cubicBezTo>
                    <a:pt x="1804" y="54"/>
                    <a:pt x="1590" y="16"/>
                    <a:pt x="1375" y="3"/>
                  </a:cubicBezTo>
                  <a:cubicBezTo>
                    <a:pt x="1349" y="1"/>
                    <a:pt x="1323" y="1"/>
                    <a:pt x="1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8651;p73">
              <a:extLst>
                <a:ext uri="{FF2B5EF4-FFF2-40B4-BE49-F238E27FC236}">
                  <a16:creationId xmlns:a16="http://schemas.microsoft.com/office/drawing/2014/main" id="{8504BA8C-F0C1-A75D-74A7-EF88C22A38AC}"/>
                </a:ext>
              </a:extLst>
            </p:cNvPr>
            <p:cNvSpPr/>
            <p:nvPr/>
          </p:nvSpPr>
          <p:spPr>
            <a:xfrm>
              <a:off x="584200" y="4228525"/>
              <a:ext cx="94425" cy="34675"/>
            </a:xfrm>
            <a:custGeom>
              <a:avLst/>
              <a:gdLst/>
              <a:ahLst/>
              <a:cxnLst/>
              <a:rect l="l" t="t" r="r" b="b"/>
              <a:pathLst>
                <a:path w="3777" h="1387" extrusionOk="0">
                  <a:moveTo>
                    <a:pt x="2477" y="1"/>
                  </a:moveTo>
                  <a:cubicBezTo>
                    <a:pt x="2452" y="1"/>
                    <a:pt x="2426" y="1"/>
                    <a:pt x="2400" y="3"/>
                  </a:cubicBezTo>
                  <a:cubicBezTo>
                    <a:pt x="2185" y="16"/>
                    <a:pt x="1972" y="54"/>
                    <a:pt x="1778" y="151"/>
                  </a:cubicBezTo>
                  <a:cubicBezTo>
                    <a:pt x="1594" y="242"/>
                    <a:pt x="1456" y="450"/>
                    <a:pt x="1258" y="497"/>
                  </a:cubicBezTo>
                  <a:cubicBezTo>
                    <a:pt x="1228" y="505"/>
                    <a:pt x="1197" y="508"/>
                    <a:pt x="1165" y="508"/>
                  </a:cubicBezTo>
                  <a:cubicBezTo>
                    <a:pt x="966" y="508"/>
                    <a:pt x="738" y="383"/>
                    <a:pt x="546" y="383"/>
                  </a:cubicBezTo>
                  <a:cubicBezTo>
                    <a:pt x="417" y="383"/>
                    <a:pt x="304" y="439"/>
                    <a:pt x="226" y="624"/>
                  </a:cubicBezTo>
                  <a:cubicBezTo>
                    <a:pt x="0" y="1162"/>
                    <a:pt x="312" y="1387"/>
                    <a:pt x="312" y="1387"/>
                  </a:cubicBezTo>
                  <a:cubicBezTo>
                    <a:pt x="312" y="1387"/>
                    <a:pt x="2576" y="1072"/>
                    <a:pt x="3454" y="1072"/>
                  </a:cubicBezTo>
                  <a:cubicBezTo>
                    <a:pt x="3566" y="1072"/>
                    <a:pt x="3656" y="1077"/>
                    <a:pt x="3715" y="1089"/>
                  </a:cubicBezTo>
                  <a:lnTo>
                    <a:pt x="3776" y="960"/>
                  </a:lnTo>
                  <a:cubicBezTo>
                    <a:pt x="3776" y="960"/>
                    <a:pt x="3382" y="1"/>
                    <a:pt x="24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8652;p73">
              <a:extLst>
                <a:ext uri="{FF2B5EF4-FFF2-40B4-BE49-F238E27FC236}">
                  <a16:creationId xmlns:a16="http://schemas.microsoft.com/office/drawing/2014/main" id="{85EDBD4C-234F-C9E0-B9E9-88273700B015}"/>
                </a:ext>
              </a:extLst>
            </p:cNvPr>
            <p:cNvSpPr/>
            <p:nvPr/>
          </p:nvSpPr>
          <p:spPr>
            <a:xfrm>
              <a:off x="849225" y="4246550"/>
              <a:ext cx="114975" cy="43250"/>
            </a:xfrm>
            <a:custGeom>
              <a:avLst/>
              <a:gdLst/>
              <a:ahLst/>
              <a:cxnLst/>
              <a:rect l="l" t="t" r="r" b="b"/>
              <a:pathLst>
                <a:path w="4599" h="1730" extrusionOk="0">
                  <a:moveTo>
                    <a:pt x="2207" y="1"/>
                  </a:moveTo>
                  <a:cubicBezTo>
                    <a:pt x="668" y="1"/>
                    <a:pt x="0" y="1086"/>
                    <a:pt x="51" y="1117"/>
                  </a:cubicBezTo>
                  <a:cubicBezTo>
                    <a:pt x="777" y="1569"/>
                    <a:pt x="1459" y="1730"/>
                    <a:pt x="2064" y="1730"/>
                  </a:cubicBezTo>
                  <a:cubicBezTo>
                    <a:pt x="3575" y="1730"/>
                    <a:pt x="4598" y="721"/>
                    <a:pt x="4597" y="721"/>
                  </a:cubicBezTo>
                  <a:cubicBezTo>
                    <a:pt x="3642" y="189"/>
                    <a:pt x="2849" y="1"/>
                    <a:pt x="2207"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8653;p73">
              <a:extLst>
                <a:ext uri="{FF2B5EF4-FFF2-40B4-BE49-F238E27FC236}">
                  <a16:creationId xmlns:a16="http://schemas.microsoft.com/office/drawing/2014/main" id="{F098D592-300E-2051-5DA4-7C687B5741D4}"/>
                </a:ext>
              </a:extLst>
            </p:cNvPr>
            <p:cNvSpPr/>
            <p:nvPr/>
          </p:nvSpPr>
          <p:spPr>
            <a:xfrm>
              <a:off x="584900" y="4246550"/>
              <a:ext cx="114975" cy="43250"/>
            </a:xfrm>
            <a:custGeom>
              <a:avLst/>
              <a:gdLst/>
              <a:ahLst/>
              <a:cxnLst/>
              <a:rect l="l" t="t" r="r" b="b"/>
              <a:pathLst>
                <a:path w="4599" h="1730" extrusionOk="0">
                  <a:moveTo>
                    <a:pt x="2392" y="1"/>
                  </a:moveTo>
                  <a:cubicBezTo>
                    <a:pt x="1750" y="1"/>
                    <a:pt x="957" y="189"/>
                    <a:pt x="0" y="721"/>
                  </a:cubicBezTo>
                  <a:cubicBezTo>
                    <a:pt x="0" y="721"/>
                    <a:pt x="1024" y="1730"/>
                    <a:pt x="2535" y="1730"/>
                  </a:cubicBezTo>
                  <a:cubicBezTo>
                    <a:pt x="3140" y="1730"/>
                    <a:pt x="3822" y="1569"/>
                    <a:pt x="4548" y="1117"/>
                  </a:cubicBezTo>
                  <a:cubicBezTo>
                    <a:pt x="4599" y="1086"/>
                    <a:pt x="3931" y="1"/>
                    <a:pt x="2392" y="1"/>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8654;p73">
              <a:extLst>
                <a:ext uri="{FF2B5EF4-FFF2-40B4-BE49-F238E27FC236}">
                  <a16:creationId xmlns:a16="http://schemas.microsoft.com/office/drawing/2014/main" id="{9F966099-F212-76D3-E507-659441D770AF}"/>
                </a:ext>
              </a:extLst>
            </p:cNvPr>
            <p:cNvSpPr/>
            <p:nvPr/>
          </p:nvSpPr>
          <p:spPr>
            <a:xfrm>
              <a:off x="848775" y="4246350"/>
              <a:ext cx="56800" cy="28475"/>
            </a:xfrm>
            <a:custGeom>
              <a:avLst/>
              <a:gdLst/>
              <a:ahLst/>
              <a:cxnLst/>
              <a:rect l="l" t="t" r="r" b="b"/>
              <a:pathLst>
                <a:path w="2272" h="1139" extrusionOk="0">
                  <a:moveTo>
                    <a:pt x="2060" y="0"/>
                  </a:moveTo>
                  <a:cubicBezTo>
                    <a:pt x="1937" y="0"/>
                    <a:pt x="1775" y="11"/>
                    <a:pt x="1613" y="43"/>
                  </a:cubicBezTo>
                  <a:cubicBezTo>
                    <a:pt x="1283" y="103"/>
                    <a:pt x="980" y="248"/>
                    <a:pt x="980" y="248"/>
                  </a:cubicBezTo>
                  <a:cubicBezTo>
                    <a:pt x="980" y="248"/>
                    <a:pt x="681" y="402"/>
                    <a:pt x="433" y="627"/>
                  </a:cubicBezTo>
                  <a:cubicBezTo>
                    <a:pt x="180" y="847"/>
                    <a:pt x="0" y="1126"/>
                    <a:pt x="16" y="1138"/>
                  </a:cubicBezTo>
                  <a:cubicBezTo>
                    <a:pt x="16" y="1138"/>
                    <a:pt x="17" y="1138"/>
                    <a:pt x="17" y="1138"/>
                  </a:cubicBezTo>
                  <a:cubicBezTo>
                    <a:pt x="43" y="1138"/>
                    <a:pt x="245" y="891"/>
                    <a:pt x="497" y="704"/>
                  </a:cubicBezTo>
                  <a:cubicBezTo>
                    <a:pt x="752" y="506"/>
                    <a:pt x="1044" y="373"/>
                    <a:pt x="1044" y="373"/>
                  </a:cubicBezTo>
                  <a:cubicBezTo>
                    <a:pt x="1044" y="373"/>
                    <a:pt x="1324" y="222"/>
                    <a:pt x="1636" y="138"/>
                  </a:cubicBezTo>
                  <a:cubicBezTo>
                    <a:pt x="1945" y="52"/>
                    <a:pt x="2271" y="42"/>
                    <a:pt x="2271" y="22"/>
                  </a:cubicBezTo>
                  <a:cubicBezTo>
                    <a:pt x="2271" y="12"/>
                    <a:pt x="2187" y="0"/>
                    <a:pt x="206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8655;p73">
              <a:extLst>
                <a:ext uri="{FF2B5EF4-FFF2-40B4-BE49-F238E27FC236}">
                  <a16:creationId xmlns:a16="http://schemas.microsoft.com/office/drawing/2014/main" id="{090C7365-3DB7-86DD-D980-3DE565445130}"/>
                </a:ext>
              </a:extLst>
            </p:cNvPr>
            <p:cNvSpPr/>
            <p:nvPr/>
          </p:nvSpPr>
          <p:spPr>
            <a:xfrm>
              <a:off x="854275" y="4263225"/>
              <a:ext cx="29500" cy="11050"/>
            </a:xfrm>
            <a:custGeom>
              <a:avLst/>
              <a:gdLst/>
              <a:ahLst/>
              <a:cxnLst/>
              <a:rect l="l" t="t" r="r" b="b"/>
              <a:pathLst>
                <a:path w="1180" h="442" extrusionOk="0">
                  <a:moveTo>
                    <a:pt x="1093" y="1"/>
                  </a:moveTo>
                  <a:cubicBezTo>
                    <a:pt x="1032" y="1"/>
                    <a:pt x="944" y="7"/>
                    <a:pt x="856" y="21"/>
                  </a:cubicBezTo>
                  <a:cubicBezTo>
                    <a:pt x="698" y="46"/>
                    <a:pt x="546" y="94"/>
                    <a:pt x="546" y="94"/>
                  </a:cubicBezTo>
                  <a:cubicBezTo>
                    <a:pt x="546" y="94"/>
                    <a:pt x="398" y="157"/>
                    <a:pt x="261" y="239"/>
                  </a:cubicBezTo>
                  <a:cubicBezTo>
                    <a:pt x="123" y="322"/>
                    <a:pt x="1" y="423"/>
                    <a:pt x="12" y="438"/>
                  </a:cubicBezTo>
                  <a:cubicBezTo>
                    <a:pt x="13" y="440"/>
                    <a:pt x="16" y="441"/>
                    <a:pt x="20" y="441"/>
                  </a:cubicBezTo>
                  <a:cubicBezTo>
                    <a:pt x="52" y="441"/>
                    <a:pt x="177" y="380"/>
                    <a:pt x="306" y="329"/>
                  </a:cubicBezTo>
                  <a:cubicBezTo>
                    <a:pt x="449" y="272"/>
                    <a:pt x="596" y="228"/>
                    <a:pt x="596" y="228"/>
                  </a:cubicBezTo>
                  <a:cubicBezTo>
                    <a:pt x="596" y="228"/>
                    <a:pt x="735" y="167"/>
                    <a:pt x="882" y="118"/>
                  </a:cubicBezTo>
                  <a:cubicBezTo>
                    <a:pt x="1027" y="68"/>
                    <a:pt x="1180" y="33"/>
                    <a:pt x="1177" y="14"/>
                  </a:cubicBezTo>
                  <a:cubicBezTo>
                    <a:pt x="1176" y="5"/>
                    <a:pt x="1143" y="1"/>
                    <a:pt x="109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8656;p73">
              <a:extLst>
                <a:ext uri="{FF2B5EF4-FFF2-40B4-BE49-F238E27FC236}">
                  <a16:creationId xmlns:a16="http://schemas.microsoft.com/office/drawing/2014/main" id="{EDBAE11F-30B0-BFCA-D4AB-A00018E0255A}"/>
                </a:ext>
              </a:extLst>
            </p:cNvPr>
            <p:cNvSpPr/>
            <p:nvPr/>
          </p:nvSpPr>
          <p:spPr>
            <a:xfrm>
              <a:off x="625675" y="4246275"/>
              <a:ext cx="72050" cy="24525"/>
            </a:xfrm>
            <a:custGeom>
              <a:avLst/>
              <a:gdLst/>
              <a:ahLst/>
              <a:cxnLst/>
              <a:rect l="l" t="t" r="r" b="b"/>
              <a:pathLst>
                <a:path w="2882" h="981" extrusionOk="0">
                  <a:moveTo>
                    <a:pt x="667" y="1"/>
                  </a:moveTo>
                  <a:cubicBezTo>
                    <a:pt x="315" y="1"/>
                    <a:pt x="1" y="26"/>
                    <a:pt x="1" y="42"/>
                  </a:cubicBezTo>
                  <a:cubicBezTo>
                    <a:pt x="1" y="63"/>
                    <a:pt x="395" y="69"/>
                    <a:pt x="782" y="102"/>
                  </a:cubicBezTo>
                  <a:cubicBezTo>
                    <a:pt x="976" y="117"/>
                    <a:pt x="1168" y="144"/>
                    <a:pt x="1310" y="173"/>
                  </a:cubicBezTo>
                  <a:cubicBezTo>
                    <a:pt x="1453" y="201"/>
                    <a:pt x="1545" y="225"/>
                    <a:pt x="1545" y="225"/>
                  </a:cubicBezTo>
                  <a:cubicBezTo>
                    <a:pt x="1545" y="225"/>
                    <a:pt x="1927" y="301"/>
                    <a:pt x="2263" y="493"/>
                  </a:cubicBezTo>
                  <a:cubicBezTo>
                    <a:pt x="2601" y="669"/>
                    <a:pt x="2839" y="980"/>
                    <a:pt x="2860" y="980"/>
                  </a:cubicBezTo>
                  <a:cubicBezTo>
                    <a:pt x="2860" y="980"/>
                    <a:pt x="2860" y="980"/>
                    <a:pt x="2860" y="980"/>
                  </a:cubicBezTo>
                  <a:cubicBezTo>
                    <a:pt x="2882" y="971"/>
                    <a:pt x="2664" y="618"/>
                    <a:pt x="2314" y="408"/>
                  </a:cubicBezTo>
                  <a:cubicBezTo>
                    <a:pt x="1977" y="183"/>
                    <a:pt x="1579" y="89"/>
                    <a:pt x="1579" y="89"/>
                  </a:cubicBezTo>
                  <a:cubicBezTo>
                    <a:pt x="1579" y="89"/>
                    <a:pt x="1481" y="66"/>
                    <a:pt x="1335" y="45"/>
                  </a:cubicBezTo>
                  <a:cubicBezTo>
                    <a:pt x="1187" y="20"/>
                    <a:pt x="987" y="5"/>
                    <a:pt x="789" y="2"/>
                  </a:cubicBezTo>
                  <a:cubicBezTo>
                    <a:pt x="748" y="1"/>
                    <a:pt x="707" y="1"/>
                    <a:pt x="66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8657;p73">
              <a:extLst>
                <a:ext uri="{FF2B5EF4-FFF2-40B4-BE49-F238E27FC236}">
                  <a16:creationId xmlns:a16="http://schemas.microsoft.com/office/drawing/2014/main" id="{DD6E73B3-191A-9222-F43B-B480AAA03767}"/>
                </a:ext>
              </a:extLst>
            </p:cNvPr>
            <p:cNvSpPr/>
            <p:nvPr/>
          </p:nvSpPr>
          <p:spPr>
            <a:xfrm>
              <a:off x="661725" y="4262325"/>
              <a:ext cx="29700" cy="11325"/>
            </a:xfrm>
            <a:custGeom>
              <a:avLst/>
              <a:gdLst/>
              <a:ahLst/>
              <a:cxnLst/>
              <a:rect l="l" t="t" r="r" b="b"/>
              <a:pathLst>
                <a:path w="1188" h="453" extrusionOk="0">
                  <a:moveTo>
                    <a:pt x="373" y="1"/>
                  </a:moveTo>
                  <a:cubicBezTo>
                    <a:pt x="358" y="1"/>
                    <a:pt x="343" y="1"/>
                    <a:pt x="328" y="2"/>
                  </a:cubicBezTo>
                  <a:cubicBezTo>
                    <a:pt x="157" y="8"/>
                    <a:pt x="1" y="69"/>
                    <a:pt x="8" y="87"/>
                  </a:cubicBezTo>
                  <a:cubicBezTo>
                    <a:pt x="10" y="93"/>
                    <a:pt x="28" y="95"/>
                    <a:pt x="56" y="95"/>
                  </a:cubicBezTo>
                  <a:cubicBezTo>
                    <a:pt x="86" y="95"/>
                    <a:pt x="127" y="93"/>
                    <a:pt x="173" y="93"/>
                  </a:cubicBezTo>
                  <a:cubicBezTo>
                    <a:pt x="220" y="93"/>
                    <a:pt x="271" y="95"/>
                    <a:pt x="322" y="102"/>
                  </a:cubicBezTo>
                  <a:cubicBezTo>
                    <a:pt x="476" y="117"/>
                    <a:pt x="618" y="173"/>
                    <a:pt x="618" y="173"/>
                  </a:cubicBezTo>
                  <a:cubicBezTo>
                    <a:pt x="618" y="173"/>
                    <a:pt x="765" y="208"/>
                    <a:pt x="903" y="282"/>
                  </a:cubicBezTo>
                  <a:cubicBezTo>
                    <a:pt x="1033" y="350"/>
                    <a:pt x="1143" y="453"/>
                    <a:pt x="1167" y="453"/>
                  </a:cubicBezTo>
                  <a:cubicBezTo>
                    <a:pt x="1169" y="453"/>
                    <a:pt x="1170" y="452"/>
                    <a:pt x="1171" y="452"/>
                  </a:cubicBezTo>
                  <a:cubicBezTo>
                    <a:pt x="1188" y="442"/>
                    <a:pt x="1093" y="301"/>
                    <a:pt x="957" y="200"/>
                  </a:cubicBezTo>
                  <a:cubicBezTo>
                    <a:pt x="825" y="96"/>
                    <a:pt x="663" y="37"/>
                    <a:pt x="663" y="37"/>
                  </a:cubicBezTo>
                  <a:cubicBezTo>
                    <a:pt x="663" y="37"/>
                    <a:pt x="525" y="1"/>
                    <a:pt x="37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8658;p73">
              <a:extLst>
                <a:ext uri="{FF2B5EF4-FFF2-40B4-BE49-F238E27FC236}">
                  <a16:creationId xmlns:a16="http://schemas.microsoft.com/office/drawing/2014/main" id="{30E752EC-3B40-62B4-5C9C-E8E74822AE52}"/>
                </a:ext>
              </a:extLst>
            </p:cNvPr>
            <p:cNvSpPr/>
            <p:nvPr/>
          </p:nvSpPr>
          <p:spPr>
            <a:xfrm>
              <a:off x="562625" y="4257825"/>
              <a:ext cx="38600" cy="113625"/>
            </a:xfrm>
            <a:custGeom>
              <a:avLst/>
              <a:gdLst/>
              <a:ahLst/>
              <a:cxnLst/>
              <a:rect l="l" t="t" r="r" b="b"/>
              <a:pathLst>
                <a:path w="1544" h="4545" extrusionOk="0">
                  <a:moveTo>
                    <a:pt x="1378" y="0"/>
                  </a:moveTo>
                  <a:cubicBezTo>
                    <a:pt x="327" y="0"/>
                    <a:pt x="64" y="1837"/>
                    <a:pt x="0" y="2946"/>
                  </a:cubicBezTo>
                  <a:cubicBezTo>
                    <a:pt x="177" y="3523"/>
                    <a:pt x="422" y="4065"/>
                    <a:pt x="772" y="4545"/>
                  </a:cubicBezTo>
                  <a:cubicBezTo>
                    <a:pt x="77" y="1766"/>
                    <a:pt x="1543" y="13"/>
                    <a:pt x="1488" y="7"/>
                  </a:cubicBezTo>
                  <a:cubicBezTo>
                    <a:pt x="1450" y="2"/>
                    <a:pt x="1414" y="0"/>
                    <a:pt x="1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8659;p73">
              <a:extLst>
                <a:ext uri="{FF2B5EF4-FFF2-40B4-BE49-F238E27FC236}">
                  <a16:creationId xmlns:a16="http://schemas.microsoft.com/office/drawing/2014/main" id="{3FF69D83-FDD6-5040-4F95-19ED3622C3FC}"/>
                </a:ext>
              </a:extLst>
            </p:cNvPr>
            <p:cNvSpPr/>
            <p:nvPr/>
          </p:nvSpPr>
          <p:spPr>
            <a:xfrm>
              <a:off x="936175" y="4252575"/>
              <a:ext cx="53400" cy="117750"/>
            </a:xfrm>
            <a:custGeom>
              <a:avLst/>
              <a:gdLst/>
              <a:ahLst/>
              <a:cxnLst/>
              <a:rect l="l" t="t" r="r" b="b"/>
              <a:pathLst>
                <a:path w="2136" h="4710" extrusionOk="0">
                  <a:moveTo>
                    <a:pt x="119" y="0"/>
                  </a:moveTo>
                  <a:cubicBezTo>
                    <a:pt x="114" y="0"/>
                    <a:pt x="108" y="0"/>
                    <a:pt x="103" y="0"/>
                  </a:cubicBezTo>
                  <a:cubicBezTo>
                    <a:pt x="0" y="2"/>
                    <a:pt x="780" y="170"/>
                    <a:pt x="1260" y="2203"/>
                  </a:cubicBezTo>
                  <a:cubicBezTo>
                    <a:pt x="1472" y="3101"/>
                    <a:pt x="1464" y="3993"/>
                    <a:pt x="1388" y="4709"/>
                  </a:cubicBezTo>
                  <a:cubicBezTo>
                    <a:pt x="1765" y="3996"/>
                    <a:pt x="1972" y="3212"/>
                    <a:pt x="2136" y="2423"/>
                  </a:cubicBezTo>
                  <a:cubicBezTo>
                    <a:pt x="1715" y="1220"/>
                    <a:pt x="1058" y="0"/>
                    <a:pt x="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8660;p73">
              <a:extLst>
                <a:ext uri="{FF2B5EF4-FFF2-40B4-BE49-F238E27FC236}">
                  <a16:creationId xmlns:a16="http://schemas.microsoft.com/office/drawing/2014/main" id="{B5638120-D0EC-78D0-4231-107D4D9B781E}"/>
                </a:ext>
              </a:extLst>
            </p:cNvPr>
            <p:cNvSpPr/>
            <p:nvPr/>
          </p:nvSpPr>
          <p:spPr>
            <a:xfrm>
              <a:off x="762550" y="4261475"/>
              <a:ext cx="26950" cy="6825"/>
            </a:xfrm>
            <a:custGeom>
              <a:avLst/>
              <a:gdLst/>
              <a:ahLst/>
              <a:cxnLst/>
              <a:rect l="l" t="t" r="r" b="b"/>
              <a:pathLst>
                <a:path w="1078" h="273" extrusionOk="0">
                  <a:moveTo>
                    <a:pt x="534" y="0"/>
                  </a:moveTo>
                  <a:cubicBezTo>
                    <a:pt x="534" y="0"/>
                    <a:pt x="378" y="9"/>
                    <a:pt x="241" y="79"/>
                  </a:cubicBezTo>
                  <a:cubicBezTo>
                    <a:pt x="103" y="144"/>
                    <a:pt x="0" y="258"/>
                    <a:pt x="15" y="271"/>
                  </a:cubicBezTo>
                  <a:cubicBezTo>
                    <a:pt x="16" y="272"/>
                    <a:pt x="18" y="273"/>
                    <a:pt x="21" y="273"/>
                  </a:cubicBezTo>
                  <a:cubicBezTo>
                    <a:pt x="50" y="273"/>
                    <a:pt x="158" y="204"/>
                    <a:pt x="276" y="173"/>
                  </a:cubicBezTo>
                  <a:cubicBezTo>
                    <a:pt x="370" y="146"/>
                    <a:pt x="465" y="142"/>
                    <a:pt x="511" y="142"/>
                  </a:cubicBezTo>
                  <a:cubicBezTo>
                    <a:pt x="528" y="142"/>
                    <a:pt x="538" y="143"/>
                    <a:pt x="538" y="143"/>
                  </a:cubicBezTo>
                  <a:cubicBezTo>
                    <a:pt x="538" y="143"/>
                    <a:pt x="563" y="140"/>
                    <a:pt x="603" y="140"/>
                  </a:cubicBezTo>
                  <a:cubicBezTo>
                    <a:pt x="653" y="140"/>
                    <a:pt x="726" y="144"/>
                    <a:pt x="800" y="163"/>
                  </a:cubicBezTo>
                  <a:cubicBezTo>
                    <a:pt x="919" y="188"/>
                    <a:pt x="1029" y="252"/>
                    <a:pt x="1059" y="252"/>
                  </a:cubicBezTo>
                  <a:cubicBezTo>
                    <a:pt x="1062" y="252"/>
                    <a:pt x="1064" y="251"/>
                    <a:pt x="1065" y="249"/>
                  </a:cubicBezTo>
                  <a:cubicBezTo>
                    <a:pt x="1078" y="235"/>
                    <a:pt x="974" y="127"/>
                    <a:pt x="832" y="66"/>
                  </a:cubicBezTo>
                  <a:cubicBezTo>
                    <a:pt x="694" y="3"/>
                    <a:pt x="534" y="0"/>
                    <a:pt x="53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7" name="Google Shape;4308;p53">
            <a:extLst>
              <a:ext uri="{FF2B5EF4-FFF2-40B4-BE49-F238E27FC236}">
                <a16:creationId xmlns:a16="http://schemas.microsoft.com/office/drawing/2014/main" id="{82F96C10-1A7B-FDD5-5BF4-6B31C5E9F92A}"/>
              </a:ext>
            </a:extLst>
          </p:cNvPr>
          <p:cNvGrpSpPr/>
          <p:nvPr/>
        </p:nvGrpSpPr>
        <p:grpSpPr>
          <a:xfrm>
            <a:off x="2421676" y="1183762"/>
            <a:ext cx="753406" cy="921544"/>
            <a:chOff x="1525425" y="4183700"/>
            <a:chExt cx="556950" cy="694800"/>
          </a:xfrm>
        </p:grpSpPr>
        <p:sp>
          <p:nvSpPr>
            <p:cNvPr id="4518" name="Google Shape;4309;p53">
              <a:extLst>
                <a:ext uri="{FF2B5EF4-FFF2-40B4-BE49-F238E27FC236}">
                  <a16:creationId xmlns:a16="http://schemas.microsoft.com/office/drawing/2014/main" id="{18869BC3-554B-16FA-C266-B477777CB170}"/>
                </a:ext>
              </a:extLst>
            </p:cNvPr>
            <p:cNvSpPr/>
            <p:nvPr/>
          </p:nvSpPr>
          <p:spPr>
            <a:xfrm>
              <a:off x="1525425" y="4183700"/>
              <a:ext cx="556950" cy="694800"/>
            </a:xfrm>
            <a:custGeom>
              <a:avLst/>
              <a:gdLst/>
              <a:ahLst/>
              <a:cxnLst/>
              <a:rect l="l" t="t" r="r" b="b"/>
              <a:pathLst>
                <a:path w="22278" h="27792" extrusionOk="0">
                  <a:moveTo>
                    <a:pt x="11636" y="0"/>
                  </a:moveTo>
                  <a:cubicBezTo>
                    <a:pt x="11544" y="0"/>
                    <a:pt x="11452" y="2"/>
                    <a:pt x="11360" y="5"/>
                  </a:cubicBezTo>
                  <a:cubicBezTo>
                    <a:pt x="10599" y="31"/>
                    <a:pt x="9840" y="153"/>
                    <a:pt x="9112" y="372"/>
                  </a:cubicBezTo>
                  <a:cubicBezTo>
                    <a:pt x="8489" y="559"/>
                    <a:pt x="7917" y="919"/>
                    <a:pt x="7290" y="1075"/>
                  </a:cubicBezTo>
                  <a:cubicBezTo>
                    <a:pt x="6281" y="1324"/>
                    <a:pt x="5353" y="1265"/>
                    <a:pt x="4377" y="1725"/>
                  </a:cubicBezTo>
                  <a:cubicBezTo>
                    <a:pt x="3535" y="2123"/>
                    <a:pt x="2785" y="2709"/>
                    <a:pt x="2189" y="3427"/>
                  </a:cubicBezTo>
                  <a:cubicBezTo>
                    <a:pt x="821" y="5076"/>
                    <a:pt x="617" y="7053"/>
                    <a:pt x="381" y="9077"/>
                  </a:cubicBezTo>
                  <a:cubicBezTo>
                    <a:pt x="328" y="9543"/>
                    <a:pt x="347" y="10135"/>
                    <a:pt x="371" y="10813"/>
                  </a:cubicBezTo>
                  <a:cubicBezTo>
                    <a:pt x="387" y="11281"/>
                    <a:pt x="416" y="12061"/>
                    <a:pt x="372" y="12289"/>
                  </a:cubicBezTo>
                  <a:lnTo>
                    <a:pt x="319" y="12551"/>
                  </a:lnTo>
                  <a:cubicBezTo>
                    <a:pt x="178" y="13228"/>
                    <a:pt x="21" y="13997"/>
                    <a:pt x="13" y="14807"/>
                  </a:cubicBezTo>
                  <a:cubicBezTo>
                    <a:pt x="0" y="15902"/>
                    <a:pt x="260" y="16918"/>
                    <a:pt x="493" y="17813"/>
                  </a:cubicBezTo>
                  <a:cubicBezTo>
                    <a:pt x="670" y="18511"/>
                    <a:pt x="893" y="19236"/>
                    <a:pt x="845" y="19964"/>
                  </a:cubicBezTo>
                  <a:cubicBezTo>
                    <a:pt x="799" y="20688"/>
                    <a:pt x="664" y="21376"/>
                    <a:pt x="703" y="22111"/>
                  </a:cubicBezTo>
                  <a:cubicBezTo>
                    <a:pt x="734" y="22707"/>
                    <a:pt x="911" y="23322"/>
                    <a:pt x="797" y="23916"/>
                  </a:cubicBezTo>
                  <a:cubicBezTo>
                    <a:pt x="714" y="24335"/>
                    <a:pt x="226" y="25240"/>
                    <a:pt x="719" y="25574"/>
                  </a:cubicBezTo>
                  <a:cubicBezTo>
                    <a:pt x="2105" y="26512"/>
                    <a:pt x="3729" y="27060"/>
                    <a:pt x="5376" y="27359"/>
                  </a:cubicBezTo>
                  <a:cubicBezTo>
                    <a:pt x="6379" y="27540"/>
                    <a:pt x="7430" y="27567"/>
                    <a:pt x="8443" y="27642"/>
                  </a:cubicBezTo>
                  <a:cubicBezTo>
                    <a:pt x="8645" y="27657"/>
                    <a:pt x="8846" y="27672"/>
                    <a:pt x="9048" y="27686"/>
                  </a:cubicBezTo>
                  <a:cubicBezTo>
                    <a:pt x="9895" y="27745"/>
                    <a:pt x="10731" y="27792"/>
                    <a:pt x="11570" y="27792"/>
                  </a:cubicBezTo>
                  <a:cubicBezTo>
                    <a:pt x="12088" y="27792"/>
                    <a:pt x="12607" y="27774"/>
                    <a:pt x="13130" y="27731"/>
                  </a:cubicBezTo>
                  <a:cubicBezTo>
                    <a:pt x="14501" y="27616"/>
                    <a:pt x="15864" y="27384"/>
                    <a:pt x="17200" y="27049"/>
                  </a:cubicBezTo>
                  <a:cubicBezTo>
                    <a:pt x="17829" y="26890"/>
                    <a:pt x="18449" y="26699"/>
                    <a:pt x="19059" y="26477"/>
                  </a:cubicBezTo>
                  <a:cubicBezTo>
                    <a:pt x="19668" y="26255"/>
                    <a:pt x="20266" y="25999"/>
                    <a:pt x="20846" y="25709"/>
                  </a:cubicBezTo>
                  <a:cubicBezTo>
                    <a:pt x="21200" y="25536"/>
                    <a:pt x="21554" y="25342"/>
                    <a:pt x="21807" y="25042"/>
                  </a:cubicBezTo>
                  <a:cubicBezTo>
                    <a:pt x="22277" y="24483"/>
                    <a:pt x="22054" y="24003"/>
                    <a:pt x="21760" y="23442"/>
                  </a:cubicBezTo>
                  <a:cubicBezTo>
                    <a:pt x="21496" y="22949"/>
                    <a:pt x="21414" y="22380"/>
                    <a:pt x="21349" y="21825"/>
                  </a:cubicBezTo>
                  <a:cubicBezTo>
                    <a:pt x="20931" y="18368"/>
                    <a:pt x="21198" y="14914"/>
                    <a:pt x="20912" y="11457"/>
                  </a:cubicBezTo>
                  <a:cubicBezTo>
                    <a:pt x="20659" y="8389"/>
                    <a:pt x="20366" y="5373"/>
                    <a:pt x="18215" y="3002"/>
                  </a:cubicBezTo>
                  <a:cubicBezTo>
                    <a:pt x="16541" y="1156"/>
                    <a:pt x="14135" y="0"/>
                    <a:pt x="11636"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310;p53">
              <a:extLst>
                <a:ext uri="{FF2B5EF4-FFF2-40B4-BE49-F238E27FC236}">
                  <a16:creationId xmlns:a16="http://schemas.microsoft.com/office/drawing/2014/main" id="{A1625237-F03E-3FD8-A875-6CB539D0099E}"/>
                </a:ext>
              </a:extLst>
            </p:cNvPr>
            <p:cNvSpPr/>
            <p:nvPr/>
          </p:nvSpPr>
          <p:spPr>
            <a:xfrm>
              <a:off x="1563525" y="4329200"/>
              <a:ext cx="469400" cy="512000"/>
            </a:xfrm>
            <a:custGeom>
              <a:avLst/>
              <a:gdLst/>
              <a:ahLst/>
              <a:cxnLst/>
              <a:rect l="l" t="t" r="r" b="b"/>
              <a:pathLst>
                <a:path w="18776" h="20480" extrusionOk="0">
                  <a:moveTo>
                    <a:pt x="9569" y="0"/>
                  </a:moveTo>
                  <a:cubicBezTo>
                    <a:pt x="7133" y="0"/>
                    <a:pt x="4525" y="378"/>
                    <a:pt x="2535" y="1705"/>
                  </a:cubicBezTo>
                  <a:cubicBezTo>
                    <a:pt x="2002" y="2061"/>
                    <a:pt x="1559" y="2490"/>
                    <a:pt x="1184" y="3009"/>
                  </a:cubicBezTo>
                  <a:cubicBezTo>
                    <a:pt x="1086" y="3149"/>
                    <a:pt x="1011" y="3286"/>
                    <a:pt x="956" y="3423"/>
                  </a:cubicBezTo>
                  <a:cubicBezTo>
                    <a:pt x="928" y="3491"/>
                    <a:pt x="892" y="3516"/>
                    <a:pt x="852" y="3516"/>
                  </a:cubicBezTo>
                  <a:cubicBezTo>
                    <a:pt x="729" y="3516"/>
                    <a:pt x="565" y="3283"/>
                    <a:pt x="463" y="3283"/>
                  </a:cubicBezTo>
                  <a:cubicBezTo>
                    <a:pt x="423" y="3283"/>
                    <a:pt x="393" y="3319"/>
                    <a:pt x="378" y="3420"/>
                  </a:cubicBezTo>
                  <a:cubicBezTo>
                    <a:pt x="275" y="4165"/>
                    <a:pt x="494" y="6064"/>
                    <a:pt x="345" y="6802"/>
                  </a:cubicBezTo>
                  <a:cubicBezTo>
                    <a:pt x="196" y="7539"/>
                    <a:pt x="24" y="8278"/>
                    <a:pt x="15" y="9029"/>
                  </a:cubicBezTo>
                  <a:cubicBezTo>
                    <a:pt x="0" y="10565"/>
                    <a:pt x="660" y="11994"/>
                    <a:pt x="835" y="13504"/>
                  </a:cubicBezTo>
                  <a:cubicBezTo>
                    <a:pt x="922" y="14240"/>
                    <a:pt x="766" y="14948"/>
                    <a:pt x="698" y="15683"/>
                  </a:cubicBezTo>
                  <a:cubicBezTo>
                    <a:pt x="636" y="16362"/>
                    <a:pt x="562" y="17045"/>
                    <a:pt x="415" y="17713"/>
                  </a:cubicBezTo>
                  <a:lnTo>
                    <a:pt x="945" y="17076"/>
                  </a:lnTo>
                  <a:lnTo>
                    <a:pt x="945" y="17076"/>
                  </a:lnTo>
                  <a:lnTo>
                    <a:pt x="661" y="18880"/>
                  </a:lnTo>
                  <a:cubicBezTo>
                    <a:pt x="661" y="18880"/>
                    <a:pt x="3307" y="20480"/>
                    <a:pt x="8686" y="20480"/>
                  </a:cubicBezTo>
                  <a:cubicBezTo>
                    <a:pt x="8948" y="20480"/>
                    <a:pt x="9217" y="20476"/>
                    <a:pt x="9492" y="20468"/>
                  </a:cubicBezTo>
                  <a:cubicBezTo>
                    <a:pt x="15414" y="20296"/>
                    <a:pt x="18776" y="18173"/>
                    <a:pt x="18776" y="18173"/>
                  </a:cubicBezTo>
                  <a:cubicBezTo>
                    <a:pt x="18776" y="18173"/>
                    <a:pt x="17891" y="16368"/>
                    <a:pt x="17891" y="16298"/>
                  </a:cubicBezTo>
                  <a:cubicBezTo>
                    <a:pt x="17891" y="16294"/>
                    <a:pt x="17893" y="16292"/>
                    <a:pt x="17896" y="16292"/>
                  </a:cubicBezTo>
                  <a:cubicBezTo>
                    <a:pt x="17948" y="16292"/>
                    <a:pt x="18421" y="16828"/>
                    <a:pt x="18421" y="16828"/>
                  </a:cubicBezTo>
                  <a:cubicBezTo>
                    <a:pt x="18189" y="15409"/>
                    <a:pt x="17987" y="14032"/>
                    <a:pt x="17942" y="12601"/>
                  </a:cubicBezTo>
                  <a:cubicBezTo>
                    <a:pt x="17900" y="11190"/>
                    <a:pt x="18006" y="9748"/>
                    <a:pt x="18022" y="8359"/>
                  </a:cubicBezTo>
                  <a:cubicBezTo>
                    <a:pt x="18035" y="7379"/>
                    <a:pt x="17716" y="3846"/>
                    <a:pt x="17500" y="2889"/>
                  </a:cubicBezTo>
                  <a:cubicBezTo>
                    <a:pt x="17239" y="1727"/>
                    <a:pt x="17238" y="2095"/>
                    <a:pt x="16828" y="980"/>
                  </a:cubicBezTo>
                  <a:cubicBezTo>
                    <a:pt x="16732" y="717"/>
                    <a:pt x="16561" y="643"/>
                    <a:pt x="16349" y="643"/>
                  </a:cubicBezTo>
                  <a:cubicBezTo>
                    <a:pt x="16076" y="643"/>
                    <a:pt x="15736" y="767"/>
                    <a:pt x="15405" y="767"/>
                  </a:cubicBezTo>
                  <a:cubicBezTo>
                    <a:pt x="15297" y="767"/>
                    <a:pt x="15191" y="754"/>
                    <a:pt x="15088" y="720"/>
                  </a:cubicBezTo>
                  <a:cubicBezTo>
                    <a:pt x="13844" y="305"/>
                    <a:pt x="12511" y="133"/>
                    <a:pt x="11207" y="53"/>
                  </a:cubicBezTo>
                  <a:cubicBezTo>
                    <a:pt x="10676" y="20"/>
                    <a:pt x="10127" y="0"/>
                    <a:pt x="956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311;p53">
              <a:extLst>
                <a:ext uri="{FF2B5EF4-FFF2-40B4-BE49-F238E27FC236}">
                  <a16:creationId xmlns:a16="http://schemas.microsoft.com/office/drawing/2014/main" id="{2E0B9744-79D3-E9E4-F0DF-FFF8CDF035E6}"/>
                </a:ext>
              </a:extLst>
            </p:cNvPr>
            <p:cNvSpPr/>
            <p:nvPr/>
          </p:nvSpPr>
          <p:spPr>
            <a:xfrm>
              <a:off x="1576925" y="4411450"/>
              <a:ext cx="455950" cy="429725"/>
            </a:xfrm>
            <a:custGeom>
              <a:avLst/>
              <a:gdLst/>
              <a:ahLst/>
              <a:cxnLst/>
              <a:rect l="l" t="t" r="r" b="b"/>
              <a:pathLst>
                <a:path w="18238" h="17189" extrusionOk="0">
                  <a:moveTo>
                    <a:pt x="8261" y="1"/>
                  </a:moveTo>
                  <a:cubicBezTo>
                    <a:pt x="4248" y="1"/>
                    <a:pt x="302" y="955"/>
                    <a:pt x="373" y="4268"/>
                  </a:cubicBezTo>
                  <a:cubicBezTo>
                    <a:pt x="375" y="4374"/>
                    <a:pt x="54" y="5825"/>
                    <a:pt x="337" y="6674"/>
                  </a:cubicBezTo>
                  <a:cubicBezTo>
                    <a:pt x="337" y="6674"/>
                    <a:pt x="476" y="6003"/>
                    <a:pt x="656" y="6003"/>
                  </a:cubicBezTo>
                  <a:cubicBezTo>
                    <a:pt x="679" y="6003"/>
                    <a:pt x="702" y="6014"/>
                    <a:pt x="726" y="6038"/>
                  </a:cubicBezTo>
                  <a:cubicBezTo>
                    <a:pt x="938" y="6248"/>
                    <a:pt x="1328" y="7771"/>
                    <a:pt x="1680" y="8585"/>
                  </a:cubicBezTo>
                  <a:cubicBezTo>
                    <a:pt x="2035" y="9399"/>
                    <a:pt x="2494" y="10956"/>
                    <a:pt x="2246" y="12441"/>
                  </a:cubicBezTo>
                  <a:cubicBezTo>
                    <a:pt x="2053" y="13599"/>
                    <a:pt x="1515" y="14264"/>
                    <a:pt x="1272" y="14264"/>
                  </a:cubicBezTo>
                  <a:cubicBezTo>
                    <a:pt x="1203" y="14264"/>
                    <a:pt x="1158" y="14211"/>
                    <a:pt x="1151" y="14102"/>
                  </a:cubicBezTo>
                  <a:cubicBezTo>
                    <a:pt x="1114" y="13607"/>
                    <a:pt x="1119" y="12732"/>
                    <a:pt x="1119" y="12732"/>
                  </a:cubicBezTo>
                  <a:lnTo>
                    <a:pt x="1119" y="12732"/>
                  </a:lnTo>
                  <a:cubicBezTo>
                    <a:pt x="1119" y="12732"/>
                    <a:pt x="81" y="13424"/>
                    <a:pt x="32" y="14064"/>
                  </a:cubicBezTo>
                  <a:cubicBezTo>
                    <a:pt x="28" y="14120"/>
                    <a:pt x="16" y="14190"/>
                    <a:pt x="0" y="14274"/>
                  </a:cubicBezTo>
                  <a:lnTo>
                    <a:pt x="407" y="13785"/>
                  </a:lnTo>
                  <a:lnTo>
                    <a:pt x="124" y="15588"/>
                  </a:lnTo>
                  <a:cubicBezTo>
                    <a:pt x="124" y="15588"/>
                    <a:pt x="2769" y="17189"/>
                    <a:pt x="8149" y="17189"/>
                  </a:cubicBezTo>
                  <a:cubicBezTo>
                    <a:pt x="8411" y="17189"/>
                    <a:pt x="8680" y="17185"/>
                    <a:pt x="8955" y="17177"/>
                  </a:cubicBezTo>
                  <a:cubicBezTo>
                    <a:pt x="14876" y="17004"/>
                    <a:pt x="18238" y="14882"/>
                    <a:pt x="18238" y="14882"/>
                  </a:cubicBezTo>
                  <a:cubicBezTo>
                    <a:pt x="18238" y="14882"/>
                    <a:pt x="18225" y="14851"/>
                    <a:pt x="18199" y="14797"/>
                  </a:cubicBezTo>
                  <a:cubicBezTo>
                    <a:pt x="18069" y="14820"/>
                    <a:pt x="17929" y="14835"/>
                    <a:pt x="17787" y="14835"/>
                  </a:cubicBezTo>
                  <a:cubicBezTo>
                    <a:pt x="17310" y="14835"/>
                    <a:pt x="16795" y="14670"/>
                    <a:pt x="16436" y="14103"/>
                  </a:cubicBezTo>
                  <a:cubicBezTo>
                    <a:pt x="15587" y="12758"/>
                    <a:pt x="15092" y="10034"/>
                    <a:pt x="15304" y="8867"/>
                  </a:cubicBezTo>
                  <a:cubicBezTo>
                    <a:pt x="15352" y="8605"/>
                    <a:pt x="15429" y="8504"/>
                    <a:pt x="15522" y="8504"/>
                  </a:cubicBezTo>
                  <a:cubicBezTo>
                    <a:pt x="15840" y="8504"/>
                    <a:pt x="16329" y="9717"/>
                    <a:pt x="16329" y="9717"/>
                  </a:cubicBezTo>
                  <a:cubicBezTo>
                    <a:pt x="16329" y="9717"/>
                    <a:pt x="16436" y="6850"/>
                    <a:pt x="16576" y="5966"/>
                  </a:cubicBezTo>
                  <a:cubicBezTo>
                    <a:pt x="16718" y="5082"/>
                    <a:pt x="17143" y="2464"/>
                    <a:pt x="16541" y="1438"/>
                  </a:cubicBezTo>
                  <a:cubicBezTo>
                    <a:pt x="16242" y="929"/>
                    <a:pt x="12219" y="1"/>
                    <a:pt x="826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312;p53">
              <a:extLst>
                <a:ext uri="{FF2B5EF4-FFF2-40B4-BE49-F238E27FC236}">
                  <a16:creationId xmlns:a16="http://schemas.microsoft.com/office/drawing/2014/main" id="{BB7CFCCD-D423-E798-60E0-DA81973EA483}"/>
                </a:ext>
              </a:extLst>
            </p:cNvPr>
            <p:cNvSpPr/>
            <p:nvPr/>
          </p:nvSpPr>
          <p:spPr>
            <a:xfrm>
              <a:off x="1580000" y="4484725"/>
              <a:ext cx="27425" cy="174275"/>
            </a:xfrm>
            <a:custGeom>
              <a:avLst/>
              <a:gdLst/>
              <a:ahLst/>
              <a:cxnLst/>
              <a:rect l="l" t="t" r="r" b="b"/>
              <a:pathLst>
                <a:path w="1097" h="6971" extrusionOk="0">
                  <a:moveTo>
                    <a:pt x="92" y="1"/>
                  </a:moveTo>
                  <a:cubicBezTo>
                    <a:pt x="92" y="1"/>
                    <a:pt x="91" y="1"/>
                    <a:pt x="91" y="1"/>
                  </a:cubicBezTo>
                  <a:cubicBezTo>
                    <a:pt x="75" y="7"/>
                    <a:pt x="165" y="215"/>
                    <a:pt x="199" y="543"/>
                  </a:cubicBezTo>
                  <a:cubicBezTo>
                    <a:pt x="236" y="873"/>
                    <a:pt x="197" y="1314"/>
                    <a:pt x="130" y="1756"/>
                  </a:cubicBezTo>
                  <a:cubicBezTo>
                    <a:pt x="65" y="2197"/>
                    <a:pt x="1" y="2645"/>
                    <a:pt x="11" y="2988"/>
                  </a:cubicBezTo>
                  <a:cubicBezTo>
                    <a:pt x="12" y="3161"/>
                    <a:pt x="36" y="3304"/>
                    <a:pt x="44" y="3403"/>
                  </a:cubicBezTo>
                  <a:cubicBezTo>
                    <a:pt x="62" y="3502"/>
                    <a:pt x="73" y="3557"/>
                    <a:pt x="73" y="3557"/>
                  </a:cubicBezTo>
                  <a:cubicBezTo>
                    <a:pt x="73" y="3557"/>
                    <a:pt x="116" y="3784"/>
                    <a:pt x="225" y="4105"/>
                  </a:cubicBezTo>
                  <a:cubicBezTo>
                    <a:pt x="332" y="4428"/>
                    <a:pt x="511" y="4839"/>
                    <a:pt x="676" y="5251"/>
                  </a:cubicBezTo>
                  <a:cubicBezTo>
                    <a:pt x="843" y="5664"/>
                    <a:pt x="973" y="6088"/>
                    <a:pt x="1017" y="6417"/>
                  </a:cubicBezTo>
                  <a:cubicBezTo>
                    <a:pt x="1062" y="6746"/>
                    <a:pt x="1039" y="6970"/>
                    <a:pt x="1056" y="6971"/>
                  </a:cubicBezTo>
                  <a:cubicBezTo>
                    <a:pt x="1062" y="6971"/>
                    <a:pt x="1071" y="6917"/>
                    <a:pt x="1083" y="6816"/>
                  </a:cubicBezTo>
                  <a:cubicBezTo>
                    <a:pt x="1088" y="6767"/>
                    <a:pt x="1096" y="6709"/>
                    <a:pt x="1093" y="6640"/>
                  </a:cubicBezTo>
                  <a:cubicBezTo>
                    <a:pt x="1091" y="6571"/>
                    <a:pt x="1097" y="6493"/>
                    <a:pt x="1085" y="6409"/>
                  </a:cubicBezTo>
                  <a:cubicBezTo>
                    <a:pt x="1061" y="6071"/>
                    <a:pt x="948" y="5628"/>
                    <a:pt x="793" y="5208"/>
                  </a:cubicBezTo>
                  <a:cubicBezTo>
                    <a:pt x="641" y="4786"/>
                    <a:pt x="476" y="4371"/>
                    <a:pt x="380" y="4054"/>
                  </a:cubicBezTo>
                  <a:cubicBezTo>
                    <a:pt x="281" y="3738"/>
                    <a:pt x="246" y="3523"/>
                    <a:pt x="246" y="3523"/>
                  </a:cubicBezTo>
                  <a:cubicBezTo>
                    <a:pt x="246" y="3523"/>
                    <a:pt x="234" y="3470"/>
                    <a:pt x="215" y="3376"/>
                  </a:cubicBezTo>
                  <a:cubicBezTo>
                    <a:pt x="204" y="3281"/>
                    <a:pt x="180" y="3148"/>
                    <a:pt x="174" y="2985"/>
                  </a:cubicBezTo>
                  <a:cubicBezTo>
                    <a:pt x="155" y="2657"/>
                    <a:pt x="203" y="2216"/>
                    <a:pt x="254" y="1771"/>
                  </a:cubicBezTo>
                  <a:cubicBezTo>
                    <a:pt x="304" y="1327"/>
                    <a:pt x="327" y="870"/>
                    <a:pt x="267" y="534"/>
                  </a:cubicBezTo>
                  <a:cubicBezTo>
                    <a:pt x="238" y="366"/>
                    <a:pt x="198" y="231"/>
                    <a:pt x="160" y="138"/>
                  </a:cubicBezTo>
                  <a:cubicBezTo>
                    <a:pt x="123" y="51"/>
                    <a:pt x="98" y="1"/>
                    <a:pt x="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313;p53">
              <a:extLst>
                <a:ext uri="{FF2B5EF4-FFF2-40B4-BE49-F238E27FC236}">
                  <a16:creationId xmlns:a16="http://schemas.microsoft.com/office/drawing/2014/main" id="{A865A9F2-CB9B-0175-CDA6-D0EC455E26A2}"/>
                </a:ext>
              </a:extLst>
            </p:cNvPr>
            <p:cNvSpPr/>
            <p:nvPr/>
          </p:nvSpPr>
          <p:spPr>
            <a:xfrm>
              <a:off x="1577575" y="4676800"/>
              <a:ext cx="48350" cy="86250"/>
            </a:xfrm>
            <a:custGeom>
              <a:avLst/>
              <a:gdLst/>
              <a:ahLst/>
              <a:cxnLst/>
              <a:rect l="l" t="t" r="r" b="b"/>
              <a:pathLst>
                <a:path w="1934" h="3450" extrusionOk="0">
                  <a:moveTo>
                    <a:pt x="1865" y="1"/>
                  </a:moveTo>
                  <a:cubicBezTo>
                    <a:pt x="1865" y="1"/>
                    <a:pt x="1865" y="1"/>
                    <a:pt x="1865" y="1"/>
                  </a:cubicBezTo>
                  <a:cubicBezTo>
                    <a:pt x="1850" y="3"/>
                    <a:pt x="1860" y="131"/>
                    <a:pt x="1851" y="319"/>
                  </a:cubicBezTo>
                  <a:cubicBezTo>
                    <a:pt x="1844" y="508"/>
                    <a:pt x="1809" y="757"/>
                    <a:pt x="1737" y="997"/>
                  </a:cubicBezTo>
                  <a:cubicBezTo>
                    <a:pt x="1665" y="1236"/>
                    <a:pt x="1559" y="1462"/>
                    <a:pt x="1462" y="1620"/>
                  </a:cubicBezTo>
                  <a:cubicBezTo>
                    <a:pt x="1368" y="1778"/>
                    <a:pt x="1290" y="1875"/>
                    <a:pt x="1290" y="1875"/>
                  </a:cubicBezTo>
                  <a:cubicBezTo>
                    <a:pt x="1290" y="1875"/>
                    <a:pt x="1220" y="1975"/>
                    <a:pt x="1096" y="2118"/>
                  </a:cubicBezTo>
                  <a:cubicBezTo>
                    <a:pt x="973" y="2261"/>
                    <a:pt x="795" y="2440"/>
                    <a:pt x="615" y="2623"/>
                  </a:cubicBezTo>
                  <a:cubicBezTo>
                    <a:pt x="437" y="2807"/>
                    <a:pt x="264" y="3001"/>
                    <a:pt x="157" y="3163"/>
                  </a:cubicBezTo>
                  <a:cubicBezTo>
                    <a:pt x="49" y="3325"/>
                    <a:pt x="1" y="3444"/>
                    <a:pt x="9" y="3450"/>
                  </a:cubicBezTo>
                  <a:cubicBezTo>
                    <a:pt x="10" y="3450"/>
                    <a:pt x="10" y="3450"/>
                    <a:pt x="10" y="3450"/>
                  </a:cubicBezTo>
                  <a:cubicBezTo>
                    <a:pt x="26" y="3450"/>
                    <a:pt x="93" y="3344"/>
                    <a:pt x="213" y="3205"/>
                  </a:cubicBezTo>
                  <a:cubicBezTo>
                    <a:pt x="333" y="3060"/>
                    <a:pt x="513" y="2884"/>
                    <a:pt x="702" y="2713"/>
                  </a:cubicBezTo>
                  <a:cubicBezTo>
                    <a:pt x="891" y="2543"/>
                    <a:pt x="1082" y="2371"/>
                    <a:pt x="1216" y="2229"/>
                  </a:cubicBezTo>
                  <a:cubicBezTo>
                    <a:pt x="1351" y="2086"/>
                    <a:pt x="1431" y="1981"/>
                    <a:pt x="1431" y="1981"/>
                  </a:cubicBezTo>
                  <a:cubicBezTo>
                    <a:pt x="1431" y="1981"/>
                    <a:pt x="1510" y="1876"/>
                    <a:pt x="1604" y="1701"/>
                  </a:cubicBezTo>
                  <a:cubicBezTo>
                    <a:pt x="1700" y="1529"/>
                    <a:pt x="1798" y="1284"/>
                    <a:pt x="1857" y="1029"/>
                  </a:cubicBezTo>
                  <a:cubicBezTo>
                    <a:pt x="1917" y="774"/>
                    <a:pt x="1933" y="512"/>
                    <a:pt x="1920" y="319"/>
                  </a:cubicBezTo>
                  <a:cubicBezTo>
                    <a:pt x="1908" y="125"/>
                    <a:pt x="1876" y="1"/>
                    <a:pt x="186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314;p53">
              <a:extLst>
                <a:ext uri="{FF2B5EF4-FFF2-40B4-BE49-F238E27FC236}">
                  <a16:creationId xmlns:a16="http://schemas.microsoft.com/office/drawing/2014/main" id="{7EFB4F19-7A4F-35C2-DA57-6C07D1F61A84}"/>
                </a:ext>
              </a:extLst>
            </p:cNvPr>
            <p:cNvSpPr/>
            <p:nvPr/>
          </p:nvSpPr>
          <p:spPr>
            <a:xfrm>
              <a:off x="1614950" y="4542450"/>
              <a:ext cx="35150" cy="250250"/>
            </a:xfrm>
            <a:custGeom>
              <a:avLst/>
              <a:gdLst/>
              <a:ahLst/>
              <a:cxnLst/>
              <a:rect l="l" t="t" r="r" b="b"/>
              <a:pathLst>
                <a:path w="1406" h="10010" extrusionOk="0">
                  <a:moveTo>
                    <a:pt x="130" y="1"/>
                  </a:moveTo>
                  <a:cubicBezTo>
                    <a:pt x="126" y="1"/>
                    <a:pt x="119" y="20"/>
                    <a:pt x="107" y="55"/>
                  </a:cubicBezTo>
                  <a:cubicBezTo>
                    <a:pt x="95" y="91"/>
                    <a:pt x="78" y="144"/>
                    <a:pt x="64" y="215"/>
                  </a:cubicBezTo>
                  <a:cubicBezTo>
                    <a:pt x="35" y="355"/>
                    <a:pt x="5" y="559"/>
                    <a:pt x="6" y="804"/>
                  </a:cubicBezTo>
                  <a:cubicBezTo>
                    <a:pt x="1" y="1296"/>
                    <a:pt x="143" y="1945"/>
                    <a:pt x="367" y="2557"/>
                  </a:cubicBezTo>
                  <a:cubicBezTo>
                    <a:pt x="589" y="3169"/>
                    <a:pt x="843" y="3765"/>
                    <a:pt x="980" y="4225"/>
                  </a:cubicBezTo>
                  <a:cubicBezTo>
                    <a:pt x="1050" y="4455"/>
                    <a:pt x="1097" y="4650"/>
                    <a:pt x="1126" y="4786"/>
                  </a:cubicBezTo>
                  <a:cubicBezTo>
                    <a:pt x="1148" y="4923"/>
                    <a:pt x="1161" y="5002"/>
                    <a:pt x="1161" y="5002"/>
                  </a:cubicBezTo>
                  <a:cubicBezTo>
                    <a:pt x="1161" y="5002"/>
                    <a:pt x="1165" y="5020"/>
                    <a:pt x="1171" y="5057"/>
                  </a:cubicBezTo>
                  <a:cubicBezTo>
                    <a:pt x="1180" y="5093"/>
                    <a:pt x="1186" y="5148"/>
                    <a:pt x="1195" y="5217"/>
                  </a:cubicBezTo>
                  <a:cubicBezTo>
                    <a:pt x="1202" y="5286"/>
                    <a:pt x="1214" y="5370"/>
                    <a:pt x="1223" y="5467"/>
                  </a:cubicBezTo>
                  <a:cubicBezTo>
                    <a:pt x="1228" y="5565"/>
                    <a:pt x="1235" y="5674"/>
                    <a:pt x="1240" y="5795"/>
                  </a:cubicBezTo>
                  <a:cubicBezTo>
                    <a:pt x="1250" y="6272"/>
                    <a:pt x="1196" y="6915"/>
                    <a:pt x="1049" y="7543"/>
                  </a:cubicBezTo>
                  <a:cubicBezTo>
                    <a:pt x="913" y="8173"/>
                    <a:pt x="706" y="8786"/>
                    <a:pt x="545" y="9243"/>
                  </a:cubicBezTo>
                  <a:cubicBezTo>
                    <a:pt x="463" y="9473"/>
                    <a:pt x="394" y="9663"/>
                    <a:pt x="346" y="9796"/>
                  </a:cubicBezTo>
                  <a:cubicBezTo>
                    <a:pt x="297" y="9930"/>
                    <a:pt x="273" y="10006"/>
                    <a:pt x="279" y="10010"/>
                  </a:cubicBezTo>
                  <a:cubicBezTo>
                    <a:pt x="279" y="10010"/>
                    <a:pt x="279" y="10010"/>
                    <a:pt x="279" y="10010"/>
                  </a:cubicBezTo>
                  <a:cubicBezTo>
                    <a:pt x="285" y="10010"/>
                    <a:pt x="320" y="9937"/>
                    <a:pt x="380" y="9808"/>
                  </a:cubicBezTo>
                  <a:cubicBezTo>
                    <a:pt x="438" y="9679"/>
                    <a:pt x="519" y="9494"/>
                    <a:pt x="610" y="9268"/>
                  </a:cubicBezTo>
                  <a:cubicBezTo>
                    <a:pt x="791" y="8816"/>
                    <a:pt x="1017" y="8205"/>
                    <a:pt x="1171" y="7571"/>
                  </a:cubicBezTo>
                  <a:cubicBezTo>
                    <a:pt x="1336" y="6938"/>
                    <a:pt x="1406" y="6283"/>
                    <a:pt x="1404" y="5790"/>
                  </a:cubicBezTo>
                  <a:cubicBezTo>
                    <a:pt x="1403" y="5668"/>
                    <a:pt x="1394" y="5554"/>
                    <a:pt x="1392" y="5455"/>
                  </a:cubicBezTo>
                  <a:cubicBezTo>
                    <a:pt x="1387" y="5355"/>
                    <a:pt x="1374" y="5268"/>
                    <a:pt x="1367" y="5196"/>
                  </a:cubicBezTo>
                  <a:cubicBezTo>
                    <a:pt x="1360" y="5124"/>
                    <a:pt x="1355" y="5067"/>
                    <a:pt x="1346" y="5030"/>
                  </a:cubicBezTo>
                  <a:cubicBezTo>
                    <a:pt x="1341" y="4991"/>
                    <a:pt x="1337" y="4971"/>
                    <a:pt x="1337" y="4971"/>
                  </a:cubicBezTo>
                  <a:cubicBezTo>
                    <a:pt x="1337" y="4971"/>
                    <a:pt x="1323" y="4890"/>
                    <a:pt x="1296" y="4748"/>
                  </a:cubicBezTo>
                  <a:cubicBezTo>
                    <a:pt x="1265" y="4608"/>
                    <a:pt x="1214" y="4407"/>
                    <a:pt x="1137" y="4174"/>
                  </a:cubicBezTo>
                  <a:cubicBezTo>
                    <a:pt x="988" y="3706"/>
                    <a:pt x="721" y="3113"/>
                    <a:pt x="486" y="2513"/>
                  </a:cubicBezTo>
                  <a:cubicBezTo>
                    <a:pt x="250" y="1913"/>
                    <a:pt x="93" y="1284"/>
                    <a:pt x="77" y="803"/>
                  </a:cubicBezTo>
                  <a:cubicBezTo>
                    <a:pt x="53" y="319"/>
                    <a:pt x="149" y="4"/>
                    <a:pt x="130" y="1"/>
                  </a:cubicBezTo>
                  <a:cubicBezTo>
                    <a:pt x="130" y="1"/>
                    <a:pt x="130" y="1"/>
                    <a:pt x="13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315;p53">
              <a:extLst>
                <a:ext uri="{FF2B5EF4-FFF2-40B4-BE49-F238E27FC236}">
                  <a16:creationId xmlns:a16="http://schemas.microsoft.com/office/drawing/2014/main" id="{E76DE4A2-89D9-61F0-2644-EDE7D24220B9}"/>
                </a:ext>
              </a:extLst>
            </p:cNvPr>
            <p:cNvSpPr/>
            <p:nvPr/>
          </p:nvSpPr>
          <p:spPr>
            <a:xfrm>
              <a:off x="1659600" y="4616900"/>
              <a:ext cx="16525" cy="95350"/>
            </a:xfrm>
            <a:custGeom>
              <a:avLst/>
              <a:gdLst/>
              <a:ahLst/>
              <a:cxnLst/>
              <a:rect l="l" t="t" r="r" b="b"/>
              <a:pathLst>
                <a:path w="661" h="3814" extrusionOk="0">
                  <a:moveTo>
                    <a:pt x="24" y="0"/>
                  </a:moveTo>
                  <a:cubicBezTo>
                    <a:pt x="24" y="0"/>
                    <a:pt x="24" y="0"/>
                    <a:pt x="24" y="1"/>
                  </a:cubicBezTo>
                  <a:cubicBezTo>
                    <a:pt x="0" y="7"/>
                    <a:pt x="109" y="481"/>
                    <a:pt x="224" y="954"/>
                  </a:cubicBezTo>
                  <a:cubicBezTo>
                    <a:pt x="280" y="1190"/>
                    <a:pt x="337" y="1426"/>
                    <a:pt x="371" y="1603"/>
                  </a:cubicBezTo>
                  <a:cubicBezTo>
                    <a:pt x="406" y="1780"/>
                    <a:pt x="423" y="1898"/>
                    <a:pt x="423" y="1898"/>
                  </a:cubicBezTo>
                  <a:cubicBezTo>
                    <a:pt x="423" y="1898"/>
                    <a:pt x="523" y="2367"/>
                    <a:pt x="518" y="2850"/>
                  </a:cubicBezTo>
                  <a:cubicBezTo>
                    <a:pt x="524" y="3330"/>
                    <a:pt x="427" y="3808"/>
                    <a:pt x="450" y="3814"/>
                  </a:cubicBezTo>
                  <a:cubicBezTo>
                    <a:pt x="450" y="3814"/>
                    <a:pt x="450" y="3814"/>
                    <a:pt x="450" y="3814"/>
                  </a:cubicBezTo>
                  <a:cubicBezTo>
                    <a:pt x="477" y="3814"/>
                    <a:pt x="616" y="3343"/>
                    <a:pt x="645" y="2855"/>
                  </a:cubicBezTo>
                  <a:cubicBezTo>
                    <a:pt x="661" y="2609"/>
                    <a:pt x="653" y="2361"/>
                    <a:pt x="636" y="2175"/>
                  </a:cubicBezTo>
                  <a:cubicBezTo>
                    <a:pt x="620" y="1991"/>
                    <a:pt x="599" y="1868"/>
                    <a:pt x="599" y="1868"/>
                  </a:cubicBezTo>
                  <a:cubicBezTo>
                    <a:pt x="599" y="1868"/>
                    <a:pt x="577" y="1746"/>
                    <a:pt x="531" y="1567"/>
                  </a:cubicBezTo>
                  <a:cubicBezTo>
                    <a:pt x="487" y="1389"/>
                    <a:pt x="418" y="1152"/>
                    <a:pt x="344" y="921"/>
                  </a:cubicBezTo>
                  <a:cubicBezTo>
                    <a:pt x="200" y="460"/>
                    <a:pt x="50"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316;p53">
              <a:extLst>
                <a:ext uri="{FF2B5EF4-FFF2-40B4-BE49-F238E27FC236}">
                  <a16:creationId xmlns:a16="http://schemas.microsoft.com/office/drawing/2014/main" id="{21DF9EF3-F26A-D604-90DF-2BF36D086B63}"/>
                </a:ext>
              </a:extLst>
            </p:cNvPr>
            <p:cNvSpPr/>
            <p:nvPr/>
          </p:nvSpPr>
          <p:spPr>
            <a:xfrm>
              <a:off x="1700150" y="4635550"/>
              <a:ext cx="20800" cy="108375"/>
            </a:xfrm>
            <a:custGeom>
              <a:avLst/>
              <a:gdLst/>
              <a:ahLst/>
              <a:cxnLst/>
              <a:rect l="l" t="t" r="r" b="b"/>
              <a:pathLst>
                <a:path w="832" h="4335" extrusionOk="0">
                  <a:moveTo>
                    <a:pt x="485" y="0"/>
                  </a:moveTo>
                  <a:cubicBezTo>
                    <a:pt x="485" y="0"/>
                    <a:pt x="485" y="0"/>
                    <a:pt x="485" y="0"/>
                  </a:cubicBezTo>
                  <a:cubicBezTo>
                    <a:pt x="472" y="5"/>
                    <a:pt x="516" y="138"/>
                    <a:pt x="562" y="341"/>
                  </a:cubicBezTo>
                  <a:cubicBezTo>
                    <a:pt x="610" y="544"/>
                    <a:pt x="655" y="818"/>
                    <a:pt x="671" y="1094"/>
                  </a:cubicBezTo>
                  <a:cubicBezTo>
                    <a:pt x="687" y="1369"/>
                    <a:pt x="677" y="1645"/>
                    <a:pt x="656" y="1852"/>
                  </a:cubicBezTo>
                  <a:cubicBezTo>
                    <a:pt x="638" y="2058"/>
                    <a:pt x="614" y="2194"/>
                    <a:pt x="614" y="2194"/>
                  </a:cubicBezTo>
                  <a:cubicBezTo>
                    <a:pt x="614" y="2194"/>
                    <a:pt x="599" y="2332"/>
                    <a:pt x="562" y="2535"/>
                  </a:cubicBezTo>
                  <a:cubicBezTo>
                    <a:pt x="526" y="2739"/>
                    <a:pt x="462" y="3009"/>
                    <a:pt x="383" y="3276"/>
                  </a:cubicBezTo>
                  <a:cubicBezTo>
                    <a:pt x="228" y="3809"/>
                    <a:pt x="1" y="4324"/>
                    <a:pt x="25" y="4335"/>
                  </a:cubicBezTo>
                  <a:cubicBezTo>
                    <a:pt x="26" y="4335"/>
                    <a:pt x="26" y="4335"/>
                    <a:pt x="26" y="4335"/>
                  </a:cubicBezTo>
                  <a:cubicBezTo>
                    <a:pt x="52" y="4335"/>
                    <a:pt x="316" y="3842"/>
                    <a:pt x="504" y="3315"/>
                  </a:cubicBezTo>
                  <a:cubicBezTo>
                    <a:pt x="598" y="3049"/>
                    <a:pt x="676" y="2776"/>
                    <a:pt x="722" y="2568"/>
                  </a:cubicBezTo>
                  <a:cubicBezTo>
                    <a:pt x="768" y="2360"/>
                    <a:pt x="789" y="2220"/>
                    <a:pt x="789" y="2220"/>
                  </a:cubicBezTo>
                  <a:cubicBezTo>
                    <a:pt x="789" y="2220"/>
                    <a:pt x="809" y="2078"/>
                    <a:pt x="820" y="1865"/>
                  </a:cubicBezTo>
                  <a:cubicBezTo>
                    <a:pt x="832" y="1652"/>
                    <a:pt x="830" y="1365"/>
                    <a:pt x="797" y="1083"/>
                  </a:cubicBezTo>
                  <a:cubicBezTo>
                    <a:pt x="763" y="801"/>
                    <a:pt x="699" y="523"/>
                    <a:pt x="628" y="323"/>
                  </a:cubicBezTo>
                  <a:cubicBezTo>
                    <a:pt x="561" y="125"/>
                    <a:pt x="497" y="0"/>
                    <a:pt x="4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317;p53">
              <a:extLst>
                <a:ext uri="{FF2B5EF4-FFF2-40B4-BE49-F238E27FC236}">
                  <a16:creationId xmlns:a16="http://schemas.microsoft.com/office/drawing/2014/main" id="{4F3A34EC-7640-5E5D-C2A4-43E0B90D199B}"/>
                </a:ext>
              </a:extLst>
            </p:cNvPr>
            <p:cNvSpPr/>
            <p:nvPr/>
          </p:nvSpPr>
          <p:spPr>
            <a:xfrm>
              <a:off x="1731000" y="4639025"/>
              <a:ext cx="11000" cy="79075"/>
            </a:xfrm>
            <a:custGeom>
              <a:avLst/>
              <a:gdLst/>
              <a:ahLst/>
              <a:cxnLst/>
              <a:rect l="l" t="t" r="r" b="b"/>
              <a:pathLst>
                <a:path w="440" h="3163" extrusionOk="0">
                  <a:moveTo>
                    <a:pt x="416" y="1"/>
                  </a:moveTo>
                  <a:cubicBezTo>
                    <a:pt x="391" y="1"/>
                    <a:pt x="247" y="372"/>
                    <a:pt x="156" y="763"/>
                  </a:cubicBezTo>
                  <a:cubicBezTo>
                    <a:pt x="64" y="1157"/>
                    <a:pt x="23" y="1561"/>
                    <a:pt x="23" y="1561"/>
                  </a:cubicBezTo>
                  <a:cubicBezTo>
                    <a:pt x="23" y="1561"/>
                    <a:pt x="1" y="1967"/>
                    <a:pt x="34" y="2369"/>
                  </a:cubicBezTo>
                  <a:cubicBezTo>
                    <a:pt x="63" y="2772"/>
                    <a:pt x="149" y="3162"/>
                    <a:pt x="173" y="3162"/>
                  </a:cubicBezTo>
                  <a:cubicBezTo>
                    <a:pt x="173" y="3162"/>
                    <a:pt x="173" y="3162"/>
                    <a:pt x="173" y="3162"/>
                  </a:cubicBezTo>
                  <a:cubicBezTo>
                    <a:pt x="198" y="3158"/>
                    <a:pt x="156" y="2760"/>
                    <a:pt x="157" y="2364"/>
                  </a:cubicBezTo>
                  <a:cubicBezTo>
                    <a:pt x="157" y="1967"/>
                    <a:pt x="199" y="1575"/>
                    <a:pt x="199" y="1575"/>
                  </a:cubicBezTo>
                  <a:cubicBezTo>
                    <a:pt x="199" y="1575"/>
                    <a:pt x="218" y="1178"/>
                    <a:pt x="279" y="787"/>
                  </a:cubicBezTo>
                  <a:cubicBezTo>
                    <a:pt x="337" y="395"/>
                    <a:pt x="440" y="9"/>
                    <a:pt x="416" y="1"/>
                  </a:cubicBezTo>
                  <a:cubicBezTo>
                    <a:pt x="416" y="1"/>
                    <a:pt x="416" y="1"/>
                    <a:pt x="4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318;p53">
              <a:extLst>
                <a:ext uri="{FF2B5EF4-FFF2-40B4-BE49-F238E27FC236}">
                  <a16:creationId xmlns:a16="http://schemas.microsoft.com/office/drawing/2014/main" id="{C78B02EC-D4C7-E1D7-18B3-9C654CEEF66A}"/>
                </a:ext>
              </a:extLst>
            </p:cNvPr>
            <p:cNvSpPr/>
            <p:nvPr/>
          </p:nvSpPr>
          <p:spPr>
            <a:xfrm>
              <a:off x="1843650" y="4624625"/>
              <a:ext cx="18425" cy="111175"/>
            </a:xfrm>
            <a:custGeom>
              <a:avLst/>
              <a:gdLst/>
              <a:ahLst/>
              <a:cxnLst/>
              <a:rect l="l" t="t" r="r" b="b"/>
              <a:pathLst>
                <a:path w="737" h="4447" extrusionOk="0">
                  <a:moveTo>
                    <a:pt x="131" y="0"/>
                  </a:moveTo>
                  <a:cubicBezTo>
                    <a:pt x="121" y="0"/>
                    <a:pt x="67" y="135"/>
                    <a:pt x="36" y="345"/>
                  </a:cubicBezTo>
                  <a:cubicBezTo>
                    <a:pt x="3" y="558"/>
                    <a:pt x="1" y="845"/>
                    <a:pt x="17" y="1129"/>
                  </a:cubicBezTo>
                  <a:cubicBezTo>
                    <a:pt x="45" y="1696"/>
                    <a:pt x="124" y="2259"/>
                    <a:pt x="124" y="2259"/>
                  </a:cubicBezTo>
                  <a:cubicBezTo>
                    <a:pt x="124" y="2259"/>
                    <a:pt x="219" y="2820"/>
                    <a:pt x="363" y="3368"/>
                  </a:cubicBezTo>
                  <a:cubicBezTo>
                    <a:pt x="501" y="3915"/>
                    <a:pt x="687" y="4447"/>
                    <a:pt x="712" y="4447"/>
                  </a:cubicBezTo>
                  <a:cubicBezTo>
                    <a:pt x="712" y="4447"/>
                    <a:pt x="712" y="4447"/>
                    <a:pt x="712" y="4447"/>
                  </a:cubicBezTo>
                  <a:cubicBezTo>
                    <a:pt x="737" y="4439"/>
                    <a:pt x="592" y="3894"/>
                    <a:pt x="482" y="3341"/>
                  </a:cubicBezTo>
                  <a:cubicBezTo>
                    <a:pt x="370" y="2788"/>
                    <a:pt x="297" y="2232"/>
                    <a:pt x="297" y="2232"/>
                  </a:cubicBezTo>
                  <a:cubicBezTo>
                    <a:pt x="297" y="2232"/>
                    <a:pt x="200" y="1678"/>
                    <a:pt x="140" y="1118"/>
                  </a:cubicBezTo>
                  <a:cubicBezTo>
                    <a:pt x="108" y="838"/>
                    <a:pt x="92" y="560"/>
                    <a:pt x="104" y="351"/>
                  </a:cubicBezTo>
                  <a:cubicBezTo>
                    <a:pt x="115" y="142"/>
                    <a:pt x="145" y="5"/>
                    <a:pt x="132" y="1"/>
                  </a:cubicBezTo>
                  <a:cubicBezTo>
                    <a:pt x="131" y="0"/>
                    <a:pt x="131" y="0"/>
                    <a:pt x="1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319;p53">
              <a:extLst>
                <a:ext uri="{FF2B5EF4-FFF2-40B4-BE49-F238E27FC236}">
                  <a16:creationId xmlns:a16="http://schemas.microsoft.com/office/drawing/2014/main" id="{A71576A6-1181-F5F7-3EB9-4DB9B642A6E1}"/>
                </a:ext>
              </a:extLst>
            </p:cNvPr>
            <p:cNvSpPr/>
            <p:nvPr/>
          </p:nvSpPr>
          <p:spPr>
            <a:xfrm>
              <a:off x="1867500" y="4636850"/>
              <a:ext cx="12150" cy="103575"/>
            </a:xfrm>
            <a:custGeom>
              <a:avLst/>
              <a:gdLst/>
              <a:ahLst/>
              <a:cxnLst/>
              <a:rect l="l" t="t" r="r" b="b"/>
              <a:pathLst>
                <a:path w="486" h="4143" extrusionOk="0">
                  <a:moveTo>
                    <a:pt x="24" y="0"/>
                  </a:moveTo>
                  <a:cubicBezTo>
                    <a:pt x="24" y="0"/>
                    <a:pt x="24" y="0"/>
                    <a:pt x="24" y="1"/>
                  </a:cubicBezTo>
                  <a:cubicBezTo>
                    <a:pt x="0" y="8"/>
                    <a:pt x="131" y="514"/>
                    <a:pt x="203" y="1030"/>
                  </a:cubicBezTo>
                  <a:cubicBezTo>
                    <a:pt x="277" y="1545"/>
                    <a:pt x="290" y="2063"/>
                    <a:pt x="290" y="2063"/>
                  </a:cubicBezTo>
                  <a:cubicBezTo>
                    <a:pt x="290" y="2063"/>
                    <a:pt x="328" y="2581"/>
                    <a:pt x="305" y="3101"/>
                  </a:cubicBezTo>
                  <a:cubicBezTo>
                    <a:pt x="285" y="3620"/>
                    <a:pt x="203" y="4137"/>
                    <a:pt x="227" y="4142"/>
                  </a:cubicBezTo>
                  <a:cubicBezTo>
                    <a:pt x="227" y="4142"/>
                    <a:pt x="227" y="4142"/>
                    <a:pt x="227" y="4142"/>
                  </a:cubicBezTo>
                  <a:cubicBezTo>
                    <a:pt x="252" y="4142"/>
                    <a:pt x="379" y="3632"/>
                    <a:pt x="430" y="3111"/>
                  </a:cubicBezTo>
                  <a:cubicBezTo>
                    <a:pt x="486" y="2585"/>
                    <a:pt x="467" y="2056"/>
                    <a:pt x="467" y="2056"/>
                  </a:cubicBezTo>
                  <a:cubicBezTo>
                    <a:pt x="467" y="2056"/>
                    <a:pt x="434" y="1525"/>
                    <a:pt x="326" y="1008"/>
                  </a:cubicBezTo>
                  <a:cubicBezTo>
                    <a:pt x="223" y="494"/>
                    <a:pt x="49"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320;p53">
              <a:extLst>
                <a:ext uri="{FF2B5EF4-FFF2-40B4-BE49-F238E27FC236}">
                  <a16:creationId xmlns:a16="http://schemas.microsoft.com/office/drawing/2014/main" id="{7DEAFD3F-F022-6EF9-A844-8A1C140B6E4C}"/>
                </a:ext>
              </a:extLst>
            </p:cNvPr>
            <p:cNvSpPr/>
            <p:nvPr/>
          </p:nvSpPr>
          <p:spPr>
            <a:xfrm>
              <a:off x="1985375" y="4436250"/>
              <a:ext cx="11125" cy="186150"/>
            </a:xfrm>
            <a:custGeom>
              <a:avLst/>
              <a:gdLst/>
              <a:ahLst/>
              <a:cxnLst/>
              <a:rect l="l" t="t" r="r" b="b"/>
              <a:pathLst>
                <a:path w="445" h="7446" extrusionOk="0">
                  <a:moveTo>
                    <a:pt x="269" y="1"/>
                  </a:moveTo>
                  <a:cubicBezTo>
                    <a:pt x="258" y="1"/>
                    <a:pt x="262" y="235"/>
                    <a:pt x="269" y="583"/>
                  </a:cubicBezTo>
                  <a:cubicBezTo>
                    <a:pt x="278" y="933"/>
                    <a:pt x="284" y="1398"/>
                    <a:pt x="285" y="1865"/>
                  </a:cubicBezTo>
                  <a:cubicBezTo>
                    <a:pt x="285" y="2797"/>
                    <a:pt x="243" y="3726"/>
                    <a:pt x="243" y="3726"/>
                  </a:cubicBezTo>
                  <a:cubicBezTo>
                    <a:pt x="243" y="3726"/>
                    <a:pt x="221" y="4658"/>
                    <a:pt x="158" y="5587"/>
                  </a:cubicBezTo>
                  <a:cubicBezTo>
                    <a:pt x="124" y="6052"/>
                    <a:pt x="86" y="6517"/>
                    <a:pt x="54" y="6864"/>
                  </a:cubicBezTo>
                  <a:cubicBezTo>
                    <a:pt x="22" y="7212"/>
                    <a:pt x="1" y="7445"/>
                    <a:pt x="14" y="7446"/>
                  </a:cubicBezTo>
                  <a:cubicBezTo>
                    <a:pt x="21" y="7446"/>
                    <a:pt x="34" y="7390"/>
                    <a:pt x="54" y="7289"/>
                  </a:cubicBezTo>
                  <a:cubicBezTo>
                    <a:pt x="71" y="7188"/>
                    <a:pt x="98" y="7044"/>
                    <a:pt x="123" y="6871"/>
                  </a:cubicBezTo>
                  <a:cubicBezTo>
                    <a:pt x="177" y="6524"/>
                    <a:pt x="234" y="6061"/>
                    <a:pt x="283" y="5596"/>
                  </a:cubicBezTo>
                  <a:cubicBezTo>
                    <a:pt x="380" y="4667"/>
                    <a:pt x="421" y="3732"/>
                    <a:pt x="421" y="3732"/>
                  </a:cubicBezTo>
                  <a:cubicBezTo>
                    <a:pt x="421" y="3732"/>
                    <a:pt x="444" y="2797"/>
                    <a:pt x="411" y="1862"/>
                  </a:cubicBezTo>
                  <a:cubicBezTo>
                    <a:pt x="395" y="1394"/>
                    <a:pt x="368" y="929"/>
                    <a:pt x="339" y="579"/>
                  </a:cubicBezTo>
                  <a:cubicBezTo>
                    <a:pt x="326" y="405"/>
                    <a:pt x="309" y="259"/>
                    <a:pt x="298" y="158"/>
                  </a:cubicBezTo>
                  <a:cubicBezTo>
                    <a:pt x="285" y="57"/>
                    <a:pt x="277"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321;p53">
              <a:extLst>
                <a:ext uri="{FF2B5EF4-FFF2-40B4-BE49-F238E27FC236}">
                  <a16:creationId xmlns:a16="http://schemas.microsoft.com/office/drawing/2014/main" id="{C75D6698-EA45-FBFC-95B5-85517DFCAB49}"/>
                </a:ext>
              </a:extLst>
            </p:cNvPr>
            <p:cNvSpPr/>
            <p:nvPr/>
          </p:nvSpPr>
          <p:spPr>
            <a:xfrm>
              <a:off x="1991575" y="4661225"/>
              <a:ext cx="27725" cy="80350"/>
            </a:xfrm>
            <a:custGeom>
              <a:avLst/>
              <a:gdLst/>
              <a:ahLst/>
              <a:cxnLst/>
              <a:rect l="l" t="t" r="r" b="b"/>
              <a:pathLst>
                <a:path w="1109" h="3214" extrusionOk="0">
                  <a:moveTo>
                    <a:pt x="31" y="0"/>
                  </a:moveTo>
                  <a:cubicBezTo>
                    <a:pt x="31" y="0"/>
                    <a:pt x="31" y="0"/>
                    <a:pt x="31" y="0"/>
                  </a:cubicBezTo>
                  <a:cubicBezTo>
                    <a:pt x="8" y="2"/>
                    <a:pt x="0" y="435"/>
                    <a:pt x="42" y="871"/>
                  </a:cubicBezTo>
                  <a:cubicBezTo>
                    <a:pt x="63" y="1088"/>
                    <a:pt x="94" y="1306"/>
                    <a:pt x="128" y="1467"/>
                  </a:cubicBezTo>
                  <a:cubicBezTo>
                    <a:pt x="143" y="1548"/>
                    <a:pt x="160" y="1615"/>
                    <a:pt x="171" y="1660"/>
                  </a:cubicBezTo>
                  <a:cubicBezTo>
                    <a:pt x="181" y="1707"/>
                    <a:pt x="189" y="1734"/>
                    <a:pt x="189" y="1734"/>
                  </a:cubicBezTo>
                  <a:cubicBezTo>
                    <a:pt x="189" y="1734"/>
                    <a:pt x="222" y="1839"/>
                    <a:pt x="277" y="1995"/>
                  </a:cubicBezTo>
                  <a:cubicBezTo>
                    <a:pt x="336" y="2149"/>
                    <a:pt x="424" y="2352"/>
                    <a:pt x="535" y="2544"/>
                  </a:cubicBezTo>
                  <a:cubicBezTo>
                    <a:pt x="648" y="2733"/>
                    <a:pt x="778" y="2911"/>
                    <a:pt x="892" y="3032"/>
                  </a:cubicBezTo>
                  <a:cubicBezTo>
                    <a:pt x="999" y="3147"/>
                    <a:pt x="1082" y="3213"/>
                    <a:pt x="1096" y="3213"/>
                  </a:cubicBezTo>
                  <a:cubicBezTo>
                    <a:pt x="1097" y="3213"/>
                    <a:pt x="1097" y="3213"/>
                    <a:pt x="1097" y="3213"/>
                  </a:cubicBezTo>
                  <a:cubicBezTo>
                    <a:pt x="1108" y="3203"/>
                    <a:pt x="1039" y="3119"/>
                    <a:pt x="947" y="2987"/>
                  </a:cubicBezTo>
                  <a:cubicBezTo>
                    <a:pt x="852" y="2857"/>
                    <a:pt x="743" y="2675"/>
                    <a:pt x="648" y="2484"/>
                  </a:cubicBezTo>
                  <a:cubicBezTo>
                    <a:pt x="461" y="2102"/>
                    <a:pt x="361" y="1686"/>
                    <a:pt x="361" y="1686"/>
                  </a:cubicBezTo>
                  <a:cubicBezTo>
                    <a:pt x="361" y="1686"/>
                    <a:pt x="355" y="1660"/>
                    <a:pt x="341" y="1616"/>
                  </a:cubicBezTo>
                  <a:cubicBezTo>
                    <a:pt x="328" y="1571"/>
                    <a:pt x="308" y="1508"/>
                    <a:pt x="290" y="1429"/>
                  </a:cubicBezTo>
                  <a:cubicBezTo>
                    <a:pt x="247" y="1275"/>
                    <a:pt x="205" y="1066"/>
                    <a:pt x="167" y="854"/>
                  </a:cubicBezTo>
                  <a:cubicBezTo>
                    <a:pt x="94" y="431"/>
                    <a:pt x="57" y="0"/>
                    <a:pt x="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322;p53">
              <a:extLst>
                <a:ext uri="{FF2B5EF4-FFF2-40B4-BE49-F238E27FC236}">
                  <a16:creationId xmlns:a16="http://schemas.microsoft.com/office/drawing/2014/main" id="{225B1973-4A75-94B7-7BFD-19E91597DA1A}"/>
                </a:ext>
              </a:extLst>
            </p:cNvPr>
            <p:cNvSpPr/>
            <p:nvPr/>
          </p:nvSpPr>
          <p:spPr>
            <a:xfrm>
              <a:off x="1955125" y="4553175"/>
              <a:ext cx="61475" cy="248375"/>
            </a:xfrm>
            <a:custGeom>
              <a:avLst/>
              <a:gdLst/>
              <a:ahLst/>
              <a:cxnLst/>
              <a:rect l="l" t="t" r="r" b="b"/>
              <a:pathLst>
                <a:path w="2459" h="9935" extrusionOk="0">
                  <a:moveTo>
                    <a:pt x="685" y="1"/>
                  </a:moveTo>
                  <a:cubicBezTo>
                    <a:pt x="679" y="1"/>
                    <a:pt x="650" y="78"/>
                    <a:pt x="604" y="214"/>
                  </a:cubicBezTo>
                  <a:cubicBezTo>
                    <a:pt x="557" y="350"/>
                    <a:pt x="494" y="550"/>
                    <a:pt x="430" y="790"/>
                  </a:cubicBezTo>
                  <a:cubicBezTo>
                    <a:pt x="297" y="1270"/>
                    <a:pt x="161" y="1924"/>
                    <a:pt x="86" y="2586"/>
                  </a:cubicBezTo>
                  <a:cubicBezTo>
                    <a:pt x="11" y="3247"/>
                    <a:pt x="1" y="3917"/>
                    <a:pt x="30" y="4417"/>
                  </a:cubicBezTo>
                  <a:cubicBezTo>
                    <a:pt x="36" y="4542"/>
                    <a:pt x="45" y="4657"/>
                    <a:pt x="55" y="4758"/>
                  </a:cubicBezTo>
                  <a:cubicBezTo>
                    <a:pt x="62" y="4859"/>
                    <a:pt x="72" y="4948"/>
                    <a:pt x="81" y="5020"/>
                  </a:cubicBezTo>
                  <a:cubicBezTo>
                    <a:pt x="99" y="5165"/>
                    <a:pt x="109" y="5248"/>
                    <a:pt x="109" y="5248"/>
                  </a:cubicBezTo>
                  <a:cubicBezTo>
                    <a:pt x="109" y="5248"/>
                    <a:pt x="124" y="5330"/>
                    <a:pt x="150" y="5474"/>
                  </a:cubicBezTo>
                  <a:cubicBezTo>
                    <a:pt x="160" y="5547"/>
                    <a:pt x="178" y="5633"/>
                    <a:pt x="200" y="5733"/>
                  </a:cubicBezTo>
                  <a:cubicBezTo>
                    <a:pt x="221" y="5832"/>
                    <a:pt x="246" y="5944"/>
                    <a:pt x="278" y="6066"/>
                  </a:cubicBezTo>
                  <a:cubicBezTo>
                    <a:pt x="334" y="6310"/>
                    <a:pt x="421" y="6589"/>
                    <a:pt x="523" y="6886"/>
                  </a:cubicBezTo>
                  <a:cubicBezTo>
                    <a:pt x="627" y="7182"/>
                    <a:pt x="755" y="7491"/>
                    <a:pt x="899" y="7792"/>
                  </a:cubicBezTo>
                  <a:cubicBezTo>
                    <a:pt x="1047" y="8091"/>
                    <a:pt x="1210" y="8382"/>
                    <a:pt x="1378" y="8645"/>
                  </a:cubicBezTo>
                  <a:cubicBezTo>
                    <a:pt x="1551" y="8905"/>
                    <a:pt x="1721" y="9144"/>
                    <a:pt x="1882" y="9334"/>
                  </a:cubicBezTo>
                  <a:cubicBezTo>
                    <a:pt x="1959" y="9431"/>
                    <a:pt x="2036" y="9517"/>
                    <a:pt x="2105" y="9591"/>
                  </a:cubicBezTo>
                  <a:cubicBezTo>
                    <a:pt x="2172" y="9667"/>
                    <a:pt x="2233" y="9732"/>
                    <a:pt x="2286" y="9782"/>
                  </a:cubicBezTo>
                  <a:cubicBezTo>
                    <a:pt x="2386" y="9879"/>
                    <a:pt x="2447" y="9934"/>
                    <a:pt x="2454" y="9934"/>
                  </a:cubicBezTo>
                  <a:cubicBezTo>
                    <a:pt x="2454" y="9934"/>
                    <a:pt x="2454" y="9934"/>
                    <a:pt x="2454" y="9934"/>
                  </a:cubicBezTo>
                  <a:cubicBezTo>
                    <a:pt x="2459" y="9931"/>
                    <a:pt x="2406" y="9867"/>
                    <a:pt x="2310" y="9758"/>
                  </a:cubicBezTo>
                  <a:cubicBezTo>
                    <a:pt x="2261" y="9705"/>
                    <a:pt x="2206" y="9638"/>
                    <a:pt x="2143" y="9559"/>
                  </a:cubicBezTo>
                  <a:cubicBezTo>
                    <a:pt x="2078" y="9481"/>
                    <a:pt x="2007" y="9394"/>
                    <a:pt x="1934" y="9294"/>
                  </a:cubicBezTo>
                  <a:cubicBezTo>
                    <a:pt x="1782" y="9098"/>
                    <a:pt x="1622" y="8857"/>
                    <a:pt x="1460" y="8595"/>
                  </a:cubicBezTo>
                  <a:cubicBezTo>
                    <a:pt x="1301" y="8330"/>
                    <a:pt x="1148" y="8038"/>
                    <a:pt x="1010" y="7739"/>
                  </a:cubicBezTo>
                  <a:cubicBezTo>
                    <a:pt x="875" y="7440"/>
                    <a:pt x="755" y="7132"/>
                    <a:pt x="658" y="6841"/>
                  </a:cubicBezTo>
                  <a:cubicBezTo>
                    <a:pt x="565" y="6546"/>
                    <a:pt x="485" y="6271"/>
                    <a:pt x="433" y="6029"/>
                  </a:cubicBezTo>
                  <a:cubicBezTo>
                    <a:pt x="403" y="5910"/>
                    <a:pt x="382" y="5799"/>
                    <a:pt x="364" y="5701"/>
                  </a:cubicBezTo>
                  <a:cubicBezTo>
                    <a:pt x="345" y="5603"/>
                    <a:pt x="329" y="5517"/>
                    <a:pt x="318" y="5447"/>
                  </a:cubicBezTo>
                  <a:cubicBezTo>
                    <a:pt x="297" y="5305"/>
                    <a:pt x="284" y="5224"/>
                    <a:pt x="284" y="5224"/>
                  </a:cubicBezTo>
                  <a:cubicBezTo>
                    <a:pt x="284" y="5224"/>
                    <a:pt x="273" y="5143"/>
                    <a:pt x="253" y="5000"/>
                  </a:cubicBezTo>
                  <a:cubicBezTo>
                    <a:pt x="242" y="4930"/>
                    <a:pt x="233" y="4843"/>
                    <a:pt x="222" y="4743"/>
                  </a:cubicBezTo>
                  <a:cubicBezTo>
                    <a:pt x="210" y="4643"/>
                    <a:pt x="200" y="4530"/>
                    <a:pt x="192" y="4408"/>
                  </a:cubicBezTo>
                  <a:cubicBezTo>
                    <a:pt x="153" y="3917"/>
                    <a:pt x="151" y="3256"/>
                    <a:pt x="209" y="2599"/>
                  </a:cubicBezTo>
                  <a:cubicBezTo>
                    <a:pt x="269" y="1942"/>
                    <a:pt x="385" y="1291"/>
                    <a:pt x="497" y="807"/>
                  </a:cubicBezTo>
                  <a:cubicBezTo>
                    <a:pt x="551" y="566"/>
                    <a:pt x="603" y="364"/>
                    <a:pt x="638" y="225"/>
                  </a:cubicBezTo>
                  <a:cubicBezTo>
                    <a:pt x="674" y="83"/>
                    <a:pt x="691" y="2"/>
                    <a:pt x="686" y="1"/>
                  </a:cubicBezTo>
                  <a:cubicBezTo>
                    <a:pt x="686" y="1"/>
                    <a:pt x="685" y="1"/>
                    <a:pt x="68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323;p53">
              <a:extLst>
                <a:ext uri="{FF2B5EF4-FFF2-40B4-BE49-F238E27FC236}">
                  <a16:creationId xmlns:a16="http://schemas.microsoft.com/office/drawing/2014/main" id="{B3726832-47B7-D4B1-C00B-F9F368F2F6DC}"/>
                </a:ext>
              </a:extLst>
            </p:cNvPr>
            <p:cNvSpPr/>
            <p:nvPr/>
          </p:nvSpPr>
          <p:spPr>
            <a:xfrm>
              <a:off x="1920950" y="4589350"/>
              <a:ext cx="9200" cy="110900"/>
            </a:xfrm>
            <a:custGeom>
              <a:avLst/>
              <a:gdLst/>
              <a:ahLst/>
              <a:cxnLst/>
              <a:rect l="l" t="t" r="r" b="b"/>
              <a:pathLst>
                <a:path w="368" h="4436" extrusionOk="0">
                  <a:moveTo>
                    <a:pt x="342" y="1"/>
                  </a:moveTo>
                  <a:cubicBezTo>
                    <a:pt x="319" y="1"/>
                    <a:pt x="175" y="541"/>
                    <a:pt x="96" y="1094"/>
                  </a:cubicBezTo>
                  <a:cubicBezTo>
                    <a:pt x="14" y="1651"/>
                    <a:pt x="1" y="2215"/>
                    <a:pt x="1" y="2215"/>
                  </a:cubicBezTo>
                  <a:cubicBezTo>
                    <a:pt x="1" y="2215"/>
                    <a:pt x="2" y="2778"/>
                    <a:pt x="73" y="3336"/>
                  </a:cubicBezTo>
                  <a:cubicBezTo>
                    <a:pt x="139" y="3892"/>
                    <a:pt x="271" y="4435"/>
                    <a:pt x="296" y="4435"/>
                  </a:cubicBezTo>
                  <a:cubicBezTo>
                    <a:pt x="296" y="4435"/>
                    <a:pt x="297" y="4435"/>
                    <a:pt x="297" y="4435"/>
                  </a:cubicBezTo>
                  <a:cubicBezTo>
                    <a:pt x="320" y="4430"/>
                    <a:pt x="230" y="3879"/>
                    <a:pt x="198" y="3325"/>
                  </a:cubicBezTo>
                  <a:cubicBezTo>
                    <a:pt x="160" y="2771"/>
                    <a:pt x="177" y="2217"/>
                    <a:pt x="177" y="2217"/>
                  </a:cubicBezTo>
                  <a:cubicBezTo>
                    <a:pt x="177" y="2217"/>
                    <a:pt x="171" y="1663"/>
                    <a:pt x="220" y="1109"/>
                  </a:cubicBezTo>
                  <a:cubicBezTo>
                    <a:pt x="266" y="555"/>
                    <a:pt x="367" y="6"/>
                    <a:pt x="343" y="1"/>
                  </a:cubicBezTo>
                  <a:cubicBezTo>
                    <a:pt x="342" y="1"/>
                    <a:pt x="342" y="1"/>
                    <a:pt x="34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324;p53">
              <a:extLst>
                <a:ext uri="{FF2B5EF4-FFF2-40B4-BE49-F238E27FC236}">
                  <a16:creationId xmlns:a16="http://schemas.microsoft.com/office/drawing/2014/main" id="{7D1152C2-F371-DDF8-B9FA-976F40F4FF28}"/>
                </a:ext>
              </a:extLst>
            </p:cNvPr>
            <p:cNvSpPr/>
            <p:nvPr/>
          </p:nvSpPr>
          <p:spPr>
            <a:xfrm>
              <a:off x="1942425" y="4690800"/>
              <a:ext cx="35975" cy="118450"/>
            </a:xfrm>
            <a:custGeom>
              <a:avLst/>
              <a:gdLst/>
              <a:ahLst/>
              <a:cxnLst/>
              <a:rect l="l" t="t" r="r" b="b"/>
              <a:pathLst>
                <a:path w="1439" h="4738" extrusionOk="0">
                  <a:moveTo>
                    <a:pt x="31" y="0"/>
                  </a:moveTo>
                  <a:cubicBezTo>
                    <a:pt x="21" y="0"/>
                    <a:pt x="9" y="157"/>
                    <a:pt x="5" y="394"/>
                  </a:cubicBezTo>
                  <a:cubicBezTo>
                    <a:pt x="0" y="631"/>
                    <a:pt x="11" y="948"/>
                    <a:pt x="37" y="1264"/>
                  </a:cubicBezTo>
                  <a:cubicBezTo>
                    <a:pt x="66" y="1579"/>
                    <a:pt x="107" y="1895"/>
                    <a:pt x="154" y="2129"/>
                  </a:cubicBezTo>
                  <a:cubicBezTo>
                    <a:pt x="173" y="2247"/>
                    <a:pt x="197" y="2344"/>
                    <a:pt x="212" y="2412"/>
                  </a:cubicBezTo>
                  <a:cubicBezTo>
                    <a:pt x="227" y="2479"/>
                    <a:pt x="237" y="2519"/>
                    <a:pt x="237" y="2519"/>
                  </a:cubicBezTo>
                  <a:cubicBezTo>
                    <a:pt x="237" y="2519"/>
                    <a:pt x="281" y="2673"/>
                    <a:pt x="355" y="2899"/>
                  </a:cubicBezTo>
                  <a:cubicBezTo>
                    <a:pt x="431" y="3126"/>
                    <a:pt x="551" y="3422"/>
                    <a:pt x="695" y="3707"/>
                  </a:cubicBezTo>
                  <a:cubicBezTo>
                    <a:pt x="842" y="3988"/>
                    <a:pt x="1012" y="4258"/>
                    <a:pt x="1162" y="4444"/>
                  </a:cubicBezTo>
                  <a:cubicBezTo>
                    <a:pt x="1305" y="4627"/>
                    <a:pt x="1414" y="4737"/>
                    <a:pt x="1427" y="4737"/>
                  </a:cubicBezTo>
                  <a:cubicBezTo>
                    <a:pt x="1428" y="4737"/>
                    <a:pt x="1428" y="4737"/>
                    <a:pt x="1428" y="4737"/>
                  </a:cubicBezTo>
                  <a:cubicBezTo>
                    <a:pt x="1439" y="4728"/>
                    <a:pt x="1345" y="4602"/>
                    <a:pt x="1219" y="4406"/>
                  </a:cubicBezTo>
                  <a:cubicBezTo>
                    <a:pt x="1090" y="4210"/>
                    <a:pt x="940" y="3935"/>
                    <a:pt x="808" y="3653"/>
                  </a:cubicBezTo>
                  <a:cubicBezTo>
                    <a:pt x="681" y="3368"/>
                    <a:pt x="578" y="3074"/>
                    <a:pt x="511" y="2850"/>
                  </a:cubicBezTo>
                  <a:cubicBezTo>
                    <a:pt x="446" y="2624"/>
                    <a:pt x="408" y="2474"/>
                    <a:pt x="408" y="2474"/>
                  </a:cubicBezTo>
                  <a:cubicBezTo>
                    <a:pt x="408" y="2474"/>
                    <a:pt x="399" y="2437"/>
                    <a:pt x="382" y="2371"/>
                  </a:cubicBezTo>
                  <a:cubicBezTo>
                    <a:pt x="366" y="2304"/>
                    <a:pt x="336" y="2211"/>
                    <a:pt x="314" y="2096"/>
                  </a:cubicBezTo>
                  <a:cubicBezTo>
                    <a:pt x="259" y="1868"/>
                    <a:pt x="205" y="1561"/>
                    <a:pt x="160" y="1250"/>
                  </a:cubicBezTo>
                  <a:cubicBezTo>
                    <a:pt x="75" y="630"/>
                    <a:pt x="57" y="0"/>
                    <a:pt x="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325;p53">
              <a:extLst>
                <a:ext uri="{FF2B5EF4-FFF2-40B4-BE49-F238E27FC236}">
                  <a16:creationId xmlns:a16="http://schemas.microsoft.com/office/drawing/2014/main" id="{E5CC8B29-D9B4-57E1-81FA-ADD592894CA7}"/>
                </a:ext>
              </a:extLst>
            </p:cNvPr>
            <p:cNvSpPr/>
            <p:nvPr/>
          </p:nvSpPr>
          <p:spPr>
            <a:xfrm>
              <a:off x="1621050" y="4646425"/>
              <a:ext cx="356950" cy="194550"/>
            </a:xfrm>
            <a:custGeom>
              <a:avLst/>
              <a:gdLst/>
              <a:ahLst/>
              <a:cxnLst/>
              <a:rect l="l" t="t" r="r" b="b"/>
              <a:pathLst>
                <a:path w="14278" h="7782" extrusionOk="0">
                  <a:moveTo>
                    <a:pt x="7136" y="0"/>
                  </a:moveTo>
                  <a:lnTo>
                    <a:pt x="7136" y="12"/>
                  </a:lnTo>
                  <a:cubicBezTo>
                    <a:pt x="6861" y="70"/>
                    <a:pt x="5584" y="343"/>
                    <a:pt x="5479" y="444"/>
                  </a:cubicBezTo>
                  <a:cubicBezTo>
                    <a:pt x="5479" y="444"/>
                    <a:pt x="5604" y="2184"/>
                    <a:pt x="5309" y="2523"/>
                  </a:cubicBezTo>
                  <a:cubicBezTo>
                    <a:pt x="5012" y="2863"/>
                    <a:pt x="2350" y="2085"/>
                    <a:pt x="991" y="3951"/>
                  </a:cubicBezTo>
                  <a:cubicBezTo>
                    <a:pt x="628" y="4450"/>
                    <a:pt x="290" y="5478"/>
                    <a:pt x="0" y="6731"/>
                  </a:cubicBezTo>
                  <a:cubicBezTo>
                    <a:pt x="1020" y="7294"/>
                    <a:pt x="2257" y="7486"/>
                    <a:pt x="3385" y="7616"/>
                  </a:cubicBezTo>
                  <a:cubicBezTo>
                    <a:pt x="4486" y="7743"/>
                    <a:pt x="5594" y="7781"/>
                    <a:pt x="6701" y="7781"/>
                  </a:cubicBezTo>
                  <a:cubicBezTo>
                    <a:pt x="6865" y="7781"/>
                    <a:pt x="7029" y="7781"/>
                    <a:pt x="7192" y="7779"/>
                  </a:cubicBezTo>
                  <a:cubicBezTo>
                    <a:pt x="9609" y="7753"/>
                    <a:pt x="12114" y="7551"/>
                    <a:pt x="14278" y="6527"/>
                  </a:cubicBezTo>
                  <a:cubicBezTo>
                    <a:pt x="14000" y="5367"/>
                    <a:pt x="13679" y="4424"/>
                    <a:pt x="13335" y="3951"/>
                  </a:cubicBezTo>
                  <a:cubicBezTo>
                    <a:pt x="11978" y="2085"/>
                    <a:pt x="8998" y="2820"/>
                    <a:pt x="8703" y="2480"/>
                  </a:cubicBezTo>
                  <a:cubicBezTo>
                    <a:pt x="8407" y="2142"/>
                    <a:pt x="8504" y="359"/>
                    <a:pt x="8504" y="359"/>
                  </a:cubicBezTo>
                  <a:cubicBezTo>
                    <a:pt x="8400" y="258"/>
                    <a:pt x="7465" y="69"/>
                    <a:pt x="7191" y="12"/>
                  </a:cubicBezTo>
                  <a:lnTo>
                    <a:pt x="7191" y="0"/>
                  </a:lnTo>
                  <a:cubicBezTo>
                    <a:pt x="7191" y="0"/>
                    <a:pt x="7181" y="2"/>
                    <a:pt x="7164" y="5"/>
                  </a:cubicBezTo>
                  <a:cubicBezTo>
                    <a:pt x="7148" y="1"/>
                    <a:pt x="7136" y="0"/>
                    <a:pt x="7136"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326;p53">
              <a:extLst>
                <a:ext uri="{FF2B5EF4-FFF2-40B4-BE49-F238E27FC236}">
                  <a16:creationId xmlns:a16="http://schemas.microsoft.com/office/drawing/2014/main" id="{9CE3F3D6-C6D6-EF1A-DAFC-0428F93F8A03}"/>
                </a:ext>
              </a:extLst>
            </p:cNvPr>
            <p:cNvSpPr/>
            <p:nvPr/>
          </p:nvSpPr>
          <p:spPr>
            <a:xfrm>
              <a:off x="1621125" y="4718800"/>
              <a:ext cx="304975" cy="122400"/>
            </a:xfrm>
            <a:custGeom>
              <a:avLst/>
              <a:gdLst/>
              <a:ahLst/>
              <a:cxnLst/>
              <a:rect l="l" t="t" r="r" b="b"/>
              <a:pathLst>
                <a:path w="12199" h="4896" extrusionOk="0">
                  <a:moveTo>
                    <a:pt x="3382" y="4721"/>
                  </a:moveTo>
                  <a:cubicBezTo>
                    <a:pt x="4646" y="4867"/>
                    <a:pt x="5919" y="4896"/>
                    <a:pt x="7189" y="4884"/>
                  </a:cubicBezTo>
                  <a:cubicBezTo>
                    <a:pt x="8864" y="4867"/>
                    <a:pt x="10582" y="4764"/>
                    <a:pt x="12198" y="4362"/>
                  </a:cubicBezTo>
                  <a:cubicBezTo>
                    <a:pt x="11721" y="4119"/>
                    <a:pt x="11024" y="3819"/>
                    <a:pt x="10808" y="3999"/>
                  </a:cubicBezTo>
                  <a:cubicBezTo>
                    <a:pt x="10469" y="4281"/>
                    <a:pt x="3964" y="4167"/>
                    <a:pt x="3964" y="4167"/>
                  </a:cubicBezTo>
                  <a:cubicBezTo>
                    <a:pt x="3964" y="4167"/>
                    <a:pt x="3332" y="867"/>
                    <a:pt x="2432" y="1"/>
                  </a:cubicBezTo>
                  <a:cubicBezTo>
                    <a:pt x="1900" y="190"/>
                    <a:pt x="1389" y="507"/>
                    <a:pt x="989" y="1056"/>
                  </a:cubicBezTo>
                  <a:cubicBezTo>
                    <a:pt x="626" y="1555"/>
                    <a:pt x="289" y="2584"/>
                    <a:pt x="1" y="3836"/>
                  </a:cubicBezTo>
                  <a:cubicBezTo>
                    <a:pt x="1017" y="4399"/>
                    <a:pt x="2254" y="4591"/>
                    <a:pt x="3382" y="472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327;p53">
              <a:extLst>
                <a:ext uri="{FF2B5EF4-FFF2-40B4-BE49-F238E27FC236}">
                  <a16:creationId xmlns:a16="http://schemas.microsoft.com/office/drawing/2014/main" id="{F36FC682-7F75-BB5A-823B-821F920CB753}"/>
                </a:ext>
              </a:extLst>
            </p:cNvPr>
            <p:cNvSpPr/>
            <p:nvPr/>
          </p:nvSpPr>
          <p:spPr>
            <a:xfrm>
              <a:off x="1816100" y="4754325"/>
              <a:ext cx="575" cy="1075"/>
            </a:xfrm>
            <a:custGeom>
              <a:avLst/>
              <a:gdLst/>
              <a:ahLst/>
              <a:cxnLst/>
              <a:rect l="l" t="t" r="r" b="b"/>
              <a:pathLst>
                <a:path w="23" h="43" extrusionOk="0">
                  <a:moveTo>
                    <a:pt x="22" y="0"/>
                  </a:moveTo>
                  <a:cubicBezTo>
                    <a:pt x="6" y="27"/>
                    <a:pt x="1" y="43"/>
                    <a:pt x="1" y="43"/>
                  </a:cubicBezTo>
                  <a:cubicBezTo>
                    <a:pt x="1" y="43"/>
                    <a:pt x="9" y="28"/>
                    <a:pt x="2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328;p53">
              <a:extLst>
                <a:ext uri="{FF2B5EF4-FFF2-40B4-BE49-F238E27FC236}">
                  <a16:creationId xmlns:a16="http://schemas.microsoft.com/office/drawing/2014/main" id="{FE2DFC42-8E97-B3FD-3FE3-0B730779A3F6}"/>
                </a:ext>
              </a:extLst>
            </p:cNvPr>
            <p:cNvSpPr/>
            <p:nvPr/>
          </p:nvSpPr>
          <p:spPr>
            <a:xfrm>
              <a:off x="1654950" y="4646350"/>
              <a:ext cx="309600" cy="164975"/>
            </a:xfrm>
            <a:custGeom>
              <a:avLst/>
              <a:gdLst/>
              <a:ahLst/>
              <a:cxnLst/>
              <a:rect l="l" t="t" r="r" b="b"/>
              <a:pathLst>
                <a:path w="12384" h="6599" extrusionOk="0">
                  <a:moveTo>
                    <a:pt x="6119" y="5961"/>
                  </a:moveTo>
                  <a:cubicBezTo>
                    <a:pt x="4422" y="6598"/>
                    <a:pt x="12228" y="4985"/>
                    <a:pt x="12228" y="4985"/>
                  </a:cubicBezTo>
                  <a:lnTo>
                    <a:pt x="12384" y="4736"/>
                  </a:lnTo>
                  <a:cubicBezTo>
                    <a:pt x="12255" y="4410"/>
                    <a:pt x="12120" y="4142"/>
                    <a:pt x="11982" y="3953"/>
                  </a:cubicBezTo>
                  <a:cubicBezTo>
                    <a:pt x="10625" y="2087"/>
                    <a:pt x="7646" y="2822"/>
                    <a:pt x="7349" y="2482"/>
                  </a:cubicBezTo>
                  <a:cubicBezTo>
                    <a:pt x="7054" y="2143"/>
                    <a:pt x="7151" y="361"/>
                    <a:pt x="7151" y="361"/>
                  </a:cubicBezTo>
                  <a:cubicBezTo>
                    <a:pt x="7046" y="260"/>
                    <a:pt x="6112" y="70"/>
                    <a:pt x="5838" y="14"/>
                  </a:cubicBezTo>
                  <a:lnTo>
                    <a:pt x="5838" y="1"/>
                  </a:lnTo>
                  <a:cubicBezTo>
                    <a:pt x="5838" y="1"/>
                    <a:pt x="5828" y="4"/>
                    <a:pt x="5810" y="6"/>
                  </a:cubicBezTo>
                  <a:cubicBezTo>
                    <a:pt x="5794" y="3"/>
                    <a:pt x="5782" y="1"/>
                    <a:pt x="5782" y="1"/>
                  </a:cubicBezTo>
                  <a:lnTo>
                    <a:pt x="5782" y="14"/>
                  </a:lnTo>
                  <a:cubicBezTo>
                    <a:pt x="5508" y="72"/>
                    <a:pt x="4231" y="345"/>
                    <a:pt x="4125" y="446"/>
                  </a:cubicBezTo>
                  <a:cubicBezTo>
                    <a:pt x="4125" y="446"/>
                    <a:pt x="4251" y="2185"/>
                    <a:pt x="3955" y="2525"/>
                  </a:cubicBezTo>
                  <a:cubicBezTo>
                    <a:pt x="3687" y="2834"/>
                    <a:pt x="1462" y="2220"/>
                    <a:pt x="39" y="3506"/>
                  </a:cubicBezTo>
                  <a:cubicBezTo>
                    <a:pt x="1" y="4201"/>
                    <a:pt x="197" y="4854"/>
                    <a:pt x="901" y="5325"/>
                  </a:cubicBezTo>
                  <a:cubicBezTo>
                    <a:pt x="2555" y="6428"/>
                    <a:pt x="4720" y="6004"/>
                    <a:pt x="4720" y="6004"/>
                  </a:cubicBezTo>
                  <a:cubicBezTo>
                    <a:pt x="4592" y="6004"/>
                    <a:pt x="2853" y="4646"/>
                    <a:pt x="2895" y="3713"/>
                  </a:cubicBezTo>
                  <a:cubicBezTo>
                    <a:pt x="2937" y="2780"/>
                    <a:pt x="5185" y="4096"/>
                    <a:pt x="5185" y="4096"/>
                  </a:cubicBezTo>
                  <a:cubicBezTo>
                    <a:pt x="5185" y="4096"/>
                    <a:pt x="4760" y="3120"/>
                    <a:pt x="4677" y="2483"/>
                  </a:cubicBezTo>
                  <a:cubicBezTo>
                    <a:pt x="4592" y="1847"/>
                    <a:pt x="4677" y="999"/>
                    <a:pt x="4677" y="999"/>
                  </a:cubicBezTo>
                  <a:cubicBezTo>
                    <a:pt x="4677" y="999"/>
                    <a:pt x="5483" y="1423"/>
                    <a:pt x="5950" y="1295"/>
                  </a:cubicBezTo>
                  <a:cubicBezTo>
                    <a:pt x="6416" y="1168"/>
                    <a:pt x="6756" y="1085"/>
                    <a:pt x="6756" y="1085"/>
                  </a:cubicBezTo>
                  <a:cubicBezTo>
                    <a:pt x="6756" y="1085"/>
                    <a:pt x="6798" y="2738"/>
                    <a:pt x="6841" y="3121"/>
                  </a:cubicBezTo>
                  <a:cubicBezTo>
                    <a:pt x="6878" y="3452"/>
                    <a:pt x="6556" y="4142"/>
                    <a:pt x="6469" y="4320"/>
                  </a:cubicBezTo>
                  <a:cubicBezTo>
                    <a:pt x="6531" y="4214"/>
                    <a:pt x="6761" y="3930"/>
                    <a:pt x="7529" y="3702"/>
                  </a:cubicBezTo>
                  <a:cubicBezTo>
                    <a:pt x="8494" y="3416"/>
                    <a:pt x="7816" y="5326"/>
                    <a:pt x="6119" y="596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329;p53">
              <a:extLst>
                <a:ext uri="{FF2B5EF4-FFF2-40B4-BE49-F238E27FC236}">
                  <a16:creationId xmlns:a16="http://schemas.microsoft.com/office/drawing/2014/main" id="{A3A4CE2C-0C99-F063-0512-303F84B78FFD}"/>
                </a:ext>
              </a:extLst>
            </p:cNvPr>
            <p:cNvSpPr/>
            <p:nvPr/>
          </p:nvSpPr>
          <p:spPr>
            <a:xfrm>
              <a:off x="1621100" y="4711350"/>
              <a:ext cx="356900" cy="129625"/>
            </a:xfrm>
            <a:custGeom>
              <a:avLst/>
              <a:gdLst/>
              <a:ahLst/>
              <a:cxnLst/>
              <a:rect l="l" t="t" r="r" b="b"/>
              <a:pathLst>
                <a:path w="14276" h="5185" extrusionOk="0">
                  <a:moveTo>
                    <a:pt x="9755" y="1"/>
                  </a:moveTo>
                  <a:lnTo>
                    <a:pt x="9755" y="1"/>
                  </a:lnTo>
                  <a:cubicBezTo>
                    <a:pt x="10357" y="986"/>
                    <a:pt x="10326" y="2766"/>
                    <a:pt x="7726" y="3106"/>
                  </a:cubicBezTo>
                  <a:cubicBezTo>
                    <a:pt x="7434" y="3145"/>
                    <a:pt x="7157" y="3163"/>
                    <a:pt x="6895" y="3163"/>
                  </a:cubicBezTo>
                  <a:cubicBezTo>
                    <a:pt x="4344" y="3163"/>
                    <a:pt x="3244" y="1442"/>
                    <a:pt x="4007" y="38"/>
                  </a:cubicBezTo>
                  <a:lnTo>
                    <a:pt x="4007" y="38"/>
                  </a:lnTo>
                  <a:cubicBezTo>
                    <a:pt x="3050" y="70"/>
                    <a:pt x="1793" y="251"/>
                    <a:pt x="992" y="1353"/>
                  </a:cubicBezTo>
                  <a:cubicBezTo>
                    <a:pt x="627" y="1852"/>
                    <a:pt x="289" y="2880"/>
                    <a:pt x="1" y="4133"/>
                  </a:cubicBezTo>
                  <a:cubicBezTo>
                    <a:pt x="1018" y="4697"/>
                    <a:pt x="2255" y="4889"/>
                    <a:pt x="3383" y="5019"/>
                  </a:cubicBezTo>
                  <a:cubicBezTo>
                    <a:pt x="4484" y="5146"/>
                    <a:pt x="5592" y="5184"/>
                    <a:pt x="6699" y="5184"/>
                  </a:cubicBezTo>
                  <a:cubicBezTo>
                    <a:pt x="6863" y="5184"/>
                    <a:pt x="7027" y="5184"/>
                    <a:pt x="7190" y="5182"/>
                  </a:cubicBezTo>
                  <a:cubicBezTo>
                    <a:pt x="9607" y="5156"/>
                    <a:pt x="12112" y="4954"/>
                    <a:pt x="14276" y="3930"/>
                  </a:cubicBezTo>
                  <a:cubicBezTo>
                    <a:pt x="13998" y="2770"/>
                    <a:pt x="13677" y="1827"/>
                    <a:pt x="13335" y="1354"/>
                  </a:cubicBezTo>
                  <a:cubicBezTo>
                    <a:pt x="12436" y="118"/>
                    <a:pt x="10825" y="24"/>
                    <a:pt x="9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330;p53">
              <a:extLst>
                <a:ext uri="{FF2B5EF4-FFF2-40B4-BE49-F238E27FC236}">
                  <a16:creationId xmlns:a16="http://schemas.microsoft.com/office/drawing/2014/main" id="{4E825385-CEA2-ADBB-60F6-15EC71282C14}"/>
                </a:ext>
              </a:extLst>
            </p:cNvPr>
            <p:cNvSpPr/>
            <p:nvPr/>
          </p:nvSpPr>
          <p:spPr>
            <a:xfrm>
              <a:off x="1938950" y="4729850"/>
              <a:ext cx="39050" cy="91275"/>
            </a:xfrm>
            <a:custGeom>
              <a:avLst/>
              <a:gdLst/>
              <a:ahLst/>
              <a:cxnLst/>
              <a:rect l="l" t="t" r="r" b="b"/>
              <a:pathLst>
                <a:path w="1562" h="3651" extrusionOk="0">
                  <a:moveTo>
                    <a:pt x="1" y="0"/>
                  </a:moveTo>
                  <a:lnTo>
                    <a:pt x="1" y="0"/>
                  </a:lnTo>
                  <a:cubicBezTo>
                    <a:pt x="941" y="1219"/>
                    <a:pt x="803" y="3047"/>
                    <a:pt x="409" y="3650"/>
                  </a:cubicBezTo>
                  <a:cubicBezTo>
                    <a:pt x="802" y="3519"/>
                    <a:pt x="1187" y="3367"/>
                    <a:pt x="1562" y="3190"/>
                  </a:cubicBezTo>
                  <a:cubicBezTo>
                    <a:pt x="1284" y="2030"/>
                    <a:pt x="963" y="1087"/>
                    <a:pt x="621" y="614"/>
                  </a:cubicBezTo>
                  <a:cubicBezTo>
                    <a:pt x="440" y="366"/>
                    <a:pt x="229" y="165"/>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331;p53">
              <a:extLst>
                <a:ext uri="{FF2B5EF4-FFF2-40B4-BE49-F238E27FC236}">
                  <a16:creationId xmlns:a16="http://schemas.microsoft.com/office/drawing/2014/main" id="{AF2D78AD-E63E-7BDB-29BF-B08081CDD887}"/>
                </a:ext>
              </a:extLst>
            </p:cNvPr>
            <p:cNvSpPr/>
            <p:nvPr/>
          </p:nvSpPr>
          <p:spPr>
            <a:xfrm>
              <a:off x="1901225" y="4786925"/>
              <a:ext cx="35550" cy="42325"/>
            </a:xfrm>
            <a:custGeom>
              <a:avLst/>
              <a:gdLst/>
              <a:ahLst/>
              <a:cxnLst/>
              <a:rect l="l" t="t" r="r" b="b"/>
              <a:pathLst>
                <a:path w="1422" h="1693" extrusionOk="0">
                  <a:moveTo>
                    <a:pt x="0" y="0"/>
                  </a:moveTo>
                  <a:lnTo>
                    <a:pt x="0" y="0"/>
                  </a:lnTo>
                  <a:cubicBezTo>
                    <a:pt x="0" y="1"/>
                    <a:pt x="406" y="949"/>
                    <a:pt x="758" y="1692"/>
                  </a:cubicBezTo>
                  <a:cubicBezTo>
                    <a:pt x="981" y="1641"/>
                    <a:pt x="1203" y="1585"/>
                    <a:pt x="1421" y="1522"/>
                  </a:cubicBezTo>
                  <a:cubicBezTo>
                    <a:pt x="796" y="1261"/>
                    <a:pt x="0" y="1"/>
                    <a:pt x="0"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332;p53">
              <a:extLst>
                <a:ext uri="{FF2B5EF4-FFF2-40B4-BE49-F238E27FC236}">
                  <a16:creationId xmlns:a16="http://schemas.microsoft.com/office/drawing/2014/main" id="{4D8C3192-16EA-46B9-A981-B96E62616FDD}"/>
                </a:ext>
              </a:extLst>
            </p:cNvPr>
            <p:cNvSpPr/>
            <p:nvPr/>
          </p:nvSpPr>
          <p:spPr>
            <a:xfrm>
              <a:off x="1621125" y="4742350"/>
              <a:ext cx="59525" cy="88975"/>
            </a:xfrm>
            <a:custGeom>
              <a:avLst/>
              <a:gdLst/>
              <a:ahLst/>
              <a:cxnLst/>
              <a:rect l="l" t="t" r="r" b="b"/>
              <a:pathLst>
                <a:path w="2381" h="3559" extrusionOk="0">
                  <a:moveTo>
                    <a:pt x="1081" y="1"/>
                  </a:moveTo>
                  <a:lnTo>
                    <a:pt x="1081" y="1"/>
                  </a:lnTo>
                  <a:cubicBezTo>
                    <a:pt x="1050" y="38"/>
                    <a:pt x="1019" y="74"/>
                    <a:pt x="992" y="114"/>
                  </a:cubicBezTo>
                  <a:cubicBezTo>
                    <a:pt x="628" y="613"/>
                    <a:pt x="289" y="1641"/>
                    <a:pt x="1" y="2894"/>
                  </a:cubicBezTo>
                  <a:cubicBezTo>
                    <a:pt x="589" y="3220"/>
                    <a:pt x="1249" y="3421"/>
                    <a:pt x="1921" y="3558"/>
                  </a:cubicBezTo>
                  <a:cubicBezTo>
                    <a:pt x="2214" y="2953"/>
                    <a:pt x="2381" y="2292"/>
                    <a:pt x="2381" y="2292"/>
                  </a:cubicBezTo>
                  <a:lnTo>
                    <a:pt x="2381" y="2292"/>
                  </a:lnTo>
                  <a:cubicBezTo>
                    <a:pt x="2381" y="2292"/>
                    <a:pt x="1652" y="2632"/>
                    <a:pt x="1132" y="2632"/>
                  </a:cubicBezTo>
                  <a:cubicBezTo>
                    <a:pt x="965" y="2632"/>
                    <a:pt x="819" y="2597"/>
                    <a:pt x="726" y="2504"/>
                  </a:cubicBezTo>
                  <a:cubicBezTo>
                    <a:pt x="472" y="2249"/>
                    <a:pt x="820" y="884"/>
                    <a:pt x="10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333;p53">
              <a:extLst>
                <a:ext uri="{FF2B5EF4-FFF2-40B4-BE49-F238E27FC236}">
                  <a16:creationId xmlns:a16="http://schemas.microsoft.com/office/drawing/2014/main" id="{FAAAE7CC-A28E-3CA6-E914-8DE643D55BF1}"/>
                </a:ext>
              </a:extLst>
            </p:cNvPr>
            <p:cNvSpPr/>
            <p:nvPr/>
          </p:nvSpPr>
          <p:spPr>
            <a:xfrm>
              <a:off x="1728050" y="4723700"/>
              <a:ext cx="64500" cy="35275"/>
            </a:xfrm>
            <a:custGeom>
              <a:avLst/>
              <a:gdLst/>
              <a:ahLst/>
              <a:cxnLst/>
              <a:rect l="l" t="t" r="r" b="b"/>
              <a:pathLst>
                <a:path w="2580" h="1411" extrusionOk="0">
                  <a:moveTo>
                    <a:pt x="12" y="0"/>
                  </a:moveTo>
                  <a:cubicBezTo>
                    <a:pt x="9" y="0"/>
                    <a:pt x="8" y="1"/>
                    <a:pt x="7" y="2"/>
                  </a:cubicBezTo>
                  <a:cubicBezTo>
                    <a:pt x="0" y="12"/>
                    <a:pt x="65" y="82"/>
                    <a:pt x="185" y="162"/>
                  </a:cubicBezTo>
                  <a:cubicBezTo>
                    <a:pt x="305" y="244"/>
                    <a:pt x="478" y="329"/>
                    <a:pt x="657" y="395"/>
                  </a:cubicBezTo>
                  <a:cubicBezTo>
                    <a:pt x="835" y="462"/>
                    <a:pt x="1016" y="517"/>
                    <a:pt x="1149" y="559"/>
                  </a:cubicBezTo>
                  <a:cubicBezTo>
                    <a:pt x="1282" y="603"/>
                    <a:pt x="1371" y="631"/>
                    <a:pt x="1371" y="631"/>
                  </a:cubicBezTo>
                  <a:cubicBezTo>
                    <a:pt x="1371" y="631"/>
                    <a:pt x="1460" y="654"/>
                    <a:pt x="1590" y="698"/>
                  </a:cubicBezTo>
                  <a:cubicBezTo>
                    <a:pt x="1720" y="742"/>
                    <a:pt x="1891" y="810"/>
                    <a:pt x="2047" y="902"/>
                  </a:cubicBezTo>
                  <a:cubicBezTo>
                    <a:pt x="2204" y="996"/>
                    <a:pt x="2341" y="1116"/>
                    <a:pt x="2427" y="1224"/>
                  </a:cubicBezTo>
                  <a:cubicBezTo>
                    <a:pt x="2510" y="1328"/>
                    <a:pt x="2552" y="1411"/>
                    <a:pt x="2568" y="1411"/>
                  </a:cubicBezTo>
                  <a:cubicBezTo>
                    <a:pt x="2568" y="1411"/>
                    <a:pt x="2569" y="1411"/>
                    <a:pt x="2569" y="1411"/>
                  </a:cubicBezTo>
                  <a:cubicBezTo>
                    <a:pt x="2580" y="1407"/>
                    <a:pt x="2561" y="1310"/>
                    <a:pt x="2486" y="1183"/>
                  </a:cubicBezTo>
                  <a:cubicBezTo>
                    <a:pt x="2416" y="1055"/>
                    <a:pt x="2281" y="907"/>
                    <a:pt x="2121" y="793"/>
                  </a:cubicBezTo>
                  <a:cubicBezTo>
                    <a:pt x="1962" y="677"/>
                    <a:pt x="1786" y="591"/>
                    <a:pt x="1652" y="535"/>
                  </a:cubicBezTo>
                  <a:cubicBezTo>
                    <a:pt x="1517" y="479"/>
                    <a:pt x="1425" y="450"/>
                    <a:pt x="1425" y="450"/>
                  </a:cubicBezTo>
                  <a:lnTo>
                    <a:pt x="698" y="268"/>
                  </a:lnTo>
                  <a:cubicBezTo>
                    <a:pt x="519" y="219"/>
                    <a:pt x="347" y="157"/>
                    <a:pt x="221" y="98"/>
                  </a:cubicBezTo>
                  <a:cubicBezTo>
                    <a:pt x="109" y="45"/>
                    <a:pt x="33"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334;p53">
              <a:extLst>
                <a:ext uri="{FF2B5EF4-FFF2-40B4-BE49-F238E27FC236}">
                  <a16:creationId xmlns:a16="http://schemas.microsoft.com/office/drawing/2014/main" id="{F4F9AD14-2640-8624-0D04-DA4239059C1C}"/>
                </a:ext>
              </a:extLst>
            </p:cNvPr>
            <p:cNvSpPr/>
            <p:nvPr/>
          </p:nvSpPr>
          <p:spPr>
            <a:xfrm>
              <a:off x="1814275" y="4724050"/>
              <a:ext cx="53200" cy="36400"/>
            </a:xfrm>
            <a:custGeom>
              <a:avLst/>
              <a:gdLst/>
              <a:ahLst/>
              <a:cxnLst/>
              <a:rect l="l" t="t" r="r" b="b"/>
              <a:pathLst>
                <a:path w="2128" h="1456" extrusionOk="0">
                  <a:moveTo>
                    <a:pt x="2108" y="1"/>
                  </a:moveTo>
                  <a:cubicBezTo>
                    <a:pt x="2061" y="1"/>
                    <a:pt x="1784" y="138"/>
                    <a:pt x="1507" y="263"/>
                  </a:cubicBezTo>
                  <a:cubicBezTo>
                    <a:pt x="1357" y="329"/>
                    <a:pt x="1205" y="392"/>
                    <a:pt x="1091" y="432"/>
                  </a:cubicBezTo>
                  <a:cubicBezTo>
                    <a:pt x="976" y="473"/>
                    <a:pt x="900" y="496"/>
                    <a:pt x="900" y="496"/>
                  </a:cubicBezTo>
                  <a:cubicBezTo>
                    <a:pt x="900" y="496"/>
                    <a:pt x="826" y="521"/>
                    <a:pt x="705" y="571"/>
                  </a:cubicBezTo>
                  <a:cubicBezTo>
                    <a:pt x="584" y="616"/>
                    <a:pt x="422" y="720"/>
                    <a:pt x="315" y="855"/>
                  </a:cubicBezTo>
                  <a:cubicBezTo>
                    <a:pt x="203" y="990"/>
                    <a:pt x="126" y="1141"/>
                    <a:pt x="75" y="1255"/>
                  </a:cubicBezTo>
                  <a:cubicBezTo>
                    <a:pt x="25" y="1370"/>
                    <a:pt x="0" y="1450"/>
                    <a:pt x="11" y="1455"/>
                  </a:cubicBezTo>
                  <a:cubicBezTo>
                    <a:pt x="12" y="1456"/>
                    <a:pt x="13" y="1456"/>
                    <a:pt x="14" y="1456"/>
                  </a:cubicBezTo>
                  <a:cubicBezTo>
                    <a:pt x="47" y="1456"/>
                    <a:pt x="196" y="1163"/>
                    <a:pt x="412" y="947"/>
                  </a:cubicBezTo>
                  <a:cubicBezTo>
                    <a:pt x="523" y="837"/>
                    <a:pt x="655" y="768"/>
                    <a:pt x="766" y="734"/>
                  </a:cubicBezTo>
                  <a:cubicBezTo>
                    <a:pt x="884" y="700"/>
                    <a:pt x="960" y="675"/>
                    <a:pt x="960" y="675"/>
                  </a:cubicBezTo>
                  <a:cubicBezTo>
                    <a:pt x="960" y="675"/>
                    <a:pt x="1040" y="647"/>
                    <a:pt x="1156" y="594"/>
                  </a:cubicBezTo>
                  <a:cubicBezTo>
                    <a:pt x="1273" y="542"/>
                    <a:pt x="1422" y="466"/>
                    <a:pt x="1567" y="382"/>
                  </a:cubicBezTo>
                  <a:cubicBezTo>
                    <a:pt x="1855" y="215"/>
                    <a:pt x="2127" y="24"/>
                    <a:pt x="2115" y="3"/>
                  </a:cubicBezTo>
                  <a:cubicBezTo>
                    <a:pt x="2114" y="1"/>
                    <a:pt x="2112" y="1"/>
                    <a:pt x="21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335;p53">
              <a:extLst>
                <a:ext uri="{FF2B5EF4-FFF2-40B4-BE49-F238E27FC236}">
                  <a16:creationId xmlns:a16="http://schemas.microsoft.com/office/drawing/2014/main" id="{C201A90E-66AF-8A66-35D5-F25B676A5D03}"/>
                </a:ext>
              </a:extLst>
            </p:cNvPr>
            <p:cNvSpPr/>
            <p:nvPr/>
          </p:nvSpPr>
          <p:spPr>
            <a:xfrm>
              <a:off x="1645950" y="4725700"/>
              <a:ext cx="50550" cy="64950"/>
            </a:xfrm>
            <a:custGeom>
              <a:avLst/>
              <a:gdLst/>
              <a:ahLst/>
              <a:cxnLst/>
              <a:rect l="l" t="t" r="r" b="b"/>
              <a:pathLst>
                <a:path w="2022" h="2598" extrusionOk="0">
                  <a:moveTo>
                    <a:pt x="1592" y="1"/>
                  </a:moveTo>
                  <a:cubicBezTo>
                    <a:pt x="1152" y="1"/>
                    <a:pt x="724" y="514"/>
                    <a:pt x="523" y="843"/>
                  </a:cubicBezTo>
                  <a:cubicBezTo>
                    <a:pt x="249" y="1290"/>
                    <a:pt x="1" y="1987"/>
                    <a:pt x="169" y="2505"/>
                  </a:cubicBezTo>
                  <a:cubicBezTo>
                    <a:pt x="184" y="2555"/>
                    <a:pt x="235" y="2597"/>
                    <a:pt x="288" y="2597"/>
                  </a:cubicBezTo>
                  <a:cubicBezTo>
                    <a:pt x="307" y="2597"/>
                    <a:pt x="326" y="2591"/>
                    <a:pt x="344" y="2578"/>
                  </a:cubicBezTo>
                  <a:cubicBezTo>
                    <a:pt x="722" y="2293"/>
                    <a:pt x="861" y="1811"/>
                    <a:pt x="1124" y="1430"/>
                  </a:cubicBezTo>
                  <a:cubicBezTo>
                    <a:pt x="1257" y="1238"/>
                    <a:pt x="1394" y="1043"/>
                    <a:pt x="1567" y="885"/>
                  </a:cubicBezTo>
                  <a:cubicBezTo>
                    <a:pt x="1748" y="720"/>
                    <a:pt x="1919" y="623"/>
                    <a:pt x="1982" y="373"/>
                  </a:cubicBezTo>
                  <a:cubicBezTo>
                    <a:pt x="2022" y="219"/>
                    <a:pt x="1932" y="95"/>
                    <a:pt x="1794" y="39"/>
                  </a:cubicBezTo>
                  <a:cubicBezTo>
                    <a:pt x="1727" y="13"/>
                    <a:pt x="1659" y="1"/>
                    <a:pt x="1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336;p53">
              <a:extLst>
                <a:ext uri="{FF2B5EF4-FFF2-40B4-BE49-F238E27FC236}">
                  <a16:creationId xmlns:a16="http://schemas.microsoft.com/office/drawing/2014/main" id="{1C1D54B1-4B58-7076-738E-588E9936B80B}"/>
                </a:ext>
              </a:extLst>
            </p:cNvPr>
            <p:cNvSpPr/>
            <p:nvPr/>
          </p:nvSpPr>
          <p:spPr>
            <a:xfrm>
              <a:off x="1702375" y="4727075"/>
              <a:ext cx="10275" cy="7975"/>
            </a:xfrm>
            <a:custGeom>
              <a:avLst/>
              <a:gdLst/>
              <a:ahLst/>
              <a:cxnLst/>
              <a:rect l="l" t="t" r="r" b="b"/>
              <a:pathLst>
                <a:path w="411" h="319" extrusionOk="0">
                  <a:moveTo>
                    <a:pt x="205" y="0"/>
                  </a:moveTo>
                  <a:cubicBezTo>
                    <a:pt x="1" y="0"/>
                    <a:pt x="0" y="319"/>
                    <a:pt x="205" y="319"/>
                  </a:cubicBezTo>
                  <a:cubicBezTo>
                    <a:pt x="411" y="319"/>
                    <a:pt x="411" y="0"/>
                    <a:pt x="2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337;p53">
              <a:extLst>
                <a:ext uri="{FF2B5EF4-FFF2-40B4-BE49-F238E27FC236}">
                  <a16:creationId xmlns:a16="http://schemas.microsoft.com/office/drawing/2014/main" id="{1A197E40-EFC9-E7E8-C307-9689C5CC0E49}"/>
                </a:ext>
              </a:extLst>
            </p:cNvPr>
            <p:cNvSpPr/>
            <p:nvPr/>
          </p:nvSpPr>
          <p:spPr>
            <a:xfrm>
              <a:off x="1881050" y="4723975"/>
              <a:ext cx="62275" cy="43400"/>
            </a:xfrm>
            <a:custGeom>
              <a:avLst/>
              <a:gdLst/>
              <a:ahLst/>
              <a:cxnLst/>
              <a:rect l="l" t="t" r="r" b="b"/>
              <a:pathLst>
                <a:path w="2491" h="1736" extrusionOk="0">
                  <a:moveTo>
                    <a:pt x="294" y="1"/>
                  </a:moveTo>
                  <a:cubicBezTo>
                    <a:pt x="61" y="1"/>
                    <a:pt x="0" y="388"/>
                    <a:pt x="242" y="423"/>
                  </a:cubicBezTo>
                  <a:cubicBezTo>
                    <a:pt x="649" y="484"/>
                    <a:pt x="1025" y="643"/>
                    <a:pt x="1329" y="926"/>
                  </a:cubicBezTo>
                  <a:cubicBezTo>
                    <a:pt x="1590" y="1167"/>
                    <a:pt x="1715" y="1554"/>
                    <a:pt x="2048" y="1711"/>
                  </a:cubicBezTo>
                  <a:cubicBezTo>
                    <a:pt x="2083" y="1727"/>
                    <a:pt x="2119" y="1735"/>
                    <a:pt x="2154" y="1735"/>
                  </a:cubicBezTo>
                  <a:cubicBezTo>
                    <a:pt x="2242" y="1735"/>
                    <a:pt x="2323" y="1685"/>
                    <a:pt x="2352" y="1587"/>
                  </a:cubicBezTo>
                  <a:cubicBezTo>
                    <a:pt x="2490" y="1107"/>
                    <a:pt x="2036" y="713"/>
                    <a:pt x="1686" y="463"/>
                  </a:cubicBezTo>
                  <a:cubicBezTo>
                    <a:pt x="1277" y="170"/>
                    <a:pt x="800" y="17"/>
                    <a:pt x="300" y="1"/>
                  </a:cubicBezTo>
                  <a:cubicBezTo>
                    <a:pt x="298" y="1"/>
                    <a:pt x="296" y="1"/>
                    <a:pt x="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338;p53">
              <a:extLst>
                <a:ext uri="{FF2B5EF4-FFF2-40B4-BE49-F238E27FC236}">
                  <a16:creationId xmlns:a16="http://schemas.microsoft.com/office/drawing/2014/main" id="{F1D77197-32F6-AAD9-8FE8-BEC3859D6AC9}"/>
                </a:ext>
              </a:extLst>
            </p:cNvPr>
            <p:cNvSpPr/>
            <p:nvPr/>
          </p:nvSpPr>
          <p:spPr>
            <a:xfrm>
              <a:off x="1939850" y="4774300"/>
              <a:ext cx="11175" cy="12125"/>
            </a:xfrm>
            <a:custGeom>
              <a:avLst/>
              <a:gdLst/>
              <a:ahLst/>
              <a:cxnLst/>
              <a:rect l="l" t="t" r="r" b="b"/>
              <a:pathLst>
                <a:path w="447" h="485" extrusionOk="0">
                  <a:moveTo>
                    <a:pt x="155" y="1"/>
                  </a:moveTo>
                  <a:cubicBezTo>
                    <a:pt x="76" y="1"/>
                    <a:pt x="0" y="86"/>
                    <a:pt x="17" y="175"/>
                  </a:cubicBezTo>
                  <a:cubicBezTo>
                    <a:pt x="45" y="314"/>
                    <a:pt x="101" y="468"/>
                    <a:pt x="261" y="484"/>
                  </a:cubicBezTo>
                  <a:cubicBezTo>
                    <a:pt x="263" y="484"/>
                    <a:pt x="265" y="484"/>
                    <a:pt x="267" y="484"/>
                  </a:cubicBezTo>
                  <a:cubicBezTo>
                    <a:pt x="306" y="484"/>
                    <a:pt x="344" y="457"/>
                    <a:pt x="363" y="425"/>
                  </a:cubicBezTo>
                  <a:cubicBezTo>
                    <a:pt x="446" y="288"/>
                    <a:pt x="331" y="141"/>
                    <a:pt x="242" y="43"/>
                  </a:cubicBezTo>
                  <a:cubicBezTo>
                    <a:pt x="216" y="13"/>
                    <a:pt x="185" y="1"/>
                    <a:pt x="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339;p53">
              <a:extLst>
                <a:ext uri="{FF2B5EF4-FFF2-40B4-BE49-F238E27FC236}">
                  <a16:creationId xmlns:a16="http://schemas.microsoft.com/office/drawing/2014/main" id="{6D828B74-33A8-DFFF-3992-92F4C39F8965}"/>
                </a:ext>
              </a:extLst>
            </p:cNvPr>
            <p:cNvSpPr/>
            <p:nvPr/>
          </p:nvSpPr>
          <p:spPr>
            <a:xfrm>
              <a:off x="1731550" y="4785700"/>
              <a:ext cx="62525" cy="22575"/>
            </a:xfrm>
            <a:custGeom>
              <a:avLst/>
              <a:gdLst/>
              <a:ahLst/>
              <a:cxnLst/>
              <a:rect l="l" t="t" r="r" b="b"/>
              <a:pathLst>
                <a:path w="2501" h="903" extrusionOk="0">
                  <a:moveTo>
                    <a:pt x="10" y="0"/>
                  </a:moveTo>
                  <a:cubicBezTo>
                    <a:pt x="4" y="0"/>
                    <a:pt x="0" y="9"/>
                    <a:pt x="5" y="14"/>
                  </a:cubicBezTo>
                  <a:cubicBezTo>
                    <a:pt x="495" y="519"/>
                    <a:pt x="1129" y="903"/>
                    <a:pt x="1819" y="903"/>
                  </a:cubicBezTo>
                  <a:cubicBezTo>
                    <a:pt x="2008" y="903"/>
                    <a:pt x="2201" y="874"/>
                    <a:pt x="2396" y="811"/>
                  </a:cubicBezTo>
                  <a:cubicBezTo>
                    <a:pt x="2501" y="777"/>
                    <a:pt x="2477" y="632"/>
                    <a:pt x="2371" y="623"/>
                  </a:cubicBezTo>
                  <a:cubicBezTo>
                    <a:pt x="1550" y="558"/>
                    <a:pt x="716" y="483"/>
                    <a:pt x="14" y="1"/>
                  </a:cubicBezTo>
                  <a:cubicBezTo>
                    <a:pt x="13" y="0"/>
                    <a:pt x="11" y="0"/>
                    <a:pt x="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340;p53">
              <a:extLst>
                <a:ext uri="{FF2B5EF4-FFF2-40B4-BE49-F238E27FC236}">
                  <a16:creationId xmlns:a16="http://schemas.microsoft.com/office/drawing/2014/main" id="{B36AD210-091C-AA32-7087-A844965D1705}"/>
                </a:ext>
              </a:extLst>
            </p:cNvPr>
            <p:cNvSpPr/>
            <p:nvPr/>
          </p:nvSpPr>
          <p:spPr>
            <a:xfrm>
              <a:off x="1668700" y="4785950"/>
              <a:ext cx="16125" cy="45500"/>
            </a:xfrm>
            <a:custGeom>
              <a:avLst/>
              <a:gdLst/>
              <a:ahLst/>
              <a:cxnLst/>
              <a:rect l="l" t="t" r="r" b="b"/>
              <a:pathLst>
                <a:path w="645" h="1820" extrusionOk="0">
                  <a:moveTo>
                    <a:pt x="615" y="1"/>
                  </a:moveTo>
                  <a:cubicBezTo>
                    <a:pt x="583" y="1"/>
                    <a:pt x="441" y="188"/>
                    <a:pt x="326" y="397"/>
                  </a:cubicBezTo>
                  <a:cubicBezTo>
                    <a:pt x="206" y="615"/>
                    <a:pt x="119" y="849"/>
                    <a:pt x="119" y="849"/>
                  </a:cubicBezTo>
                  <a:cubicBezTo>
                    <a:pt x="119" y="849"/>
                    <a:pt x="54" y="1090"/>
                    <a:pt x="26" y="1336"/>
                  </a:cubicBezTo>
                  <a:cubicBezTo>
                    <a:pt x="1" y="1548"/>
                    <a:pt x="5" y="1757"/>
                    <a:pt x="23" y="1814"/>
                  </a:cubicBezTo>
                  <a:cubicBezTo>
                    <a:pt x="32" y="1816"/>
                    <a:pt x="38" y="1817"/>
                    <a:pt x="46" y="1820"/>
                  </a:cubicBezTo>
                  <a:cubicBezTo>
                    <a:pt x="74" y="1771"/>
                    <a:pt x="114" y="1564"/>
                    <a:pt x="170" y="1364"/>
                  </a:cubicBezTo>
                  <a:cubicBezTo>
                    <a:pt x="233" y="1134"/>
                    <a:pt x="316" y="913"/>
                    <a:pt x="316" y="913"/>
                  </a:cubicBezTo>
                  <a:cubicBezTo>
                    <a:pt x="316" y="913"/>
                    <a:pt x="377" y="684"/>
                    <a:pt x="459" y="460"/>
                  </a:cubicBezTo>
                  <a:cubicBezTo>
                    <a:pt x="540" y="234"/>
                    <a:pt x="644" y="16"/>
                    <a:pt x="619" y="2"/>
                  </a:cubicBezTo>
                  <a:cubicBezTo>
                    <a:pt x="618" y="1"/>
                    <a:pt x="616" y="1"/>
                    <a:pt x="6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341;p53">
              <a:extLst>
                <a:ext uri="{FF2B5EF4-FFF2-40B4-BE49-F238E27FC236}">
                  <a16:creationId xmlns:a16="http://schemas.microsoft.com/office/drawing/2014/main" id="{89041A39-8C4A-6678-ECD3-3ACCBAAC9D8A}"/>
                </a:ext>
              </a:extLst>
            </p:cNvPr>
            <p:cNvSpPr/>
            <p:nvPr/>
          </p:nvSpPr>
          <p:spPr>
            <a:xfrm>
              <a:off x="1903800" y="4788350"/>
              <a:ext cx="19550" cy="40700"/>
            </a:xfrm>
            <a:custGeom>
              <a:avLst/>
              <a:gdLst/>
              <a:ahLst/>
              <a:cxnLst/>
              <a:rect l="l" t="t" r="r" b="b"/>
              <a:pathLst>
                <a:path w="782" h="1628" extrusionOk="0">
                  <a:moveTo>
                    <a:pt x="28" y="1"/>
                  </a:moveTo>
                  <a:cubicBezTo>
                    <a:pt x="26" y="1"/>
                    <a:pt x="25" y="1"/>
                    <a:pt x="24" y="2"/>
                  </a:cubicBezTo>
                  <a:cubicBezTo>
                    <a:pt x="0" y="20"/>
                    <a:pt x="143" y="234"/>
                    <a:pt x="253" y="463"/>
                  </a:cubicBezTo>
                  <a:cubicBezTo>
                    <a:pt x="365" y="691"/>
                    <a:pt x="443" y="930"/>
                    <a:pt x="443" y="930"/>
                  </a:cubicBezTo>
                  <a:cubicBezTo>
                    <a:pt x="443" y="930"/>
                    <a:pt x="546" y="1159"/>
                    <a:pt x="616" y="1403"/>
                  </a:cubicBezTo>
                  <a:cubicBezTo>
                    <a:pt x="639" y="1480"/>
                    <a:pt x="659" y="1558"/>
                    <a:pt x="676" y="1628"/>
                  </a:cubicBezTo>
                  <a:cubicBezTo>
                    <a:pt x="711" y="1619"/>
                    <a:pt x="746" y="1612"/>
                    <a:pt x="781" y="1603"/>
                  </a:cubicBezTo>
                  <a:cubicBezTo>
                    <a:pt x="778" y="1532"/>
                    <a:pt x="772" y="1452"/>
                    <a:pt x="760" y="1372"/>
                  </a:cubicBezTo>
                  <a:cubicBezTo>
                    <a:pt x="724" y="1110"/>
                    <a:pt x="636" y="855"/>
                    <a:pt x="636" y="855"/>
                  </a:cubicBezTo>
                  <a:cubicBezTo>
                    <a:pt x="636" y="855"/>
                    <a:pt x="530" y="609"/>
                    <a:pt x="381" y="391"/>
                  </a:cubicBezTo>
                  <a:cubicBezTo>
                    <a:pt x="240" y="180"/>
                    <a:pt x="63" y="1"/>
                    <a:pt x="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342;p53">
              <a:extLst>
                <a:ext uri="{FF2B5EF4-FFF2-40B4-BE49-F238E27FC236}">
                  <a16:creationId xmlns:a16="http://schemas.microsoft.com/office/drawing/2014/main" id="{DEBCAACA-44F9-F118-3361-736844309375}"/>
                </a:ext>
              </a:extLst>
            </p:cNvPr>
            <p:cNvSpPr/>
            <p:nvPr/>
          </p:nvSpPr>
          <p:spPr>
            <a:xfrm>
              <a:off x="1573300" y="4471925"/>
              <a:ext cx="98575" cy="89200"/>
            </a:xfrm>
            <a:custGeom>
              <a:avLst/>
              <a:gdLst/>
              <a:ahLst/>
              <a:cxnLst/>
              <a:rect l="l" t="t" r="r" b="b"/>
              <a:pathLst>
                <a:path w="3943" h="3568" extrusionOk="0">
                  <a:moveTo>
                    <a:pt x="1749" y="0"/>
                  </a:moveTo>
                  <a:cubicBezTo>
                    <a:pt x="1619" y="0"/>
                    <a:pt x="1473" y="28"/>
                    <a:pt x="1317" y="102"/>
                  </a:cubicBezTo>
                  <a:cubicBezTo>
                    <a:pt x="579" y="455"/>
                    <a:pt x="0" y="2294"/>
                    <a:pt x="2154" y="3389"/>
                  </a:cubicBezTo>
                  <a:cubicBezTo>
                    <a:pt x="2397" y="3513"/>
                    <a:pt x="2592" y="3567"/>
                    <a:pt x="2744" y="3567"/>
                  </a:cubicBezTo>
                  <a:cubicBezTo>
                    <a:pt x="3942" y="3567"/>
                    <a:pt x="2603" y="209"/>
                    <a:pt x="2350" y="209"/>
                  </a:cubicBezTo>
                  <a:cubicBezTo>
                    <a:pt x="2348" y="209"/>
                    <a:pt x="2347" y="209"/>
                    <a:pt x="2346" y="209"/>
                  </a:cubicBezTo>
                  <a:cubicBezTo>
                    <a:pt x="2346" y="209"/>
                    <a:pt x="2108" y="0"/>
                    <a:pt x="1749"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343;p53">
              <a:extLst>
                <a:ext uri="{FF2B5EF4-FFF2-40B4-BE49-F238E27FC236}">
                  <a16:creationId xmlns:a16="http://schemas.microsoft.com/office/drawing/2014/main" id="{C2F388CC-B954-AE99-8B26-630087B1C813}"/>
                </a:ext>
              </a:extLst>
            </p:cNvPr>
            <p:cNvSpPr/>
            <p:nvPr/>
          </p:nvSpPr>
          <p:spPr>
            <a:xfrm>
              <a:off x="1573300" y="4467450"/>
              <a:ext cx="107750" cy="116575"/>
            </a:xfrm>
            <a:custGeom>
              <a:avLst/>
              <a:gdLst/>
              <a:ahLst/>
              <a:cxnLst/>
              <a:rect l="l" t="t" r="r" b="b"/>
              <a:pathLst>
                <a:path w="4310" h="4663" extrusionOk="0">
                  <a:moveTo>
                    <a:pt x="2346" y="388"/>
                  </a:moveTo>
                  <a:cubicBezTo>
                    <a:pt x="2346" y="388"/>
                    <a:pt x="1903" y="0"/>
                    <a:pt x="1317" y="281"/>
                  </a:cubicBezTo>
                  <a:cubicBezTo>
                    <a:pt x="579" y="634"/>
                    <a:pt x="0" y="2473"/>
                    <a:pt x="2154" y="3568"/>
                  </a:cubicBezTo>
                  <a:cubicBezTo>
                    <a:pt x="4310" y="4663"/>
                    <a:pt x="2622" y="354"/>
                    <a:pt x="2346" y="38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344;p53">
              <a:extLst>
                <a:ext uri="{FF2B5EF4-FFF2-40B4-BE49-F238E27FC236}">
                  <a16:creationId xmlns:a16="http://schemas.microsoft.com/office/drawing/2014/main" id="{E9B8CEE5-22E8-71E0-32AA-D7FE0DD1FF73}"/>
                </a:ext>
              </a:extLst>
            </p:cNvPr>
            <p:cNvSpPr/>
            <p:nvPr/>
          </p:nvSpPr>
          <p:spPr>
            <a:xfrm>
              <a:off x="1596675" y="4488250"/>
              <a:ext cx="38875" cy="62900"/>
            </a:xfrm>
            <a:custGeom>
              <a:avLst/>
              <a:gdLst/>
              <a:ahLst/>
              <a:cxnLst/>
              <a:rect l="l" t="t" r="r" b="b"/>
              <a:pathLst>
                <a:path w="1555" h="2516" extrusionOk="0">
                  <a:moveTo>
                    <a:pt x="1" y="662"/>
                  </a:moveTo>
                  <a:cubicBezTo>
                    <a:pt x="1" y="662"/>
                    <a:pt x="448" y="0"/>
                    <a:pt x="1001" y="440"/>
                  </a:cubicBezTo>
                  <a:cubicBezTo>
                    <a:pt x="1554" y="878"/>
                    <a:pt x="1436" y="1306"/>
                    <a:pt x="1436" y="1306"/>
                  </a:cubicBezTo>
                  <a:cubicBezTo>
                    <a:pt x="1436" y="1306"/>
                    <a:pt x="1020" y="1261"/>
                    <a:pt x="1105" y="1567"/>
                  </a:cubicBezTo>
                  <a:cubicBezTo>
                    <a:pt x="1191" y="1874"/>
                    <a:pt x="1487" y="2102"/>
                    <a:pt x="1487" y="2102"/>
                  </a:cubicBezTo>
                  <a:cubicBezTo>
                    <a:pt x="1487" y="2102"/>
                    <a:pt x="322" y="2516"/>
                    <a:pt x="1" y="66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345;p53">
              <a:extLst>
                <a:ext uri="{FF2B5EF4-FFF2-40B4-BE49-F238E27FC236}">
                  <a16:creationId xmlns:a16="http://schemas.microsoft.com/office/drawing/2014/main" id="{2071608C-21EF-EFF1-7119-947F57ACE4FE}"/>
                </a:ext>
              </a:extLst>
            </p:cNvPr>
            <p:cNvSpPr/>
            <p:nvPr/>
          </p:nvSpPr>
          <p:spPr>
            <a:xfrm>
              <a:off x="1584975" y="4472750"/>
              <a:ext cx="96075" cy="111275"/>
            </a:xfrm>
            <a:custGeom>
              <a:avLst/>
              <a:gdLst/>
              <a:ahLst/>
              <a:cxnLst/>
              <a:rect l="l" t="t" r="r" b="b"/>
              <a:pathLst>
                <a:path w="3843" h="4451" extrusionOk="0">
                  <a:moveTo>
                    <a:pt x="1879" y="176"/>
                  </a:moveTo>
                  <a:cubicBezTo>
                    <a:pt x="1879" y="176"/>
                    <a:pt x="1743" y="57"/>
                    <a:pt x="1523" y="0"/>
                  </a:cubicBezTo>
                  <a:cubicBezTo>
                    <a:pt x="1645" y="487"/>
                    <a:pt x="1540" y="1760"/>
                    <a:pt x="791" y="1540"/>
                  </a:cubicBezTo>
                  <a:cubicBezTo>
                    <a:pt x="310" y="1398"/>
                    <a:pt x="275" y="990"/>
                    <a:pt x="331" y="651"/>
                  </a:cubicBezTo>
                  <a:cubicBezTo>
                    <a:pt x="1" y="1377"/>
                    <a:pt x="126" y="2562"/>
                    <a:pt x="1687" y="3358"/>
                  </a:cubicBezTo>
                  <a:cubicBezTo>
                    <a:pt x="3843" y="4451"/>
                    <a:pt x="2155" y="142"/>
                    <a:pt x="1879" y="17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346;p53">
              <a:extLst>
                <a:ext uri="{FF2B5EF4-FFF2-40B4-BE49-F238E27FC236}">
                  <a16:creationId xmlns:a16="http://schemas.microsoft.com/office/drawing/2014/main" id="{938999E3-E299-EC18-0DDE-85597BB19FF2}"/>
                </a:ext>
              </a:extLst>
            </p:cNvPr>
            <p:cNvSpPr/>
            <p:nvPr/>
          </p:nvSpPr>
          <p:spPr>
            <a:xfrm>
              <a:off x="1602400" y="4478225"/>
              <a:ext cx="14025" cy="9150"/>
            </a:xfrm>
            <a:custGeom>
              <a:avLst/>
              <a:gdLst/>
              <a:ahLst/>
              <a:cxnLst/>
              <a:rect l="l" t="t" r="r" b="b"/>
              <a:pathLst>
                <a:path w="561" h="366" extrusionOk="0">
                  <a:moveTo>
                    <a:pt x="413" y="0"/>
                  </a:moveTo>
                  <a:cubicBezTo>
                    <a:pt x="355" y="0"/>
                    <a:pt x="282" y="20"/>
                    <a:pt x="212" y="59"/>
                  </a:cubicBezTo>
                  <a:cubicBezTo>
                    <a:pt x="78" y="134"/>
                    <a:pt x="1" y="250"/>
                    <a:pt x="40" y="317"/>
                  </a:cubicBezTo>
                  <a:cubicBezTo>
                    <a:pt x="58" y="350"/>
                    <a:pt x="97" y="365"/>
                    <a:pt x="149" y="365"/>
                  </a:cubicBezTo>
                  <a:cubicBezTo>
                    <a:pt x="207" y="365"/>
                    <a:pt x="279" y="345"/>
                    <a:pt x="350" y="305"/>
                  </a:cubicBezTo>
                  <a:cubicBezTo>
                    <a:pt x="483" y="231"/>
                    <a:pt x="560" y="115"/>
                    <a:pt x="522" y="48"/>
                  </a:cubicBezTo>
                  <a:cubicBezTo>
                    <a:pt x="504" y="16"/>
                    <a:pt x="464" y="0"/>
                    <a:pt x="41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347;p53">
              <a:extLst>
                <a:ext uri="{FF2B5EF4-FFF2-40B4-BE49-F238E27FC236}">
                  <a16:creationId xmlns:a16="http://schemas.microsoft.com/office/drawing/2014/main" id="{4A336200-7A0A-1F01-8DA6-4B419D3EE7C4}"/>
                </a:ext>
              </a:extLst>
            </p:cNvPr>
            <p:cNvSpPr/>
            <p:nvPr/>
          </p:nvSpPr>
          <p:spPr>
            <a:xfrm>
              <a:off x="1605700" y="4495025"/>
              <a:ext cx="32750" cy="43625"/>
            </a:xfrm>
            <a:custGeom>
              <a:avLst/>
              <a:gdLst/>
              <a:ahLst/>
              <a:cxnLst/>
              <a:rect l="l" t="t" r="r" b="b"/>
              <a:pathLst>
                <a:path w="1310" h="1745" extrusionOk="0">
                  <a:moveTo>
                    <a:pt x="295" y="0"/>
                  </a:moveTo>
                  <a:cubicBezTo>
                    <a:pt x="268" y="0"/>
                    <a:pt x="242" y="2"/>
                    <a:pt x="218" y="6"/>
                  </a:cubicBezTo>
                  <a:cubicBezTo>
                    <a:pt x="74" y="28"/>
                    <a:pt x="1" y="98"/>
                    <a:pt x="9" y="108"/>
                  </a:cubicBezTo>
                  <a:cubicBezTo>
                    <a:pt x="10" y="109"/>
                    <a:pt x="12" y="110"/>
                    <a:pt x="16" y="110"/>
                  </a:cubicBezTo>
                  <a:cubicBezTo>
                    <a:pt x="36" y="110"/>
                    <a:pt x="103" y="85"/>
                    <a:pt x="200" y="85"/>
                  </a:cubicBezTo>
                  <a:cubicBezTo>
                    <a:pt x="208" y="85"/>
                    <a:pt x="215" y="85"/>
                    <a:pt x="223" y="85"/>
                  </a:cubicBezTo>
                  <a:cubicBezTo>
                    <a:pt x="348" y="86"/>
                    <a:pt x="508" y="146"/>
                    <a:pt x="633" y="256"/>
                  </a:cubicBezTo>
                  <a:cubicBezTo>
                    <a:pt x="760" y="362"/>
                    <a:pt x="848" y="506"/>
                    <a:pt x="904" y="619"/>
                  </a:cubicBezTo>
                  <a:cubicBezTo>
                    <a:pt x="960" y="733"/>
                    <a:pt x="991" y="815"/>
                    <a:pt x="991" y="815"/>
                  </a:cubicBezTo>
                  <a:cubicBezTo>
                    <a:pt x="991" y="815"/>
                    <a:pt x="993" y="820"/>
                    <a:pt x="1003" y="843"/>
                  </a:cubicBezTo>
                  <a:cubicBezTo>
                    <a:pt x="1003" y="843"/>
                    <a:pt x="1006" y="843"/>
                    <a:pt x="1007" y="845"/>
                  </a:cubicBezTo>
                  <a:cubicBezTo>
                    <a:pt x="1008" y="847"/>
                    <a:pt x="1009" y="848"/>
                    <a:pt x="1007" y="850"/>
                  </a:cubicBezTo>
                  <a:cubicBezTo>
                    <a:pt x="1007" y="850"/>
                    <a:pt x="1008" y="850"/>
                    <a:pt x="1008" y="850"/>
                  </a:cubicBezTo>
                  <a:cubicBezTo>
                    <a:pt x="1012" y="850"/>
                    <a:pt x="970" y="858"/>
                    <a:pt x="944" y="867"/>
                  </a:cubicBezTo>
                  <a:cubicBezTo>
                    <a:pt x="912" y="876"/>
                    <a:pt x="879" y="891"/>
                    <a:pt x="846" y="910"/>
                  </a:cubicBezTo>
                  <a:cubicBezTo>
                    <a:pt x="709" y="980"/>
                    <a:pt x="599" y="1178"/>
                    <a:pt x="671" y="1355"/>
                  </a:cubicBezTo>
                  <a:cubicBezTo>
                    <a:pt x="705" y="1439"/>
                    <a:pt x="767" y="1493"/>
                    <a:pt x="816" y="1535"/>
                  </a:cubicBezTo>
                  <a:cubicBezTo>
                    <a:pt x="867" y="1577"/>
                    <a:pt x="912" y="1615"/>
                    <a:pt x="952" y="1648"/>
                  </a:cubicBezTo>
                  <a:cubicBezTo>
                    <a:pt x="1025" y="1708"/>
                    <a:pt x="1077" y="1744"/>
                    <a:pt x="1092" y="1744"/>
                  </a:cubicBezTo>
                  <a:cubicBezTo>
                    <a:pt x="1094" y="1744"/>
                    <a:pt x="1095" y="1744"/>
                    <a:pt x="1096" y="1743"/>
                  </a:cubicBezTo>
                  <a:cubicBezTo>
                    <a:pt x="1104" y="1736"/>
                    <a:pt x="1065" y="1680"/>
                    <a:pt x="1000" y="1601"/>
                  </a:cubicBezTo>
                  <a:cubicBezTo>
                    <a:pt x="943" y="1521"/>
                    <a:pt x="821" y="1418"/>
                    <a:pt x="790" y="1316"/>
                  </a:cubicBezTo>
                  <a:cubicBezTo>
                    <a:pt x="763" y="1211"/>
                    <a:pt x="841" y="1097"/>
                    <a:pt x="926" y="1065"/>
                  </a:cubicBezTo>
                  <a:cubicBezTo>
                    <a:pt x="947" y="1055"/>
                    <a:pt x="968" y="1047"/>
                    <a:pt x="990" y="1044"/>
                  </a:cubicBezTo>
                  <a:cubicBezTo>
                    <a:pt x="1013" y="1040"/>
                    <a:pt x="1017" y="1037"/>
                    <a:pt x="1075" y="1036"/>
                  </a:cubicBezTo>
                  <a:cubicBezTo>
                    <a:pt x="1166" y="1040"/>
                    <a:pt x="1262" y="1058"/>
                    <a:pt x="1309" y="1063"/>
                  </a:cubicBezTo>
                  <a:cubicBezTo>
                    <a:pt x="1195" y="779"/>
                    <a:pt x="1177" y="734"/>
                    <a:pt x="1177" y="734"/>
                  </a:cubicBezTo>
                  <a:cubicBezTo>
                    <a:pt x="1177" y="734"/>
                    <a:pt x="1140" y="650"/>
                    <a:pt x="1067" y="528"/>
                  </a:cubicBezTo>
                  <a:cubicBezTo>
                    <a:pt x="997" y="409"/>
                    <a:pt x="880" y="249"/>
                    <a:pt x="719" y="141"/>
                  </a:cubicBezTo>
                  <a:cubicBezTo>
                    <a:pt x="588" y="48"/>
                    <a:pt x="428" y="0"/>
                    <a:pt x="2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348;p53">
              <a:extLst>
                <a:ext uri="{FF2B5EF4-FFF2-40B4-BE49-F238E27FC236}">
                  <a16:creationId xmlns:a16="http://schemas.microsoft.com/office/drawing/2014/main" id="{4D0823DD-2387-05C0-27FE-1F7DA7AA0AF7}"/>
                </a:ext>
              </a:extLst>
            </p:cNvPr>
            <p:cNvSpPr/>
            <p:nvPr/>
          </p:nvSpPr>
          <p:spPr>
            <a:xfrm>
              <a:off x="1904600" y="4472350"/>
              <a:ext cx="98650" cy="89175"/>
            </a:xfrm>
            <a:custGeom>
              <a:avLst/>
              <a:gdLst/>
              <a:ahLst/>
              <a:cxnLst/>
              <a:rect l="l" t="t" r="r" b="b"/>
              <a:pathLst>
                <a:path w="3946" h="3567" extrusionOk="0">
                  <a:moveTo>
                    <a:pt x="2202" y="0"/>
                  </a:moveTo>
                  <a:cubicBezTo>
                    <a:pt x="1844" y="0"/>
                    <a:pt x="1606" y="208"/>
                    <a:pt x="1606" y="208"/>
                  </a:cubicBezTo>
                  <a:cubicBezTo>
                    <a:pt x="1605" y="208"/>
                    <a:pt x="1604" y="208"/>
                    <a:pt x="1603" y="208"/>
                  </a:cubicBezTo>
                  <a:cubicBezTo>
                    <a:pt x="1349" y="208"/>
                    <a:pt x="1" y="3566"/>
                    <a:pt x="1200" y="3566"/>
                  </a:cubicBezTo>
                  <a:cubicBezTo>
                    <a:pt x="1352" y="3566"/>
                    <a:pt x="1546" y="3512"/>
                    <a:pt x="1788" y="3389"/>
                  </a:cubicBezTo>
                  <a:cubicBezTo>
                    <a:pt x="3946" y="2300"/>
                    <a:pt x="3371" y="458"/>
                    <a:pt x="2635" y="104"/>
                  </a:cubicBezTo>
                  <a:cubicBezTo>
                    <a:pt x="2479" y="28"/>
                    <a:pt x="2332" y="0"/>
                    <a:pt x="220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349;p53">
              <a:extLst>
                <a:ext uri="{FF2B5EF4-FFF2-40B4-BE49-F238E27FC236}">
                  <a16:creationId xmlns:a16="http://schemas.microsoft.com/office/drawing/2014/main" id="{6DD0EA8C-C4E9-D91B-1C37-D1F1C8AE733B}"/>
                </a:ext>
              </a:extLst>
            </p:cNvPr>
            <p:cNvSpPr/>
            <p:nvPr/>
          </p:nvSpPr>
          <p:spPr>
            <a:xfrm>
              <a:off x="1895375" y="4467875"/>
              <a:ext cx="107875" cy="116450"/>
            </a:xfrm>
            <a:custGeom>
              <a:avLst/>
              <a:gdLst/>
              <a:ahLst/>
              <a:cxnLst/>
              <a:rect l="l" t="t" r="r" b="b"/>
              <a:pathLst>
                <a:path w="4315" h="4658" extrusionOk="0">
                  <a:moveTo>
                    <a:pt x="1975" y="387"/>
                  </a:moveTo>
                  <a:cubicBezTo>
                    <a:pt x="1975" y="387"/>
                    <a:pt x="2419" y="0"/>
                    <a:pt x="3004" y="283"/>
                  </a:cubicBezTo>
                  <a:cubicBezTo>
                    <a:pt x="3740" y="637"/>
                    <a:pt x="4315" y="2479"/>
                    <a:pt x="2157" y="3568"/>
                  </a:cubicBezTo>
                  <a:cubicBezTo>
                    <a:pt x="1" y="4657"/>
                    <a:pt x="1699" y="353"/>
                    <a:pt x="1975" y="38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350;p53">
              <a:extLst>
                <a:ext uri="{FF2B5EF4-FFF2-40B4-BE49-F238E27FC236}">
                  <a16:creationId xmlns:a16="http://schemas.microsoft.com/office/drawing/2014/main" id="{33A65914-450F-DFDE-7E7F-22F06FAB8520}"/>
                </a:ext>
              </a:extLst>
            </p:cNvPr>
            <p:cNvSpPr/>
            <p:nvPr/>
          </p:nvSpPr>
          <p:spPr>
            <a:xfrm>
              <a:off x="1941050" y="4488725"/>
              <a:ext cx="38900" cy="62950"/>
            </a:xfrm>
            <a:custGeom>
              <a:avLst/>
              <a:gdLst/>
              <a:ahLst/>
              <a:cxnLst/>
              <a:rect l="l" t="t" r="r" b="b"/>
              <a:pathLst>
                <a:path w="1556" h="2518" extrusionOk="0">
                  <a:moveTo>
                    <a:pt x="1555" y="663"/>
                  </a:moveTo>
                  <a:cubicBezTo>
                    <a:pt x="1555" y="663"/>
                    <a:pt x="1110" y="1"/>
                    <a:pt x="555" y="438"/>
                  </a:cubicBezTo>
                  <a:cubicBezTo>
                    <a:pt x="1" y="875"/>
                    <a:pt x="118" y="1304"/>
                    <a:pt x="118" y="1304"/>
                  </a:cubicBezTo>
                  <a:cubicBezTo>
                    <a:pt x="118" y="1304"/>
                    <a:pt x="534" y="1260"/>
                    <a:pt x="448" y="1567"/>
                  </a:cubicBezTo>
                  <a:cubicBezTo>
                    <a:pt x="362" y="1873"/>
                    <a:pt x="65" y="2101"/>
                    <a:pt x="65" y="2101"/>
                  </a:cubicBezTo>
                  <a:cubicBezTo>
                    <a:pt x="65" y="2101"/>
                    <a:pt x="1229" y="2517"/>
                    <a:pt x="1555" y="66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351;p53">
              <a:extLst>
                <a:ext uri="{FF2B5EF4-FFF2-40B4-BE49-F238E27FC236}">
                  <a16:creationId xmlns:a16="http://schemas.microsoft.com/office/drawing/2014/main" id="{4BE656B0-A717-0E7F-1851-0CB18262D3E0}"/>
                </a:ext>
              </a:extLst>
            </p:cNvPr>
            <p:cNvSpPr/>
            <p:nvPr/>
          </p:nvSpPr>
          <p:spPr>
            <a:xfrm>
              <a:off x="1904600" y="4473150"/>
              <a:ext cx="87050" cy="88350"/>
            </a:xfrm>
            <a:custGeom>
              <a:avLst/>
              <a:gdLst/>
              <a:ahLst/>
              <a:cxnLst/>
              <a:rect l="l" t="t" r="r" b="b"/>
              <a:pathLst>
                <a:path w="3482" h="3534" extrusionOk="0">
                  <a:moveTo>
                    <a:pt x="1963" y="0"/>
                  </a:moveTo>
                  <a:cubicBezTo>
                    <a:pt x="1741" y="59"/>
                    <a:pt x="1606" y="176"/>
                    <a:pt x="1606" y="176"/>
                  </a:cubicBezTo>
                  <a:cubicBezTo>
                    <a:pt x="1605" y="176"/>
                    <a:pt x="1604" y="176"/>
                    <a:pt x="1603" y="176"/>
                  </a:cubicBezTo>
                  <a:cubicBezTo>
                    <a:pt x="1349" y="176"/>
                    <a:pt x="1" y="3533"/>
                    <a:pt x="1199" y="3533"/>
                  </a:cubicBezTo>
                  <a:cubicBezTo>
                    <a:pt x="1352" y="3533"/>
                    <a:pt x="1546" y="3479"/>
                    <a:pt x="1788" y="3356"/>
                  </a:cubicBezTo>
                  <a:cubicBezTo>
                    <a:pt x="3353" y="2566"/>
                    <a:pt x="3481" y="1381"/>
                    <a:pt x="3152" y="653"/>
                  </a:cubicBezTo>
                  <a:lnTo>
                    <a:pt x="3152" y="653"/>
                  </a:lnTo>
                  <a:cubicBezTo>
                    <a:pt x="3211" y="993"/>
                    <a:pt x="3172" y="1401"/>
                    <a:pt x="2691" y="1541"/>
                  </a:cubicBezTo>
                  <a:cubicBezTo>
                    <a:pt x="2632" y="1558"/>
                    <a:pt x="2578" y="1566"/>
                    <a:pt x="2527" y="1566"/>
                  </a:cubicBezTo>
                  <a:cubicBezTo>
                    <a:pt x="1927" y="1566"/>
                    <a:pt x="1850" y="448"/>
                    <a:pt x="196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352;p53">
              <a:extLst>
                <a:ext uri="{FF2B5EF4-FFF2-40B4-BE49-F238E27FC236}">
                  <a16:creationId xmlns:a16="http://schemas.microsoft.com/office/drawing/2014/main" id="{E7D17087-B96E-CCBD-65B8-A10508A4DF57}"/>
                </a:ext>
              </a:extLst>
            </p:cNvPr>
            <p:cNvSpPr/>
            <p:nvPr/>
          </p:nvSpPr>
          <p:spPr>
            <a:xfrm>
              <a:off x="1960275" y="4478675"/>
              <a:ext cx="14000" cy="9225"/>
            </a:xfrm>
            <a:custGeom>
              <a:avLst/>
              <a:gdLst/>
              <a:ahLst/>
              <a:cxnLst/>
              <a:rect l="l" t="t" r="r" b="b"/>
              <a:pathLst>
                <a:path w="560" h="369" extrusionOk="0">
                  <a:moveTo>
                    <a:pt x="147" y="1"/>
                  </a:moveTo>
                  <a:cubicBezTo>
                    <a:pt x="97" y="1"/>
                    <a:pt x="57" y="16"/>
                    <a:pt x="40" y="48"/>
                  </a:cubicBezTo>
                  <a:cubicBezTo>
                    <a:pt x="0" y="116"/>
                    <a:pt x="78" y="232"/>
                    <a:pt x="211" y="308"/>
                  </a:cubicBezTo>
                  <a:cubicBezTo>
                    <a:pt x="282" y="348"/>
                    <a:pt x="354" y="368"/>
                    <a:pt x="412" y="368"/>
                  </a:cubicBezTo>
                  <a:cubicBezTo>
                    <a:pt x="463" y="368"/>
                    <a:pt x="503" y="352"/>
                    <a:pt x="521" y="320"/>
                  </a:cubicBezTo>
                  <a:cubicBezTo>
                    <a:pt x="560" y="253"/>
                    <a:pt x="483" y="137"/>
                    <a:pt x="350" y="62"/>
                  </a:cubicBezTo>
                  <a:cubicBezTo>
                    <a:pt x="278" y="21"/>
                    <a:pt x="205" y="1"/>
                    <a:pt x="147"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353;p53">
              <a:extLst>
                <a:ext uri="{FF2B5EF4-FFF2-40B4-BE49-F238E27FC236}">
                  <a16:creationId xmlns:a16="http://schemas.microsoft.com/office/drawing/2014/main" id="{6F8F3446-9892-FFDD-2D1E-C52388694EC1}"/>
                </a:ext>
              </a:extLst>
            </p:cNvPr>
            <p:cNvSpPr/>
            <p:nvPr/>
          </p:nvSpPr>
          <p:spPr>
            <a:xfrm>
              <a:off x="1938150" y="4495400"/>
              <a:ext cx="32850" cy="43675"/>
            </a:xfrm>
            <a:custGeom>
              <a:avLst/>
              <a:gdLst/>
              <a:ahLst/>
              <a:cxnLst/>
              <a:rect l="l" t="t" r="r" b="b"/>
              <a:pathLst>
                <a:path w="1314" h="1747" extrusionOk="0">
                  <a:moveTo>
                    <a:pt x="1015" y="1"/>
                  </a:moveTo>
                  <a:cubicBezTo>
                    <a:pt x="883" y="1"/>
                    <a:pt x="724" y="49"/>
                    <a:pt x="594" y="141"/>
                  </a:cubicBezTo>
                  <a:cubicBezTo>
                    <a:pt x="432" y="248"/>
                    <a:pt x="315" y="408"/>
                    <a:pt x="244" y="526"/>
                  </a:cubicBezTo>
                  <a:cubicBezTo>
                    <a:pt x="171" y="648"/>
                    <a:pt x="134" y="732"/>
                    <a:pt x="134" y="732"/>
                  </a:cubicBezTo>
                  <a:cubicBezTo>
                    <a:pt x="134" y="732"/>
                    <a:pt x="116" y="777"/>
                    <a:pt x="1" y="1062"/>
                  </a:cubicBezTo>
                  <a:cubicBezTo>
                    <a:pt x="48" y="1057"/>
                    <a:pt x="144" y="1038"/>
                    <a:pt x="235" y="1034"/>
                  </a:cubicBezTo>
                  <a:cubicBezTo>
                    <a:pt x="293" y="1036"/>
                    <a:pt x="297" y="1038"/>
                    <a:pt x="320" y="1042"/>
                  </a:cubicBezTo>
                  <a:cubicBezTo>
                    <a:pt x="342" y="1046"/>
                    <a:pt x="363" y="1053"/>
                    <a:pt x="384" y="1063"/>
                  </a:cubicBezTo>
                  <a:cubicBezTo>
                    <a:pt x="469" y="1095"/>
                    <a:pt x="547" y="1211"/>
                    <a:pt x="520" y="1315"/>
                  </a:cubicBezTo>
                  <a:cubicBezTo>
                    <a:pt x="489" y="1418"/>
                    <a:pt x="366" y="1521"/>
                    <a:pt x="309" y="1601"/>
                  </a:cubicBezTo>
                  <a:cubicBezTo>
                    <a:pt x="243" y="1681"/>
                    <a:pt x="203" y="1737"/>
                    <a:pt x="213" y="1745"/>
                  </a:cubicBezTo>
                  <a:cubicBezTo>
                    <a:pt x="214" y="1746"/>
                    <a:pt x="215" y="1747"/>
                    <a:pt x="217" y="1747"/>
                  </a:cubicBezTo>
                  <a:cubicBezTo>
                    <a:pt x="233" y="1747"/>
                    <a:pt x="285" y="1710"/>
                    <a:pt x="357" y="1652"/>
                  </a:cubicBezTo>
                  <a:cubicBezTo>
                    <a:pt x="397" y="1619"/>
                    <a:pt x="442" y="1582"/>
                    <a:pt x="493" y="1539"/>
                  </a:cubicBezTo>
                  <a:cubicBezTo>
                    <a:pt x="542" y="1496"/>
                    <a:pt x="603" y="1445"/>
                    <a:pt x="639" y="1359"/>
                  </a:cubicBezTo>
                  <a:cubicBezTo>
                    <a:pt x="711" y="1183"/>
                    <a:pt x="602" y="983"/>
                    <a:pt x="466" y="912"/>
                  </a:cubicBezTo>
                  <a:cubicBezTo>
                    <a:pt x="432" y="892"/>
                    <a:pt x="399" y="879"/>
                    <a:pt x="368" y="868"/>
                  </a:cubicBezTo>
                  <a:cubicBezTo>
                    <a:pt x="341" y="859"/>
                    <a:pt x="296" y="850"/>
                    <a:pt x="307" y="850"/>
                  </a:cubicBezTo>
                  <a:cubicBezTo>
                    <a:pt x="303" y="848"/>
                    <a:pt x="304" y="847"/>
                    <a:pt x="307" y="845"/>
                  </a:cubicBezTo>
                  <a:cubicBezTo>
                    <a:pt x="308" y="843"/>
                    <a:pt x="309" y="843"/>
                    <a:pt x="309" y="843"/>
                  </a:cubicBezTo>
                  <a:cubicBezTo>
                    <a:pt x="319" y="820"/>
                    <a:pt x="323" y="815"/>
                    <a:pt x="323" y="815"/>
                  </a:cubicBezTo>
                  <a:cubicBezTo>
                    <a:pt x="323" y="815"/>
                    <a:pt x="352" y="733"/>
                    <a:pt x="409" y="619"/>
                  </a:cubicBezTo>
                  <a:cubicBezTo>
                    <a:pt x="466" y="506"/>
                    <a:pt x="554" y="362"/>
                    <a:pt x="681" y="257"/>
                  </a:cubicBezTo>
                  <a:cubicBezTo>
                    <a:pt x="805" y="147"/>
                    <a:pt x="965" y="88"/>
                    <a:pt x="1091" y="87"/>
                  </a:cubicBezTo>
                  <a:cubicBezTo>
                    <a:pt x="1098" y="87"/>
                    <a:pt x="1106" y="87"/>
                    <a:pt x="1113" y="87"/>
                  </a:cubicBezTo>
                  <a:cubicBezTo>
                    <a:pt x="1208" y="87"/>
                    <a:pt x="1275" y="112"/>
                    <a:pt x="1298" y="112"/>
                  </a:cubicBezTo>
                  <a:cubicBezTo>
                    <a:pt x="1302" y="112"/>
                    <a:pt x="1304" y="112"/>
                    <a:pt x="1305" y="110"/>
                  </a:cubicBezTo>
                  <a:cubicBezTo>
                    <a:pt x="1313" y="100"/>
                    <a:pt x="1241" y="30"/>
                    <a:pt x="1096" y="7"/>
                  </a:cubicBezTo>
                  <a:cubicBezTo>
                    <a:pt x="1071" y="3"/>
                    <a:pt x="1043" y="1"/>
                    <a:pt x="10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354;p53">
              <a:extLst>
                <a:ext uri="{FF2B5EF4-FFF2-40B4-BE49-F238E27FC236}">
                  <a16:creationId xmlns:a16="http://schemas.microsoft.com/office/drawing/2014/main" id="{4DF9F22F-844D-C47F-3D73-BAC406065CDF}"/>
                </a:ext>
              </a:extLst>
            </p:cNvPr>
            <p:cNvSpPr/>
            <p:nvPr/>
          </p:nvSpPr>
          <p:spPr>
            <a:xfrm>
              <a:off x="1604775" y="4296200"/>
              <a:ext cx="353625" cy="381025"/>
            </a:xfrm>
            <a:custGeom>
              <a:avLst/>
              <a:gdLst/>
              <a:ahLst/>
              <a:cxnLst/>
              <a:rect l="l" t="t" r="r" b="b"/>
              <a:pathLst>
                <a:path w="14145" h="15241" extrusionOk="0">
                  <a:moveTo>
                    <a:pt x="6842" y="0"/>
                  </a:moveTo>
                  <a:cubicBezTo>
                    <a:pt x="3626" y="0"/>
                    <a:pt x="0" y="3098"/>
                    <a:pt x="682" y="6552"/>
                  </a:cubicBezTo>
                  <a:cubicBezTo>
                    <a:pt x="859" y="7449"/>
                    <a:pt x="1179" y="8230"/>
                    <a:pt x="1111" y="9191"/>
                  </a:cubicBezTo>
                  <a:cubicBezTo>
                    <a:pt x="1094" y="9439"/>
                    <a:pt x="1062" y="9702"/>
                    <a:pt x="1034" y="9973"/>
                  </a:cubicBezTo>
                  <a:cubicBezTo>
                    <a:pt x="851" y="11690"/>
                    <a:pt x="1864" y="13158"/>
                    <a:pt x="3374" y="13898"/>
                  </a:cubicBezTo>
                  <a:cubicBezTo>
                    <a:pt x="4610" y="14504"/>
                    <a:pt x="6179" y="15238"/>
                    <a:pt x="7588" y="15241"/>
                  </a:cubicBezTo>
                  <a:cubicBezTo>
                    <a:pt x="7588" y="15241"/>
                    <a:pt x="7589" y="15241"/>
                    <a:pt x="7590" y="15241"/>
                  </a:cubicBezTo>
                  <a:cubicBezTo>
                    <a:pt x="8793" y="15241"/>
                    <a:pt x="10102" y="14452"/>
                    <a:pt x="11128" y="13904"/>
                  </a:cubicBezTo>
                  <a:cubicBezTo>
                    <a:pt x="12434" y="13206"/>
                    <a:pt x="13608" y="12384"/>
                    <a:pt x="13841" y="10793"/>
                  </a:cubicBezTo>
                  <a:cubicBezTo>
                    <a:pt x="13929" y="10190"/>
                    <a:pt x="13695" y="9710"/>
                    <a:pt x="13670" y="9120"/>
                  </a:cubicBezTo>
                  <a:cubicBezTo>
                    <a:pt x="13613" y="7730"/>
                    <a:pt x="14145" y="6328"/>
                    <a:pt x="13978" y="4944"/>
                  </a:cubicBezTo>
                  <a:cubicBezTo>
                    <a:pt x="13861" y="3964"/>
                    <a:pt x="13235" y="2960"/>
                    <a:pt x="12573" y="2248"/>
                  </a:cubicBezTo>
                  <a:cubicBezTo>
                    <a:pt x="11170" y="742"/>
                    <a:pt x="9060" y="100"/>
                    <a:pt x="7077" y="6"/>
                  </a:cubicBezTo>
                  <a:cubicBezTo>
                    <a:pt x="6999" y="2"/>
                    <a:pt x="6921" y="0"/>
                    <a:pt x="684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355;p53">
              <a:extLst>
                <a:ext uri="{FF2B5EF4-FFF2-40B4-BE49-F238E27FC236}">
                  <a16:creationId xmlns:a16="http://schemas.microsoft.com/office/drawing/2014/main" id="{4F19B753-2DAF-44A8-78DC-5A57FCC30986}"/>
                </a:ext>
              </a:extLst>
            </p:cNvPr>
            <p:cNvSpPr/>
            <p:nvPr/>
          </p:nvSpPr>
          <p:spPr>
            <a:xfrm>
              <a:off x="1628650" y="4551925"/>
              <a:ext cx="322775" cy="125325"/>
            </a:xfrm>
            <a:custGeom>
              <a:avLst/>
              <a:gdLst/>
              <a:ahLst/>
              <a:cxnLst/>
              <a:rect l="l" t="t" r="r" b="b"/>
              <a:pathLst>
                <a:path w="12911" h="5013" extrusionOk="0">
                  <a:moveTo>
                    <a:pt x="63" y="1"/>
                  </a:moveTo>
                  <a:cubicBezTo>
                    <a:pt x="0" y="1608"/>
                    <a:pt x="985" y="2967"/>
                    <a:pt x="2421" y="3670"/>
                  </a:cubicBezTo>
                  <a:cubicBezTo>
                    <a:pt x="3657" y="4277"/>
                    <a:pt x="5225" y="5011"/>
                    <a:pt x="6635" y="5013"/>
                  </a:cubicBezTo>
                  <a:cubicBezTo>
                    <a:pt x="6636" y="5013"/>
                    <a:pt x="6636" y="5013"/>
                    <a:pt x="6637" y="5013"/>
                  </a:cubicBezTo>
                  <a:cubicBezTo>
                    <a:pt x="7841" y="5013"/>
                    <a:pt x="9148" y="4224"/>
                    <a:pt x="10174" y="3676"/>
                  </a:cubicBezTo>
                  <a:cubicBezTo>
                    <a:pt x="11481" y="2978"/>
                    <a:pt x="12655" y="2156"/>
                    <a:pt x="12887" y="566"/>
                  </a:cubicBezTo>
                  <a:cubicBezTo>
                    <a:pt x="12908" y="424"/>
                    <a:pt x="12910" y="287"/>
                    <a:pt x="12902" y="155"/>
                  </a:cubicBezTo>
                  <a:lnTo>
                    <a:pt x="12902" y="155"/>
                  </a:lnTo>
                  <a:cubicBezTo>
                    <a:pt x="12898" y="209"/>
                    <a:pt x="12895" y="264"/>
                    <a:pt x="12887" y="320"/>
                  </a:cubicBezTo>
                  <a:cubicBezTo>
                    <a:pt x="12655" y="1911"/>
                    <a:pt x="11481" y="2732"/>
                    <a:pt x="10174" y="3431"/>
                  </a:cubicBezTo>
                  <a:cubicBezTo>
                    <a:pt x="9148" y="3979"/>
                    <a:pt x="7839" y="4768"/>
                    <a:pt x="6637" y="4768"/>
                  </a:cubicBezTo>
                  <a:cubicBezTo>
                    <a:pt x="6636" y="4768"/>
                    <a:pt x="6636" y="4768"/>
                    <a:pt x="6635" y="4768"/>
                  </a:cubicBezTo>
                  <a:cubicBezTo>
                    <a:pt x="5225" y="4767"/>
                    <a:pt x="3657" y="4032"/>
                    <a:pt x="2421" y="3425"/>
                  </a:cubicBezTo>
                  <a:cubicBezTo>
                    <a:pt x="1059" y="2758"/>
                    <a:pt x="105" y="1500"/>
                    <a:pt x="6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356;p53">
              <a:extLst>
                <a:ext uri="{FF2B5EF4-FFF2-40B4-BE49-F238E27FC236}">
                  <a16:creationId xmlns:a16="http://schemas.microsoft.com/office/drawing/2014/main" id="{D593A236-3901-4038-7ED4-711CDC270330}"/>
                </a:ext>
              </a:extLst>
            </p:cNvPr>
            <p:cNvSpPr/>
            <p:nvPr/>
          </p:nvSpPr>
          <p:spPr>
            <a:xfrm>
              <a:off x="1627300" y="4541225"/>
              <a:ext cx="94850" cy="61325"/>
            </a:xfrm>
            <a:custGeom>
              <a:avLst/>
              <a:gdLst/>
              <a:ahLst/>
              <a:cxnLst/>
              <a:rect l="l" t="t" r="r" b="b"/>
              <a:pathLst>
                <a:path w="3794" h="2453" extrusionOk="0">
                  <a:moveTo>
                    <a:pt x="1017" y="1"/>
                  </a:moveTo>
                  <a:cubicBezTo>
                    <a:pt x="1017" y="1"/>
                    <a:pt x="1" y="252"/>
                    <a:pt x="811" y="1471"/>
                  </a:cubicBezTo>
                  <a:cubicBezTo>
                    <a:pt x="1464" y="2452"/>
                    <a:pt x="1903" y="2312"/>
                    <a:pt x="2240" y="2290"/>
                  </a:cubicBezTo>
                  <a:cubicBezTo>
                    <a:pt x="2853" y="2250"/>
                    <a:pt x="3793" y="1802"/>
                    <a:pt x="3794" y="985"/>
                  </a:cubicBezTo>
                  <a:cubicBezTo>
                    <a:pt x="3794" y="167"/>
                    <a:pt x="2284" y="2"/>
                    <a:pt x="1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357;p53">
              <a:extLst>
                <a:ext uri="{FF2B5EF4-FFF2-40B4-BE49-F238E27FC236}">
                  <a16:creationId xmlns:a16="http://schemas.microsoft.com/office/drawing/2014/main" id="{E3C404D5-85D8-03CB-E664-AE3EF422DBC3}"/>
                </a:ext>
              </a:extLst>
            </p:cNvPr>
            <p:cNvSpPr/>
            <p:nvPr/>
          </p:nvSpPr>
          <p:spPr>
            <a:xfrm>
              <a:off x="1844675" y="4526850"/>
              <a:ext cx="102400" cy="75275"/>
            </a:xfrm>
            <a:custGeom>
              <a:avLst/>
              <a:gdLst/>
              <a:ahLst/>
              <a:cxnLst/>
              <a:rect l="l" t="t" r="r" b="b"/>
              <a:pathLst>
                <a:path w="4096" h="3011" extrusionOk="0">
                  <a:moveTo>
                    <a:pt x="839" y="926"/>
                  </a:moveTo>
                  <a:cubicBezTo>
                    <a:pt x="839" y="926"/>
                    <a:pt x="0" y="1553"/>
                    <a:pt x="1220" y="2360"/>
                  </a:cubicBezTo>
                  <a:cubicBezTo>
                    <a:pt x="2203" y="3010"/>
                    <a:pt x="2554" y="2711"/>
                    <a:pt x="2854" y="2558"/>
                  </a:cubicBezTo>
                  <a:cubicBezTo>
                    <a:pt x="3403" y="2282"/>
                    <a:pt x="4096" y="1505"/>
                    <a:pt x="3779" y="752"/>
                  </a:cubicBezTo>
                  <a:cubicBezTo>
                    <a:pt x="3462" y="0"/>
                    <a:pt x="2006" y="436"/>
                    <a:pt x="839" y="926"/>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358;p53">
              <a:extLst>
                <a:ext uri="{FF2B5EF4-FFF2-40B4-BE49-F238E27FC236}">
                  <a16:creationId xmlns:a16="http://schemas.microsoft.com/office/drawing/2014/main" id="{C5E397E6-FCA5-CBEB-A84E-85DDCB4703FA}"/>
                </a:ext>
              </a:extLst>
            </p:cNvPr>
            <p:cNvSpPr/>
            <p:nvPr/>
          </p:nvSpPr>
          <p:spPr>
            <a:xfrm>
              <a:off x="1718000" y="4399150"/>
              <a:ext cx="130225" cy="83675"/>
            </a:xfrm>
            <a:custGeom>
              <a:avLst/>
              <a:gdLst/>
              <a:ahLst/>
              <a:cxnLst/>
              <a:rect l="l" t="t" r="r" b="b"/>
              <a:pathLst>
                <a:path w="5209" h="3347" extrusionOk="0">
                  <a:moveTo>
                    <a:pt x="1322" y="139"/>
                  </a:moveTo>
                  <a:cubicBezTo>
                    <a:pt x="1322" y="139"/>
                    <a:pt x="1" y="586"/>
                    <a:pt x="1212" y="2115"/>
                  </a:cubicBezTo>
                  <a:cubicBezTo>
                    <a:pt x="2187" y="3347"/>
                    <a:pt x="2757" y="3112"/>
                    <a:pt x="3200" y="3045"/>
                  </a:cubicBezTo>
                  <a:cubicBezTo>
                    <a:pt x="4010" y="2924"/>
                    <a:pt x="5209" y="2225"/>
                    <a:pt x="5120" y="1139"/>
                  </a:cubicBezTo>
                  <a:cubicBezTo>
                    <a:pt x="5030" y="53"/>
                    <a:pt x="3004" y="0"/>
                    <a:pt x="1322"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359;p53">
              <a:extLst>
                <a:ext uri="{FF2B5EF4-FFF2-40B4-BE49-F238E27FC236}">
                  <a16:creationId xmlns:a16="http://schemas.microsoft.com/office/drawing/2014/main" id="{20394A06-6847-E172-12A0-B07146CB384B}"/>
                </a:ext>
              </a:extLst>
            </p:cNvPr>
            <p:cNvSpPr/>
            <p:nvPr/>
          </p:nvSpPr>
          <p:spPr>
            <a:xfrm>
              <a:off x="1750700" y="4556400"/>
              <a:ext cx="64100" cy="27900"/>
            </a:xfrm>
            <a:custGeom>
              <a:avLst/>
              <a:gdLst/>
              <a:ahLst/>
              <a:cxnLst/>
              <a:rect l="l" t="t" r="r" b="b"/>
              <a:pathLst>
                <a:path w="2564" h="1116" extrusionOk="0">
                  <a:moveTo>
                    <a:pt x="379" y="3"/>
                  </a:moveTo>
                  <a:cubicBezTo>
                    <a:pt x="379" y="3"/>
                    <a:pt x="710" y="298"/>
                    <a:pt x="1367" y="354"/>
                  </a:cubicBezTo>
                  <a:cubicBezTo>
                    <a:pt x="2027" y="410"/>
                    <a:pt x="2320" y="1"/>
                    <a:pt x="2320" y="1"/>
                  </a:cubicBezTo>
                  <a:cubicBezTo>
                    <a:pt x="2320" y="1"/>
                    <a:pt x="2564" y="246"/>
                    <a:pt x="2417" y="464"/>
                  </a:cubicBezTo>
                  <a:cubicBezTo>
                    <a:pt x="2271" y="683"/>
                    <a:pt x="1660" y="1062"/>
                    <a:pt x="1489" y="1089"/>
                  </a:cubicBezTo>
                  <a:cubicBezTo>
                    <a:pt x="1318" y="1115"/>
                    <a:pt x="0" y="580"/>
                    <a:pt x="379"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360;p53">
              <a:extLst>
                <a:ext uri="{FF2B5EF4-FFF2-40B4-BE49-F238E27FC236}">
                  <a16:creationId xmlns:a16="http://schemas.microsoft.com/office/drawing/2014/main" id="{99ACA721-989F-360B-34AD-12B02368A758}"/>
                </a:ext>
              </a:extLst>
            </p:cNvPr>
            <p:cNvSpPr/>
            <p:nvPr/>
          </p:nvSpPr>
          <p:spPr>
            <a:xfrm>
              <a:off x="1780300" y="4555850"/>
              <a:ext cx="15875" cy="6850"/>
            </a:xfrm>
            <a:custGeom>
              <a:avLst/>
              <a:gdLst/>
              <a:ahLst/>
              <a:cxnLst/>
              <a:rect l="l" t="t" r="r" b="b"/>
              <a:pathLst>
                <a:path w="635" h="274" extrusionOk="0">
                  <a:moveTo>
                    <a:pt x="318" y="0"/>
                  </a:moveTo>
                  <a:cubicBezTo>
                    <a:pt x="144" y="0"/>
                    <a:pt x="1" y="61"/>
                    <a:pt x="1" y="136"/>
                  </a:cubicBezTo>
                  <a:cubicBezTo>
                    <a:pt x="1" y="211"/>
                    <a:pt x="143" y="273"/>
                    <a:pt x="318" y="273"/>
                  </a:cubicBezTo>
                  <a:cubicBezTo>
                    <a:pt x="492" y="273"/>
                    <a:pt x="635" y="211"/>
                    <a:pt x="635" y="137"/>
                  </a:cubicBezTo>
                  <a:cubicBezTo>
                    <a:pt x="635" y="62"/>
                    <a:pt x="494" y="2"/>
                    <a:pt x="318"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361;p53">
              <a:extLst>
                <a:ext uri="{FF2B5EF4-FFF2-40B4-BE49-F238E27FC236}">
                  <a16:creationId xmlns:a16="http://schemas.microsoft.com/office/drawing/2014/main" id="{EB26690F-B8F1-BF37-9B34-672B7B6EC4A3}"/>
                </a:ext>
              </a:extLst>
            </p:cNvPr>
            <p:cNvSpPr/>
            <p:nvPr/>
          </p:nvSpPr>
          <p:spPr>
            <a:xfrm>
              <a:off x="1766825" y="4564725"/>
              <a:ext cx="12375" cy="9000"/>
            </a:xfrm>
            <a:custGeom>
              <a:avLst/>
              <a:gdLst/>
              <a:ahLst/>
              <a:cxnLst/>
              <a:rect l="l" t="t" r="r" b="b"/>
              <a:pathLst>
                <a:path w="495" h="360" extrusionOk="0">
                  <a:moveTo>
                    <a:pt x="169" y="0"/>
                  </a:moveTo>
                  <a:cubicBezTo>
                    <a:pt x="166" y="0"/>
                    <a:pt x="164" y="0"/>
                    <a:pt x="162" y="0"/>
                  </a:cubicBezTo>
                  <a:cubicBezTo>
                    <a:pt x="75" y="0"/>
                    <a:pt x="1" y="43"/>
                    <a:pt x="7" y="72"/>
                  </a:cubicBezTo>
                  <a:cubicBezTo>
                    <a:pt x="12" y="99"/>
                    <a:pt x="82" y="111"/>
                    <a:pt x="138" y="143"/>
                  </a:cubicBezTo>
                  <a:cubicBezTo>
                    <a:pt x="195" y="174"/>
                    <a:pt x="239" y="214"/>
                    <a:pt x="239" y="214"/>
                  </a:cubicBezTo>
                  <a:cubicBezTo>
                    <a:pt x="239" y="214"/>
                    <a:pt x="294" y="235"/>
                    <a:pt x="347" y="272"/>
                  </a:cubicBezTo>
                  <a:cubicBezTo>
                    <a:pt x="397" y="306"/>
                    <a:pt x="440" y="359"/>
                    <a:pt x="465" y="359"/>
                  </a:cubicBezTo>
                  <a:cubicBezTo>
                    <a:pt x="467" y="359"/>
                    <a:pt x="469" y="359"/>
                    <a:pt x="471" y="358"/>
                  </a:cubicBezTo>
                  <a:cubicBezTo>
                    <a:pt x="494" y="351"/>
                    <a:pt x="488" y="257"/>
                    <a:pt x="443" y="175"/>
                  </a:cubicBezTo>
                  <a:cubicBezTo>
                    <a:pt x="400" y="94"/>
                    <a:pt x="328" y="37"/>
                    <a:pt x="328" y="37"/>
                  </a:cubicBezTo>
                  <a:cubicBezTo>
                    <a:pt x="328" y="37"/>
                    <a:pt x="251" y="0"/>
                    <a:pt x="1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362;p53">
              <a:extLst>
                <a:ext uri="{FF2B5EF4-FFF2-40B4-BE49-F238E27FC236}">
                  <a16:creationId xmlns:a16="http://schemas.microsoft.com/office/drawing/2014/main" id="{B0A479D9-D6E4-1906-48BA-E3444D289753}"/>
                </a:ext>
              </a:extLst>
            </p:cNvPr>
            <p:cNvSpPr/>
            <p:nvPr/>
          </p:nvSpPr>
          <p:spPr>
            <a:xfrm>
              <a:off x="1795925" y="4563775"/>
              <a:ext cx="11000" cy="8450"/>
            </a:xfrm>
            <a:custGeom>
              <a:avLst/>
              <a:gdLst/>
              <a:ahLst/>
              <a:cxnLst/>
              <a:rect l="l" t="t" r="r" b="b"/>
              <a:pathLst>
                <a:path w="440" h="338" extrusionOk="0">
                  <a:moveTo>
                    <a:pt x="345" y="0"/>
                  </a:moveTo>
                  <a:cubicBezTo>
                    <a:pt x="328" y="0"/>
                    <a:pt x="309" y="2"/>
                    <a:pt x="290" y="5"/>
                  </a:cubicBezTo>
                  <a:cubicBezTo>
                    <a:pt x="219" y="16"/>
                    <a:pt x="150" y="52"/>
                    <a:pt x="150" y="52"/>
                  </a:cubicBezTo>
                  <a:cubicBezTo>
                    <a:pt x="150" y="52"/>
                    <a:pt x="95" y="105"/>
                    <a:pt x="57" y="175"/>
                  </a:cubicBezTo>
                  <a:cubicBezTo>
                    <a:pt x="17" y="243"/>
                    <a:pt x="0" y="320"/>
                    <a:pt x="22" y="334"/>
                  </a:cubicBezTo>
                  <a:cubicBezTo>
                    <a:pt x="25" y="337"/>
                    <a:pt x="28" y="338"/>
                    <a:pt x="33" y="338"/>
                  </a:cubicBezTo>
                  <a:cubicBezTo>
                    <a:pt x="58" y="338"/>
                    <a:pt x="103" y="303"/>
                    <a:pt x="147" y="277"/>
                  </a:cubicBezTo>
                  <a:cubicBezTo>
                    <a:pt x="199" y="246"/>
                    <a:pt x="250" y="224"/>
                    <a:pt x="250" y="224"/>
                  </a:cubicBezTo>
                  <a:cubicBezTo>
                    <a:pt x="250" y="224"/>
                    <a:pt x="288" y="181"/>
                    <a:pt x="336" y="142"/>
                  </a:cubicBezTo>
                  <a:cubicBezTo>
                    <a:pt x="383" y="99"/>
                    <a:pt x="439" y="62"/>
                    <a:pt x="435" y="33"/>
                  </a:cubicBezTo>
                  <a:cubicBezTo>
                    <a:pt x="432" y="13"/>
                    <a:pt x="394" y="0"/>
                    <a:pt x="34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363;p53">
              <a:extLst>
                <a:ext uri="{FF2B5EF4-FFF2-40B4-BE49-F238E27FC236}">
                  <a16:creationId xmlns:a16="http://schemas.microsoft.com/office/drawing/2014/main" id="{874E95BC-91E8-2870-7930-3E8A199A5E1D}"/>
                </a:ext>
              </a:extLst>
            </p:cNvPr>
            <p:cNvSpPr/>
            <p:nvPr/>
          </p:nvSpPr>
          <p:spPr>
            <a:xfrm>
              <a:off x="1757950" y="4552550"/>
              <a:ext cx="14950" cy="21750"/>
            </a:xfrm>
            <a:custGeom>
              <a:avLst/>
              <a:gdLst/>
              <a:ahLst/>
              <a:cxnLst/>
              <a:rect l="l" t="t" r="r" b="b"/>
              <a:pathLst>
                <a:path w="598" h="870" extrusionOk="0">
                  <a:moveTo>
                    <a:pt x="344" y="1"/>
                  </a:moveTo>
                  <a:cubicBezTo>
                    <a:pt x="327" y="1"/>
                    <a:pt x="300" y="9"/>
                    <a:pt x="265" y="23"/>
                  </a:cubicBezTo>
                  <a:cubicBezTo>
                    <a:pt x="213" y="45"/>
                    <a:pt x="144" y="85"/>
                    <a:pt x="86" y="157"/>
                  </a:cubicBezTo>
                  <a:cubicBezTo>
                    <a:pt x="31" y="231"/>
                    <a:pt x="1" y="333"/>
                    <a:pt x="12" y="420"/>
                  </a:cubicBezTo>
                  <a:cubicBezTo>
                    <a:pt x="22" y="507"/>
                    <a:pt x="62" y="554"/>
                    <a:pt x="60" y="554"/>
                  </a:cubicBezTo>
                  <a:cubicBezTo>
                    <a:pt x="60" y="554"/>
                    <a:pt x="60" y="554"/>
                    <a:pt x="60" y="554"/>
                  </a:cubicBezTo>
                  <a:lnTo>
                    <a:pt x="60" y="554"/>
                  </a:lnTo>
                  <a:cubicBezTo>
                    <a:pt x="60" y="554"/>
                    <a:pt x="96" y="598"/>
                    <a:pt x="145" y="631"/>
                  </a:cubicBezTo>
                  <a:cubicBezTo>
                    <a:pt x="193" y="663"/>
                    <a:pt x="251" y="703"/>
                    <a:pt x="314" y="741"/>
                  </a:cubicBezTo>
                  <a:cubicBezTo>
                    <a:pt x="421" y="807"/>
                    <a:pt x="530" y="869"/>
                    <a:pt x="568" y="869"/>
                  </a:cubicBezTo>
                  <a:cubicBezTo>
                    <a:pt x="574" y="869"/>
                    <a:pt x="578" y="868"/>
                    <a:pt x="581" y="864"/>
                  </a:cubicBezTo>
                  <a:cubicBezTo>
                    <a:pt x="598" y="842"/>
                    <a:pt x="497" y="730"/>
                    <a:pt x="393" y="624"/>
                  </a:cubicBezTo>
                  <a:cubicBezTo>
                    <a:pt x="341" y="571"/>
                    <a:pt x="288" y="519"/>
                    <a:pt x="249" y="481"/>
                  </a:cubicBezTo>
                  <a:cubicBezTo>
                    <a:pt x="213" y="445"/>
                    <a:pt x="206" y="427"/>
                    <a:pt x="206" y="427"/>
                  </a:cubicBezTo>
                  <a:cubicBezTo>
                    <a:pt x="206" y="425"/>
                    <a:pt x="191" y="415"/>
                    <a:pt x="180" y="385"/>
                  </a:cubicBezTo>
                  <a:cubicBezTo>
                    <a:pt x="169" y="355"/>
                    <a:pt x="170" y="294"/>
                    <a:pt x="195" y="240"/>
                  </a:cubicBezTo>
                  <a:cubicBezTo>
                    <a:pt x="246" y="127"/>
                    <a:pt x="377" y="32"/>
                    <a:pt x="360" y="7"/>
                  </a:cubicBezTo>
                  <a:cubicBezTo>
                    <a:pt x="358" y="3"/>
                    <a:pt x="352" y="1"/>
                    <a:pt x="3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364;p53">
              <a:extLst>
                <a:ext uri="{FF2B5EF4-FFF2-40B4-BE49-F238E27FC236}">
                  <a16:creationId xmlns:a16="http://schemas.microsoft.com/office/drawing/2014/main" id="{72DECE3A-E132-46BF-29D4-B1503DDE163C}"/>
                </a:ext>
              </a:extLst>
            </p:cNvPr>
            <p:cNvSpPr/>
            <p:nvPr/>
          </p:nvSpPr>
          <p:spPr>
            <a:xfrm>
              <a:off x="1803125" y="4552450"/>
              <a:ext cx="10925" cy="19925"/>
            </a:xfrm>
            <a:custGeom>
              <a:avLst/>
              <a:gdLst/>
              <a:ahLst/>
              <a:cxnLst/>
              <a:rect l="l" t="t" r="r" b="b"/>
              <a:pathLst>
                <a:path w="437" h="797" extrusionOk="0">
                  <a:moveTo>
                    <a:pt x="117" y="1"/>
                  </a:moveTo>
                  <a:cubicBezTo>
                    <a:pt x="114" y="1"/>
                    <a:pt x="111" y="1"/>
                    <a:pt x="110" y="3"/>
                  </a:cubicBezTo>
                  <a:cubicBezTo>
                    <a:pt x="90" y="21"/>
                    <a:pt x="148" y="134"/>
                    <a:pt x="191" y="250"/>
                  </a:cubicBezTo>
                  <a:cubicBezTo>
                    <a:pt x="201" y="280"/>
                    <a:pt x="212" y="308"/>
                    <a:pt x="222" y="336"/>
                  </a:cubicBezTo>
                  <a:cubicBezTo>
                    <a:pt x="230" y="363"/>
                    <a:pt x="240" y="389"/>
                    <a:pt x="239" y="399"/>
                  </a:cubicBezTo>
                  <a:cubicBezTo>
                    <a:pt x="243" y="442"/>
                    <a:pt x="244" y="472"/>
                    <a:pt x="244" y="472"/>
                  </a:cubicBezTo>
                  <a:cubicBezTo>
                    <a:pt x="243" y="472"/>
                    <a:pt x="249" y="484"/>
                    <a:pt x="249" y="501"/>
                  </a:cubicBezTo>
                  <a:cubicBezTo>
                    <a:pt x="250" y="518"/>
                    <a:pt x="228" y="559"/>
                    <a:pt x="186" y="600"/>
                  </a:cubicBezTo>
                  <a:cubicBezTo>
                    <a:pt x="104" y="676"/>
                    <a:pt x="1" y="765"/>
                    <a:pt x="21" y="792"/>
                  </a:cubicBezTo>
                  <a:cubicBezTo>
                    <a:pt x="24" y="795"/>
                    <a:pt x="30" y="797"/>
                    <a:pt x="39" y="797"/>
                  </a:cubicBezTo>
                  <a:cubicBezTo>
                    <a:pt x="76" y="797"/>
                    <a:pt x="162" y="767"/>
                    <a:pt x="257" y="722"/>
                  </a:cubicBezTo>
                  <a:cubicBezTo>
                    <a:pt x="313" y="693"/>
                    <a:pt x="381" y="643"/>
                    <a:pt x="409" y="564"/>
                  </a:cubicBezTo>
                  <a:cubicBezTo>
                    <a:pt x="437" y="485"/>
                    <a:pt x="422" y="431"/>
                    <a:pt x="425" y="431"/>
                  </a:cubicBezTo>
                  <a:lnTo>
                    <a:pt x="425" y="431"/>
                  </a:lnTo>
                  <a:cubicBezTo>
                    <a:pt x="425" y="431"/>
                    <a:pt x="425" y="431"/>
                    <a:pt x="425" y="431"/>
                  </a:cubicBezTo>
                  <a:cubicBezTo>
                    <a:pt x="424" y="426"/>
                    <a:pt x="421" y="410"/>
                    <a:pt x="402" y="344"/>
                  </a:cubicBezTo>
                  <a:cubicBezTo>
                    <a:pt x="388" y="305"/>
                    <a:pt x="372" y="281"/>
                    <a:pt x="356" y="256"/>
                  </a:cubicBezTo>
                  <a:cubicBezTo>
                    <a:pt x="340" y="229"/>
                    <a:pt x="322" y="201"/>
                    <a:pt x="301" y="175"/>
                  </a:cubicBezTo>
                  <a:cubicBezTo>
                    <a:pt x="231" y="77"/>
                    <a:pt x="146" y="1"/>
                    <a:pt x="1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365;p53">
              <a:extLst>
                <a:ext uri="{FF2B5EF4-FFF2-40B4-BE49-F238E27FC236}">
                  <a16:creationId xmlns:a16="http://schemas.microsoft.com/office/drawing/2014/main" id="{865A5C5B-2455-09BA-C980-937D261B8B48}"/>
                </a:ext>
              </a:extLst>
            </p:cNvPr>
            <p:cNvSpPr/>
            <p:nvPr/>
          </p:nvSpPr>
          <p:spPr>
            <a:xfrm>
              <a:off x="1772550" y="4549500"/>
              <a:ext cx="28950" cy="5575"/>
            </a:xfrm>
            <a:custGeom>
              <a:avLst/>
              <a:gdLst/>
              <a:ahLst/>
              <a:cxnLst/>
              <a:rect l="l" t="t" r="r" b="b"/>
              <a:pathLst>
                <a:path w="1158" h="223" extrusionOk="0">
                  <a:moveTo>
                    <a:pt x="577" y="1"/>
                  </a:moveTo>
                  <a:cubicBezTo>
                    <a:pt x="577" y="1"/>
                    <a:pt x="424" y="15"/>
                    <a:pt x="279" y="61"/>
                  </a:cubicBezTo>
                  <a:cubicBezTo>
                    <a:pt x="133" y="106"/>
                    <a:pt x="1" y="186"/>
                    <a:pt x="10" y="212"/>
                  </a:cubicBezTo>
                  <a:cubicBezTo>
                    <a:pt x="13" y="220"/>
                    <a:pt x="28" y="223"/>
                    <a:pt x="52" y="223"/>
                  </a:cubicBezTo>
                  <a:cubicBezTo>
                    <a:pt x="106" y="223"/>
                    <a:pt x="204" y="208"/>
                    <a:pt x="301" y="203"/>
                  </a:cubicBezTo>
                  <a:cubicBezTo>
                    <a:pt x="344" y="201"/>
                    <a:pt x="387" y="200"/>
                    <a:pt x="426" y="200"/>
                  </a:cubicBezTo>
                  <a:cubicBezTo>
                    <a:pt x="514" y="200"/>
                    <a:pt x="580" y="204"/>
                    <a:pt x="580" y="204"/>
                  </a:cubicBezTo>
                  <a:cubicBezTo>
                    <a:pt x="580" y="204"/>
                    <a:pt x="676" y="195"/>
                    <a:pt x="791" y="195"/>
                  </a:cubicBezTo>
                  <a:cubicBezTo>
                    <a:pt x="813" y="195"/>
                    <a:pt x="836" y="195"/>
                    <a:pt x="859" y="196"/>
                  </a:cubicBezTo>
                  <a:cubicBezTo>
                    <a:pt x="951" y="198"/>
                    <a:pt x="1044" y="209"/>
                    <a:pt x="1099" y="209"/>
                  </a:cubicBezTo>
                  <a:cubicBezTo>
                    <a:pt x="1129" y="209"/>
                    <a:pt x="1148" y="206"/>
                    <a:pt x="1150" y="197"/>
                  </a:cubicBezTo>
                  <a:cubicBezTo>
                    <a:pt x="1158" y="170"/>
                    <a:pt x="1025" y="95"/>
                    <a:pt x="877" y="53"/>
                  </a:cubicBezTo>
                  <a:cubicBezTo>
                    <a:pt x="731" y="9"/>
                    <a:pt x="577" y="1"/>
                    <a:pt x="57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366;p53">
              <a:extLst>
                <a:ext uri="{FF2B5EF4-FFF2-40B4-BE49-F238E27FC236}">
                  <a16:creationId xmlns:a16="http://schemas.microsoft.com/office/drawing/2014/main" id="{A851DAE7-7635-3770-C692-19CCBF7521AF}"/>
                </a:ext>
              </a:extLst>
            </p:cNvPr>
            <p:cNvSpPr/>
            <p:nvPr/>
          </p:nvSpPr>
          <p:spPr>
            <a:xfrm>
              <a:off x="1645550" y="4542175"/>
              <a:ext cx="13875" cy="8775"/>
            </a:xfrm>
            <a:custGeom>
              <a:avLst/>
              <a:gdLst/>
              <a:ahLst/>
              <a:cxnLst/>
              <a:rect l="l" t="t" r="r" b="b"/>
              <a:pathLst>
                <a:path w="555" h="351" extrusionOk="0">
                  <a:moveTo>
                    <a:pt x="184" y="1"/>
                  </a:moveTo>
                  <a:cubicBezTo>
                    <a:pt x="111" y="1"/>
                    <a:pt x="52" y="26"/>
                    <a:pt x="33" y="74"/>
                  </a:cubicBezTo>
                  <a:cubicBezTo>
                    <a:pt x="1" y="153"/>
                    <a:pt x="85" y="262"/>
                    <a:pt x="219" y="318"/>
                  </a:cubicBezTo>
                  <a:cubicBezTo>
                    <a:pt x="272" y="340"/>
                    <a:pt x="325" y="350"/>
                    <a:pt x="372" y="350"/>
                  </a:cubicBezTo>
                  <a:cubicBezTo>
                    <a:pt x="445" y="350"/>
                    <a:pt x="503" y="325"/>
                    <a:pt x="523" y="277"/>
                  </a:cubicBezTo>
                  <a:cubicBezTo>
                    <a:pt x="555" y="198"/>
                    <a:pt x="473" y="89"/>
                    <a:pt x="336" y="33"/>
                  </a:cubicBezTo>
                  <a:cubicBezTo>
                    <a:pt x="284" y="11"/>
                    <a:pt x="231" y="1"/>
                    <a:pt x="184"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367;p53">
              <a:extLst>
                <a:ext uri="{FF2B5EF4-FFF2-40B4-BE49-F238E27FC236}">
                  <a16:creationId xmlns:a16="http://schemas.microsoft.com/office/drawing/2014/main" id="{9A8723AB-EA05-3163-39B7-5AAD08E1B39F}"/>
                </a:ext>
              </a:extLst>
            </p:cNvPr>
            <p:cNvSpPr/>
            <p:nvPr/>
          </p:nvSpPr>
          <p:spPr>
            <a:xfrm>
              <a:off x="1924250" y="4542725"/>
              <a:ext cx="13975" cy="8575"/>
            </a:xfrm>
            <a:custGeom>
              <a:avLst/>
              <a:gdLst/>
              <a:ahLst/>
              <a:cxnLst/>
              <a:rect l="l" t="t" r="r" b="b"/>
              <a:pathLst>
                <a:path w="559" h="343" extrusionOk="0">
                  <a:moveTo>
                    <a:pt x="367" y="0"/>
                  </a:moveTo>
                  <a:cubicBezTo>
                    <a:pt x="323" y="0"/>
                    <a:pt x="275" y="9"/>
                    <a:pt x="227" y="26"/>
                  </a:cubicBezTo>
                  <a:cubicBezTo>
                    <a:pt x="88" y="76"/>
                    <a:pt x="1" y="181"/>
                    <a:pt x="29" y="261"/>
                  </a:cubicBezTo>
                  <a:cubicBezTo>
                    <a:pt x="49" y="313"/>
                    <a:pt x="113" y="342"/>
                    <a:pt x="192" y="342"/>
                  </a:cubicBezTo>
                  <a:cubicBezTo>
                    <a:pt x="236" y="342"/>
                    <a:pt x="284" y="334"/>
                    <a:pt x="332" y="316"/>
                  </a:cubicBezTo>
                  <a:cubicBezTo>
                    <a:pt x="471" y="266"/>
                    <a:pt x="559" y="160"/>
                    <a:pt x="529" y="80"/>
                  </a:cubicBezTo>
                  <a:cubicBezTo>
                    <a:pt x="510" y="28"/>
                    <a:pt x="447" y="0"/>
                    <a:pt x="36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368;p53">
              <a:extLst>
                <a:ext uri="{FF2B5EF4-FFF2-40B4-BE49-F238E27FC236}">
                  <a16:creationId xmlns:a16="http://schemas.microsoft.com/office/drawing/2014/main" id="{5FFE6F9B-1516-E67F-A94D-784EBCD5EE31}"/>
                </a:ext>
              </a:extLst>
            </p:cNvPr>
            <p:cNvSpPr/>
            <p:nvPr/>
          </p:nvSpPr>
          <p:spPr>
            <a:xfrm>
              <a:off x="1796300" y="4651400"/>
              <a:ext cx="13325" cy="7725"/>
            </a:xfrm>
            <a:custGeom>
              <a:avLst/>
              <a:gdLst/>
              <a:ahLst/>
              <a:cxnLst/>
              <a:rect l="l" t="t" r="r" b="b"/>
              <a:pathLst>
                <a:path w="533" h="309" extrusionOk="0">
                  <a:moveTo>
                    <a:pt x="277" y="0"/>
                  </a:moveTo>
                  <a:cubicBezTo>
                    <a:pt x="273" y="0"/>
                    <a:pt x="269" y="0"/>
                    <a:pt x="264" y="0"/>
                  </a:cubicBezTo>
                  <a:cubicBezTo>
                    <a:pt x="117" y="2"/>
                    <a:pt x="0" y="74"/>
                    <a:pt x="1" y="159"/>
                  </a:cubicBezTo>
                  <a:cubicBezTo>
                    <a:pt x="2" y="243"/>
                    <a:pt x="119" y="308"/>
                    <a:pt x="262" y="308"/>
                  </a:cubicBezTo>
                  <a:cubicBezTo>
                    <a:pt x="264" y="308"/>
                    <a:pt x="266" y="308"/>
                    <a:pt x="269" y="308"/>
                  </a:cubicBezTo>
                  <a:cubicBezTo>
                    <a:pt x="416" y="305"/>
                    <a:pt x="533" y="235"/>
                    <a:pt x="532" y="149"/>
                  </a:cubicBezTo>
                  <a:cubicBezTo>
                    <a:pt x="531" y="67"/>
                    <a:pt x="417" y="0"/>
                    <a:pt x="27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369;p53">
              <a:extLst>
                <a:ext uri="{FF2B5EF4-FFF2-40B4-BE49-F238E27FC236}">
                  <a16:creationId xmlns:a16="http://schemas.microsoft.com/office/drawing/2014/main" id="{903CAEE5-8A9F-1BE9-B5F7-41B704B37426}"/>
                </a:ext>
              </a:extLst>
            </p:cNvPr>
            <p:cNvSpPr/>
            <p:nvPr/>
          </p:nvSpPr>
          <p:spPr>
            <a:xfrm>
              <a:off x="1636050" y="4408100"/>
              <a:ext cx="1850" cy="9300"/>
            </a:xfrm>
            <a:custGeom>
              <a:avLst/>
              <a:gdLst/>
              <a:ahLst/>
              <a:cxnLst/>
              <a:rect l="l" t="t" r="r" b="b"/>
              <a:pathLst>
                <a:path w="74" h="372" extrusionOk="0">
                  <a:moveTo>
                    <a:pt x="14" y="1"/>
                  </a:moveTo>
                  <a:cubicBezTo>
                    <a:pt x="7" y="1"/>
                    <a:pt x="0" y="5"/>
                    <a:pt x="0" y="15"/>
                  </a:cubicBezTo>
                  <a:cubicBezTo>
                    <a:pt x="2" y="125"/>
                    <a:pt x="7" y="234"/>
                    <a:pt x="10" y="341"/>
                  </a:cubicBezTo>
                  <a:cubicBezTo>
                    <a:pt x="10" y="361"/>
                    <a:pt x="27" y="371"/>
                    <a:pt x="42" y="371"/>
                  </a:cubicBezTo>
                  <a:cubicBezTo>
                    <a:pt x="58" y="371"/>
                    <a:pt x="73" y="361"/>
                    <a:pt x="71" y="341"/>
                  </a:cubicBezTo>
                  <a:cubicBezTo>
                    <a:pt x="58" y="233"/>
                    <a:pt x="44" y="123"/>
                    <a:pt x="31" y="15"/>
                  </a:cubicBezTo>
                  <a:cubicBezTo>
                    <a:pt x="30" y="6"/>
                    <a:pt x="21" y="1"/>
                    <a:pt x="14"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370;p53">
              <a:extLst>
                <a:ext uri="{FF2B5EF4-FFF2-40B4-BE49-F238E27FC236}">
                  <a16:creationId xmlns:a16="http://schemas.microsoft.com/office/drawing/2014/main" id="{E1A074C3-2CFF-EA61-D894-6D0B7D9B0EA2}"/>
                </a:ext>
              </a:extLst>
            </p:cNvPr>
            <p:cNvSpPr/>
            <p:nvPr/>
          </p:nvSpPr>
          <p:spPr>
            <a:xfrm>
              <a:off x="1632350" y="4510575"/>
              <a:ext cx="1700" cy="15550"/>
            </a:xfrm>
            <a:custGeom>
              <a:avLst/>
              <a:gdLst/>
              <a:ahLst/>
              <a:cxnLst/>
              <a:rect l="l" t="t" r="r" b="b"/>
              <a:pathLst>
                <a:path w="68" h="622" extrusionOk="0">
                  <a:moveTo>
                    <a:pt x="10" y="589"/>
                  </a:moveTo>
                  <a:cubicBezTo>
                    <a:pt x="46" y="611"/>
                    <a:pt x="67" y="621"/>
                    <a:pt x="67" y="621"/>
                  </a:cubicBezTo>
                  <a:cubicBezTo>
                    <a:pt x="67" y="621"/>
                    <a:pt x="43" y="371"/>
                    <a:pt x="0" y="0"/>
                  </a:cubicBezTo>
                  <a:cubicBezTo>
                    <a:pt x="17" y="190"/>
                    <a:pt x="23" y="386"/>
                    <a:pt x="10" y="589"/>
                  </a:cubicBezTo>
                  <a:close/>
                </a:path>
              </a:pathLst>
            </a:custGeom>
            <a:solidFill>
              <a:srgbClr val="D7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371;p53">
              <a:extLst>
                <a:ext uri="{FF2B5EF4-FFF2-40B4-BE49-F238E27FC236}">
                  <a16:creationId xmlns:a16="http://schemas.microsoft.com/office/drawing/2014/main" id="{962F3D23-2FED-20C7-D27D-C0768723492D}"/>
                </a:ext>
              </a:extLst>
            </p:cNvPr>
            <p:cNvSpPr/>
            <p:nvPr/>
          </p:nvSpPr>
          <p:spPr>
            <a:xfrm>
              <a:off x="1604350" y="4292425"/>
              <a:ext cx="352200" cy="210525"/>
            </a:xfrm>
            <a:custGeom>
              <a:avLst/>
              <a:gdLst/>
              <a:ahLst/>
              <a:cxnLst/>
              <a:rect l="l" t="t" r="r" b="b"/>
              <a:pathLst>
                <a:path w="14088" h="8421" extrusionOk="0">
                  <a:moveTo>
                    <a:pt x="13843" y="7437"/>
                  </a:moveTo>
                  <a:cubicBezTo>
                    <a:pt x="13962" y="6654"/>
                    <a:pt x="14088" y="5872"/>
                    <a:pt x="13995" y="5095"/>
                  </a:cubicBezTo>
                  <a:cubicBezTo>
                    <a:pt x="13878" y="4115"/>
                    <a:pt x="13252" y="3111"/>
                    <a:pt x="12590" y="2399"/>
                  </a:cubicBezTo>
                  <a:cubicBezTo>
                    <a:pt x="11187" y="893"/>
                    <a:pt x="9077" y="251"/>
                    <a:pt x="7094" y="157"/>
                  </a:cubicBezTo>
                  <a:cubicBezTo>
                    <a:pt x="3822" y="0"/>
                    <a:pt x="0" y="3164"/>
                    <a:pt x="699" y="6703"/>
                  </a:cubicBezTo>
                  <a:cubicBezTo>
                    <a:pt x="817" y="7298"/>
                    <a:pt x="997" y="7842"/>
                    <a:pt x="1084" y="8420"/>
                  </a:cubicBezTo>
                  <a:cubicBezTo>
                    <a:pt x="998" y="7721"/>
                    <a:pt x="859" y="6784"/>
                    <a:pt x="686" y="6196"/>
                  </a:cubicBezTo>
                  <a:cubicBezTo>
                    <a:pt x="686" y="6196"/>
                    <a:pt x="1245" y="5677"/>
                    <a:pt x="1397" y="5056"/>
                  </a:cubicBezTo>
                  <a:cubicBezTo>
                    <a:pt x="1397" y="5056"/>
                    <a:pt x="1854" y="4693"/>
                    <a:pt x="2007" y="4381"/>
                  </a:cubicBezTo>
                  <a:cubicBezTo>
                    <a:pt x="2159" y="4071"/>
                    <a:pt x="4851" y="3708"/>
                    <a:pt x="4801" y="1583"/>
                  </a:cubicBezTo>
                  <a:cubicBezTo>
                    <a:pt x="4801" y="1583"/>
                    <a:pt x="6375" y="4123"/>
                    <a:pt x="8663" y="4797"/>
                  </a:cubicBezTo>
                  <a:cubicBezTo>
                    <a:pt x="10949" y="5470"/>
                    <a:pt x="12725" y="4693"/>
                    <a:pt x="12725" y="4849"/>
                  </a:cubicBezTo>
                  <a:cubicBezTo>
                    <a:pt x="12724" y="4978"/>
                    <a:pt x="13702" y="5120"/>
                    <a:pt x="13843" y="743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372;p53">
              <a:extLst>
                <a:ext uri="{FF2B5EF4-FFF2-40B4-BE49-F238E27FC236}">
                  <a16:creationId xmlns:a16="http://schemas.microsoft.com/office/drawing/2014/main" id="{4B61DFE0-CE23-C849-FE25-2D8072F2B244}"/>
                </a:ext>
              </a:extLst>
            </p:cNvPr>
            <p:cNvSpPr/>
            <p:nvPr/>
          </p:nvSpPr>
          <p:spPr>
            <a:xfrm>
              <a:off x="1557475" y="4221100"/>
              <a:ext cx="445775" cy="297100"/>
            </a:xfrm>
            <a:custGeom>
              <a:avLst/>
              <a:gdLst/>
              <a:ahLst/>
              <a:cxnLst/>
              <a:rect l="l" t="t" r="r" b="b"/>
              <a:pathLst>
                <a:path w="17831" h="11884" extrusionOk="0">
                  <a:moveTo>
                    <a:pt x="10650" y="1"/>
                  </a:moveTo>
                  <a:cubicBezTo>
                    <a:pt x="9371" y="1"/>
                    <a:pt x="7914" y="355"/>
                    <a:pt x="6275" y="1218"/>
                  </a:cubicBezTo>
                  <a:cubicBezTo>
                    <a:pt x="6275" y="1218"/>
                    <a:pt x="6085" y="1189"/>
                    <a:pt x="5776" y="1189"/>
                  </a:cubicBezTo>
                  <a:cubicBezTo>
                    <a:pt x="4560" y="1189"/>
                    <a:pt x="1490" y="1635"/>
                    <a:pt x="738" y="6037"/>
                  </a:cubicBezTo>
                  <a:cubicBezTo>
                    <a:pt x="0" y="10352"/>
                    <a:pt x="2991" y="11884"/>
                    <a:pt x="2991" y="11884"/>
                  </a:cubicBezTo>
                  <a:cubicBezTo>
                    <a:pt x="2991" y="11884"/>
                    <a:pt x="2794" y="9769"/>
                    <a:pt x="2489" y="8731"/>
                  </a:cubicBezTo>
                  <a:cubicBezTo>
                    <a:pt x="2489" y="8731"/>
                    <a:pt x="3049" y="8213"/>
                    <a:pt x="3201" y="7591"/>
                  </a:cubicBezTo>
                  <a:cubicBezTo>
                    <a:pt x="3201" y="7591"/>
                    <a:pt x="3657" y="7229"/>
                    <a:pt x="3810" y="6917"/>
                  </a:cubicBezTo>
                  <a:cubicBezTo>
                    <a:pt x="3964" y="6606"/>
                    <a:pt x="6655" y="6242"/>
                    <a:pt x="6605" y="4118"/>
                  </a:cubicBezTo>
                  <a:lnTo>
                    <a:pt x="6605" y="4118"/>
                  </a:lnTo>
                  <a:cubicBezTo>
                    <a:pt x="6605" y="4118"/>
                    <a:pt x="8179" y="6658"/>
                    <a:pt x="10465" y="7331"/>
                  </a:cubicBezTo>
                  <a:cubicBezTo>
                    <a:pt x="11179" y="7542"/>
                    <a:pt x="11843" y="7611"/>
                    <a:pt x="12419" y="7611"/>
                  </a:cubicBezTo>
                  <a:cubicBezTo>
                    <a:pt x="13513" y="7611"/>
                    <a:pt x="14289" y="7362"/>
                    <a:pt x="14482" y="7362"/>
                  </a:cubicBezTo>
                  <a:cubicBezTo>
                    <a:pt x="14513" y="7362"/>
                    <a:pt x="14529" y="7369"/>
                    <a:pt x="14529" y="7383"/>
                  </a:cubicBezTo>
                  <a:cubicBezTo>
                    <a:pt x="14529" y="7539"/>
                    <a:pt x="15926" y="7707"/>
                    <a:pt x="15622" y="11595"/>
                  </a:cubicBezTo>
                  <a:cubicBezTo>
                    <a:pt x="15622" y="11595"/>
                    <a:pt x="17831" y="9353"/>
                    <a:pt x="17780" y="6918"/>
                  </a:cubicBezTo>
                  <a:cubicBezTo>
                    <a:pt x="17740" y="4994"/>
                    <a:pt x="15448" y="1"/>
                    <a:pt x="10650"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373;p53">
              <a:extLst>
                <a:ext uri="{FF2B5EF4-FFF2-40B4-BE49-F238E27FC236}">
                  <a16:creationId xmlns:a16="http://schemas.microsoft.com/office/drawing/2014/main" id="{4B614377-DEC1-A7A2-A405-9438658B4EDE}"/>
                </a:ext>
              </a:extLst>
            </p:cNvPr>
            <p:cNvSpPr/>
            <p:nvPr/>
          </p:nvSpPr>
          <p:spPr>
            <a:xfrm>
              <a:off x="1668300" y="4348350"/>
              <a:ext cx="250" cy="500"/>
            </a:xfrm>
            <a:custGeom>
              <a:avLst/>
              <a:gdLst/>
              <a:ahLst/>
              <a:cxnLst/>
              <a:rect l="l" t="t" r="r" b="b"/>
              <a:pathLst>
                <a:path w="10" h="20" extrusionOk="0">
                  <a:moveTo>
                    <a:pt x="1" y="20"/>
                  </a:moveTo>
                  <a:cubicBezTo>
                    <a:pt x="6" y="8"/>
                    <a:pt x="9" y="1"/>
                    <a:pt x="9" y="1"/>
                  </a:cubicBezTo>
                  <a:cubicBezTo>
                    <a:pt x="9" y="1"/>
                    <a:pt x="6" y="8"/>
                    <a:pt x="1" y="2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374;p53">
              <a:extLst>
                <a:ext uri="{FF2B5EF4-FFF2-40B4-BE49-F238E27FC236}">
                  <a16:creationId xmlns:a16="http://schemas.microsoft.com/office/drawing/2014/main" id="{2BE5C3DA-AF9D-1B86-49E5-7246BD13D727}"/>
                </a:ext>
              </a:extLst>
            </p:cNvPr>
            <p:cNvSpPr/>
            <p:nvPr/>
          </p:nvSpPr>
          <p:spPr>
            <a:xfrm>
              <a:off x="1658800" y="4302550"/>
              <a:ext cx="1100" cy="700"/>
            </a:xfrm>
            <a:custGeom>
              <a:avLst/>
              <a:gdLst/>
              <a:ahLst/>
              <a:cxnLst/>
              <a:rect l="l" t="t" r="r" b="b"/>
              <a:pathLst>
                <a:path w="44" h="28" extrusionOk="0">
                  <a:moveTo>
                    <a:pt x="44" y="1"/>
                  </a:moveTo>
                  <a:cubicBezTo>
                    <a:pt x="16" y="17"/>
                    <a:pt x="0" y="28"/>
                    <a:pt x="0" y="28"/>
                  </a:cubicBezTo>
                  <a:cubicBezTo>
                    <a:pt x="0" y="28"/>
                    <a:pt x="16" y="18"/>
                    <a:pt x="44" y="1"/>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375;p53">
              <a:extLst>
                <a:ext uri="{FF2B5EF4-FFF2-40B4-BE49-F238E27FC236}">
                  <a16:creationId xmlns:a16="http://schemas.microsoft.com/office/drawing/2014/main" id="{382645E6-FEA9-41EB-E379-CB48452112CB}"/>
                </a:ext>
              </a:extLst>
            </p:cNvPr>
            <p:cNvSpPr/>
            <p:nvPr/>
          </p:nvSpPr>
          <p:spPr>
            <a:xfrm>
              <a:off x="1983375" y="4436450"/>
              <a:ext cx="75" cy="350"/>
            </a:xfrm>
            <a:custGeom>
              <a:avLst/>
              <a:gdLst/>
              <a:ahLst/>
              <a:cxnLst/>
              <a:rect l="l" t="t" r="r" b="b"/>
              <a:pathLst>
                <a:path w="3" h="14" extrusionOk="0">
                  <a:moveTo>
                    <a:pt x="2" y="0"/>
                  </a:moveTo>
                  <a:cubicBezTo>
                    <a:pt x="1" y="10"/>
                    <a:pt x="1" y="14"/>
                    <a:pt x="1" y="14"/>
                  </a:cubicBezTo>
                  <a:cubicBezTo>
                    <a:pt x="1" y="14"/>
                    <a:pt x="2" y="9"/>
                    <a:pt x="2"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376;p53">
              <a:extLst>
                <a:ext uri="{FF2B5EF4-FFF2-40B4-BE49-F238E27FC236}">
                  <a16:creationId xmlns:a16="http://schemas.microsoft.com/office/drawing/2014/main" id="{4B5C3513-7771-3A92-7482-E4C5788352CC}"/>
                </a:ext>
              </a:extLst>
            </p:cNvPr>
            <p:cNvSpPr/>
            <p:nvPr/>
          </p:nvSpPr>
          <p:spPr>
            <a:xfrm>
              <a:off x="1594500" y="4445925"/>
              <a:ext cx="37750" cy="72225"/>
            </a:xfrm>
            <a:custGeom>
              <a:avLst/>
              <a:gdLst/>
              <a:ahLst/>
              <a:cxnLst/>
              <a:rect l="l" t="t" r="r" b="b"/>
              <a:pathLst>
                <a:path w="1510" h="2889" extrusionOk="0">
                  <a:moveTo>
                    <a:pt x="1078" y="0"/>
                  </a:moveTo>
                  <a:cubicBezTo>
                    <a:pt x="809" y="437"/>
                    <a:pt x="166" y="554"/>
                    <a:pt x="166" y="554"/>
                  </a:cubicBezTo>
                  <a:cubicBezTo>
                    <a:pt x="166" y="554"/>
                    <a:pt x="1087" y="1510"/>
                    <a:pt x="1087" y="1970"/>
                  </a:cubicBezTo>
                  <a:cubicBezTo>
                    <a:pt x="1087" y="2049"/>
                    <a:pt x="1052" y="2081"/>
                    <a:pt x="993" y="2081"/>
                  </a:cubicBezTo>
                  <a:cubicBezTo>
                    <a:pt x="776" y="2081"/>
                    <a:pt x="241" y="1637"/>
                    <a:pt x="0" y="1427"/>
                  </a:cubicBezTo>
                  <a:lnTo>
                    <a:pt x="0" y="1427"/>
                  </a:lnTo>
                  <a:cubicBezTo>
                    <a:pt x="678" y="2462"/>
                    <a:pt x="1510" y="2889"/>
                    <a:pt x="1510" y="2889"/>
                  </a:cubicBezTo>
                  <a:cubicBezTo>
                    <a:pt x="1510" y="2889"/>
                    <a:pt x="1343" y="1095"/>
                    <a:pt x="107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377;p53">
              <a:extLst>
                <a:ext uri="{FF2B5EF4-FFF2-40B4-BE49-F238E27FC236}">
                  <a16:creationId xmlns:a16="http://schemas.microsoft.com/office/drawing/2014/main" id="{051B8A88-4DEF-7F98-01C7-F104AAE96871}"/>
                </a:ext>
              </a:extLst>
            </p:cNvPr>
            <p:cNvSpPr/>
            <p:nvPr/>
          </p:nvSpPr>
          <p:spPr>
            <a:xfrm>
              <a:off x="1961000" y="4315625"/>
              <a:ext cx="6325" cy="15175"/>
            </a:xfrm>
            <a:custGeom>
              <a:avLst/>
              <a:gdLst/>
              <a:ahLst/>
              <a:cxnLst/>
              <a:rect l="l" t="t" r="r" b="b"/>
              <a:pathLst>
                <a:path w="253" h="607" extrusionOk="0">
                  <a:moveTo>
                    <a:pt x="1" y="0"/>
                  </a:moveTo>
                  <a:cubicBezTo>
                    <a:pt x="1" y="0"/>
                    <a:pt x="104" y="285"/>
                    <a:pt x="252" y="606"/>
                  </a:cubicBezTo>
                  <a:cubicBezTo>
                    <a:pt x="128" y="274"/>
                    <a:pt x="1" y="0"/>
                    <a:pt x="1"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378;p53">
              <a:extLst>
                <a:ext uri="{FF2B5EF4-FFF2-40B4-BE49-F238E27FC236}">
                  <a16:creationId xmlns:a16="http://schemas.microsoft.com/office/drawing/2014/main" id="{DBFDE936-99EE-7FBA-BD2A-C9488E90B3FB}"/>
                </a:ext>
              </a:extLst>
            </p:cNvPr>
            <p:cNvSpPr/>
            <p:nvPr/>
          </p:nvSpPr>
          <p:spPr>
            <a:xfrm>
              <a:off x="1572125" y="4239175"/>
              <a:ext cx="429950" cy="271875"/>
            </a:xfrm>
            <a:custGeom>
              <a:avLst/>
              <a:gdLst/>
              <a:ahLst/>
              <a:cxnLst/>
              <a:rect l="l" t="t" r="r" b="b"/>
              <a:pathLst>
                <a:path w="17198" h="10875" extrusionOk="0">
                  <a:moveTo>
                    <a:pt x="6738" y="0"/>
                  </a:moveTo>
                  <a:cubicBezTo>
                    <a:pt x="6397" y="141"/>
                    <a:pt x="6047" y="305"/>
                    <a:pt x="5689" y="493"/>
                  </a:cubicBezTo>
                  <a:cubicBezTo>
                    <a:pt x="5689" y="493"/>
                    <a:pt x="5501" y="465"/>
                    <a:pt x="5194" y="465"/>
                  </a:cubicBezTo>
                  <a:cubicBezTo>
                    <a:pt x="4779" y="465"/>
                    <a:pt x="4144" y="517"/>
                    <a:pt x="3458" y="763"/>
                  </a:cubicBezTo>
                  <a:cubicBezTo>
                    <a:pt x="3609" y="752"/>
                    <a:pt x="3764" y="744"/>
                    <a:pt x="3908" y="744"/>
                  </a:cubicBezTo>
                  <a:cubicBezTo>
                    <a:pt x="4157" y="744"/>
                    <a:pt x="4376" y="766"/>
                    <a:pt x="4492" y="829"/>
                  </a:cubicBezTo>
                  <a:cubicBezTo>
                    <a:pt x="4881" y="1041"/>
                    <a:pt x="3713" y="1674"/>
                    <a:pt x="3713" y="1674"/>
                  </a:cubicBezTo>
                  <a:cubicBezTo>
                    <a:pt x="3713" y="1674"/>
                    <a:pt x="4088" y="1478"/>
                    <a:pt x="4458" y="1478"/>
                  </a:cubicBezTo>
                  <a:cubicBezTo>
                    <a:pt x="4529" y="1478"/>
                    <a:pt x="4600" y="1485"/>
                    <a:pt x="4668" y="1502"/>
                  </a:cubicBezTo>
                  <a:cubicBezTo>
                    <a:pt x="5051" y="1598"/>
                    <a:pt x="3766" y="2384"/>
                    <a:pt x="3510" y="2537"/>
                  </a:cubicBezTo>
                  <a:cubicBezTo>
                    <a:pt x="3654" y="2454"/>
                    <a:pt x="4130" y="2195"/>
                    <a:pt x="4518" y="2195"/>
                  </a:cubicBezTo>
                  <a:cubicBezTo>
                    <a:pt x="4610" y="2195"/>
                    <a:pt x="4698" y="2210"/>
                    <a:pt x="4775" y="2245"/>
                  </a:cubicBezTo>
                  <a:cubicBezTo>
                    <a:pt x="5234" y="2457"/>
                    <a:pt x="4067" y="3271"/>
                    <a:pt x="4067" y="3271"/>
                  </a:cubicBezTo>
                  <a:cubicBezTo>
                    <a:pt x="4067" y="3271"/>
                    <a:pt x="4573" y="3000"/>
                    <a:pt x="4952" y="3000"/>
                  </a:cubicBezTo>
                  <a:cubicBezTo>
                    <a:pt x="5104" y="3000"/>
                    <a:pt x="5235" y="3044"/>
                    <a:pt x="5306" y="3165"/>
                  </a:cubicBezTo>
                  <a:cubicBezTo>
                    <a:pt x="5553" y="3590"/>
                    <a:pt x="5165" y="4863"/>
                    <a:pt x="4280" y="5146"/>
                  </a:cubicBezTo>
                  <a:cubicBezTo>
                    <a:pt x="4176" y="5180"/>
                    <a:pt x="4090" y="5194"/>
                    <a:pt x="4020" y="5194"/>
                  </a:cubicBezTo>
                  <a:cubicBezTo>
                    <a:pt x="3543" y="5194"/>
                    <a:pt x="3799" y="4509"/>
                    <a:pt x="3848" y="4389"/>
                  </a:cubicBezTo>
                  <a:lnTo>
                    <a:pt x="3848" y="4389"/>
                  </a:lnTo>
                  <a:cubicBezTo>
                    <a:pt x="3784" y="4543"/>
                    <a:pt x="3330" y="5624"/>
                    <a:pt x="2936" y="5855"/>
                  </a:cubicBezTo>
                  <a:cubicBezTo>
                    <a:pt x="2904" y="5873"/>
                    <a:pt x="2876" y="5882"/>
                    <a:pt x="2854" y="5882"/>
                  </a:cubicBezTo>
                  <a:cubicBezTo>
                    <a:pt x="2572" y="5882"/>
                    <a:pt x="2935" y="4582"/>
                    <a:pt x="2936" y="4582"/>
                  </a:cubicBezTo>
                  <a:lnTo>
                    <a:pt x="2936" y="4582"/>
                  </a:lnTo>
                  <a:cubicBezTo>
                    <a:pt x="2935" y="4582"/>
                    <a:pt x="2161" y="6612"/>
                    <a:pt x="1446" y="6612"/>
                  </a:cubicBezTo>
                  <a:cubicBezTo>
                    <a:pt x="1412" y="6612"/>
                    <a:pt x="1378" y="6607"/>
                    <a:pt x="1344" y="6598"/>
                  </a:cubicBezTo>
                  <a:cubicBezTo>
                    <a:pt x="601" y="6387"/>
                    <a:pt x="1307" y="3768"/>
                    <a:pt x="1308" y="3768"/>
                  </a:cubicBezTo>
                  <a:lnTo>
                    <a:pt x="1308" y="3768"/>
                  </a:lnTo>
                  <a:cubicBezTo>
                    <a:pt x="1308" y="3768"/>
                    <a:pt x="1116" y="4069"/>
                    <a:pt x="853" y="4069"/>
                  </a:cubicBezTo>
                  <a:cubicBezTo>
                    <a:pt x="817" y="4069"/>
                    <a:pt x="780" y="4064"/>
                    <a:pt x="742" y="4051"/>
                  </a:cubicBezTo>
                  <a:cubicBezTo>
                    <a:pt x="591" y="4001"/>
                    <a:pt x="805" y="3378"/>
                    <a:pt x="1056" y="2747"/>
                  </a:cubicBezTo>
                  <a:lnTo>
                    <a:pt x="1056" y="2747"/>
                  </a:lnTo>
                  <a:cubicBezTo>
                    <a:pt x="657" y="3401"/>
                    <a:pt x="335" y="4241"/>
                    <a:pt x="150" y="5315"/>
                  </a:cubicBezTo>
                  <a:cubicBezTo>
                    <a:pt x="0" y="6194"/>
                    <a:pt x="7" y="6956"/>
                    <a:pt x="109" y="7615"/>
                  </a:cubicBezTo>
                  <a:cubicBezTo>
                    <a:pt x="202" y="7274"/>
                    <a:pt x="308" y="7018"/>
                    <a:pt x="423" y="6986"/>
                  </a:cubicBezTo>
                  <a:cubicBezTo>
                    <a:pt x="437" y="6983"/>
                    <a:pt x="451" y="6981"/>
                    <a:pt x="463" y="6981"/>
                  </a:cubicBezTo>
                  <a:cubicBezTo>
                    <a:pt x="750" y="6981"/>
                    <a:pt x="623" y="7951"/>
                    <a:pt x="715" y="7951"/>
                  </a:cubicBezTo>
                  <a:cubicBezTo>
                    <a:pt x="730" y="7951"/>
                    <a:pt x="750" y="7927"/>
                    <a:pt x="778" y="7871"/>
                  </a:cubicBezTo>
                  <a:cubicBezTo>
                    <a:pt x="901" y="7626"/>
                    <a:pt x="1318" y="7393"/>
                    <a:pt x="1650" y="7393"/>
                  </a:cubicBezTo>
                  <a:cubicBezTo>
                    <a:pt x="1882" y="7393"/>
                    <a:pt x="2072" y="7507"/>
                    <a:pt x="2089" y="7812"/>
                  </a:cubicBezTo>
                  <a:cubicBezTo>
                    <a:pt x="2265" y="7605"/>
                    <a:pt x="2520" y="7258"/>
                    <a:pt x="2615" y="6869"/>
                  </a:cubicBezTo>
                  <a:cubicBezTo>
                    <a:pt x="2615" y="6869"/>
                    <a:pt x="3071" y="6507"/>
                    <a:pt x="3224" y="6196"/>
                  </a:cubicBezTo>
                  <a:cubicBezTo>
                    <a:pt x="3377" y="5885"/>
                    <a:pt x="6069" y="5521"/>
                    <a:pt x="6019" y="3397"/>
                  </a:cubicBezTo>
                  <a:lnTo>
                    <a:pt x="6019" y="3397"/>
                  </a:lnTo>
                  <a:cubicBezTo>
                    <a:pt x="6019" y="3397"/>
                    <a:pt x="7593" y="5937"/>
                    <a:pt x="9879" y="6611"/>
                  </a:cubicBezTo>
                  <a:cubicBezTo>
                    <a:pt x="10592" y="6821"/>
                    <a:pt x="11256" y="6890"/>
                    <a:pt x="11832" y="6890"/>
                  </a:cubicBezTo>
                  <a:cubicBezTo>
                    <a:pt x="12926" y="6890"/>
                    <a:pt x="13703" y="6641"/>
                    <a:pt x="13896" y="6641"/>
                  </a:cubicBezTo>
                  <a:cubicBezTo>
                    <a:pt x="13927" y="6641"/>
                    <a:pt x="13943" y="6648"/>
                    <a:pt x="13943" y="6663"/>
                  </a:cubicBezTo>
                  <a:cubicBezTo>
                    <a:pt x="13943" y="6819"/>
                    <a:pt x="15340" y="6986"/>
                    <a:pt x="15036" y="10874"/>
                  </a:cubicBezTo>
                  <a:cubicBezTo>
                    <a:pt x="15036" y="10874"/>
                    <a:pt x="15661" y="10240"/>
                    <a:pt x="16239" y="9280"/>
                  </a:cubicBezTo>
                  <a:cubicBezTo>
                    <a:pt x="16089" y="9243"/>
                    <a:pt x="15504" y="9068"/>
                    <a:pt x="15321" y="8545"/>
                  </a:cubicBezTo>
                  <a:cubicBezTo>
                    <a:pt x="15211" y="8235"/>
                    <a:pt x="15383" y="8160"/>
                    <a:pt x="15576" y="8160"/>
                  </a:cubicBezTo>
                  <a:cubicBezTo>
                    <a:pt x="15757" y="8160"/>
                    <a:pt x="15957" y="8227"/>
                    <a:pt x="15957" y="8227"/>
                  </a:cubicBezTo>
                  <a:cubicBezTo>
                    <a:pt x="15957" y="8227"/>
                    <a:pt x="15284" y="7272"/>
                    <a:pt x="15920" y="6987"/>
                  </a:cubicBezTo>
                  <a:cubicBezTo>
                    <a:pt x="15988" y="6958"/>
                    <a:pt x="16047" y="6944"/>
                    <a:pt x="16098" y="6944"/>
                  </a:cubicBezTo>
                  <a:cubicBezTo>
                    <a:pt x="16507" y="6944"/>
                    <a:pt x="16461" y="7780"/>
                    <a:pt x="16452" y="7895"/>
                  </a:cubicBezTo>
                  <a:cubicBezTo>
                    <a:pt x="16463" y="7752"/>
                    <a:pt x="16580" y="6412"/>
                    <a:pt x="16982" y="6245"/>
                  </a:cubicBezTo>
                  <a:cubicBezTo>
                    <a:pt x="16999" y="6238"/>
                    <a:pt x="17015" y="6234"/>
                    <a:pt x="17029" y="6234"/>
                  </a:cubicBezTo>
                  <a:cubicBezTo>
                    <a:pt x="17131" y="6234"/>
                    <a:pt x="17172" y="6402"/>
                    <a:pt x="17179" y="6639"/>
                  </a:cubicBezTo>
                  <a:cubicBezTo>
                    <a:pt x="17193" y="6492"/>
                    <a:pt x="17198" y="6345"/>
                    <a:pt x="17194" y="6197"/>
                  </a:cubicBezTo>
                  <a:cubicBezTo>
                    <a:pt x="17183" y="5701"/>
                    <a:pt x="17023" y="5000"/>
                    <a:pt x="16709" y="4235"/>
                  </a:cubicBezTo>
                  <a:cubicBezTo>
                    <a:pt x="16690" y="4309"/>
                    <a:pt x="16663" y="4379"/>
                    <a:pt x="16628" y="4438"/>
                  </a:cubicBezTo>
                  <a:cubicBezTo>
                    <a:pt x="16581" y="4517"/>
                    <a:pt x="16528" y="4551"/>
                    <a:pt x="16472" y="4551"/>
                  </a:cubicBezTo>
                  <a:cubicBezTo>
                    <a:pt x="16261" y="4551"/>
                    <a:pt x="15997" y="4078"/>
                    <a:pt x="15807" y="3665"/>
                  </a:cubicBezTo>
                  <a:lnTo>
                    <a:pt x="15807" y="3665"/>
                  </a:lnTo>
                  <a:cubicBezTo>
                    <a:pt x="15967" y="4086"/>
                    <a:pt x="16126" y="4599"/>
                    <a:pt x="16026" y="4756"/>
                  </a:cubicBezTo>
                  <a:cubicBezTo>
                    <a:pt x="16009" y="4784"/>
                    <a:pt x="15983" y="4797"/>
                    <a:pt x="15951" y="4797"/>
                  </a:cubicBezTo>
                  <a:cubicBezTo>
                    <a:pt x="15658" y="4797"/>
                    <a:pt x="14823" y="3731"/>
                    <a:pt x="14823" y="3730"/>
                  </a:cubicBezTo>
                  <a:lnTo>
                    <a:pt x="14823" y="3730"/>
                  </a:lnTo>
                  <a:cubicBezTo>
                    <a:pt x="14823" y="3731"/>
                    <a:pt x="15707" y="5146"/>
                    <a:pt x="15107" y="5747"/>
                  </a:cubicBezTo>
                  <a:cubicBezTo>
                    <a:pt x="14703" y="6151"/>
                    <a:pt x="13885" y="6316"/>
                    <a:pt x="12759" y="6316"/>
                  </a:cubicBezTo>
                  <a:cubicBezTo>
                    <a:pt x="12208" y="6316"/>
                    <a:pt x="11583" y="6277"/>
                    <a:pt x="10897" y="6207"/>
                  </a:cubicBezTo>
                  <a:cubicBezTo>
                    <a:pt x="8811" y="5994"/>
                    <a:pt x="8031" y="5038"/>
                    <a:pt x="7890" y="4615"/>
                  </a:cubicBezTo>
                  <a:cubicBezTo>
                    <a:pt x="7853" y="4504"/>
                    <a:pt x="7912" y="4463"/>
                    <a:pt x="8020" y="4463"/>
                  </a:cubicBezTo>
                  <a:cubicBezTo>
                    <a:pt x="8326" y="4463"/>
                    <a:pt x="9022" y="4792"/>
                    <a:pt x="9022" y="4792"/>
                  </a:cubicBezTo>
                  <a:cubicBezTo>
                    <a:pt x="9022" y="4792"/>
                    <a:pt x="7678" y="3660"/>
                    <a:pt x="7288" y="2669"/>
                  </a:cubicBezTo>
                  <a:cubicBezTo>
                    <a:pt x="6898" y="1678"/>
                    <a:pt x="8313" y="829"/>
                    <a:pt x="8313" y="829"/>
                  </a:cubicBezTo>
                  <a:lnTo>
                    <a:pt x="8313" y="829"/>
                  </a:lnTo>
                  <a:cubicBezTo>
                    <a:pt x="8313" y="829"/>
                    <a:pt x="7401" y="1166"/>
                    <a:pt x="6960" y="1166"/>
                  </a:cubicBezTo>
                  <a:cubicBezTo>
                    <a:pt x="6866" y="1166"/>
                    <a:pt x="6794" y="1151"/>
                    <a:pt x="6756" y="1114"/>
                  </a:cubicBezTo>
                  <a:cubicBezTo>
                    <a:pt x="6544" y="902"/>
                    <a:pt x="7817" y="370"/>
                    <a:pt x="7818" y="370"/>
                  </a:cubicBezTo>
                  <a:lnTo>
                    <a:pt x="7818" y="370"/>
                  </a:lnTo>
                  <a:cubicBezTo>
                    <a:pt x="7817" y="370"/>
                    <a:pt x="7554" y="433"/>
                    <a:pt x="7280" y="433"/>
                  </a:cubicBezTo>
                  <a:cubicBezTo>
                    <a:pt x="7053" y="433"/>
                    <a:pt x="6818" y="389"/>
                    <a:pt x="6722" y="229"/>
                  </a:cubicBezTo>
                  <a:cubicBezTo>
                    <a:pt x="6690" y="177"/>
                    <a:pt x="6701" y="97"/>
                    <a:pt x="67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379;p53">
              <a:extLst>
                <a:ext uri="{FF2B5EF4-FFF2-40B4-BE49-F238E27FC236}">
                  <a16:creationId xmlns:a16="http://schemas.microsoft.com/office/drawing/2014/main" id="{B3FE2F6D-6D8B-FD40-E981-04C9483416B0}"/>
                </a:ext>
              </a:extLst>
            </p:cNvPr>
            <p:cNvSpPr/>
            <p:nvPr/>
          </p:nvSpPr>
          <p:spPr>
            <a:xfrm>
              <a:off x="1803850" y="4230700"/>
              <a:ext cx="143325" cy="165700"/>
            </a:xfrm>
            <a:custGeom>
              <a:avLst/>
              <a:gdLst/>
              <a:ahLst/>
              <a:cxnLst/>
              <a:rect l="l" t="t" r="r" b="b"/>
              <a:pathLst>
                <a:path w="5733" h="6628" extrusionOk="0">
                  <a:moveTo>
                    <a:pt x="5599" y="3986"/>
                  </a:moveTo>
                  <a:cubicBezTo>
                    <a:pt x="5684" y="4039"/>
                    <a:pt x="5733" y="4069"/>
                    <a:pt x="5733" y="4069"/>
                  </a:cubicBezTo>
                  <a:cubicBezTo>
                    <a:pt x="5733" y="4069"/>
                    <a:pt x="5684" y="4038"/>
                    <a:pt x="5599" y="3986"/>
                  </a:cubicBezTo>
                  <a:close/>
                  <a:moveTo>
                    <a:pt x="3856" y="4139"/>
                  </a:moveTo>
                  <a:lnTo>
                    <a:pt x="3856" y="4139"/>
                  </a:lnTo>
                  <a:cubicBezTo>
                    <a:pt x="3857" y="4139"/>
                    <a:pt x="3858" y="4140"/>
                    <a:pt x="3858" y="4140"/>
                  </a:cubicBezTo>
                  <a:cubicBezTo>
                    <a:pt x="3858" y="4140"/>
                    <a:pt x="3857" y="4139"/>
                    <a:pt x="3856" y="4139"/>
                  </a:cubicBezTo>
                  <a:close/>
                  <a:moveTo>
                    <a:pt x="1983" y="0"/>
                  </a:moveTo>
                  <a:cubicBezTo>
                    <a:pt x="1983" y="0"/>
                    <a:pt x="3078" y="496"/>
                    <a:pt x="3326" y="778"/>
                  </a:cubicBezTo>
                  <a:cubicBezTo>
                    <a:pt x="3326" y="778"/>
                    <a:pt x="3027" y="701"/>
                    <a:pt x="2813" y="701"/>
                  </a:cubicBezTo>
                  <a:cubicBezTo>
                    <a:pt x="2645" y="701"/>
                    <a:pt x="2529" y="749"/>
                    <a:pt x="2654" y="920"/>
                  </a:cubicBezTo>
                  <a:cubicBezTo>
                    <a:pt x="2937" y="1309"/>
                    <a:pt x="3538" y="1769"/>
                    <a:pt x="3538" y="1769"/>
                  </a:cubicBezTo>
                  <a:cubicBezTo>
                    <a:pt x="3538" y="1769"/>
                    <a:pt x="2664" y="1340"/>
                    <a:pt x="2301" y="1340"/>
                  </a:cubicBezTo>
                  <a:cubicBezTo>
                    <a:pt x="2188" y="1340"/>
                    <a:pt x="2125" y="1382"/>
                    <a:pt x="2152" y="1490"/>
                  </a:cubicBezTo>
                  <a:cubicBezTo>
                    <a:pt x="2265" y="1947"/>
                    <a:pt x="3468" y="2796"/>
                    <a:pt x="3468" y="2796"/>
                  </a:cubicBezTo>
                  <a:cubicBezTo>
                    <a:pt x="3468" y="2796"/>
                    <a:pt x="2335" y="2389"/>
                    <a:pt x="1828" y="2389"/>
                  </a:cubicBezTo>
                  <a:cubicBezTo>
                    <a:pt x="1701" y="2389"/>
                    <a:pt x="1614" y="2414"/>
                    <a:pt x="1593" y="2478"/>
                  </a:cubicBezTo>
                  <a:cubicBezTo>
                    <a:pt x="1486" y="2796"/>
                    <a:pt x="2477" y="3504"/>
                    <a:pt x="2477" y="3504"/>
                  </a:cubicBezTo>
                  <a:lnTo>
                    <a:pt x="567" y="3185"/>
                  </a:lnTo>
                  <a:lnTo>
                    <a:pt x="567" y="3185"/>
                  </a:lnTo>
                  <a:cubicBezTo>
                    <a:pt x="567" y="3185"/>
                    <a:pt x="2123" y="3610"/>
                    <a:pt x="1946" y="3893"/>
                  </a:cubicBezTo>
                  <a:cubicBezTo>
                    <a:pt x="1769" y="4176"/>
                    <a:pt x="885" y="4318"/>
                    <a:pt x="1344" y="4600"/>
                  </a:cubicBezTo>
                  <a:cubicBezTo>
                    <a:pt x="1804" y="4883"/>
                    <a:pt x="2971" y="5024"/>
                    <a:pt x="2760" y="5236"/>
                  </a:cubicBezTo>
                  <a:cubicBezTo>
                    <a:pt x="2548" y="5448"/>
                    <a:pt x="920" y="5625"/>
                    <a:pt x="1169" y="5944"/>
                  </a:cubicBezTo>
                  <a:cubicBezTo>
                    <a:pt x="1168" y="5944"/>
                    <a:pt x="1095" y="5955"/>
                    <a:pt x="962" y="5955"/>
                  </a:cubicBezTo>
                  <a:cubicBezTo>
                    <a:pt x="762" y="5955"/>
                    <a:pt x="426" y="5929"/>
                    <a:pt x="1" y="5802"/>
                  </a:cubicBezTo>
                  <a:lnTo>
                    <a:pt x="1" y="5802"/>
                  </a:lnTo>
                  <a:cubicBezTo>
                    <a:pt x="1" y="5802"/>
                    <a:pt x="848" y="6627"/>
                    <a:pt x="2253" y="6627"/>
                  </a:cubicBezTo>
                  <a:cubicBezTo>
                    <a:pt x="2641" y="6627"/>
                    <a:pt x="3071" y="6565"/>
                    <a:pt x="3538" y="6404"/>
                  </a:cubicBezTo>
                  <a:lnTo>
                    <a:pt x="3538" y="6404"/>
                  </a:lnTo>
                  <a:cubicBezTo>
                    <a:pt x="3538" y="6404"/>
                    <a:pt x="3478" y="6405"/>
                    <a:pt x="3380" y="6405"/>
                  </a:cubicBezTo>
                  <a:cubicBezTo>
                    <a:pt x="2997" y="6405"/>
                    <a:pt x="2037" y="6382"/>
                    <a:pt x="1840" y="6157"/>
                  </a:cubicBezTo>
                  <a:cubicBezTo>
                    <a:pt x="1593" y="5873"/>
                    <a:pt x="3892" y="5802"/>
                    <a:pt x="4140" y="5413"/>
                  </a:cubicBezTo>
                  <a:cubicBezTo>
                    <a:pt x="4387" y="5024"/>
                    <a:pt x="1946" y="4707"/>
                    <a:pt x="2442" y="4211"/>
                  </a:cubicBezTo>
                  <a:cubicBezTo>
                    <a:pt x="2624" y="4028"/>
                    <a:pt x="2865" y="3971"/>
                    <a:pt x="3096" y="3971"/>
                  </a:cubicBezTo>
                  <a:cubicBezTo>
                    <a:pt x="3477" y="3971"/>
                    <a:pt x="3832" y="4128"/>
                    <a:pt x="3856" y="4139"/>
                  </a:cubicBezTo>
                  <a:lnTo>
                    <a:pt x="3856" y="4139"/>
                  </a:lnTo>
                  <a:cubicBezTo>
                    <a:pt x="3799" y="4113"/>
                    <a:pt x="1996" y="3287"/>
                    <a:pt x="2867" y="3044"/>
                  </a:cubicBezTo>
                  <a:cubicBezTo>
                    <a:pt x="2945" y="3022"/>
                    <a:pt x="3033" y="3012"/>
                    <a:pt x="3126" y="3012"/>
                  </a:cubicBezTo>
                  <a:cubicBezTo>
                    <a:pt x="3922" y="3012"/>
                    <a:pt x="5188" y="3737"/>
                    <a:pt x="5599" y="3986"/>
                  </a:cubicBezTo>
                  <a:lnTo>
                    <a:pt x="5599" y="3986"/>
                  </a:lnTo>
                  <a:cubicBezTo>
                    <a:pt x="5056" y="3648"/>
                    <a:pt x="3066" y="2378"/>
                    <a:pt x="3433" y="2194"/>
                  </a:cubicBezTo>
                  <a:cubicBezTo>
                    <a:pt x="3512" y="2154"/>
                    <a:pt x="3618" y="2138"/>
                    <a:pt x="3737" y="2138"/>
                  </a:cubicBezTo>
                  <a:cubicBezTo>
                    <a:pt x="4254" y="2138"/>
                    <a:pt x="5024" y="2442"/>
                    <a:pt x="5024" y="2442"/>
                  </a:cubicBezTo>
                  <a:cubicBezTo>
                    <a:pt x="5024" y="2442"/>
                    <a:pt x="3114" y="1592"/>
                    <a:pt x="3573" y="1310"/>
                  </a:cubicBezTo>
                  <a:cubicBezTo>
                    <a:pt x="3675" y="1247"/>
                    <a:pt x="3802" y="1223"/>
                    <a:pt x="3937" y="1223"/>
                  </a:cubicBezTo>
                  <a:cubicBezTo>
                    <a:pt x="4411" y="1223"/>
                    <a:pt x="4989" y="1522"/>
                    <a:pt x="4989" y="1522"/>
                  </a:cubicBezTo>
                  <a:cubicBezTo>
                    <a:pt x="4989" y="1522"/>
                    <a:pt x="3362" y="106"/>
                    <a:pt x="1983"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380;p53">
              <a:extLst>
                <a:ext uri="{FF2B5EF4-FFF2-40B4-BE49-F238E27FC236}">
                  <a16:creationId xmlns:a16="http://schemas.microsoft.com/office/drawing/2014/main" id="{88490F8D-4CE7-0E2A-BCCF-E16C01760586}"/>
                </a:ext>
              </a:extLst>
            </p:cNvPr>
            <p:cNvSpPr/>
            <p:nvPr/>
          </p:nvSpPr>
          <p:spPr>
            <a:xfrm>
              <a:off x="1614400" y="4270500"/>
              <a:ext cx="80725" cy="88600"/>
            </a:xfrm>
            <a:custGeom>
              <a:avLst/>
              <a:gdLst/>
              <a:ahLst/>
              <a:cxnLst/>
              <a:rect l="l" t="t" r="r" b="b"/>
              <a:pathLst>
                <a:path w="3229" h="3544" extrusionOk="0">
                  <a:moveTo>
                    <a:pt x="1209" y="0"/>
                  </a:moveTo>
                  <a:cubicBezTo>
                    <a:pt x="1209" y="0"/>
                    <a:pt x="432" y="744"/>
                    <a:pt x="291" y="1133"/>
                  </a:cubicBezTo>
                  <a:cubicBezTo>
                    <a:pt x="255" y="1232"/>
                    <a:pt x="274" y="1269"/>
                    <a:pt x="323" y="1269"/>
                  </a:cubicBezTo>
                  <a:cubicBezTo>
                    <a:pt x="465" y="1269"/>
                    <a:pt x="857" y="955"/>
                    <a:pt x="857" y="955"/>
                  </a:cubicBezTo>
                  <a:lnTo>
                    <a:pt x="857" y="955"/>
                  </a:lnTo>
                  <a:cubicBezTo>
                    <a:pt x="857" y="955"/>
                    <a:pt x="220" y="1733"/>
                    <a:pt x="43" y="2158"/>
                  </a:cubicBezTo>
                  <a:cubicBezTo>
                    <a:pt x="0" y="2260"/>
                    <a:pt x="23" y="2299"/>
                    <a:pt x="82" y="2299"/>
                  </a:cubicBezTo>
                  <a:cubicBezTo>
                    <a:pt x="269" y="2299"/>
                    <a:pt x="820" y="1911"/>
                    <a:pt x="821" y="1911"/>
                  </a:cubicBezTo>
                  <a:lnTo>
                    <a:pt x="821" y="1911"/>
                  </a:lnTo>
                  <a:cubicBezTo>
                    <a:pt x="820" y="1911"/>
                    <a:pt x="184" y="2653"/>
                    <a:pt x="43" y="3112"/>
                  </a:cubicBezTo>
                  <a:cubicBezTo>
                    <a:pt x="20" y="3188"/>
                    <a:pt x="34" y="3219"/>
                    <a:pt x="73" y="3219"/>
                  </a:cubicBezTo>
                  <a:cubicBezTo>
                    <a:pt x="256" y="3219"/>
                    <a:pt x="990" y="2558"/>
                    <a:pt x="1198" y="2558"/>
                  </a:cubicBezTo>
                  <a:cubicBezTo>
                    <a:pt x="1220" y="2558"/>
                    <a:pt x="1237" y="2565"/>
                    <a:pt x="1246" y="2583"/>
                  </a:cubicBezTo>
                  <a:cubicBezTo>
                    <a:pt x="1352" y="2794"/>
                    <a:pt x="680" y="3397"/>
                    <a:pt x="680" y="3397"/>
                  </a:cubicBezTo>
                  <a:lnTo>
                    <a:pt x="1848" y="2371"/>
                  </a:lnTo>
                  <a:lnTo>
                    <a:pt x="1848" y="2371"/>
                  </a:lnTo>
                  <a:cubicBezTo>
                    <a:pt x="1848" y="2371"/>
                    <a:pt x="1495" y="2900"/>
                    <a:pt x="1388" y="3397"/>
                  </a:cubicBezTo>
                  <a:cubicBezTo>
                    <a:pt x="1366" y="3502"/>
                    <a:pt x="1394" y="3543"/>
                    <a:pt x="1454" y="3543"/>
                  </a:cubicBezTo>
                  <a:cubicBezTo>
                    <a:pt x="1680" y="3543"/>
                    <a:pt x="2354" y="2965"/>
                    <a:pt x="2520" y="2937"/>
                  </a:cubicBezTo>
                  <a:cubicBezTo>
                    <a:pt x="2527" y="2935"/>
                    <a:pt x="2533" y="2935"/>
                    <a:pt x="2538" y="2935"/>
                  </a:cubicBezTo>
                  <a:cubicBezTo>
                    <a:pt x="2707" y="2935"/>
                    <a:pt x="2309" y="3467"/>
                    <a:pt x="2309" y="3467"/>
                  </a:cubicBezTo>
                  <a:lnTo>
                    <a:pt x="3228" y="2371"/>
                  </a:lnTo>
                  <a:lnTo>
                    <a:pt x="3228" y="2371"/>
                  </a:lnTo>
                  <a:cubicBezTo>
                    <a:pt x="3228" y="2371"/>
                    <a:pt x="2579" y="2682"/>
                    <a:pt x="2215" y="2682"/>
                  </a:cubicBezTo>
                  <a:cubicBezTo>
                    <a:pt x="2154" y="2682"/>
                    <a:pt x="2101" y="2673"/>
                    <a:pt x="2061" y="2653"/>
                  </a:cubicBezTo>
                  <a:cubicBezTo>
                    <a:pt x="1777" y="2513"/>
                    <a:pt x="2520" y="1628"/>
                    <a:pt x="2520" y="1628"/>
                  </a:cubicBezTo>
                  <a:lnTo>
                    <a:pt x="2520" y="1628"/>
                  </a:lnTo>
                  <a:cubicBezTo>
                    <a:pt x="2520" y="1628"/>
                    <a:pt x="1808" y="2263"/>
                    <a:pt x="1463" y="2263"/>
                  </a:cubicBezTo>
                  <a:cubicBezTo>
                    <a:pt x="1401" y="2263"/>
                    <a:pt x="1350" y="2243"/>
                    <a:pt x="1318" y="2194"/>
                  </a:cubicBezTo>
                  <a:cubicBezTo>
                    <a:pt x="1105" y="1875"/>
                    <a:pt x="2024" y="955"/>
                    <a:pt x="2025" y="955"/>
                  </a:cubicBezTo>
                  <a:lnTo>
                    <a:pt x="2025" y="955"/>
                  </a:lnTo>
                  <a:cubicBezTo>
                    <a:pt x="2024" y="955"/>
                    <a:pt x="1235" y="1533"/>
                    <a:pt x="922" y="1533"/>
                  </a:cubicBezTo>
                  <a:cubicBezTo>
                    <a:pt x="897" y="1533"/>
                    <a:pt x="875" y="1529"/>
                    <a:pt x="857" y="1522"/>
                  </a:cubicBezTo>
                  <a:cubicBezTo>
                    <a:pt x="610" y="1415"/>
                    <a:pt x="1634" y="353"/>
                    <a:pt x="1635" y="353"/>
                  </a:cubicBezTo>
                  <a:lnTo>
                    <a:pt x="1635" y="353"/>
                  </a:lnTo>
                  <a:cubicBezTo>
                    <a:pt x="1634" y="353"/>
                    <a:pt x="1387" y="601"/>
                    <a:pt x="998" y="636"/>
                  </a:cubicBezTo>
                  <a:cubicBezTo>
                    <a:pt x="988" y="637"/>
                    <a:pt x="979" y="638"/>
                    <a:pt x="970" y="638"/>
                  </a:cubicBezTo>
                  <a:cubicBezTo>
                    <a:pt x="639" y="638"/>
                    <a:pt x="1209" y="0"/>
                    <a:pt x="120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381;p53">
              <a:extLst>
                <a:ext uri="{FF2B5EF4-FFF2-40B4-BE49-F238E27FC236}">
                  <a16:creationId xmlns:a16="http://schemas.microsoft.com/office/drawing/2014/main" id="{3349D628-7711-BC6D-02F7-1018BD1B55D0}"/>
                </a:ext>
              </a:extLst>
            </p:cNvPr>
            <p:cNvSpPr/>
            <p:nvPr/>
          </p:nvSpPr>
          <p:spPr>
            <a:xfrm>
              <a:off x="1595700" y="4397350"/>
              <a:ext cx="39575" cy="65850"/>
            </a:xfrm>
            <a:custGeom>
              <a:avLst/>
              <a:gdLst/>
              <a:ahLst/>
              <a:cxnLst/>
              <a:rect l="l" t="t" r="r" b="b"/>
              <a:pathLst>
                <a:path w="1583" h="2634" extrusionOk="0">
                  <a:moveTo>
                    <a:pt x="1544" y="1"/>
                  </a:moveTo>
                  <a:cubicBezTo>
                    <a:pt x="1530" y="1"/>
                    <a:pt x="1521" y="100"/>
                    <a:pt x="1507" y="247"/>
                  </a:cubicBezTo>
                  <a:cubicBezTo>
                    <a:pt x="1492" y="393"/>
                    <a:pt x="1469" y="588"/>
                    <a:pt x="1408" y="766"/>
                  </a:cubicBezTo>
                  <a:cubicBezTo>
                    <a:pt x="1348" y="945"/>
                    <a:pt x="1244" y="1106"/>
                    <a:pt x="1158" y="1222"/>
                  </a:cubicBezTo>
                  <a:cubicBezTo>
                    <a:pt x="1073" y="1338"/>
                    <a:pt x="1009" y="1413"/>
                    <a:pt x="1009" y="1413"/>
                  </a:cubicBezTo>
                  <a:cubicBezTo>
                    <a:pt x="1009" y="1413"/>
                    <a:pt x="779" y="1728"/>
                    <a:pt x="524" y="2027"/>
                  </a:cubicBezTo>
                  <a:cubicBezTo>
                    <a:pt x="273" y="2329"/>
                    <a:pt x="0" y="2613"/>
                    <a:pt x="17" y="2633"/>
                  </a:cubicBezTo>
                  <a:cubicBezTo>
                    <a:pt x="18" y="2633"/>
                    <a:pt x="19" y="2633"/>
                    <a:pt x="20" y="2633"/>
                  </a:cubicBezTo>
                  <a:cubicBezTo>
                    <a:pt x="53" y="2633"/>
                    <a:pt x="347" y="2386"/>
                    <a:pt x="615" y="2111"/>
                  </a:cubicBezTo>
                  <a:cubicBezTo>
                    <a:pt x="896" y="1828"/>
                    <a:pt x="1148" y="1519"/>
                    <a:pt x="1148" y="1519"/>
                  </a:cubicBezTo>
                  <a:cubicBezTo>
                    <a:pt x="1148" y="1519"/>
                    <a:pt x="1209" y="1440"/>
                    <a:pt x="1292" y="1313"/>
                  </a:cubicBezTo>
                  <a:cubicBezTo>
                    <a:pt x="1375" y="1185"/>
                    <a:pt x="1477" y="1004"/>
                    <a:pt x="1528" y="801"/>
                  </a:cubicBezTo>
                  <a:cubicBezTo>
                    <a:pt x="1579" y="600"/>
                    <a:pt x="1582" y="397"/>
                    <a:pt x="1576" y="248"/>
                  </a:cubicBezTo>
                  <a:cubicBezTo>
                    <a:pt x="1569" y="99"/>
                    <a:pt x="1556" y="1"/>
                    <a:pt x="15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382;p53">
              <a:extLst>
                <a:ext uri="{FF2B5EF4-FFF2-40B4-BE49-F238E27FC236}">
                  <a16:creationId xmlns:a16="http://schemas.microsoft.com/office/drawing/2014/main" id="{D7DE5018-386C-2860-BB51-6619D121F946}"/>
                </a:ext>
              </a:extLst>
            </p:cNvPr>
            <p:cNvSpPr/>
            <p:nvPr/>
          </p:nvSpPr>
          <p:spPr>
            <a:xfrm>
              <a:off x="1632025" y="4365200"/>
              <a:ext cx="32325" cy="46725"/>
            </a:xfrm>
            <a:custGeom>
              <a:avLst/>
              <a:gdLst/>
              <a:ahLst/>
              <a:cxnLst/>
              <a:rect l="l" t="t" r="r" b="b"/>
              <a:pathLst>
                <a:path w="1293" h="1869" extrusionOk="0">
                  <a:moveTo>
                    <a:pt x="1269" y="1"/>
                  </a:moveTo>
                  <a:cubicBezTo>
                    <a:pt x="1244" y="1"/>
                    <a:pt x="1164" y="274"/>
                    <a:pt x="1037" y="524"/>
                  </a:cubicBezTo>
                  <a:cubicBezTo>
                    <a:pt x="913" y="779"/>
                    <a:pt x="746" y="1006"/>
                    <a:pt x="746" y="1006"/>
                  </a:cubicBezTo>
                  <a:cubicBezTo>
                    <a:pt x="746" y="1006"/>
                    <a:pt x="599" y="1243"/>
                    <a:pt x="411" y="1455"/>
                  </a:cubicBezTo>
                  <a:cubicBezTo>
                    <a:pt x="225" y="1668"/>
                    <a:pt x="0" y="1845"/>
                    <a:pt x="13" y="1867"/>
                  </a:cubicBezTo>
                  <a:cubicBezTo>
                    <a:pt x="14" y="1868"/>
                    <a:pt x="16" y="1868"/>
                    <a:pt x="18" y="1868"/>
                  </a:cubicBezTo>
                  <a:cubicBezTo>
                    <a:pt x="57" y="1868"/>
                    <a:pt x="294" y="1730"/>
                    <a:pt x="499" y="1544"/>
                  </a:cubicBezTo>
                  <a:cubicBezTo>
                    <a:pt x="720" y="1347"/>
                    <a:pt x="892" y="1104"/>
                    <a:pt x="892" y="1104"/>
                  </a:cubicBezTo>
                  <a:cubicBezTo>
                    <a:pt x="892" y="1104"/>
                    <a:pt x="1052" y="852"/>
                    <a:pt x="1152" y="574"/>
                  </a:cubicBezTo>
                  <a:cubicBezTo>
                    <a:pt x="1256" y="297"/>
                    <a:pt x="1293" y="5"/>
                    <a:pt x="1269" y="1"/>
                  </a:cubicBezTo>
                  <a:cubicBezTo>
                    <a:pt x="1269" y="1"/>
                    <a:pt x="1269" y="1"/>
                    <a:pt x="1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383;p53">
              <a:extLst>
                <a:ext uri="{FF2B5EF4-FFF2-40B4-BE49-F238E27FC236}">
                  <a16:creationId xmlns:a16="http://schemas.microsoft.com/office/drawing/2014/main" id="{1B09BC3C-16EA-89D5-5DE7-C074D2FB7BB0}"/>
                </a:ext>
              </a:extLst>
            </p:cNvPr>
            <p:cNvSpPr/>
            <p:nvPr/>
          </p:nvSpPr>
          <p:spPr>
            <a:xfrm>
              <a:off x="1664525" y="4315000"/>
              <a:ext cx="57600" cy="75450"/>
            </a:xfrm>
            <a:custGeom>
              <a:avLst/>
              <a:gdLst/>
              <a:ahLst/>
              <a:cxnLst/>
              <a:rect l="l" t="t" r="r" b="b"/>
              <a:pathLst>
                <a:path w="2304" h="3018" extrusionOk="0">
                  <a:moveTo>
                    <a:pt x="2143" y="0"/>
                  </a:moveTo>
                  <a:cubicBezTo>
                    <a:pt x="2143" y="0"/>
                    <a:pt x="2143" y="1"/>
                    <a:pt x="2143" y="1"/>
                  </a:cubicBezTo>
                  <a:cubicBezTo>
                    <a:pt x="2129" y="5"/>
                    <a:pt x="2166" y="127"/>
                    <a:pt x="2185" y="315"/>
                  </a:cubicBezTo>
                  <a:cubicBezTo>
                    <a:pt x="2203" y="501"/>
                    <a:pt x="2193" y="755"/>
                    <a:pt x="2128" y="994"/>
                  </a:cubicBezTo>
                  <a:cubicBezTo>
                    <a:pt x="2065" y="1233"/>
                    <a:pt x="1950" y="1453"/>
                    <a:pt x="1840" y="1598"/>
                  </a:cubicBezTo>
                  <a:cubicBezTo>
                    <a:pt x="1733" y="1743"/>
                    <a:pt x="1641" y="1826"/>
                    <a:pt x="1641" y="1826"/>
                  </a:cubicBezTo>
                  <a:cubicBezTo>
                    <a:pt x="1641" y="1826"/>
                    <a:pt x="1558" y="1916"/>
                    <a:pt x="1414" y="2036"/>
                  </a:cubicBezTo>
                  <a:cubicBezTo>
                    <a:pt x="1270" y="2156"/>
                    <a:pt x="1068" y="2309"/>
                    <a:pt x="860" y="2454"/>
                  </a:cubicBezTo>
                  <a:cubicBezTo>
                    <a:pt x="446" y="2747"/>
                    <a:pt x="0" y="2995"/>
                    <a:pt x="11" y="3016"/>
                  </a:cubicBezTo>
                  <a:cubicBezTo>
                    <a:pt x="12" y="3017"/>
                    <a:pt x="13" y="3018"/>
                    <a:pt x="16" y="3018"/>
                  </a:cubicBezTo>
                  <a:cubicBezTo>
                    <a:pt x="70" y="3018"/>
                    <a:pt x="514" y="2818"/>
                    <a:pt x="928" y="2561"/>
                  </a:cubicBezTo>
                  <a:cubicBezTo>
                    <a:pt x="1148" y="2426"/>
                    <a:pt x="1360" y="2284"/>
                    <a:pt x="1515" y="2165"/>
                  </a:cubicBezTo>
                  <a:cubicBezTo>
                    <a:pt x="1671" y="2046"/>
                    <a:pt x="1766" y="1951"/>
                    <a:pt x="1766" y="1951"/>
                  </a:cubicBezTo>
                  <a:cubicBezTo>
                    <a:pt x="1766" y="1951"/>
                    <a:pt x="1863" y="1859"/>
                    <a:pt x="1975" y="1693"/>
                  </a:cubicBezTo>
                  <a:cubicBezTo>
                    <a:pt x="2089" y="1527"/>
                    <a:pt x="2202" y="1282"/>
                    <a:pt x="2251" y="1022"/>
                  </a:cubicBezTo>
                  <a:cubicBezTo>
                    <a:pt x="2304" y="762"/>
                    <a:pt x="2293" y="496"/>
                    <a:pt x="2252" y="306"/>
                  </a:cubicBezTo>
                  <a:cubicBezTo>
                    <a:pt x="2213" y="117"/>
                    <a:pt x="2154" y="0"/>
                    <a:pt x="214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384;p53">
              <a:extLst>
                <a:ext uri="{FF2B5EF4-FFF2-40B4-BE49-F238E27FC236}">
                  <a16:creationId xmlns:a16="http://schemas.microsoft.com/office/drawing/2014/main" id="{1D71627F-E413-BA67-C841-E4D75513995B}"/>
                </a:ext>
              </a:extLst>
            </p:cNvPr>
            <p:cNvSpPr/>
            <p:nvPr/>
          </p:nvSpPr>
          <p:spPr>
            <a:xfrm>
              <a:off x="1652725" y="4267650"/>
              <a:ext cx="59425" cy="25025"/>
            </a:xfrm>
            <a:custGeom>
              <a:avLst/>
              <a:gdLst/>
              <a:ahLst/>
              <a:cxnLst/>
              <a:rect l="l" t="t" r="r" b="b"/>
              <a:pathLst>
                <a:path w="2377" h="1001" extrusionOk="0">
                  <a:moveTo>
                    <a:pt x="1795" y="0"/>
                  </a:moveTo>
                  <a:cubicBezTo>
                    <a:pt x="1769" y="0"/>
                    <a:pt x="1743" y="1"/>
                    <a:pt x="1717" y="2"/>
                  </a:cubicBezTo>
                  <a:cubicBezTo>
                    <a:pt x="1545" y="11"/>
                    <a:pt x="1378" y="48"/>
                    <a:pt x="1255" y="88"/>
                  </a:cubicBezTo>
                  <a:cubicBezTo>
                    <a:pt x="1133" y="125"/>
                    <a:pt x="1054" y="161"/>
                    <a:pt x="1054" y="161"/>
                  </a:cubicBezTo>
                  <a:cubicBezTo>
                    <a:pt x="1054" y="161"/>
                    <a:pt x="976" y="198"/>
                    <a:pt x="868" y="264"/>
                  </a:cubicBezTo>
                  <a:cubicBezTo>
                    <a:pt x="758" y="330"/>
                    <a:pt x="619" y="428"/>
                    <a:pt x="490" y="534"/>
                  </a:cubicBezTo>
                  <a:cubicBezTo>
                    <a:pt x="232" y="747"/>
                    <a:pt x="0" y="983"/>
                    <a:pt x="15" y="1000"/>
                  </a:cubicBezTo>
                  <a:cubicBezTo>
                    <a:pt x="16" y="1001"/>
                    <a:pt x="17" y="1001"/>
                    <a:pt x="19" y="1001"/>
                  </a:cubicBezTo>
                  <a:cubicBezTo>
                    <a:pt x="57" y="1001"/>
                    <a:pt x="307" y="808"/>
                    <a:pt x="564" y="635"/>
                  </a:cubicBezTo>
                  <a:cubicBezTo>
                    <a:pt x="699" y="545"/>
                    <a:pt x="838" y="462"/>
                    <a:pt x="946" y="407"/>
                  </a:cubicBezTo>
                  <a:cubicBezTo>
                    <a:pt x="1054" y="353"/>
                    <a:pt x="1128" y="322"/>
                    <a:pt x="1128" y="322"/>
                  </a:cubicBezTo>
                  <a:cubicBezTo>
                    <a:pt x="1128" y="322"/>
                    <a:pt x="1198" y="285"/>
                    <a:pt x="1309" y="241"/>
                  </a:cubicBezTo>
                  <a:cubicBezTo>
                    <a:pt x="1418" y="196"/>
                    <a:pt x="1572" y="150"/>
                    <a:pt x="1730" y="126"/>
                  </a:cubicBezTo>
                  <a:cubicBezTo>
                    <a:pt x="1812" y="114"/>
                    <a:pt x="1896" y="109"/>
                    <a:pt x="1975" y="109"/>
                  </a:cubicBezTo>
                  <a:cubicBezTo>
                    <a:pt x="2045" y="109"/>
                    <a:pt x="2111" y="113"/>
                    <a:pt x="2167" y="121"/>
                  </a:cubicBezTo>
                  <a:cubicBezTo>
                    <a:pt x="2263" y="133"/>
                    <a:pt x="2333" y="150"/>
                    <a:pt x="2360" y="150"/>
                  </a:cubicBezTo>
                  <a:cubicBezTo>
                    <a:pt x="2367" y="150"/>
                    <a:pt x="2371" y="148"/>
                    <a:pt x="2372" y="146"/>
                  </a:cubicBezTo>
                  <a:cubicBezTo>
                    <a:pt x="2376" y="137"/>
                    <a:pt x="2305" y="92"/>
                    <a:pt x="2182" y="55"/>
                  </a:cubicBezTo>
                  <a:cubicBezTo>
                    <a:pt x="2078" y="22"/>
                    <a:pt x="1940" y="0"/>
                    <a:pt x="17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385;p53">
              <a:extLst>
                <a:ext uri="{FF2B5EF4-FFF2-40B4-BE49-F238E27FC236}">
                  <a16:creationId xmlns:a16="http://schemas.microsoft.com/office/drawing/2014/main" id="{A3CDA089-F03F-B40C-D01F-BFD3F3A899B3}"/>
                </a:ext>
              </a:extLst>
            </p:cNvPr>
            <p:cNvSpPr/>
            <p:nvPr/>
          </p:nvSpPr>
          <p:spPr>
            <a:xfrm>
              <a:off x="1615375" y="4284725"/>
              <a:ext cx="94375" cy="72325"/>
            </a:xfrm>
            <a:custGeom>
              <a:avLst/>
              <a:gdLst/>
              <a:ahLst/>
              <a:cxnLst/>
              <a:rect l="l" t="t" r="r" b="b"/>
              <a:pathLst>
                <a:path w="3775" h="2893" extrusionOk="0">
                  <a:moveTo>
                    <a:pt x="3524" y="1"/>
                  </a:moveTo>
                  <a:cubicBezTo>
                    <a:pt x="3481" y="1"/>
                    <a:pt x="3433" y="2"/>
                    <a:pt x="3381" y="5"/>
                  </a:cubicBezTo>
                  <a:cubicBezTo>
                    <a:pt x="3145" y="17"/>
                    <a:pt x="2831" y="82"/>
                    <a:pt x="2536" y="198"/>
                  </a:cubicBezTo>
                  <a:cubicBezTo>
                    <a:pt x="2240" y="314"/>
                    <a:pt x="1964" y="474"/>
                    <a:pt x="1770" y="613"/>
                  </a:cubicBezTo>
                  <a:cubicBezTo>
                    <a:pt x="1575" y="750"/>
                    <a:pt x="1456" y="855"/>
                    <a:pt x="1456" y="855"/>
                  </a:cubicBezTo>
                  <a:cubicBezTo>
                    <a:pt x="1456" y="855"/>
                    <a:pt x="1336" y="960"/>
                    <a:pt x="1175" y="1134"/>
                  </a:cubicBezTo>
                  <a:cubicBezTo>
                    <a:pt x="1012" y="1305"/>
                    <a:pt x="812" y="1550"/>
                    <a:pt x="633" y="1808"/>
                  </a:cubicBezTo>
                  <a:cubicBezTo>
                    <a:pt x="456" y="2066"/>
                    <a:pt x="295" y="2335"/>
                    <a:pt x="181" y="2540"/>
                  </a:cubicBezTo>
                  <a:cubicBezTo>
                    <a:pt x="68" y="2745"/>
                    <a:pt x="1" y="2884"/>
                    <a:pt x="10" y="2892"/>
                  </a:cubicBezTo>
                  <a:cubicBezTo>
                    <a:pt x="10" y="2892"/>
                    <a:pt x="11" y="2892"/>
                    <a:pt x="11" y="2892"/>
                  </a:cubicBezTo>
                  <a:cubicBezTo>
                    <a:pt x="43" y="2892"/>
                    <a:pt x="362" y="2365"/>
                    <a:pt x="734" y="1886"/>
                  </a:cubicBezTo>
                  <a:cubicBezTo>
                    <a:pt x="923" y="1641"/>
                    <a:pt x="1127" y="1411"/>
                    <a:pt x="1291" y="1249"/>
                  </a:cubicBezTo>
                  <a:cubicBezTo>
                    <a:pt x="1455" y="1087"/>
                    <a:pt x="1572" y="990"/>
                    <a:pt x="1572" y="990"/>
                  </a:cubicBezTo>
                  <a:cubicBezTo>
                    <a:pt x="1572" y="990"/>
                    <a:pt x="1682" y="884"/>
                    <a:pt x="1865" y="746"/>
                  </a:cubicBezTo>
                  <a:cubicBezTo>
                    <a:pt x="2046" y="606"/>
                    <a:pt x="2305" y="441"/>
                    <a:pt x="2584" y="316"/>
                  </a:cubicBezTo>
                  <a:cubicBezTo>
                    <a:pt x="2862" y="189"/>
                    <a:pt x="3161" y="107"/>
                    <a:pt x="3389" y="75"/>
                  </a:cubicBezTo>
                  <a:cubicBezTo>
                    <a:pt x="3616" y="38"/>
                    <a:pt x="3773" y="40"/>
                    <a:pt x="3773" y="26"/>
                  </a:cubicBezTo>
                  <a:cubicBezTo>
                    <a:pt x="3774" y="18"/>
                    <a:pt x="3679" y="1"/>
                    <a:pt x="35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386;p53">
              <a:extLst>
                <a:ext uri="{FF2B5EF4-FFF2-40B4-BE49-F238E27FC236}">
                  <a16:creationId xmlns:a16="http://schemas.microsoft.com/office/drawing/2014/main" id="{708FAACD-CBD8-6372-82EF-3FEEB2DDF23D}"/>
                </a:ext>
              </a:extLst>
            </p:cNvPr>
            <p:cNvSpPr/>
            <p:nvPr/>
          </p:nvSpPr>
          <p:spPr>
            <a:xfrm>
              <a:off x="1585700" y="4319425"/>
              <a:ext cx="28750" cy="84925"/>
            </a:xfrm>
            <a:custGeom>
              <a:avLst/>
              <a:gdLst/>
              <a:ahLst/>
              <a:cxnLst/>
              <a:rect l="l" t="t" r="r" b="b"/>
              <a:pathLst>
                <a:path w="1150" h="3397" extrusionOk="0">
                  <a:moveTo>
                    <a:pt x="1128" y="1"/>
                  </a:moveTo>
                  <a:cubicBezTo>
                    <a:pt x="1097" y="1"/>
                    <a:pt x="803" y="341"/>
                    <a:pt x="583" y="735"/>
                  </a:cubicBezTo>
                  <a:cubicBezTo>
                    <a:pt x="472" y="936"/>
                    <a:pt x="374" y="1145"/>
                    <a:pt x="311" y="1307"/>
                  </a:cubicBezTo>
                  <a:cubicBezTo>
                    <a:pt x="247" y="1468"/>
                    <a:pt x="211" y="1576"/>
                    <a:pt x="211" y="1576"/>
                  </a:cubicBezTo>
                  <a:cubicBezTo>
                    <a:pt x="211" y="1576"/>
                    <a:pt x="179" y="1687"/>
                    <a:pt x="140" y="1856"/>
                  </a:cubicBezTo>
                  <a:cubicBezTo>
                    <a:pt x="102" y="2026"/>
                    <a:pt x="66" y="2253"/>
                    <a:pt x="43" y="2482"/>
                  </a:cubicBezTo>
                  <a:cubicBezTo>
                    <a:pt x="1" y="2941"/>
                    <a:pt x="54" y="3396"/>
                    <a:pt x="77" y="3396"/>
                  </a:cubicBezTo>
                  <a:cubicBezTo>
                    <a:pt x="77" y="3396"/>
                    <a:pt x="77" y="3396"/>
                    <a:pt x="77" y="3396"/>
                  </a:cubicBezTo>
                  <a:cubicBezTo>
                    <a:pt x="103" y="3393"/>
                    <a:pt x="93" y="2940"/>
                    <a:pt x="167" y="2498"/>
                  </a:cubicBezTo>
                  <a:cubicBezTo>
                    <a:pt x="204" y="2277"/>
                    <a:pt x="252" y="2059"/>
                    <a:pt x="299" y="1898"/>
                  </a:cubicBezTo>
                  <a:cubicBezTo>
                    <a:pt x="344" y="1735"/>
                    <a:pt x="380" y="1630"/>
                    <a:pt x="380" y="1630"/>
                  </a:cubicBezTo>
                  <a:cubicBezTo>
                    <a:pt x="380" y="1630"/>
                    <a:pt x="411" y="1522"/>
                    <a:pt x="464" y="1363"/>
                  </a:cubicBezTo>
                  <a:cubicBezTo>
                    <a:pt x="517" y="1205"/>
                    <a:pt x="600" y="998"/>
                    <a:pt x="695" y="793"/>
                  </a:cubicBezTo>
                  <a:cubicBezTo>
                    <a:pt x="886" y="386"/>
                    <a:pt x="1149" y="17"/>
                    <a:pt x="1130" y="1"/>
                  </a:cubicBezTo>
                  <a:cubicBezTo>
                    <a:pt x="1130" y="1"/>
                    <a:pt x="1129" y="1"/>
                    <a:pt x="112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387;p53">
              <a:extLst>
                <a:ext uri="{FF2B5EF4-FFF2-40B4-BE49-F238E27FC236}">
                  <a16:creationId xmlns:a16="http://schemas.microsoft.com/office/drawing/2014/main" id="{4E9B1926-90AB-9592-BDCB-D1DAE7A5A36B}"/>
                </a:ext>
              </a:extLst>
            </p:cNvPr>
            <p:cNvSpPr/>
            <p:nvPr/>
          </p:nvSpPr>
          <p:spPr>
            <a:xfrm>
              <a:off x="1583075" y="4449050"/>
              <a:ext cx="38325" cy="60450"/>
            </a:xfrm>
            <a:custGeom>
              <a:avLst/>
              <a:gdLst/>
              <a:ahLst/>
              <a:cxnLst/>
              <a:rect l="l" t="t" r="r" b="b"/>
              <a:pathLst>
                <a:path w="1533" h="2418" extrusionOk="0">
                  <a:moveTo>
                    <a:pt x="86" y="1"/>
                  </a:moveTo>
                  <a:cubicBezTo>
                    <a:pt x="77" y="1"/>
                    <a:pt x="28" y="84"/>
                    <a:pt x="16" y="225"/>
                  </a:cubicBezTo>
                  <a:cubicBezTo>
                    <a:pt x="0" y="368"/>
                    <a:pt x="34" y="560"/>
                    <a:pt x="103" y="736"/>
                  </a:cubicBezTo>
                  <a:cubicBezTo>
                    <a:pt x="172" y="913"/>
                    <a:pt x="265" y="1074"/>
                    <a:pt x="336" y="1194"/>
                  </a:cubicBezTo>
                  <a:cubicBezTo>
                    <a:pt x="406" y="1314"/>
                    <a:pt x="458" y="1391"/>
                    <a:pt x="458" y="1391"/>
                  </a:cubicBezTo>
                  <a:cubicBezTo>
                    <a:pt x="458" y="1391"/>
                    <a:pt x="678" y="1692"/>
                    <a:pt x="942" y="1953"/>
                  </a:cubicBezTo>
                  <a:cubicBezTo>
                    <a:pt x="1190" y="2207"/>
                    <a:pt x="1477" y="2418"/>
                    <a:pt x="1513" y="2418"/>
                  </a:cubicBezTo>
                  <a:cubicBezTo>
                    <a:pt x="1515" y="2418"/>
                    <a:pt x="1516" y="2417"/>
                    <a:pt x="1516" y="2416"/>
                  </a:cubicBezTo>
                  <a:cubicBezTo>
                    <a:pt x="1532" y="2398"/>
                    <a:pt x="1264" y="2149"/>
                    <a:pt x="1034" y="1871"/>
                  </a:cubicBezTo>
                  <a:cubicBezTo>
                    <a:pt x="799" y="1594"/>
                    <a:pt x="603" y="1291"/>
                    <a:pt x="603" y="1291"/>
                  </a:cubicBezTo>
                  <a:cubicBezTo>
                    <a:pt x="603" y="1291"/>
                    <a:pt x="549" y="1220"/>
                    <a:pt x="473" y="1108"/>
                  </a:cubicBezTo>
                  <a:cubicBezTo>
                    <a:pt x="396" y="996"/>
                    <a:pt x="295" y="845"/>
                    <a:pt x="219" y="687"/>
                  </a:cubicBezTo>
                  <a:cubicBezTo>
                    <a:pt x="140" y="528"/>
                    <a:pt x="91" y="358"/>
                    <a:pt x="84" y="226"/>
                  </a:cubicBezTo>
                  <a:cubicBezTo>
                    <a:pt x="75" y="94"/>
                    <a:pt x="100" y="5"/>
                    <a:pt x="86" y="1"/>
                  </a:cubicBezTo>
                  <a:cubicBezTo>
                    <a:pt x="86" y="1"/>
                    <a:pt x="86" y="1"/>
                    <a:pt x="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388;p53">
              <a:extLst>
                <a:ext uri="{FF2B5EF4-FFF2-40B4-BE49-F238E27FC236}">
                  <a16:creationId xmlns:a16="http://schemas.microsoft.com/office/drawing/2014/main" id="{B91F97BA-7DBA-B5FC-19A1-BBA4CAC4E024}"/>
                </a:ext>
              </a:extLst>
            </p:cNvPr>
            <p:cNvSpPr/>
            <p:nvPr/>
          </p:nvSpPr>
          <p:spPr>
            <a:xfrm>
              <a:off x="1604925" y="4469825"/>
              <a:ext cx="23325" cy="21225"/>
            </a:xfrm>
            <a:custGeom>
              <a:avLst/>
              <a:gdLst/>
              <a:ahLst/>
              <a:cxnLst/>
              <a:rect l="l" t="t" r="r" b="b"/>
              <a:pathLst>
                <a:path w="933" h="849" extrusionOk="0">
                  <a:moveTo>
                    <a:pt x="24" y="0"/>
                  </a:moveTo>
                  <a:cubicBezTo>
                    <a:pt x="19" y="0"/>
                    <a:pt x="16" y="1"/>
                    <a:pt x="15" y="3"/>
                  </a:cubicBezTo>
                  <a:cubicBezTo>
                    <a:pt x="1" y="23"/>
                    <a:pt x="115" y="129"/>
                    <a:pt x="223" y="238"/>
                  </a:cubicBezTo>
                  <a:cubicBezTo>
                    <a:pt x="330" y="347"/>
                    <a:pt x="435" y="458"/>
                    <a:pt x="435" y="458"/>
                  </a:cubicBezTo>
                  <a:cubicBezTo>
                    <a:pt x="435" y="458"/>
                    <a:pt x="552" y="554"/>
                    <a:pt x="666" y="655"/>
                  </a:cubicBezTo>
                  <a:cubicBezTo>
                    <a:pt x="775" y="748"/>
                    <a:pt x="880" y="848"/>
                    <a:pt x="909" y="848"/>
                  </a:cubicBezTo>
                  <a:cubicBezTo>
                    <a:pt x="911" y="848"/>
                    <a:pt x="913" y="848"/>
                    <a:pt x="914" y="847"/>
                  </a:cubicBezTo>
                  <a:cubicBezTo>
                    <a:pt x="932" y="832"/>
                    <a:pt x="852" y="696"/>
                    <a:pt x="759" y="571"/>
                  </a:cubicBezTo>
                  <a:cubicBezTo>
                    <a:pt x="665" y="444"/>
                    <a:pt x="555" y="328"/>
                    <a:pt x="555" y="328"/>
                  </a:cubicBezTo>
                  <a:cubicBezTo>
                    <a:pt x="555" y="328"/>
                    <a:pt x="432" y="227"/>
                    <a:pt x="301" y="141"/>
                  </a:cubicBezTo>
                  <a:cubicBezTo>
                    <a:pt x="184" y="64"/>
                    <a:pt x="59"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389;p53">
              <a:extLst>
                <a:ext uri="{FF2B5EF4-FFF2-40B4-BE49-F238E27FC236}">
                  <a16:creationId xmlns:a16="http://schemas.microsoft.com/office/drawing/2014/main" id="{5F94F392-F90E-3D51-EAEA-8F1D5803DBC5}"/>
                </a:ext>
              </a:extLst>
            </p:cNvPr>
            <p:cNvSpPr/>
            <p:nvPr/>
          </p:nvSpPr>
          <p:spPr>
            <a:xfrm>
              <a:off x="1670150" y="4302875"/>
              <a:ext cx="36250" cy="22500"/>
            </a:xfrm>
            <a:custGeom>
              <a:avLst/>
              <a:gdLst/>
              <a:ahLst/>
              <a:cxnLst/>
              <a:rect l="l" t="t" r="r" b="b"/>
              <a:pathLst>
                <a:path w="1450" h="900" extrusionOk="0">
                  <a:moveTo>
                    <a:pt x="1251" y="0"/>
                  </a:moveTo>
                  <a:cubicBezTo>
                    <a:pt x="1174" y="0"/>
                    <a:pt x="1085" y="22"/>
                    <a:pt x="1006" y="56"/>
                  </a:cubicBezTo>
                  <a:cubicBezTo>
                    <a:pt x="900" y="102"/>
                    <a:pt x="809" y="155"/>
                    <a:pt x="736" y="197"/>
                  </a:cubicBezTo>
                  <a:cubicBezTo>
                    <a:pt x="666" y="239"/>
                    <a:pt x="619" y="269"/>
                    <a:pt x="619" y="269"/>
                  </a:cubicBezTo>
                  <a:cubicBezTo>
                    <a:pt x="619" y="269"/>
                    <a:pt x="444" y="402"/>
                    <a:pt x="290" y="557"/>
                  </a:cubicBezTo>
                  <a:cubicBezTo>
                    <a:pt x="133" y="709"/>
                    <a:pt x="0" y="880"/>
                    <a:pt x="17" y="898"/>
                  </a:cubicBezTo>
                  <a:cubicBezTo>
                    <a:pt x="18" y="899"/>
                    <a:pt x="20" y="899"/>
                    <a:pt x="21" y="899"/>
                  </a:cubicBezTo>
                  <a:cubicBezTo>
                    <a:pt x="53" y="899"/>
                    <a:pt x="208" y="769"/>
                    <a:pt x="372" y="651"/>
                  </a:cubicBezTo>
                  <a:cubicBezTo>
                    <a:pt x="544" y="524"/>
                    <a:pt x="721" y="412"/>
                    <a:pt x="721" y="412"/>
                  </a:cubicBezTo>
                  <a:cubicBezTo>
                    <a:pt x="721" y="412"/>
                    <a:pt x="764" y="380"/>
                    <a:pt x="827" y="332"/>
                  </a:cubicBezTo>
                  <a:cubicBezTo>
                    <a:pt x="891" y="286"/>
                    <a:pt x="977" y="219"/>
                    <a:pt x="1062" y="167"/>
                  </a:cubicBezTo>
                  <a:cubicBezTo>
                    <a:pt x="1150" y="114"/>
                    <a:pt x="1242" y="79"/>
                    <a:pt x="1315" y="75"/>
                  </a:cubicBezTo>
                  <a:cubicBezTo>
                    <a:pt x="1321" y="75"/>
                    <a:pt x="1326" y="75"/>
                    <a:pt x="1332" y="75"/>
                  </a:cubicBezTo>
                  <a:cubicBezTo>
                    <a:pt x="1382" y="75"/>
                    <a:pt x="1418" y="88"/>
                    <a:pt x="1434" y="88"/>
                  </a:cubicBezTo>
                  <a:cubicBezTo>
                    <a:pt x="1438" y="88"/>
                    <a:pt x="1441" y="87"/>
                    <a:pt x="1443" y="85"/>
                  </a:cubicBezTo>
                  <a:cubicBezTo>
                    <a:pt x="1449" y="79"/>
                    <a:pt x="1411" y="27"/>
                    <a:pt x="1320" y="7"/>
                  </a:cubicBezTo>
                  <a:cubicBezTo>
                    <a:pt x="1299" y="3"/>
                    <a:pt x="1276" y="0"/>
                    <a:pt x="125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390;p53">
              <a:extLst>
                <a:ext uri="{FF2B5EF4-FFF2-40B4-BE49-F238E27FC236}">
                  <a16:creationId xmlns:a16="http://schemas.microsoft.com/office/drawing/2014/main" id="{8756EC82-B605-F831-EA95-C29BC8C67BAC}"/>
                </a:ext>
              </a:extLst>
            </p:cNvPr>
            <p:cNvSpPr/>
            <p:nvPr/>
          </p:nvSpPr>
          <p:spPr>
            <a:xfrm>
              <a:off x="1729700" y="4303350"/>
              <a:ext cx="81075" cy="63600"/>
            </a:xfrm>
            <a:custGeom>
              <a:avLst/>
              <a:gdLst/>
              <a:ahLst/>
              <a:cxnLst/>
              <a:rect l="l" t="t" r="r" b="b"/>
              <a:pathLst>
                <a:path w="3243" h="2544" extrusionOk="0">
                  <a:moveTo>
                    <a:pt x="11" y="1"/>
                  </a:moveTo>
                  <a:cubicBezTo>
                    <a:pt x="11" y="1"/>
                    <a:pt x="10" y="1"/>
                    <a:pt x="10" y="1"/>
                  </a:cubicBezTo>
                  <a:cubicBezTo>
                    <a:pt x="1" y="5"/>
                    <a:pt x="42" y="131"/>
                    <a:pt x="135" y="307"/>
                  </a:cubicBezTo>
                  <a:cubicBezTo>
                    <a:pt x="227" y="485"/>
                    <a:pt x="377" y="705"/>
                    <a:pt x="550" y="907"/>
                  </a:cubicBezTo>
                  <a:cubicBezTo>
                    <a:pt x="724" y="1107"/>
                    <a:pt x="920" y="1290"/>
                    <a:pt x="1075" y="1417"/>
                  </a:cubicBezTo>
                  <a:cubicBezTo>
                    <a:pt x="1229" y="1545"/>
                    <a:pt x="1337" y="1622"/>
                    <a:pt x="1337" y="1622"/>
                  </a:cubicBezTo>
                  <a:cubicBezTo>
                    <a:pt x="1337" y="1622"/>
                    <a:pt x="1447" y="1696"/>
                    <a:pt x="1618" y="1798"/>
                  </a:cubicBezTo>
                  <a:cubicBezTo>
                    <a:pt x="1788" y="1902"/>
                    <a:pt x="2021" y="2026"/>
                    <a:pt x="2258" y="2141"/>
                  </a:cubicBezTo>
                  <a:cubicBezTo>
                    <a:pt x="2710" y="2357"/>
                    <a:pt x="3174" y="2544"/>
                    <a:pt x="3225" y="2544"/>
                  </a:cubicBezTo>
                  <a:cubicBezTo>
                    <a:pt x="3228" y="2544"/>
                    <a:pt x="3230" y="2543"/>
                    <a:pt x="3230" y="2542"/>
                  </a:cubicBezTo>
                  <a:cubicBezTo>
                    <a:pt x="3243" y="2518"/>
                    <a:pt x="2772" y="2283"/>
                    <a:pt x="2316" y="2030"/>
                  </a:cubicBezTo>
                  <a:cubicBezTo>
                    <a:pt x="2088" y="1903"/>
                    <a:pt x="1865" y="1769"/>
                    <a:pt x="1704" y="1660"/>
                  </a:cubicBezTo>
                  <a:cubicBezTo>
                    <a:pt x="1541" y="1553"/>
                    <a:pt x="1438" y="1477"/>
                    <a:pt x="1438" y="1477"/>
                  </a:cubicBezTo>
                  <a:cubicBezTo>
                    <a:pt x="1438" y="1477"/>
                    <a:pt x="1330" y="1405"/>
                    <a:pt x="1176" y="1289"/>
                  </a:cubicBezTo>
                  <a:cubicBezTo>
                    <a:pt x="1021" y="1173"/>
                    <a:pt x="822" y="1006"/>
                    <a:pt x="643" y="821"/>
                  </a:cubicBezTo>
                  <a:cubicBezTo>
                    <a:pt x="463" y="636"/>
                    <a:pt x="302" y="434"/>
                    <a:pt x="193" y="272"/>
                  </a:cubicBezTo>
                  <a:cubicBezTo>
                    <a:pt x="87" y="113"/>
                    <a:pt x="25"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391;p53">
              <a:extLst>
                <a:ext uri="{FF2B5EF4-FFF2-40B4-BE49-F238E27FC236}">
                  <a16:creationId xmlns:a16="http://schemas.microsoft.com/office/drawing/2014/main" id="{74FD1599-167C-A035-BD91-12CE52CB984C}"/>
                </a:ext>
              </a:extLst>
            </p:cNvPr>
            <p:cNvSpPr/>
            <p:nvPr/>
          </p:nvSpPr>
          <p:spPr>
            <a:xfrm>
              <a:off x="1768825" y="4370750"/>
              <a:ext cx="184650" cy="38775"/>
            </a:xfrm>
            <a:custGeom>
              <a:avLst/>
              <a:gdLst/>
              <a:ahLst/>
              <a:cxnLst/>
              <a:rect l="l" t="t" r="r" b="b"/>
              <a:pathLst>
                <a:path w="7386" h="1551" extrusionOk="0">
                  <a:moveTo>
                    <a:pt x="6" y="0"/>
                  </a:moveTo>
                  <a:cubicBezTo>
                    <a:pt x="6" y="0"/>
                    <a:pt x="5" y="0"/>
                    <a:pt x="5" y="1"/>
                  </a:cubicBezTo>
                  <a:cubicBezTo>
                    <a:pt x="1" y="5"/>
                    <a:pt x="39" y="52"/>
                    <a:pt x="115" y="128"/>
                  </a:cubicBezTo>
                  <a:cubicBezTo>
                    <a:pt x="191" y="204"/>
                    <a:pt x="303" y="310"/>
                    <a:pt x="445" y="425"/>
                  </a:cubicBezTo>
                  <a:cubicBezTo>
                    <a:pt x="729" y="658"/>
                    <a:pt x="1147" y="930"/>
                    <a:pt x="1611" y="1107"/>
                  </a:cubicBezTo>
                  <a:cubicBezTo>
                    <a:pt x="2074" y="1284"/>
                    <a:pt x="2559" y="1377"/>
                    <a:pt x="2921" y="1440"/>
                  </a:cubicBezTo>
                  <a:cubicBezTo>
                    <a:pt x="3284" y="1501"/>
                    <a:pt x="3529" y="1521"/>
                    <a:pt x="3529" y="1521"/>
                  </a:cubicBezTo>
                  <a:cubicBezTo>
                    <a:pt x="3529" y="1521"/>
                    <a:pt x="3775" y="1545"/>
                    <a:pt x="4144" y="1550"/>
                  </a:cubicBezTo>
                  <a:cubicBezTo>
                    <a:pt x="4187" y="1551"/>
                    <a:pt x="4231" y="1551"/>
                    <a:pt x="4277" y="1551"/>
                  </a:cubicBezTo>
                  <a:cubicBezTo>
                    <a:pt x="4627" y="1551"/>
                    <a:pt x="5060" y="1529"/>
                    <a:pt x="5490" y="1472"/>
                  </a:cubicBezTo>
                  <a:cubicBezTo>
                    <a:pt x="5978" y="1411"/>
                    <a:pt x="6457" y="1303"/>
                    <a:pt x="6809" y="1200"/>
                  </a:cubicBezTo>
                  <a:cubicBezTo>
                    <a:pt x="6985" y="1147"/>
                    <a:pt x="7130" y="1102"/>
                    <a:pt x="7230" y="1063"/>
                  </a:cubicBezTo>
                  <a:cubicBezTo>
                    <a:pt x="7330" y="1026"/>
                    <a:pt x="7385" y="1002"/>
                    <a:pt x="7384" y="997"/>
                  </a:cubicBezTo>
                  <a:cubicBezTo>
                    <a:pt x="7384" y="996"/>
                    <a:pt x="7382" y="995"/>
                    <a:pt x="7378" y="995"/>
                  </a:cubicBezTo>
                  <a:cubicBezTo>
                    <a:pt x="7338" y="995"/>
                    <a:pt x="7115" y="1059"/>
                    <a:pt x="6789" y="1133"/>
                  </a:cubicBezTo>
                  <a:cubicBezTo>
                    <a:pt x="6435" y="1215"/>
                    <a:pt x="5957" y="1305"/>
                    <a:pt x="5474" y="1348"/>
                  </a:cubicBezTo>
                  <a:cubicBezTo>
                    <a:pt x="5137" y="1380"/>
                    <a:pt x="4800" y="1394"/>
                    <a:pt x="4503" y="1394"/>
                  </a:cubicBezTo>
                  <a:cubicBezTo>
                    <a:pt x="4375" y="1394"/>
                    <a:pt x="4255" y="1391"/>
                    <a:pt x="4146" y="1387"/>
                  </a:cubicBezTo>
                  <a:cubicBezTo>
                    <a:pt x="3784" y="1373"/>
                    <a:pt x="3544" y="1345"/>
                    <a:pt x="3544" y="1345"/>
                  </a:cubicBezTo>
                  <a:cubicBezTo>
                    <a:pt x="3544" y="1345"/>
                    <a:pt x="3304" y="1329"/>
                    <a:pt x="2946" y="1279"/>
                  </a:cubicBezTo>
                  <a:cubicBezTo>
                    <a:pt x="2587" y="1227"/>
                    <a:pt x="2107" y="1147"/>
                    <a:pt x="1653" y="989"/>
                  </a:cubicBezTo>
                  <a:cubicBezTo>
                    <a:pt x="1198" y="833"/>
                    <a:pt x="780" y="583"/>
                    <a:pt x="487" y="370"/>
                  </a:cubicBezTo>
                  <a:cubicBezTo>
                    <a:pt x="201" y="164"/>
                    <a:pt x="26"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392;p53">
              <a:extLst>
                <a:ext uri="{FF2B5EF4-FFF2-40B4-BE49-F238E27FC236}">
                  <a16:creationId xmlns:a16="http://schemas.microsoft.com/office/drawing/2014/main" id="{F7C79E8B-46AF-4D2E-4CDF-469A016CA808}"/>
                </a:ext>
              </a:extLst>
            </p:cNvPr>
            <p:cNvSpPr/>
            <p:nvPr/>
          </p:nvSpPr>
          <p:spPr>
            <a:xfrm>
              <a:off x="1922625" y="4407325"/>
              <a:ext cx="38150" cy="30375"/>
            </a:xfrm>
            <a:custGeom>
              <a:avLst/>
              <a:gdLst/>
              <a:ahLst/>
              <a:cxnLst/>
              <a:rect l="l" t="t" r="r" b="b"/>
              <a:pathLst>
                <a:path w="1526" h="1215" extrusionOk="0">
                  <a:moveTo>
                    <a:pt x="40" y="0"/>
                  </a:moveTo>
                  <a:cubicBezTo>
                    <a:pt x="38" y="0"/>
                    <a:pt x="37" y="1"/>
                    <a:pt x="36" y="2"/>
                  </a:cubicBezTo>
                  <a:cubicBezTo>
                    <a:pt x="1" y="36"/>
                    <a:pt x="653" y="759"/>
                    <a:pt x="653" y="759"/>
                  </a:cubicBezTo>
                  <a:cubicBezTo>
                    <a:pt x="653" y="759"/>
                    <a:pt x="700" y="800"/>
                    <a:pt x="768" y="862"/>
                  </a:cubicBezTo>
                  <a:cubicBezTo>
                    <a:pt x="837" y="924"/>
                    <a:pt x="934" y="1004"/>
                    <a:pt x="1042" y="1072"/>
                  </a:cubicBezTo>
                  <a:cubicBezTo>
                    <a:pt x="1149" y="1139"/>
                    <a:pt x="1271" y="1188"/>
                    <a:pt x="1366" y="1205"/>
                  </a:cubicBezTo>
                  <a:cubicBezTo>
                    <a:pt x="1402" y="1212"/>
                    <a:pt x="1433" y="1214"/>
                    <a:pt x="1458" y="1214"/>
                  </a:cubicBezTo>
                  <a:cubicBezTo>
                    <a:pt x="1500" y="1214"/>
                    <a:pt x="1524" y="1208"/>
                    <a:pt x="1524" y="1201"/>
                  </a:cubicBezTo>
                  <a:cubicBezTo>
                    <a:pt x="1525" y="1187"/>
                    <a:pt x="1466" y="1175"/>
                    <a:pt x="1384" y="1138"/>
                  </a:cubicBezTo>
                  <a:cubicBezTo>
                    <a:pt x="1303" y="1103"/>
                    <a:pt x="1202" y="1044"/>
                    <a:pt x="1114" y="969"/>
                  </a:cubicBezTo>
                  <a:cubicBezTo>
                    <a:pt x="1025" y="894"/>
                    <a:pt x="941" y="809"/>
                    <a:pt x="881" y="744"/>
                  </a:cubicBezTo>
                  <a:cubicBezTo>
                    <a:pt x="819" y="677"/>
                    <a:pt x="780" y="633"/>
                    <a:pt x="780" y="633"/>
                  </a:cubicBezTo>
                  <a:cubicBezTo>
                    <a:pt x="780" y="633"/>
                    <a:pt x="107"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393;p53">
              <a:extLst>
                <a:ext uri="{FF2B5EF4-FFF2-40B4-BE49-F238E27FC236}">
                  <a16:creationId xmlns:a16="http://schemas.microsoft.com/office/drawing/2014/main" id="{4FB45016-A04A-B4F1-BA34-C170F18FE82F}"/>
                </a:ext>
              </a:extLst>
            </p:cNvPr>
            <p:cNvSpPr/>
            <p:nvPr/>
          </p:nvSpPr>
          <p:spPr>
            <a:xfrm>
              <a:off x="1947675" y="4451525"/>
              <a:ext cx="21450" cy="29775"/>
            </a:xfrm>
            <a:custGeom>
              <a:avLst/>
              <a:gdLst/>
              <a:ahLst/>
              <a:cxnLst/>
              <a:rect l="l" t="t" r="r" b="b"/>
              <a:pathLst>
                <a:path w="858" h="1191" extrusionOk="0">
                  <a:moveTo>
                    <a:pt x="40" y="0"/>
                  </a:moveTo>
                  <a:cubicBezTo>
                    <a:pt x="16" y="0"/>
                    <a:pt x="0" y="197"/>
                    <a:pt x="50" y="391"/>
                  </a:cubicBezTo>
                  <a:cubicBezTo>
                    <a:pt x="97" y="585"/>
                    <a:pt x="205" y="757"/>
                    <a:pt x="205" y="757"/>
                  </a:cubicBezTo>
                  <a:cubicBezTo>
                    <a:pt x="205" y="757"/>
                    <a:pt x="326" y="920"/>
                    <a:pt x="488" y="1034"/>
                  </a:cubicBezTo>
                  <a:cubicBezTo>
                    <a:pt x="627" y="1136"/>
                    <a:pt x="785" y="1191"/>
                    <a:pt x="834" y="1191"/>
                  </a:cubicBezTo>
                  <a:cubicBezTo>
                    <a:pt x="842" y="1191"/>
                    <a:pt x="847" y="1189"/>
                    <a:pt x="848" y="1186"/>
                  </a:cubicBezTo>
                  <a:cubicBezTo>
                    <a:pt x="858" y="1164"/>
                    <a:pt x="696" y="1069"/>
                    <a:pt x="570" y="938"/>
                  </a:cubicBezTo>
                  <a:cubicBezTo>
                    <a:pt x="442" y="809"/>
                    <a:pt x="352" y="655"/>
                    <a:pt x="352" y="655"/>
                  </a:cubicBezTo>
                  <a:cubicBezTo>
                    <a:pt x="352" y="655"/>
                    <a:pt x="242" y="516"/>
                    <a:pt x="169" y="350"/>
                  </a:cubicBezTo>
                  <a:cubicBezTo>
                    <a:pt x="93" y="184"/>
                    <a:pt x="65"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394;p53">
              <a:extLst>
                <a:ext uri="{FF2B5EF4-FFF2-40B4-BE49-F238E27FC236}">
                  <a16:creationId xmlns:a16="http://schemas.microsoft.com/office/drawing/2014/main" id="{B4CF3896-37AE-E8A4-758C-FA3D7FD93D52}"/>
                </a:ext>
              </a:extLst>
            </p:cNvPr>
            <p:cNvSpPr/>
            <p:nvPr/>
          </p:nvSpPr>
          <p:spPr>
            <a:xfrm>
              <a:off x="1970925" y="4409100"/>
              <a:ext cx="13075" cy="60250"/>
            </a:xfrm>
            <a:custGeom>
              <a:avLst/>
              <a:gdLst/>
              <a:ahLst/>
              <a:cxnLst/>
              <a:rect l="l" t="t" r="r" b="b"/>
              <a:pathLst>
                <a:path w="523" h="2410" extrusionOk="0">
                  <a:moveTo>
                    <a:pt x="424" y="1"/>
                  </a:moveTo>
                  <a:cubicBezTo>
                    <a:pt x="424" y="1"/>
                    <a:pt x="423" y="1"/>
                    <a:pt x="423" y="1"/>
                  </a:cubicBezTo>
                  <a:cubicBezTo>
                    <a:pt x="398" y="3"/>
                    <a:pt x="413" y="312"/>
                    <a:pt x="387" y="616"/>
                  </a:cubicBezTo>
                  <a:cubicBezTo>
                    <a:pt x="363" y="921"/>
                    <a:pt x="303" y="1218"/>
                    <a:pt x="303" y="1218"/>
                  </a:cubicBezTo>
                  <a:cubicBezTo>
                    <a:pt x="303" y="1218"/>
                    <a:pt x="266" y="1519"/>
                    <a:pt x="189" y="1814"/>
                  </a:cubicBezTo>
                  <a:cubicBezTo>
                    <a:pt x="114" y="2110"/>
                    <a:pt x="0" y="2398"/>
                    <a:pt x="24" y="2409"/>
                  </a:cubicBezTo>
                  <a:cubicBezTo>
                    <a:pt x="24" y="2409"/>
                    <a:pt x="25" y="2409"/>
                    <a:pt x="25" y="2409"/>
                  </a:cubicBezTo>
                  <a:cubicBezTo>
                    <a:pt x="51" y="2409"/>
                    <a:pt x="203" y="2142"/>
                    <a:pt x="309" y="1850"/>
                  </a:cubicBezTo>
                  <a:cubicBezTo>
                    <a:pt x="420" y="1556"/>
                    <a:pt x="480" y="1245"/>
                    <a:pt x="480" y="1245"/>
                  </a:cubicBezTo>
                  <a:cubicBezTo>
                    <a:pt x="480" y="1245"/>
                    <a:pt x="522" y="933"/>
                    <a:pt x="514" y="619"/>
                  </a:cubicBezTo>
                  <a:cubicBezTo>
                    <a:pt x="506" y="307"/>
                    <a:pt x="448" y="1"/>
                    <a:pt x="4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395;p53">
              <a:extLst>
                <a:ext uri="{FF2B5EF4-FFF2-40B4-BE49-F238E27FC236}">
                  <a16:creationId xmlns:a16="http://schemas.microsoft.com/office/drawing/2014/main" id="{1136E764-A5C7-DF56-4734-BB199F2B8D1D}"/>
                </a:ext>
              </a:extLst>
            </p:cNvPr>
            <p:cNvSpPr/>
            <p:nvPr/>
          </p:nvSpPr>
          <p:spPr>
            <a:xfrm>
              <a:off x="1977650" y="4361875"/>
              <a:ext cx="22175" cy="103575"/>
            </a:xfrm>
            <a:custGeom>
              <a:avLst/>
              <a:gdLst/>
              <a:ahLst/>
              <a:cxnLst/>
              <a:rect l="l" t="t" r="r" b="b"/>
              <a:pathLst>
                <a:path w="887" h="4143" extrusionOk="0">
                  <a:moveTo>
                    <a:pt x="636" y="1"/>
                  </a:moveTo>
                  <a:cubicBezTo>
                    <a:pt x="636" y="1"/>
                    <a:pt x="636" y="1"/>
                    <a:pt x="636" y="1"/>
                  </a:cubicBezTo>
                  <a:cubicBezTo>
                    <a:pt x="623" y="5"/>
                    <a:pt x="648" y="137"/>
                    <a:pt x="677" y="335"/>
                  </a:cubicBezTo>
                  <a:cubicBezTo>
                    <a:pt x="708" y="534"/>
                    <a:pt x="732" y="800"/>
                    <a:pt x="741" y="1065"/>
                  </a:cubicBezTo>
                  <a:cubicBezTo>
                    <a:pt x="744" y="1332"/>
                    <a:pt x="732" y="1597"/>
                    <a:pt x="708" y="1794"/>
                  </a:cubicBezTo>
                  <a:cubicBezTo>
                    <a:pt x="700" y="1894"/>
                    <a:pt x="683" y="1975"/>
                    <a:pt x="676" y="2033"/>
                  </a:cubicBezTo>
                  <a:cubicBezTo>
                    <a:pt x="668" y="2089"/>
                    <a:pt x="663" y="2123"/>
                    <a:pt x="663" y="2123"/>
                  </a:cubicBezTo>
                  <a:cubicBezTo>
                    <a:pt x="663" y="2123"/>
                    <a:pt x="657" y="2155"/>
                    <a:pt x="648" y="2212"/>
                  </a:cubicBezTo>
                  <a:cubicBezTo>
                    <a:pt x="637" y="2269"/>
                    <a:pt x="630" y="2352"/>
                    <a:pt x="608" y="2449"/>
                  </a:cubicBezTo>
                  <a:cubicBezTo>
                    <a:pt x="573" y="2645"/>
                    <a:pt x="507" y="2902"/>
                    <a:pt x="426" y="3155"/>
                  </a:cubicBezTo>
                  <a:cubicBezTo>
                    <a:pt x="339" y="3407"/>
                    <a:pt x="237" y="3653"/>
                    <a:pt x="150" y="3834"/>
                  </a:cubicBezTo>
                  <a:cubicBezTo>
                    <a:pt x="64" y="4015"/>
                    <a:pt x="1" y="4134"/>
                    <a:pt x="13" y="4142"/>
                  </a:cubicBezTo>
                  <a:cubicBezTo>
                    <a:pt x="13" y="4142"/>
                    <a:pt x="13" y="4142"/>
                    <a:pt x="13" y="4142"/>
                  </a:cubicBezTo>
                  <a:cubicBezTo>
                    <a:pt x="26" y="4142"/>
                    <a:pt x="107" y="4037"/>
                    <a:pt x="210" y="3866"/>
                  </a:cubicBezTo>
                  <a:cubicBezTo>
                    <a:pt x="317" y="3693"/>
                    <a:pt x="439" y="3450"/>
                    <a:pt x="542" y="3197"/>
                  </a:cubicBezTo>
                  <a:cubicBezTo>
                    <a:pt x="641" y="2944"/>
                    <a:pt x="722" y="2683"/>
                    <a:pt x="768" y="2482"/>
                  </a:cubicBezTo>
                  <a:cubicBezTo>
                    <a:pt x="795" y="2382"/>
                    <a:pt x="806" y="2299"/>
                    <a:pt x="820" y="2240"/>
                  </a:cubicBezTo>
                  <a:cubicBezTo>
                    <a:pt x="832" y="2182"/>
                    <a:pt x="838" y="2148"/>
                    <a:pt x="838" y="2148"/>
                  </a:cubicBezTo>
                  <a:cubicBezTo>
                    <a:pt x="838" y="2148"/>
                    <a:pt x="842" y="2115"/>
                    <a:pt x="848" y="2055"/>
                  </a:cubicBezTo>
                  <a:cubicBezTo>
                    <a:pt x="853" y="1995"/>
                    <a:pt x="866" y="1911"/>
                    <a:pt x="870" y="1809"/>
                  </a:cubicBezTo>
                  <a:cubicBezTo>
                    <a:pt x="886" y="1603"/>
                    <a:pt x="886" y="1330"/>
                    <a:pt x="866" y="1059"/>
                  </a:cubicBezTo>
                  <a:cubicBezTo>
                    <a:pt x="842" y="787"/>
                    <a:pt x="797" y="520"/>
                    <a:pt x="746" y="323"/>
                  </a:cubicBezTo>
                  <a:cubicBezTo>
                    <a:pt x="695" y="127"/>
                    <a:pt x="647" y="1"/>
                    <a:pt x="6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396;p53">
              <a:extLst>
                <a:ext uri="{FF2B5EF4-FFF2-40B4-BE49-F238E27FC236}">
                  <a16:creationId xmlns:a16="http://schemas.microsoft.com/office/drawing/2014/main" id="{872AF450-6F94-19E6-56E6-A1F2B08D7FD7}"/>
                </a:ext>
              </a:extLst>
            </p:cNvPr>
            <p:cNvSpPr/>
            <p:nvPr/>
          </p:nvSpPr>
          <p:spPr>
            <a:xfrm>
              <a:off x="1728775" y="4250375"/>
              <a:ext cx="33850" cy="15725"/>
            </a:xfrm>
            <a:custGeom>
              <a:avLst/>
              <a:gdLst/>
              <a:ahLst/>
              <a:cxnLst/>
              <a:rect l="l" t="t" r="r" b="b"/>
              <a:pathLst>
                <a:path w="1354" h="629" extrusionOk="0">
                  <a:moveTo>
                    <a:pt x="1197" y="1"/>
                  </a:moveTo>
                  <a:cubicBezTo>
                    <a:pt x="1130" y="1"/>
                    <a:pt x="1049" y="6"/>
                    <a:pt x="969" y="20"/>
                  </a:cubicBezTo>
                  <a:cubicBezTo>
                    <a:pt x="776" y="50"/>
                    <a:pt x="593" y="122"/>
                    <a:pt x="593" y="122"/>
                  </a:cubicBezTo>
                  <a:cubicBezTo>
                    <a:pt x="593" y="122"/>
                    <a:pt x="417" y="212"/>
                    <a:pt x="268" y="335"/>
                  </a:cubicBezTo>
                  <a:cubicBezTo>
                    <a:pt x="117" y="458"/>
                    <a:pt x="0" y="611"/>
                    <a:pt x="17" y="627"/>
                  </a:cubicBezTo>
                  <a:cubicBezTo>
                    <a:pt x="19" y="628"/>
                    <a:pt x="20" y="629"/>
                    <a:pt x="23" y="629"/>
                  </a:cubicBezTo>
                  <a:cubicBezTo>
                    <a:pt x="56" y="629"/>
                    <a:pt x="192" y="521"/>
                    <a:pt x="340" y="438"/>
                  </a:cubicBezTo>
                  <a:cubicBezTo>
                    <a:pt x="498" y="347"/>
                    <a:pt x="666" y="283"/>
                    <a:pt x="666" y="283"/>
                  </a:cubicBezTo>
                  <a:cubicBezTo>
                    <a:pt x="666" y="283"/>
                    <a:pt x="825" y="199"/>
                    <a:pt x="997" y="140"/>
                  </a:cubicBezTo>
                  <a:cubicBezTo>
                    <a:pt x="1169" y="81"/>
                    <a:pt x="1353" y="50"/>
                    <a:pt x="1352" y="25"/>
                  </a:cubicBezTo>
                  <a:cubicBezTo>
                    <a:pt x="1352" y="11"/>
                    <a:pt x="1288" y="1"/>
                    <a:pt x="11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397;p53">
              <a:extLst>
                <a:ext uri="{FF2B5EF4-FFF2-40B4-BE49-F238E27FC236}">
                  <a16:creationId xmlns:a16="http://schemas.microsoft.com/office/drawing/2014/main" id="{CC71E978-D58E-476B-14D1-0C8B1C629114}"/>
                </a:ext>
              </a:extLst>
            </p:cNvPr>
            <p:cNvSpPr/>
            <p:nvPr/>
          </p:nvSpPr>
          <p:spPr>
            <a:xfrm>
              <a:off x="1729450" y="4255775"/>
              <a:ext cx="139025" cy="27250"/>
            </a:xfrm>
            <a:custGeom>
              <a:avLst/>
              <a:gdLst/>
              <a:ahLst/>
              <a:cxnLst/>
              <a:rect l="l" t="t" r="r" b="b"/>
              <a:pathLst>
                <a:path w="5561" h="1090" extrusionOk="0">
                  <a:moveTo>
                    <a:pt x="3090" y="0"/>
                  </a:moveTo>
                  <a:cubicBezTo>
                    <a:pt x="2989" y="0"/>
                    <a:pt x="2904" y="7"/>
                    <a:pt x="2840" y="7"/>
                  </a:cubicBezTo>
                  <a:cubicBezTo>
                    <a:pt x="2759" y="10"/>
                    <a:pt x="2713" y="12"/>
                    <a:pt x="2713" y="12"/>
                  </a:cubicBezTo>
                  <a:cubicBezTo>
                    <a:pt x="2713" y="12"/>
                    <a:pt x="2667" y="17"/>
                    <a:pt x="2587" y="28"/>
                  </a:cubicBezTo>
                  <a:cubicBezTo>
                    <a:pt x="2505" y="40"/>
                    <a:pt x="2390" y="47"/>
                    <a:pt x="2253" y="77"/>
                  </a:cubicBezTo>
                  <a:cubicBezTo>
                    <a:pt x="1979" y="124"/>
                    <a:pt x="1619" y="221"/>
                    <a:pt x="1273" y="348"/>
                  </a:cubicBezTo>
                  <a:cubicBezTo>
                    <a:pt x="930" y="487"/>
                    <a:pt x="599" y="654"/>
                    <a:pt x="371" y="809"/>
                  </a:cubicBezTo>
                  <a:cubicBezTo>
                    <a:pt x="251" y="880"/>
                    <a:pt x="165" y="957"/>
                    <a:pt x="100" y="1004"/>
                  </a:cubicBezTo>
                  <a:cubicBezTo>
                    <a:pt x="36" y="1053"/>
                    <a:pt x="1" y="1084"/>
                    <a:pt x="5" y="1089"/>
                  </a:cubicBezTo>
                  <a:cubicBezTo>
                    <a:pt x="6" y="1089"/>
                    <a:pt x="7" y="1090"/>
                    <a:pt x="8" y="1090"/>
                  </a:cubicBezTo>
                  <a:cubicBezTo>
                    <a:pt x="31" y="1090"/>
                    <a:pt x="179" y="992"/>
                    <a:pt x="405" y="867"/>
                  </a:cubicBezTo>
                  <a:cubicBezTo>
                    <a:pt x="642" y="733"/>
                    <a:pt x="974" y="585"/>
                    <a:pt x="1315" y="466"/>
                  </a:cubicBezTo>
                  <a:cubicBezTo>
                    <a:pt x="1660" y="355"/>
                    <a:pt x="2011" y="274"/>
                    <a:pt x="2279" y="238"/>
                  </a:cubicBezTo>
                  <a:cubicBezTo>
                    <a:pt x="2410" y="214"/>
                    <a:pt x="2524" y="211"/>
                    <a:pt x="2603" y="200"/>
                  </a:cubicBezTo>
                  <a:cubicBezTo>
                    <a:pt x="2679" y="193"/>
                    <a:pt x="2725" y="189"/>
                    <a:pt x="2725" y="189"/>
                  </a:cubicBezTo>
                  <a:cubicBezTo>
                    <a:pt x="2725" y="189"/>
                    <a:pt x="2770" y="185"/>
                    <a:pt x="2849" y="180"/>
                  </a:cubicBezTo>
                  <a:cubicBezTo>
                    <a:pt x="2920" y="178"/>
                    <a:pt x="3019" y="166"/>
                    <a:pt x="3137" y="166"/>
                  </a:cubicBezTo>
                  <a:cubicBezTo>
                    <a:pt x="3149" y="166"/>
                    <a:pt x="3162" y="166"/>
                    <a:pt x="3175" y="166"/>
                  </a:cubicBezTo>
                  <a:cubicBezTo>
                    <a:pt x="3207" y="165"/>
                    <a:pt x="3240" y="165"/>
                    <a:pt x="3274" y="165"/>
                  </a:cubicBezTo>
                  <a:cubicBezTo>
                    <a:pt x="3530" y="165"/>
                    <a:pt x="3849" y="189"/>
                    <a:pt x="4164" y="237"/>
                  </a:cubicBezTo>
                  <a:cubicBezTo>
                    <a:pt x="4518" y="300"/>
                    <a:pt x="4870" y="392"/>
                    <a:pt x="5126" y="487"/>
                  </a:cubicBezTo>
                  <a:cubicBezTo>
                    <a:pt x="5362" y="572"/>
                    <a:pt x="5524" y="642"/>
                    <a:pt x="5552" y="642"/>
                  </a:cubicBezTo>
                  <a:cubicBezTo>
                    <a:pt x="5554" y="642"/>
                    <a:pt x="5556" y="641"/>
                    <a:pt x="5556" y="640"/>
                  </a:cubicBezTo>
                  <a:cubicBezTo>
                    <a:pt x="5561" y="635"/>
                    <a:pt x="5520" y="609"/>
                    <a:pt x="5450" y="571"/>
                  </a:cubicBezTo>
                  <a:cubicBezTo>
                    <a:pt x="5378" y="535"/>
                    <a:pt x="5279" y="472"/>
                    <a:pt x="5151" y="422"/>
                  </a:cubicBezTo>
                  <a:cubicBezTo>
                    <a:pt x="4901" y="307"/>
                    <a:pt x="4548" y="194"/>
                    <a:pt x="4187" y="113"/>
                  </a:cubicBezTo>
                  <a:cubicBezTo>
                    <a:pt x="3825" y="42"/>
                    <a:pt x="3455" y="3"/>
                    <a:pt x="3176" y="2"/>
                  </a:cubicBezTo>
                  <a:cubicBezTo>
                    <a:pt x="3146" y="1"/>
                    <a:pt x="3118" y="0"/>
                    <a:pt x="30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398;p53">
              <a:extLst>
                <a:ext uri="{FF2B5EF4-FFF2-40B4-BE49-F238E27FC236}">
                  <a16:creationId xmlns:a16="http://schemas.microsoft.com/office/drawing/2014/main" id="{B8941C1B-5A11-7427-950E-BC8BB897FD5A}"/>
                </a:ext>
              </a:extLst>
            </p:cNvPr>
            <p:cNvSpPr/>
            <p:nvPr/>
          </p:nvSpPr>
          <p:spPr>
            <a:xfrm>
              <a:off x="1904975" y="4268875"/>
              <a:ext cx="78000" cy="95500"/>
            </a:xfrm>
            <a:custGeom>
              <a:avLst/>
              <a:gdLst/>
              <a:ahLst/>
              <a:cxnLst/>
              <a:rect l="l" t="t" r="r" b="b"/>
              <a:pathLst>
                <a:path w="3120" h="3820" extrusionOk="0">
                  <a:moveTo>
                    <a:pt x="10" y="0"/>
                  </a:moveTo>
                  <a:cubicBezTo>
                    <a:pt x="8" y="0"/>
                    <a:pt x="7" y="1"/>
                    <a:pt x="7" y="1"/>
                  </a:cubicBezTo>
                  <a:cubicBezTo>
                    <a:pt x="0" y="14"/>
                    <a:pt x="135" y="97"/>
                    <a:pt x="329" y="229"/>
                  </a:cubicBezTo>
                  <a:cubicBezTo>
                    <a:pt x="526" y="360"/>
                    <a:pt x="774" y="550"/>
                    <a:pt x="1011" y="753"/>
                  </a:cubicBezTo>
                  <a:cubicBezTo>
                    <a:pt x="1245" y="963"/>
                    <a:pt x="1465" y="1183"/>
                    <a:pt x="1619" y="1360"/>
                  </a:cubicBezTo>
                  <a:cubicBezTo>
                    <a:pt x="1699" y="1445"/>
                    <a:pt x="1757" y="1524"/>
                    <a:pt x="1801" y="1576"/>
                  </a:cubicBezTo>
                  <a:cubicBezTo>
                    <a:pt x="1844" y="1627"/>
                    <a:pt x="1869" y="1658"/>
                    <a:pt x="1869" y="1658"/>
                  </a:cubicBezTo>
                  <a:cubicBezTo>
                    <a:pt x="1869" y="1658"/>
                    <a:pt x="1893" y="1689"/>
                    <a:pt x="1935" y="1742"/>
                  </a:cubicBezTo>
                  <a:cubicBezTo>
                    <a:pt x="1977" y="1797"/>
                    <a:pt x="2042" y="1869"/>
                    <a:pt x="2109" y="1965"/>
                  </a:cubicBezTo>
                  <a:cubicBezTo>
                    <a:pt x="2249" y="2151"/>
                    <a:pt x="2422" y="2412"/>
                    <a:pt x="2578" y="2682"/>
                  </a:cubicBezTo>
                  <a:cubicBezTo>
                    <a:pt x="2728" y="2957"/>
                    <a:pt x="2864" y="3239"/>
                    <a:pt x="2952" y="3458"/>
                  </a:cubicBezTo>
                  <a:cubicBezTo>
                    <a:pt x="3040" y="3672"/>
                    <a:pt x="3094" y="3820"/>
                    <a:pt x="3109" y="3820"/>
                  </a:cubicBezTo>
                  <a:cubicBezTo>
                    <a:pt x="3109" y="3820"/>
                    <a:pt x="3109" y="3820"/>
                    <a:pt x="3109" y="3820"/>
                  </a:cubicBezTo>
                  <a:cubicBezTo>
                    <a:pt x="3120" y="3817"/>
                    <a:pt x="3088" y="3661"/>
                    <a:pt x="3019" y="3431"/>
                  </a:cubicBezTo>
                  <a:cubicBezTo>
                    <a:pt x="2949" y="3203"/>
                    <a:pt x="2830" y="2908"/>
                    <a:pt x="2691" y="2621"/>
                  </a:cubicBezTo>
                  <a:cubicBezTo>
                    <a:pt x="2546" y="2338"/>
                    <a:pt x="2380" y="2063"/>
                    <a:pt x="2243" y="1867"/>
                  </a:cubicBezTo>
                  <a:cubicBezTo>
                    <a:pt x="2178" y="1766"/>
                    <a:pt x="2113" y="1690"/>
                    <a:pt x="2073" y="1632"/>
                  </a:cubicBezTo>
                  <a:cubicBezTo>
                    <a:pt x="2031" y="1577"/>
                    <a:pt x="2008" y="1545"/>
                    <a:pt x="2008" y="1545"/>
                  </a:cubicBezTo>
                  <a:cubicBezTo>
                    <a:pt x="2008" y="1545"/>
                    <a:pt x="1981" y="1514"/>
                    <a:pt x="1934" y="1462"/>
                  </a:cubicBezTo>
                  <a:cubicBezTo>
                    <a:pt x="1887" y="1411"/>
                    <a:pt x="1825" y="1332"/>
                    <a:pt x="1740" y="1248"/>
                  </a:cubicBezTo>
                  <a:cubicBezTo>
                    <a:pt x="1576" y="1073"/>
                    <a:pt x="1341" y="857"/>
                    <a:pt x="1092" y="657"/>
                  </a:cubicBezTo>
                  <a:cubicBezTo>
                    <a:pt x="841" y="462"/>
                    <a:pt x="576" y="285"/>
                    <a:pt x="367" y="171"/>
                  </a:cubicBezTo>
                  <a:cubicBezTo>
                    <a:pt x="172" y="62"/>
                    <a:pt x="32" y="0"/>
                    <a:pt x="1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399;p53">
              <a:extLst>
                <a:ext uri="{FF2B5EF4-FFF2-40B4-BE49-F238E27FC236}">
                  <a16:creationId xmlns:a16="http://schemas.microsoft.com/office/drawing/2014/main" id="{1A430EB0-F5F2-CEC3-A327-A7DF6F9D36DF}"/>
                </a:ext>
              </a:extLst>
            </p:cNvPr>
            <p:cNvSpPr/>
            <p:nvPr/>
          </p:nvSpPr>
          <p:spPr>
            <a:xfrm>
              <a:off x="1938350" y="4329675"/>
              <a:ext cx="31400" cy="55800"/>
            </a:xfrm>
            <a:custGeom>
              <a:avLst/>
              <a:gdLst/>
              <a:ahLst/>
              <a:cxnLst/>
              <a:rect l="l" t="t" r="r" b="b"/>
              <a:pathLst>
                <a:path w="1256" h="2232" extrusionOk="0">
                  <a:moveTo>
                    <a:pt x="19" y="0"/>
                  </a:moveTo>
                  <a:cubicBezTo>
                    <a:pt x="17" y="0"/>
                    <a:pt x="16" y="1"/>
                    <a:pt x="15" y="2"/>
                  </a:cubicBezTo>
                  <a:cubicBezTo>
                    <a:pt x="0" y="21"/>
                    <a:pt x="235" y="245"/>
                    <a:pt x="421" y="505"/>
                  </a:cubicBezTo>
                  <a:cubicBezTo>
                    <a:pt x="611" y="764"/>
                    <a:pt x="752" y="1047"/>
                    <a:pt x="752" y="1047"/>
                  </a:cubicBezTo>
                  <a:cubicBezTo>
                    <a:pt x="752" y="1047"/>
                    <a:pt x="914" y="1320"/>
                    <a:pt x="1028" y="1619"/>
                  </a:cubicBezTo>
                  <a:cubicBezTo>
                    <a:pt x="1145" y="1916"/>
                    <a:pt x="1206" y="2232"/>
                    <a:pt x="1232" y="2232"/>
                  </a:cubicBezTo>
                  <a:cubicBezTo>
                    <a:pt x="1232" y="2232"/>
                    <a:pt x="1232" y="2232"/>
                    <a:pt x="1232" y="2232"/>
                  </a:cubicBezTo>
                  <a:cubicBezTo>
                    <a:pt x="1255" y="2230"/>
                    <a:pt x="1237" y="1899"/>
                    <a:pt x="1147" y="1580"/>
                  </a:cubicBezTo>
                  <a:cubicBezTo>
                    <a:pt x="1060" y="1259"/>
                    <a:pt x="907" y="962"/>
                    <a:pt x="907" y="962"/>
                  </a:cubicBezTo>
                  <a:cubicBezTo>
                    <a:pt x="907" y="962"/>
                    <a:pt x="741" y="673"/>
                    <a:pt x="518" y="426"/>
                  </a:cubicBezTo>
                  <a:cubicBezTo>
                    <a:pt x="309" y="189"/>
                    <a:pt x="54" y="0"/>
                    <a:pt x="1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400;p53">
              <a:extLst>
                <a:ext uri="{FF2B5EF4-FFF2-40B4-BE49-F238E27FC236}">
                  <a16:creationId xmlns:a16="http://schemas.microsoft.com/office/drawing/2014/main" id="{352A10BB-B02F-618C-2548-32A3F88DDCFE}"/>
                </a:ext>
              </a:extLst>
            </p:cNvPr>
            <p:cNvSpPr/>
            <p:nvPr/>
          </p:nvSpPr>
          <p:spPr>
            <a:xfrm>
              <a:off x="1813175" y="4237050"/>
              <a:ext cx="47475" cy="11950"/>
            </a:xfrm>
            <a:custGeom>
              <a:avLst/>
              <a:gdLst/>
              <a:ahLst/>
              <a:cxnLst/>
              <a:rect l="l" t="t" r="r" b="b"/>
              <a:pathLst>
                <a:path w="1899" h="478" extrusionOk="0">
                  <a:moveTo>
                    <a:pt x="438" y="0"/>
                  </a:moveTo>
                  <a:cubicBezTo>
                    <a:pt x="209" y="0"/>
                    <a:pt x="1" y="34"/>
                    <a:pt x="2" y="55"/>
                  </a:cubicBezTo>
                  <a:cubicBezTo>
                    <a:pt x="3" y="81"/>
                    <a:pt x="247" y="89"/>
                    <a:pt x="484" y="127"/>
                  </a:cubicBezTo>
                  <a:cubicBezTo>
                    <a:pt x="722" y="161"/>
                    <a:pt x="953" y="224"/>
                    <a:pt x="953" y="224"/>
                  </a:cubicBezTo>
                  <a:cubicBezTo>
                    <a:pt x="953" y="224"/>
                    <a:pt x="1189" y="263"/>
                    <a:pt x="1419" y="332"/>
                  </a:cubicBezTo>
                  <a:cubicBezTo>
                    <a:pt x="1628" y="394"/>
                    <a:pt x="1831" y="477"/>
                    <a:pt x="1877" y="477"/>
                  </a:cubicBezTo>
                  <a:cubicBezTo>
                    <a:pt x="1882" y="477"/>
                    <a:pt x="1885" y="476"/>
                    <a:pt x="1887" y="474"/>
                  </a:cubicBezTo>
                  <a:cubicBezTo>
                    <a:pt x="1898" y="453"/>
                    <a:pt x="1692" y="315"/>
                    <a:pt x="1461" y="215"/>
                  </a:cubicBezTo>
                  <a:cubicBezTo>
                    <a:pt x="1236" y="113"/>
                    <a:pt x="992" y="50"/>
                    <a:pt x="992" y="50"/>
                  </a:cubicBezTo>
                  <a:cubicBezTo>
                    <a:pt x="992" y="50"/>
                    <a:pt x="743" y="5"/>
                    <a:pt x="495" y="1"/>
                  </a:cubicBezTo>
                  <a:cubicBezTo>
                    <a:pt x="476" y="1"/>
                    <a:pt x="457" y="0"/>
                    <a:pt x="4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401;p53">
              <a:extLst>
                <a:ext uri="{FF2B5EF4-FFF2-40B4-BE49-F238E27FC236}">
                  <a16:creationId xmlns:a16="http://schemas.microsoft.com/office/drawing/2014/main" id="{CC6C7874-3904-BB62-E1CB-343DBBD0D60C}"/>
                </a:ext>
              </a:extLst>
            </p:cNvPr>
            <p:cNvSpPr/>
            <p:nvPr/>
          </p:nvSpPr>
          <p:spPr>
            <a:xfrm>
              <a:off x="1841975" y="4368350"/>
              <a:ext cx="91650" cy="14850"/>
            </a:xfrm>
            <a:custGeom>
              <a:avLst/>
              <a:gdLst/>
              <a:ahLst/>
              <a:cxnLst/>
              <a:rect l="l" t="t" r="r" b="b"/>
              <a:pathLst>
                <a:path w="3666" h="594" extrusionOk="0">
                  <a:moveTo>
                    <a:pt x="3624" y="1"/>
                  </a:moveTo>
                  <a:cubicBezTo>
                    <a:pt x="3575" y="1"/>
                    <a:pt x="3484" y="10"/>
                    <a:pt x="3370" y="39"/>
                  </a:cubicBezTo>
                  <a:cubicBezTo>
                    <a:pt x="3196" y="81"/>
                    <a:pt x="2974" y="170"/>
                    <a:pt x="2756" y="246"/>
                  </a:cubicBezTo>
                  <a:cubicBezTo>
                    <a:pt x="2538" y="321"/>
                    <a:pt x="2316" y="367"/>
                    <a:pt x="2145" y="389"/>
                  </a:cubicBezTo>
                  <a:cubicBezTo>
                    <a:pt x="1974" y="408"/>
                    <a:pt x="1860" y="412"/>
                    <a:pt x="1860" y="412"/>
                  </a:cubicBezTo>
                  <a:cubicBezTo>
                    <a:pt x="1860" y="412"/>
                    <a:pt x="1747" y="424"/>
                    <a:pt x="1573" y="428"/>
                  </a:cubicBezTo>
                  <a:cubicBezTo>
                    <a:pt x="1537" y="429"/>
                    <a:pt x="1498" y="430"/>
                    <a:pt x="1458" y="430"/>
                  </a:cubicBezTo>
                  <a:cubicBezTo>
                    <a:pt x="1304" y="430"/>
                    <a:pt x="1121" y="422"/>
                    <a:pt x="938" y="407"/>
                  </a:cubicBezTo>
                  <a:cubicBezTo>
                    <a:pt x="545" y="374"/>
                    <a:pt x="150" y="319"/>
                    <a:pt x="37" y="319"/>
                  </a:cubicBezTo>
                  <a:cubicBezTo>
                    <a:pt x="16" y="319"/>
                    <a:pt x="5" y="321"/>
                    <a:pt x="5" y="325"/>
                  </a:cubicBezTo>
                  <a:cubicBezTo>
                    <a:pt x="0" y="347"/>
                    <a:pt x="456" y="461"/>
                    <a:pt x="923" y="532"/>
                  </a:cubicBezTo>
                  <a:cubicBezTo>
                    <a:pt x="1158" y="566"/>
                    <a:pt x="1395" y="588"/>
                    <a:pt x="1573" y="592"/>
                  </a:cubicBezTo>
                  <a:cubicBezTo>
                    <a:pt x="1613" y="593"/>
                    <a:pt x="1650" y="593"/>
                    <a:pt x="1683" y="593"/>
                  </a:cubicBezTo>
                  <a:cubicBezTo>
                    <a:pt x="1799" y="593"/>
                    <a:pt x="1871" y="589"/>
                    <a:pt x="1871" y="589"/>
                  </a:cubicBezTo>
                  <a:cubicBezTo>
                    <a:pt x="1871" y="589"/>
                    <a:pt x="1992" y="580"/>
                    <a:pt x="2169" y="550"/>
                  </a:cubicBezTo>
                  <a:cubicBezTo>
                    <a:pt x="2346" y="519"/>
                    <a:pt x="2580" y="458"/>
                    <a:pt x="2800" y="363"/>
                  </a:cubicBezTo>
                  <a:cubicBezTo>
                    <a:pt x="3019" y="269"/>
                    <a:pt x="3227" y="166"/>
                    <a:pt x="3389" y="106"/>
                  </a:cubicBezTo>
                  <a:cubicBezTo>
                    <a:pt x="3552" y="43"/>
                    <a:pt x="3666" y="21"/>
                    <a:pt x="3665" y="7"/>
                  </a:cubicBezTo>
                  <a:cubicBezTo>
                    <a:pt x="3664" y="3"/>
                    <a:pt x="3650" y="1"/>
                    <a:pt x="36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402;p53">
              <a:extLst>
                <a:ext uri="{FF2B5EF4-FFF2-40B4-BE49-F238E27FC236}">
                  <a16:creationId xmlns:a16="http://schemas.microsoft.com/office/drawing/2014/main" id="{D25A4B14-37B8-5218-5824-7F82DB03348D}"/>
                </a:ext>
              </a:extLst>
            </p:cNvPr>
            <p:cNvSpPr/>
            <p:nvPr/>
          </p:nvSpPr>
          <p:spPr>
            <a:xfrm>
              <a:off x="1574175" y="4562225"/>
              <a:ext cx="23350" cy="147550"/>
            </a:xfrm>
            <a:custGeom>
              <a:avLst/>
              <a:gdLst/>
              <a:ahLst/>
              <a:cxnLst/>
              <a:rect l="l" t="t" r="r" b="b"/>
              <a:pathLst>
                <a:path w="934" h="5902" extrusionOk="0">
                  <a:moveTo>
                    <a:pt x="28" y="0"/>
                  </a:moveTo>
                  <a:cubicBezTo>
                    <a:pt x="28" y="0"/>
                    <a:pt x="28" y="0"/>
                    <a:pt x="28" y="0"/>
                  </a:cubicBezTo>
                  <a:cubicBezTo>
                    <a:pt x="11" y="2"/>
                    <a:pt x="0" y="190"/>
                    <a:pt x="10" y="474"/>
                  </a:cubicBezTo>
                  <a:cubicBezTo>
                    <a:pt x="15" y="617"/>
                    <a:pt x="27" y="784"/>
                    <a:pt x="57" y="962"/>
                  </a:cubicBezTo>
                  <a:cubicBezTo>
                    <a:pt x="84" y="1140"/>
                    <a:pt x="137" y="1329"/>
                    <a:pt x="196" y="1510"/>
                  </a:cubicBezTo>
                  <a:cubicBezTo>
                    <a:pt x="321" y="1871"/>
                    <a:pt x="433" y="2218"/>
                    <a:pt x="494" y="2490"/>
                  </a:cubicBezTo>
                  <a:cubicBezTo>
                    <a:pt x="526" y="2624"/>
                    <a:pt x="547" y="2737"/>
                    <a:pt x="560" y="2817"/>
                  </a:cubicBezTo>
                  <a:cubicBezTo>
                    <a:pt x="575" y="2897"/>
                    <a:pt x="581" y="2943"/>
                    <a:pt x="581" y="2943"/>
                  </a:cubicBezTo>
                  <a:cubicBezTo>
                    <a:pt x="581" y="2943"/>
                    <a:pt x="619" y="3124"/>
                    <a:pt x="657" y="3398"/>
                  </a:cubicBezTo>
                  <a:cubicBezTo>
                    <a:pt x="693" y="3673"/>
                    <a:pt x="723" y="4042"/>
                    <a:pt x="713" y="4414"/>
                  </a:cubicBezTo>
                  <a:cubicBezTo>
                    <a:pt x="707" y="4786"/>
                    <a:pt x="664" y="5158"/>
                    <a:pt x="619" y="5435"/>
                  </a:cubicBezTo>
                  <a:cubicBezTo>
                    <a:pt x="576" y="5712"/>
                    <a:pt x="535" y="5896"/>
                    <a:pt x="554" y="5902"/>
                  </a:cubicBezTo>
                  <a:cubicBezTo>
                    <a:pt x="555" y="5902"/>
                    <a:pt x="555" y="5902"/>
                    <a:pt x="555" y="5902"/>
                  </a:cubicBezTo>
                  <a:cubicBezTo>
                    <a:pt x="572" y="5902"/>
                    <a:pt x="646" y="5728"/>
                    <a:pt x="721" y="5455"/>
                  </a:cubicBezTo>
                  <a:cubicBezTo>
                    <a:pt x="797" y="5180"/>
                    <a:pt x="869" y="4804"/>
                    <a:pt x="901" y="4424"/>
                  </a:cubicBezTo>
                  <a:cubicBezTo>
                    <a:pt x="934" y="4042"/>
                    <a:pt x="925" y="3658"/>
                    <a:pt x="901" y="3371"/>
                  </a:cubicBezTo>
                  <a:cubicBezTo>
                    <a:pt x="886" y="3227"/>
                    <a:pt x="875" y="3108"/>
                    <a:pt x="862" y="3025"/>
                  </a:cubicBezTo>
                  <a:cubicBezTo>
                    <a:pt x="851" y="2943"/>
                    <a:pt x="843" y="2895"/>
                    <a:pt x="843" y="2895"/>
                  </a:cubicBezTo>
                  <a:cubicBezTo>
                    <a:pt x="843" y="2895"/>
                    <a:pt x="835" y="2848"/>
                    <a:pt x="815" y="2765"/>
                  </a:cubicBezTo>
                  <a:cubicBezTo>
                    <a:pt x="798" y="2684"/>
                    <a:pt x="768" y="2567"/>
                    <a:pt x="730" y="2428"/>
                  </a:cubicBezTo>
                  <a:cubicBezTo>
                    <a:pt x="656" y="2151"/>
                    <a:pt x="517" y="1788"/>
                    <a:pt x="372" y="1446"/>
                  </a:cubicBezTo>
                  <a:cubicBezTo>
                    <a:pt x="225" y="1103"/>
                    <a:pt x="151" y="745"/>
                    <a:pt x="112" y="466"/>
                  </a:cubicBezTo>
                  <a:cubicBezTo>
                    <a:pt x="73" y="187"/>
                    <a:pt x="48" y="0"/>
                    <a:pt x="28"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403;p53">
              <a:extLst>
                <a:ext uri="{FF2B5EF4-FFF2-40B4-BE49-F238E27FC236}">
                  <a16:creationId xmlns:a16="http://schemas.microsoft.com/office/drawing/2014/main" id="{7A5AA61D-CA59-FA7C-4765-31A49F8A088C}"/>
                </a:ext>
              </a:extLst>
            </p:cNvPr>
            <p:cNvSpPr/>
            <p:nvPr/>
          </p:nvSpPr>
          <p:spPr>
            <a:xfrm>
              <a:off x="1598950" y="4650850"/>
              <a:ext cx="6650" cy="31825"/>
            </a:xfrm>
            <a:custGeom>
              <a:avLst/>
              <a:gdLst/>
              <a:ahLst/>
              <a:cxnLst/>
              <a:rect l="l" t="t" r="r" b="b"/>
              <a:pathLst>
                <a:path w="266" h="1273" extrusionOk="0">
                  <a:moveTo>
                    <a:pt x="72" y="1"/>
                  </a:moveTo>
                  <a:cubicBezTo>
                    <a:pt x="71" y="1"/>
                    <a:pt x="70" y="1"/>
                    <a:pt x="69" y="1"/>
                  </a:cubicBezTo>
                  <a:cubicBezTo>
                    <a:pt x="34" y="7"/>
                    <a:pt x="32" y="169"/>
                    <a:pt x="24" y="326"/>
                  </a:cubicBezTo>
                  <a:cubicBezTo>
                    <a:pt x="15" y="484"/>
                    <a:pt x="0" y="636"/>
                    <a:pt x="0" y="636"/>
                  </a:cubicBezTo>
                  <a:cubicBezTo>
                    <a:pt x="0" y="636"/>
                    <a:pt x="16" y="789"/>
                    <a:pt x="27" y="947"/>
                  </a:cubicBezTo>
                  <a:cubicBezTo>
                    <a:pt x="37" y="1104"/>
                    <a:pt x="43" y="1265"/>
                    <a:pt x="79" y="1272"/>
                  </a:cubicBezTo>
                  <a:cubicBezTo>
                    <a:pt x="80" y="1272"/>
                    <a:pt x="81" y="1272"/>
                    <a:pt x="82" y="1272"/>
                  </a:cubicBezTo>
                  <a:cubicBezTo>
                    <a:pt x="118" y="1272"/>
                    <a:pt x="179" y="1121"/>
                    <a:pt x="213" y="963"/>
                  </a:cubicBezTo>
                  <a:cubicBezTo>
                    <a:pt x="253" y="801"/>
                    <a:pt x="265" y="635"/>
                    <a:pt x="265" y="635"/>
                  </a:cubicBezTo>
                  <a:cubicBezTo>
                    <a:pt x="265" y="635"/>
                    <a:pt x="251" y="469"/>
                    <a:pt x="210" y="308"/>
                  </a:cubicBezTo>
                  <a:cubicBezTo>
                    <a:pt x="171" y="150"/>
                    <a:pt x="109" y="1"/>
                    <a:pt x="72"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404;p53">
              <a:extLst>
                <a:ext uri="{FF2B5EF4-FFF2-40B4-BE49-F238E27FC236}">
                  <a16:creationId xmlns:a16="http://schemas.microsoft.com/office/drawing/2014/main" id="{EA46E1A8-F1AA-22CB-32F3-D9CE17D83734}"/>
                </a:ext>
              </a:extLst>
            </p:cNvPr>
            <p:cNvSpPr/>
            <p:nvPr/>
          </p:nvSpPr>
          <p:spPr>
            <a:xfrm>
              <a:off x="1606050" y="4617800"/>
              <a:ext cx="12750" cy="85025"/>
            </a:xfrm>
            <a:custGeom>
              <a:avLst/>
              <a:gdLst/>
              <a:ahLst/>
              <a:cxnLst/>
              <a:rect l="l" t="t" r="r" b="b"/>
              <a:pathLst>
                <a:path w="510" h="3401" extrusionOk="0">
                  <a:moveTo>
                    <a:pt x="37" y="0"/>
                  </a:moveTo>
                  <a:cubicBezTo>
                    <a:pt x="36" y="0"/>
                    <a:pt x="35" y="0"/>
                    <a:pt x="35" y="1"/>
                  </a:cubicBezTo>
                  <a:cubicBezTo>
                    <a:pt x="1" y="16"/>
                    <a:pt x="128" y="428"/>
                    <a:pt x="187" y="850"/>
                  </a:cubicBezTo>
                  <a:cubicBezTo>
                    <a:pt x="216" y="1062"/>
                    <a:pt x="235" y="1274"/>
                    <a:pt x="240" y="1433"/>
                  </a:cubicBezTo>
                  <a:cubicBezTo>
                    <a:pt x="246" y="1590"/>
                    <a:pt x="246" y="1696"/>
                    <a:pt x="246" y="1696"/>
                  </a:cubicBezTo>
                  <a:cubicBezTo>
                    <a:pt x="246" y="1696"/>
                    <a:pt x="252" y="1801"/>
                    <a:pt x="255" y="1960"/>
                  </a:cubicBezTo>
                  <a:cubicBezTo>
                    <a:pt x="260" y="2118"/>
                    <a:pt x="254" y="2330"/>
                    <a:pt x="238" y="2543"/>
                  </a:cubicBezTo>
                  <a:cubicBezTo>
                    <a:pt x="206" y="2969"/>
                    <a:pt x="104" y="3389"/>
                    <a:pt x="140" y="3401"/>
                  </a:cubicBezTo>
                  <a:cubicBezTo>
                    <a:pt x="141" y="3401"/>
                    <a:pt x="141" y="3401"/>
                    <a:pt x="142" y="3401"/>
                  </a:cubicBezTo>
                  <a:cubicBezTo>
                    <a:pt x="178" y="3401"/>
                    <a:pt x="344" y="2999"/>
                    <a:pt x="424" y="2570"/>
                  </a:cubicBezTo>
                  <a:cubicBezTo>
                    <a:pt x="464" y="2351"/>
                    <a:pt x="491" y="2132"/>
                    <a:pt x="499" y="1965"/>
                  </a:cubicBezTo>
                  <a:cubicBezTo>
                    <a:pt x="510" y="1800"/>
                    <a:pt x="510" y="1688"/>
                    <a:pt x="510" y="1688"/>
                  </a:cubicBezTo>
                  <a:cubicBezTo>
                    <a:pt x="510" y="1688"/>
                    <a:pt x="504" y="1577"/>
                    <a:pt x="483" y="1411"/>
                  </a:cubicBezTo>
                  <a:cubicBezTo>
                    <a:pt x="464" y="1246"/>
                    <a:pt x="424" y="1028"/>
                    <a:pt x="370" y="813"/>
                  </a:cubicBezTo>
                  <a:cubicBezTo>
                    <a:pt x="264" y="391"/>
                    <a:pt x="75" y="0"/>
                    <a:pt x="37"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405;p53">
              <a:extLst>
                <a:ext uri="{FF2B5EF4-FFF2-40B4-BE49-F238E27FC236}">
                  <a16:creationId xmlns:a16="http://schemas.microsoft.com/office/drawing/2014/main" id="{B2F51262-48D2-812C-C19F-2C3679B4A690}"/>
                </a:ext>
              </a:extLst>
            </p:cNvPr>
            <p:cNvSpPr/>
            <p:nvPr/>
          </p:nvSpPr>
          <p:spPr>
            <a:xfrm>
              <a:off x="1969400" y="4640200"/>
              <a:ext cx="31025" cy="110625"/>
            </a:xfrm>
            <a:custGeom>
              <a:avLst/>
              <a:gdLst/>
              <a:ahLst/>
              <a:cxnLst/>
              <a:rect l="l" t="t" r="r" b="b"/>
              <a:pathLst>
                <a:path w="1241" h="4425" extrusionOk="0">
                  <a:moveTo>
                    <a:pt x="119" y="1"/>
                  </a:moveTo>
                  <a:cubicBezTo>
                    <a:pt x="102" y="1"/>
                    <a:pt x="70" y="145"/>
                    <a:pt x="42" y="361"/>
                  </a:cubicBezTo>
                  <a:cubicBezTo>
                    <a:pt x="12" y="579"/>
                    <a:pt x="1" y="873"/>
                    <a:pt x="7" y="1169"/>
                  </a:cubicBezTo>
                  <a:cubicBezTo>
                    <a:pt x="19" y="1464"/>
                    <a:pt x="50" y="1759"/>
                    <a:pt x="87" y="1977"/>
                  </a:cubicBezTo>
                  <a:cubicBezTo>
                    <a:pt x="103" y="2087"/>
                    <a:pt x="125" y="2178"/>
                    <a:pt x="136" y="2241"/>
                  </a:cubicBezTo>
                  <a:cubicBezTo>
                    <a:pt x="150" y="2305"/>
                    <a:pt x="156" y="2341"/>
                    <a:pt x="156" y="2341"/>
                  </a:cubicBezTo>
                  <a:cubicBezTo>
                    <a:pt x="156" y="2341"/>
                    <a:pt x="167" y="2376"/>
                    <a:pt x="186" y="2439"/>
                  </a:cubicBezTo>
                  <a:cubicBezTo>
                    <a:pt x="205" y="2499"/>
                    <a:pt x="229" y="2590"/>
                    <a:pt x="267" y="2694"/>
                  </a:cubicBezTo>
                  <a:cubicBezTo>
                    <a:pt x="336" y="2904"/>
                    <a:pt x="448" y="3179"/>
                    <a:pt x="576" y="3445"/>
                  </a:cubicBezTo>
                  <a:cubicBezTo>
                    <a:pt x="709" y="3709"/>
                    <a:pt x="858" y="3963"/>
                    <a:pt x="986" y="4143"/>
                  </a:cubicBezTo>
                  <a:cubicBezTo>
                    <a:pt x="1108" y="4317"/>
                    <a:pt x="1202" y="4424"/>
                    <a:pt x="1223" y="4424"/>
                  </a:cubicBezTo>
                  <a:cubicBezTo>
                    <a:pt x="1223" y="4424"/>
                    <a:pt x="1224" y="4424"/>
                    <a:pt x="1225" y="4424"/>
                  </a:cubicBezTo>
                  <a:cubicBezTo>
                    <a:pt x="1241" y="4413"/>
                    <a:pt x="1173" y="4283"/>
                    <a:pt x="1074" y="4090"/>
                  </a:cubicBezTo>
                  <a:cubicBezTo>
                    <a:pt x="976" y="3896"/>
                    <a:pt x="855" y="3635"/>
                    <a:pt x="747" y="3369"/>
                  </a:cubicBezTo>
                  <a:cubicBezTo>
                    <a:pt x="645" y="3101"/>
                    <a:pt x="555" y="2830"/>
                    <a:pt x="500" y="2622"/>
                  </a:cubicBezTo>
                  <a:cubicBezTo>
                    <a:pt x="468" y="2520"/>
                    <a:pt x="452" y="2431"/>
                    <a:pt x="436" y="2371"/>
                  </a:cubicBezTo>
                  <a:cubicBezTo>
                    <a:pt x="421" y="2312"/>
                    <a:pt x="413" y="2277"/>
                    <a:pt x="413" y="2277"/>
                  </a:cubicBezTo>
                  <a:cubicBezTo>
                    <a:pt x="413" y="2277"/>
                    <a:pt x="405" y="2243"/>
                    <a:pt x="390" y="2182"/>
                  </a:cubicBezTo>
                  <a:cubicBezTo>
                    <a:pt x="376" y="2121"/>
                    <a:pt x="349" y="2036"/>
                    <a:pt x="328" y="1930"/>
                  </a:cubicBezTo>
                  <a:cubicBezTo>
                    <a:pt x="280" y="1723"/>
                    <a:pt x="231" y="1440"/>
                    <a:pt x="197" y="1156"/>
                  </a:cubicBezTo>
                  <a:cubicBezTo>
                    <a:pt x="166" y="870"/>
                    <a:pt x="150" y="583"/>
                    <a:pt x="146" y="365"/>
                  </a:cubicBezTo>
                  <a:cubicBezTo>
                    <a:pt x="140" y="149"/>
                    <a:pt x="140" y="4"/>
                    <a:pt x="120" y="1"/>
                  </a:cubicBezTo>
                  <a:cubicBezTo>
                    <a:pt x="120" y="1"/>
                    <a:pt x="120" y="1"/>
                    <a:pt x="11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406;p53">
              <a:extLst>
                <a:ext uri="{FF2B5EF4-FFF2-40B4-BE49-F238E27FC236}">
                  <a16:creationId xmlns:a16="http://schemas.microsoft.com/office/drawing/2014/main" id="{FCA328A8-9DB7-AACF-4B9F-93D20A305DC0}"/>
                </a:ext>
              </a:extLst>
            </p:cNvPr>
            <p:cNvSpPr/>
            <p:nvPr/>
          </p:nvSpPr>
          <p:spPr>
            <a:xfrm>
              <a:off x="1981225" y="4670825"/>
              <a:ext cx="7550" cy="29525"/>
            </a:xfrm>
            <a:custGeom>
              <a:avLst/>
              <a:gdLst/>
              <a:ahLst/>
              <a:cxnLst/>
              <a:rect l="l" t="t" r="r" b="b"/>
              <a:pathLst>
                <a:path w="302" h="1181" extrusionOk="0">
                  <a:moveTo>
                    <a:pt x="159" y="1"/>
                  </a:moveTo>
                  <a:cubicBezTo>
                    <a:pt x="122" y="1"/>
                    <a:pt x="62" y="142"/>
                    <a:pt x="33" y="294"/>
                  </a:cubicBezTo>
                  <a:cubicBezTo>
                    <a:pt x="1" y="449"/>
                    <a:pt x="1" y="609"/>
                    <a:pt x="1" y="609"/>
                  </a:cubicBezTo>
                  <a:cubicBezTo>
                    <a:pt x="1" y="609"/>
                    <a:pt x="28" y="768"/>
                    <a:pt x="88" y="915"/>
                  </a:cubicBezTo>
                  <a:cubicBezTo>
                    <a:pt x="144" y="1055"/>
                    <a:pt x="227" y="1180"/>
                    <a:pt x="263" y="1180"/>
                  </a:cubicBezTo>
                  <a:cubicBezTo>
                    <a:pt x="265" y="1180"/>
                    <a:pt x="266" y="1180"/>
                    <a:pt x="268" y="1179"/>
                  </a:cubicBezTo>
                  <a:cubicBezTo>
                    <a:pt x="301" y="1167"/>
                    <a:pt x="279" y="1018"/>
                    <a:pt x="270" y="874"/>
                  </a:cubicBezTo>
                  <a:cubicBezTo>
                    <a:pt x="262" y="729"/>
                    <a:pt x="264" y="587"/>
                    <a:pt x="264" y="587"/>
                  </a:cubicBezTo>
                  <a:cubicBezTo>
                    <a:pt x="264" y="587"/>
                    <a:pt x="236" y="449"/>
                    <a:pt x="220" y="304"/>
                  </a:cubicBezTo>
                  <a:cubicBezTo>
                    <a:pt x="201" y="160"/>
                    <a:pt x="198" y="10"/>
                    <a:pt x="162" y="1"/>
                  </a:cubicBezTo>
                  <a:cubicBezTo>
                    <a:pt x="161" y="1"/>
                    <a:pt x="160" y="1"/>
                    <a:pt x="15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407;p53">
              <a:extLst>
                <a:ext uri="{FF2B5EF4-FFF2-40B4-BE49-F238E27FC236}">
                  <a16:creationId xmlns:a16="http://schemas.microsoft.com/office/drawing/2014/main" id="{E80594E3-09DA-C27C-61B4-E0BEB0E355A0}"/>
                </a:ext>
              </a:extLst>
            </p:cNvPr>
            <p:cNvSpPr/>
            <p:nvPr/>
          </p:nvSpPr>
          <p:spPr>
            <a:xfrm>
              <a:off x="1996950" y="4555375"/>
              <a:ext cx="10550" cy="122375"/>
            </a:xfrm>
            <a:custGeom>
              <a:avLst/>
              <a:gdLst/>
              <a:ahLst/>
              <a:cxnLst/>
              <a:rect l="l" t="t" r="r" b="b"/>
              <a:pathLst>
                <a:path w="422" h="4895" extrusionOk="0">
                  <a:moveTo>
                    <a:pt x="369" y="0"/>
                  </a:moveTo>
                  <a:cubicBezTo>
                    <a:pt x="332" y="0"/>
                    <a:pt x="235" y="608"/>
                    <a:pt x="147" y="1215"/>
                  </a:cubicBezTo>
                  <a:cubicBezTo>
                    <a:pt x="103" y="1519"/>
                    <a:pt x="67" y="1828"/>
                    <a:pt x="39" y="2058"/>
                  </a:cubicBezTo>
                  <a:cubicBezTo>
                    <a:pt x="16" y="2291"/>
                    <a:pt x="8" y="2447"/>
                    <a:pt x="8" y="2447"/>
                  </a:cubicBezTo>
                  <a:cubicBezTo>
                    <a:pt x="8" y="2447"/>
                    <a:pt x="0" y="3073"/>
                    <a:pt x="89" y="3690"/>
                  </a:cubicBezTo>
                  <a:cubicBezTo>
                    <a:pt x="171" y="4304"/>
                    <a:pt x="347" y="4894"/>
                    <a:pt x="385" y="4894"/>
                  </a:cubicBezTo>
                  <a:cubicBezTo>
                    <a:pt x="385" y="4894"/>
                    <a:pt x="386" y="4894"/>
                    <a:pt x="386" y="4894"/>
                  </a:cubicBezTo>
                  <a:cubicBezTo>
                    <a:pt x="421" y="4884"/>
                    <a:pt x="309" y="4279"/>
                    <a:pt x="275" y="3671"/>
                  </a:cubicBezTo>
                  <a:cubicBezTo>
                    <a:pt x="236" y="3061"/>
                    <a:pt x="273" y="2455"/>
                    <a:pt x="273" y="2455"/>
                  </a:cubicBezTo>
                  <a:cubicBezTo>
                    <a:pt x="273" y="2455"/>
                    <a:pt x="272" y="2303"/>
                    <a:pt x="283" y="2076"/>
                  </a:cubicBezTo>
                  <a:cubicBezTo>
                    <a:pt x="295" y="1845"/>
                    <a:pt x="316" y="1540"/>
                    <a:pt x="334" y="1234"/>
                  </a:cubicBezTo>
                  <a:cubicBezTo>
                    <a:pt x="374" y="619"/>
                    <a:pt x="405" y="5"/>
                    <a:pt x="369" y="0"/>
                  </a:cubicBezTo>
                  <a:cubicBezTo>
                    <a:pt x="369" y="0"/>
                    <a:pt x="369" y="0"/>
                    <a:pt x="36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408;p53">
              <a:extLst>
                <a:ext uri="{FF2B5EF4-FFF2-40B4-BE49-F238E27FC236}">
                  <a16:creationId xmlns:a16="http://schemas.microsoft.com/office/drawing/2014/main" id="{BD0DEC28-C940-6428-4452-F7AAEF3B157B}"/>
                </a:ext>
              </a:extLst>
            </p:cNvPr>
            <p:cNvSpPr/>
            <p:nvPr/>
          </p:nvSpPr>
          <p:spPr>
            <a:xfrm>
              <a:off x="1842350" y="4485800"/>
              <a:ext cx="75175" cy="47825"/>
            </a:xfrm>
            <a:custGeom>
              <a:avLst/>
              <a:gdLst/>
              <a:ahLst/>
              <a:cxnLst/>
              <a:rect l="l" t="t" r="r" b="b"/>
              <a:pathLst>
                <a:path w="3007" h="1913" extrusionOk="0">
                  <a:moveTo>
                    <a:pt x="0" y="1913"/>
                  </a:moveTo>
                  <a:cubicBezTo>
                    <a:pt x="0" y="1913"/>
                    <a:pt x="282" y="357"/>
                    <a:pt x="1301" y="178"/>
                  </a:cubicBezTo>
                  <a:cubicBezTo>
                    <a:pt x="2322" y="0"/>
                    <a:pt x="3006" y="1446"/>
                    <a:pt x="3006" y="1446"/>
                  </a:cubicBezTo>
                  <a:cubicBezTo>
                    <a:pt x="3006" y="1446"/>
                    <a:pt x="1173" y="76"/>
                    <a:pt x="0" y="191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409;p53">
              <a:extLst>
                <a:ext uri="{FF2B5EF4-FFF2-40B4-BE49-F238E27FC236}">
                  <a16:creationId xmlns:a16="http://schemas.microsoft.com/office/drawing/2014/main" id="{A73D4CDB-DFEA-A766-01AB-1A2A33C13ED2}"/>
                </a:ext>
              </a:extLst>
            </p:cNvPr>
            <p:cNvSpPr/>
            <p:nvPr/>
          </p:nvSpPr>
          <p:spPr>
            <a:xfrm>
              <a:off x="1669500" y="4481950"/>
              <a:ext cx="75175" cy="47850"/>
            </a:xfrm>
            <a:custGeom>
              <a:avLst/>
              <a:gdLst/>
              <a:ahLst/>
              <a:cxnLst/>
              <a:rect l="l" t="t" r="r" b="b"/>
              <a:pathLst>
                <a:path w="3007" h="1914" extrusionOk="0">
                  <a:moveTo>
                    <a:pt x="3006" y="1913"/>
                  </a:moveTo>
                  <a:cubicBezTo>
                    <a:pt x="3006" y="1913"/>
                    <a:pt x="2726" y="358"/>
                    <a:pt x="1705" y="179"/>
                  </a:cubicBezTo>
                  <a:cubicBezTo>
                    <a:pt x="685" y="1"/>
                    <a:pt x="1" y="1447"/>
                    <a:pt x="1" y="1447"/>
                  </a:cubicBezTo>
                  <a:cubicBezTo>
                    <a:pt x="1" y="1447"/>
                    <a:pt x="1833" y="77"/>
                    <a:pt x="3006" y="191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410;p53">
              <a:extLst>
                <a:ext uri="{FF2B5EF4-FFF2-40B4-BE49-F238E27FC236}">
                  <a16:creationId xmlns:a16="http://schemas.microsoft.com/office/drawing/2014/main" id="{6FB64682-5A17-C4EF-20CC-DC3428DB52F9}"/>
                </a:ext>
              </a:extLst>
            </p:cNvPr>
            <p:cNvSpPr/>
            <p:nvPr/>
          </p:nvSpPr>
          <p:spPr>
            <a:xfrm>
              <a:off x="1666300" y="4417050"/>
              <a:ext cx="68275" cy="24900"/>
            </a:xfrm>
            <a:custGeom>
              <a:avLst/>
              <a:gdLst/>
              <a:ahLst/>
              <a:cxnLst/>
              <a:rect l="l" t="t" r="r" b="b"/>
              <a:pathLst>
                <a:path w="2731" h="996" extrusionOk="0">
                  <a:moveTo>
                    <a:pt x="1956" y="0"/>
                  </a:moveTo>
                  <a:cubicBezTo>
                    <a:pt x="1499" y="0"/>
                    <a:pt x="1037" y="130"/>
                    <a:pt x="652" y="370"/>
                  </a:cubicBezTo>
                  <a:cubicBezTo>
                    <a:pt x="377" y="542"/>
                    <a:pt x="235" y="804"/>
                    <a:pt x="1" y="995"/>
                  </a:cubicBezTo>
                  <a:cubicBezTo>
                    <a:pt x="559" y="540"/>
                    <a:pt x="1112" y="405"/>
                    <a:pt x="1725" y="405"/>
                  </a:cubicBezTo>
                  <a:cubicBezTo>
                    <a:pt x="1964" y="405"/>
                    <a:pt x="2213" y="425"/>
                    <a:pt x="2474" y="455"/>
                  </a:cubicBezTo>
                  <a:cubicBezTo>
                    <a:pt x="2525" y="461"/>
                    <a:pt x="2568" y="469"/>
                    <a:pt x="2603" y="469"/>
                  </a:cubicBezTo>
                  <a:cubicBezTo>
                    <a:pt x="2666" y="469"/>
                    <a:pt x="2703" y="443"/>
                    <a:pt x="2712" y="327"/>
                  </a:cubicBezTo>
                  <a:cubicBezTo>
                    <a:pt x="2730" y="87"/>
                    <a:pt x="2467" y="50"/>
                    <a:pt x="2287" y="24"/>
                  </a:cubicBezTo>
                  <a:cubicBezTo>
                    <a:pt x="2178" y="8"/>
                    <a:pt x="2067" y="0"/>
                    <a:pt x="1956"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411;p53">
              <a:extLst>
                <a:ext uri="{FF2B5EF4-FFF2-40B4-BE49-F238E27FC236}">
                  <a16:creationId xmlns:a16="http://schemas.microsoft.com/office/drawing/2014/main" id="{46BCB650-DFB6-8BA8-A36B-C5B559F977EB}"/>
                </a:ext>
              </a:extLst>
            </p:cNvPr>
            <p:cNvSpPr/>
            <p:nvPr/>
          </p:nvSpPr>
          <p:spPr>
            <a:xfrm>
              <a:off x="1846625" y="4417050"/>
              <a:ext cx="68300" cy="24900"/>
            </a:xfrm>
            <a:custGeom>
              <a:avLst/>
              <a:gdLst/>
              <a:ahLst/>
              <a:cxnLst/>
              <a:rect l="l" t="t" r="r" b="b"/>
              <a:pathLst>
                <a:path w="2732" h="996" extrusionOk="0">
                  <a:moveTo>
                    <a:pt x="776" y="0"/>
                  </a:moveTo>
                  <a:cubicBezTo>
                    <a:pt x="665" y="0"/>
                    <a:pt x="554" y="8"/>
                    <a:pt x="444" y="24"/>
                  </a:cubicBezTo>
                  <a:cubicBezTo>
                    <a:pt x="265" y="50"/>
                    <a:pt x="1" y="87"/>
                    <a:pt x="19" y="327"/>
                  </a:cubicBezTo>
                  <a:cubicBezTo>
                    <a:pt x="28" y="443"/>
                    <a:pt x="66" y="469"/>
                    <a:pt x="129" y="469"/>
                  </a:cubicBezTo>
                  <a:cubicBezTo>
                    <a:pt x="164" y="469"/>
                    <a:pt x="207" y="461"/>
                    <a:pt x="258" y="455"/>
                  </a:cubicBezTo>
                  <a:cubicBezTo>
                    <a:pt x="519" y="425"/>
                    <a:pt x="768" y="405"/>
                    <a:pt x="1007" y="405"/>
                  </a:cubicBezTo>
                  <a:cubicBezTo>
                    <a:pt x="1620" y="405"/>
                    <a:pt x="2174" y="540"/>
                    <a:pt x="2732" y="995"/>
                  </a:cubicBezTo>
                  <a:cubicBezTo>
                    <a:pt x="2497" y="804"/>
                    <a:pt x="2356" y="542"/>
                    <a:pt x="2080" y="370"/>
                  </a:cubicBezTo>
                  <a:cubicBezTo>
                    <a:pt x="1694" y="130"/>
                    <a:pt x="1233" y="0"/>
                    <a:pt x="776"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412;p53">
              <a:extLst>
                <a:ext uri="{FF2B5EF4-FFF2-40B4-BE49-F238E27FC236}">
                  <a16:creationId xmlns:a16="http://schemas.microsoft.com/office/drawing/2014/main" id="{4C43DE7F-ECB5-F9AD-C49B-A19AB6FA8BE6}"/>
                </a:ext>
              </a:extLst>
            </p:cNvPr>
            <p:cNvSpPr/>
            <p:nvPr/>
          </p:nvSpPr>
          <p:spPr>
            <a:xfrm>
              <a:off x="1732300" y="4578000"/>
              <a:ext cx="113750" cy="32050"/>
            </a:xfrm>
            <a:custGeom>
              <a:avLst/>
              <a:gdLst/>
              <a:ahLst/>
              <a:cxnLst/>
              <a:rect l="l" t="t" r="r" b="b"/>
              <a:pathLst>
                <a:path w="4550" h="1282" extrusionOk="0">
                  <a:moveTo>
                    <a:pt x="4160" y="0"/>
                  </a:moveTo>
                  <a:cubicBezTo>
                    <a:pt x="4136" y="0"/>
                    <a:pt x="4085" y="102"/>
                    <a:pt x="4093" y="223"/>
                  </a:cubicBezTo>
                  <a:cubicBezTo>
                    <a:pt x="4096" y="278"/>
                    <a:pt x="4109" y="331"/>
                    <a:pt x="4124" y="373"/>
                  </a:cubicBezTo>
                  <a:cubicBezTo>
                    <a:pt x="4087" y="412"/>
                    <a:pt x="4039" y="462"/>
                    <a:pt x="3980" y="512"/>
                  </a:cubicBezTo>
                  <a:cubicBezTo>
                    <a:pt x="3827" y="647"/>
                    <a:pt x="3598" y="790"/>
                    <a:pt x="3353" y="890"/>
                  </a:cubicBezTo>
                  <a:cubicBezTo>
                    <a:pt x="3109" y="991"/>
                    <a:pt x="2853" y="1048"/>
                    <a:pt x="2661" y="1067"/>
                  </a:cubicBezTo>
                  <a:cubicBezTo>
                    <a:pt x="2530" y="1080"/>
                    <a:pt x="2428" y="1082"/>
                    <a:pt x="2375" y="1082"/>
                  </a:cubicBezTo>
                  <a:cubicBezTo>
                    <a:pt x="2351" y="1082"/>
                    <a:pt x="2337" y="1081"/>
                    <a:pt x="2337" y="1081"/>
                  </a:cubicBezTo>
                  <a:cubicBezTo>
                    <a:pt x="2337" y="1081"/>
                    <a:pt x="2295" y="1083"/>
                    <a:pt x="2223" y="1083"/>
                  </a:cubicBezTo>
                  <a:cubicBezTo>
                    <a:pt x="2169" y="1083"/>
                    <a:pt x="2098" y="1082"/>
                    <a:pt x="2015" y="1078"/>
                  </a:cubicBezTo>
                  <a:cubicBezTo>
                    <a:pt x="1820" y="1069"/>
                    <a:pt x="1562" y="1039"/>
                    <a:pt x="1307" y="977"/>
                  </a:cubicBezTo>
                  <a:cubicBezTo>
                    <a:pt x="1053" y="916"/>
                    <a:pt x="807" y="816"/>
                    <a:pt x="635" y="718"/>
                  </a:cubicBezTo>
                  <a:cubicBezTo>
                    <a:pt x="555" y="672"/>
                    <a:pt x="491" y="629"/>
                    <a:pt x="443" y="594"/>
                  </a:cubicBezTo>
                  <a:cubicBezTo>
                    <a:pt x="460" y="555"/>
                    <a:pt x="477" y="502"/>
                    <a:pt x="483" y="444"/>
                  </a:cubicBezTo>
                  <a:cubicBezTo>
                    <a:pt x="498" y="325"/>
                    <a:pt x="454" y="219"/>
                    <a:pt x="428" y="219"/>
                  </a:cubicBezTo>
                  <a:cubicBezTo>
                    <a:pt x="427" y="219"/>
                    <a:pt x="426" y="219"/>
                    <a:pt x="425" y="219"/>
                  </a:cubicBezTo>
                  <a:cubicBezTo>
                    <a:pt x="402" y="228"/>
                    <a:pt x="397" y="327"/>
                    <a:pt x="359" y="406"/>
                  </a:cubicBezTo>
                  <a:cubicBezTo>
                    <a:pt x="322" y="487"/>
                    <a:pt x="263" y="543"/>
                    <a:pt x="263" y="543"/>
                  </a:cubicBezTo>
                  <a:cubicBezTo>
                    <a:pt x="263" y="543"/>
                    <a:pt x="223" y="618"/>
                    <a:pt x="158" y="673"/>
                  </a:cubicBezTo>
                  <a:cubicBezTo>
                    <a:pt x="95" y="732"/>
                    <a:pt x="6" y="753"/>
                    <a:pt x="3" y="780"/>
                  </a:cubicBezTo>
                  <a:cubicBezTo>
                    <a:pt x="0" y="798"/>
                    <a:pt x="47" y="820"/>
                    <a:pt x="112" y="820"/>
                  </a:cubicBezTo>
                  <a:cubicBezTo>
                    <a:pt x="144" y="820"/>
                    <a:pt x="179" y="814"/>
                    <a:pt x="215" y="801"/>
                  </a:cubicBezTo>
                  <a:cubicBezTo>
                    <a:pt x="322" y="765"/>
                    <a:pt x="403" y="672"/>
                    <a:pt x="403" y="672"/>
                  </a:cubicBezTo>
                  <a:cubicBezTo>
                    <a:pt x="403" y="672"/>
                    <a:pt x="412" y="657"/>
                    <a:pt x="423" y="635"/>
                  </a:cubicBezTo>
                  <a:cubicBezTo>
                    <a:pt x="465" y="678"/>
                    <a:pt x="523" y="730"/>
                    <a:pt x="598" y="784"/>
                  </a:cubicBezTo>
                  <a:cubicBezTo>
                    <a:pt x="766" y="908"/>
                    <a:pt x="1014" y="1033"/>
                    <a:pt x="1274" y="1114"/>
                  </a:cubicBezTo>
                  <a:cubicBezTo>
                    <a:pt x="1533" y="1197"/>
                    <a:pt x="1799" y="1243"/>
                    <a:pt x="2001" y="1264"/>
                  </a:cubicBezTo>
                  <a:cubicBezTo>
                    <a:pt x="2167" y="1280"/>
                    <a:pt x="2288" y="1282"/>
                    <a:pt x="2326" y="1282"/>
                  </a:cubicBezTo>
                  <a:cubicBezTo>
                    <a:pt x="2333" y="1282"/>
                    <a:pt x="2337" y="1282"/>
                    <a:pt x="2337" y="1282"/>
                  </a:cubicBezTo>
                  <a:cubicBezTo>
                    <a:pt x="2337" y="1282"/>
                    <a:pt x="2474" y="1281"/>
                    <a:pt x="2677" y="1252"/>
                  </a:cubicBezTo>
                  <a:cubicBezTo>
                    <a:pt x="2883" y="1221"/>
                    <a:pt x="3149" y="1145"/>
                    <a:pt x="3398" y="1022"/>
                  </a:cubicBezTo>
                  <a:cubicBezTo>
                    <a:pt x="3648" y="901"/>
                    <a:pt x="3877" y="731"/>
                    <a:pt x="4023" y="571"/>
                  </a:cubicBezTo>
                  <a:cubicBezTo>
                    <a:pt x="4072" y="518"/>
                    <a:pt x="4110" y="469"/>
                    <a:pt x="4141" y="425"/>
                  </a:cubicBezTo>
                  <a:cubicBezTo>
                    <a:pt x="4149" y="443"/>
                    <a:pt x="4156" y="455"/>
                    <a:pt x="4156" y="455"/>
                  </a:cubicBezTo>
                  <a:cubicBezTo>
                    <a:pt x="4156" y="455"/>
                    <a:pt x="4231" y="554"/>
                    <a:pt x="4335" y="599"/>
                  </a:cubicBezTo>
                  <a:cubicBezTo>
                    <a:pt x="4378" y="619"/>
                    <a:pt x="4422" y="627"/>
                    <a:pt x="4458" y="627"/>
                  </a:cubicBezTo>
                  <a:cubicBezTo>
                    <a:pt x="4511" y="627"/>
                    <a:pt x="4549" y="610"/>
                    <a:pt x="4547" y="593"/>
                  </a:cubicBezTo>
                  <a:cubicBezTo>
                    <a:pt x="4548" y="566"/>
                    <a:pt x="4462" y="538"/>
                    <a:pt x="4402" y="475"/>
                  </a:cubicBezTo>
                  <a:cubicBezTo>
                    <a:pt x="4341" y="414"/>
                    <a:pt x="4305" y="338"/>
                    <a:pt x="4305" y="338"/>
                  </a:cubicBezTo>
                  <a:cubicBezTo>
                    <a:pt x="4305" y="338"/>
                    <a:pt x="4250" y="277"/>
                    <a:pt x="4218" y="193"/>
                  </a:cubicBezTo>
                  <a:cubicBezTo>
                    <a:pt x="4184" y="112"/>
                    <a:pt x="4186" y="12"/>
                    <a:pt x="4164" y="1"/>
                  </a:cubicBezTo>
                  <a:cubicBezTo>
                    <a:pt x="4163" y="0"/>
                    <a:pt x="4161" y="0"/>
                    <a:pt x="4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413;p53">
              <a:extLst>
                <a:ext uri="{FF2B5EF4-FFF2-40B4-BE49-F238E27FC236}">
                  <a16:creationId xmlns:a16="http://schemas.microsoft.com/office/drawing/2014/main" id="{E5EA268F-FA27-9987-723C-B6656CE3C87B}"/>
                </a:ext>
              </a:extLst>
            </p:cNvPr>
            <p:cNvSpPr/>
            <p:nvPr/>
          </p:nvSpPr>
          <p:spPr>
            <a:xfrm>
              <a:off x="1742870" y="4588104"/>
              <a:ext cx="92925" cy="39675"/>
            </a:xfrm>
            <a:custGeom>
              <a:avLst/>
              <a:gdLst/>
              <a:ahLst/>
              <a:cxnLst/>
              <a:rect l="l" t="t" r="r" b="b"/>
              <a:pathLst>
                <a:path w="3717" h="1587" extrusionOk="0">
                  <a:moveTo>
                    <a:pt x="0" y="214"/>
                  </a:moveTo>
                  <a:cubicBezTo>
                    <a:pt x="0" y="214"/>
                    <a:pt x="820" y="1586"/>
                    <a:pt x="1904" y="1536"/>
                  </a:cubicBezTo>
                  <a:cubicBezTo>
                    <a:pt x="3080" y="1483"/>
                    <a:pt x="3716" y="1"/>
                    <a:pt x="3716" y="1"/>
                  </a:cubicBezTo>
                  <a:cubicBezTo>
                    <a:pt x="3716" y="1"/>
                    <a:pt x="3010" y="848"/>
                    <a:pt x="1896" y="880"/>
                  </a:cubicBezTo>
                  <a:cubicBezTo>
                    <a:pt x="1009" y="906"/>
                    <a:pt x="0" y="214"/>
                    <a:pt x="0" y="21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414;p53">
              <a:extLst>
                <a:ext uri="{FF2B5EF4-FFF2-40B4-BE49-F238E27FC236}">
                  <a16:creationId xmlns:a16="http://schemas.microsoft.com/office/drawing/2014/main" id="{2ADBF2CD-9E7C-A499-EC38-2864FCDC0100}"/>
                </a:ext>
              </a:extLst>
            </p:cNvPr>
            <p:cNvSpPr/>
            <p:nvPr/>
          </p:nvSpPr>
          <p:spPr>
            <a:xfrm>
              <a:off x="1745450" y="4588025"/>
              <a:ext cx="90450" cy="20050"/>
            </a:xfrm>
            <a:custGeom>
              <a:avLst/>
              <a:gdLst/>
              <a:ahLst/>
              <a:cxnLst/>
              <a:rect l="l" t="t" r="r" b="b"/>
              <a:pathLst>
                <a:path w="3618" h="802" extrusionOk="0">
                  <a:moveTo>
                    <a:pt x="3617" y="1"/>
                  </a:moveTo>
                  <a:cubicBezTo>
                    <a:pt x="3617" y="1"/>
                    <a:pt x="3040" y="338"/>
                    <a:pt x="2632" y="338"/>
                  </a:cubicBezTo>
                  <a:cubicBezTo>
                    <a:pt x="2592" y="338"/>
                    <a:pt x="2553" y="335"/>
                    <a:pt x="2517" y="328"/>
                  </a:cubicBezTo>
                  <a:cubicBezTo>
                    <a:pt x="2253" y="274"/>
                    <a:pt x="2042" y="252"/>
                    <a:pt x="1830" y="252"/>
                  </a:cubicBezTo>
                  <a:cubicBezTo>
                    <a:pt x="1632" y="252"/>
                    <a:pt x="1434" y="271"/>
                    <a:pt x="1192" y="303"/>
                  </a:cubicBezTo>
                  <a:cubicBezTo>
                    <a:pt x="1070" y="320"/>
                    <a:pt x="936" y="326"/>
                    <a:pt x="803" y="326"/>
                  </a:cubicBezTo>
                  <a:cubicBezTo>
                    <a:pt x="395" y="326"/>
                    <a:pt x="0" y="267"/>
                    <a:pt x="0" y="267"/>
                  </a:cubicBezTo>
                  <a:lnTo>
                    <a:pt x="0" y="267"/>
                  </a:lnTo>
                  <a:cubicBezTo>
                    <a:pt x="0" y="267"/>
                    <a:pt x="795" y="802"/>
                    <a:pt x="1738" y="802"/>
                  </a:cubicBezTo>
                  <a:cubicBezTo>
                    <a:pt x="1813" y="802"/>
                    <a:pt x="1889" y="798"/>
                    <a:pt x="1966" y="791"/>
                  </a:cubicBezTo>
                  <a:cubicBezTo>
                    <a:pt x="3005" y="691"/>
                    <a:pt x="3617" y="1"/>
                    <a:pt x="36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415;p53">
              <a:extLst>
                <a:ext uri="{FF2B5EF4-FFF2-40B4-BE49-F238E27FC236}">
                  <a16:creationId xmlns:a16="http://schemas.microsoft.com/office/drawing/2014/main" id="{EB1D3A79-9C68-922F-892A-8D3990F74279}"/>
                </a:ext>
              </a:extLst>
            </p:cNvPr>
            <p:cNvSpPr/>
            <p:nvPr/>
          </p:nvSpPr>
          <p:spPr>
            <a:xfrm>
              <a:off x="1744475" y="4587975"/>
              <a:ext cx="91825" cy="38450"/>
            </a:xfrm>
            <a:custGeom>
              <a:avLst/>
              <a:gdLst/>
              <a:ahLst/>
              <a:cxnLst/>
              <a:rect l="l" t="t" r="r" b="b"/>
              <a:pathLst>
                <a:path w="3673" h="1538" extrusionOk="0">
                  <a:moveTo>
                    <a:pt x="3672" y="0"/>
                  </a:moveTo>
                  <a:cubicBezTo>
                    <a:pt x="3672" y="1"/>
                    <a:pt x="3288" y="463"/>
                    <a:pt x="2638" y="719"/>
                  </a:cubicBezTo>
                  <a:cubicBezTo>
                    <a:pt x="2614" y="732"/>
                    <a:pt x="2589" y="747"/>
                    <a:pt x="2564" y="762"/>
                  </a:cubicBezTo>
                  <a:cubicBezTo>
                    <a:pt x="2573" y="762"/>
                    <a:pt x="2582" y="762"/>
                    <a:pt x="2591" y="762"/>
                  </a:cubicBezTo>
                  <a:cubicBezTo>
                    <a:pt x="2821" y="762"/>
                    <a:pt x="2816" y="941"/>
                    <a:pt x="2559" y="1140"/>
                  </a:cubicBezTo>
                  <a:cubicBezTo>
                    <a:pt x="2387" y="1275"/>
                    <a:pt x="2111" y="1396"/>
                    <a:pt x="1810" y="1396"/>
                  </a:cubicBezTo>
                  <a:cubicBezTo>
                    <a:pt x="1612" y="1396"/>
                    <a:pt x="1403" y="1344"/>
                    <a:pt x="1207" y="1209"/>
                  </a:cubicBezTo>
                  <a:cubicBezTo>
                    <a:pt x="807" y="934"/>
                    <a:pt x="1025" y="836"/>
                    <a:pt x="1124" y="807"/>
                  </a:cubicBezTo>
                  <a:cubicBezTo>
                    <a:pt x="1039" y="769"/>
                    <a:pt x="953" y="727"/>
                    <a:pt x="869" y="684"/>
                  </a:cubicBezTo>
                  <a:cubicBezTo>
                    <a:pt x="458" y="528"/>
                    <a:pt x="121" y="322"/>
                    <a:pt x="1" y="245"/>
                  </a:cubicBezTo>
                  <a:lnTo>
                    <a:pt x="1" y="245"/>
                  </a:lnTo>
                  <a:cubicBezTo>
                    <a:pt x="170" y="502"/>
                    <a:pt x="586" y="1068"/>
                    <a:pt x="1130" y="1362"/>
                  </a:cubicBezTo>
                  <a:cubicBezTo>
                    <a:pt x="1337" y="1469"/>
                    <a:pt x="1562" y="1537"/>
                    <a:pt x="1803" y="1537"/>
                  </a:cubicBezTo>
                  <a:cubicBezTo>
                    <a:pt x="1822" y="1537"/>
                    <a:pt x="1841" y="1537"/>
                    <a:pt x="1860" y="1536"/>
                  </a:cubicBezTo>
                  <a:cubicBezTo>
                    <a:pt x="2132" y="1524"/>
                    <a:pt x="2371" y="1433"/>
                    <a:pt x="2585" y="1306"/>
                  </a:cubicBezTo>
                  <a:cubicBezTo>
                    <a:pt x="2961" y="1068"/>
                    <a:pt x="3256" y="703"/>
                    <a:pt x="3457" y="397"/>
                  </a:cubicBezTo>
                  <a:cubicBezTo>
                    <a:pt x="3598" y="171"/>
                    <a:pt x="3672" y="0"/>
                    <a:pt x="367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416;p53">
              <a:extLst>
                <a:ext uri="{FF2B5EF4-FFF2-40B4-BE49-F238E27FC236}">
                  <a16:creationId xmlns:a16="http://schemas.microsoft.com/office/drawing/2014/main" id="{876FE069-436D-5792-16BE-5EEA5B18175B}"/>
                </a:ext>
              </a:extLst>
            </p:cNvPr>
            <p:cNvSpPr/>
            <p:nvPr/>
          </p:nvSpPr>
          <p:spPr>
            <a:xfrm>
              <a:off x="1745450" y="4588025"/>
              <a:ext cx="90425" cy="20050"/>
            </a:xfrm>
            <a:custGeom>
              <a:avLst/>
              <a:gdLst/>
              <a:ahLst/>
              <a:cxnLst/>
              <a:rect l="l" t="t" r="r" b="b"/>
              <a:pathLst>
                <a:path w="3617" h="802" extrusionOk="0">
                  <a:moveTo>
                    <a:pt x="3616" y="1"/>
                  </a:moveTo>
                  <a:cubicBezTo>
                    <a:pt x="3616" y="1"/>
                    <a:pt x="3199" y="245"/>
                    <a:pt x="2823" y="318"/>
                  </a:cubicBezTo>
                  <a:cubicBezTo>
                    <a:pt x="2715" y="474"/>
                    <a:pt x="2433" y="664"/>
                    <a:pt x="1880" y="664"/>
                  </a:cubicBezTo>
                  <a:cubicBezTo>
                    <a:pt x="1748" y="664"/>
                    <a:pt x="1600" y="653"/>
                    <a:pt x="1435" y="628"/>
                  </a:cubicBezTo>
                  <a:cubicBezTo>
                    <a:pt x="861" y="542"/>
                    <a:pt x="730" y="416"/>
                    <a:pt x="725" y="324"/>
                  </a:cubicBezTo>
                  <a:cubicBezTo>
                    <a:pt x="347" y="318"/>
                    <a:pt x="0" y="267"/>
                    <a:pt x="0" y="267"/>
                  </a:cubicBezTo>
                  <a:lnTo>
                    <a:pt x="0" y="267"/>
                  </a:lnTo>
                  <a:cubicBezTo>
                    <a:pt x="0" y="267"/>
                    <a:pt x="795" y="802"/>
                    <a:pt x="1738" y="802"/>
                  </a:cubicBezTo>
                  <a:cubicBezTo>
                    <a:pt x="1813" y="802"/>
                    <a:pt x="1888" y="798"/>
                    <a:pt x="1965" y="791"/>
                  </a:cubicBezTo>
                  <a:cubicBezTo>
                    <a:pt x="3004" y="691"/>
                    <a:pt x="3616" y="1"/>
                    <a:pt x="36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417;p53">
              <a:extLst>
                <a:ext uri="{FF2B5EF4-FFF2-40B4-BE49-F238E27FC236}">
                  <a16:creationId xmlns:a16="http://schemas.microsoft.com/office/drawing/2014/main" id="{4C20B6AC-4F09-890C-4A2E-6A967730757E}"/>
                </a:ext>
              </a:extLst>
            </p:cNvPr>
            <p:cNvSpPr/>
            <p:nvPr/>
          </p:nvSpPr>
          <p:spPr>
            <a:xfrm>
              <a:off x="1836925" y="4501425"/>
              <a:ext cx="85875" cy="40225"/>
            </a:xfrm>
            <a:custGeom>
              <a:avLst/>
              <a:gdLst/>
              <a:ahLst/>
              <a:cxnLst/>
              <a:rect l="l" t="t" r="r" b="b"/>
              <a:pathLst>
                <a:path w="3435" h="1609" extrusionOk="0">
                  <a:moveTo>
                    <a:pt x="1937" y="1"/>
                  </a:moveTo>
                  <a:cubicBezTo>
                    <a:pt x="1716" y="1"/>
                    <a:pt x="1491" y="43"/>
                    <a:pt x="1279" y="129"/>
                  </a:cubicBezTo>
                  <a:cubicBezTo>
                    <a:pt x="848" y="301"/>
                    <a:pt x="459" y="630"/>
                    <a:pt x="239" y="1042"/>
                  </a:cubicBezTo>
                  <a:cubicBezTo>
                    <a:pt x="208" y="1097"/>
                    <a:pt x="1" y="1609"/>
                    <a:pt x="237" y="1609"/>
                  </a:cubicBezTo>
                  <a:cubicBezTo>
                    <a:pt x="244" y="1609"/>
                    <a:pt x="251" y="1608"/>
                    <a:pt x="259" y="1607"/>
                  </a:cubicBezTo>
                  <a:cubicBezTo>
                    <a:pt x="385" y="1593"/>
                    <a:pt x="408" y="1566"/>
                    <a:pt x="505" y="1496"/>
                  </a:cubicBezTo>
                  <a:cubicBezTo>
                    <a:pt x="640" y="1398"/>
                    <a:pt x="717" y="1190"/>
                    <a:pt x="832" y="1069"/>
                  </a:cubicBezTo>
                  <a:cubicBezTo>
                    <a:pt x="953" y="943"/>
                    <a:pt x="1096" y="830"/>
                    <a:pt x="1251" y="748"/>
                  </a:cubicBezTo>
                  <a:cubicBezTo>
                    <a:pt x="1444" y="645"/>
                    <a:pt x="1623" y="601"/>
                    <a:pt x="1792" y="601"/>
                  </a:cubicBezTo>
                  <a:cubicBezTo>
                    <a:pt x="2239" y="601"/>
                    <a:pt x="2611" y="911"/>
                    <a:pt x="2965" y="1258"/>
                  </a:cubicBezTo>
                  <a:cubicBezTo>
                    <a:pt x="3033" y="1325"/>
                    <a:pt x="3107" y="1355"/>
                    <a:pt x="3172" y="1355"/>
                  </a:cubicBezTo>
                  <a:cubicBezTo>
                    <a:pt x="3323" y="1355"/>
                    <a:pt x="3435" y="1196"/>
                    <a:pt x="3356" y="969"/>
                  </a:cubicBezTo>
                  <a:cubicBezTo>
                    <a:pt x="3133" y="325"/>
                    <a:pt x="2548" y="1"/>
                    <a:pt x="1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418;p53">
              <a:extLst>
                <a:ext uri="{FF2B5EF4-FFF2-40B4-BE49-F238E27FC236}">
                  <a16:creationId xmlns:a16="http://schemas.microsoft.com/office/drawing/2014/main" id="{2A2DB9DD-7E9A-CE38-E24A-A915D371048D}"/>
                </a:ext>
              </a:extLst>
            </p:cNvPr>
            <p:cNvSpPr/>
            <p:nvPr/>
          </p:nvSpPr>
          <p:spPr>
            <a:xfrm>
              <a:off x="1662675" y="4501425"/>
              <a:ext cx="85875" cy="40225"/>
            </a:xfrm>
            <a:custGeom>
              <a:avLst/>
              <a:gdLst/>
              <a:ahLst/>
              <a:cxnLst/>
              <a:rect l="l" t="t" r="r" b="b"/>
              <a:pathLst>
                <a:path w="3435" h="1609" extrusionOk="0">
                  <a:moveTo>
                    <a:pt x="1499" y="1"/>
                  </a:moveTo>
                  <a:cubicBezTo>
                    <a:pt x="888" y="1"/>
                    <a:pt x="303" y="325"/>
                    <a:pt x="80" y="969"/>
                  </a:cubicBezTo>
                  <a:cubicBezTo>
                    <a:pt x="0" y="1196"/>
                    <a:pt x="112" y="1355"/>
                    <a:pt x="264" y="1355"/>
                  </a:cubicBezTo>
                  <a:cubicBezTo>
                    <a:pt x="329" y="1355"/>
                    <a:pt x="402" y="1325"/>
                    <a:pt x="471" y="1258"/>
                  </a:cubicBezTo>
                  <a:cubicBezTo>
                    <a:pt x="825" y="911"/>
                    <a:pt x="1196" y="601"/>
                    <a:pt x="1644" y="601"/>
                  </a:cubicBezTo>
                  <a:cubicBezTo>
                    <a:pt x="1812" y="601"/>
                    <a:pt x="1992" y="645"/>
                    <a:pt x="2185" y="748"/>
                  </a:cubicBezTo>
                  <a:cubicBezTo>
                    <a:pt x="2340" y="830"/>
                    <a:pt x="2483" y="943"/>
                    <a:pt x="2603" y="1069"/>
                  </a:cubicBezTo>
                  <a:cubicBezTo>
                    <a:pt x="2719" y="1190"/>
                    <a:pt x="2794" y="1398"/>
                    <a:pt x="2931" y="1496"/>
                  </a:cubicBezTo>
                  <a:cubicBezTo>
                    <a:pt x="3028" y="1566"/>
                    <a:pt x="3050" y="1593"/>
                    <a:pt x="3177" y="1607"/>
                  </a:cubicBezTo>
                  <a:cubicBezTo>
                    <a:pt x="3185" y="1608"/>
                    <a:pt x="3192" y="1609"/>
                    <a:pt x="3199" y="1609"/>
                  </a:cubicBezTo>
                  <a:cubicBezTo>
                    <a:pt x="3434" y="1609"/>
                    <a:pt x="3227" y="1097"/>
                    <a:pt x="3197" y="1042"/>
                  </a:cubicBezTo>
                  <a:cubicBezTo>
                    <a:pt x="2976" y="630"/>
                    <a:pt x="2587" y="301"/>
                    <a:pt x="2157" y="129"/>
                  </a:cubicBezTo>
                  <a:cubicBezTo>
                    <a:pt x="1945" y="43"/>
                    <a:pt x="1720" y="1"/>
                    <a:pt x="1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419;p53">
              <a:extLst>
                <a:ext uri="{FF2B5EF4-FFF2-40B4-BE49-F238E27FC236}">
                  <a16:creationId xmlns:a16="http://schemas.microsoft.com/office/drawing/2014/main" id="{2D568122-D36D-5205-6B10-1FEDF368F0D8}"/>
                </a:ext>
              </a:extLst>
            </p:cNvPr>
            <p:cNvSpPr/>
            <p:nvPr/>
          </p:nvSpPr>
          <p:spPr>
            <a:xfrm>
              <a:off x="1681525" y="4486900"/>
              <a:ext cx="17050" cy="19425"/>
            </a:xfrm>
            <a:custGeom>
              <a:avLst/>
              <a:gdLst/>
              <a:ahLst/>
              <a:cxnLst/>
              <a:rect l="l" t="t" r="r" b="b"/>
              <a:pathLst>
                <a:path w="682" h="777" extrusionOk="0">
                  <a:moveTo>
                    <a:pt x="228" y="0"/>
                  </a:moveTo>
                  <a:cubicBezTo>
                    <a:pt x="116" y="0"/>
                    <a:pt x="3" y="75"/>
                    <a:pt x="2" y="213"/>
                  </a:cubicBezTo>
                  <a:cubicBezTo>
                    <a:pt x="0" y="402"/>
                    <a:pt x="68" y="587"/>
                    <a:pt x="237" y="686"/>
                  </a:cubicBezTo>
                  <a:cubicBezTo>
                    <a:pt x="311" y="730"/>
                    <a:pt x="412" y="777"/>
                    <a:pt x="504" y="777"/>
                  </a:cubicBezTo>
                  <a:cubicBezTo>
                    <a:pt x="557" y="777"/>
                    <a:pt x="607" y="762"/>
                    <a:pt x="649" y="723"/>
                  </a:cubicBezTo>
                  <a:cubicBezTo>
                    <a:pt x="671" y="703"/>
                    <a:pt x="682" y="670"/>
                    <a:pt x="675" y="639"/>
                  </a:cubicBezTo>
                  <a:cubicBezTo>
                    <a:pt x="652" y="550"/>
                    <a:pt x="578" y="502"/>
                    <a:pt x="542" y="418"/>
                  </a:cubicBezTo>
                  <a:cubicBezTo>
                    <a:pt x="509" y="340"/>
                    <a:pt x="464" y="253"/>
                    <a:pt x="444" y="167"/>
                  </a:cubicBezTo>
                  <a:cubicBezTo>
                    <a:pt x="418" y="54"/>
                    <a:pt x="323" y="0"/>
                    <a:pt x="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420;p53">
              <a:extLst>
                <a:ext uri="{FF2B5EF4-FFF2-40B4-BE49-F238E27FC236}">
                  <a16:creationId xmlns:a16="http://schemas.microsoft.com/office/drawing/2014/main" id="{E4FE8644-0C09-B50C-7260-D4718AC963FA}"/>
                </a:ext>
              </a:extLst>
            </p:cNvPr>
            <p:cNvSpPr/>
            <p:nvPr/>
          </p:nvSpPr>
          <p:spPr>
            <a:xfrm>
              <a:off x="1663550" y="4496450"/>
              <a:ext cx="19725" cy="17875"/>
            </a:xfrm>
            <a:custGeom>
              <a:avLst/>
              <a:gdLst/>
              <a:ahLst/>
              <a:cxnLst/>
              <a:rect l="l" t="t" r="r" b="b"/>
              <a:pathLst>
                <a:path w="789" h="715" extrusionOk="0">
                  <a:moveTo>
                    <a:pt x="259" y="1"/>
                  </a:moveTo>
                  <a:cubicBezTo>
                    <a:pt x="131" y="1"/>
                    <a:pt x="0" y="104"/>
                    <a:pt x="31" y="259"/>
                  </a:cubicBezTo>
                  <a:cubicBezTo>
                    <a:pt x="67" y="445"/>
                    <a:pt x="173" y="613"/>
                    <a:pt x="356" y="675"/>
                  </a:cubicBezTo>
                  <a:cubicBezTo>
                    <a:pt x="418" y="695"/>
                    <a:pt x="495" y="715"/>
                    <a:pt x="567" y="715"/>
                  </a:cubicBezTo>
                  <a:cubicBezTo>
                    <a:pt x="646" y="715"/>
                    <a:pt x="720" y="693"/>
                    <a:pt x="767" y="627"/>
                  </a:cubicBezTo>
                  <a:cubicBezTo>
                    <a:pt x="785" y="602"/>
                    <a:pt x="788" y="567"/>
                    <a:pt x="776" y="541"/>
                  </a:cubicBezTo>
                  <a:cubicBezTo>
                    <a:pt x="735" y="459"/>
                    <a:pt x="653" y="427"/>
                    <a:pt x="602" y="352"/>
                  </a:cubicBezTo>
                  <a:cubicBezTo>
                    <a:pt x="554" y="281"/>
                    <a:pt x="491" y="204"/>
                    <a:pt x="455" y="125"/>
                  </a:cubicBezTo>
                  <a:cubicBezTo>
                    <a:pt x="415" y="39"/>
                    <a:pt x="337"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421;p53">
              <a:extLst>
                <a:ext uri="{FF2B5EF4-FFF2-40B4-BE49-F238E27FC236}">
                  <a16:creationId xmlns:a16="http://schemas.microsoft.com/office/drawing/2014/main" id="{74D25953-9207-8D4D-D758-671C113188F4}"/>
                </a:ext>
              </a:extLst>
            </p:cNvPr>
            <p:cNvSpPr/>
            <p:nvPr/>
          </p:nvSpPr>
          <p:spPr>
            <a:xfrm>
              <a:off x="1652325" y="4511650"/>
              <a:ext cx="16925" cy="13925"/>
            </a:xfrm>
            <a:custGeom>
              <a:avLst/>
              <a:gdLst/>
              <a:ahLst/>
              <a:cxnLst/>
              <a:rect l="l" t="t" r="r" b="b"/>
              <a:pathLst>
                <a:path w="677" h="557" extrusionOk="0">
                  <a:moveTo>
                    <a:pt x="222" y="0"/>
                  </a:moveTo>
                  <a:cubicBezTo>
                    <a:pt x="111" y="0"/>
                    <a:pt x="0" y="96"/>
                    <a:pt x="39" y="227"/>
                  </a:cubicBezTo>
                  <a:cubicBezTo>
                    <a:pt x="83" y="375"/>
                    <a:pt x="180" y="503"/>
                    <a:pt x="334" y="539"/>
                  </a:cubicBezTo>
                  <a:cubicBezTo>
                    <a:pt x="375" y="549"/>
                    <a:pt x="424" y="557"/>
                    <a:pt x="472" y="557"/>
                  </a:cubicBezTo>
                  <a:cubicBezTo>
                    <a:pt x="549" y="557"/>
                    <a:pt x="624" y="536"/>
                    <a:pt x="664" y="470"/>
                  </a:cubicBezTo>
                  <a:cubicBezTo>
                    <a:pt x="677" y="448"/>
                    <a:pt x="677" y="421"/>
                    <a:pt x="662" y="399"/>
                  </a:cubicBezTo>
                  <a:cubicBezTo>
                    <a:pt x="624" y="335"/>
                    <a:pt x="554" y="315"/>
                    <a:pt x="508" y="259"/>
                  </a:cubicBezTo>
                  <a:cubicBezTo>
                    <a:pt x="464" y="205"/>
                    <a:pt x="408" y="149"/>
                    <a:pt x="372" y="87"/>
                  </a:cubicBezTo>
                  <a:cubicBezTo>
                    <a:pt x="336" y="26"/>
                    <a:pt x="279" y="0"/>
                    <a:pt x="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422;p53">
              <a:extLst>
                <a:ext uri="{FF2B5EF4-FFF2-40B4-BE49-F238E27FC236}">
                  <a16:creationId xmlns:a16="http://schemas.microsoft.com/office/drawing/2014/main" id="{2461D2C6-ED24-034E-3CD8-3C5092E9973B}"/>
                </a:ext>
              </a:extLst>
            </p:cNvPr>
            <p:cNvSpPr/>
            <p:nvPr/>
          </p:nvSpPr>
          <p:spPr>
            <a:xfrm>
              <a:off x="1887875" y="4485450"/>
              <a:ext cx="17000" cy="19450"/>
            </a:xfrm>
            <a:custGeom>
              <a:avLst/>
              <a:gdLst/>
              <a:ahLst/>
              <a:cxnLst/>
              <a:rect l="l" t="t" r="r" b="b"/>
              <a:pathLst>
                <a:path w="680" h="778" extrusionOk="0">
                  <a:moveTo>
                    <a:pt x="453" y="1"/>
                  </a:moveTo>
                  <a:cubicBezTo>
                    <a:pt x="358" y="1"/>
                    <a:pt x="263" y="55"/>
                    <a:pt x="237" y="169"/>
                  </a:cubicBezTo>
                  <a:cubicBezTo>
                    <a:pt x="217" y="254"/>
                    <a:pt x="172" y="340"/>
                    <a:pt x="138" y="419"/>
                  </a:cubicBezTo>
                  <a:cubicBezTo>
                    <a:pt x="104" y="502"/>
                    <a:pt x="29" y="550"/>
                    <a:pt x="7" y="640"/>
                  </a:cubicBezTo>
                  <a:cubicBezTo>
                    <a:pt x="0" y="671"/>
                    <a:pt x="9" y="704"/>
                    <a:pt x="32" y="724"/>
                  </a:cubicBezTo>
                  <a:cubicBezTo>
                    <a:pt x="74" y="762"/>
                    <a:pt x="124" y="777"/>
                    <a:pt x="176" y="777"/>
                  </a:cubicBezTo>
                  <a:cubicBezTo>
                    <a:pt x="269" y="777"/>
                    <a:pt x="370" y="731"/>
                    <a:pt x="445" y="687"/>
                  </a:cubicBezTo>
                  <a:cubicBezTo>
                    <a:pt x="613" y="588"/>
                    <a:pt x="680" y="403"/>
                    <a:pt x="679" y="214"/>
                  </a:cubicBezTo>
                  <a:cubicBezTo>
                    <a:pt x="677" y="75"/>
                    <a:pt x="565"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423;p53">
              <a:extLst>
                <a:ext uri="{FF2B5EF4-FFF2-40B4-BE49-F238E27FC236}">
                  <a16:creationId xmlns:a16="http://schemas.microsoft.com/office/drawing/2014/main" id="{C6E15559-EEC0-7299-750B-05D35B648009}"/>
                </a:ext>
              </a:extLst>
            </p:cNvPr>
            <p:cNvSpPr/>
            <p:nvPr/>
          </p:nvSpPr>
          <p:spPr>
            <a:xfrm>
              <a:off x="1903125" y="4495000"/>
              <a:ext cx="19750" cy="17850"/>
            </a:xfrm>
            <a:custGeom>
              <a:avLst/>
              <a:gdLst/>
              <a:ahLst/>
              <a:cxnLst/>
              <a:rect l="l" t="t" r="r" b="b"/>
              <a:pathLst>
                <a:path w="790" h="714" extrusionOk="0">
                  <a:moveTo>
                    <a:pt x="531" y="0"/>
                  </a:moveTo>
                  <a:cubicBezTo>
                    <a:pt x="452" y="0"/>
                    <a:pt x="375" y="38"/>
                    <a:pt x="334" y="125"/>
                  </a:cubicBezTo>
                  <a:cubicBezTo>
                    <a:pt x="297" y="203"/>
                    <a:pt x="234" y="280"/>
                    <a:pt x="186" y="352"/>
                  </a:cubicBezTo>
                  <a:cubicBezTo>
                    <a:pt x="136" y="426"/>
                    <a:pt x="53" y="458"/>
                    <a:pt x="14" y="540"/>
                  </a:cubicBezTo>
                  <a:cubicBezTo>
                    <a:pt x="1" y="568"/>
                    <a:pt x="5" y="603"/>
                    <a:pt x="22" y="626"/>
                  </a:cubicBezTo>
                  <a:cubicBezTo>
                    <a:pt x="70" y="692"/>
                    <a:pt x="144" y="714"/>
                    <a:pt x="222" y="714"/>
                  </a:cubicBezTo>
                  <a:cubicBezTo>
                    <a:pt x="295" y="714"/>
                    <a:pt x="372" y="695"/>
                    <a:pt x="434" y="674"/>
                  </a:cubicBezTo>
                  <a:cubicBezTo>
                    <a:pt x="618" y="613"/>
                    <a:pt x="723" y="444"/>
                    <a:pt x="759" y="259"/>
                  </a:cubicBezTo>
                  <a:cubicBezTo>
                    <a:pt x="790" y="103"/>
                    <a:pt x="659"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424;p53">
              <a:extLst>
                <a:ext uri="{FF2B5EF4-FFF2-40B4-BE49-F238E27FC236}">
                  <a16:creationId xmlns:a16="http://schemas.microsoft.com/office/drawing/2014/main" id="{29619AE7-05AB-5DBF-F953-3CF3B91D8163}"/>
                </a:ext>
              </a:extLst>
            </p:cNvPr>
            <p:cNvSpPr/>
            <p:nvPr/>
          </p:nvSpPr>
          <p:spPr>
            <a:xfrm>
              <a:off x="1917175" y="4510200"/>
              <a:ext cx="16900" cy="13950"/>
            </a:xfrm>
            <a:custGeom>
              <a:avLst/>
              <a:gdLst/>
              <a:ahLst/>
              <a:cxnLst/>
              <a:rect l="l" t="t" r="r" b="b"/>
              <a:pathLst>
                <a:path w="676" h="558" extrusionOk="0">
                  <a:moveTo>
                    <a:pt x="454" y="1"/>
                  </a:moveTo>
                  <a:cubicBezTo>
                    <a:pt x="397" y="1"/>
                    <a:pt x="340" y="27"/>
                    <a:pt x="305" y="88"/>
                  </a:cubicBezTo>
                  <a:cubicBezTo>
                    <a:pt x="269" y="149"/>
                    <a:pt x="213" y="207"/>
                    <a:pt x="169" y="260"/>
                  </a:cubicBezTo>
                  <a:cubicBezTo>
                    <a:pt x="123" y="316"/>
                    <a:pt x="54" y="336"/>
                    <a:pt x="14" y="400"/>
                  </a:cubicBezTo>
                  <a:cubicBezTo>
                    <a:pt x="0" y="421"/>
                    <a:pt x="1" y="449"/>
                    <a:pt x="13" y="470"/>
                  </a:cubicBezTo>
                  <a:cubicBezTo>
                    <a:pt x="53" y="537"/>
                    <a:pt x="127" y="558"/>
                    <a:pt x="203" y="558"/>
                  </a:cubicBezTo>
                  <a:cubicBezTo>
                    <a:pt x="252" y="558"/>
                    <a:pt x="301" y="549"/>
                    <a:pt x="343" y="539"/>
                  </a:cubicBezTo>
                  <a:cubicBezTo>
                    <a:pt x="497" y="503"/>
                    <a:pt x="594" y="375"/>
                    <a:pt x="637" y="228"/>
                  </a:cubicBezTo>
                  <a:cubicBezTo>
                    <a:pt x="676" y="97"/>
                    <a:pt x="565"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754;p55">
            <a:extLst>
              <a:ext uri="{FF2B5EF4-FFF2-40B4-BE49-F238E27FC236}">
                <a16:creationId xmlns:a16="http://schemas.microsoft.com/office/drawing/2014/main" id="{2C93DA84-4A05-1745-162B-D53D10D9FBFE}"/>
              </a:ext>
            </a:extLst>
          </p:cNvPr>
          <p:cNvGrpSpPr/>
          <p:nvPr/>
        </p:nvGrpSpPr>
        <p:grpSpPr>
          <a:xfrm rot="179486">
            <a:off x="5900823" y="1095657"/>
            <a:ext cx="774796" cy="1007038"/>
            <a:chOff x="1525425" y="3141600"/>
            <a:chExt cx="556950" cy="694800"/>
          </a:xfrm>
        </p:grpSpPr>
        <p:sp>
          <p:nvSpPr>
            <p:cNvPr id="4651" name="Google Shape;4755;p55">
              <a:extLst>
                <a:ext uri="{FF2B5EF4-FFF2-40B4-BE49-F238E27FC236}">
                  <a16:creationId xmlns:a16="http://schemas.microsoft.com/office/drawing/2014/main" id="{51AAE6FC-7105-5978-DE99-0C9BBC241405}"/>
                </a:ext>
              </a:extLst>
            </p:cNvPr>
            <p:cNvSpPr/>
            <p:nvPr/>
          </p:nvSpPr>
          <p:spPr>
            <a:xfrm>
              <a:off x="1525425" y="3141600"/>
              <a:ext cx="556950" cy="694800"/>
            </a:xfrm>
            <a:custGeom>
              <a:avLst/>
              <a:gdLst/>
              <a:ahLst/>
              <a:cxnLst/>
              <a:rect l="l" t="t" r="r" b="b"/>
              <a:pathLst>
                <a:path w="22278" h="27792" extrusionOk="0">
                  <a:moveTo>
                    <a:pt x="11639" y="0"/>
                  </a:moveTo>
                  <a:cubicBezTo>
                    <a:pt x="11546" y="0"/>
                    <a:pt x="11453" y="2"/>
                    <a:pt x="11360" y="5"/>
                  </a:cubicBezTo>
                  <a:cubicBezTo>
                    <a:pt x="10599" y="30"/>
                    <a:pt x="9840" y="152"/>
                    <a:pt x="9112" y="370"/>
                  </a:cubicBezTo>
                  <a:cubicBezTo>
                    <a:pt x="8489" y="559"/>
                    <a:pt x="7917" y="918"/>
                    <a:pt x="7290" y="1074"/>
                  </a:cubicBezTo>
                  <a:cubicBezTo>
                    <a:pt x="6281" y="1323"/>
                    <a:pt x="5353" y="1263"/>
                    <a:pt x="4377" y="1724"/>
                  </a:cubicBezTo>
                  <a:cubicBezTo>
                    <a:pt x="3535" y="2122"/>
                    <a:pt x="2785" y="2708"/>
                    <a:pt x="2189" y="3426"/>
                  </a:cubicBezTo>
                  <a:cubicBezTo>
                    <a:pt x="821" y="5075"/>
                    <a:pt x="617" y="7053"/>
                    <a:pt x="381" y="9075"/>
                  </a:cubicBezTo>
                  <a:cubicBezTo>
                    <a:pt x="328" y="9542"/>
                    <a:pt x="347" y="10133"/>
                    <a:pt x="371" y="10812"/>
                  </a:cubicBezTo>
                  <a:cubicBezTo>
                    <a:pt x="387" y="11280"/>
                    <a:pt x="416" y="12061"/>
                    <a:pt x="372" y="12288"/>
                  </a:cubicBezTo>
                  <a:lnTo>
                    <a:pt x="319" y="12551"/>
                  </a:lnTo>
                  <a:cubicBezTo>
                    <a:pt x="178" y="13227"/>
                    <a:pt x="21" y="13996"/>
                    <a:pt x="13" y="14805"/>
                  </a:cubicBezTo>
                  <a:cubicBezTo>
                    <a:pt x="0" y="15902"/>
                    <a:pt x="260" y="16917"/>
                    <a:pt x="493" y="17812"/>
                  </a:cubicBezTo>
                  <a:cubicBezTo>
                    <a:pt x="670" y="18510"/>
                    <a:pt x="893" y="19235"/>
                    <a:pt x="845" y="19963"/>
                  </a:cubicBezTo>
                  <a:cubicBezTo>
                    <a:pt x="799" y="20687"/>
                    <a:pt x="664" y="21375"/>
                    <a:pt x="703" y="22110"/>
                  </a:cubicBezTo>
                  <a:cubicBezTo>
                    <a:pt x="734" y="22706"/>
                    <a:pt x="911" y="23321"/>
                    <a:pt x="797" y="23915"/>
                  </a:cubicBezTo>
                  <a:cubicBezTo>
                    <a:pt x="714" y="24335"/>
                    <a:pt x="226" y="25238"/>
                    <a:pt x="719" y="25573"/>
                  </a:cubicBezTo>
                  <a:cubicBezTo>
                    <a:pt x="2105" y="26511"/>
                    <a:pt x="3729" y="27059"/>
                    <a:pt x="5376" y="27358"/>
                  </a:cubicBezTo>
                  <a:cubicBezTo>
                    <a:pt x="6379" y="27539"/>
                    <a:pt x="7430" y="27565"/>
                    <a:pt x="8443" y="27641"/>
                  </a:cubicBezTo>
                  <a:cubicBezTo>
                    <a:pt x="8645" y="27656"/>
                    <a:pt x="8846" y="27671"/>
                    <a:pt x="9048" y="27686"/>
                  </a:cubicBezTo>
                  <a:cubicBezTo>
                    <a:pt x="9892" y="27745"/>
                    <a:pt x="10726" y="27791"/>
                    <a:pt x="11562" y="27791"/>
                  </a:cubicBezTo>
                  <a:cubicBezTo>
                    <a:pt x="12082" y="27791"/>
                    <a:pt x="12604" y="27773"/>
                    <a:pt x="13130" y="27729"/>
                  </a:cubicBezTo>
                  <a:cubicBezTo>
                    <a:pt x="14501" y="27614"/>
                    <a:pt x="15864" y="27383"/>
                    <a:pt x="17200" y="27048"/>
                  </a:cubicBezTo>
                  <a:cubicBezTo>
                    <a:pt x="17829" y="26889"/>
                    <a:pt x="18449" y="26698"/>
                    <a:pt x="19059" y="26476"/>
                  </a:cubicBezTo>
                  <a:cubicBezTo>
                    <a:pt x="19668" y="26254"/>
                    <a:pt x="20266" y="25998"/>
                    <a:pt x="20846" y="25709"/>
                  </a:cubicBezTo>
                  <a:cubicBezTo>
                    <a:pt x="21200" y="25535"/>
                    <a:pt x="21554" y="25342"/>
                    <a:pt x="21807" y="25041"/>
                  </a:cubicBezTo>
                  <a:cubicBezTo>
                    <a:pt x="22277" y="24481"/>
                    <a:pt x="22054" y="24000"/>
                    <a:pt x="21760" y="23441"/>
                  </a:cubicBezTo>
                  <a:cubicBezTo>
                    <a:pt x="21496" y="22948"/>
                    <a:pt x="21414" y="22380"/>
                    <a:pt x="21349" y="21824"/>
                  </a:cubicBezTo>
                  <a:cubicBezTo>
                    <a:pt x="20931" y="18368"/>
                    <a:pt x="21198" y="14913"/>
                    <a:pt x="20912" y="11456"/>
                  </a:cubicBezTo>
                  <a:cubicBezTo>
                    <a:pt x="20659" y="8388"/>
                    <a:pt x="20366" y="5372"/>
                    <a:pt x="18215" y="3001"/>
                  </a:cubicBezTo>
                  <a:cubicBezTo>
                    <a:pt x="16542" y="1156"/>
                    <a:pt x="14137" y="0"/>
                    <a:pt x="11639" y="0"/>
                  </a:cubicBez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756;p55">
              <a:extLst>
                <a:ext uri="{FF2B5EF4-FFF2-40B4-BE49-F238E27FC236}">
                  <a16:creationId xmlns:a16="http://schemas.microsoft.com/office/drawing/2014/main" id="{2AC0F191-6A5B-241B-E7EA-1C8295A4FB16}"/>
                </a:ext>
              </a:extLst>
            </p:cNvPr>
            <p:cNvSpPr/>
            <p:nvPr/>
          </p:nvSpPr>
          <p:spPr>
            <a:xfrm>
              <a:off x="1563525" y="3286375"/>
              <a:ext cx="469400" cy="512000"/>
            </a:xfrm>
            <a:custGeom>
              <a:avLst/>
              <a:gdLst/>
              <a:ahLst/>
              <a:cxnLst/>
              <a:rect l="l" t="t" r="r" b="b"/>
              <a:pathLst>
                <a:path w="18776" h="20480" extrusionOk="0">
                  <a:moveTo>
                    <a:pt x="9569" y="0"/>
                  </a:moveTo>
                  <a:cubicBezTo>
                    <a:pt x="7133" y="0"/>
                    <a:pt x="4525" y="378"/>
                    <a:pt x="2535" y="1705"/>
                  </a:cubicBezTo>
                  <a:cubicBezTo>
                    <a:pt x="2002" y="2061"/>
                    <a:pt x="1559" y="2491"/>
                    <a:pt x="1184" y="3009"/>
                  </a:cubicBezTo>
                  <a:cubicBezTo>
                    <a:pt x="1086" y="3150"/>
                    <a:pt x="1011" y="3285"/>
                    <a:pt x="956" y="3423"/>
                  </a:cubicBezTo>
                  <a:cubicBezTo>
                    <a:pt x="928" y="3491"/>
                    <a:pt x="892" y="3516"/>
                    <a:pt x="852" y="3516"/>
                  </a:cubicBezTo>
                  <a:cubicBezTo>
                    <a:pt x="729" y="3516"/>
                    <a:pt x="565" y="3283"/>
                    <a:pt x="463" y="3283"/>
                  </a:cubicBezTo>
                  <a:cubicBezTo>
                    <a:pt x="423" y="3283"/>
                    <a:pt x="393" y="3319"/>
                    <a:pt x="378" y="3420"/>
                  </a:cubicBezTo>
                  <a:cubicBezTo>
                    <a:pt x="275" y="4165"/>
                    <a:pt x="494" y="6064"/>
                    <a:pt x="345" y="6802"/>
                  </a:cubicBezTo>
                  <a:cubicBezTo>
                    <a:pt x="196" y="7539"/>
                    <a:pt x="24" y="8278"/>
                    <a:pt x="15" y="9029"/>
                  </a:cubicBezTo>
                  <a:cubicBezTo>
                    <a:pt x="0" y="10565"/>
                    <a:pt x="660" y="11994"/>
                    <a:pt x="835" y="13504"/>
                  </a:cubicBezTo>
                  <a:cubicBezTo>
                    <a:pt x="922" y="14240"/>
                    <a:pt x="766" y="14948"/>
                    <a:pt x="698" y="15683"/>
                  </a:cubicBezTo>
                  <a:cubicBezTo>
                    <a:pt x="636" y="16362"/>
                    <a:pt x="562" y="17045"/>
                    <a:pt x="415" y="17713"/>
                  </a:cubicBezTo>
                  <a:lnTo>
                    <a:pt x="945" y="17076"/>
                  </a:lnTo>
                  <a:lnTo>
                    <a:pt x="661" y="18881"/>
                  </a:lnTo>
                  <a:cubicBezTo>
                    <a:pt x="661" y="18881"/>
                    <a:pt x="3307" y="20480"/>
                    <a:pt x="8686" y="20480"/>
                  </a:cubicBezTo>
                  <a:cubicBezTo>
                    <a:pt x="8948" y="20480"/>
                    <a:pt x="9217" y="20476"/>
                    <a:pt x="9492" y="20468"/>
                  </a:cubicBezTo>
                  <a:cubicBezTo>
                    <a:pt x="15414" y="20297"/>
                    <a:pt x="18776" y="18173"/>
                    <a:pt x="18776" y="18173"/>
                  </a:cubicBezTo>
                  <a:cubicBezTo>
                    <a:pt x="18776" y="18173"/>
                    <a:pt x="17891" y="16368"/>
                    <a:pt x="17891" y="16298"/>
                  </a:cubicBezTo>
                  <a:cubicBezTo>
                    <a:pt x="17891" y="16294"/>
                    <a:pt x="17893" y="16292"/>
                    <a:pt x="17896" y="16292"/>
                  </a:cubicBezTo>
                  <a:cubicBezTo>
                    <a:pt x="17948" y="16292"/>
                    <a:pt x="18421" y="16828"/>
                    <a:pt x="18421" y="16828"/>
                  </a:cubicBezTo>
                  <a:cubicBezTo>
                    <a:pt x="18189" y="15409"/>
                    <a:pt x="17987" y="14032"/>
                    <a:pt x="17942" y="12601"/>
                  </a:cubicBezTo>
                  <a:cubicBezTo>
                    <a:pt x="17900" y="11190"/>
                    <a:pt x="18006" y="9748"/>
                    <a:pt x="18022" y="8359"/>
                  </a:cubicBezTo>
                  <a:cubicBezTo>
                    <a:pt x="18035" y="7379"/>
                    <a:pt x="17716" y="3846"/>
                    <a:pt x="17500" y="2889"/>
                  </a:cubicBezTo>
                  <a:cubicBezTo>
                    <a:pt x="17239" y="1727"/>
                    <a:pt x="17238" y="2095"/>
                    <a:pt x="16828" y="980"/>
                  </a:cubicBezTo>
                  <a:cubicBezTo>
                    <a:pt x="16732" y="717"/>
                    <a:pt x="16561" y="643"/>
                    <a:pt x="16349" y="643"/>
                  </a:cubicBezTo>
                  <a:cubicBezTo>
                    <a:pt x="16076" y="643"/>
                    <a:pt x="15736" y="767"/>
                    <a:pt x="15405" y="767"/>
                  </a:cubicBezTo>
                  <a:cubicBezTo>
                    <a:pt x="15297" y="767"/>
                    <a:pt x="15191" y="754"/>
                    <a:pt x="15088" y="720"/>
                  </a:cubicBezTo>
                  <a:cubicBezTo>
                    <a:pt x="13844" y="305"/>
                    <a:pt x="12511" y="133"/>
                    <a:pt x="11207" y="53"/>
                  </a:cubicBezTo>
                  <a:cubicBezTo>
                    <a:pt x="10676" y="20"/>
                    <a:pt x="10127" y="0"/>
                    <a:pt x="9569"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757;p55">
              <a:extLst>
                <a:ext uri="{FF2B5EF4-FFF2-40B4-BE49-F238E27FC236}">
                  <a16:creationId xmlns:a16="http://schemas.microsoft.com/office/drawing/2014/main" id="{F82E08AF-7542-155F-7566-B96B9CEFE78F}"/>
                </a:ext>
              </a:extLst>
            </p:cNvPr>
            <p:cNvSpPr/>
            <p:nvPr/>
          </p:nvSpPr>
          <p:spPr>
            <a:xfrm>
              <a:off x="1576925" y="3368675"/>
              <a:ext cx="455950" cy="429725"/>
            </a:xfrm>
            <a:custGeom>
              <a:avLst/>
              <a:gdLst/>
              <a:ahLst/>
              <a:cxnLst/>
              <a:rect l="l" t="t" r="r" b="b"/>
              <a:pathLst>
                <a:path w="18238" h="17189" extrusionOk="0">
                  <a:moveTo>
                    <a:pt x="8262" y="0"/>
                  </a:moveTo>
                  <a:cubicBezTo>
                    <a:pt x="4248" y="0"/>
                    <a:pt x="302" y="954"/>
                    <a:pt x="373" y="4268"/>
                  </a:cubicBezTo>
                  <a:cubicBezTo>
                    <a:pt x="375" y="4375"/>
                    <a:pt x="54" y="5825"/>
                    <a:pt x="337" y="6673"/>
                  </a:cubicBezTo>
                  <a:cubicBezTo>
                    <a:pt x="337" y="6673"/>
                    <a:pt x="476" y="6002"/>
                    <a:pt x="656" y="6002"/>
                  </a:cubicBezTo>
                  <a:cubicBezTo>
                    <a:pt x="679" y="6002"/>
                    <a:pt x="702" y="6013"/>
                    <a:pt x="726" y="6037"/>
                  </a:cubicBezTo>
                  <a:cubicBezTo>
                    <a:pt x="938" y="6249"/>
                    <a:pt x="1328" y="7770"/>
                    <a:pt x="1680" y="8584"/>
                  </a:cubicBezTo>
                  <a:cubicBezTo>
                    <a:pt x="2035" y="9398"/>
                    <a:pt x="2494" y="10955"/>
                    <a:pt x="2246" y="12440"/>
                  </a:cubicBezTo>
                  <a:cubicBezTo>
                    <a:pt x="2053" y="13599"/>
                    <a:pt x="1514" y="14264"/>
                    <a:pt x="1271" y="14264"/>
                  </a:cubicBezTo>
                  <a:cubicBezTo>
                    <a:pt x="1203" y="14264"/>
                    <a:pt x="1158" y="14212"/>
                    <a:pt x="1151" y="14103"/>
                  </a:cubicBezTo>
                  <a:cubicBezTo>
                    <a:pt x="1114" y="13608"/>
                    <a:pt x="1119" y="12733"/>
                    <a:pt x="1119" y="12733"/>
                  </a:cubicBezTo>
                  <a:lnTo>
                    <a:pt x="1119" y="12733"/>
                  </a:lnTo>
                  <a:cubicBezTo>
                    <a:pt x="1119" y="12733"/>
                    <a:pt x="81" y="13426"/>
                    <a:pt x="32" y="14065"/>
                  </a:cubicBezTo>
                  <a:cubicBezTo>
                    <a:pt x="28" y="14120"/>
                    <a:pt x="16" y="14191"/>
                    <a:pt x="0" y="14274"/>
                  </a:cubicBezTo>
                  <a:lnTo>
                    <a:pt x="407" y="13785"/>
                  </a:lnTo>
                  <a:lnTo>
                    <a:pt x="407" y="13785"/>
                  </a:lnTo>
                  <a:lnTo>
                    <a:pt x="124" y="15590"/>
                  </a:lnTo>
                  <a:cubicBezTo>
                    <a:pt x="124" y="15590"/>
                    <a:pt x="2769" y="17189"/>
                    <a:pt x="8149" y="17189"/>
                  </a:cubicBezTo>
                  <a:cubicBezTo>
                    <a:pt x="8411" y="17189"/>
                    <a:pt x="8680" y="17185"/>
                    <a:pt x="8955" y="17177"/>
                  </a:cubicBezTo>
                  <a:cubicBezTo>
                    <a:pt x="14876" y="17006"/>
                    <a:pt x="18238" y="14882"/>
                    <a:pt x="18238" y="14882"/>
                  </a:cubicBezTo>
                  <a:cubicBezTo>
                    <a:pt x="18238" y="14882"/>
                    <a:pt x="18225" y="14849"/>
                    <a:pt x="18199" y="14796"/>
                  </a:cubicBezTo>
                  <a:cubicBezTo>
                    <a:pt x="18069" y="14819"/>
                    <a:pt x="17929" y="14834"/>
                    <a:pt x="17787" y="14834"/>
                  </a:cubicBezTo>
                  <a:cubicBezTo>
                    <a:pt x="17310" y="14834"/>
                    <a:pt x="16795" y="14669"/>
                    <a:pt x="16436" y="14102"/>
                  </a:cubicBezTo>
                  <a:cubicBezTo>
                    <a:pt x="15587" y="12759"/>
                    <a:pt x="15092" y="10033"/>
                    <a:pt x="15304" y="8867"/>
                  </a:cubicBezTo>
                  <a:cubicBezTo>
                    <a:pt x="15352" y="8604"/>
                    <a:pt x="15429" y="8503"/>
                    <a:pt x="15522" y="8503"/>
                  </a:cubicBezTo>
                  <a:cubicBezTo>
                    <a:pt x="15840" y="8503"/>
                    <a:pt x="16329" y="9716"/>
                    <a:pt x="16329" y="9716"/>
                  </a:cubicBezTo>
                  <a:cubicBezTo>
                    <a:pt x="16329" y="9716"/>
                    <a:pt x="16436" y="6850"/>
                    <a:pt x="16576" y="5965"/>
                  </a:cubicBezTo>
                  <a:cubicBezTo>
                    <a:pt x="16718" y="5081"/>
                    <a:pt x="17143" y="2463"/>
                    <a:pt x="16541" y="1437"/>
                  </a:cubicBezTo>
                  <a:cubicBezTo>
                    <a:pt x="16242" y="928"/>
                    <a:pt x="12219" y="0"/>
                    <a:pt x="826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758;p55">
              <a:extLst>
                <a:ext uri="{FF2B5EF4-FFF2-40B4-BE49-F238E27FC236}">
                  <a16:creationId xmlns:a16="http://schemas.microsoft.com/office/drawing/2014/main" id="{E0748900-0BC6-98B3-1544-FFA86C00725C}"/>
                </a:ext>
              </a:extLst>
            </p:cNvPr>
            <p:cNvSpPr/>
            <p:nvPr/>
          </p:nvSpPr>
          <p:spPr>
            <a:xfrm>
              <a:off x="1580000" y="3441875"/>
              <a:ext cx="27425" cy="174325"/>
            </a:xfrm>
            <a:custGeom>
              <a:avLst/>
              <a:gdLst/>
              <a:ahLst/>
              <a:cxnLst/>
              <a:rect l="l" t="t" r="r" b="b"/>
              <a:pathLst>
                <a:path w="1097" h="6973" extrusionOk="0">
                  <a:moveTo>
                    <a:pt x="92" y="1"/>
                  </a:moveTo>
                  <a:cubicBezTo>
                    <a:pt x="91" y="1"/>
                    <a:pt x="91" y="1"/>
                    <a:pt x="91" y="1"/>
                  </a:cubicBezTo>
                  <a:cubicBezTo>
                    <a:pt x="75" y="8"/>
                    <a:pt x="165" y="214"/>
                    <a:pt x="199" y="544"/>
                  </a:cubicBezTo>
                  <a:cubicBezTo>
                    <a:pt x="236" y="874"/>
                    <a:pt x="197" y="1316"/>
                    <a:pt x="130" y="1757"/>
                  </a:cubicBezTo>
                  <a:cubicBezTo>
                    <a:pt x="65" y="2198"/>
                    <a:pt x="1" y="2646"/>
                    <a:pt x="11" y="2989"/>
                  </a:cubicBezTo>
                  <a:cubicBezTo>
                    <a:pt x="12" y="3162"/>
                    <a:pt x="36" y="3304"/>
                    <a:pt x="44" y="3404"/>
                  </a:cubicBezTo>
                  <a:cubicBezTo>
                    <a:pt x="62" y="3503"/>
                    <a:pt x="73" y="3558"/>
                    <a:pt x="73" y="3558"/>
                  </a:cubicBezTo>
                  <a:cubicBezTo>
                    <a:pt x="73" y="3558"/>
                    <a:pt x="116" y="3785"/>
                    <a:pt x="225" y="4106"/>
                  </a:cubicBezTo>
                  <a:cubicBezTo>
                    <a:pt x="332" y="4429"/>
                    <a:pt x="511" y="4840"/>
                    <a:pt x="676" y="5252"/>
                  </a:cubicBezTo>
                  <a:cubicBezTo>
                    <a:pt x="843" y="5665"/>
                    <a:pt x="973" y="6089"/>
                    <a:pt x="1017" y="6418"/>
                  </a:cubicBezTo>
                  <a:cubicBezTo>
                    <a:pt x="1062" y="6747"/>
                    <a:pt x="1039" y="6971"/>
                    <a:pt x="1056" y="6972"/>
                  </a:cubicBezTo>
                  <a:cubicBezTo>
                    <a:pt x="1057" y="6972"/>
                    <a:pt x="1057" y="6972"/>
                    <a:pt x="1057" y="6972"/>
                  </a:cubicBezTo>
                  <a:cubicBezTo>
                    <a:pt x="1062" y="6972"/>
                    <a:pt x="1072" y="6917"/>
                    <a:pt x="1083" y="6818"/>
                  </a:cubicBezTo>
                  <a:cubicBezTo>
                    <a:pt x="1088" y="6769"/>
                    <a:pt x="1096" y="6710"/>
                    <a:pt x="1093" y="6641"/>
                  </a:cubicBezTo>
                  <a:cubicBezTo>
                    <a:pt x="1091" y="6573"/>
                    <a:pt x="1097" y="6494"/>
                    <a:pt x="1085" y="6411"/>
                  </a:cubicBezTo>
                  <a:cubicBezTo>
                    <a:pt x="1061" y="6072"/>
                    <a:pt x="948" y="5630"/>
                    <a:pt x="793" y="5209"/>
                  </a:cubicBezTo>
                  <a:cubicBezTo>
                    <a:pt x="641" y="4787"/>
                    <a:pt x="476" y="4372"/>
                    <a:pt x="380" y="4055"/>
                  </a:cubicBezTo>
                  <a:cubicBezTo>
                    <a:pt x="281" y="3739"/>
                    <a:pt x="246" y="3524"/>
                    <a:pt x="246" y="3524"/>
                  </a:cubicBezTo>
                  <a:cubicBezTo>
                    <a:pt x="246" y="3524"/>
                    <a:pt x="234" y="3471"/>
                    <a:pt x="215" y="3377"/>
                  </a:cubicBezTo>
                  <a:cubicBezTo>
                    <a:pt x="204" y="3282"/>
                    <a:pt x="180" y="3149"/>
                    <a:pt x="174" y="2986"/>
                  </a:cubicBezTo>
                  <a:cubicBezTo>
                    <a:pt x="155" y="2658"/>
                    <a:pt x="203" y="2217"/>
                    <a:pt x="254" y="1773"/>
                  </a:cubicBezTo>
                  <a:cubicBezTo>
                    <a:pt x="304" y="1327"/>
                    <a:pt x="327" y="871"/>
                    <a:pt x="267" y="536"/>
                  </a:cubicBezTo>
                  <a:cubicBezTo>
                    <a:pt x="238" y="367"/>
                    <a:pt x="198" y="232"/>
                    <a:pt x="160" y="139"/>
                  </a:cubicBezTo>
                  <a:cubicBezTo>
                    <a:pt x="123" y="51"/>
                    <a:pt x="98" y="1"/>
                    <a:pt x="9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759;p55">
              <a:extLst>
                <a:ext uri="{FF2B5EF4-FFF2-40B4-BE49-F238E27FC236}">
                  <a16:creationId xmlns:a16="http://schemas.microsoft.com/office/drawing/2014/main" id="{A3E73DCE-EFD3-DDC0-A06F-EF0CB5DB5527}"/>
                </a:ext>
              </a:extLst>
            </p:cNvPr>
            <p:cNvSpPr/>
            <p:nvPr/>
          </p:nvSpPr>
          <p:spPr>
            <a:xfrm>
              <a:off x="1577575" y="3634000"/>
              <a:ext cx="48350" cy="86275"/>
            </a:xfrm>
            <a:custGeom>
              <a:avLst/>
              <a:gdLst/>
              <a:ahLst/>
              <a:cxnLst/>
              <a:rect l="l" t="t" r="r" b="b"/>
              <a:pathLst>
                <a:path w="1934" h="3451" extrusionOk="0">
                  <a:moveTo>
                    <a:pt x="1865" y="1"/>
                  </a:moveTo>
                  <a:cubicBezTo>
                    <a:pt x="1865" y="1"/>
                    <a:pt x="1865" y="1"/>
                    <a:pt x="1865" y="1"/>
                  </a:cubicBezTo>
                  <a:cubicBezTo>
                    <a:pt x="1850" y="2"/>
                    <a:pt x="1860" y="130"/>
                    <a:pt x="1851" y="320"/>
                  </a:cubicBezTo>
                  <a:cubicBezTo>
                    <a:pt x="1844" y="508"/>
                    <a:pt x="1809" y="757"/>
                    <a:pt x="1737" y="997"/>
                  </a:cubicBezTo>
                  <a:cubicBezTo>
                    <a:pt x="1665" y="1236"/>
                    <a:pt x="1559" y="1462"/>
                    <a:pt x="1462" y="1620"/>
                  </a:cubicBezTo>
                  <a:cubicBezTo>
                    <a:pt x="1368" y="1779"/>
                    <a:pt x="1290" y="1875"/>
                    <a:pt x="1290" y="1875"/>
                  </a:cubicBezTo>
                  <a:cubicBezTo>
                    <a:pt x="1290" y="1875"/>
                    <a:pt x="1220" y="1976"/>
                    <a:pt x="1096" y="2118"/>
                  </a:cubicBezTo>
                  <a:cubicBezTo>
                    <a:pt x="973" y="2261"/>
                    <a:pt x="795" y="2440"/>
                    <a:pt x="615" y="2623"/>
                  </a:cubicBezTo>
                  <a:cubicBezTo>
                    <a:pt x="437" y="2807"/>
                    <a:pt x="264" y="3001"/>
                    <a:pt x="157" y="3164"/>
                  </a:cubicBezTo>
                  <a:cubicBezTo>
                    <a:pt x="49" y="3325"/>
                    <a:pt x="1" y="3445"/>
                    <a:pt x="9" y="3450"/>
                  </a:cubicBezTo>
                  <a:cubicBezTo>
                    <a:pt x="10" y="3450"/>
                    <a:pt x="10" y="3450"/>
                    <a:pt x="11" y="3450"/>
                  </a:cubicBezTo>
                  <a:cubicBezTo>
                    <a:pt x="26" y="3450"/>
                    <a:pt x="93" y="3344"/>
                    <a:pt x="213" y="3205"/>
                  </a:cubicBezTo>
                  <a:cubicBezTo>
                    <a:pt x="333" y="3060"/>
                    <a:pt x="513" y="2884"/>
                    <a:pt x="702" y="2714"/>
                  </a:cubicBezTo>
                  <a:cubicBezTo>
                    <a:pt x="891" y="2543"/>
                    <a:pt x="1082" y="2372"/>
                    <a:pt x="1216" y="2229"/>
                  </a:cubicBezTo>
                  <a:cubicBezTo>
                    <a:pt x="1351" y="2086"/>
                    <a:pt x="1431" y="1982"/>
                    <a:pt x="1431" y="1982"/>
                  </a:cubicBezTo>
                  <a:cubicBezTo>
                    <a:pt x="1431" y="1982"/>
                    <a:pt x="1510" y="1876"/>
                    <a:pt x="1604" y="1701"/>
                  </a:cubicBezTo>
                  <a:cubicBezTo>
                    <a:pt x="1700" y="1529"/>
                    <a:pt x="1798" y="1284"/>
                    <a:pt x="1857" y="1029"/>
                  </a:cubicBezTo>
                  <a:cubicBezTo>
                    <a:pt x="1917" y="774"/>
                    <a:pt x="1933" y="512"/>
                    <a:pt x="1920" y="320"/>
                  </a:cubicBezTo>
                  <a:cubicBezTo>
                    <a:pt x="1908" y="125"/>
                    <a:pt x="1876" y="1"/>
                    <a:pt x="186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760;p55">
              <a:extLst>
                <a:ext uri="{FF2B5EF4-FFF2-40B4-BE49-F238E27FC236}">
                  <a16:creationId xmlns:a16="http://schemas.microsoft.com/office/drawing/2014/main" id="{243B61A1-945F-3962-E4DE-19165D6B30DB}"/>
                </a:ext>
              </a:extLst>
            </p:cNvPr>
            <p:cNvSpPr/>
            <p:nvPr/>
          </p:nvSpPr>
          <p:spPr>
            <a:xfrm>
              <a:off x="1614950" y="3499650"/>
              <a:ext cx="35150" cy="250250"/>
            </a:xfrm>
            <a:custGeom>
              <a:avLst/>
              <a:gdLst/>
              <a:ahLst/>
              <a:cxnLst/>
              <a:rect l="l" t="t" r="r" b="b"/>
              <a:pathLst>
                <a:path w="1406" h="10010" extrusionOk="0">
                  <a:moveTo>
                    <a:pt x="130" y="1"/>
                  </a:moveTo>
                  <a:cubicBezTo>
                    <a:pt x="126" y="1"/>
                    <a:pt x="120" y="21"/>
                    <a:pt x="107" y="55"/>
                  </a:cubicBezTo>
                  <a:cubicBezTo>
                    <a:pt x="95" y="91"/>
                    <a:pt x="78" y="145"/>
                    <a:pt x="64" y="215"/>
                  </a:cubicBezTo>
                  <a:cubicBezTo>
                    <a:pt x="35" y="356"/>
                    <a:pt x="5" y="559"/>
                    <a:pt x="6" y="804"/>
                  </a:cubicBezTo>
                  <a:cubicBezTo>
                    <a:pt x="1" y="1297"/>
                    <a:pt x="143" y="1945"/>
                    <a:pt x="367" y="2557"/>
                  </a:cubicBezTo>
                  <a:cubicBezTo>
                    <a:pt x="589" y="3169"/>
                    <a:pt x="843" y="3765"/>
                    <a:pt x="980" y="4225"/>
                  </a:cubicBezTo>
                  <a:cubicBezTo>
                    <a:pt x="1050" y="4456"/>
                    <a:pt x="1097" y="4650"/>
                    <a:pt x="1126" y="4787"/>
                  </a:cubicBezTo>
                  <a:cubicBezTo>
                    <a:pt x="1148" y="4923"/>
                    <a:pt x="1161" y="5002"/>
                    <a:pt x="1161" y="5002"/>
                  </a:cubicBezTo>
                  <a:cubicBezTo>
                    <a:pt x="1161" y="5002"/>
                    <a:pt x="1165" y="5021"/>
                    <a:pt x="1171" y="5058"/>
                  </a:cubicBezTo>
                  <a:cubicBezTo>
                    <a:pt x="1180" y="5094"/>
                    <a:pt x="1186" y="5149"/>
                    <a:pt x="1195" y="5218"/>
                  </a:cubicBezTo>
                  <a:cubicBezTo>
                    <a:pt x="1202" y="5288"/>
                    <a:pt x="1214" y="5371"/>
                    <a:pt x="1223" y="5469"/>
                  </a:cubicBezTo>
                  <a:cubicBezTo>
                    <a:pt x="1228" y="5566"/>
                    <a:pt x="1235" y="5674"/>
                    <a:pt x="1240" y="5795"/>
                  </a:cubicBezTo>
                  <a:cubicBezTo>
                    <a:pt x="1250" y="6273"/>
                    <a:pt x="1196" y="6916"/>
                    <a:pt x="1049" y="7543"/>
                  </a:cubicBezTo>
                  <a:cubicBezTo>
                    <a:pt x="913" y="8173"/>
                    <a:pt x="706" y="8788"/>
                    <a:pt x="545" y="9244"/>
                  </a:cubicBezTo>
                  <a:cubicBezTo>
                    <a:pt x="463" y="9473"/>
                    <a:pt x="394" y="9663"/>
                    <a:pt x="346" y="9797"/>
                  </a:cubicBezTo>
                  <a:cubicBezTo>
                    <a:pt x="297" y="9930"/>
                    <a:pt x="273" y="10008"/>
                    <a:pt x="279" y="10010"/>
                  </a:cubicBezTo>
                  <a:cubicBezTo>
                    <a:pt x="279" y="10010"/>
                    <a:pt x="279" y="10010"/>
                    <a:pt x="279" y="10010"/>
                  </a:cubicBezTo>
                  <a:cubicBezTo>
                    <a:pt x="284" y="10010"/>
                    <a:pt x="320" y="9938"/>
                    <a:pt x="380" y="9808"/>
                  </a:cubicBezTo>
                  <a:cubicBezTo>
                    <a:pt x="438" y="9679"/>
                    <a:pt x="519" y="9494"/>
                    <a:pt x="610" y="9268"/>
                  </a:cubicBezTo>
                  <a:cubicBezTo>
                    <a:pt x="791" y="8816"/>
                    <a:pt x="1017" y="8205"/>
                    <a:pt x="1171" y="7571"/>
                  </a:cubicBezTo>
                  <a:cubicBezTo>
                    <a:pt x="1336" y="6939"/>
                    <a:pt x="1406" y="6284"/>
                    <a:pt x="1404" y="5790"/>
                  </a:cubicBezTo>
                  <a:cubicBezTo>
                    <a:pt x="1403" y="5668"/>
                    <a:pt x="1394" y="5555"/>
                    <a:pt x="1392" y="5455"/>
                  </a:cubicBezTo>
                  <a:cubicBezTo>
                    <a:pt x="1387" y="5355"/>
                    <a:pt x="1374" y="5268"/>
                    <a:pt x="1367" y="5196"/>
                  </a:cubicBezTo>
                  <a:cubicBezTo>
                    <a:pt x="1360" y="5125"/>
                    <a:pt x="1355" y="5067"/>
                    <a:pt x="1346" y="5030"/>
                  </a:cubicBezTo>
                  <a:cubicBezTo>
                    <a:pt x="1341" y="4991"/>
                    <a:pt x="1337" y="4971"/>
                    <a:pt x="1337" y="4971"/>
                  </a:cubicBezTo>
                  <a:cubicBezTo>
                    <a:pt x="1337" y="4971"/>
                    <a:pt x="1323" y="4890"/>
                    <a:pt x="1296" y="4748"/>
                  </a:cubicBezTo>
                  <a:cubicBezTo>
                    <a:pt x="1265" y="4608"/>
                    <a:pt x="1214" y="4407"/>
                    <a:pt x="1137" y="4175"/>
                  </a:cubicBezTo>
                  <a:cubicBezTo>
                    <a:pt x="988" y="3706"/>
                    <a:pt x="721" y="3114"/>
                    <a:pt x="486" y="2513"/>
                  </a:cubicBezTo>
                  <a:cubicBezTo>
                    <a:pt x="250" y="1913"/>
                    <a:pt x="93" y="1285"/>
                    <a:pt x="77" y="803"/>
                  </a:cubicBezTo>
                  <a:cubicBezTo>
                    <a:pt x="53" y="319"/>
                    <a:pt x="149" y="4"/>
                    <a:pt x="130" y="1"/>
                  </a:cubicBezTo>
                  <a:cubicBezTo>
                    <a:pt x="130" y="1"/>
                    <a:pt x="130" y="1"/>
                    <a:pt x="13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761;p55">
              <a:extLst>
                <a:ext uri="{FF2B5EF4-FFF2-40B4-BE49-F238E27FC236}">
                  <a16:creationId xmlns:a16="http://schemas.microsoft.com/office/drawing/2014/main" id="{692D12F9-2234-D8BB-563C-B35A6B11CA56}"/>
                </a:ext>
              </a:extLst>
            </p:cNvPr>
            <p:cNvSpPr/>
            <p:nvPr/>
          </p:nvSpPr>
          <p:spPr>
            <a:xfrm>
              <a:off x="1659600" y="3574075"/>
              <a:ext cx="16525" cy="95350"/>
            </a:xfrm>
            <a:custGeom>
              <a:avLst/>
              <a:gdLst/>
              <a:ahLst/>
              <a:cxnLst/>
              <a:rect l="l" t="t" r="r" b="b"/>
              <a:pathLst>
                <a:path w="661" h="3814" extrusionOk="0">
                  <a:moveTo>
                    <a:pt x="24" y="1"/>
                  </a:moveTo>
                  <a:cubicBezTo>
                    <a:pt x="24" y="1"/>
                    <a:pt x="24" y="1"/>
                    <a:pt x="24" y="1"/>
                  </a:cubicBezTo>
                  <a:cubicBezTo>
                    <a:pt x="0" y="7"/>
                    <a:pt x="109" y="481"/>
                    <a:pt x="224" y="954"/>
                  </a:cubicBezTo>
                  <a:cubicBezTo>
                    <a:pt x="280" y="1190"/>
                    <a:pt x="337" y="1426"/>
                    <a:pt x="371" y="1603"/>
                  </a:cubicBezTo>
                  <a:cubicBezTo>
                    <a:pt x="406" y="1780"/>
                    <a:pt x="423" y="1898"/>
                    <a:pt x="423" y="1898"/>
                  </a:cubicBezTo>
                  <a:cubicBezTo>
                    <a:pt x="423" y="1898"/>
                    <a:pt x="523" y="2367"/>
                    <a:pt x="518" y="2850"/>
                  </a:cubicBezTo>
                  <a:cubicBezTo>
                    <a:pt x="524" y="3330"/>
                    <a:pt x="427" y="3809"/>
                    <a:pt x="450" y="3814"/>
                  </a:cubicBezTo>
                  <a:cubicBezTo>
                    <a:pt x="450" y="3814"/>
                    <a:pt x="450" y="3814"/>
                    <a:pt x="450" y="3814"/>
                  </a:cubicBezTo>
                  <a:cubicBezTo>
                    <a:pt x="477" y="3814"/>
                    <a:pt x="616" y="3346"/>
                    <a:pt x="645" y="2855"/>
                  </a:cubicBezTo>
                  <a:cubicBezTo>
                    <a:pt x="661" y="2609"/>
                    <a:pt x="653" y="2361"/>
                    <a:pt x="636" y="2175"/>
                  </a:cubicBezTo>
                  <a:cubicBezTo>
                    <a:pt x="620" y="1991"/>
                    <a:pt x="599" y="1868"/>
                    <a:pt x="599" y="1868"/>
                  </a:cubicBezTo>
                  <a:cubicBezTo>
                    <a:pt x="599" y="1868"/>
                    <a:pt x="577" y="1745"/>
                    <a:pt x="531" y="1567"/>
                  </a:cubicBezTo>
                  <a:cubicBezTo>
                    <a:pt x="487" y="1389"/>
                    <a:pt x="418" y="1152"/>
                    <a:pt x="344" y="921"/>
                  </a:cubicBezTo>
                  <a:cubicBezTo>
                    <a:pt x="200" y="460"/>
                    <a:pt x="50"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762;p55">
              <a:extLst>
                <a:ext uri="{FF2B5EF4-FFF2-40B4-BE49-F238E27FC236}">
                  <a16:creationId xmlns:a16="http://schemas.microsoft.com/office/drawing/2014/main" id="{A6E9E3A8-378D-7905-53FB-929743BB599A}"/>
                </a:ext>
              </a:extLst>
            </p:cNvPr>
            <p:cNvSpPr/>
            <p:nvPr/>
          </p:nvSpPr>
          <p:spPr>
            <a:xfrm>
              <a:off x="1700150" y="3592725"/>
              <a:ext cx="20800" cy="108375"/>
            </a:xfrm>
            <a:custGeom>
              <a:avLst/>
              <a:gdLst/>
              <a:ahLst/>
              <a:cxnLst/>
              <a:rect l="l" t="t" r="r" b="b"/>
              <a:pathLst>
                <a:path w="832" h="4335" extrusionOk="0">
                  <a:moveTo>
                    <a:pt x="485" y="0"/>
                  </a:moveTo>
                  <a:cubicBezTo>
                    <a:pt x="485" y="0"/>
                    <a:pt x="485" y="0"/>
                    <a:pt x="485" y="0"/>
                  </a:cubicBezTo>
                  <a:cubicBezTo>
                    <a:pt x="472" y="5"/>
                    <a:pt x="516" y="138"/>
                    <a:pt x="562" y="341"/>
                  </a:cubicBezTo>
                  <a:cubicBezTo>
                    <a:pt x="610" y="544"/>
                    <a:pt x="655" y="818"/>
                    <a:pt x="671" y="1094"/>
                  </a:cubicBezTo>
                  <a:cubicBezTo>
                    <a:pt x="687" y="1370"/>
                    <a:pt x="677" y="1646"/>
                    <a:pt x="656" y="1851"/>
                  </a:cubicBezTo>
                  <a:cubicBezTo>
                    <a:pt x="638" y="2058"/>
                    <a:pt x="614" y="2194"/>
                    <a:pt x="614" y="2194"/>
                  </a:cubicBezTo>
                  <a:cubicBezTo>
                    <a:pt x="614" y="2194"/>
                    <a:pt x="599" y="2332"/>
                    <a:pt x="562" y="2535"/>
                  </a:cubicBezTo>
                  <a:cubicBezTo>
                    <a:pt x="526" y="2739"/>
                    <a:pt x="462" y="3009"/>
                    <a:pt x="383" y="3276"/>
                  </a:cubicBezTo>
                  <a:cubicBezTo>
                    <a:pt x="228" y="3809"/>
                    <a:pt x="1" y="4324"/>
                    <a:pt x="25" y="4335"/>
                  </a:cubicBezTo>
                  <a:cubicBezTo>
                    <a:pt x="26" y="4335"/>
                    <a:pt x="26" y="4335"/>
                    <a:pt x="26" y="4335"/>
                  </a:cubicBezTo>
                  <a:cubicBezTo>
                    <a:pt x="52" y="4335"/>
                    <a:pt x="316" y="3842"/>
                    <a:pt x="504" y="3315"/>
                  </a:cubicBezTo>
                  <a:cubicBezTo>
                    <a:pt x="598" y="3049"/>
                    <a:pt x="676" y="2776"/>
                    <a:pt x="722" y="2568"/>
                  </a:cubicBezTo>
                  <a:cubicBezTo>
                    <a:pt x="768" y="2360"/>
                    <a:pt x="789" y="2220"/>
                    <a:pt x="789" y="2220"/>
                  </a:cubicBezTo>
                  <a:cubicBezTo>
                    <a:pt x="789" y="2220"/>
                    <a:pt x="809" y="2078"/>
                    <a:pt x="820" y="1865"/>
                  </a:cubicBezTo>
                  <a:cubicBezTo>
                    <a:pt x="832" y="1652"/>
                    <a:pt x="830" y="1365"/>
                    <a:pt x="797" y="1083"/>
                  </a:cubicBezTo>
                  <a:cubicBezTo>
                    <a:pt x="763" y="801"/>
                    <a:pt x="699" y="524"/>
                    <a:pt x="628" y="323"/>
                  </a:cubicBezTo>
                  <a:cubicBezTo>
                    <a:pt x="561" y="125"/>
                    <a:pt x="497" y="0"/>
                    <a:pt x="4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763;p55">
              <a:extLst>
                <a:ext uri="{FF2B5EF4-FFF2-40B4-BE49-F238E27FC236}">
                  <a16:creationId xmlns:a16="http://schemas.microsoft.com/office/drawing/2014/main" id="{15D0A3C8-E504-61D4-3818-D175295A446F}"/>
                </a:ext>
              </a:extLst>
            </p:cNvPr>
            <p:cNvSpPr/>
            <p:nvPr/>
          </p:nvSpPr>
          <p:spPr>
            <a:xfrm>
              <a:off x="1731000" y="3596200"/>
              <a:ext cx="11000" cy="79075"/>
            </a:xfrm>
            <a:custGeom>
              <a:avLst/>
              <a:gdLst/>
              <a:ahLst/>
              <a:cxnLst/>
              <a:rect l="l" t="t" r="r" b="b"/>
              <a:pathLst>
                <a:path w="440" h="3163" extrusionOk="0">
                  <a:moveTo>
                    <a:pt x="416" y="1"/>
                  </a:moveTo>
                  <a:cubicBezTo>
                    <a:pt x="391" y="1"/>
                    <a:pt x="247" y="372"/>
                    <a:pt x="156" y="763"/>
                  </a:cubicBezTo>
                  <a:cubicBezTo>
                    <a:pt x="64" y="1157"/>
                    <a:pt x="23" y="1561"/>
                    <a:pt x="23" y="1561"/>
                  </a:cubicBezTo>
                  <a:cubicBezTo>
                    <a:pt x="23" y="1561"/>
                    <a:pt x="1" y="1967"/>
                    <a:pt x="34" y="2370"/>
                  </a:cubicBezTo>
                  <a:cubicBezTo>
                    <a:pt x="63" y="2771"/>
                    <a:pt x="149" y="3162"/>
                    <a:pt x="173" y="3162"/>
                  </a:cubicBezTo>
                  <a:cubicBezTo>
                    <a:pt x="173" y="3162"/>
                    <a:pt x="173" y="3162"/>
                    <a:pt x="173" y="3162"/>
                  </a:cubicBezTo>
                  <a:cubicBezTo>
                    <a:pt x="198" y="3158"/>
                    <a:pt x="156" y="2761"/>
                    <a:pt x="157" y="2364"/>
                  </a:cubicBezTo>
                  <a:cubicBezTo>
                    <a:pt x="157" y="1967"/>
                    <a:pt x="199" y="1574"/>
                    <a:pt x="199" y="1574"/>
                  </a:cubicBezTo>
                  <a:cubicBezTo>
                    <a:pt x="199" y="1574"/>
                    <a:pt x="218" y="1178"/>
                    <a:pt x="279" y="787"/>
                  </a:cubicBezTo>
                  <a:cubicBezTo>
                    <a:pt x="337" y="395"/>
                    <a:pt x="440" y="10"/>
                    <a:pt x="416" y="1"/>
                  </a:cubicBezTo>
                  <a:cubicBezTo>
                    <a:pt x="416" y="1"/>
                    <a:pt x="416" y="1"/>
                    <a:pt x="41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764;p55">
              <a:extLst>
                <a:ext uri="{FF2B5EF4-FFF2-40B4-BE49-F238E27FC236}">
                  <a16:creationId xmlns:a16="http://schemas.microsoft.com/office/drawing/2014/main" id="{30ACB84A-0854-28A4-6E15-E56C01833A69}"/>
                </a:ext>
              </a:extLst>
            </p:cNvPr>
            <p:cNvSpPr/>
            <p:nvPr/>
          </p:nvSpPr>
          <p:spPr>
            <a:xfrm>
              <a:off x="1843650" y="3581800"/>
              <a:ext cx="18425" cy="111175"/>
            </a:xfrm>
            <a:custGeom>
              <a:avLst/>
              <a:gdLst/>
              <a:ahLst/>
              <a:cxnLst/>
              <a:rect l="l" t="t" r="r" b="b"/>
              <a:pathLst>
                <a:path w="737" h="4447" extrusionOk="0">
                  <a:moveTo>
                    <a:pt x="131" y="1"/>
                  </a:moveTo>
                  <a:cubicBezTo>
                    <a:pt x="121" y="1"/>
                    <a:pt x="67" y="135"/>
                    <a:pt x="36" y="345"/>
                  </a:cubicBezTo>
                  <a:cubicBezTo>
                    <a:pt x="3" y="558"/>
                    <a:pt x="1" y="846"/>
                    <a:pt x="17" y="1129"/>
                  </a:cubicBezTo>
                  <a:cubicBezTo>
                    <a:pt x="45" y="1696"/>
                    <a:pt x="124" y="2259"/>
                    <a:pt x="124" y="2259"/>
                  </a:cubicBezTo>
                  <a:cubicBezTo>
                    <a:pt x="124" y="2259"/>
                    <a:pt x="219" y="2820"/>
                    <a:pt x="363" y="3369"/>
                  </a:cubicBezTo>
                  <a:cubicBezTo>
                    <a:pt x="501" y="3916"/>
                    <a:pt x="687" y="4447"/>
                    <a:pt x="712" y="4447"/>
                  </a:cubicBezTo>
                  <a:cubicBezTo>
                    <a:pt x="712" y="4447"/>
                    <a:pt x="712" y="4447"/>
                    <a:pt x="712" y="4447"/>
                  </a:cubicBezTo>
                  <a:cubicBezTo>
                    <a:pt x="737" y="4439"/>
                    <a:pt x="592" y="3894"/>
                    <a:pt x="482" y="3341"/>
                  </a:cubicBezTo>
                  <a:cubicBezTo>
                    <a:pt x="370" y="2788"/>
                    <a:pt x="297" y="2232"/>
                    <a:pt x="297" y="2232"/>
                  </a:cubicBezTo>
                  <a:cubicBezTo>
                    <a:pt x="297" y="2232"/>
                    <a:pt x="200" y="1678"/>
                    <a:pt x="140" y="1118"/>
                  </a:cubicBezTo>
                  <a:cubicBezTo>
                    <a:pt x="108" y="838"/>
                    <a:pt x="92" y="560"/>
                    <a:pt x="104" y="351"/>
                  </a:cubicBezTo>
                  <a:cubicBezTo>
                    <a:pt x="115" y="142"/>
                    <a:pt x="145" y="5"/>
                    <a:pt x="132" y="1"/>
                  </a:cubicBezTo>
                  <a:cubicBezTo>
                    <a:pt x="131" y="1"/>
                    <a:pt x="131" y="1"/>
                    <a:pt x="13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765;p55">
              <a:extLst>
                <a:ext uri="{FF2B5EF4-FFF2-40B4-BE49-F238E27FC236}">
                  <a16:creationId xmlns:a16="http://schemas.microsoft.com/office/drawing/2014/main" id="{57611A63-27FD-4E08-106F-0F69649D33EC}"/>
                </a:ext>
              </a:extLst>
            </p:cNvPr>
            <p:cNvSpPr/>
            <p:nvPr/>
          </p:nvSpPr>
          <p:spPr>
            <a:xfrm>
              <a:off x="1867500" y="3594025"/>
              <a:ext cx="12150" cy="103575"/>
            </a:xfrm>
            <a:custGeom>
              <a:avLst/>
              <a:gdLst/>
              <a:ahLst/>
              <a:cxnLst/>
              <a:rect l="l" t="t" r="r" b="b"/>
              <a:pathLst>
                <a:path w="486" h="4143" extrusionOk="0">
                  <a:moveTo>
                    <a:pt x="24" y="1"/>
                  </a:moveTo>
                  <a:cubicBezTo>
                    <a:pt x="24" y="1"/>
                    <a:pt x="24" y="1"/>
                    <a:pt x="24" y="1"/>
                  </a:cubicBezTo>
                  <a:cubicBezTo>
                    <a:pt x="0" y="8"/>
                    <a:pt x="131" y="514"/>
                    <a:pt x="203" y="1030"/>
                  </a:cubicBezTo>
                  <a:cubicBezTo>
                    <a:pt x="277" y="1546"/>
                    <a:pt x="290" y="2063"/>
                    <a:pt x="290" y="2063"/>
                  </a:cubicBezTo>
                  <a:cubicBezTo>
                    <a:pt x="290" y="2063"/>
                    <a:pt x="328" y="2581"/>
                    <a:pt x="305" y="3101"/>
                  </a:cubicBezTo>
                  <a:cubicBezTo>
                    <a:pt x="285" y="3620"/>
                    <a:pt x="203" y="4137"/>
                    <a:pt x="227" y="4142"/>
                  </a:cubicBezTo>
                  <a:cubicBezTo>
                    <a:pt x="227" y="4142"/>
                    <a:pt x="227" y="4142"/>
                    <a:pt x="227" y="4142"/>
                  </a:cubicBezTo>
                  <a:cubicBezTo>
                    <a:pt x="252" y="4142"/>
                    <a:pt x="379" y="3633"/>
                    <a:pt x="430" y="3111"/>
                  </a:cubicBezTo>
                  <a:cubicBezTo>
                    <a:pt x="486" y="2585"/>
                    <a:pt x="467" y="2056"/>
                    <a:pt x="467" y="2056"/>
                  </a:cubicBezTo>
                  <a:cubicBezTo>
                    <a:pt x="467" y="2056"/>
                    <a:pt x="434" y="1525"/>
                    <a:pt x="326" y="1009"/>
                  </a:cubicBezTo>
                  <a:cubicBezTo>
                    <a:pt x="223" y="494"/>
                    <a:pt x="49"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766;p55">
              <a:extLst>
                <a:ext uri="{FF2B5EF4-FFF2-40B4-BE49-F238E27FC236}">
                  <a16:creationId xmlns:a16="http://schemas.microsoft.com/office/drawing/2014/main" id="{E9E2FD8B-3078-5028-7393-45B9274EC224}"/>
                </a:ext>
              </a:extLst>
            </p:cNvPr>
            <p:cNvSpPr/>
            <p:nvPr/>
          </p:nvSpPr>
          <p:spPr>
            <a:xfrm>
              <a:off x="1985375" y="3393425"/>
              <a:ext cx="11125" cy="186175"/>
            </a:xfrm>
            <a:custGeom>
              <a:avLst/>
              <a:gdLst/>
              <a:ahLst/>
              <a:cxnLst/>
              <a:rect l="l" t="t" r="r" b="b"/>
              <a:pathLst>
                <a:path w="445" h="7447" extrusionOk="0">
                  <a:moveTo>
                    <a:pt x="269" y="1"/>
                  </a:moveTo>
                  <a:cubicBezTo>
                    <a:pt x="258" y="1"/>
                    <a:pt x="262" y="234"/>
                    <a:pt x="269" y="583"/>
                  </a:cubicBezTo>
                  <a:cubicBezTo>
                    <a:pt x="278" y="933"/>
                    <a:pt x="284" y="1399"/>
                    <a:pt x="285" y="1865"/>
                  </a:cubicBezTo>
                  <a:cubicBezTo>
                    <a:pt x="285" y="2798"/>
                    <a:pt x="243" y="3727"/>
                    <a:pt x="243" y="3727"/>
                  </a:cubicBezTo>
                  <a:cubicBezTo>
                    <a:pt x="243" y="3727"/>
                    <a:pt x="221" y="4658"/>
                    <a:pt x="158" y="5587"/>
                  </a:cubicBezTo>
                  <a:cubicBezTo>
                    <a:pt x="124" y="6052"/>
                    <a:pt x="86" y="6517"/>
                    <a:pt x="54" y="6864"/>
                  </a:cubicBezTo>
                  <a:cubicBezTo>
                    <a:pt x="22" y="7212"/>
                    <a:pt x="1" y="7445"/>
                    <a:pt x="14" y="7446"/>
                  </a:cubicBezTo>
                  <a:cubicBezTo>
                    <a:pt x="14" y="7446"/>
                    <a:pt x="14" y="7446"/>
                    <a:pt x="14" y="7446"/>
                  </a:cubicBezTo>
                  <a:cubicBezTo>
                    <a:pt x="21" y="7446"/>
                    <a:pt x="34" y="7390"/>
                    <a:pt x="54" y="7289"/>
                  </a:cubicBezTo>
                  <a:cubicBezTo>
                    <a:pt x="71" y="7188"/>
                    <a:pt x="98" y="7044"/>
                    <a:pt x="123" y="6871"/>
                  </a:cubicBezTo>
                  <a:cubicBezTo>
                    <a:pt x="177" y="6524"/>
                    <a:pt x="234" y="6061"/>
                    <a:pt x="283" y="5596"/>
                  </a:cubicBezTo>
                  <a:cubicBezTo>
                    <a:pt x="380" y="4667"/>
                    <a:pt x="421" y="3732"/>
                    <a:pt x="421" y="3732"/>
                  </a:cubicBezTo>
                  <a:cubicBezTo>
                    <a:pt x="421" y="3732"/>
                    <a:pt x="444" y="2798"/>
                    <a:pt x="411" y="1862"/>
                  </a:cubicBezTo>
                  <a:cubicBezTo>
                    <a:pt x="395" y="1394"/>
                    <a:pt x="368" y="929"/>
                    <a:pt x="339" y="579"/>
                  </a:cubicBezTo>
                  <a:cubicBezTo>
                    <a:pt x="326" y="406"/>
                    <a:pt x="309" y="260"/>
                    <a:pt x="298" y="158"/>
                  </a:cubicBezTo>
                  <a:cubicBezTo>
                    <a:pt x="285" y="57"/>
                    <a:pt x="277" y="1"/>
                    <a:pt x="2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767;p55">
              <a:extLst>
                <a:ext uri="{FF2B5EF4-FFF2-40B4-BE49-F238E27FC236}">
                  <a16:creationId xmlns:a16="http://schemas.microsoft.com/office/drawing/2014/main" id="{71F2A846-D88C-AAE1-FB17-CB1D3B296F7A}"/>
                </a:ext>
              </a:extLst>
            </p:cNvPr>
            <p:cNvSpPr/>
            <p:nvPr/>
          </p:nvSpPr>
          <p:spPr>
            <a:xfrm>
              <a:off x="1991575" y="3618425"/>
              <a:ext cx="27725" cy="80350"/>
            </a:xfrm>
            <a:custGeom>
              <a:avLst/>
              <a:gdLst/>
              <a:ahLst/>
              <a:cxnLst/>
              <a:rect l="l" t="t" r="r" b="b"/>
              <a:pathLst>
                <a:path w="1109" h="3214" extrusionOk="0">
                  <a:moveTo>
                    <a:pt x="31" y="1"/>
                  </a:moveTo>
                  <a:cubicBezTo>
                    <a:pt x="31" y="1"/>
                    <a:pt x="31" y="1"/>
                    <a:pt x="31" y="1"/>
                  </a:cubicBezTo>
                  <a:cubicBezTo>
                    <a:pt x="8" y="2"/>
                    <a:pt x="0" y="436"/>
                    <a:pt x="42" y="871"/>
                  </a:cubicBezTo>
                  <a:cubicBezTo>
                    <a:pt x="63" y="1088"/>
                    <a:pt x="94" y="1306"/>
                    <a:pt x="128" y="1467"/>
                  </a:cubicBezTo>
                  <a:cubicBezTo>
                    <a:pt x="143" y="1548"/>
                    <a:pt x="160" y="1615"/>
                    <a:pt x="171" y="1662"/>
                  </a:cubicBezTo>
                  <a:cubicBezTo>
                    <a:pt x="181" y="1708"/>
                    <a:pt x="189" y="1734"/>
                    <a:pt x="189" y="1734"/>
                  </a:cubicBezTo>
                  <a:cubicBezTo>
                    <a:pt x="189" y="1734"/>
                    <a:pt x="222" y="1840"/>
                    <a:pt x="277" y="1995"/>
                  </a:cubicBezTo>
                  <a:cubicBezTo>
                    <a:pt x="336" y="2150"/>
                    <a:pt x="424" y="2353"/>
                    <a:pt x="535" y="2545"/>
                  </a:cubicBezTo>
                  <a:cubicBezTo>
                    <a:pt x="648" y="2734"/>
                    <a:pt x="778" y="2913"/>
                    <a:pt x="892" y="3032"/>
                  </a:cubicBezTo>
                  <a:cubicBezTo>
                    <a:pt x="998" y="3147"/>
                    <a:pt x="1081" y="3214"/>
                    <a:pt x="1096" y="3214"/>
                  </a:cubicBezTo>
                  <a:cubicBezTo>
                    <a:pt x="1097" y="3214"/>
                    <a:pt x="1097" y="3213"/>
                    <a:pt x="1097" y="3213"/>
                  </a:cubicBezTo>
                  <a:cubicBezTo>
                    <a:pt x="1108" y="3202"/>
                    <a:pt x="1039" y="3118"/>
                    <a:pt x="947" y="2988"/>
                  </a:cubicBezTo>
                  <a:cubicBezTo>
                    <a:pt x="852" y="2857"/>
                    <a:pt x="743" y="2675"/>
                    <a:pt x="648" y="2484"/>
                  </a:cubicBezTo>
                  <a:cubicBezTo>
                    <a:pt x="461" y="2102"/>
                    <a:pt x="361" y="1686"/>
                    <a:pt x="361" y="1686"/>
                  </a:cubicBezTo>
                  <a:cubicBezTo>
                    <a:pt x="361" y="1686"/>
                    <a:pt x="355" y="1662"/>
                    <a:pt x="341" y="1616"/>
                  </a:cubicBezTo>
                  <a:cubicBezTo>
                    <a:pt x="328" y="1571"/>
                    <a:pt x="308" y="1508"/>
                    <a:pt x="290" y="1429"/>
                  </a:cubicBezTo>
                  <a:cubicBezTo>
                    <a:pt x="247" y="1275"/>
                    <a:pt x="205" y="1066"/>
                    <a:pt x="167" y="854"/>
                  </a:cubicBezTo>
                  <a:cubicBezTo>
                    <a:pt x="94" y="432"/>
                    <a:pt x="57" y="1"/>
                    <a:pt x="3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768;p55">
              <a:extLst>
                <a:ext uri="{FF2B5EF4-FFF2-40B4-BE49-F238E27FC236}">
                  <a16:creationId xmlns:a16="http://schemas.microsoft.com/office/drawing/2014/main" id="{7ACCA857-8D67-8DA1-B52B-6FF8EED96FF7}"/>
                </a:ext>
              </a:extLst>
            </p:cNvPr>
            <p:cNvSpPr/>
            <p:nvPr/>
          </p:nvSpPr>
          <p:spPr>
            <a:xfrm>
              <a:off x="1955125" y="3510400"/>
              <a:ext cx="61475" cy="248375"/>
            </a:xfrm>
            <a:custGeom>
              <a:avLst/>
              <a:gdLst/>
              <a:ahLst/>
              <a:cxnLst/>
              <a:rect l="l" t="t" r="r" b="b"/>
              <a:pathLst>
                <a:path w="2459" h="9935" extrusionOk="0">
                  <a:moveTo>
                    <a:pt x="685" y="0"/>
                  </a:moveTo>
                  <a:cubicBezTo>
                    <a:pt x="679" y="0"/>
                    <a:pt x="650" y="78"/>
                    <a:pt x="604" y="213"/>
                  </a:cubicBezTo>
                  <a:cubicBezTo>
                    <a:pt x="557" y="350"/>
                    <a:pt x="494" y="549"/>
                    <a:pt x="430" y="790"/>
                  </a:cubicBezTo>
                  <a:cubicBezTo>
                    <a:pt x="297" y="1269"/>
                    <a:pt x="161" y="1923"/>
                    <a:pt x="86" y="2585"/>
                  </a:cubicBezTo>
                  <a:cubicBezTo>
                    <a:pt x="11" y="3247"/>
                    <a:pt x="1" y="3916"/>
                    <a:pt x="30" y="4416"/>
                  </a:cubicBezTo>
                  <a:cubicBezTo>
                    <a:pt x="36" y="4541"/>
                    <a:pt x="45" y="4656"/>
                    <a:pt x="55" y="4757"/>
                  </a:cubicBezTo>
                  <a:cubicBezTo>
                    <a:pt x="62" y="4859"/>
                    <a:pt x="72" y="4948"/>
                    <a:pt x="81" y="5020"/>
                  </a:cubicBezTo>
                  <a:cubicBezTo>
                    <a:pt x="99" y="5164"/>
                    <a:pt x="109" y="5248"/>
                    <a:pt x="109" y="5248"/>
                  </a:cubicBezTo>
                  <a:cubicBezTo>
                    <a:pt x="109" y="5248"/>
                    <a:pt x="124" y="5330"/>
                    <a:pt x="150" y="5473"/>
                  </a:cubicBezTo>
                  <a:cubicBezTo>
                    <a:pt x="160" y="5546"/>
                    <a:pt x="178" y="5632"/>
                    <a:pt x="200" y="5732"/>
                  </a:cubicBezTo>
                  <a:cubicBezTo>
                    <a:pt x="221" y="5831"/>
                    <a:pt x="246" y="5943"/>
                    <a:pt x="278" y="6065"/>
                  </a:cubicBezTo>
                  <a:cubicBezTo>
                    <a:pt x="334" y="6309"/>
                    <a:pt x="421" y="6589"/>
                    <a:pt x="523" y="6885"/>
                  </a:cubicBezTo>
                  <a:cubicBezTo>
                    <a:pt x="627" y="7181"/>
                    <a:pt x="755" y="7490"/>
                    <a:pt x="899" y="7791"/>
                  </a:cubicBezTo>
                  <a:cubicBezTo>
                    <a:pt x="1047" y="8091"/>
                    <a:pt x="1210" y="8381"/>
                    <a:pt x="1378" y="8645"/>
                  </a:cubicBezTo>
                  <a:cubicBezTo>
                    <a:pt x="1551" y="8904"/>
                    <a:pt x="1721" y="9143"/>
                    <a:pt x="1882" y="9334"/>
                  </a:cubicBezTo>
                  <a:cubicBezTo>
                    <a:pt x="1959" y="9431"/>
                    <a:pt x="2036" y="9516"/>
                    <a:pt x="2105" y="9590"/>
                  </a:cubicBezTo>
                  <a:cubicBezTo>
                    <a:pt x="2172" y="9666"/>
                    <a:pt x="2233" y="9731"/>
                    <a:pt x="2286" y="9781"/>
                  </a:cubicBezTo>
                  <a:cubicBezTo>
                    <a:pt x="2386" y="9880"/>
                    <a:pt x="2448" y="9935"/>
                    <a:pt x="2454" y="9935"/>
                  </a:cubicBezTo>
                  <a:cubicBezTo>
                    <a:pt x="2454" y="9935"/>
                    <a:pt x="2454" y="9935"/>
                    <a:pt x="2454" y="9934"/>
                  </a:cubicBezTo>
                  <a:cubicBezTo>
                    <a:pt x="2459" y="9930"/>
                    <a:pt x="2406" y="9865"/>
                    <a:pt x="2310" y="9758"/>
                  </a:cubicBezTo>
                  <a:cubicBezTo>
                    <a:pt x="2261" y="9704"/>
                    <a:pt x="2206" y="9637"/>
                    <a:pt x="2143" y="9558"/>
                  </a:cubicBezTo>
                  <a:cubicBezTo>
                    <a:pt x="2078" y="9482"/>
                    <a:pt x="2007" y="9393"/>
                    <a:pt x="1934" y="9293"/>
                  </a:cubicBezTo>
                  <a:cubicBezTo>
                    <a:pt x="1782" y="9097"/>
                    <a:pt x="1622" y="8856"/>
                    <a:pt x="1460" y="8594"/>
                  </a:cubicBezTo>
                  <a:cubicBezTo>
                    <a:pt x="1301" y="8329"/>
                    <a:pt x="1148" y="8037"/>
                    <a:pt x="1010" y="7739"/>
                  </a:cubicBezTo>
                  <a:cubicBezTo>
                    <a:pt x="875" y="7439"/>
                    <a:pt x="755" y="7131"/>
                    <a:pt x="658" y="6840"/>
                  </a:cubicBezTo>
                  <a:cubicBezTo>
                    <a:pt x="565" y="6545"/>
                    <a:pt x="485" y="6270"/>
                    <a:pt x="433" y="6029"/>
                  </a:cubicBezTo>
                  <a:cubicBezTo>
                    <a:pt x="403" y="5909"/>
                    <a:pt x="382" y="5798"/>
                    <a:pt x="364" y="5700"/>
                  </a:cubicBezTo>
                  <a:cubicBezTo>
                    <a:pt x="345" y="5602"/>
                    <a:pt x="329" y="5516"/>
                    <a:pt x="318" y="5446"/>
                  </a:cubicBezTo>
                  <a:cubicBezTo>
                    <a:pt x="297" y="5304"/>
                    <a:pt x="284" y="5223"/>
                    <a:pt x="284" y="5223"/>
                  </a:cubicBezTo>
                  <a:cubicBezTo>
                    <a:pt x="284" y="5223"/>
                    <a:pt x="273" y="5142"/>
                    <a:pt x="253" y="4999"/>
                  </a:cubicBezTo>
                  <a:cubicBezTo>
                    <a:pt x="242" y="4929"/>
                    <a:pt x="233" y="4843"/>
                    <a:pt x="222" y="4742"/>
                  </a:cubicBezTo>
                  <a:cubicBezTo>
                    <a:pt x="210" y="4642"/>
                    <a:pt x="200" y="4529"/>
                    <a:pt x="192" y="4407"/>
                  </a:cubicBezTo>
                  <a:cubicBezTo>
                    <a:pt x="153" y="3916"/>
                    <a:pt x="151" y="3255"/>
                    <a:pt x="209" y="2598"/>
                  </a:cubicBezTo>
                  <a:cubicBezTo>
                    <a:pt x="269" y="1941"/>
                    <a:pt x="385" y="1290"/>
                    <a:pt x="497" y="807"/>
                  </a:cubicBezTo>
                  <a:cubicBezTo>
                    <a:pt x="551" y="565"/>
                    <a:pt x="603" y="363"/>
                    <a:pt x="638" y="224"/>
                  </a:cubicBezTo>
                  <a:cubicBezTo>
                    <a:pt x="674" y="82"/>
                    <a:pt x="691" y="1"/>
                    <a:pt x="686" y="0"/>
                  </a:cubicBezTo>
                  <a:cubicBezTo>
                    <a:pt x="686" y="0"/>
                    <a:pt x="685" y="0"/>
                    <a:pt x="68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769;p55">
              <a:extLst>
                <a:ext uri="{FF2B5EF4-FFF2-40B4-BE49-F238E27FC236}">
                  <a16:creationId xmlns:a16="http://schemas.microsoft.com/office/drawing/2014/main" id="{976B888F-E287-7F8C-1749-A1C85E7C6F53}"/>
                </a:ext>
              </a:extLst>
            </p:cNvPr>
            <p:cNvSpPr/>
            <p:nvPr/>
          </p:nvSpPr>
          <p:spPr>
            <a:xfrm>
              <a:off x="1920950" y="3546525"/>
              <a:ext cx="9200" cy="110900"/>
            </a:xfrm>
            <a:custGeom>
              <a:avLst/>
              <a:gdLst/>
              <a:ahLst/>
              <a:cxnLst/>
              <a:rect l="l" t="t" r="r" b="b"/>
              <a:pathLst>
                <a:path w="368" h="4436" extrusionOk="0">
                  <a:moveTo>
                    <a:pt x="342" y="1"/>
                  </a:moveTo>
                  <a:cubicBezTo>
                    <a:pt x="319" y="1"/>
                    <a:pt x="175" y="541"/>
                    <a:pt x="96" y="1094"/>
                  </a:cubicBezTo>
                  <a:cubicBezTo>
                    <a:pt x="14" y="1651"/>
                    <a:pt x="1" y="2215"/>
                    <a:pt x="1" y="2215"/>
                  </a:cubicBezTo>
                  <a:cubicBezTo>
                    <a:pt x="1" y="2215"/>
                    <a:pt x="2" y="2779"/>
                    <a:pt x="73" y="3336"/>
                  </a:cubicBezTo>
                  <a:cubicBezTo>
                    <a:pt x="139" y="3893"/>
                    <a:pt x="271" y="4435"/>
                    <a:pt x="296" y="4435"/>
                  </a:cubicBezTo>
                  <a:cubicBezTo>
                    <a:pt x="297" y="4435"/>
                    <a:pt x="297" y="4435"/>
                    <a:pt x="297" y="4435"/>
                  </a:cubicBezTo>
                  <a:cubicBezTo>
                    <a:pt x="320" y="4431"/>
                    <a:pt x="230" y="3879"/>
                    <a:pt x="198" y="3325"/>
                  </a:cubicBezTo>
                  <a:cubicBezTo>
                    <a:pt x="160" y="2771"/>
                    <a:pt x="177" y="2217"/>
                    <a:pt x="177" y="2217"/>
                  </a:cubicBezTo>
                  <a:cubicBezTo>
                    <a:pt x="177" y="2217"/>
                    <a:pt x="171" y="1663"/>
                    <a:pt x="220" y="1109"/>
                  </a:cubicBezTo>
                  <a:cubicBezTo>
                    <a:pt x="266" y="555"/>
                    <a:pt x="367" y="6"/>
                    <a:pt x="343" y="1"/>
                  </a:cubicBezTo>
                  <a:cubicBezTo>
                    <a:pt x="342" y="1"/>
                    <a:pt x="342" y="1"/>
                    <a:pt x="34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770;p55">
              <a:extLst>
                <a:ext uri="{FF2B5EF4-FFF2-40B4-BE49-F238E27FC236}">
                  <a16:creationId xmlns:a16="http://schemas.microsoft.com/office/drawing/2014/main" id="{66C69D11-590D-EC4D-6631-FB3B96D4561C}"/>
                </a:ext>
              </a:extLst>
            </p:cNvPr>
            <p:cNvSpPr/>
            <p:nvPr/>
          </p:nvSpPr>
          <p:spPr>
            <a:xfrm>
              <a:off x="1942425" y="3647975"/>
              <a:ext cx="35975" cy="118450"/>
            </a:xfrm>
            <a:custGeom>
              <a:avLst/>
              <a:gdLst/>
              <a:ahLst/>
              <a:cxnLst/>
              <a:rect l="l" t="t" r="r" b="b"/>
              <a:pathLst>
                <a:path w="1439" h="4738" extrusionOk="0">
                  <a:moveTo>
                    <a:pt x="31" y="0"/>
                  </a:moveTo>
                  <a:cubicBezTo>
                    <a:pt x="21" y="0"/>
                    <a:pt x="9" y="157"/>
                    <a:pt x="5" y="394"/>
                  </a:cubicBezTo>
                  <a:cubicBezTo>
                    <a:pt x="0" y="631"/>
                    <a:pt x="11" y="948"/>
                    <a:pt x="37" y="1264"/>
                  </a:cubicBezTo>
                  <a:cubicBezTo>
                    <a:pt x="66" y="1579"/>
                    <a:pt x="107" y="1895"/>
                    <a:pt x="154" y="2129"/>
                  </a:cubicBezTo>
                  <a:cubicBezTo>
                    <a:pt x="173" y="2246"/>
                    <a:pt x="197" y="2344"/>
                    <a:pt x="212" y="2411"/>
                  </a:cubicBezTo>
                  <a:cubicBezTo>
                    <a:pt x="227" y="2480"/>
                    <a:pt x="237" y="2518"/>
                    <a:pt x="237" y="2518"/>
                  </a:cubicBezTo>
                  <a:cubicBezTo>
                    <a:pt x="237" y="2518"/>
                    <a:pt x="281" y="2672"/>
                    <a:pt x="355" y="2899"/>
                  </a:cubicBezTo>
                  <a:cubicBezTo>
                    <a:pt x="431" y="3125"/>
                    <a:pt x="551" y="3422"/>
                    <a:pt x="695" y="3707"/>
                  </a:cubicBezTo>
                  <a:cubicBezTo>
                    <a:pt x="842" y="3988"/>
                    <a:pt x="1012" y="4258"/>
                    <a:pt x="1162" y="4444"/>
                  </a:cubicBezTo>
                  <a:cubicBezTo>
                    <a:pt x="1305" y="4627"/>
                    <a:pt x="1414" y="4738"/>
                    <a:pt x="1427" y="4738"/>
                  </a:cubicBezTo>
                  <a:cubicBezTo>
                    <a:pt x="1428" y="4738"/>
                    <a:pt x="1428" y="4737"/>
                    <a:pt x="1428" y="4737"/>
                  </a:cubicBezTo>
                  <a:cubicBezTo>
                    <a:pt x="1439" y="4728"/>
                    <a:pt x="1345" y="4602"/>
                    <a:pt x="1219" y="4406"/>
                  </a:cubicBezTo>
                  <a:cubicBezTo>
                    <a:pt x="1090" y="4210"/>
                    <a:pt x="940" y="3935"/>
                    <a:pt x="808" y="3653"/>
                  </a:cubicBezTo>
                  <a:cubicBezTo>
                    <a:pt x="681" y="3368"/>
                    <a:pt x="578" y="3074"/>
                    <a:pt x="511" y="2850"/>
                  </a:cubicBezTo>
                  <a:cubicBezTo>
                    <a:pt x="446" y="2624"/>
                    <a:pt x="408" y="2474"/>
                    <a:pt x="408" y="2474"/>
                  </a:cubicBezTo>
                  <a:cubicBezTo>
                    <a:pt x="408" y="2474"/>
                    <a:pt x="399" y="2437"/>
                    <a:pt x="382" y="2371"/>
                  </a:cubicBezTo>
                  <a:cubicBezTo>
                    <a:pt x="366" y="2304"/>
                    <a:pt x="336" y="2211"/>
                    <a:pt x="314" y="2096"/>
                  </a:cubicBezTo>
                  <a:cubicBezTo>
                    <a:pt x="259" y="1868"/>
                    <a:pt x="205" y="1561"/>
                    <a:pt x="160" y="1250"/>
                  </a:cubicBezTo>
                  <a:cubicBezTo>
                    <a:pt x="75" y="630"/>
                    <a:pt x="57" y="0"/>
                    <a:pt x="3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771;p55">
              <a:extLst>
                <a:ext uri="{FF2B5EF4-FFF2-40B4-BE49-F238E27FC236}">
                  <a16:creationId xmlns:a16="http://schemas.microsoft.com/office/drawing/2014/main" id="{9FFD5738-E990-6D7E-CE80-0EE5B9CFF9B2}"/>
                </a:ext>
              </a:extLst>
            </p:cNvPr>
            <p:cNvSpPr/>
            <p:nvPr/>
          </p:nvSpPr>
          <p:spPr>
            <a:xfrm>
              <a:off x="1621050" y="3603600"/>
              <a:ext cx="356950" cy="194550"/>
            </a:xfrm>
            <a:custGeom>
              <a:avLst/>
              <a:gdLst/>
              <a:ahLst/>
              <a:cxnLst/>
              <a:rect l="l" t="t" r="r" b="b"/>
              <a:pathLst>
                <a:path w="14278" h="7782" extrusionOk="0">
                  <a:moveTo>
                    <a:pt x="7136" y="0"/>
                  </a:moveTo>
                  <a:lnTo>
                    <a:pt x="7136" y="12"/>
                  </a:lnTo>
                  <a:cubicBezTo>
                    <a:pt x="6861" y="70"/>
                    <a:pt x="5584" y="343"/>
                    <a:pt x="5479" y="444"/>
                  </a:cubicBezTo>
                  <a:cubicBezTo>
                    <a:pt x="5479" y="444"/>
                    <a:pt x="5604" y="2184"/>
                    <a:pt x="5309" y="2523"/>
                  </a:cubicBezTo>
                  <a:cubicBezTo>
                    <a:pt x="5012" y="2863"/>
                    <a:pt x="2349" y="2085"/>
                    <a:pt x="991" y="3951"/>
                  </a:cubicBezTo>
                  <a:cubicBezTo>
                    <a:pt x="628" y="4451"/>
                    <a:pt x="290" y="5478"/>
                    <a:pt x="0" y="6731"/>
                  </a:cubicBezTo>
                  <a:cubicBezTo>
                    <a:pt x="1020" y="7294"/>
                    <a:pt x="2257" y="7487"/>
                    <a:pt x="3385" y="7616"/>
                  </a:cubicBezTo>
                  <a:cubicBezTo>
                    <a:pt x="4486" y="7743"/>
                    <a:pt x="5594" y="7781"/>
                    <a:pt x="6701" y="7781"/>
                  </a:cubicBezTo>
                  <a:cubicBezTo>
                    <a:pt x="6865" y="7781"/>
                    <a:pt x="7029" y="7781"/>
                    <a:pt x="7192" y="7779"/>
                  </a:cubicBezTo>
                  <a:cubicBezTo>
                    <a:pt x="9609" y="7754"/>
                    <a:pt x="12114" y="7551"/>
                    <a:pt x="14278" y="6527"/>
                  </a:cubicBezTo>
                  <a:cubicBezTo>
                    <a:pt x="14000" y="5367"/>
                    <a:pt x="13679" y="4424"/>
                    <a:pt x="13335" y="3951"/>
                  </a:cubicBezTo>
                  <a:cubicBezTo>
                    <a:pt x="11978" y="2085"/>
                    <a:pt x="8998" y="2820"/>
                    <a:pt x="8703" y="2481"/>
                  </a:cubicBezTo>
                  <a:cubicBezTo>
                    <a:pt x="8407" y="2142"/>
                    <a:pt x="8504" y="359"/>
                    <a:pt x="8504" y="359"/>
                  </a:cubicBezTo>
                  <a:cubicBezTo>
                    <a:pt x="8400" y="258"/>
                    <a:pt x="7465" y="69"/>
                    <a:pt x="7191" y="12"/>
                  </a:cubicBezTo>
                  <a:lnTo>
                    <a:pt x="7191" y="0"/>
                  </a:lnTo>
                  <a:cubicBezTo>
                    <a:pt x="7191" y="0"/>
                    <a:pt x="7181" y="2"/>
                    <a:pt x="7164" y="5"/>
                  </a:cubicBezTo>
                  <a:cubicBezTo>
                    <a:pt x="7148" y="1"/>
                    <a:pt x="7136" y="0"/>
                    <a:pt x="7136"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772;p55">
              <a:extLst>
                <a:ext uri="{FF2B5EF4-FFF2-40B4-BE49-F238E27FC236}">
                  <a16:creationId xmlns:a16="http://schemas.microsoft.com/office/drawing/2014/main" id="{01E34AA6-35EA-9CDE-B9B4-82FB7EF91BC7}"/>
                </a:ext>
              </a:extLst>
            </p:cNvPr>
            <p:cNvSpPr/>
            <p:nvPr/>
          </p:nvSpPr>
          <p:spPr>
            <a:xfrm>
              <a:off x="1621125" y="3676000"/>
              <a:ext cx="304975" cy="122375"/>
            </a:xfrm>
            <a:custGeom>
              <a:avLst/>
              <a:gdLst/>
              <a:ahLst/>
              <a:cxnLst/>
              <a:rect l="l" t="t" r="r" b="b"/>
              <a:pathLst>
                <a:path w="12199" h="4895" extrusionOk="0">
                  <a:moveTo>
                    <a:pt x="3382" y="4720"/>
                  </a:moveTo>
                  <a:cubicBezTo>
                    <a:pt x="4646" y="4866"/>
                    <a:pt x="5919" y="4895"/>
                    <a:pt x="7189" y="4883"/>
                  </a:cubicBezTo>
                  <a:cubicBezTo>
                    <a:pt x="8864" y="4866"/>
                    <a:pt x="10582" y="4763"/>
                    <a:pt x="12198" y="4361"/>
                  </a:cubicBezTo>
                  <a:cubicBezTo>
                    <a:pt x="11721" y="4118"/>
                    <a:pt x="11024" y="3818"/>
                    <a:pt x="10808" y="3998"/>
                  </a:cubicBezTo>
                  <a:cubicBezTo>
                    <a:pt x="10469" y="4280"/>
                    <a:pt x="3964" y="4166"/>
                    <a:pt x="3964" y="4166"/>
                  </a:cubicBezTo>
                  <a:cubicBezTo>
                    <a:pt x="3964" y="4166"/>
                    <a:pt x="3332" y="866"/>
                    <a:pt x="2432" y="0"/>
                  </a:cubicBezTo>
                  <a:cubicBezTo>
                    <a:pt x="1900" y="189"/>
                    <a:pt x="1389" y="506"/>
                    <a:pt x="989" y="1055"/>
                  </a:cubicBezTo>
                  <a:cubicBezTo>
                    <a:pt x="626" y="1555"/>
                    <a:pt x="289" y="2583"/>
                    <a:pt x="1" y="3835"/>
                  </a:cubicBezTo>
                  <a:cubicBezTo>
                    <a:pt x="1017" y="4398"/>
                    <a:pt x="2254" y="4591"/>
                    <a:pt x="3382" y="472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773;p55">
              <a:extLst>
                <a:ext uri="{FF2B5EF4-FFF2-40B4-BE49-F238E27FC236}">
                  <a16:creationId xmlns:a16="http://schemas.microsoft.com/office/drawing/2014/main" id="{CCFD41FD-1BA5-B1E2-66C3-568A2EB224B4}"/>
                </a:ext>
              </a:extLst>
            </p:cNvPr>
            <p:cNvSpPr/>
            <p:nvPr/>
          </p:nvSpPr>
          <p:spPr>
            <a:xfrm>
              <a:off x="1816100" y="3711525"/>
              <a:ext cx="575" cy="1100"/>
            </a:xfrm>
            <a:custGeom>
              <a:avLst/>
              <a:gdLst/>
              <a:ahLst/>
              <a:cxnLst/>
              <a:rect l="l" t="t" r="r" b="b"/>
              <a:pathLst>
                <a:path w="23" h="44" extrusionOk="0">
                  <a:moveTo>
                    <a:pt x="22" y="0"/>
                  </a:moveTo>
                  <a:cubicBezTo>
                    <a:pt x="6" y="27"/>
                    <a:pt x="1" y="43"/>
                    <a:pt x="1" y="43"/>
                  </a:cubicBezTo>
                  <a:cubicBezTo>
                    <a:pt x="1" y="43"/>
                    <a:pt x="9" y="27"/>
                    <a:pt x="22" y="0"/>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774;p55">
              <a:extLst>
                <a:ext uri="{FF2B5EF4-FFF2-40B4-BE49-F238E27FC236}">
                  <a16:creationId xmlns:a16="http://schemas.microsoft.com/office/drawing/2014/main" id="{3C413784-1D98-659D-E343-F2851C1C6F42}"/>
                </a:ext>
              </a:extLst>
            </p:cNvPr>
            <p:cNvSpPr/>
            <p:nvPr/>
          </p:nvSpPr>
          <p:spPr>
            <a:xfrm>
              <a:off x="1654950" y="3603600"/>
              <a:ext cx="309600" cy="164925"/>
            </a:xfrm>
            <a:custGeom>
              <a:avLst/>
              <a:gdLst/>
              <a:ahLst/>
              <a:cxnLst/>
              <a:rect l="l" t="t" r="r" b="b"/>
              <a:pathLst>
                <a:path w="12384" h="6597" extrusionOk="0">
                  <a:moveTo>
                    <a:pt x="6119" y="5959"/>
                  </a:moveTo>
                  <a:cubicBezTo>
                    <a:pt x="4422" y="6596"/>
                    <a:pt x="12228" y="4983"/>
                    <a:pt x="12228" y="4983"/>
                  </a:cubicBezTo>
                  <a:lnTo>
                    <a:pt x="12384" y="4734"/>
                  </a:lnTo>
                  <a:cubicBezTo>
                    <a:pt x="12255" y="4408"/>
                    <a:pt x="12120" y="4141"/>
                    <a:pt x="11982" y="3951"/>
                  </a:cubicBezTo>
                  <a:cubicBezTo>
                    <a:pt x="10625" y="2085"/>
                    <a:pt x="7646" y="2820"/>
                    <a:pt x="7349" y="2481"/>
                  </a:cubicBezTo>
                  <a:cubicBezTo>
                    <a:pt x="7054" y="2142"/>
                    <a:pt x="7151" y="359"/>
                    <a:pt x="7151" y="359"/>
                  </a:cubicBezTo>
                  <a:cubicBezTo>
                    <a:pt x="7046" y="258"/>
                    <a:pt x="6112" y="69"/>
                    <a:pt x="5838" y="12"/>
                  </a:cubicBezTo>
                  <a:lnTo>
                    <a:pt x="5838" y="0"/>
                  </a:lnTo>
                  <a:cubicBezTo>
                    <a:pt x="5838" y="0"/>
                    <a:pt x="5828" y="2"/>
                    <a:pt x="5810" y="5"/>
                  </a:cubicBezTo>
                  <a:cubicBezTo>
                    <a:pt x="5794" y="1"/>
                    <a:pt x="5782" y="0"/>
                    <a:pt x="5782" y="0"/>
                  </a:cubicBezTo>
                  <a:lnTo>
                    <a:pt x="5782" y="12"/>
                  </a:lnTo>
                  <a:cubicBezTo>
                    <a:pt x="5508" y="70"/>
                    <a:pt x="4231" y="343"/>
                    <a:pt x="4125" y="444"/>
                  </a:cubicBezTo>
                  <a:cubicBezTo>
                    <a:pt x="4125" y="444"/>
                    <a:pt x="4251" y="2184"/>
                    <a:pt x="3955" y="2523"/>
                  </a:cubicBezTo>
                  <a:cubicBezTo>
                    <a:pt x="3687" y="2832"/>
                    <a:pt x="1462" y="2218"/>
                    <a:pt x="39" y="3506"/>
                  </a:cubicBezTo>
                  <a:cubicBezTo>
                    <a:pt x="1" y="4199"/>
                    <a:pt x="197" y="4853"/>
                    <a:pt x="901" y="5323"/>
                  </a:cubicBezTo>
                  <a:cubicBezTo>
                    <a:pt x="2555" y="6426"/>
                    <a:pt x="4720" y="6002"/>
                    <a:pt x="4720" y="6002"/>
                  </a:cubicBezTo>
                  <a:cubicBezTo>
                    <a:pt x="4592" y="6002"/>
                    <a:pt x="2853" y="4646"/>
                    <a:pt x="2895" y="3711"/>
                  </a:cubicBezTo>
                  <a:cubicBezTo>
                    <a:pt x="2937" y="2778"/>
                    <a:pt x="5185" y="4094"/>
                    <a:pt x="5185" y="4094"/>
                  </a:cubicBezTo>
                  <a:cubicBezTo>
                    <a:pt x="5185" y="4094"/>
                    <a:pt x="4760" y="3118"/>
                    <a:pt x="4677" y="2483"/>
                  </a:cubicBezTo>
                  <a:cubicBezTo>
                    <a:pt x="4592" y="1846"/>
                    <a:pt x="4677" y="997"/>
                    <a:pt x="4677" y="997"/>
                  </a:cubicBezTo>
                  <a:cubicBezTo>
                    <a:pt x="4677" y="997"/>
                    <a:pt x="5483" y="1423"/>
                    <a:pt x="5950" y="1295"/>
                  </a:cubicBezTo>
                  <a:cubicBezTo>
                    <a:pt x="6416" y="1167"/>
                    <a:pt x="6756" y="1083"/>
                    <a:pt x="6756" y="1083"/>
                  </a:cubicBezTo>
                  <a:cubicBezTo>
                    <a:pt x="6756" y="1083"/>
                    <a:pt x="6798" y="2736"/>
                    <a:pt x="6841" y="3119"/>
                  </a:cubicBezTo>
                  <a:cubicBezTo>
                    <a:pt x="6878" y="3450"/>
                    <a:pt x="6556" y="4141"/>
                    <a:pt x="6469" y="4318"/>
                  </a:cubicBezTo>
                  <a:cubicBezTo>
                    <a:pt x="6531" y="4212"/>
                    <a:pt x="6761" y="3929"/>
                    <a:pt x="7529" y="3701"/>
                  </a:cubicBezTo>
                  <a:cubicBezTo>
                    <a:pt x="8494" y="3415"/>
                    <a:pt x="7816" y="5323"/>
                    <a:pt x="6119" y="595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775;p55">
              <a:extLst>
                <a:ext uri="{FF2B5EF4-FFF2-40B4-BE49-F238E27FC236}">
                  <a16:creationId xmlns:a16="http://schemas.microsoft.com/office/drawing/2014/main" id="{82AEB508-862E-68E0-3199-71C2B5AF3889}"/>
                </a:ext>
              </a:extLst>
            </p:cNvPr>
            <p:cNvSpPr/>
            <p:nvPr/>
          </p:nvSpPr>
          <p:spPr>
            <a:xfrm>
              <a:off x="1621100" y="3668525"/>
              <a:ext cx="356900" cy="129625"/>
            </a:xfrm>
            <a:custGeom>
              <a:avLst/>
              <a:gdLst/>
              <a:ahLst/>
              <a:cxnLst/>
              <a:rect l="l" t="t" r="r" b="b"/>
              <a:pathLst>
                <a:path w="14276" h="5185" extrusionOk="0">
                  <a:moveTo>
                    <a:pt x="9755" y="1"/>
                  </a:moveTo>
                  <a:lnTo>
                    <a:pt x="9755" y="1"/>
                  </a:lnTo>
                  <a:cubicBezTo>
                    <a:pt x="10357" y="986"/>
                    <a:pt x="10326" y="2766"/>
                    <a:pt x="7726" y="3107"/>
                  </a:cubicBezTo>
                  <a:cubicBezTo>
                    <a:pt x="7434" y="3145"/>
                    <a:pt x="7157" y="3163"/>
                    <a:pt x="6895" y="3163"/>
                  </a:cubicBezTo>
                  <a:cubicBezTo>
                    <a:pt x="4344" y="3163"/>
                    <a:pt x="3244" y="1442"/>
                    <a:pt x="4007" y="38"/>
                  </a:cubicBezTo>
                  <a:lnTo>
                    <a:pt x="4007" y="38"/>
                  </a:lnTo>
                  <a:cubicBezTo>
                    <a:pt x="3050" y="70"/>
                    <a:pt x="1793" y="251"/>
                    <a:pt x="992" y="1353"/>
                  </a:cubicBezTo>
                  <a:cubicBezTo>
                    <a:pt x="627" y="1853"/>
                    <a:pt x="289" y="2880"/>
                    <a:pt x="1" y="4133"/>
                  </a:cubicBezTo>
                  <a:cubicBezTo>
                    <a:pt x="1018" y="4697"/>
                    <a:pt x="2255" y="4890"/>
                    <a:pt x="3383" y="5019"/>
                  </a:cubicBezTo>
                  <a:cubicBezTo>
                    <a:pt x="4484" y="5146"/>
                    <a:pt x="5592" y="5184"/>
                    <a:pt x="6699" y="5184"/>
                  </a:cubicBezTo>
                  <a:cubicBezTo>
                    <a:pt x="6863" y="5184"/>
                    <a:pt x="7027" y="5184"/>
                    <a:pt x="7190" y="5182"/>
                  </a:cubicBezTo>
                  <a:cubicBezTo>
                    <a:pt x="9607" y="5157"/>
                    <a:pt x="12112" y="4954"/>
                    <a:pt x="14276" y="3930"/>
                  </a:cubicBezTo>
                  <a:cubicBezTo>
                    <a:pt x="13998" y="2770"/>
                    <a:pt x="13677" y="1827"/>
                    <a:pt x="13335" y="1354"/>
                  </a:cubicBezTo>
                  <a:cubicBezTo>
                    <a:pt x="12436" y="118"/>
                    <a:pt x="10825" y="24"/>
                    <a:pt x="9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776;p55">
              <a:extLst>
                <a:ext uri="{FF2B5EF4-FFF2-40B4-BE49-F238E27FC236}">
                  <a16:creationId xmlns:a16="http://schemas.microsoft.com/office/drawing/2014/main" id="{ACD443EC-7BE1-3C5A-B399-110152EEB1C1}"/>
                </a:ext>
              </a:extLst>
            </p:cNvPr>
            <p:cNvSpPr/>
            <p:nvPr/>
          </p:nvSpPr>
          <p:spPr>
            <a:xfrm>
              <a:off x="1938950" y="3687025"/>
              <a:ext cx="39050" cy="91275"/>
            </a:xfrm>
            <a:custGeom>
              <a:avLst/>
              <a:gdLst/>
              <a:ahLst/>
              <a:cxnLst/>
              <a:rect l="l" t="t" r="r" b="b"/>
              <a:pathLst>
                <a:path w="1562" h="3651" extrusionOk="0">
                  <a:moveTo>
                    <a:pt x="1" y="0"/>
                  </a:moveTo>
                  <a:lnTo>
                    <a:pt x="1" y="0"/>
                  </a:lnTo>
                  <a:cubicBezTo>
                    <a:pt x="941" y="1219"/>
                    <a:pt x="803" y="3048"/>
                    <a:pt x="409" y="3650"/>
                  </a:cubicBezTo>
                  <a:cubicBezTo>
                    <a:pt x="802" y="3519"/>
                    <a:pt x="1187" y="3367"/>
                    <a:pt x="1562" y="3190"/>
                  </a:cubicBezTo>
                  <a:cubicBezTo>
                    <a:pt x="1284" y="2030"/>
                    <a:pt x="963" y="1087"/>
                    <a:pt x="621" y="614"/>
                  </a:cubicBezTo>
                  <a:cubicBezTo>
                    <a:pt x="440" y="365"/>
                    <a:pt x="229" y="165"/>
                    <a:pt x="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777;p55">
              <a:extLst>
                <a:ext uri="{FF2B5EF4-FFF2-40B4-BE49-F238E27FC236}">
                  <a16:creationId xmlns:a16="http://schemas.microsoft.com/office/drawing/2014/main" id="{D2474780-6765-2892-721C-B6AFC3C18DEB}"/>
                </a:ext>
              </a:extLst>
            </p:cNvPr>
            <p:cNvSpPr/>
            <p:nvPr/>
          </p:nvSpPr>
          <p:spPr>
            <a:xfrm>
              <a:off x="1901225" y="3744100"/>
              <a:ext cx="35550" cy="42325"/>
            </a:xfrm>
            <a:custGeom>
              <a:avLst/>
              <a:gdLst/>
              <a:ahLst/>
              <a:cxnLst/>
              <a:rect l="l" t="t" r="r" b="b"/>
              <a:pathLst>
                <a:path w="1422" h="1693" extrusionOk="0">
                  <a:moveTo>
                    <a:pt x="0" y="0"/>
                  </a:moveTo>
                  <a:lnTo>
                    <a:pt x="0" y="0"/>
                  </a:lnTo>
                  <a:cubicBezTo>
                    <a:pt x="0" y="1"/>
                    <a:pt x="406" y="949"/>
                    <a:pt x="758" y="1692"/>
                  </a:cubicBezTo>
                  <a:cubicBezTo>
                    <a:pt x="981" y="1641"/>
                    <a:pt x="1203" y="1585"/>
                    <a:pt x="1421" y="1522"/>
                  </a:cubicBezTo>
                  <a:cubicBezTo>
                    <a:pt x="796" y="1261"/>
                    <a:pt x="0" y="1"/>
                    <a:pt x="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778;p55">
              <a:extLst>
                <a:ext uri="{FF2B5EF4-FFF2-40B4-BE49-F238E27FC236}">
                  <a16:creationId xmlns:a16="http://schemas.microsoft.com/office/drawing/2014/main" id="{16E4A59A-D00B-6020-5E2B-FB1687E481F9}"/>
                </a:ext>
              </a:extLst>
            </p:cNvPr>
            <p:cNvSpPr/>
            <p:nvPr/>
          </p:nvSpPr>
          <p:spPr>
            <a:xfrm>
              <a:off x="1621125" y="3699525"/>
              <a:ext cx="59525" cy="88975"/>
            </a:xfrm>
            <a:custGeom>
              <a:avLst/>
              <a:gdLst/>
              <a:ahLst/>
              <a:cxnLst/>
              <a:rect l="l" t="t" r="r" b="b"/>
              <a:pathLst>
                <a:path w="2381" h="3559" extrusionOk="0">
                  <a:moveTo>
                    <a:pt x="1081" y="1"/>
                  </a:moveTo>
                  <a:lnTo>
                    <a:pt x="1081" y="1"/>
                  </a:lnTo>
                  <a:cubicBezTo>
                    <a:pt x="1050" y="38"/>
                    <a:pt x="1019" y="74"/>
                    <a:pt x="992" y="114"/>
                  </a:cubicBezTo>
                  <a:cubicBezTo>
                    <a:pt x="628" y="614"/>
                    <a:pt x="289" y="1641"/>
                    <a:pt x="1" y="2894"/>
                  </a:cubicBezTo>
                  <a:cubicBezTo>
                    <a:pt x="589" y="3220"/>
                    <a:pt x="1249" y="3422"/>
                    <a:pt x="1921" y="3559"/>
                  </a:cubicBezTo>
                  <a:cubicBezTo>
                    <a:pt x="2214" y="2953"/>
                    <a:pt x="2381" y="2292"/>
                    <a:pt x="2381" y="2292"/>
                  </a:cubicBezTo>
                  <a:lnTo>
                    <a:pt x="2381" y="2292"/>
                  </a:lnTo>
                  <a:cubicBezTo>
                    <a:pt x="2381" y="2292"/>
                    <a:pt x="1652" y="2632"/>
                    <a:pt x="1132" y="2632"/>
                  </a:cubicBezTo>
                  <a:cubicBezTo>
                    <a:pt x="965" y="2632"/>
                    <a:pt x="819" y="2597"/>
                    <a:pt x="726" y="2504"/>
                  </a:cubicBezTo>
                  <a:cubicBezTo>
                    <a:pt x="472" y="2249"/>
                    <a:pt x="820" y="884"/>
                    <a:pt x="1081"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779;p55">
              <a:extLst>
                <a:ext uri="{FF2B5EF4-FFF2-40B4-BE49-F238E27FC236}">
                  <a16:creationId xmlns:a16="http://schemas.microsoft.com/office/drawing/2014/main" id="{2E033590-344F-81BF-6F07-11B4FB573382}"/>
                </a:ext>
              </a:extLst>
            </p:cNvPr>
            <p:cNvSpPr/>
            <p:nvPr/>
          </p:nvSpPr>
          <p:spPr>
            <a:xfrm>
              <a:off x="1728050" y="3680925"/>
              <a:ext cx="64500" cy="35275"/>
            </a:xfrm>
            <a:custGeom>
              <a:avLst/>
              <a:gdLst/>
              <a:ahLst/>
              <a:cxnLst/>
              <a:rect l="l" t="t" r="r" b="b"/>
              <a:pathLst>
                <a:path w="2580" h="1411" extrusionOk="0">
                  <a:moveTo>
                    <a:pt x="12" y="0"/>
                  </a:moveTo>
                  <a:cubicBezTo>
                    <a:pt x="10" y="0"/>
                    <a:pt x="8" y="1"/>
                    <a:pt x="7" y="2"/>
                  </a:cubicBezTo>
                  <a:cubicBezTo>
                    <a:pt x="0" y="11"/>
                    <a:pt x="65" y="82"/>
                    <a:pt x="185" y="162"/>
                  </a:cubicBezTo>
                  <a:cubicBezTo>
                    <a:pt x="305" y="243"/>
                    <a:pt x="478" y="328"/>
                    <a:pt x="657" y="394"/>
                  </a:cubicBezTo>
                  <a:cubicBezTo>
                    <a:pt x="835" y="462"/>
                    <a:pt x="1016" y="516"/>
                    <a:pt x="1149" y="559"/>
                  </a:cubicBezTo>
                  <a:cubicBezTo>
                    <a:pt x="1282" y="602"/>
                    <a:pt x="1371" y="631"/>
                    <a:pt x="1371" y="631"/>
                  </a:cubicBezTo>
                  <a:cubicBezTo>
                    <a:pt x="1371" y="631"/>
                    <a:pt x="1460" y="653"/>
                    <a:pt x="1590" y="697"/>
                  </a:cubicBezTo>
                  <a:cubicBezTo>
                    <a:pt x="1720" y="741"/>
                    <a:pt x="1891" y="809"/>
                    <a:pt x="2047" y="902"/>
                  </a:cubicBezTo>
                  <a:cubicBezTo>
                    <a:pt x="2204" y="995"/>
                    <a:pt x="2341" y="1115"/>
                    <a:pt x="2427" y="1223"/>
                  </a:cubicBezTo>
                  <a:cubicBezTo>
                    <a:pt x="2510" y="1327"/>
                    <a:pt x="2552" y="1410"/>
                    <a:pt x="2568" y="1410"/>
                  </a:cubicBezTo>
                  <a:cubicBezTo>
                    <a:pt x="2568" y="1410"/>
                    <a:pt x="2569" y="1410"/>
                    <a:pt x="2569" y="1410"/>
                  </a:cubicBezTo>
                  <a:cubicBezTo>
                    <a:pt x="2580" y="1406"/>
                    <a:pt x="2561" y="1309"/>
                    <a:pt x="2486" y="1182"/>
                  </a:cubicBezTo>
                  <a:cubicBezTo>
                    <a:pt x="2416" y="1053"/>
                    <a:pt x="2281" y="906"/>
                    <a:pt x="2121" y="792"/>
                  </a:cubicBezTo>
                  <a:cubicBezTo>
                    <a:pt x="1962" y="676"/>
                    <a:pt x="1786" y="590"/>
                    <a:pt x="1652" y="535"/>
                  </a:cubicBezTo>
                  <a:cubicBezTo>
                    <a:pt x="1517" y="479"/>
                    <a:pt x="1425" y="450"/>
                    <a:pt x="1425" y="450"/>
                  </a:cubicBezTo>
                  <a:lnTo>
                    <a:pt x="698" y="269"/>
                  </a:lnTo>
                  <a:cubicBezTo>
                    <a:pt x="519" y="219"/>
                    <a:pt x="347" y="157"/>
                    <a:pt x="221" y="98"/>
                  </a:cubicBezTo>
                  <a:cubicBezTo>
                    <a:pt x="110" y="46"/>
                    <a:pt x="34" y="0"/>
                    <a:pt x="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780;p55">
              <a:extLst>
                <a:ext uri="{FF2B5EF4-FFF2-40B4-BE49-F238E27FC236}">
                  <a16:creationId xmlns:a16="http://schemas.microsoft.com/office/drawing/2014/main" id="{A450BC65-2034-12CA-917C-642B34E06524}"/>
                </a:ext>
              </a:extLst>
            </p:cNvPr>
            <p:cNvSpPr/>
            <p:nvPr/>
          </p:nvSpPr>
          <p:spPr>
            <a:xfrm>
              <a:off x="1814275" y="3681225"/>
              <a:ext cx="53200" cy="36425"/>
            </a:xfrm>
            <a:custGeom>
              <a:avLst/>
              <a:gdLst/>
              <a:ahLst/>
              <a:cxnLst/>
              <a:rect l="l" t="t" r="r" b="b"/>
              <a:pathLst>
                <a:path w="2128" h="1457" extrusionOk="0">
                  <a:moveTo>
                    <a:pt x="2108" y="1"/>
                  </a:moveTo>
                  <a:cubicBezTo>
                    <a:pt x="2061" y="1"/>
                    <a:pt x="1784" y="138"/>
                    <a:pt x="1507" y="263"/>
                  </a:cubicBezTo>
                  <a:cubicBezTo>
                    <a:pt x="1357" y="329"/>
                    <a:pt x="1205" y="392"/>
                    <a:pt x="1091" y="433"/>
                  </a:cubicBezTo>
                  <a:cubicBezTo>
                    <a:pt x="976" y="473"/>
                    <a:pt x="900" y="496"/>
                    <a:pt x="900" y="496"/>
                  </a:cubicBezTo>
                  <a:cubicBezTo>
                    <a:pt x="900" y="496"/>
                    <a:pt x="826" y="521"/>
                    <a:pt x="705" y="571"/>
                  </a:cubicBezTo>
                  <a:cubicBezTo>
                    <a:pt x="584" y="616"/>
                    <a:pt x="422" y="720"/>
                    <a:pt x="315" y="855"/>
                  </a:cubicBezTo>
                  <a:cubicBezTo>
                    <a:pt x="203" y="990"/>
                    <a:pt x="126" y="1141"/>
                    <a:pt x="75" y="1255"/>
                  </a:cubicBezTo>
                  <a:cubicBezTo>
                    <a:pt x="25" y="1370"/>
                    <a:pt x="0" y="1450"/>
                    <a:pt x="11" y="1455"/>
                  </a:cubicBezTo>
                  <a:cubicBezTo>
                    <a:pt x="12" y="1456"/>
                    <a:pt x="13" y="1456"/>
                    <a:pt x="14" y="1456"/>
                  </a:cubicBezTo>
                  <a:cubicBezTo>
                    <a:pt x="47" y="1456"/>
                    <a:pt x="196" y="1163"/>
                    <a:pt x="412" y="947"/>
                  </a:cubicBezTo>
                  <a:cubicBezTo>
                    <a:pt x="523" y="837"/>
                    <a:pt x="655" y="768"/>
                    <a:pt x="766" y="734"/>
                  </a:cubicBezTo>
                  <a:cubicBezTo>
                    <a:pt x="884" y="700"/>
                    <a:pt x="960" y="675"/>
                    <a:pt x="960" y="675"/>
                  </a:cubicBezTo>
                  <a:cubicBezTo>
                    <a:pt x="960" y="675"/>
                    <a:pt x="1040" y="647"/>
                    <a:pt x="1156" y="594"/>
                  </a:cubicBezTo>
                  <a:cubicBezTo>
                    <a:pt x="1273" y="542"/>
                    <a:pt x="1422" y="467"/>
                    <a:pt x="1567" y="382"/>
                  </a:cubicBezTo>
                  <a:cubicBezTo>
                    <a:pt x="1855" y="215"/>
                    <a:pt x="2127" y="24"/>
                    <a:pt x="2115" y="3"/>
                  </a:cubicBezTo>
                  <a:cubicBezTo>
                    <a:pt x="2114" y="1"/>
                    <a:pt x="2112" y="1"/>
                    <a:pt x="21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781;p55">
              <a:extLst>
                <a:ext uri="{FF2B5EF4-FFF2-40B4-BE49-F238E27FC236}">
                  <a16:creationId xmlns:a16="http://schemas.microsoft.com/office/drawing/2014/main" id="{25AC9045-7647-1843-BBDE-8E59EC2C139C}"/>
                </a:ext>
              </a:extLst>
            </p:cNvPr>
            <p:cNvSpPr/>
            <p:nvPr/>
          </p:nvSpPr>
          <p:spPr>
            <a:xfrm>
              <a:off x="1645950" y="3682925"/>
              <a:ext cx="50550" cy="64925"/>
            </a:xfrm>
            <a:custGeom>
              <a:avLst/>
              <a:gdLst/>
              <a:ahLst/>
              <a:cxnLst/>
              <a:rect l="l" t="t" r="r" b="b"/>
              <a:pathLst>
                <a:path w="2022" h="2597" extrusionOk="0">
                  <a:moveTo>
                    <a:pt x="1591" y="0"/>
                  </a:moveTo>
                  <a:cubicBezTo>
                    <a:pt x="1152" y="0"/>
                    <a:pt x="724" y="513"/>
                    <a:pt x="523" y="842"/>
                  </a:cubicBezTo>
                  <a:cubicBezTo>
                    <a:pt x="249" y="1289"/>
                    <a:pt x="1" y="1986"/>
                    <a:pt x="169" y="2504"/>
                  </a:cubicBezTo>
                  <a:cubicBezTo>
                    <a:pt x="184" y="2553"/>
                    <a:pt x="235" y="2596"/>
                    <a:pt x="288" y="2596"/>
                  </a:cubicBezTo>
                  <a:cubicBezTo>
                    <a:pt x="307" y="2596"/>
                    <a:pt x="326" y="2591"/>
                    <a:pt x="344" y="2577"/>
                  </a:cubicBezTo>
                  <a:cubicBezTo>
                    <a:pt x="722" y="2293"/>
                    <a:pt x="861" y="1810"/>
                    <a:pt x="1124" y="1430"/>
                  </a:cubicBezTo>
                  <a:cubicBezTo>
                    <a:pt x="1257" y="1238"/>
                    <a:pt x="1394" y="1042"/>
                    <a:pt x="1567" y="884"/>
                  </a:cubicBezTo>
                  <a:cubicBezTo>
                    <a:pt x="1748" y="719"/>
                    <a:pt x="1919" y="622"/>
                    <a:pt x="1982" y="372"/>
                  </a:cubicBezTo>
                  <a:cubicBezTo>
                    <a:pt x="2022" y="219"/>
                    <a:pt x="1932" y="94"/>
                    <a:pt x="1794" y="40"/>
                  </a:cubicBezTo>
                  <a:cubicBezTo>
                    <a:pt x="1726" y="13"/>
                    <a:pt x="1659" y="0"/>
                    <a:pt x="1591"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782;p55">
              <a:extLst>
                <a:ext uri="{FF2B5EF4-FFF2-40B4-BE49-F238E27FC236}">
                  <a16:creationId xmlns:a16="http://schemas.microsoft.com/office/drawing/2014/main" id="{37B1A67B-5B11-C4E9-7965-A5466702EEA8}"/>
                </a:ext>
              </a:extLst>
            </p:cNvPr>
            <p:cNvSpPr/>
            <p:nvPr/>
          </p:nvSpPr>
          <p:spPr>
            <a:xfrm>
              <a:off x="1702375" y="3684250"/>
              <a:ext cx="10275" cy="7975"/>
            </a:xfrm>
            <a:custGeom>
              <a:avLst/>
              <a:gdLst/>
              <a:ahLst/>
              <a:cxnLst/>
              <a:rect l="l" t="t" r="r" b="b"/>
              <a:pathLst>
                <a:path w="411" h="319" extrusionOk="0">
                  <a:moveTo>
                    <a:pt x="205" y="0"/>
                  </a:moveTo>
                  <a:cubicBezTo>
                    <a:pt x="1" y="0"/>
                    <a:pt x="0" y="319"/>
                    <a:pt x="205" y="319"/>
                  </a:cubicBezTo>
                  <a:cubicBezTo>
                    <a:pt x="411" y="319"/>
                    <a:pt x="411" y="0"/>
                    <a:pt x="205"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783;p55">
              <a:extLst>
                <a:ext uri="{FF2B5EF4-FFF2-40B4-BE49-F238E27FC236}">
                  <a16:creationId xmlns:a16="http://schemas.microsoft.com/office/drawing/2014/main" id="{70015A83-2308-42CD-6C6F-48EE7D30824D}"/>
                </a:ext>
              </a:extLst>
            </p:cNvPr>
            <p:cNvSpPr/>
            <p:nvPr/>
          </p:nvSpPr>
          <p:spPr>
            <a:xfrm>
              <a:off x="1881050" y="3681175"/>
              <a:ext cx="62275" cy="43400"/>
            </a:xfrm>
            <a:custGeom>
              <a:avLst/>
              <a:gdLst/>
              <a:ahLst/>
              <a:cxnLst/>
              <a:rect l="l" t="t" r="r" b="b"/>
              <a:pathLst>
                <a:path w="2491" h="1736" extrusionOk="0">
                  <a:moveTo>
                    <a:pt x="293" y="1"/>
                  </a:moveTo>
                  <a:cubicBezTo>
                    <a:pt x="61" y="1"/>
                    <a:pt x="1" y="386"/>
                    <a:pt x="242" y="424"/>
                  </a:cubicBezTo>
                  <a:cubicBezTo>
                    <a:pt x="649" y="485"/>
                    <a:pt x="1025" y="643"/>
                    <a:pt x="1329" y="926"/>
                  </a:cubicBezTo>
                  <a:cubicBezTo>
                    <a:pt x="1590" y="1168"/>
                    <a:pt x="1715" y="1554"/>
                    <a:pt x="2048" y="1711"/>
                  </a:cubicBezTo>
                  <a:cubicBezTo>
                    <a:pt x="2083" y="1727"/>
                    <a:pt x="2119" y="1736"/>
                    <a:pt x="2154" y="1736"/>
                  </a:cubicBezTo>
                  <a:cubicBezTo>
                    <a:pt x="2242" y="1736"/>
                    <a:pt x="2323" y="1685"/>
                    <a:pt x="2352" y="1587"/>
                  </a:cubicBezTo>
                  <a:cubicBezTo>
                    <a:pt x="2490" y="1107"/>
                    <a:pt x="2036" y="714"/>
                    <a:pt x="1686" y="463"/>
                  </a:cubicBezTo>
                  <a:cubicBezTo>
                    <a:pt x="1277" y="170"/>
                    <a:pt x="800" y="17"/>
                    <a:pt x="300" y="1"/>
                  </a:cubicBezTo>
                  <a:cubicBezTo>
                    <a:pt x="298" y="1"/>
                    <a:pt x="295" y="1"/>
                    <a:pt x="293"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784;p55">
              <a:extLst>
                <a:ext uri="{FF2B5EF4-FFF2-40B4-BE49-F238E27FC236}">
                  <a16:creationId xmlns:a16="http://schemas.microsoft.com/office/drawing/2014/main" id="{53B28E23-CA4C-C9D4-E443-5EF1EA81B21F}"/>
                </a:ext>
              </a:extLst>
            </p:cNvPr>
            <p:cNvSpPr/>
            <p:nvPr/>
          </p:nvSpPr>
          <p:spPr>
            <a:xfrm>
              <a:off x="1939850" y="3731500"/>
              <a:ext cx="11175" cy="12125"/>
            </a:xfrm>
            <a:custGeom>
              <a:avLst/>
              <a:gdLst/>
              <a:ahLst/>
              <a:cxnLst/>
              <a:rect l="l" t="t" r="r" b="b"/>
              <a:pathLst>
                <a:path w="447" h="485" extrusionOk="0">
                  <a:moveTo>
                    <a:pt x="155" y="1"/>
                  </a:moveTo>
                  <a:cubicBezTo>
                    <a:pt x="76" y="1"/>
                    <a:pt x="0" y="86"/>
                    <a:pt x="17" y="175"/>
                  </a:cubicBezTo>
                  <a:cubicBezTo>
                    <a:pt x="45" y="314"/>
                    <a:pt x="101" y="468"/>
                    <a:pt x="261" y="484"/>
                  </a:cubicBezTo>
                  <a:cubicBezTo>
                    <a:pt x="264" y="485"/>
                    <a:pt x="266" y="485"/>
                    <a:pt x="269" y="485"/>
                  </a:cubicBezTo>
                  <a:cubicBezTo>
                    <a:pt x="307" y="485"/>
                    <a:pt x="344" y="457"/>
                    <a:pt x="363" y="426"/>
                  </a:cubicBezTo>
                  <a:cubicBezTo>
                    <a:pt x="446" y="288"/>
                    <a:pt x="331" y="142"/>
                    <a:pt x="242" y="43"/>
                  </a:cubicBezTo>
                  <a:cubicBezTo>
                    <a:pt x="216" y="13"/>
                    <a:pt x="185" y="1"/>
                    <a:pt x="155"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785;p55">
              <a:extLst>
                <a:ext uri="{FF2B5EF4-FFF2-40B4-BE49-F238E27FC236}">
                  <a16:creationId xmlns:a16="http://schemas.microsoft.com/office/drawing/2014/main" id="{55174ECE-720E-8F9C-E967-7F41581F84BC}"/>
                </a:ext>
              </a:extLst>
            </p:cNvPr>
            <p:cNvSpPr/>
            <p:nvPr/>
          </p:nvSpPr>
          <p:spPr>
            <a:xfrm>
              <a:off x="1731550" y="3742875"/>
              <a:ext cx="62525" cy="22575"/>
            </a:xfrm>
            <a:custGeom>
              <a:avLst/>
              <a:gdLst/>
              <a:ahLst/>
              <a:cxnLst/>
              <a:rect l="l" t="t" r="r" b="b"/>
              <a:pathLst>
                <a:path w="2501" h="903" extrusionOk="0">
                  <a:moveTo>
                    <a:pt x="10" y="0"/>
                  </a:moveTo>
                  <a:cubicBezTo>
                    <a:pt x="4" y="0"/>
                    <a:pt x="0" y="9"/>
                    <a:pt x="5" y="14"/>
                  </a:cubicBezTo>
                  <a:cubicBezTo>
                    <a:pt x="495" y="519"/>
                    <a:pt x="1129" y="903"/>
                    <a:pt x="1819" y="903"/>
                  </a:cubicBezTo>
                  <a:cubicBezTo>
                    <a:pt x="2008" y="903"/>
                    <a:pt x="2201" y="874"/>
                    <a:pt x="2396" y="811"/>
                  </a:cubicBezTo>
                  <a:cubicBezTo>
                    <a:pt x="2501" y="777"/>
                    <a:pt x="2477" y="632"/>
                    <a:pt x="2371" y="623"/>
                  </a:cubicBezTo>
                  <a:cubicBezTo>
                    <a:pt x="1550" y="558"/>
                    <a:pt x="716" y="483"/>
                    <a:pt x="14" y="2"/>
                  </a:cubicBezTo>
                  <a:cubicBezTo>
                    <a:pt x="13" y="1"/>
                    <a:pt x="11" y="0"/>
                    <a:pt x="1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786;p55">
              <a:extLst>
                <a:ext uri="{FF2B5EF4-FFF2-40B4-BE49-F238E27FC236}">
                  <a16:creationId xmlns:a16="http://schemas.microsoft.com/office/drawing/2014/main" id="{C3800538-03EF-555D-1729-4262C147D079}"/>
                </a:ext>
              </a:extLst>
            </p:cNvPr>
            <p:cNvSpPr/>
            <p:nvPr/>
          </p:nvSpPr>
          <p:spPr>
            <a:xfrm>
              <a:off x="1668700" y="3743150"/>
              <a:ext cx="16125" cy="45475"/>
            </a:xfrm>
            <a:custGeom>
              <a:avLst/>
              <a:gdLst/>
              <a:ahLst/>
              <a:cxnLst/>
              <a:rect l="l" t="t" r="r" b="b"/>
              <a:pathLst>
                <a:path w="645" h="1819" extrusionOk="0">
                  <a:moveTo>
                    <a:pt x="615" y="0"/>
                  </a:moveTo>
                  <a:cubicBezTo>
                    <a:pt x="583" y="0"/>
                    <a:pt x="441" y="189"/>
                    <a:pt x="326" y="396"/>
                  </a:cubicBezTo>
                  <a:cubicBezTo>
                    <a:pt x="206" y="614"/>
                    <a:pt x="119" y="848"/>
                    <a:pt x="119" y="848"/>
                  </a:cubicBezTo>
                  <a:cubicBezTo>
                    <a:pt x="119" y="848"/>
                    <a:pt x="54" y="1089"/>
                    <a:pt x="26" y="1335"/>
                  </a:cubicBezTo>
                  <a:cubicBezTo>
                    <a:pt x="1" y="1547"/>
                    <a:pt x="5" y="1756"/>
                    <a:pt x="23" y="1814"/>
                  </a:cubicBezTo>
                  <a:cubicBezTo>
                    <a:pt x="32" y="1815"/>
                    <a:pt x="38" y="1816"/>
                    <a:pt x="46" y="1819"/>
                  </a:cubicBezTo>
                  <a:cubicBezTo>
                    <a:pt x="74" y="1770"/>
                    <a:pt x="114" y="1563"/>
                    <a:pt x="170" y="1363"/>
                  </a:cubicBezTo>
                  <a:cubicBezTo>
                    <a:pt x="233" y="1133"/>
                    <a:pt x="316" y="912"/>
                    <a:pt x="316" y="912"/>
                  </a:cubicBezTo>
                  <a:cubicBezTo>
                    <a:pt x="316" y="912"/>
                    <a:pt x="377" y="683"/>
                    <a:pt x="459" y="459"/>
                  </a:cubicBezTo>
                  <a:cubicBezTo>
                    <a:pt x="540" y="233"/>
                    <a:pt x="644" y="15"/>
                    <a:pt x="619" y="1"/>
                  </a:cubicBezTo>
                  <a:cubicBezTo>
                    <a:pt x="618" y="0"/>
                    <a:pt x="616" y="0"/>
                    <a:pt x="61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787;p55">
              <a:extLst>
                <a:ext uri="{FF2B5EF4-FFF2-40B4-BE49-F238E27FC236}">
                  <a16:creationId xmlns:a16="http://schemas.microsoft.com/office/drawing/2014/main" id="{294EFE4C-03CF-9D56-8E41-558A67A9039C}"/>
                </a:ext>
              </a:extLst>
            </p:cNvPr>
            <p:cNvSpPr/>
            <p:nvPr/>
          </p:nvSpPr>
          <p:spPr>
            <a:xfrm>
              <a:off x="1903800" y="3745525"/>
              <a:ext cx="19550" cy="40700"/>
            </a:xfrm>
            <a:custGeom>
              <a:avLst/>
              <a:gdLst/>
              <a:ahLst/>
              <a:cxnLst/>
              <a:rect l="l" t="t" r="r" b="b"/>
              <a:pathLst>
                <a:path w="782" h="1628" extrusionOk="0">
                  <a:moveTo>
                    <a:pt x="28" y="1"/>
                  </a:moveTo>
                  <a:cubicBezTo>
                    <a:pt x="26" y="1"/>
                    <a:pt x="25" y="1"/>
                    <a:pt x="24" y="2"/>
                  </a:cubicBezTo>
                  <a:cubicBezTo>
                    <a:pt x="0" y="20"/>
                    <a:pt x="143" y="234"/>
                    <a:pt x="253" y="463"/>
                  </a:cubicBezTo>
                  <a:cubicBezTo>
                    <a:pt x="365" y="691"/>
                    <a:pt x="443" y="930"/>
                    <a:pt x="443" y="930"/>
                  </a:cubicBezTo>
                  <a:cubicBezTo>
                    <a:pt x="443" y="930"/>
                    <a:pt x="546" y="1159"/>
                    <a:pt x="616" y="1403"/>
                  </a:cubicBezTo>
                  <a:cubicBezTo>
                    <a:pt x="639" y="1480"/>
                    <a:pt x="659" y="1558"/>
                    <a:pt x="676" y="1628"/>
                  </a:cubicBezTo>
                  <a:cubicBezTo>
                    <a:pt x="711" y="1619"/>
                    <a:pt x="746" y="1612"/>
                    <a:pt x="781" y="1603"/>
                  </a:cubicBezTo>
                  <a:cubicBezTo>
                    <a:pt x="778" y="1532"/>
                    <a:pt x="772" y="1453"/>
                    <a:pt x="760" y="1372"/>
                  </a:cubicBezTo>
                  <a:cubicBezTo>
                    <a:pt x="723" y="1110"/>
                    <a:pt x="636" y="856"/>
                    <a:pt x="636" y="856"/>
                  </a:cubicBezTo>
                  <a:cubicBezTo>
                    <a:pt x="636" y="856"/>
                    <a:pt x="530" y="609"/>
                    <a:pt x="381" y="391"/>
                  </a:cubicBezTo>
                  <a:cubicBezTo>
                    <a:pt x="240" y="180"/>
                    <a:pt x="63" y="1"/>
                    <a:pt x="2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788;p55">
              <a:extLst>
                <a:ext uri="{FF2B5EF4-FFF2-40B4-BE49-F238E27FC236}">
                  <a16:creationId xmlns:a16="http://schemas.microsoft.com/office/drawing/2014/main" id="{0A35CB3F-823C-5109-079F-54B1C0924714}"/>
                </a:ext>
              </a:extLst>
            </p:cNvPr>
            <p:cNvSpPr/>
            <p:nvPr/>
          </p:nvSpPr>
          <p:spPr>
            <a:xfrm>
              <a:off x="1573300" y="3429100"/>
              <a:ext cx="98550" cy="89200"/>
            </a:xfrm>
            <a:custGeom>
              <a:avLst/>
              <a:gdLst/>
              <a:ahLst/>
              <a:cxnLst/>
              <a:rect l="l" t="t" r="r" b="b"/>
              <a:pathLst>
                <a:path w="3942" h="3568" extrusionOk="0">
                  <a:moveTo>
                    <a:pt x="1749" y="0"/>
                  </a:moveTo>
                  <a:cubicBezTo>
                    <a:pt x="1619" y="0"/>
                    <a:pt x="1473" y="28"/>
                    <a:pt x="1317" y="103"/>
                  </a:cubicBezTo>
                  <a:cubicBezTo>
                    <a:pt x="579" y="455"/>
                    <a:pt x="0" y="2294"/>
                    <a:pt x="2154" y="3388"/>
                  </a:cubicBezTo>
                  <a:cubicBezTo>
                    <a:pt x="2398" y="3512"/>
                    <a:pt x="2592" y="3567"/>
                    <a:pt x="2745" y="3567"/>
                  </a:cubicBezTo>
                  <a:cubicBezTo>
                    <a:pt x="3942" y="3567"/>
                    <a:pt x="2603" y="209"/>
                    <a:pt x="2350" y="209"/>
                  </a:cubicBezTo>
                  <a:cubicBezTo>
                    <a:pt x="2348" y="209"/>
                    <a:pt x="2347" y="209"/>
                    <a:pt x="2346" y="209"/>
                  </a:cubicBezTo>
                  <a:cubicBezTo>
                    <a:pt x="2346" y="209"/>
                    <a:pt x="2108" y="0"/>
                    <a:pt x="1749"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789;p55">
              <a:extLst>
                <a:ext uri="{FF2B5EF4-FFF2-40B4-BE49-F238E27FC236}">
                  <a16:creationId xmlns:a16="http://schemas.microsoft.com/office/drawing/2014/main" id="{98593158-C05A-9DCA-DD9C-94B79296D9F0}"/>
                </a:ext>
              </a:extLst>
            </p:cNvPr>
            <p:cNvSpPr/>
            <p:nvPr/>
          </p:nvSpPr>
          <p:spPr>
            <a:xfrm>
              <a:off x="1573300" y="3424625"/>
              <a:ext cx="107750" cy="116600"/>
            </a:xfrm>
            <a:custGeom>
              <a:avLst/>
              <a:gdLst/>
              <a:ahLst/>
              <a:cxnLst/>
              <a:rect l="l" t="t" r="r" b="b"/>
              <a:pathLst>
                <a:path w="4310" h="4664" extrusionOk="0">
                  <a:moveTo>
                    <a:pt x="2346" y="388"/>
                  </a:moveTo>
                  <a:cubicBezTo>
                    <a:pt x="2346" y="388"/>
                    <a:pt x="1903" y="0"/>
                    <a:pt x="1317" y="282"/>
                  </a:cubicBezTo>
                  <a:cubicBezTo>
                    <a:pt x="579" y="634"/>
                    <a:pt x="0" y="2473"/>
                    <a:pt x="2154" y="3567"/>
                  </a:cubicBezTo>
                  <a:cubicBezTo>
                    <a:pt x="4310" y="4664"/>
                    <a:pt x="2622" y="354"/>
                    <a:pt x="2346" y="388"/>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790;p55">
              <a:extLst>
                <a:ext uri="{FF2B5EF4-FFF2-40B4-BE49-F238E27FC236}">
                  <a16:creationId xmlns:a16="http://schemas.microsoft.com/office/drawing/2014/main" id="{5037DF51-302F-AC58-5FD2-85FF23E089C3}"/>
                </a:ext>
              </a:extLst>
            </p:cNvPr>
            <p:cNvSpPr/>
            <p:nvPr/>
          </p:nvSpPr>
          <p:spPr>
            <a:xfrm>
              <a:off x="1584975" y="3429900"/>
              <a:ext cx="96075" cy="111325"/>
            </a:xfrm>
            <a:custGeom>
              <a:avLst/>
              <a:gdLst/>
              <a:ahLst/>
              <a:cxnLst/>
              <a:rect l="l" t="t" r="r" b="b"/>
              <a:pathLst>
                <a:path w="3843" h="4453" extrusionOk="0">
                  <a:moveTo>
                    <a:pt x="1879" y="177"/>
                  </a:moveTo>
                  <a:cubicBezTo>
                    <a:pt x="1879" y="177"/>
                    <a:pt x="1743" y="58"/>
                    <a:pt x="1523" y="0"/>
                  </a:cubicBezTo>
                  <a:cubicBezTo>
                    <a:pt x="1645" y="488"/>
                    <a:pt x="1540" y="1761"/>
                    <a:pt x="791" y="1540"/>
                  </a:cubicBezTo>
                  <a:cubicBezTo>
                    <a:pt x="310" y="1399"/>
                    <a:pt x="275" y="991"/>
                    <a:pt x="331" y="652"/>
                  </a:cubicBezTo>
                  <a:cubicBezTo>
                    <a:pt x="1" y="1378"/>
                    <a:pt x="126" y="2563"/>
                    <a:pt x="1687" y="3359"/>
                  </a:cubicBezTo>
                  <a:cubicBezTo>
                    <a:pt x="3843" y="4453"/>
                    <a:pt x="2155" y="143"/>
                    <a:pt x="1879" y="17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791;p55">
              <a:extLst>
                <a:ext uri="{FF2B5EF4-FFF2-40B4-BE49-F238E27FC236}">
                  <a16:creationId xmlns:a16="http://schemas.microsoft.com/office/drawing/2014/main" id="{108C5D1A-9618-A349-BCD6-90BEDDC3FAC1}"/>
                </a:ext>
              </a:extLst>
            </p:cNvPr>
            <p:cNvSpPr/>
            <p:nvPr/>
          </p:nvSpPr>
          <p:spPr>
            <a:xfrm>
              <a:off x="1602400" y="3435400"/>
              <a:ext cx="14025" cy="9175"/>
            </a:xfrm>
            <a:custGeom>
              <a:avLst/>
              <a:gdLst/>
              <a:ahLst/>
              <a:cxnLst/>
              <a:rect l="l" t="t" r="r" b="b"/>
              <a:pathLst>
                <a:path w="561" h="367" extrusionOk="0">
                  <a:moveTo>
                    <a:pt x="412" y="1"/>
                  </a:moveTo>
                  <a:cubicBezTo>
                    <a:pt x="354" y="1"/>
                    <a:pt x="282" y="21"/>
                    <a:pt x="212" y="60"/>
                  </a:cubicBezTo>
                  <a:cubicBezTo>
                    <a:pt x="78" y="135"/>
                    <a:pt x="1" y="251"/>
                    <a:pt x="40" y="318"/>
                  </a:cubicBezTo>
                  <a:cubicBezTo>
                    <a:pt x="58" y="351"/>
                    <a:pt x="97" y="367"/>
                    <a:pt x="149" y="367"/>
                  </a:cubicBezTo>
                  <a:cubicBezTo>
                    <a:pt x="207" y="367"/>
                    <a:pt x="279" y="346"/>
                    <a:pt x="350" y="307"/>
                  </a:cubicBezTo>
                  <a:cubicBezTo>
                    <a:pt x="483" y="232"/>
                    <a:pt x="560" y="117"/>
                    <a:pt x="522" y="49"/>
                  </a:cubicBezTo>
                  <a:cubicBezTo>
                    <a:pt x="504" y="17"/>
                    <a:pt x="463" y="1"/>
                    <a:pt x="41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792;p55">
              <a:extLst>
                <a:ext uri="{FF2B5EF4-FFF2-40B4-BE49-F238E27FC236}">
                  <a16:creationId xmlns:a16="http://schemas.microsoft.com/office/drawing/2014/main" id="{D99BF683-8A1F-CBB1-E6BE-959ABF7CD1F4}"/>
                </a:ext>
              </a:extLst>
            </p:cNvPr>
            <p:cNvSpPr/>
            <p:nvPr/>
          </p:nvSpPr>
          <p:spPr>
            <a:xfrm>
              <a:off x="1605700" y="3452250"/>
              <a:ext cx="32750" cy="43600"/>
            </a:xfrm>
            <a:custGeom>
              <a:avLst/>
              <a:gdLst/>
              <a:ahLst/>
              <a:cxnLst/>
              <a:rect l="l" t="t" r="r" b="b"/>
              <a:pathLst>
                <a:path w="1310" h="1744" extrusionOk="0">
                  <a:moveTo>
                    <a:pt x="294" y="1"/>
                  </a:moveTo>
                  <a:cubicBezTo>
                    <a:pt x="268" y="1"/>
                    <a:pt x="242" y="3"/>
                    <a:pt x="218" y="7"/>
                  </a:cubicBezTo>
                  <a:cubicBezTo>
                    <a:pt x="74" y="29"/>
                    <a:pt x="1" y="99"/>
                    <a:pt x="9" y="109"/>
                  </a:cubicBezTo>
                  <a:cubicBezTo>
                    <a:pt x="10" y="110"/>
                    <a:pt x="12" y="111"/>
                    <a:pt x="15" y="111"/>
                  </a:cubicBezTo>
                  <a:cubicBezTo>
                    <a:pt x="36" y="111"/>
                    <a:pt x="103" y="85"/>
                    <a:pt x="200" y="85"/>
                  </a:cubicBezTo>
                  <a:cubicBezTo>
                    <a:pt x="208" y="85"/>
                    <a:pt x="216" y="85"/>
                    <a:pt x="223" y="85"/>
                  </a:cubicBezTo>
                  <a:cubicBezTo>
                    <a:pt x="348" y="87"/>
                    <a:pt x="508" y="147"/>
                    <a:pt x="633" y="256"/>
                  </a:cubicBezTo>
                  <a:cubicBezTo>
                    <a:pt x="760" y="362"/>
                    <a:pt x="848" y="506"/>
                    <a:pt x="904" y="619"/>
                  </a:cubicBezTo>
                  <a:cubicBezTo>
                    <a:pt x="960" y="734"/>
                    <a:pt x="991" y="815"/>
                    <a:pt x="991" y="815"/>
                  </a:cubicBezTo>
                  <a:cubicBezTo>
                    <a:pt x="991" y="815"/>
                    <a:pt x="993" y="821"/>
                    <a:pt x="1003" y="843"/>
                  </a:cubicBezTo>
                  <a:cubicBezTo>
                    <a:pt x="1003" y="843"/>
                    <a:pt x="1006" y="843"/>
                    <a:pt x="1007" y="846"/>
                  </a:cubicBezTo>
                  <a:cubicBezTo>
                    <a:pt x="1008" y="847"/>
                    <a:pt x="1009" y="848"/>
                    <a:pt x="1007" y="852"/>
                  </a:cubicBezTo>
                  <a:cubicBezTo>
                    <a:pt x="1007" y="851"/>
                    <a:pt x="1008" y="851"/>
                    <a:pt x="1008" y="851"/>
                  </a:cubicBezTo>
                  <a:cubicBezTo>
                    <a:pt x="1011" y="851"/>
                    <a:pt x="970" y="859"/>
                    <a:pt x="944" y="867"/>
                  </a:cubicBezTo>
                  <a:cubicBezTo>
                    <a:pt x="912" y="877"/>
                    <a:pt x="879" y="890"/>
                    <a:pt x="846" y="910"/>
                  </a:cubicBezTo>
                  <a:cubicBezTo>
                    <a:pt x="709" y="980"/>
                    <a:pt x="599" y="1180"/>
                    <a:pt x="671" y="1357"/>
                  </a:cubicBezTo>
                  <a:cubicBezTo>
                    <a:pt x="705" y="1441"/>
                    <a:pt x="767" y="1494"/>
                    <a:pt x="816" y="1537"/>
                  </a:cubicBezTo>
                  <a:cubicBezTo>
                    <a:pt x="867" y="1577"/>
                    <a:pt x="912" y="1617"/>
                    <a:pt x="952" y="1650"/>
                  </a:cubicBezTo>
                  <a:cubicBezTo>
                    <a:pt x="1024" y="1707"/>
                    <a:pt x="1076" y="1744"/>
                    <a:pt x="1092" y="1744"/>
                  </a:cubicBezTo>
                  <a:cubicBezTo>
                    <a:pt x="1094" y="1744"/>
                    <a:pt x="1095" y="1743"/>
                    <a:pt x="1096" y="1742"/>
                  </a:cubicBezTo>
                  <a:cubicBezTo>
                    <a:pt x="1104" y="1734"/>
                    <a:pt x="1065" y="1678"/>
                    <a:pt x="1000" y="1603"/>
                  </a:cubicBezTo>
                  <a:cubicBezTo>
                    <a:pt x="943" y="1523"/>
                    <a:pt x="821" y="1418"/>
                    <a:pt x="790" y="1316"/>
                  </a:cubicBezTo>
                  <a:cubicBezTo>
                    <a:pt x="763" y="1213"/>
                    <a:pt x="841" y="1098"/>
                    <a:pt x="926" y="1066"/>
                  </a:cubicBezTo>
                  <a:cubicBezTo>
                    <a:pt x="947" y="1055"/>
                    <a:pt x="968" y="1049"/>
                    <a:pt x="990" y="1044"/>
                  </a:cubicBezTo>
                  <a:cubicBezTo>
                    <a:pt x="1013" y="1040"/>
                    <a:pt x="1017" y="1038"/>
                    <a:pt x="1075" y="1037"/>
                  </a:cubicBezTo>
                  <a:cubicBezTo>
                    <a:pt x="1166" y="1041"/>
                    <a:pt x="1262" y="1059"/>
                    <a:pt x="1309" y="1065"/>
                  </a:cubicBezTo>
                  <a:cubicBezTo>
                    <a:pt x="1195" y="779"/>
                    <a:pt x="1177" y="734"/>
                    <a:pt x="1177" y="734"/>
                  </a:cubicBezTo>
                  <a:cubicBezTo>
                    <a:pt x="1177" y="734"/>
                    <a:pt x="1140" y="650"/>
                    <a:pt x="1067" y="530"/>
                  </a:cubicBezTo>
                  <a:cubicBezTo>
                    <a:pt x="997" y="409"/>
                    <a:pt x="880" y="250"/>
                    <a:pt x="719" y="142"/>
                  </a:cubicBezTo>
                  <a:cubicBezTo>
                    <a:pt x="588" y="49"/>
                    <a:pt x="427" y="1"/>
                    <a:pt x="29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793;p55">
              <a:extLst>
                <a:ext uri="{FF2B5EF4-FFF2-40B4-BE49-F238E27FC236}">
                  <a16:creationId xmlns:a16="http://schemas.microsoft.com/office/drawing/2014/main" id="{E30AA45D-AC09-9C78-E40B-EFA3076D34F2}"/>
                </a:ext>
              </a:extLst>
            </p:cNvPr>
            <p:cNvSpPr/>
            <p:nvPr/>
          </p:nvSpPr>
          <p:spPr>
            <a:xfrm>
              <a:off x="1904600" y="3429550"/>
              <a:ext cx="98650" cy="89150"/>
            </a:xfrm>
            <a:custGeom>
              <a:avLst/>
              <a:gdLst/>
              <a:ahLst/>
              <a:cxnLst/>
              <a:rect l="l" t="t" r="r" b="b"/>
              <a:pathLst>
                <a:path w="3946" h="3566" extrusionOk="0">
                  <a:moveTo>
                    <a:pt x="2202" y="1"/>
                  </a:moveTo>
                  <a:cubicBezTo>
                    <a:pt x="1844" y="1"/>
                    <a:pt x="1606" y="208"/>
                    <a:pt x="1606" y="208"/>
                  </a:cubicBezTo>
                  <a:cubicBezTo>
                    <a:pt x="1605" y="208"/>
                    <a:pt x="1604" y="208"/>
                    <a:pt x="1603" y="208"/>
                  </a:cubicBezTo>
                  <a:cubicBezTo>
                    <a:pt x="1349" y="208"/>
                    <a:pt x="1" y="3566"/>
                    <a:pt x="1200" y="3566"/>
                  </a:cubicBezTo>
                  <a:cubicBezTo>
                    <a:pt x="1353" y="3566"/>
                    <a:pt x="1546" y="3512"/>
                    <a:pt x="1788" y="3390"/>
                  </a:cubicBezTo>
                  <a:cubicBezTo>
                    <a:pt x="3946" y="2301"/>
                    <a:pt x="3371" y="459"/>
                    <a:pt x="2635" y="104"/>
                  </a:cubicBezTo>
                  <a:cubicBezTo>
                    <a:pt x="2479" y="28"/>
                    <a:pt x="2332" y="1"/>
                    <a:pt x="2202"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794;p55">
              <a:extLst>
                <a:ext uri="{FF2B5EF4-FFF2-40B4-BE49-F238E27FC236}">
                  <a16:creationId xmlns:a16="http://schemas.microsoft.com/office/drawing/2014/main" id="{67D11DDB-28F1-C9DD-993E-B81CBFBCCE97}"/>
                </a:ext>
              </a:extLst>
            </p:cNvPr>
            <p:cNvSpPr/>
            <p:nvPr/>
          </p:nvSpPr>
          <p:spPr>
            <a:xfrm>
              <a:off x="1895375" y="3425075"/>
              <a:ext cx="107875" cy="116425"/>
            </a:xfrm>
            <a:custGeom>
              <a:avLst/>
              <a:gdLst/>
              <a:ahLst/>
              <a:cxnLst/>
              <a:rect l="l" t="t" r="r" b="b"/>
              <a:pathLst>
                <a:path w="4315" h="4657" extrusionOk="0">
                  <a:moveTo>
                    <a:pt x="1975" y="387"/>
                  </a:moveTo>
                  <a:cubicBezTo>
                    <a:pt x="1975" y="387"/>
                    <a:pt x="2419" y="0"/>
                    <a:pt x="3004" y="283"/>
                  </a:cubicBezTo>
                  <a:cubicBezTo>
                    <a:pt x="3740" y="638"/>
                    <a:pt x="4315" y="2480"/>
                    <a:pt x="2157" y="3569"/>
                  </a:cubicBezTo>
                  <a:cubicBezTo>
                    <a:pt x="1" y="4657"/>
                    <a:pt x="1699" y="352"/>
                    <a:pt x="1975" y="38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795;p55">
              <a:extLst>
                <a:ext uri="{FF2B5EF4-FFF2-40B4-BE49-F238E27FC236}">
                  <a16:creationId xmlns:a16="http://schemas.microsoft.com/office/drawing/2014/main" id="{0957A780-147C-0798-1660-EA419E7E402C}"/>
                </a:ext>
              </a:extLst>
            </p:cNvPr>
            <p:cNvSpPr/>
            <p:nvPr/>
          </p:nvSpPr>
          <p:spPr>
            <a:xfrm>
              <a:off x="1904600" y="3430350"/>
              <a:ext cx="87050" cy="88350"/>
            </a:xfrm>
            <a:custGeom>
              <a:avLst/>
              <a:gdLst/>
              <a:ahLst/>
              <a:cxnLst/>
              <a:rect l="l" t="t" r="r" b="b"/>
              <a:pathLst>
                <a:path w="3482" h="3534" extrusionOk="0">
                  <a:moveTo>
                    <a:pt x="1963" y="0"/>
                  </a:moveTo>
                  <a:cubicBezTo>
                    <a:pt x="1741" y="59"/>
                    <a:pt x="1606" y="176"/>
                    <a:pt x="1606" y="176"/>
                  </a:cubicBezTo>
                  <a:cubicBezTo>
                    <a:pt x="1605" y="176"/>
                    <a:pt x="1604" y="176"/>
                    <a:pt x="1603" y="176"/>
                  </a:cubicBezTo>
                  <a:cubicBezTo>
                    <a:pt x="1349" y="176"/>
                    <a:pt x="1" y="3533"/>
                    <a:pt x="1200" y="3533"/>
                  </a:cubicBezTo>
                  <a:cubicBezTo>
                    <a:pt x="1352" y="3533"/>
                    <a:pt x="1546" y="3479"/>
                    <a:pt x="1788" y="3357"/>
                  </a:cubicBezTo>
                  <a:cubicBezTo>
                    <a:pt x="3353" y="2567"/>
                    <a:pt x="3481" y="1381"/>
                    <a:pt x="3152" y="655"/>
                  </a:cubicBezTo>
                  <a:lnTo>
                    <a:pt x="3152" y="655"/>
                  </a:lnTo>
                  <a:cubicBezTo>
                    <a:pt x="3211" y="993"/>
                    <a:pt x="3172" y="1401"/>
                    <a:pt x="2691" y="1541"/>
                  </a:cubicBezTo>
                  <a:cubicBezTo>
                    <a:pt x="2632" y="1558"/>
                    <a:pt x="2578" y="1566"/>
                    <a:pt x="2527" y="1566"/>
                  </a:cubicBezTo>
                  <a:cubicBezTo>
                    <a:pt x="1927" y="1566"/>
                    <a:pt x="1850" y="448"/>
                    <a:pt x="1963" y="0"/>
                  </a:cubicBezTo>
                  <a:close/>
                </a:path>
              </a:pathLst>
            </a:custGeom>
            <a:solidFill>
              <a:srgbClr val="ECD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796;p55">
              <a:extLst>
                <a:ext uri="{FF2B5EF4-FFF2-40B4-BE49-F238E27FC236}">
                  <a16:creationId xmlns:a16="http://schemas.microsoft.com/office/drawing/2014/main" id="{342A4D0D-D2D9-77B2-F5C8-155E61117315}"/>
                </a:ext>
              </a:extLst>
            </p:cNvPr>
            <p:cNvSpPr/>
            <p:nvPr/>
          </p:nvSpPr>
          <p:spPr>
            <a:xfrm>
              <a:off x="1960275" y="3435850"/>
              <a:ext cx="14000" cy="9225"/>
            </a:xfrm>
            <a:custGeom>
              <a:avLst/>
              <a:gdLst/>
              <a:ahLst/>
              <a:cxnLst/>
              <a:rect l="l" t="t" r="r" b="b"/>
              <a:pathLst>
                <a:path w="560" h="369" extrusionOk="0">
                  <a:moveTo>
                    <a:pt x="147" y="1"/>
                  </a:moveTo>
                  <a:cubicBezTo>
                    <a:pt x="97" y="1"/>
                    <a:pt x="57" y="16"/>
                    <a:pt x="40" y="48"/>
                  </a:cubicBezTo>
                  <a:cubicBezTo>
                    <a:pt x="0" y="116"/>
                    <a:pt x="78" y="232"/>
                    <a:pt x="211" y="308"/>
                  </a:cubicBezTo>
                  <a:cubicBezTo>
                    <a:pt x="282" y="348"/>
                    <a:pt x="354" y="368"/>
                    <a:pt x="412" y="368"/>
                  </a:cubicBezTo>
                  <a:cubicBezTo>
                    <a:pt x="463" y="368"/>
                    <a:pt x="503" y="353"/>
                    <a:pt x="521" y="321"/>
                  </a:cubicBezTo>
                  <a:cubicBezTo>
                    <a:pt x="560" y="253"/>
                    <a:pt x="483" y="137"/>
                    <a:pt x="350" y="62"/>
                  </a:cubicBezTo>
                  <a:cubicBezTo>
                    <a:pt x="278" y="22"/>
                    <a:pt x="205" y="1"/>
                    <a:pt x="147"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797;p55">
              <a:extLst>
                <a:ext uri="{FF2B5EF4-FFF2-40B4-BE49-F238E27FC236}">
                  <a16:creationId xmlns:a16="http://schemas.microsoft.com/office/drawing/2014/main" id="{56127BD9-B037-451F-7BE1-8B9B94D82141}"/>
                </a:ext>
              </a:extLst>
            </p:cNvPr>
            <p:cNvSpPr/>
            <p:nvPr/>
          </p:nvSpPr>
          <p:spPr>
            <a:xfrm>
              <a:off x="1938150" y="3452575"/>
              <a:ext cx="32850" cy="43675"/>
            </a:xfrm>
            <a:custGeom>
              <a:avLst/>
              <a:gdLst/>
              <a:ahLst/>
              <a:cxnLst/>
              <a:rect l="l" t="t" r="r" b="b"/>
              <a:pathLst>
                <a:path w="1314" h="1747" extrusionOk="0">
                  <a:moveTo>
                    <a:pt x="1015" y="1"/>
                  </a:moveTo>
                  <a:cubicBezTo>
                    <a:pt x="883" y="1"/>
                    <a:pt x="724" y="49"/>
                    <a:pt x="594" y="141"/>
                  </a:cubicBezTo>
                  <a:cubicBezTo>
                    <a:pt x="432" y="248"/>
                    <a:pt x="315" y="408"/>
                    <a:pt x="244" y="526"/>
                  </a:cubicBezTo>
                  <a:cubicBezTo>
                    <a:pt x="171" y="648"/>
                    <a:pt x="134" y="732"/>
                    <a:pt x="134" y="732"/>
                  </a:cubicBezTo>
                  <a:cubicBezTo>
                    <a:pt x="134" y="732"/>
                    <a:pt x="116" y="777"/>
                    <a:pt x="1" y="1062"/>
                  </a:cubicBezTo>
                  <a:cubicBezTo>
                    <a:pt x="48" y="1057"/>
                    <a:pt x="144" y="1038"/>
                    <a:pt x="235" y="1035"/>
                  </a:cubicBezTo>
                  <a:cubicBezTo>
                    <a:pt x="293" y="1036"/>
                    <a:pt x="297" y="1038"/>
                    <a:pt x="320" y="1042"/>
                  </a:cubicBezTo>
                  <a:cubicBezTo>
                    <a:pt x="342" y="1046"/>
                    <a:pt x="363" y="1053"/>
                    <a:pt x="384" y="1063"/>
                  </a:cubicBezTo>
                  <a:cubicBezTo>
                    <a:pt x="469" y="1095"/>
                    <a:pt x="547" y="1211"/>
                    <a:pt x="520" y="1315"/>
                  </a:cubicBezTo>
                  <a:cubicBezTo>
                    <a:pt x="489" y="1418"/>
                    <a:pt x="366" y="1521"/>
                    <a:pt x="309" y="1601"/>
                  </a:cubicBezTo>
                  <a:cubicBezTo>
                    <a:pt x="243" y="1681"/>
                    <a:pt x="203" y="1737"/>
                    <a:pt x="213" y="1745"/>
                  </a:cubicBezTo>
                  <a:cubicBezTo>
                    <a:pt x="214" y="1746"/>
                    <a:pt x="215" y="1747"/>
                    <a:pt x="217" y="1747"/>
                  </a:cubicBezTo>
                  <a:cubicBezTo>
                    <a:pt x="233" y="1747"/>
                    <a:pt x="285" y="1710"/>
                    <a:pt x="357" y="1653"/>
                  </a:cubicBezTo>
                  <a:cubicBezTo>
                    <a:pt x="397" y="1618"/>
                    <a:pt x="442" y="1582"/>
                    <a:pt x="493" y="1539"/>
                  </a:cubicBezTo>
                  <a:cubicBezTo>
                    <a:pt x="542" y="1496"/>
                    <a:pt x="603" y="1445"/>
                    <a:pt x="639" y="1360"/>
                  </a:cubicBezTo>
                  <a:cubicBezTo>
                    <a:pt x="711" y="1183"/>
                    <a:pt x="602" y="983"/>
                    <a:pt x="466" y="912"/>
                  </a:cubicBezTo>
                  <a:cubicBezTo>
                    <a:pt x="432" y="892"/>
                    <a:pt x="399" y="878"/>
                    <a:pt x="368" y="868"/>
                  </a:cubicBezTo>
                  <a:cubicBezTo>
                    <a:pt x="341" y="859"/>
                    <a:pt x="296" y="850"/>
                    <a:pt x="307" y="850"/>
                  </a:cubicBezTo>
                  <a:cubicBezTo>
                    <a:pt x="303" y="848"/>
                    <a:pt x="304" y="847"/>
                    <a:pt x="307" y="845"/>
                  </a:cubicBezTo>
                  <a:cubicBezTo>
                    <a:pt x="308" y="843"/>
                    <a:pt x="309" y="843"/>
                    <a:pt x="309" y="843"/>
                  </a:cubicBezTo>
                  <a:cubicBezTo>
                    <a:pt x="319" y="819"/>
                    <a:pt x="323" y="815"/>
                    <a:pt x="323" y="815"/>
                  </a:cubicBezTo>
                  <a:cubicBezTo>
                    <a:pt x="323" y="815"/>
                    <a:pt x="352" y="733"/>
                    <a:pt x="409" y="619"/>
                  </a:cubicBezTo>
                  <a:cubicBezTo>
                    <a:pt x="466" y="505"/>
                    <a:pt x="554" y="362"/>
                    <a:pt x="681" y="257"/>
                  </a:cubicBezTo>
                  <a:cubicBezTo>
                    <a:pt x="805" y="147"/>
                    <a:pt x="965" y="88"/>
                    <a:pt x="1091" y="87"/>
                  </a:cubicBezTo>
                  <a:cubicBezTo>
                    <a:pt x="1098" y="87"/>
                    <a:pt x="1106" y="87"/>
                    <a:pt x="1113" y="87"/>
                  </a:cubicBezTo>
                  <a:cubicBezTo>
                    <a:pt x="1208" y="87"/>
                    <a:pt x="1275" y="113"/>
                    <a:pt x="1298" y="113"/>
                  </a:cubicBezTo>
                  <a:cubicBezTo>
                    <a:pt x="1302" y="113"/>
                    <a:pt x="1304" y="112"/>
                    <a:pt x="1305" y="110"/>
                  </a:cubicBezTo>
                  <a:cubicBezTo>
                    <a:pt x="1313" y="100"/>
                    <a:pt x="1241" y="30"/>
                    <a:pt x="1096" y="7"/>
                  </a:cubicBezTo>
                  <a:cubicBezTo>
                    <a:pt x="1071" y="3"/>
                    <a:pt x="1043" y="1"/>
                    <a:pt x="10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798;p55">
              <a:extLst>
                <a:ext uri="{FF2B5EF4-FFF2-40B4-BE49-F238E27FC236}">
                  <a16:creationId xmlns:a16="http://schemas.microsoft.com/office/drawing/2014/main" id="{30E613CE-AEC1-1B28-5B4A-07507746C516}"/>
                </a:ext>
              </a:extLst>
            </p:cNvPr>
            <p:cNvSpPr/>
            <p:nvPr/>
          </p:nvSpPr>
          <p:spPr>
            <a:xfrm>
              <a:off x="1604775" y="3253400"/>
              <a:ext cx="353625" cy="381025"/>
            </a:xfrm>
            <a:custGeom>
              <a:avLst/>
              <a:gdLst/>
              <a:ahLst/>
              <a:cxnLst/>
              <a:rect l="l" t="t" r="r" b="b"/>
              <a:pathLst>
                <a:path w="14145" h="15241" extrusionOk="0">
                  <a:moveTo>
                    <a:pt x="6842" y="0"/>
                  </a:moveTo>
                  <a:cubicBezTo>
                    <a:pt x="3626" y="0"/>
                    <a:pt x="0" y="3098"/>
                    <a:pt x="682" y="6552"/>
                  </a:cubicBezTo>
                  <a:cubicBezTo>
                    <a:pt x="859" y="7450"/>
                    <a:pt x="1179" y="8230"/>
                    <a:pt x="1111" y="9192"/>
                  </a:cubicBezTo>
                  <a:cubicBezTo>
                    <a:pt x="1094" y="9439"/>
                    <a:pt x="1062" y="9704"/>
                    <a:pt x="1034" y="9973"/>
                  </a:cubicBezTo>
                  <a:cubicBezTo>
                    <a:pt x="851" y="11690"/>
                    <a:pt x="1864" y="13158"/>
                    <a:pt x="3374" y="13898"/>
                  </a:cubicBezTo>
                  <a:cubicBezTo>
                    <a:pt x="4610" y="14505"/>
                    <a:pt x="6179" y="15239"/>
                    <a:pt x="7588" y="15241"/>
                  </a:cubicBezTo>
                  <a:cubicBezTo>
                    <a:pt x="7588" y="15241"/>
                    <a:pt x="7589" y="15241"/>
                    <a:pt x="7590" y="15241"/>
                  </a:cubicBezTo>
                  <a:cubicBezTo>
                    <a:pt x="8793" y="15241"/>
                    <a:pt x="10102" y="14452"/>
                    <a:pt x="11128" y="13904"/>
                  </a:cubicBezTo>
                  <a:cubicBezTo>
                    <a:pt x="12434" y="13206"/>
                    <a:pt x="13608" y="12384"/>
                    <a:pt x="13841" y="10794"/>
                  </a:cubicBezTo>
                  <a:cubicBezTo>
                    <a:pt x="13929" y="10191"/>
                    <a:pt x="13695" y="9710"/>
                    <a:pt x="13670" y="9120"/>
                  </a:cubicBezTo>
                  <a:cubicBezTo>
                    <a:pt x="13613" y="7730"/>
                    <a:pt x="14145" y="6328"/>
                    <a:pt x="13978" y="4944"/>
                  </a:cubicBezTo>
                  <a:cubicBezTo>
                    <a:pt x="13861" y="3964"/>
                    <a:pt x="13235" y="2960"/>
                    <a:pt x="12573" y="2249"/>
                  </a:cubicBezTo>
                  <a:cubicBezTo>
                    <a:pt x="11170" y="742"/>
                    <a:pt x="9060" y="101"/>
                    <a:pt x="7077" y="6"/>
                  </a:cubicBezTo>
                  <a:cubicBezTo>
                    <a:pt x="6999" y="2"/>
                    <a:pt x="6921" y="0"/>
                    <a:pt x="684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799;p55">
              <a:extLst>
                <a:ext uri="{FF2B5EF4-FFF2-40B4-BE49-F238E27FC236}">
                  <a16:creationId xmlns:a16="http://schemas.microsoft.com/office/drawing/2014/main" id="{41C2F2D0-AE53-9106-2CF8-0D7CEEA27734}"/>
                </a:ext>
              </a:extLst>
            </p:cNvPr>
            <p:cNvSpPr/>
            <p:nvPr/>
          </p:nvSpPr>
          <p:spPr>
            <a:xfrm>
              <a:off x="1628650" y="3509100"/>
              <a:ext cx="322775" cy="125325"/>
            </a:xfrm>
            <a:custGeom>
              <a:avLst/>
              <a:gdLst/>
              <a:ahLst/>
              <a:cxnLst/>
              <a:rect l="l" t="t" r="r" b="b"/>
              <a:pathLst>
                <a:path w="12911" h="5013" extrusionOk="0">
                  <a:moveTo>
                    <a:pt x="63" y="1"/>
                  </a:moveTo>
                  <a:cubicBezTo>
                    <a:pt x="0" y="1608"/>
                    <a:pt x="985" y="2967"/>
                    <a:pt x="2421" y="3670"/>
                  </a:cubicBezTo>
                  <a:cubicBezTo>
                    <a:pt x="3657" y="4277"/>
                    <a:pt x="5225" y="5011"/>
                    <a:pt x="6635" y="5013"/>
                  </a:cubicBezTo>
                  <a:cubicBezTo>
                    <a:pt x="6636" y="5013"/>
                    <a:pt x="6636" y="5013"/>
                    <a:pt x="6637" y="5013"/>
                  </a:cubicBezTo>
                  <a:cubicBezTo>
                    <a:pt x="7841" y="5013"/>
                    <a:pt x="9148" y="4224"/>
                    <a:pt x="10174" y="3676"/>
                  </a:cubicBezTo>
                  <a:cubicBezTo>
                    <a:pt x="11481" y="2978"/>
                    <a:pt x="12655" y="2156"/>
                    <a:pt x="12887" y="566"/>
                  </a:cubicBezTo>
                  <a:cubicBezTo>
                    <a:pt x="12908" y="423"/>
                    <a:pt x="12910" y="288"/>
                    <a:pt x="12902" y="155"/>
                  </a:cubicBezTo>
                  <a:lnTo>
                    <a:pt x="12902" y="155"/>
                  </a:lnTo>
                  <a:cubicBezTo>
                    <a:pt x="12898" y="209"/>
                    <a:pt x="12895" y="263"/>
                    <a:pt x="12887" y="321"/>
                  </a:cubicBezTo>
                  <a:cubicBezTo>
                    <a:pt x="12655" y="1911"/>
                    <a:pt x="11481" y="2732"/>
                    <a:pt x="10174" y="3431"/>
                  </a:cubicBezTo>
                  <a:cubicBezTo>
                    <a:pt x="9148" y="3979"/>
                    <a:pt x="7839" y="4768"/>
                    <a:pt x="6637" y="4768"/>
                  </a:cubicBezTo>
                  <a:cubicBezTo>
                    <a:pt x="6636" y="4768"/>
                    <a:pt x="6636" y="4768"/>
                    <a:pt x="6635" y="4768"/>
                  </a:cubicBezTo>
                  <a:cubicBezTo>
                    <a:pt x="5225" y="4767"/>
                    <a:pt x="3657" y="4032"/>
                    <a:pt x="2421" y="3425"/>
                  </a:cubicBezTo>
                  <a:cubicBezTo>
                    <a:pt x="1059" y="2758"/>
                    <a:pt x="105" y="1500"/>
                    <a:pt x="6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800;p55">
              <a:extLst>
                <a:ext uri="{FF2B5EF4-FFF2-40B4-BE49-F238E27FC236}">
                  <a16:creationId xmlns:a16="http://schemas.microsoft.com/office/drawing/2014/main" id="{4D9C0F9D-5A98-8E33-BD9B-8BB006F79231}"/>
                </a:ext>
              </a:extLst>
            </p:cNvPr>
            <p:cNvSpPr/>
            <p:nvPr/>
          </p:nvSpPr>
          <p:spPr>
            <a:xfrm>
              <a:off x="1627300" y="3498400"/>
              <a:ext cx="94850" cy="61325"/>
            </a:xfrm>
            <a:custGeom>
              <a:avLst/>
              <a:gdLst/>
              <a:ahLst/>
              <a:cxnLst/>
              <a:rect l="l" t="t" r="r" b="b"/>
              <a:pathLst>
                <a:path w="3794" h="2453" extrusionOk="0">
                  <a:moveTo>
                    <a:pt x="1017" y="1"/>
                  </a:moveTo>
                  <a:cubicBezTo>
                    <a:pt x="1017" y="1"/>
                    <a:pt x="1" y="252"/>
                    <a:pt x="811" y="1471"/>
                  </a:cubicBezTo>
                  <a:cubicBezTo>
                    <a:pt x="1464" y="2452"/>
                    <a:pt x="1903" y="2312"/>
                    <a:pt x="2240" y="2289"/>
                  </a:cubicBezTo>
                  <a:cubicBezTo>
                    <a:pt x="2853" y="2250"/>
                    <a:pt x="3793" y="1802"/>
                    <a:pt x="3794" y="984"/>
                  </a:cubicBezTo>
                  <a:cubicBezTo>
                    <a:pt x="3794" y="168"/>
                    <a:pt x="2284" y="3"/>
                    <a:pt x="10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801;p55">
              <a:extLst>
                <a:ext uri="{FF2B5EF4-FFF2-40B4-BE49-F238E27FC236}">
                  <a16:creationId xmlns:a16="http://schemas.microsoft.com/office/drawing/2014/main" id="{6C1B9169-0A6D-ADBD-689E-A74AEAFE99F0}"/>
                </a:ext>
              </a:extLst>
            </p:cNvPr>
            <p:cNvSpPr/>
            <p:nvPr/>
          </p:nvSpPr>
          <p:spPr>
            <a:xfrm>
              <a:off x="1844675" y="3484025"/>
              <a:ext cx="102400" cy="75300"/>
            </a:xfrm>
            <a:custGeom>
              <a:avLst/>
              <a:gdLst/>
              <a:ahLst/>
              <a:cxnLst/>
              <a:rect l="l" t="t" r="r" b="b"/>
              <a:pathLst>
                <a:path w="4096" h="3012" extrusionOk="0">
                  <a:moveTo>
                    <a:pt x="839" y="927"/>
                  </a:moveTo>
                  <a:cubicBezTo>
                    <a:pt x="839" y="927"/>
                    <a:pt x="0" y="1555"/>
                    <a:pt x="1220" y="2361"/>
                  </a:cubicBezTo>
                  <a:cubicBezTo>
                    <a:pt x="2203" y="3011"/>
                    <a:pt x="2554" y="2712"/>
                    <a:pt x="2854" y="2560"/>
                  </a:cubicBezTo>
                  <a:cubicBezTo>
                    <a:pt x="3403" y="2284"/>
                    <a:pt x="4096" y="1506"/>
                    <a:pt x="3779" y="754"/>
                  </a:cubicBezTo>
                  <a:cubicBezTo>
                    <a:pt x="3462" y="0"/>
                    <a:pt x="2006" y="436"/>
                    <a:pt x="839" y="9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802;p55">
              <a:extLst>
                <a:ext uri="{FF2B5EF4-FFF2-40B4-BE49-F238E27FC236}">
                  <a16:creationId xmlns:a16="http://schemas.microsoft.com/office/drawing/2014/main" id="{6BBA0C4A-B46C-C8E5-2F1C-6E9CBC390348}"/>
                </a:ext>
              </a:extLst>
            </p:cNvPr>
            <p:cNvSpPr/>
            <p:nvPr/>
          </p:nvSpPr>
          <p:spPr>
            <a:xfrm>
              <a:off x="1718000" y="3356325"/>
              <a:ext cx="130225" cy="83700"/>
            </a:xfrm>
            <a:custGeom>
              <a:avLst/>
              <a:gdLst/>
              <a:ahLst/>
              <a:cxnLst/>
              <a:rect l="l" t="t" r="r" b="b"/>
              <a:pathLst>
                <a:path w="5209" h="3348" extrusionOk="0">
                  <a:moveTo>
                    <a:pt x="1322" y="139"/>
                  </a:moveTo>
                  <a:cubicBezTo>
                    <a:pt x="1322" y="139"/>
                    <a:pt x="1" y="586"/>
                    <a:pt x="1212" y="2115"/>
                  </a:cubicBezTo>
                  <a:cubicBezTo>
                    <a:pt x="2187" y="3347"/>
                    <a:pt x="2757" y="3112"/>
                    <a:pt x="3200" y="3045"/>
                  </a:cubicBezTo>
                  <a:cubicBezTo>
                    <a:pt x="4010" y="2924"/>
                    <a:pt x="5209" y="2224"/>
                    <a:pt x="5120" y="1139"/>
                  </a:cubicBezTo>
                  <a:cubicBezTo>
                    <a:pt x="5030" y="54"/>
                    <a:pt x="3004" y="0"/>
                    <a:pt x="1322"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803;p55">
              <a:extLst>
                <a:ext uri="{FF2B5EF4-FFF2-40B4-BE49-F238E27FC236}">
                  <a16:creationId xmlns:a16="http://schemas.microsoft.com/office/drawing/2014/main" id="{D5DC0F66-3FBF-0861-70EC-4AB9125A029B}"/>
                </a:ext>
              </a:extLst>
            </p:cNvPr>
            <p:cNvSpPr/>
            <p:nvPr/>
          </p:nvSpPr>
          <p:spPr>
            <a:xfrm>
              <a:off x="1828000" y="3407550"/>
              <a:ext cx="104375" cy="104725"/>
            </a:xfrm>
            <a:custGeom>
              <a:avLst/>
              <a:gdLst/>
              <a:ahLst/>
              <a:cxnLst/>
              <a:rect l="l" t="t" r="r" b="b"/>
              <a:pathLst>
                <a:path w="4175" h="4189" extrusionOk="0">
                  <a:moveTo>
                    <a:pt x="722" y="3343"/>
                  </a:moveTo>
                  <a:cubicBezTo>
                    <a:pt x="722" y="3343"/>
                    <a:pt x="0" y="1013"/>
                    <a:pt x="1524" y="506"/>
                  </a:cubicBezTo>
                  <a:cubicBezTo>
                    <a:pt x="3047" y="0"/>
                    <a:pt x="4175" y="1638"/>
                    <a:pt x="4041" y="2159"/>
                  </a:cubicBezTo>
                  <a:cubicBezTo>
                    <a:pt x="3908" y="2677"/>
                    <a:pt x="3123" y="4189"/>
                    <a:pt x="722" y="334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804;p55">
              <a:extLst>
                <a:ext uri="{FF2B5EF4-FFF2-40B4-BE49-F238E27FC236}">
                  <a16:creationId xmlns:a16="http://schemas.microsoft.com/office/drawing/2014/main" id="{2149587E-EA44-325A-F7CD-434A8ACDFB44}"/>
                </a:ext>
              </a:extLst>
            </p:cNvPr>
            <p:cNvSpPr/>
            <p:nvPr/>
          </p:nvSpPr>
          <p:spPr>
            <a:xfrm>
              <a:off x="1838775" y="3428275"/>
              <a:ext cx="91425" cy="79900"/>
            </a:xfrm>
            <a:custGeom>
              <a:avLst/>
              <a:gdLst/>
              <a:ahLst/>
              <a:cxnLst/>
              <a:rect l="l" t="t" r="r" b="b"/>
              <a:pathLst>
                <a:path w="3657" h="3196" extrusionOk="0">
                  <a:moveTo>
                    <a:pt x="1600" y="0"/>
                  </a:moveTo>
                  <a:cubicBezTo>
                    <a:pt x="1416" y="0"/>
                    <a:pt x="1223" y="30"/>
                    <a:pt x="1023" y="96"/>
                  </a:cubicBezTo>
                  <a:cubicBezTo>
                    <a:pt x="419" y="298"/>
                    <a:pt x="132" y="843"/>
                    <a:pt x="66" y="1445"/>
                  </a:cubicBezTo>
                  <a:cubicBezTo>
                    <a:pt x="1" y="2042"/>
                    <a:pt x="114" y="2495"/>
                    <a:pt x="380" y="2791"/>
                  </a:cubicBezTo>
                  <a:cubicBezTo>
                    <a:pt x="621" y="3057"/>
                    <a:pt x="986" y="3196"/>
                    <a:pt x="1459" y="3196"/>
                  </a:cubicBezTo>
                  <a:cubicBezTo>
                    <a:pt x="1608" y="3196"/>
                    <a:pt x="1768" y="3182"/>
                    <a:pt x="1938" y="3154"/>
                  </a:cubicBezTo>
                  <a:cubicBezTo>
                    <a:pt x="2680" y="3034"/>
                    <a:pt x="3347" y="2492"/>
                    <a:pt x="3541" y="1750"/>
                  </a:cubicBezTo>
                  <a:cubicBezTo>
                    <a:pt x="3657" y="1297"/>
                    <a:pt x="2821" y="0"/>
                    <a:pt x="16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805;p55">
              <a:extLst>
                <a:ext uri="{FF2B5EF4-FFF2-40B4-BE49-F238E27FC236}">
                  <a16:creationId xmlns:a16="http://schemas.microsoft.com/office/drawing/2014/main" id="{69088073-5747-8DFD-CE03-6B3B628E2988}"/>
                </a:ext>
              </a:extLst>
            </p:cNvPr>
            <p:cNvSpPr/>
            <p:nvPr/>
          </p:nvSpPr>
          <p:spPr>
            <a:xfrm>
              <a:off x="1835675" y="3434025"/>
              <a:ext cx="73175" cy="63400"/>
            </a:xfrm>
            <a:custGeom>
              <a:avLst/>
              <a:gdLst/>
              <a:ahLst/>
              <a:cxnLst/>
              <a:rect l="l" t="t" r="r" b="b"/>
              <a:pathLst>
                <a:path w="2927" h="2536" extrusionOk="0">
                  <a:moveTo>
                    <a:pt x="1488" y="0"/>
                  </a:moveTo>
                  <a:cubicBezTo>
                    <a:pt x="1305" y="0"/>
                    <a:pt x="1118" y="39"/>
                    <a:pt x="940" y="121"/>
                  </a:cubicBezTo>
                  <a:cubicBezTo>
                    <a:pt x="291" y="419"/>
                    <a:pt x="1" y="1175"/>
                    <a:pt x="290" y="1807"/>
                  </a:cubicBezTo>
                  <a:cubicBezTo>
                    <a:pt x="500" y="2267"/>
                    <a:pt x="957" y="2536"/>
                    <a:pt x="1439" y="2536"/>
                  </a:cubicBezTo>
                  <a:cubicBezTo>
                    <a:pt x="1622" y="2536"/>
                    <a:pt x="1809" y="2497"/>
                    <a:pt x="1988" y="2415"/>
                  </a:cubicBezTo>
                  <a:cubicBezTo>
                    <a:pt x="2635" y="2116"/>
                    <a:pt x="2927" y="1362"/>
                    <a:pt x="2638" y="728"/>
                  </a:cubicBezTo>
                  <a:cubicBezTo>
                    <a:pt x="2429" y="269"/>
                    <a:pt x="1971" y="0"/>
                    <a:pt x="14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806;p55">
              <a:extLst>
                <a:ext uri="{FF2B5EF4-FFF2-40B4-BE49-F238E27FC236}">
                  <a16:creationId xmlns:a16="http://schemas.microsoft.com/office/drawing/2014/main" id="{EDE7F09C-63DE-68A7-CC1A-D8F2BDCEC361}"/>
                </a:ext>
              </a:extLst>
            </p:cNvPr>
            <p:cNvSpPr/>
            <p:nvPr/>
          </p:nvSpPr>
          <p:spPr>
            <a:xfrm>
              <a:off x="1848600" y="3445675"/>
              <a:ext cx="45900" cy="39775"/>
            </a:xfrm>
            <a:custGeom>
              <a:avLst/>
              <a:gdLst/>
              <a:ahLst/>
              <a:cxnLst/>
              <a:rect l="l" t="t" r="r" b="b"/>
              <a:pathLst>
                <a:path w="1836" h="1591" extrusionOk="0">
                  <a:moveTo>
                    <a:pt x="932" y="1"/>
                  </a:moveTo>
                  <a:cubicBezTo>
                    <a:pt x="817" y="1"/>
                    <a:pt x="700" y="25"/>
                    <a:pt x="589" y="76"/>
                  </a:cubicBezTo>
                  <a:cubicBezTo>
                    <a:pt x="182" y="263"/>
                    <a:pt x="1" y="736"/>
                    <a:pt x="181" y="1134"/>
                  </a:cubicBezTo>
                  <a:cubicBezTo>
                    <a:pt x="313" y="1421"/>
                    <a:pt x="600" y="1591"/>
                    <a:pt x="903" y="1591"/>
                  </a:cubicBezTo>
                  <a:cubicBezTo>
                    <a:pt x="1018" y="1591"/>
                    <a:pt x="1135" y="1566"/>
                    <a:pt x="1246" y="1515"/>
                  </a:cubicBezTo>
                  <a:cubicBezTo>
                    <a:pt x="1653" y="1328"/>
                    <a:pt x="1835" y="855"/>
                    <a:pt x="1653" y="458"/>
                  </a:cubicBezTo>
                  <a:cubicBezTo>
                    <a:pt x="1522" y="169"/>
                    <a:pt x="1235" y="1"/>
                    <a:pt x="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807;p55">
              <a:extLst>
                <a:ext uri="{FF2B5EF4-FFF2-40B4-BE49-F238E27FC236}">
                  <a16:creationId xmlns:a16="http://schemas.microsoft.com/office/drawing/2014/main" id="{65750933-96A3-CD93-485B-11B9E95A934E}"/>
                </a:ext>
              </a:extLst>
            </p:cNvPr>
            <p:cNvSpPr/>
            <p:nvPr/>
          </p:nvSpPr>
          <p:spPr>
            <a:xfrm>
              <a:off x="1838525" y="3423250"/>
              <a:ext cx="92800" cy="86925"/>
            </a:xfrm>
            <a:custGeom>
              <a:avLst/>
              <a:gdLst/>
              <a:ahLst/>
              <a:cxnLst/>
              <a:rect l="l" t="t" r="r" b="b"/>
              <a:pathLst>
                <a:path w="3712" h="3477" extrusionOk="0">
                  <a:moveTo>
                    <a:pt x="1673" y="1"/>
                  </a:moveTo>
                  <a:cubicBezTo>
                    <a:pt x="1591" y="1"/>
                    <a:pt x="1514" y="2"/>
                    <a:pt x="1434" y="3"/>
                  </a:cubicBezTo>
                  <a:cubicBezTo>
                    <a:pt x="1320" y="21"/>
                    <a:pt x="1205" y="32"/>
                    <a:pt x="1096" y="62"/>
                  </a:cubicBezTo>
                  <a:cubicBezTo>
                    <a:pt x="1043" y="82"/>
                    <a:pt x="990" y="100"/>
                    <a:pt x="936" y="119"/>
                  </a:cubicBezTo>
                  <a:lnTo>
                    <a:pt x="859" y="148"/>
                  </a:lnTo>
                  <a:lnTo>
                    <a:pt x="785" y="190"/>
                  </a:lnTo>
                  <a:cubicBezTo>
                    <a:pt x="737" y="217"/>
                    <a:pt x="689" y="245"/>
                    <a:pt x="643" y="272"/>
                  </a:cubicBezTo>
                  <a:cubicBezTo>
                    <a:pt x="599" y="307"/>
                    <a:pt x="558" y="343"/>
                    <a:pt x="517" y="378"/>
                  </a:cubicBezTo>
                  <a:cubicBezTo>
                    <a:pt x="496" y="397"/>
                    <a:pt x="476" y="414"/>
                    <a:pt x="457" y="431"/>
                  </a:cubicBezTo>
                  <a:cubicBezTo>
                    <a:pt x="439" y="453"/>
                    <a:pt x="422" y="473"/>
                    <a:pt x="405" y="494"/>
                  </a:cubicBezTo>
                  <a:cubicBezTo>
                    <a:pt x="372" y="537"/>
                    <a:pt x="337" y="574"/>
                    <a:pt x="308" y="617"/>
                  </a:cubicBezTo>
                  <a:cubicBezTo>
                    <a:pt x="192" y="792"/>
                    <a:pt x="117" y="975"/>
                    <a:pt x="75" y="1144"/>
                  </a:cubicBezTo>
                  <a:cubicBezTo>
                    <a:pt x="31" y="1314"/>
                    <a:pt x="15" y="1467"/>
                    <a:pt x="10" y="1592"/>
                  </a:cubicBezTo>
                  <a:cubicBezTo>
                    <a:pt x="1" y="1717"/>
                    <a:pt x="12" y="1815"/>
                    <a:pt x="16" y="1880"/>
                  </a:cubicBezTo>
                  <a:cubicBezTo>
                    <a:pt x="19" y="1951"/>
                    <a:pt x="24" y="1985"/>
                    <a:pt x="24" y="1985"/>
                  </a:cubicBezTo>
                  <a:cubicBezTo>
                    <a:pt x="24" y="1985"/>
                    <a:pt x="30" y="1842"/>
                    <a:pt x="80" y="1611"/>
                  </a:cubicBezTo>
                  <a:cubicBezTo>
                    <a:pt x="102" y="1495"/>
                    <a:pt x="145" y="1361"/>
                    <a:pt x="203" y="1218"/>
                  </a:cubicBezTo>
                  <a:cubicBezTo>
                    <a:pt x="265" y="1075"/>
                    <a:pt x="353" y="931"/>
                    <a:pt x="463" y="801"/>
                  </a:cubicBezTo>
                  <a:cubicBezTo>
                    <a:pt x="491" y="770"/>
                    <a:pt x="526" y="743"/>
                    <a:pt x="558" y="713"/>
                  </a:cubicBezTo>
                  <a:lnTo>
                    <a:pt x="606" y="669"/>
                  </a:lnTo>
                  <a:lnTo>
                    <a:pt x="661" y="635"/>
                  </a:lnTo>
                  <a:cubicBezTo>
                    <a:pt x="698" y="610"/>
                    <a:pt x="734" y="587"/>
                    <a:pt x="772" y="561"/>
                  </a:cubicBezTo>
                  <a:cubicBezTo>
                    <a:pt x="814" y="544"/>
                    <a:pt x="855" y="525"/>
                    <a:pt x="898" y="508"/>
                  </a:cubicBezTo>
                  <a:lnTo>
                    <a:pt x="960" y="480"/>
                  </a:lnTo>
                  <a:lnTo>
                    <a:pt x="1028" y="464"/>
                  </a:lnTo>
                  <a:cubicBezTo>
                    <a:pt x="1074" y="454"/>
                    <a:pt x="1120" y="443"/>
                    <a:pt x="1167" y="430"/>
                  </a:cubicBezTo>
                  <a:cubicBezTo>
                    <a:pt x="1262" y="419"/>
                    <a:pt x="1363" y="413"/>
                    <a:pt x="1461" y="404"/>
                  </a:cubicBezTo>
                  <a:cubicBezTo>
                    <a:pt x="1562" y="411"/>
                    <a:pt x="1664" y="418"/>
                    <a:pt x="1769" y="423"/>
                  </a:cubicBezTo>
                  <a:cubicBezTo>
                    <a:pt x="1823" y="432"/>
                    <a:pt x="1880" y="441"/>
                    <a:pt x="1936" y="451"/>
                  </a:cubicBezTo>
                  <a:lnTo>
                    <a:pt x="2089" y="484"/>
                  </a:lnTo>
                  <a:cubicBezTo>
                    <a:pt x="2298" y="537"/>
                    <a:pt x="2508" y="624"/>
                    <a:pt x="2696" y="748"/>
                  </a:cubicBezTo>
                  <a:cubicBezTo>
                    <a:pt x="2886" y="865"/>
                    <a:pt x="3055" y="1025"/>
                    <a:pt x="3179" y="1212"/>
                  </a:cubicBezTo>
                  <a:cubicBezTo>
                    <a:pt x="3238" y="1308"/>
                    <a:pt x="3289" y="1406"/>
                    <a:pt x="3321" y="1511"/>
                  </a:cubicBezTo>
                  <a:cubicBezTo>
                    <a:pt x="3353" y="1614"/>
                    <a:pt x="3371" y="1721"/>
                    <a:pt x="3372" y="1827"/>
                  </a:cubicBezTo>
                  <a:cubicBezTo>
                    <a:pt x="3366" y="2037"/>
                    <a:pt x="3304" y="2245"/>
                    <a:pt x="3198" y="2415"/>
                  </a:cubicBezTo>
                  <a:cubicBezTo>
                    <a:pt x="3094" y="2586"/>
                    <a:pt x="2967" y="2731"/>
                    <a:pt x="2835" y="2847"/>
                  </a:cubicBezTo>
                  <a:cubicBezTo>
                    <a:pt x="2705" y="2964"/>
                    <a:pt x="2573" y="3058"/>
                    <a:pt x="2453" y="3137"/>
                  </a:cubicBezTo>
                  <a:cubicBezTo>
                    <a:pt x="2392" y="3175"/>
                    <a:pt x="2334" y="3210"/>
                    <a:pt x="2282" y="3243"/>
                  </a:cubicBezTo>
                  <a:cubicBezTo>
                    <a:pt x="2228" y="3273"/>
                    <a:pt x="2179" y="3301"/>
                    <a:pt x="2133" y="3326"/>
                  </a:cubicBezTo>
                  <a:cubicBezTo>
                    <a:pt x="2042" y="3377"/>
                    <a:pt x="1970" y="3412"/>
                    <a:pt x="1920" y="3438"/>
                  </a:cubicBezTo>
                  <a:cubicBezTo>
                    <a:pt x="1871" y="3463"/>
                    <a:pt x="1844" y="3477"/>
                    <a:pt x="1844" y="3477"/>
                  </a:cubicBezTo>
                  <a:cubicBezTo>
                    <a:pt x="1844" y="3477"/>
                    <a:pt x="1874" y="3471"/>
                    <a:pt x="1927" y="3462"/>
                  </a:cubicBezTo>
                  <a:cubicBezTo>
                    <a:pt x="1981" y="3450"/>
                    <a:pt x="2062" y="3441"/>
                    <a:pt x="2160" y="3412"/>
                  </a:cubicBezTo>
                  <a:cubicBezTo>
                    <a:pt x="2210" y="3398"/>
                    <a:pt x="2264" y="3382"/>
                    <a:pt x="2324" y="3366"/>
                  </a:cubicBezTo>
                  <a:cubicBezTo>
                    <a:pt x="2383" y="3345"/>
                    <a:pt x="2446" y="3321"/>
                    <a:pt x="2515" y="3296"/>
                  </a:cubicBezTo>
                  <a:cubicBezTo>
                    <a:pt x="2584" y="3270"/>
                    <a:pt x="2654" y="3236"/>
                    <a:pt x="2730" y="3201"/>
                  </a:cubicBezTo>
                  <a:cubicBezTo>
                    <a:pt x="2803" y="3159"/>
                    <a:pt x="2881" y="3120"/>
                    <a:pt x="2958" y="3065"/>
                  </a:cubicBezTo>
                  <a:cubicBezTo>
                    <a:pt x="3115" y="2964"/>
                    <a:pt x="3278" y="2827"/>
                    <a:pt x="3421" y="2632"/>
                  </a:cubicBezTo>
                  <a:cubicBezTo>
                    <a:pt x="3565" y="2443"/>
                    <a:pt x="3683" y="2176"/>
                    <a:pt x="3703" y="1861"/>
                  </a:cubicBezTo>
                  <a:cubicBezTo>
                    <a:pt x="3712" y="1704"/>
                    <a:pt x="3693" y="1542"/>
                    <a:pt x="3653" y="1385"/>
                  </a:cubicBezTo>
                  <a:cubicBezTo>
                    <a:pt x="3612" y="1229"/>
                    <a:pt x="3545" y="1086"/>
                    <a:pt x="3465" y="956"/>
                  </a:cubicBezTo>
                  <a:cubicBezTo>
                    <a:pt x="3302" y="696"/>
                    <a:pt x="3090" y="493"/>
                    <a:pt x="2861" y="346"/>
                  </a:cubicBezTo>
                  <a:cubicBezTo>
                    <a:pt x="2631" y="202"/>
                    <a:pt x="2387" y="109"/>
                    <a:pt x="2146" y="52"/>
                  </a:cubicBezTo>
                  <a:cubicBezTo>
                    <a:pt x="2083" y="40"/>
                    <a:pt x="2021" y="29"/>
                    <a:pt x="1959" y="18"/>
                  </a:cubicBezTo>
                  <a:cubicBezTo>
                    <a:pt x="1902" y="13"/>
                    <a:pt x="1845" y="7"/>
                    <a:pt x="1790" y="2"/>
                  </a:cubicBezTo>
                  <a:cubicBezTo>
                    <a:pt x="1749" y="1"/>
                    <a:pt x="1711" y="1"/>
                    <a:pt x="1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808;p55">
              <a:extLst>
                <a:ext uri="{FF2B5EF4-FFF2-40B4-BE49-F238E27FC236}">
                  <a16:creationId xmlns:a16="http://schemas.microsoft.com/office/drawing/2014/main" id="{2A4BA16E-2C95-B68B-993F-BFC289946693}"/>
                </a:ext>
              </a:extLst>
            </p:cNvPr>
            <p:cNvSpPr/>
            <p:nvPr/>
          </p:nvSpPr>
          <p:spPr>
            <a:xfrm>
              <a:off x="1840925" y="3471425"/>
              <a:ext cx="25250" cy="25225"/>
            </a:xfrm>
            <a:custGeom>
              <a:avLst/>
              <a:gdLst/>
              <a:ahLst/>
              <a:cxnLst/>
              <a:rect l="l" t="t" r="r" b="b"/>
              <a:pathLst>
                <a:path w="1010" h="1009" extrusionOk="0">
                  <a:moveTo>
                    <a:pt x="506" y="0"/>
                  </a:moveTo>
                  <a:cubicBezTo>
                    <a:pt x="228" y="0"/>
                    <a:pt x="1" y="225"/>
                    <a:pt x="1" y="504"/>
                  </a:cubicBezTo>
                  <a:cubicBezTo>
                    <a:pt x="1" y="782"/>
                    <a:pt x="227" y="1008"/>
                    <a:pt x="505" y="1008"/>
                  </a:cubicBezTo>
                  <a:cubicBezTo>
                    <a:pt x="783" y="1008"/>
                    <a:pt x="1010" y="783"/>
                    <a:pt x="1010" y="505"/>
                  </a:cubicBezTo>
                  <a:cubicBezTo>
                    <a:pt x="1010" y="227"/>
                    <a:pt x="784" y="0"/>
                    <a:pt x="50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809;p55">
              <a:extLst>
                <a:ext uri="{FF2B5EF4-FFF2-40B4-BE49-F238E27FC236}">
                  <a16:creationId xmlns:a16="http://schemas.microsoft.com/office/drawing/2014/main" id="{F6611F42-741E-F396-B32D-8AC976F5765E}"/>
                </a:ext>
              </a:extLst>
            </p:cNvPr>
            <p:cNvSpPr/>
            <p:nvPr/>
          </p:nvSpPr>
          <p:spPr>
            <a:xfrm>
              <a:off x="1881150" y="3444975"/>
              <a:ext cx="15700" cy="15650"/>
            </a:xfrm>
            <a:custGeom>
              <a:avLst/>
              <a:gdLst/>
              <a:ahLst/>
              <a:cxnLst/>
              <a:rect l="l" t="t" r="r" b="b"/>
              <a:pathLst>
                <a:path w="628" h="626" extrusionOk="0">
                  <a:moveTo>
                    <a:pt x="314" y="0"/>
                  </a:moveTo>
                  <a:cubicBezTo>
                    <a:pt x="142" y="0"/>
                    <a:pt x="1" y="140"/>
                    <a:pt x="1" y="313"/>
                  </a:cubicBezTo>
                  <a:cubicBezTo>
                    <a:pt x="1" y="484"/>
                    <a:pt x="141" y="626"/>
                    <a:pt x="314" y="626"/>
                  </a:cubicBezTo>
                  <a:cubicBezTo>
                    <a:pt x="486" y="626"/>
                    <a:pt x="627" y="486"/>
                    <a:pt x="627" y="313"/>
                  </a:cubicBezTo>
                  <a:cubicBezTo>
                    <a:pt x="627" y="140"/>
                    <a:pt x="488" y="0"/>
                    <a:pt x="314"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810;p55">
              <a:extLst>
                <a:ext uri="{FF2B5EF4-FFF2-40B4-BE49-F238E27FC236}">
                  <a16:creationId xmlns:a16="http://schemas.microsoft.com/office/drawing/2014/main" id="{C33A6178-00D0-20B2-8B8A-55EC9183096E}"/>
                </a:ext>
              </a:extLst>
            </p:cNvPr>
            <p:cNvSpPr/>
            <p:nvPr/>
          </p:nvSpPr>
          <p:spPr>
            <a:xfrm>
              <a:off x="1906375" y="3420975"/>
              <a:ext cx="20850" cy="17125"/>
            </a:xfrm>
            <a:custGeom>
              <a:avLst/>
              <a:gdLst/>
              <a:ahLst/>
              <a:cxnLst/>
              <a:rect l="l" t="t" r="r" b="b"/>
              <a:pathLst>
                <a:path w="834" h="685" extrusionOk="0">
                  <a:moveTo>
                    <a:pt x="560" y="0"/>
                  </a:moveTo>
                  <a:cubicBezTo>
                    <a:pt x="489" y="0"/>
                    <a:pt x="419" y="32"/>
                    <a:pt x="375" y="108"/>
                  </a:cubicBezTo>
                  <a:cubicBezTo>
                    <a:pt x="331" y="183"/>
                    <a:pt x="262" y="253"/>
                    <a:pt x="206" y="318"/>
                  </a:cubicBezTo>
                  <a:cubicBezTo>
                    <a:pt x="150" y="387"/>
                    <a:pt x="65" y="411"/>
                    <a:pt x="17" y="490"/>
                  </a:cubicBezTo>
                  <a:cubicBezTo>
                    <a:pt x="1" y="515"/>
                    <a:pt x="1" y="550"/>
                    <a:pt x="17" y="577"/>
                  </a:cubicBezTo>
                  <a:cubicBezTo>
                    <a:pt x="66" y="659"/>
                    <a:pt x="158" y="685"/>
                    <a:pt x="253" y="685"/>
                  </a:cubicBezTo>
                  <a:cubicBezTo>
                    <a:pt x="312" y="685"/>
                    <a:pt x="372" y="675"/>
                    <a:pt x="423" y="663"/>
                  </a:cubicBezTo>
                  <a:cubicBezTo>
                    <a:pt x="611" y="617"/>
                    <a:pt x="732" y="461"/>
                    <a:pt x="785" y="281"/>
                  </a:cubicBezTo>
                  <a:cubicBezTo>
                    <a:pt x="833" y="119"/>
                    <a:pt x="696" y="0"/>
                    <a:pt x="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811;p55">
              <a:extLst>
                <a:ext uri="{FF2B5EF4-FFF2-40B4-BE49-F238E27FC236}">
                  <a16:creationId xmlns:a16="http://schemas.microsoft.com/office/drawing/2014/main" id="{1265877A-6E3E-141A-80B2-F792C4B1E2A2}"/>
                </a:ext>
              </a:extLst>
            </p:cNvPr>
            <p:cNvSpPr/>
            <p:nvPr/>
          </p:nvSpPr>
          <p:spPr>
            <a:xfrm>
              <a:off x="1918800" y="3435100"/>
              <a:ext cx="22775" cy="15675"/>
            </a:xfrm>
            <a:custGeom>
              <a:avLst/>
              <a:gdLst/>
              <a:ahLst/>
              <a:cxnLst/>
              <a:rect l="l" t="t" r="r" b="b"/>
              <a:pathLst>
                <a:path w="911" h="627" extrusionOk="0">
                  <a:moveTo>
                    <a:pt x="613" y="1"/>
                  </a:moveTo>
                  <a:cubicBezTo>
                    <a:pt x="557" y="1"/>
                    <a:pt x="501" y="22"/>
                    <a:pt x="455" y="72"/>
                  </a:cubicBezTo>
                  <a:cubicBezTo>
                    <a:pt x="397" y="137"/>
                    <a:pt x="315" y="192"/>
                    <a:pt x="247" y="245"/>
                  </a:cubicBezTo>
                  <a:cubicBezTo>
                    <a:pt x="177" y="302"/>
                    <a:pt x="90" y="308"/>
                    <a:pt x="26" y="376"/>
                  </a:cubicBezTo>
                  <a:cubicBezTo>
                    <a:pt x="7" y="397"/>
                    <a:pt x="0" y="430"/>
                    <a:pt x="10" y="460"/>
                  </a:cubicBezTo>
                  <a:cubicBezTo>
                    <a:pt x="56" y="598"/>
                    <a:pt x="226" y="627"/>
                    <a:pt x="359" y="627"/>
                  </a:cubicBezTo>
                  <a:cubicBezTo>
                    <a:pt x="370" y="627"/>
                    <a:pt x="379" y="627"/>
                    <a:pt x="389" y="627"/>
                  </a:cubicBezTo>
                  <a:cubicBezTo>
                    <a:pt x="583" y="621"/>
                    <a:pt x="732" y="492"/>
                    <a:pt x="822" y="325"/>
                  </a:cubicBezTo>
                  <a:cubicBezTo>
                    <a:pt x="911" y="160"/>
                    <a:pt x="764" y="1"/>
                    <a:pt x="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812;p55">
              <a:extLst>
                <a:ext uri="{FF2B5EF4-FFF2-40B4-BE49-F238E27FC236}">
                  <a16:creationId xmlns:a16="http://schemas.microsoft.com/office/drawing/2014/main" id="{8C984017-DACB-876B-47B8-5D1E02B0BA4C}"/>
                </a:ext>
              </a:extLst>
            </p:cNvPr>
            <p:cNvSpPr/>
            <p:nvPr/>
          </p:nvSpPr>
          <p:spPr>
            <a:xfrm>
              <a:off x="1928775" y="3453200"/>
              <a:ext cx="19025" cy="12325"/>
            </a:xfrm>
            <a:custGeom>
              <a:avLst/>
              <a:gdLst/>
              <a:ahLst/>
              <a:cxnLst/>
              <a:rect l="l" t="t" r="r" b="b"/>
              <a:pathLst>
                <a:path w="761" h="493" extrusionOk="0">
                  <a:moveTo>
                    <a:pt x="513" y="0"/>
                  </a:moveTo>
                  <a:cubicBezTo>
                    <a:pt x="473" y="0"/>
                    <a:pt x="432" y="14"/>
                    <a:pt x="396" y="47"/>
                  </a:cubicBezTo>
                  <a:cubicBezTo>
                    <a:pt x="344" y="95"/>
                    <a:pt x="274" y="135"/>
                    <a:pt x="215" y="172"/>
                  </a:cubicBezTo>
                  <a:cubicBezTo>
                    <a:pt x="154" y="212"/>
                    <a:pt x="82" y="210"/>
                    <a:pt x="26" y="261"/>
                  </a:cubicBezTo>
                  <a:cubicBezTo>
                    <a:pt x="8" y="279"/>
                    <a:pt x="1" y="305"/>
                    <a:pt x="6" y="329"/>
                  </a:cubicBezTo>
                  <a:cubicBezTo>
                    <a:pt x="35" y="452"/>
                    <a:pt x="189" y="484"/>
                    <a:pt x="300" y="492"/>
                  </a:cubicBezTo>
                  <a:cubicBezTo>
                    <a:pt x="308" y="492"/>
                    <a:pt x="315" y="492"/>
                    <a:pt x="322" y="492"/>
                  </a:cubicBezTo>
                  <a:cubicBezTo>
                    <a:pt x="470" y="492"/>
                    <a:pt x="592" y="402"/>
                    <a:pt x="673" y="280"/>
                  </a:cubicBezTo>
                  <a:cubicBezTo>
                    <a:pt x="761" y="147"/>
                    <a:pt x="642" y="0"/>
                    <a:pt x="5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813;p55">
              <a:extLst>
                <a:ext uri="{FF2B5EF4-FFF2-40B4-BE49-F238E27FC236}">
                  <a16:creationId xmlns:a16="http://schemas.microsoft.com/office/drawing/2014/main" id="{BE7C2838-E06A-C73F-19B1-D2809C19E100}"/>
                </a:ext>
              </a:extLst>
            </p:cNvPr>
            <p:cNvSpPr/>
            <p:nvPr/>
          </p:nvSpPr>
          <p:spPr>
            <a:xfrm>
              <a:off x="1648400" y="3407200"/>
              <a:ext cx="104450" cy="104725"/>
            </a:xfrm>
            <a:custGeom>
              <a:avLst/>
              <a:gdLst/>
              <a:ahLst/>
              <a:cxnLst/>
              <a:rect l="l" t="t" r="r" b="b"/>
              <a:pathLst>
                <a:path w="4178" h="4189" extrusionOk="0">
                  <a:moveTo>
                    <a:pt x="3450" y="3350"/>
                  </a:moveTo>
                  <a:cubicBezTo>
                    <a:pt x="3450" y="3350"/>
                    <a:pt x="4177" y="1022"/>
                    <a:pt x="2655" y="511"/>
                  </a:cubicBezTo>
                  <a:cubicBezTo>
                    <a:pt x="1132" y="1"/>
                    <a:pt x="1" y="1636"/>
                    <a:pt x="132" y="2157"/>
                  </a:cubicBezTo>
                  <a:cubicBezTo>
                    <a:pt x="267" y="2676"/>
                    <a:pt x="1046" y="4189"/>
                    <a:pt x="3450" y="335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814;p55">
              <a:extLst>
                <a:ext uri="{FF2B5EF4-FFF2-40B4-BE49-F238E27FC236}">
                  <a16:creationId xmlns:a16="http://schemas.microsoft.com/office/drawing/2014/main" id="{3AABE5FD-1723-F910-9986-5F9E54E09389}"/>
                </a:ext>
              </a:extLst>
            </p:cNvPr>
            <p:cNvSpPr/>
            <p:nvPr/>
          </p:nvSpPr>
          <p:spPr>
            <a:xfrm>
              <a:off x="1650600" y="3428000"/>
              <a:ext cx="91375" cy="79950"/>
            </a:xfrm>
            <a:custGeom>
              <a:avLst/>
              <a:gdLst/>
              <a:ahLst/>
              <a:cxnLst/>
              <a:rect l="l" t="t" r="r" b="b"/>
              <a:pathLst>
                <a:path w="3655" h="3198" extrusionOk="0">
                  <a:moveTo>
                    <a:pt x="2057" y="1"/>
                  </a:moveTo>
                  <a:cubicBezTo>
                    <a:pt x="838" y="1"/>
                    <a:pt x="0" y="1293"/>
                    <a:pt x="115" y="1745"/>
                  </a:cubicBezTo>
                  <a:cubicBezTo>
                    <a:pt x="307" y="2487"/>
                    <a:pt x="973" y="3030"/>
                    <a:pt x="1714" y="3153"/>
                  </a:cubicBezTo>
                  <a:cubicBezTo>
                    <a:pt x="1888" y="3183"/>
                    <a:pt x="2052" y="3198"/>
                    <a:pt x="2204" y="3198"/>
                  </a:cubicBezTo>
                  <a:cubicBezTo>
                    <a:pt x="2672" y="3198"/>
                    <a:pt x="3033" y="3060"/>
                    <a:pt x="3272" y="2795"/>
                  </a:cubicBezTo>
                  <a:cubicBezTo>
                    <a:pt x="3541" y="2500"/>
                    <a:pt x="3655" y="2047"/>
                    <a:pt x="3591" y="1450"/>
                  </a:cubicBezTo>
                  <a:cubicBezTo>
                    <a:pt x="3527" y="848"/>
                    <a:pt x="3240" y="301"/>
                    <a:pt x="2637" y="98"/>
                  </a:cubicBezTo>
                  <a:cubicBezTo>
                    <a:pt x="2436" y="30"/>
                    <a:pt x="2242" y="1"/>
                    <a:pt x="2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815;p55">
              <a:extLst>
                <a:ext uri="{FF2B5EF4-FFF2-40B4-BE49-F238E27FC236}">
                  <a16:creationId xmlns:a16="http://schemas.microsoft.com/office/drawing/2014/main" id="{5D4656EE-2D32-97DA-CE65-D8910B9BC87D}"/>
                </a:ext>
              </a:extLst>
            </p:cNvPr>
            <p:cNvSpPr/>
            <p:nvPr/>
          </p:nvSpPr>
          <p:spPr>
            <a:xfrm>
              <a:off x="1671900" y="3433825"/>
              <a:ext cx="73200" cy="63400"/>
            </a:xfrm>
            <a:custGeom>
              <a:avLst/>
              <a:gdLst/>
              <a:ahLst/>
              <a:cxnLst/>
              <a:rect l="l" t="t" r="r" b="b"/>
              <a:pathLst>
                <a:path w="2928" h="2536" extrusionOk="0">
                  <a:moveTo>
                    <a:pt x="1440" y="1"/>
                  </a:moveTo>
                  <a:cubicBezTo>
                    <a:pt x="958" y="1"/>
                    <a:pt x="502" y="268"/>
                    <a:pt x="292" y="725"/>
                  </a:cubicBezTo>
                  <a:cubicBezTo>
                    <a:pt x="0" y="1358"/>
                    <a:pt x="291" y="2113"/>
                    <a:pt x="937" y="2413"/>
                  </a:cubicBezTo>
                  <a:cubicBezTo>
                    <a:pt x="1116" y="2496"/>
                    <a:pt x="1303" y="2535"/>
                    <a:pt x="1487" y="2535"/>
                  </a:cubicBezTo>
                  <a:cubicBezTo>
                    <a:pt x="1969" y="2535"/>
                    <a:pt x="2425" y="2267"/>
                    <a:pt x="2636" y="1809"/>
                  </a:cubicBezTo>
                  <a:cubicBezTo>
                    <a:pt x="2927" y="1177"/>
                    <a:pt x="2639" y="422"/>
                    <a:pt x="1992" y="122"/>
                  </a:cubicBezTo>
                  <a:cubicBezTo>
                    <a:pt x="1812" y="40"/>
                    <a:pt x="1624" y="1"/>
                    <a:pt x="14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816;p55">
              <a:extLst>
                <a:ext uri="{FF2B5EF4-FFF2-40B4-BE49-F238E27FC236}">
                  <a16:creationId xmlns:a16="http://schemas.microsoft.com/office/drawing/2014/main" id="{3819F7BF-F500-7A6F-6E71-F7443668CB5C}"/>
                </a:ext>
              </a:extLst>
            </p:cNvPr>
            <p:cNvSpPr/>
            <p:nvPr/>
          </p:nvSpPr>
          <p:spPr>
            <a:xfrm>
              <a:off x="1685825" y="3445075"/>
              <a:ext cx="46800" cy="40575"/>
            </a:xfrm>
            <a:custGeom>
              <a:avLst/>
              <a:gdLst/>
              <a:ahLst/>
              <a:cxnLst/>
              <a:rect l="l" t="t" r="r" b="b"/>
              <a:pathLst>
                <a:path w="1872" h="1623" extrusionOk="0">
                  <a:moveTo>
                    <a:pt x="921" y="0"/>
                  </a:moveTo>
                  <a:cubicBezTo>
                    <a:pt x="613" y="0"/>
                    <a:pt x="321" y="172"/>
                    <a:pt x="187" y="465"/>
                  </a:cubicBezTo>
                  <a:cubicBezTo>
                    <a:pt x="1" y="870"/>
                    <a:pt x="185" y="1353"/>
                    <a:pt x="599" y="1544"/>
                  </a:cubicBezTo>
                  <a:cubicBezTo>
                    <a:pt x="714" y="1598"/>
                    <a:pt x="834" y="1623"/>
                    <a:pt x="952" y="1623"/>
                  </a:cubicBezTo>
                  <a:cubicBezTo>
                    <a:pt x="1260" y="1623"/>
                    <a:pt x="1551" y="1451"/>
                    <a:pt x="1686" y="1159"/>
                  </a:cubicBezTo>
                  <a:cubicBezTo>
                    <a:pt x="1872" y="754"/>
                    <a:pt x="1687" y="270"/>
                    <a:pt x="1274" y="78"/>
                  </a:cubicBezTo>
                  <a:cubicBezTo>
                    <a:pt x="1159" y="25"/>
                    <a:pt x="1039" y="0"/>
                    <a:pt x="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817;p55">
              <a:extLst>
                <a:ext uri="{FF2B5EF4-FFF2-40B4-BE49-F238E27FC236}">
                  <a16:creationId xmlns:a16="http://schemas.microsoft.com/office/drawing/2014/main" id="{EDEE702C-7A70-8FEA-146E-D83A52657E08}"/>
                </a:ext>
              </a:extLst>
            </p:cNvPr>
            <p:cNvSpPr/>
            <p:nvPr/>
          </p:nvSpPr>
          <p:spPr>
            <a:xfrm>
              <a:off x="1670050" y="3471225"/>
              <a:ext cx="25250" cy="25225"/>
            </a:xfrm>
            <a:custGeom>
              <a:avLst/>
              <a:gdLst/>
              <a:ahLst/>
              <a:cxnLst/>
              <a:rect l="l" t="t" r="r" b="b"/>
              <a:pathLst>
                <a:path w="1010" h="1009" extrusionOk="0">
                  <a:moveTo>
                    <a:pt x="506" y="1"/>
                  </a:moveTo>
                  <a:cubicBezTo>
                    <a:pt x="228" y="1"/>
                    <a:pt x="1" y="226"/>
                    <a:pt x="1" y="504"/>
                  </a:cubicBezTo>
                  <a:cubicBezTo>
                    <a:pt x="1" y="783"/>
                    <a:pt x="227" y="1009"/>
                    <a:pt x="505" y="1009"/>
                  </a:cubicBezTo>
                  <a:cubicBezTo>
                    <a:pt x="783" y="1009"/>
                    <a:pt x="1010" y="784"/>
                    <a:pt x="1010" y="506"/>
                  </a:cubicBezTo>
                  <a:cubicBezTo>
                    <a:pt x="1010" y="227"/>
                    <a:pt x="784" y="1"/>
                    <a:pt x="50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818;p55">
              <a:extLst>
                <a:ext uri="{FF2B5EF4-FFF2-40B4-BE49-F238E27FC236}">
                  <a16:creationId xmlns:a16="http://schemas.microsoft.com/office/drawing/2014/main" id="{DA56C219-7E16-2CBB-6FC6-40D4F442CBFC}"/>
                </a:ext>
              </a:extLst>
            </p:cNvPr>
            <p:cNvSpPr/>
            <p:nvPr/>
          </p:nvSpPr>
          <p:spPr>
            <a:xfrm>
              <a:off x="1717800" y="3449850"/>
              <a:ext cx="15650" cy="15675"/>
            </a:xfrm>
            <a:custGeom>
              <a:avLst/>
              <a:gdLst/>
              <a:ahLst/>
              <a:cxnLst/>
              <a:rect l="l" t="t" r="r" b="b"/>
              <a:pathLst>
                <a:path w="626" h="627" extrusionOk="0">
                  <a:moveTo>
                    <a:pt x="312" y="0"/>
                  </a:moveTo>
                  <a:cubicBezTo>
                    <a:pt x="141" y="0"/>
                    <a:pt x="0" y="141"/>
                    <a:pt x="0" y="314"/>
                  </a:cubicBezTo>
                  <a:cubicBezTo>
                    <a:pt x="0" y="485"/>
                    <a:pt x="140" y="627"/>
                    <a:pt x="312" y="627"/>
                  </a:cubicBezTo>
                  <a:cubicBezTo>
                    <a:pt x="485" y="627"/>
                    <a:pt x="626" y="487"/>
                    <a:pt x="626" y="314"/>
                  </a:cubicBezTo>
                  <a:cubicBezTo>
                    <a:pt x="626" y="141"/>
                    <a:pt x="486" y="0"/>
                    <a:pt x="312"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819;p55">
              <a:extLst>
                <a:ext uri="{FF2B5EF4-FFF2-40B4-BE49-F238E27FC236}">
                  <a16:creationId xmlns:a16="http://schemas.microsoft.com/office/drawing/2014/main" id="{244CE983-DCFE-56CC-9250-309FDE0A269B}"/>
                </a:ext>
              </a:extLst>
            </p:cNvPr>
            <p:cNvSpPr/>
            <p:nvPr/>
          </p:nvSpPr>
          <p:spPr>
            <a:xfrm>
              <a:off x="1653075" y="3420600"/>
              <a:ext cx="20825" cy="17150"/>
            </a:xfrm>
            <a:custGeom>
              <a:avLst/>
              <a:gdLst/>
              <a:ahLst/>
              <a:cxnLst/>
              <a:rect l="l" t="t" r="r" b="b"/>
              <a:pathLst>
                <a:path w="833" h="686" extrusionOk="0">
                  <a:moveTo>
                    <a:pt x="273" y="0"/>
                  </a:moveTo>
                  <a:cubicBezTo>
                    <a:pt x="137" y="0"/>
                    <a:pt x="1" y="119"/>
                    <a:pt x="48" y="280"/>
                  </a:cubicBezTo>
                  <a:cubicBezTo>
                    <a:pt x="101" y="461"/>
                    <a:pt x="221" y="618"/>
                    <a:pt x="410" y="663"/>
                  </a:cubicBezTo>
                  <a:cubicBezTo>
                    <a:pt x="462" y="676"/>
                    <a:pt x="522" y="686"/>
                    <a:pt x="582" y="686"/>
                  </a:cubicBezTo>
                  <a:cubicBezTo>
                    <a:pt x="676" y="686"/>
                    <a:pt x="767" y="660"/>
                    <a:pt x="816" y="578"/>
                  </a:cubicBezTo>
                  <a:cubicBezTo>
                    <a:pt x="832" y="552"/>
                    <a:pt x="832" y="518"/>
                    <a:pt x="816" y="493"/>
                  </a:cubicBezTo>
                  <a:cubicBezTo>
                    <a:pt x="768" y="414"/>
                    <a:pt x="683" y="389"/>
                    <a:pt x="626" y="320"/>
                  </a:cubicBezTo>
                  <a:cubicBezTo>
                    <a:pt x="571" y="254"/>
                    <a:pt x="502" y="184"/>
                    <a:pt x="457" y="108"/>
                  </a:cubicBezTo>
                  <a:cubicBezTo>
                    <a:pt x="414" y="33"/>
                    <a:pt x="343" y="0"/>
                    <a:pt x="2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820;p55">
              <a:extLst>
                <a:ext uri="{FF2B5EF4-FFF2-40B4-BE49-F238E27FC236}">
                  <a16:creationId xmlns:a16="http://schemas.microsoft.com/office/drawing/2014/main" id="{B7FB81C8-A8F4-13B5-DF9D-CF996A478005}"/>
                </a:ext>
              </a:extLst>
            </p:cNvPr>
            <p:cNvSpPr/>
            <p:nvPr/>
          </p:nvSpPr>
          <p:spPr>
            <a:xfrm>
              <a:off x="1638675" y="3434725"/>
              <a:ext cx="22750" cy="15700"/>
            </a:xfrm>
            <a:custGeom>
              <a:avLst/>
              <a:gdLst/>
              <a:ahLst/>
              <a:cxnLst/>
              <a:rect l="l" t="t" r="r" b="b"/>
              <a:pathLst>
                <a:path w="910" h="628" extrusionOk="0">
                  <a:moveTo>
                    <a:pt x="298" y="0"/>
                  </a:moveTo>
                  <a:cubicBezTo>
                    <a:pt x="147" y="0"/>
                    <a:pt x="1" y="160"/>
                    <a:pt x="88" y="324"/>
                  </a:cubicBezTo>
                  <a:cubicBezTo>
                    <a:pt x="177" y="491"/>
                    <a:pt x="326" y="621"/>
                    <a:pt x="520" y="627"/>
                  </a:cubicBezTo>
                  <a:cubicBezTo>
                    <a:pt x="530" y="627"/>
                    <a:pt x="540" y="627"/>
                    <a:pt x="551" y="627"/>
                  </a:cubicBezTo>
                  <a:cubicBezTo>
                    <a:pt x="684" y="627"/>
                    <a:pt x="854" y="599"/>
                    <a:pt x="901" y="461"/>
                  </a:cubicBezTo>
                  <a:cubicBezTo>
                    <a:pt x="910" y="433"/>
                    <a:pt x="903" y="400"/>
                    <a:pt x="882" y="376"/>
                  </a:cubicBezTo>
                  <a:cubicBezTo>
                    <a:pt x="819" y="308"/>
                    <a:pt x="732" y="302"/>
                    <a:pt x="661" y="246"/>
                  </a:cubicBezTo>
                  <a:cubicBezTo>
                    <a:pt x="594" y="193"/>
                    <a:pt x="513" y="138"/>
                    <a:pt x="455" y="73"/>
                  </a:cubicBezTo>
                  <a:cubicBezTo>
                    <a:pt x="409" y="22"/>
                    <a:pt x="353" y="0"/>
                    <a:pt x="2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821;p55">
              <a:extLst>
                <a:ext uri="{FF2B5EF4-FFF2-40B4-BE49-F238E27FC236}">
                  <a16:creationId xmlns:a16="http://schemas.microsoft.com/office/drawing/2014/main" id="{90B67FDA-9FA5-5085-D218-13F825A9BAE4}"/>
                </a:ext>
              </a:extLst>
            </p:cNvPr>
            <p:cNvSpPr/>
            <p:nvPr/>
          </p:nvSpPr>
          <p:spPr>
            <a:xfrm>
              <a:off x="1632375" y="3452825"/>
              <a:ext cx="19050" cy="12325"/>
            </a:xfrm>
            <a:custGeom>
              <a:avLst/>
              <a:gdLst/>
              <a:ahLst/>
              <a:cxnLst/>
              <a:rect l="l" t="t" r="r" b="b"/>
              <a:pathLst>
                <a:path w="762" h="493" extrusionOk="0">
                  <a:moveTo>
                    <a:pt x="250" y="1"/>
                  </a:moveTo>
                  <a:cubicBezTo>
                    <a:pt x="121" y="1"/>
                    <a:pt x="1" y="148"/>
                    <a:pt x="89" y="280"/>
                  </a:cubicBezTo>
                  <a:cubicBezTo>
                    <a:pt x="168" y="402"/>
                    <a:pt x="291" y="492"/>
                    <a:pt x="438" y="492"/>
                  </a:cubicBezTo>
                  <a:cubicBezTo>
                    <a:pt x="445" y="492"/>
                    <a:pt x="452" y="492"/>
                    <a:pt x="460" y="492"/>
                  </a:cubicBezTo>
                  <a:cubicBezTo>
                    <a:pt x="570" y="485"/>
                    <a:pt x="726" y="453"/>
                    <a:pt x="756" y="329"/>
                  </a:cubicBezTo>
                  <a:cubicBezTo>
                    <a:pt x="761" y="305"/>
                    <a:pt x="754" y="279"/>
                    <a:pt x="735" y="262"/>
                  </a:cubicBezTo>
                  <a:cubicBezTo>
                    <a:pt x="680" y="211"/>
                    <a:pt x="608" y="212"/>
                    <a:pt x="547" y="172"/>
                  </a:cubicBezTo>
                  <a:cubicBezTo>
                    <a:pt x="489" y="135"/>
                    <a:pt x="419" y="97"/>
                    <a:pt x="367" y="49"/>
                  </a:cubicBezTo>
                  <a:cubicBezTo>
                    <a:pt x="331" y="15"/>
                    <a:pt x="290" y="1"/>
                    <a:pt x="2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822;p55">
              <a:extLst>
                <a:ext uri="{FF2B5EF4-FFF2-40B4-BE49-F238E27FC236}">
                  <a16:creationId xmlns:a16="http://schemas.microsoft.com/office/drawing/2014/main" id="{6F9AABEE-1FBA-A25B-761C-1C588AB305C0}"/>
                </a:ext>
              </a:extLst>
            </p:cNvPr>
            <p:cNvSpPr/>
            <p:nvPr/>
          </p:nvSpPr>
          <p:spPr>
            <a:xfrm>
              <a:off x="1750700" y="3513575"/>
              <a:ext cx="64100" cy="27925"/>
            </a:xfrm>
            <a:custGeom>
              <a:avLst/>
              <a:gdLst/>
              <a:ahLst/>
              <a:cxnLst/>
              <a:rect l="l" t="t" r="r" b="b"/>
              <a:pathLst>
                <a:path w="2564" h="1117" extrusionOk="0">
                  <a:moveTo>
                    <a:pt x="379" y="3"/>
                  </a:moveTo>
                  <a:cubicBezTo>
                    <a:pt x="379" y="3"/>
                    <a:pt x="710" y="298"/>
                    <a:pt x="1367" y="354"/>
                  </a:cubicBezTo>
                  <a:cubicBezTo>
                    <a:pt x="2027" y="410"/>
                    <a:pt x="2320" y="1"/>
                    <a:pt x="2320" y="1"/>
                  </a:cubicBezTo>
                  <a:cubicBezTo>
                    <a:pt x="2320" y="1"/>
                    <a:pt x="2564" y="246"/>
                    <a:pt x="2417" y="464"/>
                  </a:cubicBezTo>
                  <a:cubicBezTo>
                    <a:pt x="2271" y="683"/>
                    <a:pt x="1660" y="1062"/>
                    <a:pt x="1489" y="1089"/>
                  </a:cubicBezTo>
                  <a:cubicBezTo>
                    <a:pt x="1318" y="1117"/>
                    <a:pt x="0" y="581"/>
                    <a:pt x="379" y="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823;p55">
              <a:extLst>
                <a:ext uri="{FF2B5EF4-FFF2-40B4-BE49-F238E27FC236}">
                  <a16:creationId xmlns:a16="http://schemas.microsoft.com/office/drawing/2014/main" id="{61778C28-B42D-E32C-9794-2D9B89CB5BF4}"/>
                </a:ext>
              </a:extLst>
            </p:cNvPr>
            <p:cNvSpPr/>
            <p:nvPr/>
          </p:nvSpPr>
          <p:spPr>
            <a:xfrm>
              <a:off x="1780300" y="3513050"/>
              <a:ext cx="15875" cy="6850"/>
            </a:xfrm>
            <a:custGeom>
              <a:avLst/>
              <a:gdLst/>
              <a:ahLst/>
              <a:cxnLst/>
              <a:rect l="l" t="t" r="r" b="b"/>
              <a:pathLst>
                <a:path w="635" h="274" extrusionOk="0">
                  <a:moveTo>
                    <a:pt x="318" y="1"/>
                  </a:moveTo>
                  <a:cubicBezTo>
                    <a:pt x="144" y="1"/>
                    <a:pt x="1" y="61"/>
                    <a:pt x="1" y="136"/>
                  </a:cubicBezTo>
                  <a:cubicBezTo>
                    <a:pt x="1" y="213"/>
                    <a:pt x="143" y="273"/>
                    <a:pt x="318" y="273"/>
                  </a:cubicBezTo>
                  <a:cubicBezTo>
                    <a:pt x="492" y="273"/>
                    <a:pt x="635" y="213"/>
                    <a:pt x="635" y="138"/>
                  </a:cubicBezTo>
                  <a:cubicBezTo>
                    <a:pt x="635" y="61"/>
                    <a:pt x="494" y="1"/>
                    <a:pt x="318"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824;p55">
              <a:extLst>
                <a:ext uri="{FF2B5EF4-FFF2-40B4-BE49-F238E27FC236}">
                  <a16:creationId xmlns:a16="http://schemas.microsoft.com/office/drawing/2014/main" id="{F3FC812B-5A69-33B5-C824-4DD6F0A0389C}"/>
                </a:ext>
              </a:extLst>
            </p:cNvPr>
            <p:cNvSpPr/>
            <p:nvPr/>
          </p:nvSpPr>
          <p:spPr>
            <a:xfrm>
              <a:off x="1766825" y="3521900"/>
              <a:ext cx="12375" cy="9000"/>
            </a:xfrm>
            <a:custGeom>
              <a:avLst/>
              <a:gdLst/>
              <a:ahLst/>
              <a:cxnLst/>
              <a:rect l="l" t="t" r="r" b="b"/>
              <a:pathLst>
                <a:path w="495" h="360" extrusionOk="0">
                  <a:moveTo>
                    <a:pt x="169" y="0"/>
                  </a:moveTo>
                  <a:cubicBezTo>
                    <a:pt x="166" y="0"/>
                    <a:pt x="164" y="0"/>
                    <a:pt x="162" y="0"/>
                  </a:cubicBezTo>
                  <a:cubicBezTo>
                    <a:pt x="75" y="0"/>
                    <a:pt x="1" y="43"/>
                    <a:pt x="7" y="71"/>
                  </a:cubicBezTo>
                  <a:cubicBezTo>
                    <a:pt x="12" y="99"/>
                    <a:pt x="82" y="111"/>
                    <a:pt x="138" y="143"/>
                  </a:cubicBezTo>
                  <a:cubicBezTo>
                    <a:pt x="195" y="174"/>
                    <a:pt x="239" y="215"/>
                    <a:pt x="239" y="215"/>
                  </a:cubicBezTo>
                  <a:cubicBezTo>
                    <a:pt x="239" y="215"/>
                    <a:pt x="294" y="235"/>
                    <a:pt x="347" y="272"/>
                  </a:cubicBezTo>
                  <a:cubicBezTo>
                    <a:pt x="397" y="306"/>
                    <a:pt x="440" y="359"/>
                    <a:pt x="465" y="359"/>
                  </a:cubicBezTo>
                  <a:cubicBezTo>
                    <a:pt x="467" y="359"/>
                    <a:pt x="469" y="359"/>
                    <a:pt x="471" y="358"/>
                  </a:cubicBezTo>
                  <a:cubicBezTo>
                    <a:pt x="494" y="351"/>
                    <a:pt x="488" y="257"/>
                    <a:pt x="443" y="175"/>
                  </a:cubicBezTo>
                  <a:cubicBezTo>
                    <a:pt x="400" y="94"/>
                    <a:pt x="328" y="37"/>
                    <a:pt x="328" y="37"/>
                  </a:cubicBezTo>
                  <a:cubicBezTo>
                    <a:pt x="328" y="37"/>
                    <a:pt x="251" y="0"/>
                    <a:pt x="1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825;p55">
              <a:extLst>
                <a:ext uri="{FF2B5EF4-FFF2-40B4-BE49-F238E27FC236}">
                  <a16:creationId xmlns:a16="http://schemas.microsoft.com/office/drawing/2014/main" id="{4BF550F5-4872-D39E-6C97-7D91FC0C5F01}"/>
                </a:ext>
              </a:extLst>
            </p:cNvPr>
            <p:cNvSpPr/>
            <p:nvPr/>
          </p:nvSpPr>
          <p:spPr>
            <a:xfrm>
              <a:off x="1795925" y="3520950"/>
              <a:ext cx="11000" cy="8450"/>
            </a:xfrm>
            <a:custGeom>
              <a:avLst/>
              <a:gdLst/>
              <a:ahLst/>
              <a:cxnLst/>
              <a:rect l="l" t="t" r="r" b="b"/>
              <a:pathLst>
                <a:path w="440" h="338" extrusionOk="0">
                  <a:moveTo>
                    <a:pt x="345" y="0"/>
                  </a:moveTo>
                  <a:cubicBezTo>
                    <a:pt x="328" y="0"/>
                    <a:pt x="309" y="2"/>
                    <a:pt x="290" y="5"/>
                  </a:cubicBezTo>
                  <a:cubicBezTo>
                    <a:pt x="219" y="16"/>
                    <a:pt x="150" y="52"/>
                    <a:pt x="150" y="52"/>
                  </a:cubicBezTo>
                  <a:cubicBezTo>
                    <a:pt x="150" y="52"/>
                    <a:pt x="95" y="106"/>
                    <a:pt x="57" y="175"/>
                  </a:cubicBezTo>
                  <a:cubicBezTo>
                    <a:pt x="17" y="243"/>
                    <a:pt x="0" y="320"/>
                    <a:pt x="22" y="335"/>
                  </a:cubicBezTo>
                  <a:cubicBezTo>
                    <a:pt x="25" y="337"/>
                    <a:pt x="28" y="338"/>
                    <a:pt x="33" y="338"/>
                  </a:cubicBezTo>
                  <a:cubicBezTo>
                    <a:pt x="58" y="338"/>
                    <a:pt x="103" y="303"/>
                    <a:pt x="147" y="277"/>
                  </a:cubicBezTo>
                  <a:cubicBezTo>
                    <a:pt x="199" y="246"/>
                    <a:pt x="250" y="224"/>
                    <a:pt x="250" y="224"/>
                  </a:cubicBezTo>
                  <a:cubicBezTo>
                    <a:pt x="250" y="224"/>
                    <a:pt x="288" y="181"/>
                    <a:pt x="336" y="142"/>
                  </a:cubicBezTo>
                  <a:cubicBezTo>
                    <a:pt x="383" y="99"/>
                    <a:pt x="439" y="62"/>
                    <a:pt x="435" y="33"/>
                  </a:cubicBezTo>
                  <a:cubicBezTo>
                    <a:pt x="432" y="13"/>
                    <a:pt x="394" y="0"/>
                    <a:pt x="34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826;p55">
              <a:extLst>
                <a:ext uri="{FF2B5EF4-FFF2-40B4-BE49-F238E27FC236}">
                  <a16:creationId xmlns:a16="http://schemas.microsoft.com/office/drawing/2014/main" id="{FBEB0595-4D3B-9A97-AF63-4A49EFF3A050}"/>
                </a:ext>
              </a:extLst>
            </p:cNvPr>
            <p:cNvSpPr/>
            <p:nvPr/>
          </p:nvSpPr>
          <p:spPr>
            <a:xfrm>
              <a:off x="1757950" y="3509750"/>
              <a:ext cx="14950" cy="21725"/>
            </a:xfrm>
            <a:custGeom>
              <a:avLst/>
              <a:gdLst/>
              <a:ahLst/>
              <a:cxnLst/>
              <a:rect l="l" t="t" r="r" b="b"/>
              <a:pathLst>
                <a:path w="598" h="869" extrusionOk="0">
                  <a:moveTo>
                    <a:pt x="344" y="0"/>
                  </a:moveTo>
                  <a:cubicBezTo>
                    <a:pt x="327" y="0"/>
                    <a:pt x="300" y="8"/>
                    <a:pt x="265" y="22"/>
                  </a:cubicBezTo>
                  <a:cubicBezTo>
                    <a:pt x="213" y="44"/>
                    <a:pt x="144" y="84"/>
                    <a:pt x="86" y="156"/>
                  </a:cubicBezTo>
                  <a:cubicBezTo>
                    <a:pt x="31" y="230"/>
                    <a:pt x="1" y="332"/>
                    <a:pt x="12" y="419"/>
                  </a:cubicBezTo>
                  <a:cubicBezTo>
                    <a:pt x="22" y="506"/>
                    <a:pt x="62" y="554"/>
                    <a:pt x="60" y="554"/>
                  </a:cubicBezTo>
                  <a:cubicBezTo>
                    <a:pt x="60" y="554"/>
                    <a:pt x="60" y="554"/>
                    <a:pt x="60" y="554"/>
                  </a:cubicBezTo>
                  <a:lnTo>
                    <a:pt x="60" y="554"/>
                  </a:lnTo>
                  <a:cubicBezTo>
                    <a:pt x="60" y="554"/>
                    <a:pt x="96" y="597"/>
                    <a:pt x="145" y="630"/>
                  </a:cubicBezTo>
                  <a:cubicBezTo>
                    <a:pt x="193" y="662"/>
                    <a:pt x="251" y="702"/>
                    <a:pt x="314" y="740"/>
                  </a:cubicBezTo>
                  <a:cubicBezTo>
                    <a:pt x="421" y="806"/>
                    <a:pt x="530" y="868"/>
                    <a:pt x="568" y="868"/>
                  </a:cubicBezTo>
                  <a:cubicBezTo>
                    <a:pt x="574" y="868"/>
                    <a:pt x="578" y="867"/>
                    <a:pt x="581" y="864"/>
                  </a:cubicBezTo>
                  <a:cubicBezTo>
                    <a:pt x="598" y="842"/>
                    <a:pt x="497" y="729"/>
                    <a:pt x="393" y="623"/>
                  </a:cubicBezTo>
                  <a:cubicBezTo>
                    <a:pt x="341" y="571"/>
                    <a:pt x="288" y="518"/>
                    <a:pt x="249" y="480"/>
                  </a:cubicBezTo>
                  <a:cubicBezTo>
                    <a:pt x="213" y="444"/>
                    <a:pt x="206" y="426"/>
                    <a:pt x="206" y="426"/>
                  </a:cubicBezTo>
                  <a:cubicBezTo>
                    <a:pt x="206" y="424"/>
                    <a:pt x="191" y="414"/>
                    <a:pt x="180" y="384"/>
                  </a:cubicBezTo>
                  <a:cubicBezTo>
                    <a:pt x="169" y="354"/>
                    <a:pt x="170" y="294"/>
                    <a:pt x="195" y="239"/>
                  </a:cubicBezTo>
                  <a:cubicBezTo>
                    <a:pt x="246" y="126"/>
                    <a:pt x="377" y="31"/>
                    <a:pt x="360" y="6"/>
                  </a:cubicBezTo>
                  <a:cubicBezTo>
                    <a:pt x="358" y="2"/>
                    <a:pt x="352" y="0"/>
                    <a:pt x="3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827;p55">
              <a:extLst>
                <a:ext uri="{FF2B5EF4-FFF2-40B4-BE49-F238E27FC236}">
                  <a16:creationId xmlns:a16="http://schemas.microsoft.com/office/drawing/2014/main" id="{9FEA7CD9-EA82-19C2-59B0-7E368D7F0170}"/>
                </a:ext>
              </a:extLst>
            </p:cNvPr>
            <p:cNvSpPr/>
            <p:nvPr/>
          </p:nvSpPr>
          <p:spPr>
            <a:xfrm>
              <a:off x="1803125" y="3509600"/>
              <a:ext cx="10925" cy="19950"/>
            </a:xfrm>
            <a:custGeom>
              <a:avLst/>
              <a:gdLst/>
              <a:ahLst/>
              <a:cxnLst/>
              <a:rect l="l" t="t" r="r" b="b"/>
              <a:pathLst>
                <a:path w="437" h="798" extrusionOk="0">
                  <a:moveTo>
                    <a:pt x="117" y="1"/>
                  </a:moveTo>
                  <a:cubicBezTo>
                    <a:pt x="114" y="1"/>
                    <a:pt x="111" y="2"/>
                    <a:pt x="110" y="3"/>
                  </a:cubicBezTo>
                  <a:cubicBezTo>
                    <a:pt x="90" y="23"/>
                    <a:pt x="148" y="135"/>
                    <a:pt x="191" y="252"/>
                  </a:cubicBezTo>
                  <a:cubicBezTo>
                    <a:pt x="201" y="281"/>
                    <a:pt x="212" y="309"/>
                    <a:pt x="222" y="337"/>
                  </a:cubicBezTo>
                  <a:cubicBezTo>
                    <a:pt x="230" y="365"/>
                    <a:pt x="240" y="390"/>
                    <a:pt x="239" y="400"/>
                  </a:cubicBezTo>
                  <a:cubicBezTo>
                    <a:pt x="243" y="443"/>
                    <a:pt x="244" y="473"/>
                    <a:pt x="244" y="473"/>
                  </a:cubicBezTo>
                  <a:cubicBezTo>
                    <a:pt x="243" y="473"/>
                    <a:pt x="249" y="485"/>
                    <a:pt x="249" y="502"/>
                  </a:cubicBezTo>
                  <a:cubicBezTo>
                    <a:pt x="250" y="519"/>
                    <a:pt x="228" y="561"/>
                    <a:pt x="186" y="601"/>
                  </a:cubicBezTo>
                  <a:cubicBezTo>
                    <a:pt x="104" y="677"/>
                    <a:pt x="1" y="766"/>
                    <a:pt x="21" y="793"/>
                  </a:cubicBezTo>
                  <a:cubicBezTo>
                    <a:pt x="24" y="796"/>
                    <a:pt x="30" y="798"/>
                    <a:pt x="39" y="798"/>
                  </a:cubicBezTo>
                  <a:cubicBezTo>
                    <a:pt x="76" y="798"/>
                    <a:pt x="162" y="768"/>
                    <a:pt x="257" y="723"/>
                  </a:cubicBezTo>
                  <a:cubicBezTo>
                    <a:pt x="313" y="694"/>
                    <a:pt x="381" y="643"/>
                    <a:pt x="409" y="565"/>
                  </a:cubicBezTo>
                  <a:cubicBezTo>
                    <a:pt x="437" y="485"/>
                    <a:pt x="422" y="432"/>
                    <a:pt x="425" y="432"/>
                  </a:cubicBezTo>
                  <a:cubicBezTo>
                    <a:pt x="424" y="427"/>
                    <a:pt x="421" y="411"/>
                    <a:pt x="402" y="345"/>
                  </a:cubicBezTo>
                  <a:cubicBezTo>
                    <a:pt x="388" y="306"/>
                    <a:pt x="372" y="282"/>
                    <a:pt x="356" y="257"/>
                  </a:cubicBezTo>
                  <a:cubicBezTo>
                    <a:pt x="340" y="230"/>
                    <a:pt x="322" y="203"/>
                    <a:pt x="301" y="176"/>
                  </a:cubicBezTo>
                  <a:cubicBezTo>
                    <a:pt x="231" y="77"/>
                    <a:pt x="146" y="1"/>
                    <a:pt x="11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828;p55">
              <a:extLst>
                <a:ext uri="{FF2B5EF4-FFF2-40B4-BE49-F238E27FC236}">
                  <a16:creationId xmlns:a16="http://schemas.microsoft.com/office/drawing/2014/main" id="{6ED0D09A-108E-8F12-9A92-220B164EE4FC}"/>
                </a:ext>
              </a:extLst>
            </p:cNvPr>
            <p:cNvSpPr/>
            <p:nvPr/>
          </p:nvSpPr>
          <p:spPr>
            <a:xfrm>
              <a:off x="1772550" y="3506700"/>
              <a:ext cx="28950" cy="5575"/>
            </a:xfrm>
            <a:custGeom>
              <a:avLst/>
              <a:gdLst/>
              <a:ahLst/>
              <a:cxnLst/>
              <a:rect l="l" t="t" r="r" b="b"/>
              <a:pathLst>
                <a:path w="1158" h="223" extrusionOk="0">
                  <a:moveTo>
                    <a:pt x="577" y="0"/>
                  </a:moveTo>
                  <a:cubicBezTo>
                    <a:pt x="577" y="0"/>
                    <a:pt x="424" y="14"/>
                    <a:pt x="279" y="60"/>
                  </a:cubicBezTo>
                  <a:cubicBezTo>
                    <a:pt x="133" y="105"/>
                    <a:pt x="1" y="185"/>
                    <a:pt x="10" y="211"/>
                  </a:cubicBezTo>
                  <a:cubicBezTo>
                    <a:pt x="13" y="219"/>
                    <a:pt x="28" y="222"/>
                    <a:pt x="52" y="222"/>
                  </a:cubicBezTo>
                  <a:cubicBezTo>
                    <a:pt x="106" y="222"/>
                    <a:pt x="204" y="207"/>
                    <a:pt x="301" y="202"/>
                  </a:cubicBezTo>
                  <a:cubicBezTo>
                    <a:pt x="344" y="200"/>
                    <a:pt x="387" y="199"/>
                    <a:pt x="426" y="199"/>
                  </a:cubicBezTo>
                  <a:cubicBezTo>
                    <a:pt x="514" y="199"/>
                    <a:pt x="580" y="204"/>
                    <a:pt x="580" y="204"/>
                  </a:cubicBezTo>
                  <a:cubicBezTo>
                    <a:pt x="580" y="204"/>
                    <a:pt x="676" y="194"/>
                    <a:pt x="791" y="194"/>
                  </a:cubicBezTo>
                  <a:cubicBezTo>
                    <a:pt x="813" y="194"/>
                    <a:pt x="836" y="194"/>
                    <a:pt x="859" y="195"/>
                  </a:cubicBezTo>
                  <a:cubicBezTo>
                    <a:pt x="951" y="197"/>
                    <a:pt x="1044" y="209"/>
                    <a:pt x="1100" y="209"/>
                  </a:cubicBezTo>
                  <a:cubicBezTo>
                    <a:pt x="1129" y="209"/>
                    <a:pt x="1148" y="206"/>
                    <a:pt x="1150" y="196"/>
                  </a:cubicBezTo>
                  <a:cubicBezTo>
                    <a:pt x="1158" y="169"/>
                    <a:pt x="1025" y="93"/>
                    <a:pt x="877" y="52"/>
                  </a:cubicBezTo>
                  <a:cubicBezTo>
                    <a:pt x="731" y="9"/>
                    <a:pt x="577" y="0"/>
                    <a:pt x="57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829;p55">
              <a:extLst>
                <a:ext uri="{FF2B5EF4-FFF2-40B4-BE49-F238E27FC236}">
                  <a16:creationId xmlns:a16="http://schemas.microsoft.com/office/drawing/2014/main" id="{493D322B-7AA3-A327-A058-C3E09379E93C}"/>
                </a:ext>
              </a:extLst>
            </p:cNvPr>
            <p:cNvSpPr/>
            <p:nvPr/>
          </p:nvSpPr>
          <p:spPr>
            <a:xfrm>
              <a:off x="1645550" y="3499350"/>
              <a:ext cx="13875" cy="8775"/>
            </a:xfrm>
            <a:custGeom>
              <a:avLst/>
              <a:gdLst/>
              <a:ahLst/>
              <a:cxnLst/>
              <a:rect l="l" t="t" r="r" b="b"/>
              <a:pathLst>
                <a:path w="555" h="351" extrusionOk="0">
                  <a:moveTo>
                    <a:pt x="184" y="1"/>
                  </a:moveTo>
                  <a:cubicBezTo>
                    <a:pt x="111" y="1"/>
                    <a:pt x="52" y="26"/>
                    <a:pt x="33" y="75"/>
                  </a:cubicBezTo>
                  <a:cubicBezTo>
                    <a:pt x="1" y="153"/>
                    <a:pt x="84" y="262"/>
                    <a:pt x="219" y="319"/>
                  </a:cubicBezTo>
                  <a:cubicBezTo>
                    <a:pt x="272" y="340"/>
                    <a:pt x="325" y="351"/>
                    <a:pt x="372" y="351"/>
                  </a:cubicBezTo>
                  <a:cubicBezTo>
                    <a:pt x="445" y="351"/>
                    <a:pt x="503" y="325"/>
                    <a:pt x="523" y="277"/>
                  </a:cubicBezTo>
                  <a:cubicBezTo>
                    <a:pt x="555" y="198"/>
                    <a:pt x="473" y="89"/>
                    <a:pt x="336" y="33"/>
                  </a:cubicBezTo>
                  <a:cubicBezTo>
                    <a:pt x="284" y="11"/>
                    <a:pt x="231" y="1"/>
                    <a:pt x="18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830;p55">
              <a:extLst>
                <a:ext uri="{FF2B5EF4-FFF2-40B4-BE49-F238E27FC236}">
                  <a16:creationId xmlns:a16="http://schemas.microsoft.com/office/drawing/2014/main" id="{4EF0AF03-A004-84DA-90CF-FA5863B383E9}"/>
                </a:ext>
              </a:extLst>
            </p:cNvPr>
            <p:cNvSpPr/>
            <p:nvPr/>
          </p:nvSpPr>
          <p:spPr>
            <a:xfrm>
              <a:off x="1924250" y="3499900"/>
              <a:ext cx="13975" cy="8600"/>
            </a:xfrm>
            <a:custGeom>
              <a:avLst/>
              <a:gdLst/>
              <a:ahLst/>
              <a:cxnLst/>
              <a:rect l="l" t="t" r="r" b="b"/>
              <a:pathLst>
                <a:path w="559" h="344" extrusionOk="0">
                  <a:moveTo>
                    <a:pt x="366" y="1"/>
                  </a:moveTo>
                  <a:cubicBezTo>
                    <a:pt x="323" y="1"/>
                    <a:pt x="275" y="9"/>
                    <a:pt x="227" y="27"/>
                  </a:cubicBezTo>
                  <a:cubicBezTo>
                    <a:pt x="88" y="78"/>
                    <a:pt x="1" y="183"/>
                    <a:pt x="29" y="262"/>
                  </a:cubicBezTo>
                  <a:cubicBezTo>
                    <a:pt x="49" y="315"/>
                    <a:pt x="113" y="344"/>
                    <a:pt x="194" y="344"/>
                  </a:cubicBezTo>
                  <a:cubicBezTo>
                    <a:pt x="237" y="344"/>
                    <a:pt x="284" y="335"/>
                    <a:pt x="332" y="318"/>
                  </a:cubicBezTo>
                  <a:cubicBezTo>
                    <a:pt x="471" y="267"/>
                    <a:pt x="559" y="161"/>
                    <a:pt x="529" y="81"/>
                  </a:cubicBezTo>
                  <a:cubicBezTo>
                    <a:pt x="510" y="29"/>
                    <a:pt x="447" y="1"/>
                    <a:pt x="36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831;p55">
              <a:extLst>
                <a:ext uri="{FF2B5EF4-FFF2-40B4-BE49-F238E27FC236}">
                  <a16:creationId xmlns:a16="http://schemas.microsoft.com/office/drawing/2014/main" id="{71970A14-6416-2F1C-A372-E3767B4648C9}"/>
                </a:ext>
              </a:extLst>
            </p:cNvPr>
            <p:cNvSpPr/>
            <p:nvPr/>
          </p:nvSpPr>
          <p:spPr>
            <a:xfrm>
              <a:off x="1796300" y="3608575"/>
              <a:ext cx="13325" cy="7725"/>
            </a:xfrm>
            <a:custGeom>
              <a:avLst/>
              <a:gdLst/>
              <a:ahLst/>
              <a:cxnLst/>
              <a:rect l="l" t="t" r="r" b="b"/>
              <a:pathLst>
                <a:path w="533" h="309" extrusionOk="0">
                  <a:moveTo>
                    <a:pt x="271" y="0"/>
                  </a:moveTo>
                  <a:cubicBezTo>
                    <a:pt x="269" y="0"/>
                    <a:pt x="267" y="0"/>
                    <a:pt x="264" y="0"/>
                  </a:cubicBezTo>
                  <a:cubicBezTo>
                    <a:pt x="117" y="3"/>
                    <a:pt x="0" y="74"/>
                    <a:pt x="1" y="159"/>
                  </a:cubicBezTo>
                  <a:cubicBezTo>
                    <a:pt x="2" y="243"/>
                    <a:pt x="119" y="308"/>
                    <a:pt x="262" y="308"/>
                  </a:cubicBezTo>
                  <a:cubicBezTo>
                    <a:pt x="264" y="308"/>
                    <a:pt x="266" y="308"/>
                    <a:pt x="269" y="308"/>
                  </a:cubicBezTo>
                  <a:cubicBezTo>
                    <a:pt x="416" y="305"/>
                    <a:pt x="533" y="235"/>
                    <a:pt x="532" y="150"/>
                  </a:cubicBezTo>
                  <a:cubicBezTo>
                    <a:pt x="531" y="66"/>
                    <a:pt x="414" y="0"/>
                    <a:pt x="271"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832;p55">
              <a:extLst>
                <a:ext uri="{FF2B5EF4-FFF2-40B4-BE49-F238E27FC236}">
                  <a16:creationId xmlns:a16="http://schemas.microsoft.com/office/drawing/2014/main" id="{8B40ED41-5EE7-BE42-1BCE-2623CC684C37}"/>
                </a:ext>
              </a:extLst>
            </p:cNvPr>
            <p:cNvSpPr/>
            <p:nvPr/>
          </p:nvSpPr>
          <p:spPr>
            <a:xfrm>
              <a:off x="1714950" y="3527625"/>
              <a:ext cx="146750" cy="75775"/>
            </a:xfrm>
            <a:custGeom>
              <a:avLst/>
              <a:gdLst/>
              <a:ahLst/>
              <a:cxnLst/>
              <a:rect l="l" t="t" r="r" b="b"/>
              <a:pathLst>
                <a:path w="5870" h="3031" extrusionOk="0">
                  <a:moveTo>
                    <a:pt x="5679" y="564"/>
                  </a:moveTo>
                  <a:cubicBezTo>
                    <a:pt x="5599" y="494"/>
                    <a:pt x="5555" y="404"/>
                    <a:pt x="5555" y="404"/>
                  </a:cubicBezTo>
                  <a:cubicBezTo>
                    <a:pt x="5555" y="404"/>
                    <a:pt x="5485" y="334"/>
                    <a:pt x="5443" y="237"/>
                  </a:cubicBezTo>
                  <a:cubicBezTo>
                    <a:pt x="5399" y="142"/>
                    <a:pt x="5401" y="26"/>
                    <a:pt x="5372" y="14"/>
                  </a:cubicBezTo>
                  <a:cubicBezTo>
                    <a:pt x="5342" y="0"/>
                    <a:pt x="5271" y="123"/>
                    <a:pt x="5280" y="270"/>
                  </a:cubicBezTo>
                  <a:cubicBezTo>
                    <a:pt x="5283" y="335"/>
                    <a:pt x="5300" y="397"/>
                    <a:pt x="5319" y="445"/>
                  </a:cubicBezTo>
                  <a:cubicBezTo>
                    <a:pt x="5286" y="475"/>
                    <a:pt x="5247" y="511"/>
                    <a:pt x="5203" y="548"/>
                  </a:cubicBezTo>
                  <a:cubicBezTo>
                    <a:pt x="5011" y="638"/>
                    <a:pt x="4652" y="788"/>
                    <a:pt x="4321" y="846"/>
                  </a:cubicBezTo>
                  <a:lnTo>
                    <a:pt x="4321" y="846"/>
                  </a:lnTo>
                  <a:cubicBezTo>
                    <a:pt x="4180" y="872"/>
                    <a:pt x="4043" y="879"/>
                    <a:pt x="3924" y="858"/>
                  </a:cubicBezTo>
                  <a:cubicBezTo>
                    <a:pt x="3267" y="740"/>
                    <a:pt x="2860" y="752"/>
                    <a:pt x="2216" y="830"/>
                  </a:cubicBezTo>
                  <a:cubicBezTo>
                    <a:pt x="2028" y="853"/>
                    <a:pt x="1817" y="858"/>
                    <a:pt x="1613" y="856"/>
                  </a:cubicBezTo>
                  <a:cubicBezTo>
                    <a:pt x="1582" y="856"/>
                    <a:pt x="1554" y="854"/>
                    <a:pt x="1524" y="854"/>
                  </a:cubicBezTo>
                  <a:lnTo>
                    <a:pt x="1523" y="854"/>
                  </a:lnTo>
                  <a:cubicBezTo>
                    <a:pt x="1169" y="843"/>
                    <a:pt x="852" y="810"/>
                    <a:pt x="731" y="795"/>
                  </a:cubicBezTo>
                  <a:cubicBezTo>
                    <a:pt x="670" y="761"/>
                    <a:pt x="616" y="729"/>
                    <a:pt x="573" y="703"/>
                  </a:cubicBezTo>
                  <a:cubicBezTo>
                    <a:pt x="596" y="656"/>
                    <a:pt x="617" y="595"/>
                    <a:pt x="625" y="528"/>
                  </a:cubicBezTo>
                  <a:cubicBezTo>
                    <a:pt x="646" y="383"/>
                    <a:pt x="582" y="255"/>
                    <a:pt x="552" y="266"/>
                  </a:cubicBezTo>
                  <a:cubicBezTo>
                    <a:pt x="521" y="275"/>
                    <a:pt x="516" y="390"/>
                    <a:pt x="465" y="483"/>
                  </a:cubicBezTo>
                  <a:cubicBezTo>
                    <a:pt x="417" y="576"/>
                    <a:pt x="341" y="643"/>
                    <a:pt x="341" y="643"/>
                  </a:cubicBezTo>
                  <a:cubicBezTo>
                    <a:pt x="341" y="643"/>
                    <a:pt x="290" y="729"/>
                    <a:pt x="206" y="793"/>
                  </a:cubicBezTo>
                  <a:cubicBezTo>
                    <a:pt x="124" y="859"/>
                    <a:pt x="10" y="885"/>
                    <a:pt x="7" y="917"/>
                  </a:cubicBezTo>
                  <a:cubicBezTo>
                    <a:pt x="0" y="949"/>
                    <a:pt x="139" y="989"/>
                    <a:pt x="278" y="942"/>
                  </a:cubicBezTo>
                  <a:cubicBezTo>
                    <a:pt x="417" y="900"/>
                    <a:pt x="521" y="793"/>
                    <a:pt x="521" y="793"/>
                  </a:cubicBezTo>
                  <a:cubicBezTo>
                    <a:pt x="521" y="793"/>
                    <a:pt x="533" y="777"/>
                    <a:pt x="548" y="749"/>
                  </a:cubicBezTo>
                  <a:cubicBezTo>
                    <a:pt x="553" y="753"/>
                    <a:pt x="560" y="758"/>
                    <a:pt x="565" y="763"/>
                  </a:cubicBezTo>
                  <a:cubicBezTo>
                    <a:pt x="600" y="845"/>
                    <a:pt x="692" y="1040"/>
                    <a:pt x="847" y="1274"/>
                  </a:cubicBezTo>
                  <a:cubicBezTo>
                    <a:pt x="836" y="1263"/>
                    <a:pt x="825" y="1253"/>
                    <a:pt x="815" y="1246"/>
                  </a:cubicBezTo>
                  <a:cubicBezTo>
                    <a:pt x="813" y="1243"/>
                    <a:pt x="809" y="1241"/>
                    <a:pt x="808" y="1237"/>
                  </a:cubicBezTo>
                  <a:cubicBezTo>
                    <a:pt x="801" y="1232"/>
                    <a:pt x="796" y="1227"/>
                    <a:pt x="792" y="1224"/>
                  </a:cubicBezTo>
                  <a:cubicBezTo>
                    <a:pt x="789" y="1220"/>
                    <a:pt x="783" y="1216"/>
                    <a:pt x="783" y="1216"/>
                  </a:cubicBezTo>
                  <a:cubicBezTo>
                    <a:pt x="783" y="1216"/>
                    <a:pt x="1706" y="3031"/>
                    <a:pt x="3105" y="2973"/>
                  </a:cubicBezTo>
                  <a:cubicBezTo>
                    <a:pt x="4457" y="2918"/>
                    <a:pt x="5107" y="1226"/>
                    <a:pt x="5232" y="859"/>
                  </a:cubicBezTo>
                  <a:cubicBezTo>
                    <a:pt x="5304" y="696"/>
                    <a:pt x="5342" y="575"/>
                    <a:pt x="5355" y="533"/>
                  </a:cubicBezTo>
                  <a:cubicBezTo>
                    <a:pt x="5358" y="539"/>
                    <a:pt x="5362" y="543"/>
                    <a:pt x="5362" y="543"/>
                  </a:cubicBezTo>
                  <a:cubicBezTo>
                    <a:pt x="5362" y="543"/>
                    <a:pt x="5459" y="657"/>
                    <a:pt x="5593" y="709"/>
                  </a:cubicBezTo>
                  <a:cubicBezTo>
                    <a:pt x="5729" y="767"/>
                    <a:pt x="5870" y="736"/>
                    <a:pt x="5866" y="704"/>
                  </a:cubicBezTo>
                  <a:cubicBezTo>
                    <a:pt x="5868" y="670"/>
                    <a:pt x="5756" y="638"/>
                    <a:pt x="5679" y="564"/>
                  </a:cubicBezTo>
                  <a:close/>
                  <a:moveTo>
                    <a:pt x="5300" y="560"/>
                  </a:moveTo>
                  <a:cubicBezTo>
                    <a:pt x="5316" y="542"/>
                    <a:pt x="5332" y="523"/>
                    <a:pt x="5346" y="505"/>
                  </a:cubicBezTo>
                  <a:cubicBezTo>
                    <a:pt x="5349" y="512"/>
                    <a:pt x="5352" y="517"/>
                    <a:pt x="5354" y="523"/>
                  </a:cubicBezTo>
                  <a:cubicBezTo>
                    <a:pt x="5346" y="530"/>
                    <a:pt x="5326" y="542"/>
                    <a:pt x="5300" y="56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833;p55">
              <a:extLst>
                <a:ext uri="{FF2B5EF4-FFF2-40B4-BE49-F238E27FC236}">
                  <a16:creationId xmlns:a16="http://schemas.microsoft.com/office/drawing/2014/main" id="{5F43946E-F92F-0B7A-1F6A-A9C77A4CFD05}"/>
                </a:ext>
              </a:extLst>
            </p:cNvPr>
            <p:cNvSpPr/>
            <p:nvPr/>
          </p:nvSpPr>
          <p:spPr>
            <a:xfrm>
              <a:off x="1714975" y="3524375"/>
              <a:ext cx="146700" cy="37225"/>
            </a:xfrm>
            <a:custGeom>
              <a:avLst/>
              <a:gdLst/>
              <a:ahLst/>
              <a:cxnLst/>
              <a:rect l="l" t="t" r="r" b="b"/>
              <a:pathLst>
                <a:path w="5868" h="1489" extrusionOk="0">
                  <a:moveTo>
                    <a:pt x="5366" y="0"/>
                  </a:moveTo>
                  <a:cubicBezTo>
                    <a:pt x="5334" y="0"/>
                    <a:pt x="5271" y="120"/>
                    <a:pt x="5279" y="257"/>
                  </a:cubicBezTo>
                  <a:cubicBezTo>
                    <a:pt x="5282" y="322"/>
                    <a:pt x="5299" y="384"/>
                    <a:pt x="5318" y="432"/>
                  </a:cubicBezTo>
                  <a:cubicBezTo>
                    <a:pt x="5270" y="478"/>
                    <a:pt x="5207" y="535"/>
                    <a:pt x="5132" y="594"/>
                  </a:cubicBezTo>
                  <a:cubicBezTo>
                    <a:pt x="4932" y="751"/>
                    <a:pt x="4638" y="918"/>
                    <a:pt x="4323" y="1031"/>
                  </a:cubicBezTo>
                  <a:cubicBezTo>
                    <a:pt x="4009" y="1149"/>
                    <a:pt x="3678" y="1216"/>
                    <a:pt x="3431" y="1237"/>
                  </a:cubicBezTo>
                  <a:cubicBezTo>
                    <a:pt x="3256" y="1252"/>
                    <a:pt x="3121" y="1254"/>
                    <a:pt x="3057" y="1254"/>
                  </a:cubicBezTo>
                  <a:cubicBezTo>
                    <a:pt x="3029" y="1254"/>
                    <a:pt x="3015" y="1253"/>
                    <a:pt x="3015" y="1253"/>
                  </a:cubicBezTo>
                  <a:cubicBezTo>
                    <a:pt x="3015" y="1253"/>
                    <a:pt x="2956" y="1256"/>
                    <a:pt x="2856" y="1256"/>
                  </a:cubicBezTo>
                  <a:cubicBezTo>
                    <a:pt x="2788" y="1256"/>
                    <a:pt x="2700" y="1255"/>
                    <a:pt x="2598" y="1250"/>
                  </a:cubicBezTo>
                  <a:cubicBezTo>
                    <a:pt x="2348" y="1241"/>
                    <a:pt x="2013" y="1206"/>
                    <a:pt x="1686" y="1134"/>
                  </a:cubicBezTo>
                  <a:cubicBezTo>
                    <a:pt x="1358" y="1062"/>
                    <a:pt x="1042" y="948"/>
                    <a:pt x="819" y="832"/>
                  </a:cubicBezTo>
                  <a:cubicBezTo>
                    <a:pt x="716" y="779"/>
                    <a:pt x="633" y="728"/>
                    <a:pt x="570" y="690"/>
                  </a:cubicBezTo>
                  <a:cubicBezTo>
                    <a:pt x="594" y="643"/>
                    <a:pt x="615" y="582"/>
                    <a:pt x="623" y="515"/>
                  </a:cubicBezTo>
                  <a:cubicBezTo>
                    <a:pt x="643" y="376"/>
                    <a:pt x="585" y="252"/>
                    <a:pt x="553" y="252"/>
                  </a:cubicBezTo>
                  <a:cubicBezTo>
                    <a:pt x="551" y="252"/>
                    <a:pt x="550" y="253"/>
                    <a:pt x="549" y="253"/>
                  </a:cubicBezTo>
                  <a:cubicBezTo>
                    <a:pt x="519" y="263"/>
                    <a:pt x="514" y="379"/>
                    <a:pt x="463" y="470"/>
                  </a:cubicBezTo>
                  <a:cubicBezTo>
                    <a:pt x="415" y="563"/>
                    <a:pt x="339" y="630"/>
                    <a:pt x="339" y="630"/>
                  </a:cubicBezTo>
                  <a:cubicBezTo>
                    <a:pt x="339" y="630"/>
                    <a:pt x="287" y="716"/>
                    <a:pt x="203" y="780"/>
                  </a:cubicBezTo>
                  <a:cubicBezTo>
                    <a:pt x="122" y="849"/>
                    <a:pt x="8" y="872"/>
                    <a:pt x="5" y="904"/>
                  </a:cubicBezTo>
                  <a:cubicBezTo>
                    <a:pt x="1" y="926"/>
                    <a:pt x="63" y="951"/>
                    <a:pt x="145" y="951"/>
                  </a:cubicBezTo>
                  <a:cubicBezTo>
                    <a:pt x="186" y="951"/>
                    <a:pt x="231" y="945"/>
                    <a:pt x="276" y="930"/>
                  </a:cubicBezTo>
                  <a:cubicBezTo>
                    <a:pt x="415" y="887"/>
                    <a:pt x="519" y="780"/>
                    <a:pt x="519" y="780"/>
                  </a:cubicBezTo>
                  <a:cubicBezTo>
                    <a:pt x="519" y="780"/>
                    <a:pt x="531" y="764"/>
                    <a:pt x="546" y="737"/>
                  </a:cubicBezTo>
                  <a:cubicBezTo>
                    <a:pt x="600" y="786"/>
                    <a:pt x="675" y="848"/>
                    <a:pt x="771" y="909"/>
                  </a:cubicBezTo>
                  <a:cubicBezTo>
                    <a:pt x="988" y="1053"/>
                    <a:pt x="1309" y="1199"/>
                    <a:pt x="1643" y="1293"/>
                  </a:cubicBezTo>
                  <a:cubicBezTo>
                    <a:pt x="1977" y="1389"/>
                    <a:pt x="2321" y="1442"/>
                    <a:pt x="2581" y="1467"/>
                  </a:cubicBezTo>
                  <a:cubicBezTo>
                    <a:pt x="2818" y="1488"/>
                    <a:pt x="2985" y="1489"/>
                    <a:pt x="3011" y="1489"/>
                  </a:cubicBezTo>
                  <a:cubicBezTo>
                    <a:pt x="3013" y="1489"/>
                    <a:pt x="3015" y="1489"/>
                    <a:pt x="3015" y="1489"/>
                  </a:cubicBezTo>
                  <a:cubicBezTo>
                    <a:pt x="3015" y="1489"/>
                    <a:pt x="3190" y="1487"/>
                    <a:pt x="3452" y="1453"/>
                  </a:cubicBezTo>
                  <a:cubicBezTo>
                    <a:pt x="3717" y="1418"/>
                    <a:pt x="4060" y="1329"/>
                    <a:pt x="4381" y="1185"/>
                  </a:cubicBezTo>
                  <a:cubicBezTo>
                    <a:pt x="4703" y="1046"/>
                    <a:pt x="4999" y="849"/>
                    <a:pt x="5187" y="663"/>
                  </a:cubicBezTo>
                  <a:cubicBezTo>
                    <a:pt x="5250" y="602"/>
                    <a:pt x="5300" y="545"/>
                    <a:pt x="5339" y="493"/>
                  </a:cubicBezTo>
                  <a:cubicBezTo>
                    <a:pt x="5350" y="515"/>
                    <a:pt x="5357" y="529"/>
                    <a:pt x="5357" y="529"/>
                  </a:cubicBezTo>
                  <a:cubicBezTo>
                    <a:pt x="5357" y="529"/>
                    <a:pt x="5454" y="643"/>
                    <a:pt x="5590" y="695"/>
                  </a:cubicBezTo>
                  <a:cubicBezTo>
                    <a:pt x="5645" y="719"/>
                    <a:pt x="5701" y="727"/>
                    <a:pt x="5748" y="727"/>
                  </a:cubicBezTo>
                  <a:cubicBezTo>
                    <a:pt x="5816" y="727"/>
                    <a:pt x="5865" y="709"/>
                    <a:pt x="5862" y="690"/>
                  </a:cubicBezTo>
                  <a:cubicBezTo>
                    <a:pt x="5868" y="657"/>
                    <a:pt x="5756" y="624"/>
                    <a:pt x="5678" y="551"/>
                  </a:cubicBezTo>
                  <a:cubicBezTo>
                    <a:pt x="5598" y="481"/>
                    <a:pt x="5554" y="392"/>
                    <a:pt x="5554" y="392"/>
                  </a:cubicBezTo>
                  <a:cubicBezTo>
                    <a:pt x="5554" y="392"/>
                    <a:pt x="5484" y="321"/>
                    <a:pt x="5442" y="224"/>
                  </a:cubicBezTo>
                  <a:cubicBezTo>
                    <a:pt x="5398" y="129"/>
                    <a:pt x="5400" y="13"/>
                    <a:pt x="5371" y="2"/>
                  </a:cubicBezTo>
                  <a:cubicBezTo>
                    <a:pt x="5370" y="1"/>
                    <a:pt x="5368" y="0"/>
                    <a:pt x="536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834;p55">
              <a:extLst>
                <a:ext uri="{FF2B5EF4-FFF2-40B4-BE49-F238E27FC236}">
                  <a16:creationId xmlns:a16="http://schemas.microsoft.com/office/drawing/2014/main" id="{475211FC-428A-1A4F-12F3-93AFE0BC8EE8}"/>
                </a:ext>
              </a:extLst>
            </p:cNvPr>
            <p:cNvSpPr/>
            <p:nvPr/>
          </p:nvSpPr>
          <p:spPr>
            <a:xfrm>
              <a:off x="1728725" y="3536900"/>
              <a:ext cx="120325" cy="50600"/>
            </a:xfrm>
            <a:custGeom>
              <a:avLst/>
              <a:gdLst/>
              <a:ahLst/>
              <a:cxnLst/>
              <a:rect l="l" t="t" r="r" b="b"/>
              <a:pathLst>
                <a:path w="4813" h="2024" extrusionOk="0">
                  <a:moveTo>
                    <a:pt x="4813" y="0"/>
                  </a:moveTo>
                  <a:cubicBezTo>
                    <a:pt x="4813" y="0"/>
                    <a:pt x="3706" y="826"/>
                    <a:pt x="2441" y="860"/>
                  </a:cubicBezTo>
                  <a:cubicBezTo>
                    <a:pt x="2403" y="861"/>
                    <a:pt x="2366" y="862"/>
                    <a:pt x="2329" y="862"/>
                  </a:cubicBezTo>
                  <a:cubicBezTo>
                    <a:pt x="1024" y="862"/>
                    <a:pt x="0" y="208"/>
                    <a:pt x="0" y="208"/>
                  </a:cubicBezTo>
                  <a:lnTo>
                    <a:pt x="0" y="208"/>
                  </a:lnTo>
                  <a:cubicBezTo>
                    <a:pt x="0" y="208"/>
                    <a:pt x="687" y="2002"/>
                    <a:pt x="2459" y="2024"/>
                  </a:cubicBezTo>
                  <a:cubicBezTo>
                    <a:pt x="2469" y="2024"/>
                    <a:pt x="2478" y="2024"/>
                    <a:pt x="2488" y="2024"/>
                  </a:cubicBezTo>
                  <a:cubicBezTo>
                    <a:pt x="4238" y="2024"/>
                    <a:pt x="4813" y="0"/>
                    <a:pt x="48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835;p55">
              <a:extLst>
                <a:ext uri="{FF2B5EF4-FFF2-40B4-BE49-F238E27FC236}">
                  <a16:creationId xmlns:a16="http://schemas.microsoft.com/office/drawing/2014/main" id="{37263EFC-FAA0-7D41-27D6-4023C295637E}"/>
                </a:ext>
              </a:extLst>
            </p:cNvPr>
            <p:cNvSpPr/>
            <p:nvPr/>
          </p:nvSpPr>
          <p:spPr>
            <a:xfrm>
              <a:off x="1748700" y="3548900"/>
              <a:ext cx="79275" cy="23025"/>
            </a:xfrm>
            <a:custGeom>
              <a:avLst/>
              <a:gdLst/>
              <a:ahLst/>
              <a:cxnLst/>
              <a:rect l="l" t="t" r="r" b="b"/>
              <a:pathLst>
                <a:path w="3171" h="921" extrusionOk="0">
                  <a:moveTo>
                    <a:pt x="3171" y="1"/>
                  </a:moveTo>
                  <a:cubicBezTo>
                    <a:pt x="2750" y="188"/>
                    <a:pt x="2213" y="366"/>
                    <a:pt x="1643" y="382"/>
                  </a:cubicBezTo>
                  <a:lnTo>
                    <a:pt x="1632" y="382"/>
                  </a:lnTo>
                  <a:cubicBezTo>
                    <a:pt x="1600" y="383"/>
                    <a:pt x="1567" y="383"/>
                    <a:pt x="1535" y="383"/>
                  </a:cubicBezTo>
                  <a:cubicBezTo>
                    <a:pt x="941" y="383"/>
                    <a:pt x="407" y="247"/>
                    <a:pt x="0" y="101"/>
                  </a:cubicBezTo>
                  <a:lnTo>
                    <a:pt x="0" y="101"/>
                  </a:lnTo>
                  <a:cubicBezTo>
                    <a:pt x="183" y="374"/>
                    <a:pt x="654" y="921"/>
                    <a:pt x="1576" y="921"/>
                  </a:cubicBezTo>
                  <a:cubicBezTo>
                    <a:pt x="1626" y="921"/>
                    <a:pt x="1677" y="919"/>
                    <a:pt x="1729" y="916"/>
                  </a:cubicBezTo>
                  <a:cubicBezTo>
                    <a:pt x="2623" y="860"/>
                    <a:pt x="2989" y="359"/>
                    <a:pt x="31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836;p55">
              <a:extLst>
                <a:ext uri="{FF2B5EF4-FFF2-40B4-BE49-F238E27FC236}">
                  <a16:creationId xmlns:a16="http://schemas.microsoft.com/office/drawing/2014/main" id="{E9018071-877A-2BEE-973C-B650E9EF0F19}"/>
                </a:ext>
              </a:extLst>
            </p:cNvPr>
            <p:cNvSpPr/>
            <p:nvPr/>
          </p:nvSpPr>
          <p:spPr>
            <a:xfrm>
              <a:off x="1734575" y="3543750"/>
              <a:ext cx="111800" cy="54650"/>
            </a:xfrm>
            <a:custGeom>
              <a:avLst/>
              <a:gdLst/>
              <a:ahLst/>
              <a:cxnLst/>
              <a:rect l="l" t="t" r="r" b="b"/>
              <a:pathLst>
                <a:path w="4472" h="2186" extrusionOk="0">
                  <a:moveTo>
                    <a:pt x="4471" y="0"/>
                  </a:moveTo>
                  <a:cubicBezTo>
                    <a:pt x="4471" y="0"/>
                    <a:pt x="4057" y="840"/>
                    <a:pt x="3235" y="1268"/>
                  </a:cubicBezTo>
                  <a:cubicBezTo>
                    <a:pt x="3246" y="1267"/>
                    <a:pt x="3257" y="1267"/>
                    <a:pt x="3267" y="1267"/>
                  </a:cubicBezTo>
                  <a:cubicBezTo>
                    <a:pt x="3567" y="1267"/>
                    <a:pt x="3561" y="1476"/>
                    <a:pt x="3229" y="1708"/>
                  </a:cubicBezTo>
                  <a:cubicBezTo>
                    <a:pt x="3007" y="1864"/>
                    <a:pt x="2650" y="2005"/>
                    <a:pt x="2262" y="2005"/>
                  </a:cubicBezTo>
                  <a:cubicBezTo>
                    <a:pt x="2007" y="2005"/>
                    <a:pt x="1739" y="1944"/>
                    <a:pt x="1485" y="1788"/>
                  </a:cubicBezTo>
                  <a:cubicBezTo>
                    <a:pt x="970" y="1469"/>
                    <a:pt x="1249" y="1354"/>
                    <a:pt x="1377" y="1323"/>
                  </a:cubicBezTo>
                  <a:cubicBezTo>
                    <a:pt x="609" y="1011"/>
                    <a:pt x="1" y="427"/>
                    <a:pt x="0" y="427"/>
                  </a:cubicBezTo>
                  <a:lnTo>
                    <a:pt x="0" y="427"/>
                  </a:lnTo>
                  <a:cubicBezTo>
                    <a:pt x="1" y="427"/>
                    <a:pt x="895" y="2186"/>
                    <a:pt x="2256" y="2186"/>
                  </a:cubicBezTo>
                  <a:cubicBezTo>
                    <a:pt x="2278" y="2186"/>
                    <a:pt x="2299" y="2185"/>
                    <a:pt x="2321" y="2184"/>
                  </a:cubicBezTo>
                  <a:cubicBezTo>
                    <a:pt x="3838" y="2121"/>
                    <a:pt x="4471" y="0"/>
                    <a:pt x="44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837;p55">
              <a:extLst>
                <a:ext uri="{FF2B5EF4-FFF2-40B4-BE49-F238E27FC236}">
                  <a16:creationId xmlns:a16="http://schemas.microsoft.com/office/drawing/2014/main" id="{839BCF4C-C4CC-84ED-D488-4F054AFEA388}"/>
                </a:ext>
              </a:extLst>
            </p:cNvPr>
            <p:cNvSpPr/>
            <p:nvPr/>
          </p:nvSpPr>
          <p:spPr>
            <a:xfrm>
              <a:off x="1636025" y="3365275"/>
              <a:ext cx="1875" cy="9300"/>
            </a:xfrm>
            <a:custGeom>
              <a:avLst/>
              <a:gdLst/>
              <a:ahLst/>
              <a:cxnLst/>
              <a:rect l="l" t="t" r="r" b="b"/>
              <a:pathLst>
                <a:path w="75" h="372" extrusionOk="0">
                  <a:moveTo>
                    <a:pt x="15" y="1"/>
                  </a:moveTo>
                  <a:cubicBezTo>
                    <a:pt x="8" y="1"/>
                    <a:pt x="1" y="5"/>
                    <a:pt x="1" y="15"/>
                  </a:cubicBezTo>
                  <a:cubicBezTo>
                    <a:pt x="3" y="125"/>
                    <a:pt x="8" y="234"/>
                    <a:pt x="11" y="341"/>
                  </a:cubicBezTo>
                  <a:cubicBezTo>
                    <a:pt x="11" y="362"/>
                    <a:pt x="28" y="371"/>
                    <a:pt x="43" y="371"/>
                  </a:cubicBezTo>
                  <a:cubicBezTo>
                    <a:pt x="59" y="371"/>
                    <a:pt x="74" y="361"/>
                    <a:pt x="72" y="341"/>
                  </a:cubicBezTo>
                  <a:cubicBezTo>
                    <a:pt x="59" y="233"/>
                    <a:pt x="45" y="123"/>
                    <a:pt x="32" y="15"/>
                  </a:cubicBezTo>
                  <a:cubicBezTo>
                    <a:pt x="31" y="6"/>
                    <a:pt x="22" y="1"/>
                    <a:pt x="15"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838;p55">
              <a:extLst>
                <a:ext uri="{FF2B5EF4-FFF2-40B4-BE49-F238E27FC236}">
                  <a16:creationId xmlns:a16="http://schemas.microsoft.com/office/drawing/2014/main" id="{F71F1F91-80AD-1CEE-024F-0675952E27E5}"/>
                </a:ext>
              </a:extLst>
            </p:cNvPr>
            <p:cNvSpPr/>
            <p:nvPr/>
          </p:nvSpPr>
          <p:spPr>
            <a:xfrm>
              <a:off x="1632350" y="3467725"/>
              <a:ext cx="1700" cy="15575"/>
            </a:xfrm>
            <a:custGeom>
              <a:avLst/>
              <a:gdLst/>
              <a:ahLst/>
              <a:cxnLst/>
              <a:rect l="l" t="t" r="r" b="b"/>
              <a:pathLst>
                <a:path w="68" h="623" extrusionOk="0">
                  <a:moveTo>
                    <a:pt x="10" y="591"/>
                  </a:moveTo>
                  <a:cubicBezTo>
                    <a:pt x="46" y="612"/>
                    <a:pt x="67" y="622"/>
                    <a:pt x="67" y="622"/>
                  </a:cubicBezTo>
                  <a:cubicBezTo>
                    <a:pt x="67" y="622"/>
                    <a:pt x="43" y="372"/>
                    <a:pt x="0" y="0"/>
                  </a:cubicBezTo>
                  <a:cubicBezTo>
                    <a:pt x="17" y="191"/>
                    <a:pt x="23" y="387"/>
                    <a:pt x="10" y="591"/>
                  </a:cubicBezTo>
                  <a:close/>
                </a:path>
              </a:pathLst>
            </a:custGeom>
            <a:solidFill>
              <a:srgbClr val="D70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839;p55">
              <a:extLst>
                <a:ext uri="{FF2B5EF4-FFF2-40B4-BE49-F238E27FC236}">
                  <a16:creationId xmlns:a16="http://schemas.microsoft.com/office/drawing/2014/main" id="{69B2E5C3-ED04-47FF-29A6-2653F28849FC}"/>
                </a:ext>
              </a:extLst>
            </p:cNvPr>
            <p:cNvSpPr/>
            <p:nvPr/>
          </p:nvSpPr>
          <p:spPr>
            <a:xfrm>
              <a:off x="1604350" y="3249625"/>
              <a:ext cx="352200" cy="210550"/>
            </a:xfrm>
            <a:custGeom>
              <a:avLst/>
              <a:gdLst/>
              <a:ahLst/>
              <a:cxnLst/>
              <a:rect l="l" t="t" r="r" b="b"/>
              <a:pathLst>
                <a:path w="14088" h="8422" extrusionOk="0">
                  <a:moveTo>
                    <a:pt x="13843" y="7437"/>
                  </a:moveTo>
                  <a:cubicBezTo>
                    <a:pt x="13962" y="6654"/>
                    <a:pt x="14088" y="5872"/>
                    <a:pt x="13995" y="5095"/>
                  </a:cubicBezTo>
                  <a:cubicBezTo>
                    <a:pt x="13878" y="4115"/>
                    <a:pt x="13252" y="3111"/>
                    <a:pt x="12590" y="2400"/>
                  </a:cubicBezTo>
                  <a:cubicBezTo>
                    <a:pt x="11187" y="894"/>
                    <a:pt x="9077" y="252"/>
                    <a:pt x="7094" y="157"/>
                  </a:cubicBezTo>
                  <a:cubicBezTo>
                    <a:pt x="3822" y="0"/>
                    <a:pt x="0" y="3165"/>
                    <a:pt x="699" y="6703"/>
                  </a:cubicBezTo>
                  <a:cubicBezTo>
                    <a:pt x="817" y="7299"/>
                    <a:pt x="997" y="7842"/>
                    <a:pt x="1084" y="8422"/>
                  </a:cubicBezTo>
                  <a:cubicBezTo>
                    <a:pt x="998" y="7722"/>
                    <a:pt x="859" y="6784"/>
                    <a:pt x="686" y="6196"/>
                  </a:cubicBezTo>
                  <a:cubicBezTo>
                    <a:pt x="686" y="6196"/>
                    <a:pt x="1245" y="5678"/>
                    <a:pt x="1397" y="5056"/>
                  </a:cubicBezTo>
                  <a:cubicBezTo>
                    <a:pt x="1397" y="5056"/>
                    <a:pt x="1854" y="4694"/>
                    <a:pt x="2007" y="4381"/>
                  </a:cubicBezTo>
                  <a:cubicBezTo>
                    <a:pt x="2159" y="4071"/>
                    <a:pt x="4851" y="3708"/>
                    <a:pt x="4801" y="1584"/>
                  </a:cubicBezTo>
                  <a:cubicBezTo>
                    <a:pt x="4801" y="1584"/>
                    <a:pt x="6375" y="4124"/>
                    <a:pt x="8663" y="4797"/>
                  </a:cubicBezTo>
                  <a:cubicBezTo>
                    <a:pt x="10948" y="5471"/>
                    <a:pt x="12725" y="4694"/>
                    <a:pt x="12725" y="4849"/>
                  </a:cubicBezTo>
                  <a:cubicBezTo>
                    <a:pt x="12724" y="4978"/>
                    <a:pt x="13702" y="5119"/>
                    <a:pt x="13843" y="743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840;p55">
              <a:extLst>
                <a:ext uri="{FF2B5EF4-FFF2-40B4-BE49-F238E27FC236}">
                  <a16:creationId xmlns:a16="http://schemas.microsoft.com/office/drawing/2014/main" id="{3A17CB8A-9246-CD1D-4630-25E8FCE690CC}"/>
                </a:ext>
              </a:extLst>
            </p:cNvPr>
            <p:cNvSpPr/>
            <p:nvPr/>
          </p:nvSpPr>
          <p:spPr>
            <a:xfrm>
              <a:off x="1560082" y="3192288"/>
              <a:ext cx="445775" cy="297150"/>
            </a:xfrm>
            <a:custGeom>
              <a:avLst/>
              <a:gdLst/>
              <a:ahLst/>
              <a:cxnLst/>
              <a:rect l="l" t="t" r="r" b="b"/>
              <a:pathLst>
                <a:path w="17831" h="11886" extrusionOk="0">
                  <a:moveTo>
                    <a:pt x="10649" y="1"/>
                  </a:moveTo>
                  <a:cubicBezTo>
                    <a:pt x="9371" y="1"/>
                    <a:pt x="7914" y="356"/>
                    <a:pt x="6275" y="1218"/>
                  </a:cubicBezTo>
                  <a:cubicBezTo>
                    <a:pt x="6275" y="1218"/>
                    <a:pt x="6086" y="1189"/>
                    <a:pt x="5777" y="1189"/>
                  </a:cubicBezTo>
                  <a:cubicBezTo>
                    <a:pt x="4562" y="1189"/>
                    <a:pt x="1490" y="1635"/>
                    <a:pt x="738" y="6038"/>
                  </a:cubicBezTo>
                  <a:cubicBezTo>
                    <a:pt x="0" y="10353"/>
                    <a:pt x="2991" y="11885"/>
                    <a:pt x="2991" y="11885"/>
                  </a:cubicBezTo>
                  <a:cubicBezTo>
                    <a:pt x="2991" y="11885"/>
                    <a:pt x="2796" y="9768"/>
                    <a:pt x="2490" y="8732"/>
                  </a:cubicBezTo>
                  <a:cubicBezTo>
                    <a:pt x="2490" y="8732"/>
                    <a:pt x="3050" y="8215"/>
                    <a:pt x="3202" y="7592"/>
                  </a:cubicBezTo>
                  <a:cubicBezTo>
                    <a:pt x="3202" y="7592"/>
                    <a:pt x="3659" y="7230"/>
                    <a:pt x="3811" y="6918"/>
                  </a:cubicBezTo>
                  <a:cubicBezTo>
                    <a:pt x="3964" y="6607"/>
                    <a:pt x="6655" y="6244"/>
                    <a:pt x="6605" y="4119"/>
                  </a:cubicBezTo>
                  <a:lnTo>
                    <a:pt x="6605" y="4119"/>
                  </a:lnTo>
                  <a:cubicBezTo>
                    <a:pt x="6605" y="4119"/>
                    <a:pt x="8179" y="6659"/>
                    <a:pt x="10465" y="7332"/>
                  </a:cubicBezTo>
                  <a:cubicBezTo>
                    <a:pt x="11180" y="7543"/>
                    <a:pt x="11844" y="7612"/>
                    <a:pt x="12420" y="7612"/>
                  </a:cubicBezTo>
                  <a:cubicBezTo>
                    <a:pt x="13514" y="7612"/>
                    <a:pt x="14289" y="7363"/>
                    <a:pt x="14482" y="7363"/>
                  </a:cubicBezTo>
                  <a:cubicBezTo>
                    <a:pt x="14513" y="7363"/>
                    <a:pt x="14529" y="7370"/>
                    <a:pt x="14529" y="7385"/>
                  </a:cubicBezTo>
                  <a:cubicBezTo>
                    <a:pt x="14529" y="7540"/>
                    <a:pt x="15926" y="7708"/>
                    <a:pt x="15622" y="11596"/>
                  </a:cubicBezTo>
                  <a:cubicBezTo>
                    <a:pt x="15622" y="11596"/>
                    <a:pt x="17831" y="9355"/>
                    <a:pt x="17780" y="6918"/>
                  </a:cubicBezTo>
                  <a:cubicBezTo>
                    <a:pt x="17740" y="4995"/>
                    <a:pt x="15447" y="1"/>
                    <a:pt x="10649" y="1"/>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841;p55">
              <a:extLst>
                <a:ext uri="{FF2B5EF4-FFF2-40B4-BE49-F238E27FC236}">
                  <a16:creationId xmlns:a16="http://schemas.microsoft.com/office/drawing/2014/main" id="{61083A10-7B8B-BAE0-0B3E-1A7D063F36A3}"/>
                </a:ext>
              </a:extLst>
            </p:cNvPr>
            <p:cNvSpPr/>
            <p:nvPr/>
          </p:nvSpPr>
          <p:spPr>
            <a:xfrm>
              <a:off x="1668300" y="3305525"/>
              <a:ext cx="250" cy="500"/>
            </a:xfrm>
            <a:custGeom>
              <a:avLst/>
              <a:gdLst/>
              <a:ahLst/>
              <a:cxnLst/>
              <a:rect l="l" t="t" r="r" b="b"/>
              <a:pathLst>
                <a:path w="10" h="20" extrusionOk="0">
                  <a:moveTo>
                    <a:pt x="1" y="20"/>
                  </a:moveTo>
                  <a:cubicBezTo>
                    <a:pt x="6" y="8"/>
                    <a:pt x="9" y="1"/>
                    <a:pt x="9" y="1"/>
                  </a:cubicBezTo>
                  <a:cubicBezTo>
                    <a:pt x="9" y="1"/>
                    <a:pt x="6" y="8"/>
                    <a:pt x="1" y="2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842;p55">
              <a:extLst>
                <a:ext uri="{FF2B5EF4-FFF2-40B4-BE49-F238E27FC236}">
                  <a16:creationId xmlns:a16="http://schemas.microsoft.com/office/drawing/2014/main" id="{082F6C51-4F05-9E17-4F43-1D0318DB3C2E}"/>
                </a:ext>
              </a:extLst>
            </p:cNvPr>
            <p:cNvSpPr/>
            <p:nvPr/>
          </p:nvSpPr>
          <p:spPr>
            <a:xfrm>
              <a:off x="1658800" y="3259775"/>
              <a:ext cx="1100" cy="675"/>
            </a:xfrm>
            <a:custGeom>
              <a:avLst/>
              <a:gdLst/>
              <a:ahLst/>
              <a:cxnLst/>
              <a:rect l="l" t="t" r="r" b="b"/>
              <a:pathLst>
                <a:path w="44" h="27" extrusionOk="0">
                  <a:moveTo>
                    <a:pt x="44" y="0"/>
                  </a:moveTo>
                  <a:cubicBezTo>
                    <a:pt x="16" y="16"/>
                    <a:pt x="0" y="27"/>
                    <a:pt x="0" y="27"/>
                  </a:cubicBezTo>
                  <a:cubicBezTo>
                    <a:pt x="0" y="27"/>
                    <a:pt x="16" y="16"/>
                    <a:pt x="44"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843;p55">
              <a:extLst>
                <a:ext uri="{FF2B5EF4-FFF2-40B4-BE49-F238E27FC236}">
                  <a16:creationId xmlns:a16="http://schemas.microsoft.com/office/drawing/2014/main" id="{34AC6224-9EA3-F20E-9F03-4C7B00D7425F}"/>
                </a:ext>
              </a:extLst>
            </p:cNvPr>
            <p:cNvSpPr/>
            <p:nvPr/>
          </p:nvSpPr>
          <p:spPr>
            <a:xfrm>
              <a:off x="1983375" y="3393650"/>
              <a:ext cx="75" cy="375"/>
            </a:xfrm>
            <a:custGeom>
              <a:avLst/>
              <a:gdLst/>
              <a:ahLst/>
              <a:cxnLst/>
              <a:rect l="l" t="t" r="r" b="b"/>
              <a:pathLst>
                <a:path w="3" h="15" extrusionOk="0">
                  <a:moveTo>
                    <a:pt x="2" y="0"/>
                  </a:moveTo>
                  <a:cubicBezTo>
                    <a:pt x="1" y="9"/>
                    <a:pt x="1" y="14"/>
                    <a:pt x="1" y="14"/>
                  </a:cubicBezTo>
                  <a:cubicBezTo>
                    <a:pt x="1" y="14"/>
                    <a:pt x="2" y="9"/>
                    <a:pt x="2"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844;p55">
              <a:extLst>
                <a:ext uri="{FF2B5EF4-FFF2-40B4-BE49-F238E27FC236}">
                  <a16:creationId xmlns:a16="http://schemas.microsoft.com/office/drawing/2014/main" id="{B32D2BD7-AE7D-88AC-086A-CDEED9FBA1C4}"/>
                </a:ext>
              </a:extLst>
            </p:cNvPr>
            <p:cNvSpPr/>
            <p:nvPr/>
          </p:nvSpPr>
          <p:spPr>
            <a:xfrm>
              <a:off x="1594500" y="3403125"/>
              <a:ext cx="37750" cy="72275"/>
            </a:xfrm>
            <a:custGeom>
              <a:avLst/>
              <a:gdLst/>
              <a:ahLst/>
              <a:cxnLst/>
              <a:rect l="l" t="t" r="r" b="b"/>
              <a:pathLst>
                <a:path w="1510" h="2891" extrusionOk="0">
                  <a:moveTo>
                    <a:pt x="1078" y="0"/>
                  </a:moveTo>
                  <a:cubicBezTo>
                    <a:pt x="809" y="437"/>
                    <a:pt x="166" y="556"/>
                    <a:pt x="166" y="556"/>
                  </a:cubicBezTo>
                  <a:cubicBezTo>
                    <a:pt x="166" y="556"/>
                    <a:pt x="1087" y="1510"/>
                    <a:pt x="1087" y="1971"/>
                  </a:cubicBezTo>
                  <a:cubicBezTo>
                    <a:pt x="1087" y="2049"/>
                    <a:pt x="1052" y="2081"/>
                    <a:pt x="993" y="2081"/>
                  </a:cubicBezTo>
                  <a:cubicBezTo>
                    <a:pt x="776" y="2081"/>
                    <a:pt x="241" y="1637"/>
                    <a:pt x="0" y="1427"/>
                  </a:cubicBezTo>
                  <a:lnTo>
                    <a:pt x="0" y="1427"/>
                  </a:lnTo>
                  <a:cubicBezTo>
                    <a:pt x="678" y="2463"/>
                    <a:pt x="1510" y="2890"/>
                    <a:pt x="1510" y="2890"/>
                  </a:cubicBezTo>
                  <a:cubicBezTo>
                    <a:pt x="1510" y="2890"/>
                    <a:pt x="1343" y="1095"/>
                    <a:pt x="107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845;p55">
              <a:extLst>
                <a:ext uri="{FF2B5EF4-FFF2-40B4-BE49-F238E27FC236}">
                  <a16:creationId xmlns:a16="http://schemas.microsoft.com/office/drawing/2014/main" id="{5A396CFA-3EFD-8CCD-BEA1-96BEF9B1A7E0}"/>
                </a:ext>
              </a:extLst>
            </p:cNvPr>
            <p:cNvSpPr/>
            <p:nvPr/>
          </p:nvSpPr>
          <p:spPr>
            <a:xfrm>
              <a:off x="1961000" y="3272825"/>
              <a:ext cx="6325" cy="15175"/>
            </a:xfrm>
            <a:custGeom>
              <a:avLst/>
              <a:gdLst/>
              <a:ahLst/>
              <a:cxnLst/>
              <a:rect l="l" t="t" r="r" b="b"/>
              <a:pathLst>
                <a:path w="253" h="607" extrusionOk="0">
                  <a:moveTo>
                    <a:pt x="1" y="0"/>
                  </a:moveTo>
                  <a:cubicBezTo>
                    <a:pt x="1" y="0"/>
                    <a:pt x="104" y="285"/>
                    <a:pt x="252" y="606"/>
                  </a:cubicBezTo>
                  <a:cubicBezTo>
                    <a:pt x="128" y="275"/>
                    <a:pt x="1" y="0"/>
                    <a:pt x="1" y="0"/>
                  </a:cubicBezTo>
                  <a:close/>
                </a:path>
              </a:pathLst>
            </a:custGeom>
            <a:solidFill>
              <a:srgbClr val="DA7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846;p55">
              <a:extLst>
                <a:ext uri="{FF2B5EF4-FFF2-40B4-BE49-F238E27FC236}">
                  <a16:creationId xmlns:a16="http://schemas.microsoft.com/office/drawing/2014/main" id="{AD0692A7-FFB4-30CA-21A3-8CA369407206}"/>
                </a:ext>
              </a:extLst>
            </p:cNvPr>
            <p:cNvSpPr/>
            <p:nvPr/>
          </p:nvSpPr>
          <p:spPr>
            <a:xfrm>
              <a:off x="1573186" y="3206898"/>
              <a:ext cx="429950" cy="271850"/>
            </a:xfrm>
            <a:custGeom>
              <a:avLst/>
              <a:gdLst/>
              <a:ahLst/>
              <a:cxnLst/>
              <a:rect l="l" t="t" r="r" b="b"/>
              <a:pathLst>
                <a:path w="17198" h="10874" extrusionOk="0">
                  <a:moveTo>
                    <a:pt x="6738" y="0"/>
                  </a:moveTo>
                  <a:lnTo>
                    <a:pt x="6738" y="0"/>
                  </a:lnTo>
                  <a:cubicBezTo>
                    <a:pt x="6397" y="142"/>
                    <a:pt x="6047" y="306"/>
                    <a:pt x="5689" y="495"/>
                  </a:cubicBezTo>
                  <a:cubicBezTo>
                    <a:pt x="5689" y="495"/>
                    <a:pt x="5500" y="466"/>
                    <a:pt x="5192" y="466"/>
                  </a:cubicBezTo>
                  <a:cubicBezTo>
                    <a:pt x="4776" y="466"/>
                    <a:pt x="4142" y="518"/>
                    <a:pt x="3458" y="764"/>
                  </a:cubicBezTo>
                  <a:cubicBezTo>
                    <a:pt x="3609" y="753"/>
                    <a:pt x="3764" y="745"/>
                    <a:pt x="3908" y="745"/>
                  </a:cubicBezTo>
                  <a:cubicBezTo>
                    <a:pt x="4157" y="745"/>
                    <a:pt x="4376" y="767"/>
                    <a:pt x="4492" y="830"/>
                  </a:cubicBezTo>
                  <a:cubicBezTo>
                    <a:pt x="4881" y="1042"/>
                    <a:pt x="3713" y="1675"/>
                    <a:pt x="3713" y="1675"/>
                  </a:cubicBezTo>
                  <a:cubicBezTo>
                    <a:pt x="3713" y="1675"/>
                    <a:pt x="4088" y="1479"/>
                    <a:pt x="4458" y="1479"/>
                  </a:cubicBezTo>
                  <a:cubicBezTo>
                    <a:pt x="4529" y="1479"/>
                    <a:pt x="4600" y="1486"/>
                    <a:pt x="4668" y="1504"/>
                  </a:cubicBezTo>
                  <a:cubicBezTo>
                    <a:pt x="5051" y="1599"/>
                    <a:pt x="3766" y="2385"/>
                    <a:pt x="3510" y="2538"/>
                  </a:cubicBezTo>
                  <a:cubicBezTo>
                    <a:pt x="3653" y="2454"/>
                    <a:pt x="4129" y="2196"/>
                    <a:pt x="4517" y="2196"/>
                  </a:cubicBezTo>
                  <a:cubicBezTo>
                    <a:pt x="4610" y="2196"/>
                    <a:pt x="4698" y="2211"/>
                    <a:pt x="4775" y="2246"/>
                  </a:cubicBezTo>
                  <a:cubicBezTo>
                    <a:pt x="5234" y="2458"/>
                    <a:pt x="4067" y="3272"/>
                    <a:pt x="4067" y="3272"/>
                  </a:cubicBezTo>
                  <a:cubicBezTo>
                    <a:pt x="4067" y="3272"/>
                    <a:pt x="4573" y="3001"/>
                    <a:pt x="4952" y="3001"/>
                  </a:cubicBezTo>
                  <a:cubicBezTo>
                    <a:pt x="5104" y="3001"/>
                    <a:pt x="5235" y="3045"/>
                    <a:pt x="5306" y="3166"/>
                  </a:cubicBezTo>
                  <a:cubicBezTo>
                    <a:pt x="5553" y="3590"/>
                    <a:pt x="5165" y="4863"/>
                    <a:pt x="4280" y="5147"/>
                  </a:cubicBezTo>
                  <a:cubicBezTo>
                    <a:pt x="4176" y="5181"/>
                    <a:pt x="4090" y="5195"/>
                    <a:pt x="4021" y="5195"/>
                  </a:cubicBezTo>
                  <a:cubicBezTo>
                    <a:pt x="3543" y="5195"/>
                    <a:pt x="3799" y="4509"/>
                    <a:pt x="3848" y="4388"/>
                  </a:cubicBezTo>
                  <a:lnTo>
                    <a:pt x="3848" y="4388"/>
                  </a:lnTo>
                  <a:cubicBezTo>
                    <a:pt x="3784" y="4542"/>
                    <a:pt x="3330" y="5624"/>
                    <a:pt x="2936" y="5854"/>
                  </a:cubicBezTo>
                  <a:cubicBezTo>
                    <a:pt x="2904" y="5873"/>
                    <a:pt x="2876" y="5881"/>
                    <a:pt x="2853" y="5881"/>
                  </a:cubicBezTo>
                  <a:cubicBezTo>
                    <a:pt x="2572" y="5881"/>
                    <a:pt x="2935" y="4581"/>
                    <a:pt x="2936" y="4581"/>
                  </a:cubicBezTo>
                  <a:lnTo>
                    <a:pt x="2936" y="4581"/>
                  </a:lnTo>
                  <a:cubicBezTo>
                    <a:pt x="2935" y="4581"/>
                    <a:pt x="2161" y="6612"/>
                    <a:pt x="1446" y="6612"/>
                  </a:cubicBezTo>
                  <a:cubicBezTo>
                    <a:pt x="1412" y="6612"/>
                    <a:pt x="1378" y="6607"/>
                    <a:pt x="1344" y="6598"/>
                  </a:cubicBezTo>
                  <a:cubicBezTo>
                    <a:pt x="601" y="6386"/>
                    <a:pt x="1307" y="3768"/>
                    <a:pt x="1308" y="3768"/>
                  </a:cubicBezTo>
                  <a:lnTo>
                    <a:pt x="1308" y="3768"/>
                  </a:lnTo>
                  <a:cubicBezTo>
                    <a:pt x="1308" y="3768"/>
                    <a:pt x="1116" y="4069"/>
                    <a:pt x="853" y="4069"/>
                  </a:cubicBezTo>
                  <a:cubicBezTo>
                    <a:pt x="817" y="4069"/>
                    <a:pt x="780" y="4064"/>
                    <a:pt x="742" y="4051"/>
                  </a:cubicBezTo>
                  <a:cubicBezTo>
                    <a:pt x="591" y="4000"/>
                    <a:pt x="805" y="3377"/>
                    <a:pt x="1056" y="2747"/>
                  </a:cubicBezTo>
                  <a:lnTo>
                    <a:pt x="1056" y="2747"/>
                  </a:lnTo>
                  <a:cubicBezTo>
                    <a:pt x="657" y="3401"/>
                    <a:pt x="335" y="4240"/>
                    <a:pt x="150" y="5315"/>
                  </a:cubicBezTo>
                  <a:cubicBezTo>
                    <a:pt x="0" y="6194"/>
                    <a:pt x="7" y="6956"/>
                    <a:pt x="109" y="7615"/>
                  </a:cubicBezTo>
                  <a:cubicBezTo>
                    <a:pt x="202" y="7274"/>
                    <a:pt x="308" y="7018"/>
                    <a:pt x="423" y="6986"/>
                  </a:cubicBezTo>
                  <a:cubicBezTo>
                    <a:pt x="437" y="6983"/>
                    <a:pt x="451" y="6981"/>
                    <a:pt x="463" y="6981"/>
                  </a:cubicBezTo>
                  <a:cubicBezTo>
                    <a:pt x="750" y="6981"/>
                    <a:pt x="623" y="7950"/>
                    <a:pt x="716" y="7950"/>
                  </a:cubicBezTo>
                  <a:cubicBezTo>
                    <a:pt x="730" y="7950"/>
                    <a:pt x="750" y="7926"/>
                    <a:pt x="778" y="7871"/>
                  </a:cubicBezTo>
                  <a:cubicBezTo>
                    <a:pt x="901" y="7625"/>
                    <a:pt x="1318" y="7393"/>
                    <a:pt x="1649" y="7393"/>
                  </a:cubicBezTo>
                  <a:cubicBezTo>
                    <a:pt x="1882" y="7393"/>
                    <a:pt x="2072" y="7507"/>
                    <a:pt x="2089" y="7812"/>
                  </a:cubicBezTo>
                  <a:cubicBezTo>
                    <a:pt x="2265" y="7605"/>
                    <a:pt x="2520" y="7258"/>
                    <a:pt x="2615" y="6869"/>
                  </a:cubicBezTo>
                  <a:cubicBezTo>
                    <a:pt x="2615" y="6869"/>
                    <a:pt x="3071" y="6507"/>
                    <a:pt x="3224" y="6195"/>
                  </a:cubicBezTo>
                  <a:cubicBezTo>
                    <a:pt x="3377" y="5885"/>
                    <a:pt x="6069" y="5521"/>
                    <a:pt x="6019" y="3397"/>
                  </a:cubicBezTo>
                  <a:lnTo>
                    <a:pt x="6019" y="3397"/>
                  </a:lnTo>
                  <a:cubicBezTo>
                    <a:pt x="6019" y="3397"/>
                    <a:pt x="7593" y="5937"/>
                    <a:pt x="9879" y="6610"/>
                  </a:cubicBezTo>
                  <a:cubicBezTo>
                    <a:pt x="10593" y="6821"/>
                    <a:pt x="11257" y="6890"/>
                    <a:pt x="11833" y="6890"/>
                  </a:cubicBezTo>
                  <a:cubicBezTo>
                    <a:pt x="12927" y="6890"/>
                    <a:pt x="13703" y="6641"/>
                    <a:pt x="13896" y="6641"/>
                  </a:cubicBezTo>
                  <a:cubicBezTo>
                    <a:pt x="13927" y="6641"/>
                    <a:pt x="13943" y="6648"/>
                    <a:pt x="13943" y="6663"/>
                  </a:cubicBezTo>
                  <a:cubicBezTo>
                    <a:pt x="13943" y="6818"/>
                    <a:pt x="15340" y="6986"/>
                    <a:pt x="15036" y="10873"/>
                  </a:cubicBezTo>
                  <a:cubicBezTo>
                    <a:pt x="15036" y="10873"/>
                    <a:pt x="15661" y="10239"/>
                    <a:pt x="16239" y="9279"/>
                  </a:cubicBezTo>
                  <a:cubicBezTo>
                    <a:pt x="16089" y="9242"/>
                    <a:pt x="15504" y="9067"/>
                    <a:pt x="15321" y="8544"/>
                  </a:cubicBezTo>
                  <a:cubicBezTo>
                    <a:pt x="15211" y="8234"/>
                    <a:pt x="15383" y="8159"/>
                    <a:pt x="15576" y="8159"/>
                  </a:cubicBezTo>
                  <a:cubicBezTo>
                    <a:pt x="15757" y="8159"/>
                    <a:pt x="15957" y="8226"/>
                    <a:pt x="15957" y="8226"/>
                  </a:cubicBezTo>
                  <a:cubicBezTo>
                    <a:pt x="15957" y="8226"/>
                    <a:pt x="15284" y="7271"/>
                    <a:pt x="15920" y="6987"/>
                  </a:cubicBezTo>
                  <a:cubicBezTo>
                    <a:pt x="15988" y="6958"/>
                    <a:pt x="16047" y="6944"/>
                    <a:pt x="16098" y="6944"/>
                  </a:cubicBezTo>
                  <a:cubicBezTo>
                    <a:pt x="16507" y="6944"/>
                    <a:pt x="16461" y="7780"/>
                    <a:pt x="16452" y="7894"/>
                  </a:cubicBezTo>
                  <a:cubicBezTo>
                    <a:pt x="16463" y="7751"/>
                    <a:pt x="16580" y="6412"/>
                    <a:pt x="16982" y="6244"/>
                  </a:cubicBezTo>
                  <a:cubicBezTo>
                    <a:pt x="16999" y="6237"/>
                    <a:pt x="17014" y="6233"/>
                    <a:pt x="17029" y="6233"/>
                  </a:cubicBezTo>
                  <a:cubicBezTo>
                    <a:pt x="17131" y="6233"/>
                    <a:pt x="17172" y="6402"/>
                    <a:pt x="17179" y="6638"/>
                  </a:cubicBezTo>
                  <a:cubicBezTo>
                    <a:pt x="17193" y="6492"/>
                    <a:pt x="17198" y="6344"/>
                    <a:pt x="17194" y="6196"/>
                  </a:cubicBezTo>
                  <a:cubicBezTo>
                    <a:pt x="17183" y="5700"/>
                    <a:pt x="17023" y="5000"/>
                    <a:pt x="16709" y="4234"/>
                  </a:cubicBezTo>
                  <a:cubicBezTo>
                    <a:pt x="16690" y="4312"/>
                    <a:pt x="16663" y="4381"/>
                    <a:pt x="16628" y="4440"/>
                  </a:cubicBezTo>
                  <a:cubicBezTo>
                    <a:pt x="16581" y="4519"/>
                    <a:pt x="16528" y="4553"/>
                    <a:pt x="16472" y="4553"/>
                  </a:cubicBezTo>
                  <a:cubicBezTo>
                    <a:pt x="16261" y="4553"/>
                    <a:pt x="15997" y="4080"/>
                    <a:pt x="15807" y="3667"/>
                  </a:cubicBezTo>
                  <a:lnTo>
                    <a:pt x="15807" y="3667"/>
                  </a:lnTo>
                  <a:cubicBezTo>
                    <a:pt x="15967" y="4088"/>
                    <a:pt x="16126" y="4601"/>
                    <a:pt x="16026" y="4757"/>
                  </a:cubicBezTo>
                  <a:cubicBezTo>
                    <a:pt x="16009" y="4785"/>
                    <a:pt x="15983" y="4798"/>
                    <a:pt x="15951" y="4798"/>
                  </a:cubicBezTo>
                  <a:cubicBezTo>
                    <a:pt x="15658" y="4798"/>
                    <a:pt x="14823" y="3733"/>
                    <a:pt x="14823" y="3732"/>
                  </a:cubicBezTo>
                  <a:lnTo>
                    <a:pt x="14823" y="3732"/>
                  </a:lnTo>
                  <a:cubicBezTo>
                    <a:pt x="14823" y="3733"/>
                    <a:pt x="15707" y="5149"/>
                    <a:pt x="15107" y="5748"/>
                  </a:cubicBezTo>
                  <a:cubicBezTo>
                    <a:pt x="14703" y="6153"/>
                    <a:pt x="13884" y="6318"/>
                    <a:pt x="12758" y="6318"/>
                  </a:cubicBezTo>
                  <a:cubicBezTo>
                    <a:pt x="12207" y="6318"/>
                    <a:pt x="11582" y="6279"/>
                    <a:pt x="10897" y="6209"/>
                  </a:cubicBezTo>
                  <a:cubicBezTo>
                    <a:pt x="8811" y="5997"/>
                    <a:pt x="8031" y="5040"/>
                    <a:pt x="7890" y="4617"/>
                  </a:cubicBezTo>
                  <a:cubicBezTo>
                    <a:pt x="7853" y="4506"/>
                    <a:pt x="7912" y="4465"/>
                    <a:pt x="8020" y="4465"/>
                  </a:cubicBezTo>
                  <a:cubicBezTo>
                    <a:pt x="8326" y="4465"/>
                    <a:pt x="9022" y="4794"/>
                    <a:pt x="9022" y="4794"/>
                  </a:cubicBezTo>
                  <a:cubicBezTo>
                    <a:pt x="9022" y="4794"/>
                    <a:pt x="7678" y="3662"/>
                    <a:pt x="7288" y="2671"/>
                  </a:cubicBezTo>
                  <a:cubicBezTo>
                    <a:pt x="6898" y="1680"/>
                    <a:pt x="8313" y="831"/>
                    <a:pt x="8313" y="831"/>
                  </a:cubicBezTo>
                  <a:lnTo>
                    <a:pt x="8313" y="831"/>
                  </a:lnTo>
                  <a:cubicBezTo>
                    <a:pt x="8313" y="831"/>
                    <a:pt x="7403" y="1167"/>
                    <a:pt x="6962" y="1167"/>
                  </a:cubicBezTo>
                  <a:cubicBezTo>
                    <a:pt x="6867" y="1167"/>
                    <a:pt x="6794" y="1151"/>
                    <a:pt x="6756" y="1114"/>
                  </a:cubicBezTo>
                  <a:cubicBezTo>
                    <a:pt x="6544" y="903"/>
                    <a:pt x="7817" y="371"/>
                    <a:pt x="7818" y="371"/>
                  </a:cubicBezTo>
                  <a:lnTo>
                    <a:pt x="7818" y="371"/>
                  </a:lnTo>
                  <a:cubicBezTo>
                    <a:pt x="7817" y="371"/>
                    <a:pt x="7555" y="434"/>
                    <a:pt x="7281" y="434"/>
                  </a:cubicBezTo>
                  <a:cubicBezTo>
                    <a:pt x="7053" y="434"/>
                    <a:pt x="6818" y="390"/>
                    <a:pt x="6722" y="229"/>
                  </a:cubicBezTo>
                  <a:cubicBezTo>
                    <a:pt x="6690" y="178"/>
                    <a:pt x="6701" y="98"/>
                    <a:pt x="67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847;p55">
              <a:extLst>
                <a:ext uri="{FF2B5EF4-FFF2-40B4-BE49-F238E27FC236}">
                  <a16:creationId xmlns:a16="http://schemas.microsoft.com/office/drawing/2014/main" id="{4EA4F8C3-565F-2332-5F08-C89B27A83FEB}"/>
                </a:ext>
              </a:extLst>
            </p:cNvPr>
            <p:cNvSpPr/>
            <p:nvPr/>
          </p:nvSpPr>
          <p:spPr>
            <a:xfrm>
              <a:off x="1803850" y="3187875"/>
              <a:ext cx="143325" cy="165700"/>
            </a:xfrm>
            <a:custGeom>
              <a:avLst/>
              <a:gdLst/>
              <a:ahLst/>
              <a:cxnLst/>
              <a:rect l="l" t="t" r="r" b="b"/>
              <a:pathLst>
                <a:path w="5733" h="6628" extrusionOk="0">
                  <a:moveTo>
                    <a:pt x="5596" y="3985"/>
                  </a:moveTo>
                  <a:cubicBezTo>
                    <a:pt x="5682" y="4039"/>
                    <a:pt x="5733" y="4069"/>
                    <a:pt x="5733" y="4069"/>
                  </a:cubicBezTo>
                  <a:cubicBezTo>
                    <a:pt x="5733" y="4069"/>
                    <a:pt x="5683" y="4038"/>
                    <a:pt x="5596" y="3985"/>
                  </a:cubicBezTo>
                  <a:close/>
                  <a:moveTo>
                    <a:pt x="3856" y="4139"/>
                  </a:moveTo>
                  <a:cubicBezTo>
                    <a:pt x="3857" y="4140"/>
                    <a:pt x="3858" y="4140"/>
                    <a:pt x="3858" y="4140"/>
                  </a:cubicBezTo>
                  <a:cubicBezTo>
                    <a:pt x="3858" y="4140"/>
                    <a:pt x="3857" y="4140"/>
                    <a:pt x="3856" y="4139"/>
                  </a:cubicBezTo>
                  <a:close/>
                  <a:moveTo>
                    <a:pt x="1983" y="0"/>
                  </a:moveTo>
                  <a:cubicBezTo>
                    <a:pt x="1983" y="0"/>
                    <a:pt x="3078" y="496"/>
                    <a:pt x="3326" y="778"/>
                  </a:cubicBezTo>
                  <a:cubicBezTo>
                    <a:pt x="3326" y="778"/>
                    <a:pt x="3027" y="701"/>
                    <a:pt x="2813" y="701"/>
                  </a:cubicBezTo>
                  <a:cubicBezTo>
                    <a:pt x="2645" y="701"/>
                    <a:pt x="2529" y="749"/>
                    <a:pt x="2654" y="920"/>
                  </a:cubicBezTo>
                  <a:cubicBezTo>
                    <a:pt x="2937" y="1309"/>
                    <a:pt x="3538" y="1769"/>
                    <a:pt x="3538" y="1769"/>
                  </a:cubicBezTo>
                  <a:cubicBezTo>
                    <a:pt x="3538" y="1769"/>
                    <a:pt x="2664" y="1340"/>
                    <a:pt x="2301" y="1340"/>
                  </a:cubicBezTo>
                  <a:cubicBezTo>
                    <a:pt x="2188" y="1340"/>
                    <a:pt x="2125" y="1382"/>
                    <a:pt x="2152" y="1490"/>
                  </a:cubicBezTo>
                  <a:cubicBezTo>
                    <a:pt x="2266" y="1947"/>
                    <a:pt x="3468" y="2796"/>
                    <a:pt x="3468" y="2796"/>
                  </a:cubicBezTo>
                  <a:cubicBezTo>
                    <a:pt x="3468" y="2796"/>
                    <a:pt x="2335" y="2389"/>
                    <a:pt x="1828" y="2389"/>
                  </a:cubicBezTo>
                  <a:cubicBezTo>
                    <a:pt x="1701" y="2389"/>
                    <a:pt x="1614" y="2414"/>
                    <a:pt x="1593" y="2478"/>
                  </a:cubicBezTo>
                  <a:cubicBezTo>
                    <a:pt x="1486" y="2796"/>
                    <a:pt x="2477" y="3504"/>
                    <a:pt x="2477" y="3504"/>
                  </a:cubicBezTo>
                  <a:lnTo>
                    <a:pt x="567" y="3185"/>
                  </a:lnTo>
                  <a:lnTo>
                    <a:pt x="567" y="3185"/>
                  </a:lnTo>
                  <a:cubicBezTo>
                    <a:pt x="567" y="3185"/>
                    <a:pt x="2123" y="3610"/>
                    <a:pt x="1946" y="3893"/>
                  </a:cubicBezTo>
                  <a:cubicBezTo>
                    <a:pt x="1769" y="4175"/>
                    <a:pt x="885" y="4318"/>
                    <a:pt x="1344" y="4600"/>
                  </a:cubicBezTo>
                  <a:cubicBezTo>
                    <a:pt x="1804" y="4884"/>
                    <a:pt x="2971" y="5024"/>
                    <a:pt x="2760" y="5236"/>
                  </a:cubicBezTo>
                  <a:cubicBezTo>
                    <a:pt x="2548" y="5448"/>
                    <a:pt x="920" y="5625"/>
                    <a:pt x="1169" y="5944"/>
                  </a:cubicBezTo>
                  <a:cubicBezTo>
                    <a:pt x="1168" y="5944"/>
                    <a:pt x="1094" y="5956"/>
                    <a:pt x="960" y="5956"/>
                  </a:cubicBezTo>
                  <a:cubicBezTo>
                    <a:pt x="760" y="5956"/>
                    <a:pt x="425" y="5930"/>
                    <a:pt x="1" y="5802"/>
                  </a:cubicBezTo>
                  <a:lnTo>
                    <a:pt x="1" y="5802"/>
                  </a:lnTo>
                  <a:cubicBezTo>
                    <a:pt x="1" y="5802"/>
                    <a:pt x="848" y="6627"/>
                    <a:pt x="2253" y="6627"/>
                  </a:cubicBezTo>
                  <a:cubicBezTo>
                    <a:pt x="2641" y="6627"/>
                    <a:pt x="3071" y="6564"/>
                    <a:pt x="3538" y="6404"/>
                  </a:cubicBezTo>
                  <a:lnTo>
                    <a:pt x="3538" y="6404"/>
                  </a:lnTo>
                  <a:cubicBezTo>
                    <a:pt x="3538" y="6404"/>
                    <a:pt x="3478" y="6405"/>
                    <a:pt x="3380" y="6405"/>
                  </a:cubicBezTo>
                  <a:cubicBezTo>
                    <a:pt x="2997" y="6405"/>
                    <a:pt x="2037" y="6382"/>
                    <a:pt x="1840" y="6157"/>
                  </a:cubicBezTo>
                  <a:cubicBezTo>
                    <a:pt x="1593" y="5873"/>
                    <a:pt x="3892" y="5802"/>
                    <a:pt x="4140" y="5413"/>
                  </a:cubicBezTo>
                  <a:cubicBezTo>
                    <a:pt x="4387" y="5024"/>
                    <a:pt x="1946" y="4707"/>
                    <a:pt x="2442" y="4211"/>
                  </a:cubicBezTo>
                  <a:cubicBezTo>
                    <a:pt x="2624" y="4028"/>
                    <a:pt x="2865" y="3971"/>
                    <a:pt x="3096" y="3971"/>
                  </a:cubicBezTo>
                  <a:cubicBezTo>
                    <a:pt x="3477" y="3971"/>
                    <a:pt x="3832" y="4128"/>
                    <a:pt x="3856" y="4139"/>
                  </a:cubicBezTo>
                  <a:lnTo>
                    <a:pt x="3856" y="4139"/>
                  </a:lnTo>
                  <a:cubicBezTo>
                    <a:pt x="3799" y="4113"/>
                    <a:pt x="1996" y="3287"/>
                    <a:pt x="2867" y="3045"/>
                  </a:cubicBezTo>
                  <a:cubicBezTo>
                    <a:pt x="2945" y="3022"/>
                    <a:pt x="3033" y="3012"/>
                    <a:pt x="3126" y="3012"/>
                  </a:cubicBezTo>
                  <a:cubicBezTo>
                    <a:pt x="3921" y="3012"/>
                    <a:pt x="5182" y="3734"/>
                    <a:pt x="5596" y="3985"/>
                  </a:cubicBezTo>
                  <a:lnTo>
                    <a:pt x="5596" y="3985"/>
                  </a:lnTo>
                  <a:cubicBezTo>
                    <a:pt x="5049" y="3644"/>
                    <a:pt x="3066" y="2378"/>
                    <a:pt x="3433" y="2194"/>
                  </a:cubicBezTo>
                  <a:cubicBezTo>
                    <a:pt x="3512" y="2155"/>
                    <a:pt x="3618" y="2138"/>
                    <a:pt x="3737" y="2138"/>
                  </a:cubicBezTo>
                  <a:cubicBezTo>
                    <a:pt x="4254" y="2138"/>
                    <a:pt x="5024" y="2443"/>
                    <a:pt x="5024" y="2443"/>
                  </a:cubicBezTo>
                  <a:cubicBezTo>
                    <a:pt x="5024" y="2443"/>
                    <a:pt x="3114" y="1592"/>
                    <a:pt x="3573" y="1310"/>
                  </a:cubicBezTo>
                  <a:cubicBezTo>
                    <a:pt x="3676" y="1247"/>
                    <a:pt x="3803" y="1222"/>
                    <a:pt x="3938" y="1222"/>
                  </a:cubicBezTo>
                  <a:cubicBezTo>
                    <a:pt x="4411" y="1222"/>
                    <a:pt x="4989" y="1522"/>
                    <a:pt x="4989" y="1522"/>
                  </a:cubicBezTo>
                  <a:cubicBezTo>
                    <a:pt x="4989" y="1522"/>
                    <a:pt x="3362" y="106"/>
                    <a:pt x="198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848;p55">
              <a:extLst>
                <a:ext uri="{FF2B5EF4-FFF2-40B4-BE49-F238E27FC236}">
                  <a16:creationId xmlns:a16="http://schemas.microsoft.com/office/drawing/2014/main" id="{86E4D108-EB87-AC4F-FAAC-AC31464BB60A}"/>
                </a:ext>
              </a:extLst>
            </p:cNvPr>
            <p:cNvSpPr/>
            <p:nvPr/>
          </p:nvSpPr>
          <p:spPr>
            <a:xfrm>
              <a:off x="1614400" y="3227675"/>
              <a:ext cx="80725" cy="88550"/>
            </a:xfrm>
            <a:custGeom>
              <a:avLst/>
              <a:gdLst/>
              <a:ahLst/>
              <a:cxnLst/>
              <a:rect l="l" t="t" r="r" b="b"/>
              <a:pathLst>
                <a:path w="3229" h="3542" extrusionOk="0">
                  <a:moveTo>
                    <a:pt x="1209" y="0"/>
                  </a:moveTo>
                  <a:cubicBezTo>
                    <a:pt x="1209" y="0"/>
                    <a:pt x="432" y="744"/>
                    <a:pt x="291" y="1131"/>
                  </a:cubicBezTo>
                  <a:cubicBezTo>
                    <a:pt x="255" y="1230"/>
                    <a:pt x="274" y="1267"/>
                    <a:pt x="323" y="1267"/>
                  </a:cubicBezTo>
                  <a:cubicBezTo>
                    <a:pt x="465" y="1267"/>
                    <a:pt x="857" y="954"/>
                    <a:pt x="857" y="954"/>
                  </a:cubicBezTo>
                  <a:lnTo>
                    <a:pt x="857" y="954"/>
                  </a:lnTo>
                  <a:cubicBezTo>
                    <a:pt x="857" y="954"/>
                    <a:pt x="220" y="1732"/>
                    <a:pt x="43" y="2157"/>
                  </a:cubicBezTo>
                  <a:cubicBezTo>
                    <a:pt x="0" y="2259"/>
                    <a:pt x="23" y="2298"/>
                    <a:pt x="82" y="2298"/>
                  </a:cubicBezTo>
                  <a:cubicBezTo>
                    <a:pt x="269" y="2298"/>
                    <a:pt x="820" y="1909"/>
                    <a:pt x="821" y="1909"/>
                  </a:cubicBezTo>
                  <a:lnTo>
                    <a:pt x="821" y="1909"/>
                  </a:lnTo>
                  <a:cubicBezTo>
                    <a:pt x="820" y="1909"/>
                    <a:pt x="184" y="2652"/>
                    <a:pt x="43" y="3111"/>
                  </a:cubicBezTo>
                  <a:cubicBezTo>
                    <a:pt x="20" y="3187"/>
                    <a:pt x="34" y="3218"/>
                    <a:pt x="73" y="3218"/>
                  </a:cubicBezTo>
                  <a:cubicBezTo>
                    <a:pt x="256" y="3218"/>
                    <a:pt x="990" y="2557"/>
                    <a:pt x="1198" y="2557"/>
                  </a:cubicBezTo>
                  <a:cubicBezTo>
                    <a:pt x="1220" y="2557"/>
                    <a:pt x="1237" y="2564"/>
                    <a:pt x="1246" y="2582"/>
                  </a:cubicBezTo>
                  <a:cubicBezTo>
                    <a:pt x="1352" y="2793"/>
                    <a:pt x="680" y="3395"/>
                    <a:pt x="680" y="3395"/>
                  </a:cubicBezTo>
                  <a:lnTo>
                    <a:pt x="1848" y="2370"/>
                  </a:lnTo>
                  <a:lnTo>
                    <a:pt x="1848" y="2370"/>
                  </a:lnTo>
                  <a:cubicBezTo>
                    <a:pt x="1848" y="2370"/>
                    <a:pt x="1495" y="2899"/>
                    <a:pt x="1388" y="3395"/>
                  </a:cubicBezTo>
                  <a:cubicBezTo>
                    <a:pt x="1366" y="3500"/>
                    <a:pt x="1394" y="3541"/>
                    <a:pt x="1455" y="3541"/>
                  </a:cubicBezTo>
                  <a:cubicBezTo>
                    <a:pt x="1680" y="3541"/>
                    <a:pt x="2354" y="2964"/>
                    <a:pt x="2520" y="2936"/>
                  </a:cubicBezTo>
                  <a:cubicBezTo>
                    <a:pt x="2527" y="2935"/>
                    <a:pt x="2533" y="2934"/>
                    <a:pt x="2538" y="2934"/>
                  </a:cubicBezTo>
                  <a:cubicBezTo>
                    <a:pt x="2707" y="2934"/>
                    <a:pt x="2309" y="3466"/>
                    <a:pt x="2309" y="3466"/>
                  </a:cubicBezTo>
                  <a:lnTo>
                    <a:pt x="3228" y="2370"/>
                  </a:lnTo>
                  <a:lnTo>
                    <a:pt x="3228" y="2370"/>
                  </a:lnTo>
                  <a:cubicBezTo>
                    <a:pt x="3228" y="2370"/>
                    <a:pt x="2579" y="2682"/>
                    <a:pt x="2215" y="2682"/>
                  </a:cubicBezTo>
                  <a:cubicBezTo>
                    <a:pt x="2154" y="2682"/>
                    <a:pt x="2101" y="2674"/>
                    <a:pt x="2061" y="2653"/>
                  </a:cubicBezTo>
                  <a:cubicBezTo>
                    <a:pt x="1777" y="2513"/>
                    <a:pt x="2520" y="1628"/>
                    <a:pt x="2520" y="1628"/>
                  </a:cubicBezTo>
                  <a:lnTo>
                    <a:pt x="2520" y="1628"/>
                  </a:lnTo>
                  <a:cubicBezTo>
                    <a:pt x="2520" y="1628"/>
                    <a:pt x="1808" y="2263"/>
                    <a:pt x="1463" y="2263"/>
                  </a:cubicBezTo>
                  <a:cubicBezTo>
                    <a:pt x="1401" y="2263"/>
                    <a:pt x="1350" y="2243"/>
                    <a:pt x="1318" y="2194"/>
                  </a:cubicBezTo>
                  <a:cubicBezTo>
                    <a:pt x="1105" y="1876"/>
                    <a:pt x="2024" y="955"/>
                    <a:pt x="2025" y="955"/>
                  </a:cubicBezTo>
                  <a:lnTo>
                    <a:pt x="2025" y="955"/>
                  </a:lnTo>
                  <a:cubicBezTo>
                    <a:pt x="2024" y="955"/>
                    <a:pt x="1235" y="1533"/>
                    <a:pt x="922" y="1533"/>
                  </a:cubicBezTo>
                  <a:cubicBezTo>
                    <a:pt x="897" y="1533"/>
                    <a:pt x="875" y="1530"/>
                    <a:pt x="857" y="1522"/>
                  </a:cubicBezTo>
                  <a:cubicBezTo>
                    <a:pt x="610" y="1415"/>
                    <a:pt x="1634" y="353"/>
                    <a:pt x="1635" y="353"/>
                  </a:cubicBezTo>
                  <a:lnTo>
                    <a:pt x="1635" y="353"/>
                  </a:lnTo>
                  <a:cubicBezTo>
                    <a:pt x="1634" y="353"/>
                    <a:pt x="1387" y="601"/>
                    <a:pt x="998" y="636"/>
                  </a:cubicBezTo>
                  <a:cubicBezTo>
                    <a:pt x="988" y="637"/>
                    <a:pt x="979" y="638"/>
                    <a:pt x="970" y="638"/>
                  </a:cubicBezTo>
                  <a:cubicBezTo>
                    <a:pt x="639" y="638"/>
                    <a:pt x="1209" y="0"/>
                    <a:pt x="1209"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849;p55">
              <a:extLst>
                <a:ext uri="{FF2B5EF4-FFF2-40B4-BE49-F238E27FC236}">
                  <a16:creationId xmlns:a16="http://schemas.microsoft.com/office/drawing/2014/main" id="{16C704B9-79DB-BBB7-1C3C-213C04BB658A}"/>
                </a:ext>
              </a:extLst>
            </p:cNvPr>
            <p:cNvSpPr/>
            <p:nvPr/>
          </p:nvSpPr>
          <p:spPr>
            <a:xfrm>
              <a:off x="1595700" y="3354525"/>
              <a:ext cx="39575" cy="65850"/>
            </a:xfrm>
            <a:custGeom>
              <a:avLst/>
              <a:gdLst/>
              <a:ahLst/>
              <a:cxnLst/>
              <a:rect l="l" t="t" r="r" b="b"/>
              <a:pathLst>
                <a:path w="1583" h="2634" extrusionOk="0">
                  <a:moveTo>
                    <a:pt x="1544" y="0"/>
                  </a:moveTo>
                  <a:cubicBezTo>
                    <a:pt x="1530" y="0"/>
                    <a:pt x="1521" y="100"/>
                    <a:pt x="1507" y="247"/>
                  </a:cubicBezTo>
                  <a:cubicBezTo>
                    <a:pt x="1492" y="393"/>
                    <a:pt x="1469" y="588"/>
                    <a:pt x="1408" y="766"/>
                  </a:cubicBezTo>
                  <a:cubicBezTo>
                    <a:pt x="1348" y="945"/>
                    <a:pt x="1244" y="1106"/>
                    <a:pt x="1158" y="1222"/>
                  </a:cubicBezTo>
                  <a:cubicBezTo>
                    <a:pt x="1073" y="1337"/>
                    <a:pt x="1009" y="1412"/>
                    <a:pt x="1009" y="1412"/>
                  </a:cubicBezTo>
                  <a:cubicBezTo>
                    <a:pt x="1009" y="1412"/>
                    <a:pt x="779" y="1728"/>
                    <a:pt x="524" y="2028"/>
                  </a:cubicBezTo>
                  <a:cubicBezTo>
                    <a:pt x="273" y="2329"/>
                    <a:pt x="0" y="2614"/>
                    <a:pt x="17" y="2633"/>
                  </a:cubicBezTo>
                  <a:cubicBezTo>
                    <a:pt x="18" y="2633"/>
                    <a:pt x="19" y="2634"/>
                    <a:pt x="20" y="2634"/>
                  </a:cubicBezTo>
                  <a:cubicBezTo>
                    <a:pt x="54" y="2634"/>
                    <a:pt x="347" y="2387"/>
                    <a:pt x="615" y="2110"/>
                  </a:cubicBezTo>
                  <a:cubicBezTo>
                    <a:pt x="896" y="1828"/>
                    <a:pt x="1148" y="1518"/>
                    <a:pt x="1148" y="1518"/>
                  </a:cubicBezTo>
                  <a:cubicBezTo>
                    <a:pt x="1148" y="1518"/>
                    <a:pt x="1209" y="1441"/>
                    <a:pt x="1292" y="1313"/>
                  </a:cubicBezTo>
                  <a:cubicBezTo>
                    <a:pt x="1375" y="1185"/>
                    <a:pt x="1477" y="1004"/>
                    <a:pt x="1528" y="801"/>
                  </a:cubicBezTo>
                  <a:cubicBezTo>
                    <a:pt x="1579" y="600"/>
                    <a:pt x="1582" y="397"/>
                    <a:pt x="1576" y="248"/>
                  </a:cubicBezTo>
                  <a:cubicBezTo>
                    <a:pt x="1569" y="99"/>
                    <a:pt x="1556" y="0"/>
                    <a:pt x="154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850;p55">
              <a:extLst>
                <a:ext uri="{FF2B5EF4-FFF2-40B4-BE49-F238E27FC236}">
                  <a16:creationId xmlns:a16="http://schemas.microsoft.com/office/drawing/2014/main" id="{64C02739-FC40-29B0-1402-F6AC24413259}"/>
                </a:ext>
              </a:extLst>
            </p:cNvPr>
            <p:cNvSpPr/>
            <p:nvPr/>
          </p:nvSpPr>
          <p:spPr>
            <a:xfrm>
              <a:off x="1632025" y="3322400"/>
              <a:ext cx="32325" cy="46700"/>
            </a:xfrm>
            <a:custGeom>
              <a:avLst/>
              <a:gdLst/>
              <a:ahLst/>
              <a:cxnLst/>
              <a:rect l="l" t="t" r="r" b="b"/>
              <a:pathLst>
                <a:path w="1293" h="1868" extrusionOk="0">
                  <a:moveTo>
                    <a:pt x="1269" y="0"/>
                  </a:moveTo>
                  <a:cubicBezTo>
                    <a:pt x="1244" y="0"/>
                    <a:pt x="1164" y="273"/>
                    <a:pt x="1037" y="523"/>
                  </a:cubicBezTo>
                  <a:cubicBezTo>
                    <a:pt x="913" y="778"/>
                    <a:pt x="746" y="1005"/>
                    <a:pt x="746" y="1005"/>
                  </a:cubicBezTo>
                  <a:cubicBezTo>
                    <a:pt x="746" y="1005"/>
                    <a:pt x="599" y="1242"/>
                    <a:pt x="411" y="1454"/>
                  </a:cubicBezTo>
                  <a:cubicBezTo>
                    <a:pt x="225" y="1668"/>
                    <a:pt x="0" y="1844"/>
                    <a:pt x="13" y="1866"/>
                  </a:cubicBezTo>
                  <a:cubicBezTo>
                    <a:pt x="14" y="1867"/>
                    <a:pt x="16" y="1868"/>
                    <a:pt x="18" y="1868"/>
                  </a:cubicBezTo>
                  <a:cubicBezTo>
                    <a:pt x="57" y="1868"/>
                    <a:pt x="294" y="1730"/>
                    <a:pt x="499" y="1543"/>
                  </a:cubicBezTo>
                  <a:cubicBezTo>
                    <a:pt x="720" y="1346"/>
                    <a:pt x="892" y="1103"/>
                    <a:pt x="892" y="1103"/>
                  </a:cubicBezTo>
                  <a:cubicBezTo>
                    <a:pt x="892" y="1103"/>
                    <a:pt x="1052" y="851"/>
                    <a:pt x="1152" y="573"/>
                  </a:cubicBezTo>
                  <a:cubicBezTo>
                    <a:pt x="1256" y="296"/>
                    <a:pt x="1293" y="4"/>
                    <a:pt x="1269" y="0"/>
                  </a:cubicBezTo>
                  <a:cubicBezTo>
                    <a:pt x="1269" y="0"/>
                    <a:pt x="1269" y="0"/>
                    <a:pt x="126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851;p55">
              <a:extLst>
                <a:ext uri="{FF2B5EF4-FFF2-40B4-BE49-F238E27FC236}">
                  <a16:creationId xmlns:a16="http://schemas.microsoft.com/office/drawing/2014/main" id="{F3C094EC-B8EE-E7E4-4387-1371E0C27285}"/>
                </a:ext>
              </a:extLst>
            </p:cNvPr>
            <p:cNvSpPr/>
            <p:nvPr/>
          </p:nvSpPr>
          <p:spPr>
            <a:xfrm>
              <a:off x="1664525" y="3272225"/>
              <a:ext cx="57600" cy="75450"/>
            </a:xfrm>
            <a:custGeom>
              <a:avLst/>
              <a:gdLst/>
              <a:ahLst/>
              <a:cxnLst/>
              <a:rect l="l" t="t" r="r" b="b"/>
              <a:pathLst>
                <a:path w="2304" h="3018" extrusionOk="0">
                  <a:moveTo>
                    <a:pt x="2144" y="1"/>
                  </a:moveTo>
                  <a:cubicBezTo>
                    <a:pt x="2143" y="1"/>
                    <a:pt x="2143" y="1"/>
                    <a:pt x="2143" y="1"/>
                  </a:cubicBezTo>
                  <a:cubicBezTo>
                    <a:pt x="2129" y="4"/>
                    <a:pt x="2166" y="127"/>
                    <a:pt x="2185" y="315"/>
                  </a:cubicBezTo>
                  <a:cubicBezTo>
                    <a:pt x="2203" y="502"/>
                    <a:pt x="2193" y="754"/>
                    <a:pt x="2128" y="993"/>
                  </a:cubicBezTo>
                  <a:cubicBezTo>
                    <a:pt x="2065" y="1232"/>
                    <a:pt x="1950" y="1452"/>
                    <a:pt x="1840" y="1597"/>
                  </a:cubicBezTo>
                  <a:cubicBezTo>
                    <a:pt x="1733" y="1743"/>
                    <a:pt x="1641" y="1825"/>
                    <a:pt x="1641" y="1825"/>
                  </a:cubicBezTo>
                  <a:cubicBezTo>
                    <a:pt x="1641" y="1825"/>
                    <a:pt x="1558" y="1915"/>
                    <a:pt x="1414" y="2036"/>
                  </a:cubicBezTo>
                  <a:cubicBezTo>
                    <a:pt x="1270" y="2155"/>
                    <a:pt x="1068" y="2309"/>
                    <a:pt x="860" y="2454"/>
                  </a:cubicBezTo>
                  <a:cubicBezTo>
                    <a:pt x="446" y="2747"/>
                    <a:pt x="0" y="2995"/>
                    <a:pt x="11" y="3016"/>
                  </a:cubicBezTo>
                  <a:cubicBezTo>
                    <a:pt x="11" y="3017"/>
                    <a:pt x="13" y="3018"/>
                    <a:pt x="16" y="3018"/>
                  </a:cubicBezTo>
                  <a:cubicBezTo>
                    <a:pt x="66" y="3018"/>
                    <a:pt x="512" y="2817"/>
                    <a:pt x="928" y="2559"/>
                  </a:cubicBezTo>
                  <a:cubicBezTo>
                    <a:pt x="1148" y="2424"/>
                    <a:pt x="1360" y="2282"/>
                    <a:pt x="1515" y="2163"/>
                  </a:cubicBezTo>
                  <a:cubicBezTo>
                    <a:pt x="1671" y="2044"/>
                    <a:pt x="1766" y="1950"/>
                    <a:pt x="1766" y="1950"/>
                  </a:cubicBezTo>
                  <a:cubicBezTo>
                    <a:pt x="1766" y="1950"/>
                    <a:pt x="1863" y="1857"/>
                    <a:pt x="1975" y="1691"/>
                  </a:cubicBezTo>
                  <a:cubicBezTo>
                    <a:pt x="2089" y="1525"/>
                    <a:pt x="2202" y="1280"/>
                    <a:pt x="2251" y="1020"/>
                  </a:cubicBezTo>
                  <a:cubicBezTo>
                    <a:pt x="2304" y="760"/>
                    <a:pt x="2293" y="494"/>
                    <a:pt x="2252" y="304"/>
                  </a:cubicBezTo>
                  <a:cubicBezTo>
                    <a:pt x="2213" y="117"/>
                    <a:pt x="2155" y="1"/>
                    <a:pt x="214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852;p55">
              <a:extLst>
                <a:ext uri="{FF2B5EF4-FFF2-40B4-BE49-F238E27FC236}">
                  <a16:creationId xmlns:a16="http://schemas.microsoft.com/office/drawing/2014/main" id="{41A1E089-72A7-ABA7-F503-8A432F4F8733}"/>
                </a:ext>
              </a:extLst>
            </p:cNvPr>
            <p:cNvSpPr/>
            <p:nvPr/>
          </p:nvSpPr>
          <p:spPr>
            <a:xfrm>
              <a:off x="1652725" y="3224825"/>
              <a:ext cx="59425" cy="25050"/>
            </a:xfrm>
            <a:custGeom>
              <a:avLst/>
              <a:gdLst/>
              <a:ahLst/>
              <a:cxnLst/>
              <a:rect l="l" t="t" r="r" b="b"/>
              <a:pathLst>
                <a:path w="2377" h="1002" extrusionOk="0">
                  <a:moveTo>
                    <a:pt x="1795" y="0"/>
                  </a:moveTo>
                  <a:cubicBezTo>
                    <a:pt x="1769" y="0"/>
                    <a:pt x="1743" y="1"/>
                    <a:pt x="1717" y="2"/>
                  </a:cubicBezTo>
                  <a:cubicBezTo>
                    <a:pt x="1545" y="11"/>
                    <a:pt x="1378" y="47"/>
                    <a:pt x="1255" y="88"/>
                  </a:cubicBezTo>
                  <a:cubicBezTo>
                    <a:pt x="1133" y="126"/>
                    <a:pt x="1054" y="161"/>
                    <a:pt x="1054" y="161"/>
                  </a:cubicBezTo>
                  <a:cubicBezTo>
                    <a:pt x="1054" y="161"/>
                    <a:pt x="976" y="198"/>
                    <a:pt x="868" y="265"/>
                  </a:cubicBezTo>
                  <a:cubicBezTo>
                    <a:pt x="758" y="331"/>
                    <a:pt x="619" y="429"/>
                    <a:pt x="490" y="534"/>
                  </a:cubicBezTo>
                  <a:cubicBezTo>
                    <a:pt x="232" y="747"/>
                    <a:pt x="0" y="983"/>
                    <a:pt x="15" y="1000"/>
                  </a:cubicBezTo>
                  <a:cubicBezTo>
                    <a:pt x="16" y="1001"/>
                    <a:pt x="17" y="1001"/>
                    <a:pt x="19" y="1001"/>
                  </a:cubicBezTo>
                  <a:cubicBezTo>
                    <a:pt x="57" y="1001"/>
                    <a:pt x="307" y="808"/>
                    <a:pt x="564" y="635"/>
                  </a:cubicBezTo>
                  <a:cubicBezTo>
                    <a:pt x="699" y="545"/>
                    <a:pt x="838" y="462"/>
                    <a:pt x="946" y="407"/>
                  </a:cubicBezTo>
                  <a:cubicBezTo>
                    <a:pt x="1054" y="353"/>
                    <a:pt x="1128" y="322"/>
                    <a:pt x="1128" y="322"/>
                  </a:cubicBezTo>
                  <a:cubicBezTo>
                    <a:pt x="1128" y="322"/>
                    <a:pt x="1198" y="285"/>
                    <a:pt x="1309" y="241"/>
                  </a:cubicBezTo>
                  <a:cubicBezTo>
                    <a:pt x="1418" y="196"/>
                    <a:pt x="1572" y="151"/>
                    <a:pt x="1730" y="126"/>
                  </a:cubicBezTo>
                  <a:cubicBezTo>
                    <a:pt x="1812" y="114"/>
                    <a:pt x="1896" y="109"/>
                    <a:pt x="1975" y="109"/>
                  </a:cubicBezTo>
                  <a:cubicBezTo>
                    <a:pt x="2045" y="109"/>
                    <a:pt x="2111" y="113"/>
                    <a:pt x="2167" y="121"/>
                  </a:cubicBezTo>
                  <a:cubicBezTo>
                    <a:pt x="2263" y="133"/>
                    <a:pt x="2333" y="150"/>
                    <a:pt x="2360" y="150"/>
                  </a:cubicBezTo>
                  <a:cubicBezTo>
                    <a:pt x="2367" y="150"/>
                    <a:pt x="2371" y="149"/>
                    <a:pt x="2372" y="146"/>
                  </a:cubicBezTo>
                  <a:cubicBezTo>
                    <a:pt x="2376" y="137"/>
                    <a:pt x="2305" y="92"/>
                    <a:pt x="2182" y="55"/>
                  </a:cubicBezTo>
                  <a:cubicBezTo>
                    <a:pt x="2078" y="22"/>
                    <a:pt x="1940" y="0"/>
                    <a:pt x="17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853;p55">
              <a:extLst>
                <a:ext uri="{FF2B5EF4-FFF2-40B4-BE49-F238E27FC236}">
                  <a16:creationId xmlns:a16="http://schemas.microsoft.com/office/drawing/2014/main" id="{57C6A380-8A09-D5B3-B45D-3FFED4C4A7FC}"/>
                </a:ext>
              </a:extLst>
            </p:cNvPr>
            <p:cNvSpPr/>
            <p:nvPr/>
          </p:nvSpPr>
          <p:spPr>
            <a:xfrm>
              <a:off x="1615375" y="3241900"/>
              <a:ext cx="94375" cy="72325"/>
            </a:xfrm>
            <a:custGeom>
              <a:avLst/>
              <a:gdLst/>
              <a:ahLst/>
              <a:cxnLst/>
              <a:rect l="l" t="t" r="r" b="b"/>
              <a:pathLst>
                <a:path w="3775" h="2893" extrusionOk="0">
                  <a:moveTo>
                    <a:pt x="3524" y="1"/>
                  </a:moveTo>
                  <a:cubicBezTo>
                    <a:pt x="3481" y="1"/>
                    <a:pt x="3433" y="2"/>
                    <a:pt x="3381" y="6"/>
                  </a:cubicBezTo>
                  <a:cubicBezTo>
                    <a:pt x="3145" y="17"/>
                    <a:pt x="2831" y="82"/>
                    <a:pt x="2536" y="198"/>
                  </a:cubicBezTo>
                  <a:cubicBezTo>
                    <a:pt x="2240" y="315"/>
                    <a:pt x="1964" y="474"/>
                    <a:pt x="1770" y="613"/>
                  </a:cubicBezTo>
                  <a:cubicBezTo>
                    <a:pt x="1575" y="750"/>
                    <a:pt x="1456" y="855"/>
                    <a:pt x="1456" y="855"/>
                  </a:cubicBezTo>
                  <a:cubicBezTo>
                    <a:pt x="1456" y="855"/>
                    <a:pt x="1336" y="960"/>
                    <a:pt x="1175" y="1134"/>
                  </a:cubicBezTo>
                  <a:cubicBezTo>
                    <a:pt x="1012" y="1305"/>
                    <a:pt x="812" y="1550"/>
                    <a:pt x="633" y="1808"/>
                  </a:cubicBezTo>
                  <a:cubicBezTo>
                    <a:pt x="456" y="2066"/>
                    <a:pt x="295" y="2335"/>
                    <a:pt x="181" y="2540"/>
                  </a:cubicBezTo>
                  <a:cubicBezTo>
                    <a:pt x="68" y="2745"/>
                    <a:pt x="1" y="2884"/>
                    <a:pt x="10" y="2892"/>
                  </a:cubicBezTo>
                  <a:cubicBezTo>
                    <a:pt x="10" y="2892"/>
                    <a:pt x="11" y="2892"/>
                    <a:pt x="11" y="2892"/>
                  </a:cubicBezTo>
                  <a:cubicBezTo>
                    <a:pt x="43" y="2892"/>
                    <a:pt x="362" y="2366"/>
                    <a:pt x="734" y="1886"/>
                  </a:cubicBezTo>
                  <a:cubicBezTo>
                    <a:pt x="923" y="1641"/>
                    <a:pt x="1127" y="1411"/>
                    <a:pt x="1291" y="1249"/>
                  </a:cubicBezTo>
                  <a:cubicBezTo>
                    <a:pt x="1455" y="1087"/>
                    <a:pt x="1572" y="989"/>
                    <a:pt x="1572" y="989"/>
                  </a:cubicBezTo>
                  <a:cubicBezTo>
                    <a:pt x="1572" y="989"/>
                    <a:pt x="1682" y="885"/>
                    <a:pt x="1865" y="746"/>
                  </a:cubicBezTo>
                  <a:cubicBezTo>
                    <a:pt x="2046" y="606"/>
                    <a:pt x="2305" y="441"/>
                    <a:pt x="2584" y="316"/>
                  </a:cubicBezTo>
                  <a:cubicBezTo>
                    <a:pt x="2862" y="189"/>
                    <a:pt x="3161" y="107"/>
                    <a:pt x="3389" y="75"/>
                  </a:cubicBezTo>
                  <a:cubicBezTo>
                    <a:pt x="3616" y="39"/>
                    <a:pt x="3773" y="40"/>
                    <a:pt x="3773" y="26"/>
                  </a:cubicBezTo>
                  <a:cubicBezTo>
                    <a:pt x="3774" y="18"/>
                    <a:pt x="3679" y="1"/>
                    <a:pt x="35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854;p55">
              <a:extLst>
                <a:ext uri="{FF2B5EF4-FFF2-40B4-BE49-F238E27FC236}">
                  <a16:creationId xmlns:a16="http://schemas.microsoft.com/office/drawing/2014/main" id="{5C5FFF4B-57F7-E66F-34B2-D0C97AE80C57}"/>
                </a:ext>
              </a:extLst>
            </p:cNvPr>
            <p:cNvSpPr/>
            <p:nvPr/>
          </p:nvSpPr>
          <p:spPr>
            <a:xfrm>
              <a:off x="1585700" y="3276625"/>
              <a:ext cx="28750" cy="84900"/>
            </a:xfrm>
            <a:custGeom>
              <a:avLst/>
              <a:gdLst/>
              <a:ahLst/>
              <a:cxnLst/>
              <a:rect l="l" t="t" r="r" b="b"/>
              <a:pathLst>
                <a:path w="1150" h="3396" extrusionOk="0">
                  <a:moveTo>
                    <a:pt x="1128" y="0"/>
                  </a:moveTo>
                  <a:cubicBezTo>
                    <a:pt x="1097" y="0"/>
                    <a:pt x="803" y="340"/>
                    <a:pt x="583" y="734"/>
                  </a:cubicBezTo>
                  <a:cubicBezTo>
                    <a:pt x="472" y="935"/>
                    <a:pt x="374" y="1144"/>
                    <a:pt x="311" y="1306"/>
                  </a:cubicBezTo>
                  <a:cubicBezTo>
                    <a:pt x="247" y="1467"/>
                    <a:pt x="211" y="1575"/>
                    <a:pt x="211" y="1575"/>
                  </a:cubicBezTo>
                  <a:cubicBezTo>
                    <a:pt x="211" y="1575"/>
                    <a:pt x="179" y="1686"/>
                    <a:pt x="140" y="1856"/>
                  </a:cubicBezTo>
                  <a:cubicBezTo>
                    <a:pt x="102" y="2025"/>
                    <a:pt x="66" y="2252"/>
                    <a:pt x="43" y="2481"/>
                  </a:cubicBezTo>
                  <a:cubicBezTo>
                    <a:pt x="1" y="2940"/>
                    <a:pt x="54" y="3395"/>
                    <a:pt x="77" y="3395"/>
                  </a:cubicBezTo>
                  <a:cubicBezTo>
                    <a:pt x="77" y="3395"/>
                    <a:pt x="77" y="3395"/>
                    <a:pt x="77" y="3395"/>
                  </a:cubicBezTo>
                  <a:cubicBezTo>
                    <a:pt x="103" y="3394"/>
                    <a:pt x="93" y="2939"/>
                    <a:pt x="167" y="2497"/>
                  </a:cubicBezTo>
                  <a:cubicBezTo>
                    <a:pt x="204" y="2276"/>
                    <a:pt x="252" y="2058"/>
                    <a:pt x="299" y="1897"/>
                  </a:cubicBezTo>
                  <a:cubicBezTo>
                    <a:pt x="344" y="1734"/>
                    <a:pt x="380" y="1629"/>
                    <a:pt x="380" y="1629"/>
                  </a:cubicBezTo>
                  <a:cubicBezTo>
                    <a:pt x="380" y="1629"/>
                    <a:pt x="411" y="1521"/>
                    <a:pt x="464" y="1362"/>
                  </a:cubicBezTo>
                  <a:cubicBezTo>
                    <a:pt x="517" y="1205"/>
                    <a:pt x="600" y="997"/>
                    <a:pt x="695" y="792"/>
                  </a:cubicBezTo>
                  <a:cubicBezTo>
                    <a:pt x="886" y="385"/>
                    <a:pt x="1149" y="17"/>
                    <a:pt x="1130" y="1"/>
                  </a:cubicBezTo>
                  <a:cubicBezTo>
                    <a:pt x="1130" y="0"/>
                    <a:pt x="1129" y="0"/>
                    <a:pt x="11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855;p55">
              <a:extLst>
                <a:ext uri="{FF2B5EF4-FFF2-40B4-BE49-F238E27FC236}">
                  <a16:creationId xmlns:a16="http://schemas.microsoft.com/office/drawing/2014/main" id="{25E01DB6-F164-4732-234F-1F187ED2F96D}"/>
                </a:ext>
              </a:extLst>
            </p:cNvPr>
            <p:cNvSpPr/>
            <p:nvPr/>
          </p:nvSpPr>
          <p:spPr>
            <a:xfrm>
              <a:off x="1583075" y="3406225"/>
              <a:ext cx="38325" cy="60450"/>
            </a:xfrm>
            <a:custGeom>
              <a:avLst/>
              <a:gdLst/>
              <a:ahLst/>
              <a:cxnLst/>
              <a:rect l="l" t="t" r="r" b="b"/>
              <a:pathLst>
                <a:path w="1533" h="2418" extrusionOk="0">
                  <a:moveTo>
                    <a:pt x="86" y="1"/>
                  </a:moveTo>
                  <a:cubicBezTo>
                    <a:pt x="77" y="1"/>
                    <a:pt x="28" y="85"/>
                    <a:pt x="16" y="225"/>
                  </a:cubicBezTo>
                  <a:cubicBezTo>
                    <a:pt x="0" y="368"/>
                    <a:pt x="34" y="561"/>
                    <a:pt x="103" y="736"/>
                  </a:cubicBezTo>
                  <a:cubicBezTo>
                    <a:pt x="172" y="913"/>
                    <a:pt x="265" y="1074"/>
                    <a:pt x="336" y="1194"/>
                  </a:cubicBezTo>
                  <a:cubicBezTo>
                    <a:pt x="406" y="1314"/>
                    <a:pt x="458" y="1392"/>
                    <a:pt x="458" y="1392"/>
                  </a:cubicBezTo>
                  <a:cubicBezTo>
                    <a:pt x="458" y="1392"/>
                    <a:pt x="678" y="1692"/>
                    <a:pt x="942" y="1953"/>
                  </a:cubicBezTo>
                  <a:cubicBezTo>
                    <a:pt x="1190" y="2207"/>
                    <a:pt x="1477" y="2418"/>
                    <a:pt x="1513" y="2418"/>
                  </a:cubicBezTo>
                  <a:cubicBezTo>
                    <a:pt x="1515" y="2418"/>
                    <a:pt x="1516" y="2417"/>
                    <a:pt x="1516" y="2417"/>
                  </a:cubicBezTo>
                  <a:cubicBezTo>
                    <a:pt x="1532" y="2398"/>
                    <a:pt x="1264" y="2149"/>
                    <a:pt x="1034" y="1871"/>
                  </a:cubicBezTo>
                  <a:cubicBezTo>
                    <a:pt x="799" y="1594"/>
                    <a:pt x="603" y="1291"/>
                    <a:pt x="603" y="1291"/>
                  </a:cubicBezTo>
                  <a:cubicBezTo>
                    <a:pt x="603" y="1291"/>
                    <a:pt x="549" y="1220"/>
                    <a:pt x="473" y="1108"/>
                  </a:cubicBezTo>
                  <a:cubicBezTo>
                    <a:pt x="396" y="996"/>
                    <a:pt x="295" y="845"/>
                    <a:pt x="219" y="687"/>
                  </a:cubicBezTo>
                  <a:cubicBezTo>
                    <a:pt x="140" y="529"/>
                    <a:pt x="91" y="358"/>
                    <a:pt x="84" y="226"/>
                  </a:cubicBezTo>
                  <a:cubicBezTo>
                    <a:pt x="75" y="94"/>
                    <a:pt x="100" y="5"/>
                    <a:pt x="86" y="1"/>
                  </a:cubicBezTo>
                  <a:cubicBezTo>
                    <a:pt x="86" y="1"/>
                    <a:pt x="86" y="1"/>
                    <a:pt x="8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856;p55">
              <a:extLst>
                <a:ext uri="{FF2B5EF4-FFF2-40B4-BE49-F238E27FC236}">
                  <a16:creationId xmlns:a16="http://schemas.microsoft.com/office/drawing/2014/main" id="{0B54D514-F815-96C6-D831-BC3FCD775710}"/>
                </a:ext>
              </a:extLst>
            </p:cNvPr>
            <p:cNvSpPr/>
            <p:nvPr/>
          </p:nvSpPr>
          <p:spPr>
            <a:xfrm>
              <a:off x="1604925" y="3427025"/>
              <a:ext cx="23325" cy="21225"/>
            </a:xfrm>
            <a:custGeom>
              <a:avLst/>
              <a:gdLst/>
              <a:ahLst/>
              <a:cxnLst/>
              <a:rect l="l" t="t" r="r" b="b"/>
              <a:pathLst>
                <a:path w="933" h="849" extrusionOk="0">
                  <a:moveTo>
                    <a:pt x="24" y="1"/>
                  </a:moveTo>
                  <a:cubicBezTo>
                    <a:pt x="20" y="1"/>
                    <a:pt x="16" y="2"/>
                    <a:pt x="15" y="4"/>
                  </a:cubicBezTo>
                  <a:cubicBezTo>
                    <a:pt x="1" y="24"/>
                    <a:pt x="115" y="129"/>
                    <a:pt x="223" y="239"/>
                  </a:cubicBezTo>
                  <a:cubicBezTo>
                    <a:pt x="330" y="348"/>
                    <a:pt x="435" y="458"/>
                    <a:pt x="435" y="458"/>
                  </a:cubicBezTo>
                  <a:cubicBezTo>
                    <a:pt x="435" y="458"/>
                    <a:pt x="552" y="554"/>
                    <a:pt x="666" y="655"/>
                  </a:cubicBezTo>
                  <a:cubicBezTo>
                    <a:pt x="774" y="749"/>
                    <a:pt x="880" y="849"/>
                    <a:pt x="909" y="849"/>
                  </a:cubicBezTo>
                  <a:cubicBezTo>
                    <a:pt x="911" y="849"/>
                    <a:pt x="913" y="848"/>
                    <a:pt x="914" y="847"/>
                  </a:cubicBezTo>
                  <a:cubicBezTo>
                    <a:pt x="932" y="831"/>
                    <a:pt x="852" y="695"/>
                    <a:pt x="759" y="571"/>
                  </a:cubicBezTo>
                  <a:cubicBezTo>
                    <a:pt x="665" y="445"/>
                    <a:pt x="555" y="329"/>
                    <a:pt x="555" y="329"/>
                  </a:cubicBezTo>
                  <a:cubicBezTo>
                    <a:pt x="555" y="329"/>
                    <a:pt x="432" y="228"/>
                    <a:pt x="301" y="141"/>
                  </a:cubicBezTo>
                  <a:cubicBezTo>
                    <a:pt x="185" y="65"/>
                    <a:pt x="61"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857;p55">
              <a:extLst>
                <a:ext uri="{FF2B5EF4-FFF2-40B4-BE49-F238E27FC236}">
                  <a16:creationId xmlns:a16="http://schemas.microsoft.com/office/drawing/2014/main" id="{0EB0B5DA-E675-8762-79F9-11B56AABBF07}"/>
                </a:ext>
              </a:extLst>
            </p:cNvPr>
            <p:cNvSpPr/>
            <p:nvPr/>
          </p:nvSpPr>
          <p:spPr>
            <a:xfrm>
              <a:off x="1670150" y="3260100"/>
              <a:ext cx="36250" cy="22475"/>
            </a:xfrm>
            <a:custGeom>
              <a:avLst/>
              <a:gdLst/>
              <a:ahLst/>
              <a:cxnLst/>
              <a:rect l="l" t="t" r="r" b="b"/>
              <a:pathLst>
                <a:path w="1450" h="899" extrusionOk="0">
                  <a:moveTo>
                    <a:pt x="1250" y="0"/>
                  </a:moveTo>
                  <a:cubicBezTo>
                    <a:pt x="1173" y="0"/>
                    <a:pt x="1084" y="22"/>
                    <a:pt x="1006" y="55"/>
                  </a:cubicBezTo>
                  <a:cubicBezTo>
                    <a:pt x="900" y="101"/>
                    <a:pt x="809" y="154"/>
                    <a:pt x="736" y="196"/>
                  </a:cubicBezTo>
                  <a:cubicBezTo>
                    <a:pt x="666" y="239"/>
                    <a:pt x="619" y="268"/>
                    <a:pt x="619" y="268"/>
                  </a:cubicBezTo>
                  <a:cubicBezTo>
                    <a:pt x="619" y="268"/>
                    <a:pt x="444" y="402"/>
                    <a:pt x="290" y="556"/>
                  </a:cubicBezTo>
                  <a:cubicBezTo>
                    <a:pt x="133" y="710"/>
                    <a:pt x="0" y="880"/>
                    <a:pt x="17" y="897"/>
                  </a:cubicBezTo>
                  <a:cubicBezTo>
                    <a:pt x="18" y="898"/>
                    <a:pt x="19" y="898"/>
                    <a:pt x="21" y="898"/>
                  </a:cubicBezTo>
                  <a:cubicBezTo>
                    <a:pt x="52" y="898"/>
                    <a:pt x="208" y="769"/>
                    <a:pt x="372" y="650"/>
                  </a:cubicBezTo>
                  <a:cubicBezTo>
                    <a:pt x="544" y="524"/>
                    <a:pt x="721" y="412"/>
                    <a:pt x="721" y="412"/>
                  </a:cubicBezTo>
                  <a:cubicBezTo>
                    <a:pt x="721" y="412"/>
                    <a:pt x="764" y="380"/>
                    <a:pt x="827" y="332"/>
                  </a:cubicBezTo>
                  <a:cubicBezTo>
                    <a:pt x="891" y="285"/>
                    <a:pt x="977" y="218"/>
                    <a:pt x="1062" y="167"/>
                  </a:cubicBezTo>
                  <a:cubicBezTo>
                    <a:pt x="1150" y="114"/>
                    <a:pt x="1242" y="78"/>
                    <a:pt x="1315" y="75"/>
                  </a:cubicBezTo>
                  <a:cubicBezTo>
                    <a:pt x="1320" y="74"/>
                    <a:pt x="1324" y="74"/>
                    <a:pt x="1328" y="74"/>
                  </a:cubicBezTo>
                  <a:cubicBezTo>
                    <a:pt x="1380" y="74"/>
                    <a:pt x="1417" y="87"/>
                    <a:pt x="1434" y="87"/>
                  </a:cubicBezTo>
                  <a:cubicBezTo>
                    <a:pt x="1438" y="87"/>
                    <a:pt x="1441" y="86"/>
                    <a:pt x="1443" y="84"/>
                  </a:cubicBezTo>
                  <a:cubicBezTo>
                    <a:pt x="1449" y="78"/>
                    <a:pt x="1411" y="27"/>
                    <a:pt x="1320" y="7"/>
                  </a:cubicBezTo>
                  <a:cubicBezTo>
                    <a:pt x="1298" y="2"/>
                    <a:pt x="1275" y="0"/>
                    <a:pt x="125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858;p55">
              <a:extLst>
                <a:ext uri="{FF2B5EF4-FFF2-40B4-BE49-F238E27FC236}">
                  <a16:creationId xmlns:a16="http://schemas.microsoft.com/office/drawing/2014/main" id="{914F91F1-99B3-9B37-84AA-227A432120D2}"/>
                </a:ext>
              </a:extLst>
            </p:cNvPr>
            <p:cNvSpPr/>
            <p:nvPr/>
          </p:nvSpPr>
          <p:spPr>
            <a:xfrm>
              <a:off x="1729700" y="3260550"/>
              <a:ext cx="81075" cy="63600"/>
            </a:xfrm>
            <a:custGeom>
              <a:avLst/>
              <a:gdLst/>
              <a:ahLst/>
              <a:cxnLst/>
              <a:rect l="l" t="t" r="r" b="b"/>
              <a:pathLst>
                <a:path w="3243" h="2544" extrusionOk="0">
                  <a:moveTo>
                    <a:pt x="11" y="1"/>
                  </a:moveTo>
                  <a:cubicBezTo>
                    <a:pt x="11" y="1"/>
                    <a:pt x="10" y="1"/>
                    <a:pt x="10" y="1"/>
                  </a:cubicBezTo>
                  <a:cubicBezTo>
                    <a:pt x="1" y="5"/>
                    <a:pt x="42" y="132"/>
                    <a:pt x="135" y="308"/>
                  </a:cubicBezTo>
                  <a:cubicBezTo>
                    <a:pt x="227" y="485"/>
                    <a:pt x="377" y="705"/>
                    <a:pt x="550" y="907"/>
                  </a:cubicBezTo>
                  <a:cubicBezTo>
                    <a:pt x="724" y="1108"/>
                    <a:pt x="920" y="1290"/>
                    <a:pt x="1075" y="1417"/>
                  </a:cubicBezTo>
                  <a:cubicBezTo>
                    <a:pt x="1229" y="1545"/>
                    <a:pt x="1337" y="1622"/>
                    <a:pt x="1337" y="1622"/>
                  </a:cubicBezTo>
                  <a:cubicBezTo>
                    <a:pt x="1337" y="1622"/>
                    <a:pt x="1447" y="1696"/>
                    <a:pt x="1618" y="1799"/>
                  </a:cubicBezTo>
                  <a:cubicBezTo>
                    <a:pt x="1788" y="1902"/>
                    <a:pt x="2021" y="2027"/>
                    <a:pt x="2258" y="2142"/>
                  </a:cubicBezTo>
                  <a:cubicBezTo>
                    <a:pt x="2710" y="2359"/>
                    <a:pt x="3174" y="2544"/>
                    <a:pt x="3225" y="2544"/>
                  </a:cubicBezTo>
                  <a:cubicBezTo>
                    <a:pt x="3228" y="2544"/>
                    <a:pt x="3230" y="2543"/>
                    <a:pt x="3230" y="2542"/>
                  </a:cubicBezTo>
                  <a:cubicBezTo>
                    <a:pt x="3243" y="2519"/>
                    <a:pt x="2772" y="2284"/>
                    <a:pt x="2316" y="2030"/>
                  </a:cubicBezTo>
                  <a:cubicBezTo>
                    <a:pt x="2088" y="1903"/>
                    <a:pt x="1865" y="1769"/>
                    <a:pt x="1704" y="1660"/>
                  </a:cubicBezTo>
                  <a:cubicBezTo>
                    <a:pt x="1541" y="1554"/>
                    <a:pt x="1438" y="1477"/>
                    <a:pt x="1438" y="1477"/>
                  </a:cubicBezTo>
                  <a:cubicBezTo>
                    <a:pt x="1438" y="1477"/>
                    <a:pt x="1330" y="1406"/>
                    <a:pt x="1176" y="1289"/>
                  </a:cubicBezTo>
                  <a:cubicBezTo>
                    <a:pt x="1021" y="1173"/>
                    <a:pt x="822" y="1007"/>
                    <a:pt x="643" y="822"/>
                  </a:cubicBezTo>
                  <a:cubicBezTo>
                    <a:pt x="463" y="636"/>
                    <a:pt x="302" y="434"/>
                    <a:pt x="193" y="272"/>
                  </a:cubicBezTo>
                  <a:cubicBezTo>
                    <a:pt x="87" y="114"/>
                    <a:pt x="25"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859;p55">
              <a:extLst>
                <a:ext uri="{FF2B5EF4-FFF2-40B4-BE49-F238E27FC236}">
                  <a16:creationId xmlns:a16="http://schemas.microsoft.com/office/drawing/2014/main" id="{0207D5C9-3B79-4E15-C0B5-7332EE67F1B0}"/>
                </a:ext>
              </a:extLst>
            </p:cNvPr>
            <p:cNvSpPr/>
            <p:nvPr/>
          </p:nvSpPr>
          <p:spPr>
            <a:xfrm>
              <a:off x="1768825" y="3327950"/>
              <a:ext cx="184650" cy="38800"/>
            </a:xfrm>
            <a:custGeom>
              <a:avLst/>
              <a:gdLst/>
              <a:ahLst/>
              <a:cxnLst/>
              <a:rect l="l" t="t" r="r" b="b"/>
              <a:pathLst>
                <a:path w="7386" h="1552" extrusionOk="0">
                  <a:moveTo>
                    <a:pt x="6" y="0"/>
                  </a:moveTo>
                  <a:cubicBezTo>
                    <a:pt x="6" y="0"/>
                    <a:pt x="5" y="0"/>
                    <a:pt x="5" y="1"/>
                  </a:cubicBezTo>
                  <a:cubicBezTo>
                    <a:pt x="1" y="5"/>
                    <a:pt x="39" y="53"/>
                    <a:pt x="115" y="129"/>
                  </a:cubicBezTo>
                  <a:cubicBezTo>
                    <a:pt x="191" y="204"/>
                    <a:pt x="303" y="310"/>
                    <a:pt x="445" y="426"/>
                  </a:cubicBezTo>
                  <a:cubicBezTo>
                    <a:pt x="729" y="658"/>
                    <a:pt x="1147" y="930"/>
                    <a:pt x="1611" y="1108"/>
                  </a:cubicBezTo>
                  <a:cubicBezTo>
                    <a:pt x="2074" y="1285"/>
                    <a:pt x="2559" y="1377"/>
                    <a:pt x="2921" y="1440"/>
                  </a:cubicBezTo>
                  <a:cubicBezTo>
                    <a:pt x="3284" y="1502"/>
                    <a:pt x="3529" y="1521"/>
                    <a:pt x="3529" y="1521"/>
                  </a:cubicBezTo>
                  <a:cubicBezTo>
                    <a:pt x="3529" y="1521"/>
                    <a:pt x="3775" y="1546"/>
                    <a:pt x="4144" y="1550"/>
                  </a:cubicBezTo>
                  <a:cubicBezTo>
                    <a:pt x="4187" y="1551"/>
                    <a:pt x="4231" y="1551"/>
                    <a:pt x="4277" y="1551"/>
                  </a:cubicBezTo>
                  <a:cubicBezTo>
                    <a:pt x="4627" y="1551"/>
                    <a:pt x="5060" y="1529"/>
                    <a:pt x="5490" y="1472"/>
                  </a:cubicBezTo>
                  <a:cubicBezTo>
                    <a:pt x="5978" y="1411"/>
                    <a:pt x="6457" y="1303"/>
                    <a:pt x="6809" y="1200"/>
                  </a:cubicBezTo>
                  <a:cubicBezTo>
                    <a:pt x="6985" y="1148"/>
                    <a:pt x="7130" y="1102"/>
                    <a:pt x="7230" y="1063"/>
                  </a:cubicBezTo>
                  <a:cubicBezTo>
                    <a:pt x="7330" y="1027"/>
                    <a:pt x="7385" y="1002"/>
                    <a:pt x="7384" y="997"/>
                  </a:cubicBezTo>
                  <a:cubicBezTo>
                    <a:pt x="7384" y="996"/>
                    <a:pt x="7381" y="995"/>
                    <a:pt x="7377" y="995"/>
                  </a:cubicBezTo>
                  <a:cubicBezTo>
                    <a:pt x="7335" y="995"/>
                    <a:pt x="7113" y="1059"/>
                    <a:pt x="6789" y="1134"/>
                  </a:cubicBezTo>
                  <a:cubicBezTo>
                    <a:pt x="6435" y="1215"/>
                    <a:pt x="5957" y="1305"/>
                    <a:pt x="5474" y="1349"/>
                  </a:cubicBezTo>
                  <a:cubicBezTo>
                    <a:pt x="5140" y="1381"/>
                    <a:pt x="4806" y="1394"/>
                    <a:pt x="4511" y="1394"/>
                  </a:cubicBezTo>
                  <a:cubicBezTo>
                    <a:pt x="4381" y="1394"/>
                    <a:pt x="4258" y="1392"/>
                    <a:pt x="4146" y="1387"/>
                  </a:cubicBezTo>
                  <a:cubicBezTo>
                    <a:pt x="3784" y="1374"/>
                    <a:pt x="3544" y="1345"/>
                    <a:pt x="3544" y="1345"/>
                  </a:cubicBezTo>
                  <a:cubicBezTo>
                    <a:pt x="3544" y="1345"/>
                    <a:pt x="3304" y="1329"/>
                    <a:pt x="2946" y="1279"/>
                  </a:cubicBezTo>
                  <a:cubicBezTo>
                    <a:pt x="2587" y="1227"/>
                    <a:pt x="2107" y="1147"/>
                    <a:pt x="1653" y="991"/>
                  </a:cubicBezTo>
                  <a:cubicBezTo>
                    <a:pt x="1198" y="833"/>
                    <a:pt x="780" y="584"/>
                    <a:pt x="487" y="370"/>
                  </a:cubicBezTo>
                  <a:cubicBezTo>
                    <a:pt x="201" y="164"/>
                    <a:pt x="26"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860;p55">
              <a:extLst>
                <a:ext uri="{FF2B5EF4-FFF2-40B4-BE49-F238E27FC236}">
                  <a16:creationId xmlns:a16="http://schemas.microsoft.com/office/drawing/2014/main" id="{51A63D37-4904-18D3-14B1-4C1F57C79751}"/>
                </a:ext>
              </a:extLst>
            </p:cNvPr>
            <p:cNvSpPr/>
            <p:nvPr/>
          </p:nvSpPr>
          <p:spPr>
            <a:xfrm>
              <a:off x="1922625" y="3364525"/>
              <a:ext cx="38150" cy="30375"/>
            </a:xfrm>
            <a:custGeom>
              <a:avLst/>
              <a:gdLst/>
              <a:ahLst/>
              <a:cxnLst/>
              <a:rect l="l" t="t" r="r" b="b"/>
              <a:pathLst>
                <a:path w="1526" h="1215" extrusionOk="0">
                  <a:moveTo>
                    <a:pt x="40" y="0"/>
                  </a:moveTo>
                  <a:cubicBezTo>
                    <a:pt x="38" y="0"/>
                    <a:pt x="37" y="1"/>
                    <a:pt x="36" y="2"/>
                  </a:cubicBezTo>
                  <a:cubicBezTo>
                    <a:pt x="1" y="36"/>
                    <a:pt x="653" y="759"/>
                    <a:pt x="653" y="759"/>
                  </a:cubicBezTo>
                  <a:cubicBezTo>
                    <a:pt x="653" y="759"/>
                    <a:pt x="700" y="801"/>
                    <a:pt x="768" y="863"/>
                  </a:cubicBezTo>
                  <a:cubicBezTo>
                    <a:pt x="837" y="924"/>
                    <a:pt x="934" y="1004"/>
                    <a:pt x="1042" y="1072"/>
                  </a:cubicBezTo>
                  <a:cubicBezTo>
                    <a:pt x="1149" y="1141"/>
                    <a:pt x="1271" y="1190"/>
                    <a:pt x="1366" y="1206"/>
                  </a:cubicBezTo>
                  <a:cubicBezTo>
                    <a:pt x="1402" y="1212"/>
                    <a:pt x="1433" y="1215"/>
                    <a:pt x="1458" y="1215"/>
                  </a:cubicBezTo>
                  <a:cubicBezTo>
                    <a:pt x="1500" y="1215"/>
                    <a:pt x="1524" y="1208"/>
                    <a:pt x="1524" y="1201"/>
                  </a:cubicBezTo>
                  <a:cubicBezTo>
                    <a:pt x="1525" y="1189"/>
                    <a:pt x="1466" y="1174"/>
                    <a:pt x="1384" y="1139"/>
                  </a:cubicBezTo>
                  <a:cubicBezTo>
                    <a:pt x="1303" y="1104"/>
                    <a:pt x="1202" y="1044"/>
                    <a:pt x="1114" y="969"/>
                  </a:cubicBezTo>
                  <a:cubicBezTo>
                    <a:pt x="1025" y="895"/>
                    <a:pt x="941" y="809"/>
                    <a:pt x="881" y="744"/>
                  </a:cubicBezTo>
                  <a:cubicBezTo>
                    <a:pt x="819" y="678"/>
                    <a:pt x="780" y="635"/>
                    <a:pt x="780" y="635"/>
                  </a:cubicBezTo>
                  <a:cubicBezTo>
                    <a:pt x="780" y="635"/>
                    <a:pt x="107"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861;p55">
              <a:extLst>
                <a:ext uri="{FF2B5EF4-FFF2-40B4-BE49-F238E27FC236}">
                  <a16:creationId xmlns:a16="http://schemas.microsoft.com/office/drawing/2014/main" id="{A6D6DC13-ED3A-277F-796E-9BA006992DE7}"/>
                </a:ext>
              </a:extLst>
            </p:cNvPr>
            <p:cNvSpPr/>
            <p:nvPr/>
          </p:nvSpPr>
          <p:spPr>
            <a:xfrm>
              <a:off x="1947675" y="3408700"/>
              <a:ext cx="21450" cy="29775"/>
            </a:xfrm>
            <a:custGeom>
              <a:avLst/>
              <a:gdLst/>
              <a:ahLst/>
              <a:cxnLst/>
              <a:rect l="l" t="t" r="r" b="b"/>
              <a:pathLst>
                <a:path w="858" h="1191" extrusionOk="0">
                  <a:moveTo>
                    <a:pt x="40" y="0"/>
                  </a:moveTo>
                  <a:cubicBezTo>
                    <a:pt x="16" y="0"/>
                    <a:pt x="0" y="197"/>
                    <a:pt x="50" y="391"/>
                  </a:cubicBezTo>
                  <a:cubicBezTo>
                    <a:pt x="97" y="585"/>
                    <a:pt x="205" y="757"/>
                    <a:pt x="205" y="757"/>
                  </a:cubicBezTo>
                  <a:cubicBezTo>
                    <a:pt x="205" y="757"/>
                    <a:pt x="326" y="920"/>
                    <a:pt x="488" y="1034"/>
                  </a:cubicBezTo>
                  <a:cubicBezTo>
                    <a:pt x="627" y="1136"/>
                    <a:pt x="785" y="1191"/>
                    <a:pt x="834" y="1191"/>
                  </a:cubicBezTo>
                  <a:cubicBezTo>
                    <a:pt x="842" y="1191"/>
                    <a:pt x="847" y="1189"/>
                    <a:pt x="848" y="1186"/>
                  </a:cubicBezTo>
                  <a:cubicBezTo>
                    <a:pt x="858" y="1163"/>
                    <a:pt x="696" y="1069"/>
                    <a:pt x="570" y="938"/>
                  </a:cubicBezTo>
                  <a:cubicBezTo>
                    <a:pt x="442" y="809"/>
                    <a:pt x="352" y="655"/>
                    <a:pt x="352" y="655"/>
                  </a:cubicBezTo>
                  <a:cubicBezTo>
                    <a:pt x="352" y="655"/>
                    <a:pt x="242" y="516"/>
                    <a:pt x="169" y="350"/>
                  </a:cubicBezTo>
                  <a:cubicBezTo>
                    <a:pt x="93" y="184"/>
                    <a:pt x="65" y="0"/>
                    <a:pt x="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862;p55">
              <a:extLst>
                <a:ext uri="{FF2B5EF4-FFF2-40B4-BE49-F238E27FC236}">
                  <a16:creationId xmlns:a16="http://schemas.microsoft.com/office/drawing/2014/main" id="{8A348D11-6925-401C-1C95-E03FA153056B}"/>
                </a:ext>
              </a:extLst>
            </p:cNvPr>
            <p:cNvSpPr/>
            <p:nvPr/>
          </p:nvSpPr>
          <p:spPr>
            <a:xfrm>
              <a:off x="1970925" y="3366275"/>
              <a:ext cx="13075" cy="60250"/>
            </a:xfrm>
            <a:custGeom>
              <a:avLst/>
              <a:gdLst/>
              <a:ahLst/>
              <a:cxnLst/>
              <a:rect l="l" t="t" r="r" b="b"/>
              <a:pathLst>
                <a:path w="523" h="2410" extrusionOk="0">
                  <a:moveTo>
                    <a:pt x="424" y="1"/>
                  </a:moveTo>
                  <a:cubicBezTo>
                    <a:pt x="424" y="1"/>
                    <a:pt x="423" y="1"/>
                    <a:pt x="423" y="1"/>
                  </a:cubicBezTo>
                  <a:cubicBezTo>
                    <a:pt x="398" y="3"/>
                    <a:pt x="413" y="312"/>
                    <a:pt x="387" y="616"/>
                  </a:cubicBezTo>
                  <a:cubicBezTo>
                    <a:pt x="364" y="922"/>
                    <a:pt x="303" y="1218"/>
                    <a:pt x="303" y="1218"/>
                  </a:cubicBezTo>
                  <a:cubicBezTo>
                    <a:pt x="303" y="1218"/>
                    <a:pt x="266" y="1519"/>
                    <a:pt x="189" y="1814"/>
                  </a:cubicBezTo>
                  <a:cubicBezTo>
                    <a:pt x="114" y="2111"/>
                    <a:pt x="0" y="2398"/>
                    <a:pt x="24" y="2409"/>
                  </a:cubicBezTo>
                  <a:cubicBezTo>
                    <a:pt x="24" y="2409"/>
                    <a:pt x="25" y="2409"/>
                    <a:pt x="25" y="2409"/>
                  </a:cubicBezTo>
                  <a:cubicBezTo>
                    <a:pt x="52" y="2409"/>
                    <a:pt x="203" y="2142"/>
                    <a:pt x="309" y="1851"/>
                  </a:cubicBezTo>
                  <a:cubicBezTo>
                    <a:pt x="420" y="1557"/>
                    <a:pt x="480" y="1245"/>
                    <a:pt x="480" y="1245"/>
                  </a:cubicBezTo>
                  <a:cubicBezTo>
                    <a:pt x="480" y="1245"/>
                    <a:pt x="522" y="933"/>
                    <a:pt x="514" y="619"/>
                  </a:cubicBezTo>
                  <a:cubicBezTo>
                    <a:pt x="506" y="307"/>
                    <a:pt x="448" y="1"/>
                    <a:pt x="4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863;p55">
              <a:extLst>
                <a:ext uri="{FF2B5EF4-FFF2-40B4-BE49-F238E27FC236}">
                  <a16:creationId xmlns:a16="http://schemas.microsoft.com/office/drawing/2014/main" id="{D442227B-09B8-DC83-2DB7-DE54E4E9A178}"/>
                </a:ext>
              </a:extLst>
            </p:cNvPr>
            <p:cNvSpPr/>
            <p:nvPr/>
          </p:nvSpPr>
          <p:spPr>
            <a:xfrm>
              <a:off x="1977650" y="3319050"/>
              <a:ext cx="22175" cy="103575"/>
            </a:xfrm>
            <a:custGeom>
              <a:avLst/>
              <a:gdLst/>
              <a:ahLst/>
              <a:cxnLst/>
              <a:rect l="l" t="t" r="r" b="b"/>
              <a:pathLst>
                <a:path w="887" h="4143" extrusionOk="0">
                  <a:moveTo>
                    <a:pt x="636" y="1"/>
                  </a:moveTo>
                  <a:cubicBezTo>
                    <a:pt x="636" y="1"/>
                    <a:pt x="636" y="1"/>
                    <a:pt x="636" y="1"/>
                  </a:cubicBezTo>
                  <a:cubicBezTo>
                    <a:pt x="623" y="5"/>
                    <a:pt x="648" y="137"/>
                    <a:pt x="677" y="335"/>
                  </a:cubicBezTo>
                  <a:cubicBezTo>
                    <a:pt x="708" y="534"/>
                    <a:pt x="732" y="800"/>
                    <a:pt x="741" y="1065"/>
                  </a:cubicBezTo>
                  <a:cubicBezTo>
                    <a:pt x="744" y="1332"/>
                    <a:pt x="732" y="1597"/>
                    <a:pt x="708" y="1794"/>
                  </a:cubicBezTo>
                  <a:cubicBezTo>
                    <a:pt x="700" y="1894"/>
                    <a:pt x="683" y="1975"/>
                    <a:pt x="676" y="2033"/>
                  </a:cubicBezTo>
                  <a:cubicBezTo>
                    <a:pt x="668" y="2089"/>
                    <a:pt x="663" y="2123"/>
                    <a:pt x="663" y="2123"/>
                  </a:cubicBezTo>
                  <a:cubicBezTo>
                    <a:pt x="663" y="2123"/>
                    <a:pt x="657" y="2155"/>
                    <a:pt x="648" y="2212"/>
                  </a:cubicBezTo>
                  <a:cubicBezTo>
                    <a:pt x="637" y="2269"/>
                    <a:pt x="630" y="2352"/>
                    <a:pt x="608" y="2449"/>
                  </a:cubicBezTo>
                  <a:cubicBezTo>
                    <a:pt x="573" y="2645"/>
                    <a:pt x="507" y="2902"/>
                    <a:pt x="426" y="3155"/>
                  </a:cubicBezTo>
                  <a:cubicBezTo>
                    <a:pt x="339" y="3407"/>
                    <a:pt x="237" y="3653"/>
                    <a:pt x="150" y="3834"/>
                  </a:cubicBezTo>
                  <a:cubicBezTo>
                    <a:pt x="64" y="4016"/>
                    <a:pt x="1" y="4134"/>
                    <a:pt x="13" y="4142"/>
                  </a:cubicBezTo>
                  <a:cubicBezTo>
                    <a:pt x="13" y="4142"/>
                    <a:pt x="13" y="4143"/>
                    <a:pt x="13" y="4143"/>
                  </a:cubicBezTo>
                  <a:cubicBezTo>
                    <a:pt x="26" y="4143"/>
                    <a:pt x="107" y="4037"/>
                    <a:pt x="210" y="3866"/>
                  </a:cubicBezTo>
                  <a:cubicBezTo>
                    <a:pt x="317" y="3693"/>
                    <a:pt x="439" y="3450"/>
                    <a:pt x="542" y="3197"/>
                  </a:cubicBezTo>
                  <a:cubicBezTo>
                    <a:pt x="641" y="2944"/>
                    <a:pt x="722" y="2683"/>
                    <a:pt x="768" y="2482"/>
                  </a:cubicBezTo>
                  <a:cubicBezTo>
                    <a:pt x="795" y="2382"/>
                    <a:pt x="806" y="2298"/>
                    <a:pt x="820" y="2240"/>
                  </a:cubicBezTo>
                  <a:cubicBezTo>
                    <a:pt x="832" y="2182"/>
                    <a:pt x="838" y="2148"/>
                    <a:pt x="838" y="2148"/>
                  </a:cubicBezTo>
                  <a:cubicBezTo>
                    <a:pt x="838" y="2148"/>
                    <a:pt x="842" y="2115"/>
                    <a:pt x="848" y="2055"/>
                  </a:cubicBezTo>
                  <a:cubicBezTo>
                    <a:pt x="853" y="1995"/>
                    <a:pt x="866" y="1911"/>
                    <a:pt x="870" y="1809"/>
                  </a:cubicBezTo>
                  <a:cubicBezTo>
                    <a:pt x="886" y="1603"/>
                    <a:pt x="886" y="1331"/>
                    <a:pt x="866" y="1059"/>
                  </a:cubicBezTo>
                  <a:cubicBezTo>
                    <a:pt x="842" y="787"/>
                    <a:pt x="797" y="520"/>
                    <a:pt x="746" y="323"/>
                  </a:cubicBezTo>
                  <a:cubicBezTo>
                    <a:pt x="695" y="127"/>
                    <a:pt x="647" y="1"/>
                    <a:pt x="6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864;p55">
              <a:extLst>
                <a:ext uri="{FF2B5EF4-FFF2-40B4-BE49-F238E27FC236}">
                  <a16:creationId xmlns:a16="http://schemas.microsoft.com/office/drawing/2014/main" id="{DE9A8C99-7A64-BB45-8990-ACC0D3C348A8}"/>
                </a:ext>
              </a:extLst>
            </p:cNvPr>
            <p:cNvSpPr/>
            <p:nvPr/>
          </p:nvSpPr>
          <p:spPr>
            <a:xfrm>
              <a:off x="1728775" y="3207550"/>
              <a:ext cx="33850" cy="15750"/>
            </a:xfrm>
            <a:custGeom>
              <a:avLst/>
              <a:gdLst/>
              <a:ahLst/>
              <a:cxnLst/>
              <a:rect l="l" t="t" r="r" b="b"/>
              <a:pathLst>
                <a:path w="1354" h="630" extrusionOk="0">
                  <a:moveTo>
                    <a:pt x="1197" y="1"/>
                  </a:moveTo>
                  <a:cubicBezTo>
                    <a:pt x="1130" y="1"/>
                    <a:pt x="1049" y="7"/>
                    <a:pt x="969" y="20"/>
                  </a:cubicBezTo>
                  <a:cubicBezTo>
                    <a:pt x="776" y="50"/>
                    <a:pt x="593" y="122"/>
                    <a:pt x="593" y="122"/>
                  </a:cubicBezTo>
                  <a:cubicBezTo>
                    <a:pt x="593" y="122"/>
                    <a:pt x="417" y="212"/>
                    <a:pt x="268" y="335"/>
                  </a:cubicBezTo>
                  <a:cubicBezTo>
                    <a:pt x="117" y="458"/>
                    <a:pt x="0" y="611"/>
                    <a:pt x="17" y="627"/>
                  </a:cubicBezTo>
                  <a:cubicBezTo>
                    <a:pt x="19" y="628"/>
                    <a:pt x="20" y="629"/>
                    <a:pt x="23" y="629"/>
                  </a:cubicBezTo>
                  <a:cubicBezTo>
                    <a:pt x="56" y="629"/>
                    <a:pt x="192" y="521"/>
                    <a:pt x="340" y="438"/>
                  </a:cubicBezTo>
                  <a:cubicBezTo>
                    <a:pt x="498" y="347"/>
                    <a:pt x="666" y="283"/>
                    <a:pt x="666" y="283"/>
                  </a:cubicBezTo>
                  <a:cubicBezTo>
                    <a:pt x="666" y="283"/>
                    <a:pt x="825" y="199"/>
                    <a:pt x="997" y="140"/>
                  </a:cubicBezTo>
                  <a:cubicBezTo>
                    <a:pt x="1169" y="81"/>
                    <a:pt x="1353" y="50"/>
                    <a:pt x="1352" y="25"/>
                  </a:cubicBezTo>
                  <a:cubicBezTo>
                    <a:pt x="1352" y="11"/>
                    <a:pt x="1288" y="1"/>
                    <a:pt x="119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865;p55">
              <a:extLst>
                <a:ext uri="{FF2B5EF4-FFF2-40B4-BE49-F238E27FC236}">
                  <a16:creationId xmlns:a16="http://schemas.microsoft.com/office/drawing/2014/main" id="{B6A7ECAD-0308-E40F-D45F-B4F1FEB03556}"/>
                </a:ext>
              </a:extLst>
            </p:cNvPr>
            <p:cNvSpPr/>
            <p:nvPr/>
          </p:nvSpPr>
          <p:spPr>
            <a:xfrm>
              <a:off x="1729450" y="3212950"/>
              <a:ext cx="139025" cy="27250"/>
            </a:xfrm>
            <a:custGeom>
              <a:avLst/>
              <a:gdLst/>
              <a:ahLst/>
              <a:cxnLst/>
              <a:rect l="l" t="t" r="r" b="b"/>
              <a:pathLst>
                <a:path w="5561" h="1090" extrusionOk="0">
                  <a:moveTo>
                    <a:pt x="3090" y="0"/>
                  </a:moveTo>
                  <a:cubicBezTo>
                    <a:pt x="2989" y="0"/>
                    <a:pt x="2904" y="8"/>
                    <a:pt x="2840" y="8"/>
                  </a:cubicBezTo>
                  <a:cubicBezTo>
                    <a:pt x="2759" y="10"/>
                    <a:pt x="2713" y="12"/>
                    <a:pt x="2713" y="12"/>
                  </a:cubicBezTo>
                  <a:cubicBezTo>
                    <a:pt x="2713" y="12"/>
                    <a:pt x="2667" y="17"/>
                    <a:pt x="2587" y="28"/>
                  </a:cubicBezTo>
                  <a:cubicBezTo>
                    <a:pt x="2505" y="41"/>
                    <a:pt x="2390" y="47"/>
                    <a:pt x="2253" y="77"/>
                  </a:cubicBezTo>
                  <a:cubicBezTo>
                    <a:pt x="1979" y="124"/>
                    <a:pt x="1619" y="221"/>
                    <a:pt x="1273" y="348"/>
                  </a:cubicBezTo>
                  <a:cubicBezTo>
                    <a:pt x="930" y="487"/>
                    <a:pt x="599" y="654"/>
                    <a:pt x="371" y="809"/>
                  </a:cubicBezTo>
                  <a:cubicBezTo>
                    <a:pt x="251" y="880"/>
                    <a:pt x="165" y="957"/>
                    <a:pt x="100" y="1004"/>
                  </a:cubicBezTo>
                  <a:cubicBezTo>
                    <a:pt x="36" y="1053"/>
                    <a:pt x="1" y="1084"/>
                    <a:pt x="5" y="1089"/>
                  </a:cubicBezTo>
                  <a:cubicBezTo>
                    <a:pt x="6" y="1090"/>
                    <a:pt x="7" y="1090"/>
                    <a:pt x="8" y="1090"/>
                  </a:cubicBezTo>
                  <a:cubicBezTo>
                    <a:pt x="31" y="1090"/>
                    <a:pt x="179" y="992"/>
                    <a:pt x="405" y="867"/>
                  </a:cubicBezTo>
                  <a:cubicBezTo>
                    <a:pt x="642" y="733"/>
                    <a:pt x="974" y="585"/>
                    <a:pt x="1315" y="466"/>
                  </a:cubicBezTo>
                  <a:cubicBezTo>
                    <a:pt x="1660" y="356"/>
                    <a:pt x="2011" y="274"/>
                    <a:pt x="2279" y="238"/>
                  </a:cubicBezTo>
                  <a:cubicBezTo>
                    <a:pt x="2410" y="214"/>
                    <a:pt x="2524" y="211"/>
                    <a:pt x="2603" y="200"/>
                  </a:cubicBezTo>
                  <a:cubicBezTo>
                    <a:pt x="2679" y="193"/>
                    <a:pt x="2725" y="189"/>
                    <a:pt x="2725" y="189"/>
                  </a:cubicBezTo>
                  <a:cubicBezTo>
                    <a:pt x="2725" y="189"/>
                    <a:pt x="2770" y="185"/>
                    <a:pt x="2849" y="180"/>
                  </a:cubicBezTo>
                  <a:cubicBezTo>
                    <a:pt x="2920" y="178"/>
                    <a:pt x="3019" y="166"/>
                    <a:pt x="3137" y="166"/>
                  </a:cubicBezTo>
                  <a:cubicBezTo>
                    <a:pt x="3149" y="166"/>
                    <a:pt x="3162" y="166"/>
                    <a:pt x="3175" y="166"/>
                  </a:cubicBezTo>
                  <a:cubicBezTo>
                    <a:pt x="3207" y="165"/>
                    <a:pt x="3240" y="165"/>
                    <a:pt x="3274" y="165"/>
                  </a:cubicBezTo>
                  <a:cubicBezTo>
                    <a:pt x="3530" y="165"/>
                    <a:pt x="3849" y="190"/>
                    <a:pt x="4164" y="237"/>
                  </a:cubicBezTo>
                  <a:cubicBezTo>
                    <a:pt x="4518" y="301"/>
                    <a:pt x="4870" y="392"/>
                    <a:pt x="5126" y="487"/>
                  </a:cubicBezTo>
                  <a:cubicBezTo>
                    <a:pt x="5362" y="572"/>
                    <a:pt x="5524" y="642"/>
                    <a:pt x="5552" y="642"/>
                  </a:cubicBezTo>
                  <a:cubicBezTo>
                    <a:pt x="5554" y="642"/>
                    <a:pt x="5556" y="641"/>
                    <a:pt x="5556" y="640"/>
                  </a:cubicBezTo>
                  <a:cubicBezTo>
                    <a:pt x="5561" y="635"/>
                    <a:pt x="5520" y="611"/>
                    <a:pt x="5450" y="571"/>
                  </a:cubicBezTo>
                  <a:cubicBezTo>
                    <a:pt x="5378" y="535"/>
                    <a:pt x="5279" y="472"/>
                    <a:pt x="5151" y="422"/>
                  </a:cubicBezTo>
                  <a:cubicBezTo>
                    <a:pt x="4901" y="307"/>
                    <a:pt x="4548" y="194"/>
                    <a:pt x="4187" y="113"/>
                  </a:cubicBezTo>
                  <a:cubicBezTo>
                    <a:pt x="3825" y="42"/>
                    <a:pt x="3455" y="3"/>
                    <a:pt x="3176" y="2"/>
                  </a:cubicBezTo>
                  <a:cubicBezTo>
                    <a:pt x="3146" y="1"/>
                    <a:pt x="3118" y="0"/>
                    <a:pt x="30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866;p55">
              <a:extLst>
                <a:ext uri="{FF2B5EF4-FFF2-40B4-BE49-F238E27FC236}">
                  <a16:creationId xmlns:a16="http://schemas.microsoft.com/office/drawing/2014/main" id="{28F8EC19-366F-7C42-6B82-AC90081A955E}"/>
                </a:ext>
              </a:extLst>
            </p:cNvPr>
            <p:cNvSpPr/>
            <p:nvPr/>
          </p:nvSpPr>
          <p:spPr>
            <a:xfrm>
              <a:off x="1904975" y="3226075"/>
              <a:ext cx="78000" cy="95525"/>
            </a:xfrm>
            <a:custGeom>
              <a:avLst/>
              <a:gdLst/>
              <a:ahLst/>
              <a:cxnLst/>
              <a:rect l="l" t="t" r="r" b="b"/>
              <a:pathLst>
                <a:path w="3120" h="3821" extrusionOk="0">
                  <a:moveTo>
                    <a:pt x="10" y="0"/>
                  </a:moveTo>
                  <a:cubicBezTo>
                    <a:pt x="8" y="0"/>
                    <a:pt x="7" y="1"/>
                    <a:pt x="7" y="1"/>
                  </a:cubicBezTo>
                  <a:cubicBezTo>
                    <a:pt x="0" y="15"/>
                    <a:pt x="135" y="97"/>
                    <a:pt x="329" y="229"/>
                  </a:cubicBezTo>
                  <a:cubicBezTo>
                    <a:pt x="526" y="362"/>
                    <a:pt x="774" y="550"/>
                    <a:pt x="1011" y="754"/>
                  </a:cubicBezTo>
                  <a:cubicBezTo>
                    <a:pt x="1245" y="964"/>
                    <a:pt x="1465" y="1183"/>
                    <a:pt x="1619" y="1360"/>
                  </a:cubicBezTo>
                  <a:cubicBezTo>
                    <a:pt x="1699" y="1445"/>
                    <a:pt x="1757" y="1524"/>
                    <a:pt x="1801" y="1576"/>
                  </a:cubicBezTo>
                  <a:cubicBezTo>
                    <a:pt x="1844" y="1627"/>
                    <a:pt x="1869" y="1658"/>
                    <a:pt x="1869" y="1658"/>
                  </a:cubicBezTo>
                  <a:cubicBezTo>
                    <a:pt x="1869" y="1658"/>
                    <a:pt x="1893" y="1689"/>
                    <a:pt x="1935" y="1742"/>
                  </a:cubicBezTo>
                  <a:cubicBezTo>
                    <a:pt x="1977" y="1797"/>
                    <a:pt x="2042" y="1869"/>
                    <a:pt x="2109" y="1965"/>
                  </a:cubicBezTo>
                  <a:cubicBezTo>
                    <a:pt x="2249" y="2152"/>
                    <a:pt x="2422" y="2413"/>
                    <a:pt x="2578" y="2682"/>
                  </a:cubicBezTo>
                  <a:cubicBezTo>
                    <a:pt x="2728" y="2957"/>
                    <a:pt x="2864" y="3239"/>
                    <a:pt x="2952" y="3458"/>
                  </a:cubicBezTo>
                  <a:cubicBezTo>
                    <a:pt x="3040" y="3672"/>
                    <a:pt x="3094" y="3820"/>
                    <a:pt x="3109" y="3820"/>
                  </a:cubicBezTo>
                  <a:cubicBezTo>
                    <a:pt x="3109" y="3820"/>
                    <a:pt x="3109" y="3820"/>
                    <a:pt x="3109" y="3820"/>
                  </a:cubicBezTo>
                  <a:cubicBezTo>
                    <a:pt x="3120" y="3818"/>
                    <a:pt x="3088" y="3661"/>
                    <a:pt x="3019" y="3431"/>
                  </a:cubicBezTo>
                  <a:cubicBezTo>
                    <a:pt x="2949" y="3203"/>
                    <a:pt x="2830" y="2908"/>
                    <a:pt x="2691" y="2621"/>
                  </a:cubicBezTo>
                  <a:cubicBezTo>
                    <a:pt x="2546" y="2338"/>
                    <a:pt x="2380" y="2063"/>
                    <a:pt x="2243" y="1867"/>
                  </a:cubicBezTo>
                  <a:cubicBezTo>
                    <a:pt x="2178" y="1766"/>
                    <a:pt x="2113" y="1690"/>
                    <a:pt x="2073" y="1633"/>
                  </a:cubicBezTo>
                  <a:cubicBezTo>
                    <a:pt x="2031" y="1577"/>
                    <a:pt x="2008" y="1545"/>
                    <a:pt x="2008" y="1545"/>
                  </a:cubicBezTo>
                  <a:cubicBezTo>
                    <a:pt x="2008" y="1545"/>
                    <a:pt x="1981" y="1514"/>
                    <a:pt x="1934" y="1462"/>
                  </a:cubicBezTo>
                  <a:cubicBezTo>
                    <a:pt x="1887" y="1411"/>
                    <a:pt x="1825" y="1332"/>
                    <a:pt x="1740" y="1248"/>
                  </a:cubicBezTo>
                  <a:cubicBezTo>
                    <a:pt x="1576" y="1073"/>
                    <a:pt x="1341" y="857"/>
                    <a:pt x="1092" y="657"/>
                  </a:cubicBezTo>
                  <a:cubicBezTo>
                    <a:pt x="841" y="463"/>
                    <a:pt x="576" y="285"/>
                    <a:pt x="367" y="171"/>
                  </a:cubicBezTo>
                  <a:cubicBezTo>
                    <a:pt x="172" y="62"/>
                    <a:pt x="32" y="0"/>
                    <a:pt x="1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867;p55">
              <a:extLst>
                <a:ext uri="{FF2B5EF4-FFF2-40B4-BE49-F238E27FC236}">
                  <a16:creationId xmlns:a16="http://schemas.microsoft.com/office/drawing/2014/main" id="{3A1A1A1E-1449-0685-44E8-B84B1DD608E7}"/>
                </a:ext>
              </a:extLst>
            </p:cNvPr>
            <p:cNvSpPr/>
            <p:nvPr/>
          </p:nvSpPr>
          <p:spPr>
            <a:xfrm>
              <a:off x="1938350" y="3286850"/>
              <a:ext cx="31400" cy="55800"/>
            </a:xfrm>
            <a:custGeom>
              <a:avLst/>
              <a:gdLst/>
              <a:ahLst/>
              <a:cxnLst/>
              <a:rect l="l" t="t" r="r" b="b"/>
              <a:pathLst>
                <a:path w="1256" h="2232" extrusionOk="0">
                  <a:moveTo>
                    <a:pt x="19" y="1"/>
                  </a:moveTo>
                  <a:cubicBezTo>
                    <a:pt x="17" y="1"/>
                    <a:pt x="16" y="1"/>
                    <a:pt x="15" y="2"/>
                  </a:cubicBezTo>
                  <a:cubicBezTo>
                    <a:pt x="0" y="21"/>
                    <a:pt x="235" y="245"/>
                    <a:pt x="421" y="505"/>
                  </a:cubicBezTo>
                  <a:cubicBezTo>
                    <a:pt x="611" y="764"/>
                    <a:pt x="752" y="1047"/>
                    <a:pt x="752" y="1047"/>
                  </a:cubicBezTo>
                  <a:cubicBezTo>
                    <a:pt x="752" y="1047"/>
                    <a:pt x="914" y="1320"/>
                    <a:pt x="1028" y="1619"/>
                  </a:cubicBezTo>
                  <a:cubicBezTo>
                    <a:pt x="1145" y="1916"/>
                    <a:pt x="1206" y="2232"/>
                    <a:pt x="1232" y="2232"/>
                  </a:cubicBezTo>
                  <a:cubicBezTo>
                    <a:pt x="1232" y="2232"/>
                    <a:pt x="1232" y="2232"/>
                    <a:pt x="1232" y="2232"/>
                  </a:cubicBezTo>
                  <a:cubicBezTo>
                    <a:pt x="1255" y="2230"/>
                    <a:pt x="1237" y="1900"/>
                    <a:pt x="1147" y="1580"/>
                  </a:cubicBezTo>
                  <a:cubicBezTo>
                    <a:pt x="1060" y="1259"/>
                    <a:pt x="907" y="962"/>
                    <a:pt x="907" y="962"/>
                  </a:cubicBezTo>
                  <a:cubicBezTo>
                    <a:pt x="907" y="962"/>
                    <a:pt x="741" y="673"/>
                    <a:pt x="518" y="426"/>
                  </a:cubicBezTo>
                  <a:cubicBezTo>
                    <a:pt x="309" y="189"/>
                    <a:pt x="54" y="1"/>
                    <a:pt x="1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868;p55">
              <a:extLst>
                <a:ext uri="{FF2B5EF4-FFF2-40B4-BE49-F238E27FC236}">
                  <a16:creationId xmlns:a16="http://schemas.microsoft.com/office/drawing/2014/main" id="{C3933CA0-6051-607B-F12B-DB5F6E5707C8}"/>
                </a:ext>
              </a:extLst>
            </p:cNvPr>
            <p:cNvSpPr/>
            <p:nvPr/>
          </p:nvSpPr>
          <p:spPr>
            <a:xfrm>
              <a:off x="1813175" y="3194250"/>
              <a:ext cx="47475" cy="11950"/>
            </a:xfrm>
            <a:custGeom>
              <a:avLst/>
              <a:gdLst/>
              <a:ahLst/>
              <a:cxnLst/>
              <a:rect l="l" t="t" r="r" b="b"/>
              <a:pathLst>
                <a:path w="1899" h="478" extrusionOk="0">
                  <a:moveTo>
                    <a:pt x="438" y="0"/>
                  </a:moveTo>
                  <a:cubicBezTo>
                    <a:pt x="209" y="0"/>
                    <a:pt x="1" y="34"/>
                    <a:pt x="2" y="57"/>
                  </a:cubicBezTo>
                  <a:cubicBezTo>
                    <a:pt x="3" y="81"/>
                    <a:pt x="247" y="90"/>
                    <a:pt x="484" y="127"/>
                  </a:cubicBezTo>
                  <a:cubicBezTo>
                    <a:pt x="722" y="161"/>
                    <a:pt x="953" y="224"/>
                    <a:pt x="953" y="224"/>
                  </a:cubicBezTo>
                  <a:cubicBezTo>
                    <a:pt x="953" y="224"/>
                    <a:pt x="1189" y="263"/>
                    <a:pt x="1419" y="334"/>
                  </a:cubicBezTo>
                  <a:cubicBezTo>
                    <a:pt x="1628" y="394"/>
                    <a:pt x="1831" y="477"/>
                    <a:pt x="1877" y="477"/>
                  </a:cubicBezTo>
                  <a:cubicBezTo>
                    <a:pt x="1882" y="477"/>
                    <a:pt x="1885" y="476"/>
                    <a:pt x="1887" y="474"/>
                  </a:cubicBezTo>
                  <a:cubicBezTo>
                    <a:pt x="1898" y="453"/>
                    <a:pt x="1692" y="316"/>
                    <a:pt x="1461" y="216"/>
                  </a:cubicBezTo>
                  <a:cubicBezTo>
                    <a:pt x="1236" y="113"/>
                    <a:pt x="992" y="51"/>
                    <a:pt x="992" y="51"/>
                  </a:cubicBezTo>
                  <a:cubicBezTo>
                    <a:pt x="992" y="51"/>
                    <a:pt x="743" y="5"/>
                    <a:pt x="495" y="1"/>
                  </a:cubicBezTo>
                  <a:cubicBezTo>
                    <a:pt x="476" y="1"/>
                    <a:pt x="457" y="0"/>
                    <a:pt x="4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869;p55">
              <a:extLst>
                <a:ext uri="{FF2B5EF4-FFF2-40B4-BE49-F238E27FC236}">
                  <a16:creationId xmlns:a16="http://schemas.microsoft.com/office/drawing/2014/main" id="{557254E9-668A-FDB8-462E-CCCCCEE55CBB}"/>
                </a:ext>
              </a:extLst>
            </p:cNvPr>
            <p:cNvSpPr/>
            <p:nvPr/>
          </p:nvSpPr>
          <p:spPr>
            <a:xfrm>
              <a:off x="1841975" y="3325550"/>
              <a:ext cx="91650" cy="14800"/>
            </a:xfrm>
            <a:custGeom>
              <a:avLst/>
              <a:gdLst/>
              <a:ahLst/>
              <a:cxnLst/>
              <a:rect l="l" t="t" r="r" b="b"/>
              <a:pathLst>
                <a:path w="3666" h="592" extrusionOk="0">
                  <a:moveTo>
                    <a:pt x="3626" y="0"/>
                  </a:moveTo>
                  <a:cubicBezTo>
                    <a:pt x="3577" y="0"/>
                    <a:pt x="3485" y="10"/>
                    <a:pt x="3370" y="37"/>
                  </a:cubicBezTo>
                  <a:cubicBezTo>
                    <a:pt x="3196" y="79"/>
                    <a:pt x="2974" y="167"/>
                    <a:pt x="2756" y="244"/>
                  </a:cubicBezTo>
                  <a:cubicBezTo>
                    <a:pt x="2538" y="319"/>
                    <a:pt x="2316" y="364"/>
                    <a:pt x="2145" y="385"/>
                  </a:cubicBezTo>
                  <a:cubicBezTo>
                    <a:pt x="1974" y="406"/>
                    <a:pt x="1860" y="410"/>
                    <a:pt x="1860" y="410"/>
                  </a:cubicBezTo>
                  <a:cubicBezTo>
                    <a:pt x="1860" y="410"/>
                    <a:pt x="1747" y="422"/>
                    <a:pt x="1573" y="426"/>
                  </a:cubicBezTo>
                  <a:cubicBezTo>
                    <a:pt x="1539" y="427"/>
                    <a:pt x="1503" y="428"/>
                    <a:pt x="1464" y="428"/>
                  </a:cubicBezTo>
                  <a:cubicBezTo>
                    <a:pt x="1310" y="428"/>
                    <a:pt x="1124" y="419"/>
                    <a:pt x="938" y="405"/>
                  </a:cubicBezTo>
                  <a:cubicBezTo>
                    <a:pt x="544" y="371"/>
                    <a:pt x="150" y="316"/>
                    <a:pt x="37" y="316"/>
                  </a:cubicBezTo>
                  <a:cubicBezTo>
                    <a:pt x="16" y="316"/>
                    <a:pt x="5" y="317"/>
                    <a:pt x="5" y="322"/>
                  </a:cubicBezTo>
                  <a:cubicBezTo>
                    <a:pt x="0" y="345"/>
                    <a:pt x="456" y="459"/>
                    <a:pt x="923" y="529"/>
                  </a:cubicBezTo>
                  <a:cubicBezTo>
                    <a:pt x="1158" y="564"/>
                    <a:pt x="1395" y="586"/>
                    <a:pt x="1573" y="590"/>
                  </a:cubicBezTo>
                  <a:cubicBezTo>
                    <a:pt x="1620" y="591"/>
                    <a:pt x="1663" y="592"/>
                    <a:pt x="1701" y="592"/>
                  </a:cubicBezTo>
                  <a:cubicBezTo>
                    <a:pt x="1807" y="592"/>
                    <a:pt x="1871" y="588"/>
                    <a:pt x="1871" y="588"/>
                  </a:cubicBezTo>
                  <a:cubicBezTo>
                    <a:pt x="1871" y="588"/>
                    <a:pt x="1992" y="579"/>
                    <a:pt x="2169" y="550"/>
                  </a:cubicBezTo>
                  <a:cubicBezTo>
                    <a:pt x="2346" y="518"/>
                    <a:pt x="2580" y="457"/>
                    <a:pt x="2800" y="362"/>
                  </a:cubicBezTo>
                  <a:cubicBezTo>
                    <a:pt x="3019" y="268"/>
                    <a:pt x="3227" y="165"/>
                    <a:pt x="3389" y="105"/>
                  </a:cubicBezTo>
                  <a:cubicBezTo>
                    <a:pt x="3552" y="42"/>
                    <a:pt x="3666" y="20"/>
                    <a:pt x="3665" y="6"/>
                  </a:cubicBezTo>
                  <a:cubicBezTo>
                    <a:pt x="3664" y="3"/>
                    <a:pt x="3650" y="0"/>
                    <a:pt x="362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870;p55">
              <a:extLst>
                <a:ext uri="{FF2B5EF4-FFF2-40B4-BE49-F238E27FC236}">
                  <a16:creationId xmlns:a16="http://schemas.microsoft.com/office/drawing/2014/main" id="{69093A6C-1049-B3FB-EF08-7D17B184EE94}"/>
                </a:ext>
              </a:extLst>
            </p:cNvPr>
            <p:cNvSpPr/>
            <p:nvPr/>
          </p:nvSpPr>
          <p:spPr>
            <a:xfrm>
              <a:off x="1574175" y="3519400"/>
              <a:ext cx="23350" cy="147550"/>
            </a:xfrm>
            <a:custGeom>
              <a:avLst/>
              <a:gdLst/>
              <a:ahLst/>
              <a:cxnLst/>
              <a:rect l="l" t="t" r="r" b="b"/>
              <a:pathLst>
                <a:path w="934" h="5902" extrusionOk="0">
                  <a:moveTo>
                    <a:pt x="28" y="0"/>
                  </a:moveTo>
                  <a:cubicBezTo>
                    <a:pt x="28" y="0"/>
                    <a:pt x="28" y="0"/>
                    <a:pt x="28" y="0"/>
                  </a:cubicBezTo>
                  <a:cubicBezTo>
                    <a:pt x="11" y="2"/>
                    <a:pt x="0" y="190"/>
                    <a:pt x="10" y="474"/>
                  </a:cubicBezTo>
                  <a:cubicBezTo>
                    <a:pt x="15" y="617"/>
                    <a:pt x="27" y="783"/>
                    <a:pt x="57" y="962"/>
                  </a:cubicBezTo>
                  <a:cubicBezTo>
                    <a:pt x="84" y="1140"/>
                    <a:pt x="137" y="1330"/>
                    <a:pt x="196" y="1510"/>
                  </a:cubicBezTo>
                  <a:cubicBezTo>
                    <a:pt x="321" y="1871"/>
                    <a:pt x="433" y="2219"/>
                    <a:pt x="494" y="2490"/>
                  </a:cubicBezTo>
                  <a:cubicBezTo>
                    <a:pt x="526" y="2624"/>
                    <a:pt x="547" y="2737"/>
                    <a:pt x="560" y="2817"/>
                  </a:cubicBezTo>
                  <a:cubicBezTo>
                    <a:pt x="575" y="2897"/>
                    <a:pt x="581" y="2943"/>
                    <a:pt x="581" y="2943"/>
                  </a:cubicBezTo>
                  <a:cubicBezTo>
                    <a:pt x="581" y="2943"/>
                    <a:pt x="619" y="3124"/>
                    <a:pt x="657" y="3398"/>
                  </a:cubicBezTo>
                  <a:cubicBezTo>
                    <a:pt x="693" y="3673"/>
                    <a:pt x="723" y="4043"/>
                    <a:pt x="713" y="4414"/>
                  </a:cubicBezTo>
                  <a:cubicBezTo>
                    <a:pt x="707" y="4786"/>
                    <a:pt x="664" y="5158"/>
                    <a:pt x="619" y="5435"/>
                  </a:cubicBezTo>
                  <a:cubicBezTo>
                    <a:pt x="576" y="5712"/>
                    <a:pt x="535" y="5897"/>
                    <a:pt x="554" y="5902"/>
                  </a:cubicBezTo>
                  <a:cubicBezTo>
                    <a:pt x="555" y="5902"/>
                    <a:pt x="555" y="5902"/>
                    <a:pt x="555" y="5902"/>
                  </a:cubicBezTo>
                  <a:cubicBezTo>
                    <a:pt x="572" y="5902"/>
                    <a:pt x="646" y="5728"/>
                    <a:pt x="721" y="5455"/>
                  </a:cubicBezTo>
                  <a:cubicBezTo>
                    <a:pt x="797" y="5181"/>
                    <a:pt x="869" y="4804"/>
                    <a:pt x="901" y="4424"/>
                  </a:cubicBezTo>
                  <a:cubicBezTo>
                    <a:pt x="934" y="4043"/>
                    <a:pt x="925" y="3658"/>
                    <a:pt x="901" y="3371"/>
                  </a:cubicBezTo>
                  <a:cubicBezTo>
                    <a:pt x="886" y="3228"/>
                    <a:pt x="875" y="3108"/>
                    <a:pt x="862" y="3025"/>
                  </a:cubicBezTo>
                  <a:cubicBezTo>
                    <a:pt x="851" y="2943"/>
                    <a:pt x="843" y="2895"/>
                    <a:pt x="843" y="2895"/>
                  </a:cubicBezTo>
                  <a:cubicBezTo>
                    <a:pt x="843" y="2895"/>
                    <a:pt x="835" y="2848"/>
                    <a:pt x="815" y="2765"/>
                  </a:cubicBezTo>
                  <a:cubicBezTo>
                    <a:pt x="798" y="2684"/>
                    <a:pt x="768" y="2567"/>
                    <a:pt x="730" y="2428"/>
                  </a:cubicBezTo>
                  <a:cubicBezTo>
                    <a:pt x="656" y="2151"/>
                    <a:pt x="517" y="1788"/>
                    <a:pt x="372" y="1446"/>
                  </a:cubicBezTo>
                  <a:cubicBezTo>
                    <a:pt x="225" y="1103"/>
                    <a:pt x="151" y="745"/>
                    <a:pt x="112" y="466"/>
                  </a:cubicBezTo>
                  <a:cubicBezTo>
                    <a:pt x="73" y="187"/>
                    <a:pt x="48" y="0"/>
                    <a:pt x="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871;p55">
              <a:extLst>
                <a:ext uri="{FF2B5EF4-FFF2-40B4-BE49-F238E27FC236}">
                  <a16:creationId xmlns:a16="http://schemas.microsoft.com/office/drawing/2014/main" id="{A291E4F3-BDA6-585A-3380-0FCCEDD0FE5B}"/>
                </a:ext>
              </a:extLst>
            </p:cNvPr>
            <p:cNvSpPr/>
            <p:nvPr/>
          </p:nvSpPr>
          <p:spPr>
            <a:xfrm>
              <a:off x="1598950" y="3608050"/>
              <a:ext cx="6650" cy="31825"/>
            </a:xfrm>
            <a:custGeom>
              <a:avLst/>
              <a:gdLst/>
              <a:ahLst/>
              <a:cxnLst/>
              <a:rect l="l" t="t" r="r" b="b"/>
              <a:pathLst>
                <a:path w="266" h="1273" extrusionOk="0">
                  <a:moveTo>
                    <a:pt x="72" y="1"/>
                  </a:moveTo>
                  <a:cubicBezTo>
                    <a:pt x="71" y="1"/>
                    <a:pt x="70" y="1"/>
                    <a:pt x="69" y="1"/>
                  </a:cubicBezTo>
                  <a:cubicBezTo>
                    <a:pt x="34" y="9"/>
                    <a:pt x="32" y="170"/>
                    <a:pt x="24" y="326"/>
                  </a:cubicBezTo>
                  <a:cubicBezTo>
                    <a:pt x="15" y="484"/>
                    <a:pt x="0" y="637"/>
                    <a:pt x="0" y="637"/>
                  </a:cubicBezTo>
                  <a:cubicBezTo>
                    <a:pt x="0" y="637"/>
                    <a:pt x="16" y="790"/>
                    <a:pt x="27" y="947"/>
                  </a:cubicBezTo>
                  <a:cubicBezTo>
                    <a:pt x="37" y="1104"/>
                    <a:pt x="43" y="1266"/>
                    <a:pt x="79" y="1272"/>
                  </a:cubicBezTo>
                  <a:cubicBezTo>
                    <a:pt x="80" y="1272"/>
                    <a:pt x="80" y="1272"/>
                    <a:pt x="81" y="1272"/>
                  </a:cubicBezTo>
                  <a:cubicBezTo>
                    <a:pt x="118" y="1272"/>
                    <a:pt x="179" y="1122"/>
                    <a:pt x="213" y="963"/>
                  </a:cubicBezTo>
                  <a:cubicBezTo>
                    <a:pt x="253" y="802"/>
                    <a:pt x="265" y="635"/>
                    <a:pt x="265" y="635"/>
                  </a:cubicBezTo>
                  <a:cubicBezTo>
                    <a:pt x="265" y="635"/>
                    <a:pt x="251" y="469"/>
                    <a:pt x="210" y="308"/>
                  </a:cubicBezTo>
                  <a:cubicBezTo>
                    <a:pt x="171" y="151"/>
                    <a:pt x="109" y="1"/>
                    <a:pt x="7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872;p55">
              <a:extLst>
                <a:ext uri="{FF2B5EF4-FFF2-40B4-BE49-F238E27FC236}">
                  <a16:creationId xmlns:a16="http://schemas.microsoft.com/office/drawing/2014/main" id="{73D6B7D0-A286-2429-ED26-CDFFA74E1E63}"/>
                </a:ext>
              </a:extLst>
            </p:cNvPr>
            <p:cNvSpPr/>
            <p:nvPr/>
          </p:nvSpPr>
          <p:spPr>
            <a:xfrm>
              <a:off x="1606050" y="3574975"/>
              <a:ext cx="12750" cy="85025"/>
            </a:xfrm>
            <a:custGeom>
              <a:avLst/>
              <a:gdLst/>
              <a:ahLst/>
              <a:cxnLst/>
              <a:rect l="l" t="t" r="r" b="b"/>
              <a:pathLst>
                <a:path w="510" h="3401" extrusionOk="0">
                  <a:moveTo>
                    <a:pt x="37" y="0"/>
                  </a:moveTo>
                  <a:cubicBezTo>
                    <a:pt x="36" y="0"/>
                    <a:pt x="35" y="1"/>
                    <a:pt x="35" y="1"/>
                  </a:cubicBezTo>
                  <a:cubicBezTo>
                    <a:pt x="1" y="16"/>
                    <a:pt x="128" y="428"/>
                    <a:pt x="187" y="850"/>
                  </a:cubicBezTo>
                  <a:cubicBezTo>
                    <a:pt x="216" y="1062"/>
                    <a:pt x="235" y="1274"/>
                    <a:pt x="240" y="1433"/>
                  </a:cubicBezTo>
                  <a:cubicBezTo>
                    <a:pt x="246" y="1591"/>
                    <a:pt x="246" y="1696"/>
                    <a:pt x="246" y="1696"/>
                  </a:cubicBezTo>
                  <a:cubicBezTo>
                    <a:pt x="246" y="1696"/>
                    <a:pt x="252" y="1801"/>
                    <a:pt x="255" y="1960"/>
                  </a:cubicBezTo>
                  <a:cubicBezTo>
                    <a:pt x="260" y="2118"/>
                    <a:pt x="254" y="2330"/>
                    <a:pt x="238" y="2543"/>
                  </a:cubicBezTo>
                  <a:cubicBezTo>
                    <a:pt x="206" y="2969"/>
                    <a:pt x="104" y="3389"/>
                    <a:pt x="140" y="3401"/>
                  </a:cubicBezTo>
                  <a:cubicBezTo>
                    <a:pt x="141" y="3401"/>
                    <a:pt x="141" y="3401"/>
                    <a:pt x="142" y="3401"/>
                  </a:cubicBezTo>
                  <a:cubicBezTo>
                    <a:pt x="178" y="3401"/>
                    <a:pt x="344" y="2999"/>
                    <a:pt x="424" y="2570"/>
                  </a:cubicBezTo>
                  <a:cubicBezTo>
                    <a:pt x="464" y="2351"/>
                    <a:pt x="491" y="2132"/>
                    <a:pt x="499" y="1966"/>
                  </a:cubicBezTo>
                  <a:cubicBezTo>
                    <a:pt x="510" y="1800"/>
                    <a:pt x="510" y="1689"/>
                    <a:pt x="510" y="1689"/>
                  </a:cubicBezTo>
                  <a:cubicBezTo>
                    <a:pt x="510" y="1689"/>
                    <a:pt x="504" y="1577"/>
                    <a:pt x="483" y="1412"/>
                  </a:cubicBezTo>
                  <a:cubicBezTo>
                    <a:pt x="464" y="1246"/>
                    <a:pt x="424" y="1028"/>
                    <a:pt x="370" y="813"/>
                  </a:cubicBezTo>
                  <a:cubicBezTo>
                    <a:pt x="264" y="391"/>
                    <a:pt x="75" y="0"/>
                    <a:pt x="3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873;p55">
              <a:extLst>
                <a:ext uri="{FF2B5EF4-FFF2-40B4-BE49-F238E27FC236}">
                  <a16:creationId xmlns:a16="http://schemas.microsoft.com/office/drawing/2014/main" id="{07490A1F-E7AE-D001-7830-1F89BDE3DCBF}"/>
                </a:ext>
              </a:extLst>
            </p:cNvPr>
            <p:cNvSpPr/>
            <p:nvPr/>
          </p:nvSpPr>
          <p:spPr>
            <a:xfrm>
              <a:off x="1969400" y="3597375"/>
              <a:ext cx="31025" cy="110625"/>
            </a:xfrm>
            <a:custGeom>
              <a:avLst/>
              <a:gdLst/>
              <a:ahLst/>
              <a:cxnLst/>
              <a:rect l="l" t="t" r="r" b="b"/>
              <a:pathLst>
                <a:path w="1241" h="4425" extrusionOk="0">
                  <a:moveTo>
                    <a:pt x="119" y="1"/>
                  </a:moveTo>
                  <a:cubicBezTo>
                    <a:pt x="102" y="1"/>
                    <a:pt x="70" y="144"/>
                    <a:pt x="42" y="360"/>
                  </a:cubicBezTo>
                  <a:cubicBezTo>
                    <a:pt x="12" y="579"/>
                    <a:pt x="1" y="874"/>
                    <a:pt x="7" y="1169"/>
                  </a:cubicBezTo>
                  <a:cubicBezTo>
                    <a:pt x="19" y="1464"/>
                    <a:pt x="50" y="1759"/>
                    <a:pt x="87" y="1977"/>
                  </a:cubicBezTo>
                  <a:cubicBezTo>
                    <a:pt x="103" y="2086"/>
                    <a:pt x="125" y="2178"/>
                    <a:pt x="136" y="2242"/>
                  </a:cubicBezTo>
                  <a:cubicBezTo>
                    <a:pt x="150" y="2304"/>
                    <a:pt x="156" y="2341"/>
                    <a:pt x="156" y="2341"/>
                  </a:cubicBezTo>
                  <a:cubicBezTo>
                    <a:pt x="156" y="2341"/>
                    <a:pt x="167" y="2376"/>
                    <a:pt x="186" y="2438"/>
                  </a:cubicBezTo>
                  <a:cubicBezTo>
                    <a:pt x="205" y="2499"/>
                    <a:pt x="229" y="2590"/>
                    <a:pt x="267" y="2694"/>
                  </a:cubicBezTo>
                  <a:cubicBezTo>
                    <a:pt x="336" y="2904"/>
                    <a:pt x="448" y="3178"/>
                    <a:pt x="576" y="3444"/>
                  </a:cubicBezTo>
                  <a:cubicBezTo>
                    <a:pt x="709" y="3709"/>
                    <a:pt x="858" y="3963"/>
                    <a:pt x="986" y="4142"/>
                  </a:cubicBezTo>
                  <a:cubicBezTo>
                    <a:pt x="1108" y="4316"/>
                    <a:pt x="1202" y="4424"/>
                    <a:pt x="1223" y="4424"/>
                  </a:cubicBezTo>
                  <a:cubicBezTo>
                    <a:pt x="1223" y="4424"/>
                    <a:pt x="1224" y="4424"/>
                    <a:pt x="1225" y="4424"/>
                  </a:cubicBezTo>
                  <a:cubicBezTo>
                    <a:pt x="1241" y="4413"/>
                    <a:pt x="1173" y="4284"/>
                    <a:pt x="1074" y="4091"/>
                  </a:cubicBezTo>
                  <a:cubicBezTo>
                    <a:pt x="976" y="3897"/>
                    <a:pt x="855" y="3636"/>
                    <a:pt x="747" y="3370"/>
                  </a:cubicBezTo>
                  <a:cubicBezTo>
                    <a:pt x="645" y="3102"/>
                    <a:pt x="555" y="2831"/>
                    <a:pt x="500" y="2623"/>
                  </a:cubicBezTo>
                  <a:cubicBezTo>
                    <a:pt x="468" y="2521"/>
                    <a:pt x="452" y="2432"/>
                    <a:pt x="436" y="2373"/>
                  </a:cubicBezTo>
                  <a:cubicBezTo>
                    <a:pt x="421" y="2312"/>
                    <a:pt x="413" y="2277"/>
                    <a:pt x="413" y="2277"/>
                  </a:cubicBezTo>
                  <a:cubicBezTo>
                    <a:pt x="413" y="2277"/>
                    <a:pt x="405" y="2243"/>
                    <a:pt x="390" y="2182"/>
                  </a:cubicBezTo>
                  <a:cubicBezTo>
                    <a:pt x="376" y="2121"/>
                    <a:pt x="349" y="2036"/>
                    <a:pt x="328" y="1930"/>
                  </a:cubicBezTo>
                  <a:cubicBezTo>
                    <a:pt x="280" y="1723"/>
                    <a:pt x="231" y="1440"/>
                    <a:pt x="197" y="1156"/>
                  </a:cubicBezTo>
                  <a:cubicBezTo>
                    <a:pt x="166" y="870"/>
                    <a:pt x="150" y="583"/>
                    <a:pt x="146" y="365"/>
                  </a:cubicBezTo>
                  <a:cubicBezTo>
                    <a:pt x="140" y="149"/>
                    <a:pt x="140" y="4"/>
                    <a:pt x="120" y="1"/>
                  </a:cubicBezTo>
                  <a:cubicBezTo>
                    <a:pt x="120" y="1"/>
                    <a:pt x="120" y="1"/>
                    <a:pt x="11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874;p55">
              <a:extLst>
                <a:ext uri="{FF2B5EF4-FFF2-40B4-BE49-F238E27FC236}">
                  <a16:creationId xmlns:a16="http://schemas.microsoft.com/office/drawing/2014/main" id="{16EED1C8-54BD-5D26-387E-6302606AF995}"/>
                </a:ext>
              </a:extLst>
            </p:cNvPr>
            <p:cNvSpPr/>
            <p:nvPr/>
          </p:nvSpPr>
          <p:spPr>
            <a:xfrm>
              <a:off x="1981225" y="3628000"/>
              <a:ext cx="7550" cy="29525"/>
            </a:xfrm>
            <a:custGeom>
              <a:avLst/>
              <a:gdLst/>
              <a:ahLst/>
              <a:cxnLst/>
              <a:rect l="l" t="t" r="r" b="b"/>
              <a:pathLst>
                <a:path w="302" h="1181" extrusionOk="0">
                  <a:moveTo>
                    <a:pt x="159" y="1"/>
                  </a:moveTo>
                  <a:cubicBezTo>
                    <a:pt x="122" y="1"/>
                    <a:pt x="62" y="142"/>
                    <a:pt x="33" y="294"/>
                  </a:cubicBezTo>
                  <a:cubicBezTo>
                    <a:pt x="1" y="449"/>
                    <a:pt x="1" y="610"/>
                    <a:pt x="1" y="610"/>
                  </a:cubicBezTo>
                  <a:cubicBezTo>
                    <a:pt x="1" y="610"/>
                    <a:pt x="28" y="768"/>
                    <a:pt x="88" y="915"/>
                  </a:cubicBezTo>
                  <a:cubicBezTo>
                    <a:pt x="144" y="1055"/>
                    <a:pt x="227" y="1181"/>
                    <a:pt x="263" y="1181"/>
                  </a:cubicBezTo>
                  <a:cubicBezTo>
                    <a:pt x="265" y="1181"/>
                    <a:pt x="266" y="1180"/>
                    <a:pt x="268" y="1180"/>
                  </a:cubicBezTo>
                  <a:cubicBezTo>
                    <a:pt x="301" y="1167"/>
                    <a:pt x="279" y="1018"/>
                    <a:pt x="270" y="874"/>
                  </a:cubicBezTo>
                  <a:cubicBezTo>
                    <a:pt x="262" y="729"/>
                    <a:pt x="264" y="587"/>
                    <a:pt x="264" y="587"/>
                  </a:cubicBezTo>
                  <a:cubicBezTo>
                    <a:pt x="264" y="587"/>
                    <a:pt x="236" y="449"/>
                    <a:pt x="220" y="304"/>
                  </a:cubicBezTo>
                  <a:cubicBezTo>
                    <a:pt x="201" y="160"/>
                    <a:pt x="198" y="10"/>
                    <a:pt x="162" y="1"/>
                  </a:cubicBezTo>
                  <a:cubicBezTo>
                    <a:pt x="161" y="1"/>
                    <a:pt x="160" y="1"/>
                    <a:pt x="1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875;p55">
              <a:extLst>
                <a:ext uri="{FF2B5EF4-FFF2-40B4-BE49-F238E27FC236}">
                  <a16:creationId xmlns:a16="http://schemas.microsoft.com/office/drawing/2014/main" id="{3FCC0DDC-5950-8EBA-68A6-D12613F1C4AC}"/>
                </a:ext>
              </a:extLst>
            </p:cNvPr>
            <p:cNvSpPr/>
            <p:nvPr/>
          </p:nvSpPr>
          <p:spPr>
            <a:xfrm>
              <a:off x="1996900" y="3512550"/>
              <a:ext cx="10600" cy="122350"/>
            </a:xfrm>
            <a:custGeom>
              <a:avLst/>
              <a:gdLst/>
              <a:ahLst/>
              <a:cxnLst/>
              <a:rect l="l" t="t" r="r" b="b"/>
              <a:pathLst>
                <a:path w="424" h="4894" extrusionOk="0">
                  <a:moveTo>
                    <a:pt x="371" y="0"/>
                  </a:moveTo>
                  <a:cubicBezTo>
                    <a:pt x="334" y="0"/>
                    <a:pt x="237" y="608"/>
                    <a:pt x="149" y="1215"/>
                  </a:cubicBezTo>
                  <a:cubicBezTo>
                    <a:pt x="105" y="1519"/>
                    <a:pt x="69" y="1828"/>
                    <a:pt x="41" y="2058"/>
                  </a:cubicBezTo>
                  <a:cubicBezTo>
                    <a:pt x="18" y="2291"/>
                    <a:pt x="10" y="2447"/>
                    <a:pt x="10" y="2447"/>
                  </a:cubicBezTo>
                  <a:cubicBezTo>
                    <a:pt x="10" y="2447"/>
                    <a:pt x="0" y="3073"/>
                    <a:pt x="91" y="3690"/>
                  </a:cubicBezTo>
                  <a:cubicBezTo>
                    <a:pt x="173" y="4302"/>
                    <a:pt x="349" y="4893"/>
                    <a:pt x="387" y="4893"/>
                  </a:cubicBezTo>
                  <a:cubicBezTo>
                    <a:pt x="387" y="4893"/>
                    <a:pt x="388" y="4893"/>
                    <a:pt x="388" y="4893"/>
                  </a:cubicBezTo>
                  <a:cubicBezTo>
                    <a:pt x="423" y="4884"/>
                    <a:pt x="311" y="4280"/>
                    <a:pt x="277" y="3671"/>
                  </a:cubicBezTo>
                  <a:cubicBezTo>
                    <a:pt x="238" y="3061"/>
                    <a:pt x="275" y="2455"/>
                    <a:pt x="275" y="2455"/>
                  </a:cubicBezTo>
                  <a:cubicBezTo>
                    <a:pt x="275" y="2455"/>
                    <a:pt x="274" y="2303"/>
                    <a:pt x="285" y="2076"/>
                  </a:cubicBezTo>
                  <a:cubicBezTo>
                    <a:pt x="297" y="1845"/>
                    <a:pt x="318" y="1540"/>
                    <a:pt x="336" y="1234"/>
                  </a:cubicBezTo>
                  <a:cubicBezTo>
                    <a:pt x="376" y="619"/>
                    <a:pt x="407" y="5"/>
                    <a:pt x="371" y="0"/>
                  </a:cubicBezTo>
                  <a:cubicBezTo>
                    <a:pt x="371" y="0"/>
                    <a:pt x="371" y="0"/>
                    <a:pt x="3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876;p55">
              <a:extLst>
                <a:ext uri="{FF2B5EF4-FFF2-40B4-BE49-F238E27FC236}">
                  <a16:creationId xmlns:a16="http://schemas.microsoft.com/office/drawing/2014/main" id="{B05C51F5-7834-8345-E19F-FAC702693C0D}"/>
                </a:ext>
              </a:extLst>
            </p:cNvPr>
            <p:cNvSpPr/>
            <p:nvPr/>
          </p:nvSpPr>
          <p:spPr>
            <a:xfrm>
              <a:off x="1662475" y="3380950"/>
              <a:ext cx="68300" cy="24925"/>
            </a:xfrm>
            <a:custGeom>
              <a:avLst/>
              <a:gdLst/>
              <a:ahLst/>
              <a:cxnLst/>
              <a:rect l="l" t="t" r="r" b="b"/>
              <a:pathLst>
                <a:path w="2732" h="997" extrusionOk="0">
                  <a:moveTo>
                    <a:pt x="1956" y="0"/>
                  </a:moveTo>
                  <a:cubicBezTo>
                    <a:pt x="1499" y="0"/>
                    <a:pt x="1038" y="130"/>
                    <a:pt x="652" y="370"/>
                  </a:cubicBezTo>
                  <a:cubicBezTo>
                    <a:pt x="376" y="541"/>
                    <a:pt x="235" y="804"/>
                    <a:pt x="0" y="996"/>
                  </a:cubicBezTo>
                  <a:cubicBezTo>
                    <a:pt x="559" y="540"/>
                    <a:pt x="1113" y="405"/>
                    <a:pt x="1727" y="405"/>
                  </a:cubicBezTo>
                  <a:cubicBezTo>
                    <a:pt x="1966" y="405"/>
                    <a:pt x="2214" y="425"/>
                    <a:pt x="2474" y="455"/>
                  </a:cubicBezTo>
                  <a:cubicBezTo>
                    <a:pt x="2525" y="461"/>
                    <a:pt x="2568" y="469"/>
                    <a:pt x="2603" y="469"/>
                  </a:cubicBezTo>
                  <a:cubicBezTo>
                    <a:pt x="2666" y="469"/>
                    <a:pt x="2704" y="442"/>
                    <a:pt x="2712" y="327"/>
                  </a:cubicBezTo>
                  <a:cubicBezTo>
                    <a:pt x="2731" y="86"/>
                    <a:pt x="2467" y="50"/>
                    <a:pt x="2288" y="23"/>
                  </a:cubicBezTo>
                  <a:cubicBezTo>
                    <a:pt x="2178" y="8"/>
                    <a:pt x="2067" y="0"/>
                    <a:pt x="1956"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877;p55">
              <a:extLst>
                <a:ext uri="{FF2B5EF4-FFF2-40B4-BE49-F238E27FC236}">
                  <a16:creationId xmlns:a16="http://schemas.microsoft.com/office/drawing/2014/main" id="{9C069D79-CF7E-0131-5C57-60A1DC76CF9A}"/>
                </a:ext>
              </a:extLst>
            </p:cNvPr>
            <p:cNvSpPr/>
            <p:nvPr/>
          </p:nvSpPr>
          <p:spPr>
            <a:xfrm>
              <a:off x="1842850" y="3380950"/>
              <a:ext cx="68275" cy="24925"/>
            </a:xfrm>
            <a:custGeom>
              <a:avLst/>
              <a:gdLst/>
              <a:ahLst/>
              <a:cxnLst/>
              <a:rect l="l" t="t" r="r" b="b"/>
              <a:pathLst>
                <a:path w="2731" h="997" extrusionOk="0">
                  <a:moveTo>
                    <a:pt x="775" y="0"/>
                  </a:moveTo>
                  <a:cubicBezTo>
                    <a:pt x="664" y="0"/>
                    <a:pt x="553" y="8"/>
                    <a:pt x="444" y="23"/>
                  </a:cubicBezTo>
                  <a:cubicBezTo>
                    <a:pt x="264" y="50"/>
                    <a:pt x="1" y="86"/>
                    <a:pt x="19" y="327"/>
                  </a:cubicBezTo>
                  <a:cubicBezTo>
                    <a:pt x="28" y="442"/>
                    <a:pt x="65" y="469"/>
                    <a:pt x="128" y="469"/>
                  </a:cubicBezTo>
                  <a:cubicBezTo>
                    <a:pt x="163" y="469"/>
                    <a:pt x="206" y="461"/>
                    <a:pt x="257" y="455"/>
                  </a:cubicBezTo>
                  <a:cubicBezTo>
                    <a:pt x="517" y="425"/>
                    <a:pt x="765" y="405"/>
                    <a:pt x="1003" y="405"/>
                  </a:cubicBezTo>
                  <a:cubicBezTo>
                    <a:pt x="1617" y="405"/>
                    <a:pt x="2171" y="540"/>
                    <a:pt x="2730" y="996"/>
                  </a:cubicBezTo>
                  <a:cubicBezTo>
                    <a:pt x="2496" y="804"/>
                    <a:pt x="2355" y="541"/>
                    <a:pt x="2079" y="370"/>
                  </a:cubicBezTo>
                  <a:cubicBezTo>
                    <a:pt x="1694" y="130"/>
                    <a:pt x="1232" y="0"/>
                    <a:pt x="775" y="0"/>
                  </a:cubicBezTo>
                  <a:close/>
                </a:path>
              </a:pathLst>
            </a:custGeom>
            <a:solidFill>
              <a:srgbClr val="E8C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878;p55">
              <a:extLst>
                <a:ext uri="{FF2B5EF4-FFF2-40B4-BE49-F238E27FC236}">
                  <a16:creationId xmlns:a16="http://schemas.microsoft.com/office/drawing/2014/main" id="{998008C2-217F-799D-3BF5-1D9C739F433D}"/>
                </a:ext>
              </a:extLst>
            </p:cNvPr>
            <p:cNvSpPr/>
            <p:nvPr/>
          </p:nvSpPr>
          <p:spPr>
            <a:xfrm>
              <a:off x="1649500" y="3423075"/>
              <a:ext cx="92800" cy="86875"/>
            </a:xfrm>
            <a:custGeom>
              <a:avLst/>
              <a:gdLst/>
              <a:ahLst/>
              <a:cxnLst/>
              <a:rect l="l" t="t" r="r" b="b"/>
              <a:pathLst>
                <a:path w="3712" h="3475" extrusionOk="0">
                  <a:moveTo>
                    <a:pt x="1997" y="0"/>
                  </a:moveTo>
                  <a:cubicBezTo>
                    <a:pt x="1974" y="0"/>
                    <a:pt x="1951" y="0"/>
                    <a:pt x="1928" y="1"/>
                  </a:cubicBezTo>
                  <a:cubicBezTo>
                    <a:pt x="1871" y="5"/>
                    <a:pt x="1815" y="10"/>
                    <a:pt x="1758" y="15"/>
                  </a:cubicBezTo>
                  <a:cubicBezTo>
                    <a:pt x="1696" y="26"/>
                    <a:pt x="1635" y="38"/>
                    <a:pt x="1572" y="50"/>
                  </a:cubicBezTo>
                  <a:cubicBezTo>
                    <a:pt x="1331" y="106"/>
                    <a:pt x="1085" y="199"/>
                    <a:pt x="855" y="343"/>
                  </a:cubicBezTo>
                  <a:cubicBezTo>
                    <a:pt x="626" y="490"/>
                    <a:pt x="413" y="692"/>
                    <a:pt x="250" y="950"/>
                  </a:cubicBezTo>
                  <a:cubicBezTo>
                    <a:pt x="170" y="1081"/>
                    <a:pt x="102" y="1225"/>
                    <a:pt x="60" y="1380"/>
                  </a:cubicBezTo>
                  <a:cubicBezTo>
                    <a:pt x="19" y="1536"/>
                    <a:pt x="0" y="1699"/>
                    <a:pt x="8" y="1855"/>
                  </a:cubicBezTo>
                  <a:cubicBezTo>
                    <a:pt x="27" y="2169"/>
                    <a:pt x="144" y="2438"/>
                    <a:pt x="288" y="2627"/>
                  </a:cubicBezTo>
                  <a:cubicBezTo>
                    <a:pt x="431" y="2823"/>
                    <a:pt x="593" y="2958"/>
                    <a:pt x="750" y="3062"/>
                  </a:cubicBezTo>
                  <a:cubicBezTo>
                    <a:pt x="827" y="3116"/>
                    <a:pt x="906" y="3155"/>
                    <a:pt x="977" y="3197"/>
                  </a:cubicBezTo>
                  <a:cubicBezTo>
                    <a:pt x="1055" y="3230"/>
                    <a:pt x="1124" y="3265"/>
                    <a:pt x="1193" y="3293"/>
                  </a:cubicBezTo>
                  <a:cubicBezTo>
                    <a:pt x="1262" y="3317"/>
                    <a:pt x="1324" y="3342"/>
                    <a:pt x="1384" y="3362"/>
                  </a:cubicBezTo>
                  <a:cubicBezTo>
                    <a:pt x="1444" y="3379"/>
                    <a:pt x="1498" y="3395"/>
                    <a:pt x="1547" y="3409"/>
                  </a:cubicBezTo>
                  <a:cubicBezTo>
                    <a:pt x="1647" y="3440"/>
                    <a:pt x="1728" y="3447"/>
                    <a:pt x="1781" y="3459"/>
                  </a:cubicBezTo>
                  <a:cubicBezTo>
                    <a:pt x="1834" y="3470"/>
                    <a:pt x="1864" y="3475"/>
                    <a:pt x="1864" y="3475"/>
                  </a:cubicBezTo>
                  <a:cubicBezTo>
                    <a:pt x="1864" y="3475"/>
                    <a:pt x="1837" y="3462"/>
                    <a:pt x="1787" y="3437"/>
                  </a:cubicBezTo>
                  <a:cubicBezTo>
                    <a:pt x="1739" y="3409"/>
                    <a:pt x="1666" y="3376"/>
                    <a:pt x="1576" y="3324"/>
                  </a:cubicBezTo>
                  <a:cubicBezTo>
                    <a:pt x="1530" y="3297"/>
                    <a:pt x="1481" y="3269"/>
                    <a:pt x="1426" y="3240"/>
                  </a:cubicBezTo>
                  <a:cubicBezTo>
                    <a:pt x="1375" y="3207"/>
                    <a:pt x="1317" y="3171"/>
                    <a:pt x="1257" y="3133"/>
                  </a:cubicBezTo>
                  <a:cubicBezTo>
                    <a:pt x="1137" y="3053"/>
                    <a:pt x="1005" y="2958"/>
                    <a:pt x="875" y="2841"/>
                  </a:cubicBezTo>
                  <a:cubicBezTo>
                    <a:pt x="743" y="2724"/>
                    <a:pt x="615" y="2579"/>
                    <a:pt x="512" y="2408"/>
                  </a:cubicBezTo>
                  <a:cubicBezTo>
                    <a:pt x="406" y="2238"/>
                    <a:pt x="346" y="2030"/>
                    <a:pt x="340" y="1821"/>
                  </a:cubicBezTo>
                  <a:cubicBezTo>
                    <a:pt x="340" y="1715"/>
                    <a:pt x="358" y="1608"/>
                    <a:pt x="390" y="1504"/>
                  </a:cubicBezTo>
                  <a:cubicBezTo>
                    <a:pt x="423" y="1401"/>
                    <a:pt x="476" y="1301"/>
                    <a:pt x="534" y="1206"/>
                  </a:cubicBezTo>
                  <a:cubicBezTo>
                    <a:pt x="658" y="1018"/>
                    <a:pt x="828" y="859"/>
                    <a:pt x="1019" y="742"/>
                  </a:cubicBezTo>
                  <a:cubicBezTo>
                    <a:pt x="1209" y="618"/>
                    <a:pt x="1417" y="532"/>
                    <a:pt x="1626" y="480"/>
                  </a:cubicBezTo>
                  <a:lnTo>
                    <a:pt x="1780" y="447"/>
                  </a:lnTo>
                  <a:cubicBezTo>
                    <a:pt x="1835" y="438"/>
                    <a:pt x="1893" y="430"/>
                    <a:pt x="1947" y="420"/>
                  </a:cubicBezTo>
                  <a:cubicBezTo>
                    <a:pt x="2051" y="414"/>
                    <a:pt x="2154" y="409"/>
                    <a:pt x="2255" y="401"/>
                  </a:cubicBezTo>
                  <a:cubicBezTo>
                    <a:pt x="2354" y="411"/>
                    <a:pt x="2453" y="416"/>
                    <a:pt x="2549" y="430"/>
                  </a:cubicBezTo>
                  <a:cubicBezTo>
                    <a:pt x="2596" y="442"/>
                    <a:pt x="2643" y="452"/>
                    <a:pt x="2688" y="463"/>
                  </a:cubicBezTo>
                  <a:lnTo>
                    <a:pt x="2756" y="479"/>
                  </a:lnTo>
                  <a:lnTo>
                    <a:pt x="2819" y="507"/>
                  </a:lnTo>
                  <a:cubicBezTo>
                    <a:pt x="2861" y="524"/>
                    <a:pt x="2903" y="543"/>
                    <a:pt x="2943" y="560"/>
                  </a:cubicBezTo>
                  <a:cubicBezTo>
                    <a:pt x="2981" y="585"/>
                    <a:pt x="3017" y="610"/>
                    <a:pt x="3054" y="633"/>
                  </a:cubicBezTo>
                  <a:lnTo>
                    <a:pt x="3108" y="668"/>
                  </a:lnTo>
                  <a:lnTo>
                    <a:pt x="3156" y="712"/>
                  </a:lnTo>
                  <a:cubicBezTo>
                    <a:pt x="3187" y="743"/>
                    <a:pt x="3222" y="771"/>
                    <a:pt x="3250" y="801"/>
                  </a:cubicBezTo>
                  <a:cubicBezTo>
                    <a:pt x="3361" y="933"/>
                    <a:pt x="3448" y="1077"/>
                    <a:pt x="3508" y="1219"/>
                  </a:cubicBezTo>
                  <a:cubicBezTo>
                    <a:pt x="3565" y="1362"/>
                    <a:pt x="3608" y="1496"/>
                    <a:pt x="3630" y="1613"/>
                  </a:cubicBezTo>
                  <a:cubicBezTo>
                    <a:pt x="3682" y="1844"/>
                    <a:pt x="3686" y="1987"/>
                    <a:pt x="3686" y="1987"/>
                  </a:cubicBezTo>
                  <a:cubicBezTo>
                    <a:pt x="3686" y="1987"/>
                    <a:pt x="3691" y="1952"/>
                    <a:pt x="3698" y="1885"/>
                  </a:cubicBezTo>
                  <a:cubicBezTo>
                    <a:pt x="3703" y="1820"/>
                    <a:pt x="3711" y="1721"/>
                    <a:pt x="3705" y="1597"/>
                  </a:cubicBezTo>
                  <a:cubicBezTo>
                    <a:pt x="3701" y="1471"/>
                    <a:pt x="3684" y="1317"/>
                    <a:pt x="3641" y="1149"/>
                  </a:cubicBezTo>
                  <a:cubicBezTo>
                    <a:pt x="3598" y="980"/>
                    <a:pt x="3526" y="794"/>
                    <a:pt x="3410" y="620"/>
                  </a:cubicBezTo>
                  <a:cubicBezTo>
                    <a:pt x="3380" y="576"/>
                    <a:pt x="3346" y="539"/>
                    <a:pt x="3313" y="496"/>
                  </a:cubicBezTo>
                  <a:cubicBezTo>
                    <a:pt x="3295" y="475"/>
                    <a:pt x="3278" y="454"/>
                    <a:pt x="3261" y="433"/>
                  </a:cubicBezTo>
                  <a:cubicBezTo>
                    <a:pt x="3240" y="416"/>
                    <a:pt x="3220" y="399"/>
                    <a:pt x="3201" y="380"/>
                  </a:cubicBezTo>
                  <a:cubicBezTo>
                    <a:pt x="3160" y="345"/>
                    <a:pt x="3118" y="308"/>
                    <a:pt x="3074" y="273"/>
                  </a:cubicBezTo>
                  <a:cubicBezTo>
                    <a:pt x="3027" y="247"/>
                    <a:pt x="2979" y="219"/>
                    <a:pt x="2931" y="191"/>
                  </a:cubicBezTo>
                  <a:lnTo>
                    <a:pt x="2858" y="150"/>
                  </a:lnTo>
                  <a:lnTo>
                    <a:pt x="2781" y="121"/>
                  </a:lnTo>
                  <a:cubicBezTo>
                    <a:pt x="2728" y="102"/>
                    <a:pt x="2675" y="84"/>
                    <a:pt x="2621" y="63"/>
                  </a:cubicBezTo>
                  <a:cubicBezTo>
                    <a:pt x="2512" y="32"/>
                    <a:pt x="2398" y="22"/>
                    <a:pt x="2283" y="4"/>
                  </a:cubicBezTo>
                  <a:cubicBezTo>
                    <a:pt x="2187" y="2"/>
                    <a:pt x="2096" y="0"/>
                    <a:pt x="19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6" name="Heart 4775">
            <a:extLst>
              <a:ext uri="{FF2B5EF4-FFF2-40B4-BE49-F238E27FC236}">
                <a16:creationId xmlns:a16="http://schemas.microsoft.com/office/drawing/2014/main" id="{DC66CF7C-D901-493A-68CF-96A436F7B84A}"/>
              </a:ext>
            </a:extLst>
          </p:cNvPr>
          <p:cNvSpPr/>
          <p:nvPr/>
        </p:nvSpPr>
        <p:spPr>
          <a:xfrm>
            <a:off x="6319168" y="1515946"/>
            <a:ext cx="142875" cy="128588"/>
          </a:xfrm>
          <a:prstGeom prst="hear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77" name="Heart 4776">
            <a:extLst>
              <a:ext uri="{FF2B5EF4-FFF2-40B4-BE49-F238E27FC236}">
                <a16:creationId xmlns:a16="http://schemas.microsoft.com/office/drawing/2014/main" id="{AEFE686B-6310-9D5D-6127-B36160859039}"/>
              </a:ext>
            </a:extLst>
          </p:cNvPr>
          <p:cNvSpPr/>
          <p:nvPr/>
        </p:nvSpPr>
        <p:spPr>
          <a:xfrm>
            <a:off x="6073909" y="1508130"/>
            <a:ext cx="142875" cy="128588"/>
          </a:xfrm>
          <a:prstGeom prst="heart">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61558498-D7B8-1AA3-4F46-75603C2BEF13}"/>
              </a:ext>
            </a:extLst>
          </p:cNvPr>
          <p:cNvPicPr>
            <a:picLocks noChangeAspect="1"/>
          </p:cNvPicPr>
          <p:nvPr/>
        </p:nvPicPr>
        <p:blipFill>
          <a:blip r:embed="rId3"/>
          <a:stretch>
            <a:fillRect/>
          </a:stretch>
        </p:blipFill>
        <p:spPr>
          <a:xfrm>
            <a:off x="5759341" y="3038464"/>
            <a:ext cx="2038455" cy="1860646"/>
          </a:xfrm>
          <a:prstGeom prst="rect">
            <a:avLst/>
          </a:prstGeom>
        </p:spPr>
      </p:pic>
      <p:pic>
        <p:nvPicPr>
          <p:cNvPr id="6" name="Picture 5">
            <a:extLst>
              <a:ext uri="{FF2B5EF4-FFF2-40B4-BE49-F238E27FC236}">
                <a16:creationId xmlns:a16="http://schemas.microsoft.com/office/drawing/2014/main" id="{9EC410B6-3C7E-34AF-F97D-BAE5CE025E12}"/>
              </a:ext>
            </a:extLst>
          </p:cNvPr>
          <p:cNvPicPr>
            <a:picLocks noChangeAspect="1"/>
          </p:cNvPicPr>
          <p:nvPr/>
        </p:nvPicPr>
        <p:blipFill>
          <a:blip r:embed="rId4"/>
          <a:stretch>
            <a:fillRect/>
          </a:stretch>
        </p:blipFill>
        <p:spPr>
          <a:xfrm>
            <a:off x="1473782" y="3073391"/>
            <a:ext cx="2051155" cy="1790792"/>
          </a:xfrm>
          <a:prstGeom prst="rect">
            <a:avLst/>
          </a:prstGeom>
        </p:spPr>
      </p:pic>
      <p:sp>
        <p:nvSpPr>
          <p:cNvPr id="7" name="TextBox 6">
            <a:extLst>
              <a:ext uri="{FF2B5EF4-FFF2-40B4-BE49-F238E27FC236}">
                <a16:creationId xmlns:a16="http://schemas.microsoft.com/office/drawing/2014/main" id="{8EE9E6FF-22A6-6CCE-2A7C-837E163006B4}"/>
              </a:ext>
            </a:extLst>
          </p:cNvPr>
          <p:cNvSpPr txBox="1"/>
          <p:nvPr/>
        </p:nvSpPr>
        <p:spPr>
          <a:xfrm>
            <a:off x="1572663" y="2726538"/>
            <a:ext cx="1853392" cy="276999"/>
          </a:xfrm>
          <a:prstGeom prst="rect">
            <a:avLst/>
          </a:prstGeom>
          <a:noFill/>
        </p:spPr>
        <p:txBody>
          <a:bodyPr wrap="square" rtlCol="0">
            <a:spAutoFit/>
          </a:bodyPr>
          <a:lstStyle/>
          <a:p>
            <a:pPr algn="ctr"/>
            <a:r>
              <a:rPr lang="en-US" sz="1200" dirty="0">
                <a:solidFill>
                  <a:schemeClr val="bg2">
                    <a:lumMod val="50000"/>
                  </a:schemeClr>
                </a:solidFill>
                <a:latin typeface="Arial Rounded MT Bold" panose="020F0704030504030204" pitchFamily="34" charset="0"/>
              </a:rPr>
              <a:t> our dataset</a:t>
            </a:r>
          </a:p>
        </p:txBody>
      </p:sp>
      <p:sp>
        <p:nvSpPr>
          <p:cNvPr id="8" name="TextBox 7">
            <a:extLst>
              <a:ext uri="{FF2B5EF4-FFF2-40B4-BE49-F238E27FC236}">
                <a16:creationId xmlns:a16="http://schemas.microsoft.com/office/drawing/2014/main" id="{67A3E430-06BA-7FD5-98AF-3F3616832D40}"/>
              </a:ext>
            </a:extLst>
          </p:cNvPr>
          <p:cNvSpPr txBox="1"/>
          <p:nvPr/>
        </p:nvSpPr>
        <p:spPr>
          <a:xfrm>
            <a:off x="6145346" y="2706734"/>
            <a:ext cx="1241782" cy="276999"/>
          </a:xfrm>
          <a:prstGeom prst="rect">
            <a:avLst/>
          </a:prstGeom>
          <a:noFill/>
        </p:spPr>
        <p:txBody>
          <a:bodyPr wrap="square" rtlCol="0">
            <a:spAutoFit/>
          </a:bodyPr>
          <a:lstStyle/>
          <a:p>
            <a:pPr algn="ctr"/>
            <a:r>
              <a:rPr lang="en-US" sz="1200" dirty="0">
                <a:solidFill>
                  <a:schemeClr val="bg2">
                    <a:lumMod val="50000"/>
                  </a:schemeClr>
                </a:solidFill>
                <a:latin typeface="Arial Rounded MT Bold" panose="020F0704030504030204" pitchFamily="34" charset="0"/>
              </a:rPr>
              <a:t>AI dataset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49499-86C5-C6B0-AC6F-FF55C7F70471}"/>
              </a:ext>
            </a:extLst>
          </p:cNvPr>
          <p:cNvSpPr>
            <a:spLocks noGrp="1"/>
          </p:cNvSpPr>
          <p:nvPr>
            <p:ph type="title"/>
          </p:nvPr>
        </p:nvSpPr>
        <p:spPr>
          <a:xfrm>
            <a:off x="2607120" y="242820"/>
            <a:ext cx="7704000" cy="634500"/>
          </a:xfrm>
        </p:spPr>
        <p:txBody>
          <a:bodyPr/>
          <a:lstStyle/>
          <a:p>
            <a:r>
              <a:rPr lang="en-US" dirty="0"/>
              <a:t>Audio Visualization</a:t>
            </a:r>
          </a:p>
        </p:txBody>
      </p:sp>
      <p:pic>
        <p:nvPicPr>
          <p:cNvPr id="11" name="Picture 10">
            <a:extLst>
              <a:ext uri="{FF2B5EF4-FFF2-40B4-BE49-F238E27FC236}">
                <a16:creationId xmlns:a16="http://schemas.microsoft.com/office/drawing/2014/main" id="{0FC995EE-D667-2642-9254-CF3656EEC2EA}"/>
              </a:ext>
            </a:extLst>
          </p:cNvPr>
          <p:cNvPicPr>
            <a:picLocks noChangeAspect="1"/>
          </p:cNvPicPr>
          <p:nvPr/>
        </p:nvPicPr>
        <p:blipFill>
          <a:blip r:embed="rId5"/>
          <a:stretch>
            <a:fillRect/>
          </a:stretch>
        </p:blipFill>
        <p:spPr>
          <a:xfrm>
            <a:off x="4142640" y="2781597"/>
            <a:ext cx="4806719" cy="2238463"/>
          </a:xfrm>
          <a:prstGeom prst="rect">
            <a:avLst/>
          </a:prstGeom>
        </p:spPr>
      </p:pic>
      <p:pic>
        <p:nvPicPr>
          <p:cNvPr id="13" name="Picture 12">
            <a:extLst>
              <a:ext uri="{FF2B5EF4-FFF2-40B4-BE49-F238E27FC236}">
                <a16:creationId xmlns:a16="http://schemas.microsoft.com/office/drawing/2014/main" id="{831AC7AE-EAFE-8CF2-55B5-BAE13BAB91EF}"/>
              </a:ext>
            </a:extLst>
          </p:cNvPr>
          <p:cNvPicPr>
            <a:picLocks noChangeAspect="1"/>
          </p:cNvPicPr>
          <p:nvPr/>
        </p:nvPicPr>
        <p:blipFill rotWithShape="1">
          <a:blip r:embed="rId6"/>
          <a:srcRect r="26350"/>
          <a:stretch/>
        </p:blipFill>
        <p:spPr>
          <a:xfrm>
            <a:off x="194641" y="1498687"/>
            <a:ext cx="3478199" cy="2643431"/>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D97CFE94-497F-52B6-9CBF-CF2FF5A55C95}"/>
              </a:ext>
            </a:extLst>
          </p:cNvPr>
          <p:cNvSpPr txBox="1"/>
          <p:nvPr/>
        </p:nvSpPr>
        <p:spPr>
          <a:xfrm>
            <a:off x="4081680" y="1317370"/>
            <a:ext cx="4605120" cy="1107996"/>
          </a:xfrm>
          <a:prstGeom prst="rect">
            <a:avLst/>
          </a:prstGeom>
          <a:noFill/>
        </p:spPr>
        <p:txBody>
          <a:bodyPr wrap="square" rtlCol="0">
            <a:spAutoFit/>
          </a:bodyPr>
          <a:lstStyle/>
          <a:p>
            <a:r>
              <a:rPr lang="en-US" sz="1100" dirty="0">
                <a:latin typeface="Segoe UI Black" panose="020B0A02040204020203" pitchFamily="34" charset="0"/>
                <a:ea typeface="Segoe UI Black" panose="020B0A02040204020203" pitchFamily="34" charset="0"/>
              </a:rPr>
              <a:t>This code is designed to visualize an audio file by displaying its waveform. It begins by specifying the file path of the audio and loading it using the </a:t>
            </a:r>
            <a:r>
              <a:rPr lang="en-US" sz="1100" dirty="0" err="1">
                <a:latin typeface="Segoe UI Black" panose="020B0A02040204020203" pitchFamily="34" charset="0"/>
                <a:ea typeface="Segoe UI Black" panose="020B0A02040204020203" pitchFamily="34" charset="0"/>
              </a:rPr>
              <a:t>librosa</a:t>
            </a:r>
            <a:r>
              <a:rPr lang="en-US" sz="1100" dirty="0">
                <a:latin typeface="Segoe UI Black" panose="020B0A02040204020203" pitchFamily="34" charset="0"/>
                <a:ea typeface="Segoe UI Black" panose="020B0A02040204020203" pitchFamily="34" charset="0"/>
              </a:rPr>
              <a:t> library to extract the audio data and sample rate.</a:t>
            </a:r>
          </a:p>
          <a:p>
            <a:endParaRPr lang="en-US" sz="1100" dirty="0">
              <a:latin typeface="Segoe UI Black" panose="020B0A02040204020203" pitchFamily="34" charset="0"/>
              <a:ea typeface="Segoe UI Black" panose="020B0A02040204020203" pitchFamily="34" charset="0"/>
            </a:endParaRPr>
          </a:p>
          <a:p>
            <a:r>
              <a:rPr lang="en-US" sz="1100" dirty="0" err="1">
                <a:latin typeface="Segoe UI Black" panose="020B0A02040204020203" pitchFamily="34" charset="0"/>
                <a:ea typeface="Segoe UI Black" panose="020B0A02040204020203" pitchFamily="34" charset="0"/>
              </a:rPr>
              <a:t>librosa</a:t>
            </a:r>
            <a:r>
              <a:rPr lang="en-US" sz="1100" dirty="0">
                <a:latin typeface="Segoe UI Black" panose="020B0A02040204020203" pitchFamily="34" charset="0"/>
                <a:ea typeface="Segoe UI Black" panose="020B0A02040204020203" pitchFamily="34" charset="0"/>
              </a:rPr>
              <a:t> : Python library used for audio analysis and processing</a:t>
            </a:r>
          </a:p>
        </p:txBody>
      </p:sp>
      <p:pic>
        <p:nvPicPr>
          <p:cNvPr id="16" name="101411">
            <a:hlinkClick r:id="" action="ppaction://media"/>
            <a:extLst>
              <a:ext uri="{FF2B5EF4-FFF2-40B4-BE49-F238E27FC236}">
                <a16:creationId xmlns:a16="http://schemas.microsoft.com/office/drawing/2014/main" id="{A5D92421-5AD4-DF9E-7F62-6953383F74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142640" y="4629920"/>
            <a:ext cx="406400" cy="406400"/>
          </a:xfrm>
          <a:prstGeom prst="rect">
            <a:avLst/>
          </a:prstGeom>
        </p:spPr>
      </p:pic>
      <p:grpSp>
        <p:nvGrpSpPr>
          <p:cNvPr id="47" name="Google Shape;9477;p74">
            <a:extLst>
              <a:ext uri="{FF2B5EF4-FFF2-40B4-BE49-F238E27FC236}">
                <a16:creationId xmlns:a16="http://schemas.microsoft.com/office/drawing/2014/main" id="{CF3AB37D-43D3-1FA4-87DD-71E7FB43056D}"/>
              </a:ext>
            </a:extLst>
          </p:cNvPr>
          <p:cNvGrpSpPr/>
          <p:nvPr/>
        </p:nvGrpSpPr>
        <p:grpSpPr>
          <a:xfrm>
            <a:off x="5840168" y="367235"/>
            <a:ext cx="361989" cy="385669"/>
            <a:chOff x="7151383" y="2057052"/>
            <a:chExt cx="361989" cy="385669"/>
          </a:xfrm>
        </p:grpSpPr>
        <p:sp>
          <p:nvSpPr>
            <p:cNvPr id="48" name="Google Shape;9478;p74">
              <a:extLst>
                <a:ext uri="{FF2B5EF4-FFF2-40B4-BE49-F238E27FC236}">
                  <a16:creationId xmlns:a16="http://schemas.microsoft.com/office/drawing/2014/main" id="{81F3F43F-952D-36E9-9A7E-746035718627}"/>
                </a:ext>
              </a:extLst>
            </p:cNvPr>
            <p:cNvSpPr/>
            <p:nvPr/>
          </p:nvSpPr>
          <p:spPr>
            <a:xfrm>
              <a:off x="7288834" y="2057052"/>
              <a:ext cx="87089" cy="385669"/>
            </a:xfrm>
            <a:custGeom>
              <a:avLst/>
              <a:gdLst/>
              <a:ahLst/>
              <a:cxnLst/>
              <a:rect l="l" t="t" r="r" b="b"/>
              <a:pathLst>
                <a:path w="2670" h="11824" extrusionOk="0">
                  <a:moveTo>
                    <a:pt x="1931" y="0"/>
                  </a:moveTo>
                  <a:lnTo>
                    <a:pt x="739" y="0"/>
                  </a:lnTo>
                  <a:cubicBezTo>
                    <a:pt x="331" y="0"/>
                    <a:pt x="0" y="331"/>
                    <a:pt x="0" y="739"/>
                  </a:cubicBezTo>
                  <a:lnTo>
                    <a:pt x="0" y="11823"/>
                  </a:lnTo>
                  <a:lnTo>
                    <a:pt x="2670" y="11823"/>
                  </a:lnTo>
                  <a:lnTo>
                    <a:pt x="2670" y="739"/>
                  </a:lnTo>
                  <a:cubicBezTo>
                    <a:pt x="2670" y="331"/>
                    <a:pt x="2339" y="0"/>
                    <a:pt x="19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479;p74">
              <a:extLst>
                <a:ext uri="{FF2B5EF4-FFF2-40B4-BE49-F238E27FC236}">
                  <a16:creationId xmlns:a16="http://schemas.microsoft.com/office/drawing/2014/main" id="{1299B7BE-E1A8-2B55-7F28-EA98E35890B2}"/>
                </a:ext>
              </a:extLst>
            </p:cNvPr>
            <p:cNvSpPr/>
            <p:nvPr/>
          </p:nvSpPr>
          <p:spPr>
            <a:xfrm>
              <a:off x="7288834" y="2344771"/>
              <a:ext cx="63898" cy="30758"/>
            </a:xfrm>
            <a:custGeom>
              <a:avLst/>
              <a:gdLst/>
              <a:ahLst/>
              <a:cxnLst/>
              <a:rect l="l" t="t" r="r" b="b"/>
              <a:pathLst>
                <a:path w="1959" h="943" extrusionOk="0">
                  <a:moveTo>
                    <a:pt x="0" y="1"/>
                  </a:moveTo>
                  <a:lnTo>
                    <a:pt x="0" y="943"/>
                  </a:lnTo>
                  <a:lnTo>
                    <a:pt x="1582" y="943"/>
                  </a:lnTo>
                  <a:cubicBezTo>
                    <a:pt x="1791" y="943"/>
                    <a:pt x="1959" y="775"/>
                    <a:pt x="1959" y="566"/>
                  </a:cubicBezTo>
                  <a:cubicBezTo>
                    <a:pt x="1959" y="374"/>
                    <a:pt x="1816" y="213"/>
                    <a:pt x="1626" y="193"/>
                  </a:cubicBezTo>
                  <a:lnTo>
                    <a:pt x="0" y="1"/>
                  </a:lnTo>
                  <a:close/>
                </a:path>
              </a:pathLst>
            </a:custGeom>
            <a:solidFill>
              <a:srgbClr val="000000">
                <a:alpha val="1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480;p74">
              <a:extLst>
                <a:ext uri="{FF2B5EF4-FFF2-40B4-BE49-F238E27FC236}">
                  <a16:creationId xmlns:a16="http://schemas.microsoft.com/office/drawing/2014/main" id="{DBB5CFDC-417A-3F62-C40E-A296F5F0C9B6}"/>
                </a:ext>
              </a:extLst>
            </p:cNvPr>
            <p:cNvSpPr/>
            <p:nvPr/>
          </p:nvSpPr>
          <p:spPr>
            <a:xfrm>
              <a:off x="7288834" y="2182369"/>
              <a:ext cx="56135" cy="30824"/>
            </a:xfrm>
            <a:custGeom>
              <a:avLst/>
              <a:gdLst/>
              <a:ahLst/>
              <a:cxnLst/>
              <a:rect l="l" t="t" r="r" b="b"/>
              <a:pathLst>
                <a:path w="1721" h="945" extrusionOk="0">
                  <a:moveTo>
                    <a:pt x="0" y="1"/>
                  </a:moveTo>
                  <a:lnTo>
                    <a:pt x="0" y="945"/>
                  </a:lnTo>
                  <a:lnTo>
                    <a:pt x="1342" y="945"/>
                  </a:lnTo>
                  <a:cubicBezTo>
                    <a:pt x="1552" y="945"/>
                    <a:pt x="1720" y="775"/>
                    <a:pt x="1720" y="566"/>
                  </a:cubicBezTo>
                  <a:cubicBezTo>
                    <a:pt x="1720" y="374"/>
                    <a:pt x="1582" y="215"/>
                    <a:pt x="1393" y="189"/>
                  </a:cubicBezTo>
                  <a:lnTo>
                    <a:pt x="0" y="1"/>
                  </a:lnTo>
                  <a:close/>
                </a:path>
              </a:pathLst>
            </a:custGeom>
            <a:solidFill>
              <a:srgbClr val="000000">
                <a:alpha val="1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481;p74">
              <a:extLst>
                <a:ext uri="{FF2B5EF4-FFF2-40B4-BE49-F238E27FC236}">
                  <a16:creationId xmlns:a16="http://schemas.microsoft.com/office/drawing/2014/main" id="{46AE6D08-D416-B104-6904-1931A1CB6B5E}"/>
                </a:ext>
              </a:extLst>
            </p:cNvPr>
            <p:cNvSpPr/>
            <p:nvPr/>
          </p:nvSpPr>
          <p:spPr>
            <a:xfrm>
              <a:off x="7151383" y="2073328"/>
              <a:ext cx="298059" cy="148605"/>
            </a:xfrm>
            <a:custGeom>
              <a:avLst/>
              <a:gdLst/>
              <a:ahLst/>
              <a:cxnLst/>
              <a:rect l="l" t="t" r="r" b="b"/>
              <a:pathLst>
                <a:path w="9138" h="4556" extrusionOk="0">
                  <a:moveTo>
                    <a:pt x="8519" y="974"/>
                  </a:moveTo>
                  <a:lnTo>
                    <a:pt x="3052" y="974"/>
                  </a:lnTo>
                  <a:lnTo>
                    <a:pt x="3052" y="673"/>
                  </a:lnTo>
                  <a:cubicBezTo>
                    <a:pt x="3052" y="238"/>
                    <a:pt x="2550" y="0"/>
                    <a:pt x="2212" y="275"/>
                  </a:cubicBezTo>
                  <a:lnTo>
                    <a:pt x="252" y="1879"/>
                  </a:lnTo>
                  <a:cubicBezTo>
                    <a:pt x="1" y="2086"/>
                    <a:pt x="1" y="2470"/>
                    <a:pt x="252" y="2677"/>
                  </a:cubicBezTo>
                  <a:lnTo>
                    <a:pt x="2212" y="4280"/>
                  </a:lnTo>
                  <a:cubicBezTo>
                    <a:pt x="2548" y="4556"/>
                    <a:pt x="3052" y="4317"/>
                    <a:pt x="3052" y="3883"/>
                  </a:cubicBezTo>
                  <a:lnTo>
                    <a:pt x="3052" y="3577"/>
                  </a:lnTo>
                  <a:lnTo>
                    <a:pt x="8519" y="3577"/>
                  </a:lnTo>
                  <a:cubicBezTo>
                    <a:pt x="8861" y="3577"/>
                    <a:pt x="9136" y="3300"/>
                    <a:pt x="9136" y="2960"/>
                  </a:cubicBezTo>
                  <a:lnTo>
                    <a:pt x="9136" y="1593"/>
                  </a:lnTo>
                  <a:cubicBezTo>
                    <a:pt x="9138" y="1251"/>
                    <a:pt x="8861" y="974"/>
                    <a:pt x="8519" y="9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482;p74">
              <a:extLst>
                <a:ext uri="{FF2B5EF4-FFF2-40B4-BE49-F238E27FC236}">
                  <a16:creationId xmlns:a16="http://schemas.microsoft.com/office/drawing/2014/main" id="{D8CC38BE-46E3-F9B0-5AF8-8000C3417AFA}"/>
                </a:ext>
              </a:extLst>
            </p:cNvPr>
            <p:cNvSpPr/>
            <p:nvPr/>
          </p:nvSpPr>
          <p:spPr>
            <a:xfrm>
              <a:off x="7402408" y="2120559"/>
              <a:ext cx="31606" cy="15526"/>
            </a:xfrm>
            <a:custGeom>
              <a:avLst/>
              <a:gdLst/>
              <a:ahLst/>
              <a:cxnLst/>
              <a:rect l="l" t="t" r="r" b="b"/>
              <a:pathLst>
                <a:path w="969" h="476" extrusionOk="0">
                  <a:moveTo>
                    <a:pt x="239" y="0"/>
                  </a:moveTo>
                  <a:cubicBezTo>
                    <a:pt x="108" y="0"/>
                    <a:pt x="1" y="106"/>
                    <a:pt x="1" y="237"/>
                  </a:cubicBezTo>
                  <a:cubicBezTo>
                    <a:pt x="1" y="370"/>
                    <a:pt x="108" y="475"/>
                    <a:pt x="239" y="475"/>
                  </a:cubicBezTo>
                  <a:lnTo>
                    <a:pt x="730" y="475"/>
                  </a:lnTo>
                  <a:cubicBezTo>
                    <a:pt x="862" y="475"/>
                    <a:pt x="969" y="370"/>
                    <a:pt x="969" y="237"/>
                  </a:cubicBezTo>
                  <a:cubicBezTo>
                    <a:pt x="969" y="106"/>
                    <a:pt x="862" y="0"/>
                    <a:pt x="73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483;p74">
              <a:extLst>
                <a:ext uri="{FF2B5EF4-FFF2-40B4-BE49-F238E27FC236}">
                  <a16:creationId xmlns:a16="http://schemas.microsoft.com/office/drawing/2014/main" id="{AA93C2D9-7960-5205-F240-3EE6F8192491}"/>
                </a:ext>
              </a:extLst>
            </p:cNvPr>
            <p:cNvSpPr/>
            <p:nvPr/>
          </p:nvSpPr>
          <p:spPr>
            <a:xfrm>
              <a:off x="7369203" y="2120559"/>
              <a:ext cx="23061" cy="15526"/>
            </a:xfrm>
            <a:custGeom>
              <a:avLst/>
              <a:gdLst/>
              <a:ahLst/>
              <a:cxnLst/>
              <a:rect l="l" t="t" r="r" b="b"/>
              <a:pathLst>
                <a:path w="707" h="476" extrusionOk="0">
                  <a:moveTo>
                    <a:pt x="239" y="0"/>
                  </a:moveTo>
                  <a:cubicBezTo>
                    <a:pt x="106" y="0"/>
                    <a:pt x="1" y="106"/>
                    <a:pt x="1" y="237"/>
                  </a:cubicBezTo>
                  <a:cubicBezTo>
                    <a:pt x="1" y="370"/>
                    <a:pt x="106" y="475"/>
                    <a:pt x="239" y="475"/>
                  </a:cubicBezTo>
                  <a:lnTo>
                    <a:pt x="470" y="475"/>
                  </a:lnTo>
                  <a:cubicBezTo>
                    <a:pt x="601" y="475"/>
                    <a:pt x="707" y="370"/>
                    <a:pt x="707" y="237"/>
                  </a:cubicBezTo>
                  <a:cubicBezTo>
                    <a:pt x="707" y="106"/>
                    <a:pt x="601" y="0"/>
                    <a:pt x="47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484;p74">
              <a:extLst>
                <a:ext uri="{FF2B5EF4-FFF2-40B4-BE49-F238E27FC236}">
                  <a16:creationId xmlns:a16="http://schemas.microsoft.com/office/drawing/2014/main" id="{54469584-F240-B67E-8156-346604B30BE4}"/>
                </a:ext>
              </a:extLst>
            </p:cNvPr>
            <p:cNvSpPr/>
            <p:nvPr/>
          </p:nvSpPr>
          <p:spPr>
            <a:xfrm>
              <a:off x="7215314" y="2235633"/>
              <a:ext cx="298059" cy="148638"/>
            </a:xfrm>
            <a:custGeom>
              <a:avLst/>
              <a:gdLst/>
              <a:ahLst/>
              <a:cxnLst/>
              <a:rect l="l" t="t" r="r" b="b"/>
              <a:pathLst>
                <a:path w="9138" h="4557" extrusionOk="0">
                  <a:moveTo>
                    <a:pt x="620" y="974"/>
                  </a:moveTo>
                  <a:lnTo>
                    <a:pt x="6086" y="974"/>
                  </a:lnTo>
                  <a:lnTo>
                    <a:pt x="6086" y="672"/>
                  </a:lnTo>
                  <a:cubicBezTo>
                    <a:pt x="6086" y="237"/>
                    <a:pt x="6588" y="1"/>
                    <a:pt x="6926" y="274"/>
                  </a:cubicBezTo>
                  <a:lnTo>
                    <a:pt x="8886" y="1880"/>
                  </a:lnTo>
                  <a:cubicBezTo>
                    <a:pt x="9138" y="2085"/>
                    <a:pt x="9138" y="2471"/>
                    <a:pt x="8886" y="2676"/>
                  </a:cubicBezTo>
                  <a:lnTo>
                    <a:pt x="6926" y="4281"/>
                  </a:lnTo>
                  <a:cubicBezTo>
                    <a:pt x="6592" y="4557"/>
                    <a:pt x="6086" y="4318"/>
                    <a:pt x="6086" y="3884"/>
                  </a:cubicBezTo>
                  <a:lnTo>
                    <a:pt x="6086" y="3581"/>
                  </a:lnTo>
                  <a:lnTo>
                    <a:pt x="620" y="3581"/>
                  </a:lnTo>
                  <a:cubicBezTo>
                    <a:pt x="278" y="3581"/>
                    <a:pt x="3" y="3304"/>
                    <a:pt x="3" y="2966"/>
                  </a:cubicBezTo>
                  <a:lnTo>
                    <a:pt x="3" y="1599"/>
                  </a:lnTo>
                  <a:cubicBezTo>
                    <a:pt x="1" y="1252"/>
                    <a:pt x="278" y="974"/>
                    <a:pt x="620" y="97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85;p74">
              <a:extLst>
                <a:ext uri="{FF2B5EF4-FFF2-40B4-BE49-F238E27FC236}">
                  <a16:creationId xmlns:a16="http://schemas.microsoft.com/office/drawing/2014/main" id="{95D25099-9E00-399D-975D-6B7639247FED}"/>
                </a:ext>
              </a:extLst>
            </p:cNvPr>
            <p:cNvSpPr/>
            <p:nvPr/>
          </p:nvSpPr>
          <p:spPr>
            <a:xfrm>
              <a:off x="7457662" y="2287397"/>
              <a:ext cx="31248" cy="26877"/>
            </a:xfrm>
            <a:custGeom>
              <a:avLst/>
              <a:gdLst/>
              <a:ahLst/>
              <a:cxnLst/>
              <a:rect l="l" t="t" r="r" b="b"/>
              <a:pathLst>
                <a:path w="958" h="824" extrusionOk="0">
                  <a:moveTo>
                    <a:pt x="270" y="0"/>
                  </a:moveTo>
                  <a:cubicBezTo>
                    <a:pt x="201" y="0"/>
                    <a:pt x="131" y="31"/>
                    <a:pt x="86" y="89"/>
                  </a:cubicBezTo>
                  <a:cubicBezTo>
                    <a:pt x="1" y="191"/>
                    <a:pt x="21" y="341"/>
                    <a:pt x="123" y="422"/>
                  </a:cubicBezTo>
                  <a:cubicBezTo>
                    <a:pt x="261" y="533"/>
                    <a:pt x="402" y="653"/>
                    <a:pt x="542" y="769"/>
                  </a:cubicBezTo>
                  <a:cubicBezTo>
                    <a:pt x="586" y="806"/>
                    <a:pt x="639" y="824"/>
                    <a:pt x="692" y="824"/>
                  </a:cubicBezTo>
                  <a:cubicBezTo>
                    <a:pt x="761" y="824"/>
                    <a:pt x="829" y="794"/>
                    <a:pt x="875" y="736"/>
                  </a:cubicBezTo>
                  <a:cubicBezTo>
                    <a:pt x="958" y="636"/>
                    <a:pt x="943" y="487"/>
                    <a:pt x="841" y="404"/>
                  </a:cubicBezTo>
                  <a:cubicBezTo>
                    <a:pt x="706" y="291"/>
                    <a:pt x="562" y="169"/>
                    <a:pt x="416" y="53"/>
                  </a:cubicBezTo>
                  <a:cubicBezTo>
                    <a:pt x="374" y="17"/>
                    <a:pt x="322" y="0"/>
                    <a:pt x="27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486;p74">
              <a:extLst>
                <a:ext uri="{FF2B5EF4-FFF2-40B4-BE49-F238E27FC236}">
                  <a16:creationId xmlns:a16="http://schemas.microsoft.com/office/drawing/2014/main" id="{AF9D9CCF-9837-BC36-BC84-4E53E41CEFB2}"/>
                </a:ext>
              </a:extLst>
            </p:cNvPr>
            <p:cNvSpPr/>
            <p:nvPr/>
          </p:nvSpPr>
          <p:spPr>
            <a:xfrm>
              <a:off x="7430785" y="2265315"/>
              <a:ext cx="23550" cy="20614"/>
            </a:xfrm>
            <a:custGeom>
              <a:avLst/>
              <a:gdLst/>
              <a:ahLst/>
              <a:cxnLst/>
              <a:rect l="l" t="t" r="r" b="b"/>
              <a:pathLst>
                <a:path w="722" h="632" extrusionOk="0">
                  <a:moveTo>
                    <a:pt x="266" y="1"/>
                  </a:moveTo>
                  <a:cubicBezTo>
                    <a:pt x="198" y="1"/>
                    <a:pt x="131" y="30"/>
                    <a:pt x="84" y="87"/>
                  </a:cubicBezTo>
                  <a:cubicBezTo>
                    <a:pt x="1" y="186"/>
                    <a:pt x="16" y="338"/>
                    <a:pt x="117" y="419"/>
                  </a:cubicBezTo>
                  <a:lnTo>
                    <a:pt x="306" y="578"/>
                  </a:lnTo>
                  <a:cubicBezTo>
                    <a:pt x="350" y="614"/>
                    <a:pt x="403" y="632"/>
                    <a:pt x="455" y="632"/>
                  </a:cubicBezTo>
                  <a:cubicBezTo>
                    <a:pt x="524" y="632"/>
                    <a:pt x="591" y="602"/>
                    <a:pt x="638" y="545"/>
                  </a:cubicBezTo>
                  <a:cubicBezTo>
                    <a:pt x="721" y="445"/>
                    <a:pt x="708" y="295"/>
                    <a:pt x="607" y="212"/>
                  </a:cubicBezTo>
                  <a:lnTo>
                    <a:pt x="416" y="55"/>
                  </a:lnTo>
                  <a:cubicBezTo>
                    <a:pt x="373" y="19"/>
                    <a:pt x="319" y="1"/>
                    <a:pt x="266"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2393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043427-8581-2EA5-1671-4781F6884906}"/>
              </a:ext>
            </a:extLst>
          </p:cNvPr>
          <p:cNvSpPr>
            <a:spLocks noGrp="1"/>
          </p:cNvSpPr>
          <p:nvPr>
            <p:ph type="title"/>
          </p:nvPr>
        </p:nvSpPr>
        <p:spPr>
          <a:xfrm>
            <a:off x="719956" y="402840"/>
            <a:ext cx="7704000" cy="634500"/>
          </a:xfrm>
        </p:spPr>
        <p:txBody>
          <a:bodyPr/>
          <a:lstStyle/>
          <a:p>
            <a:r>
              <a:rPr lang="en-US" sz="3200" dirty="0"/>
              <a:t>Managing Data Splits for Model Evaluation</a:t>
            </a:r>
          </a:p>
        </p:txBody>
      </p:sp>
      <p:pic>
        <p:nvPicPr>
          <p:cNvPr id="5" name="Picture 4">
            <a:extLst>
              <a:ext uri="{FF2B5EF4-FFF2-40B4-BE49-F238E27FC236}">
                <a16:creationId xmlns:a16="http://schemas.microsoft.com/office/drawing/2014/main" id="{7F4C60AA-344B-45CB-6064-A6F9E09AC89F}"/>
              </a:ext>
            </a:extLst>
          </p:cNvPr>
          <p:cNvPicPr>
            <a:picLocks noChangeAspect="1"/>
          </p:cNvPicPr>
          <p:nvPr/>
        </p:nvPicPr>
        <p:blipFill>
          <a:blip r:embed="rId2"/>
          <a:stretch>
            <a:fillRect/>
          </a:stretch>
        </p:blipFill>
        <p:spPr>
          <a:xfrm>
            <a:off x="394176" y="1441057"/>
            <a:ext cx="4663688" cy="307086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E80F978-CD55-D8FF-DE5E-634B27ED6945}"/>
              </a:ext>
            </a:extLst>
          </p:cNvPr>
          <p:cNvSpPr txBox="1"/>
          <p:nvPr/>
        </p:nvSpPr>
        <p:spPr>
          <a:xfrm>
            <a:off x="5242560" y="1954209"/>
            <a:ext cx="3779520" cy="1569660"/>
          </a:xfrm>
          <a:prstGeom prst="rect">
            <a:avLst/>
          </a:prstGeom>
          <a:noFill/>
        </p:spPr>
        <p:txBody>
          <a:bodyPr wrap="square" rtlCol="0">
            <a:spAutoFit/>
          </a:bodyPr>
          <a:lstStyle/>
          <a:p>
            <a:r>
              <a:rPr lang="en-US" sz="1200" dirty="0">
                <a:latin typeface="Segoe UI Black" panose="020B0A02040204020203" pitchFamily="34" charset="0"/>
                <a:ea typeface="Segoe UI Black" panose="020B0A02040204020203" pitchFamily="34" charset="0"/>
              </a:rPr>
              <a:t>divides the dataset into training and testing sets using a train-test split (80-20 ratio). It then applies a Stratified K-Fold cross-validation (5 folds) for robust model evaluation. The iteration loop prints the shapes of training and testing sets for each fold, providing insights into the data distribution across different splits.</a:t>
            </a:r>
          </a:p>
        </p:txBody>
      </p:sp>
      <p:grpSp>
        <p:nvGrpSpPr>
          <p:cNvPr id="7" name="Google Shape;8993;p74">
            <a:extLst>
              <a:ext uri="{FF2B5EF4-FFF2-40B4-BE49-F238E27FC236}">
                <a16:creationId xmlns:a16="http://schemas.microsoft.com/office/drawing/2014/main" id="{560AFB9A-20E4-BDFC-3268-3749CB982CD8}"/>
              </a:ext>
            </a:extLst>
          </p:cNvPr>
          <p:cNvGrpSpPr/>
          <p:nvPr/>
        </p:nvGrpSpPr>
        <p:grpSpPr>
          <a:xfrm>
            <a:off x="8074101" y="535881"/>
            <a:ext cx="349855" cy="385669"/>
            <a:chOff x="2421520" y="4217962"/>
            <a:chExt cx="349855" cy="385669"/>
          </a:xfrm>
        </p:grpSpPr>
        <p:sp>
          <p:nvSpPr>
            <p:cNvPr id="8" name="Google Shape;8994;p74">
              <a:extLst>
                <a:ext uri="{FF2B5EF4-FFF2-40B4-BE49-F238E27FC236}">
                  <a16:creationId xmlns:a16="http://schemas.microsoft.com/office/drawing/2014/main" id="{CC7B4C25-CB66-B2A9-6276-DAACD69517B4}"/>
                </a:ext>
              </a:extLst>
            </p:cNvPr>
            <p:cNvSpPr/>
            <p:nvPr/>
          </p:nvSpPr>
          <p:spPr>
            <a:xfrm>
              <a:off x="2491713" y="4510802"/>
              <a:ext cx="203403" cy="92829"/>
            </a:xfrm>
            <a:custGeom>
              <a:avLst/>
              <a:gdLst/>
              <a:ahLst/>
              <a:cxnLst/>
              <a:rect l="l" t="t" r="r" b="b"/>
              <a:pathLst>
                <a:path w="6236" h="2846" extrusionOk="0">
                  <a:moveTo>
                    <a:pt x="5165" y="1"/>
                  </a:moveTo>
                  <a:lnTo>
                    <a:pt x="1256" y="1"/>
                  </a:lnTo>
                  <a:cubicBezTo>
                    <a:pt x="1256" y="1"/>
                    <a:pt x="501" y="475"/>
                    <a:pt x="161" y="1645"/>
                  </a:cubicBezTo>
                  <a:cubicBezTo>
                    <a:pt x="61" y="1985"/>
                    <a:pt x="0" y="2384"/>
                    <a:pt x="0" y="2846"/>
                  </a:cubicBezTo>
                  <a:lnTo>
                    <a:pt x="1417" y="2846"/>
                  </a:lnTo>
                  <a:lnTo>
                    <a:pt x="3292" y="2846"/>
                  </a:lnTo>
                  <a:lnTo>
                    <a:pt x="3880" y="2578"/>
                  </a:lnTo>
                  <a:lnTo>
                    <a:pt x="5570" y="2846"/>
                  </a:lnTo>
                  <a:lnTo>
                    <a:pt x="6235" y="1549"/>
                  </a:lnTo>
                  <a:cubicBezTo>
                    <a:pt x="5879" y="448"/>
                    <a:pt x="5165" y="1"/>
                    <a:pt x="51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95;p74">
              <a:extLst>
                <a:ext uri="{FF2B5EF4-FFF2-40B4-BE49-F238E27FC236}">
                  <a16:creationId xmlns:a16="http://schemas.microsoft.com/office/drawing/2014/main" id="{566B5B6C-502F-AA0C-5018-9CF2A5FB5C32}"/>
                </a:ext>
              </a:extLst>
            </p:cNvPr>
            <p:cNvSpPr/>
            <p:nvPr/>
          </p:nvSpPr>
          <p:spPr>
            <a:xfrm>
              <a:off x="2428141" y="4217962"/>
              <a:ext cx="336613" cy="169154"/>
            </a:xfrm>
            <a:custGeom>
              <a:avLst/>
              <a:gdLst/>
              <a:ahLst/>
              <a:cxnLst/>
              <a:rect l="l" t="t" r="r" b="b"/>
              <a:pathLst>
                <a:path w="10320" h="5186" extrusionOk="0">
                  <a:moveTo>
                    <a:pt x="0" y="5186"/>
                  </a:moveTo>
                  <a:lnTo>
                    <a:pt x="0" y="5140"/>
                  </a:lnTo>
                  <a:cubicBezTo>
                    <a:pt x="13" y="2310"/>
                    <a:pt x="2324" y="6"/>
                    <a:pt x="5151" y="0"/>
                  </a:cubicBezTo>
                  <a:lnTo>
                    <a:pt x="5158" y="0"/>
                  </a:lnTo>
                  <a:cubicBezTo>
                    <a:pt x="6536" y="0"/>
                    <a:pt x="7833" y="536"/>
                    <a:pt x="8807" y="1513"/>
                  </a:cubicBezTo>
                  <a:cubicBezTo>
                    <a:pt x="9782" y="2489"/>
                    <a:pt x="10320" y="3784"/>
                    <a:pt x="10320" y="5162"/>
                  </a:cubicBezTo>
                  <a:close/>
                </a:path>
              </a:pathLst>
            </a:custGeom>
            <a:solidFill>
              <a:srgbClr val="DE7E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96;p74">
              <a:extLst>
                <a:ext uri="{FF2B5EF4-FFF2-40B4-BE49-F238E27FC236}">
                  <a16:creationId xmlns:a16="http://schemas.microsoft.com/office/drawing/2014/main" id="{CDB11E03-598E-F5A1-0210-B189C1620B49}"/>
                </a:ext>
              </a:extLst>
            </p:cNvPr>
            <p:cNvSpPr/>
            <p:nvPr/>
          </p:nvSpPr>
          <p:spPr>
            <a:xfrm>
              <a:off x="2421520" y="4359032"/>
              <a:ext cx="70160" cy="70225"/>
            </a:xfrm>
            <a:custGeom>
              <a:avLst/>
              <a:gdLst/>
              <a:ahLst/>
              <a:cxnLst/>
              <a:rect l="l" t="t" r="r" b="b"/>
              <a:pathLst>
                <a:path w="2151" h="2153" extrusionOk="0">
                  <a:moveTo>
                    <a:pt x="2150" y="1077"/>
                  </a:moveTo>
                  <a:cubicBezTo>
                    <a:pt x="2150" y="1672"/>
                    <a:pt x="1670" y="2152"/>
                    <a:pt x="1075" y="2152"/>
                  </a:cubicBezTo>
                  <a:cubicBezTo>
                    <a:pt x="480" y="2152"/>
                    <a:pt x="0" y="1672"/>
                    <a:pt x="0" y="1077"/>
                  </a:cubicBezTo>
                  <a:cubicBezTo>
                    <a:pt x="0" y="482"/>
                    <a:pt x="480" y="0"/>
                    <a:pt x="1075" y="0"/>
                  </a:cubicBezTo>
                  <a:cubicBezTo>
                    <a:pt x="1670" y="0"/>
                    <a:pt x="2150" y="482"/>
                    <a:pt x="2150" y="1077"/>
                  </a:cubicBezTo>
                  <a:close/>
                </a:path>
              </a:pathLst>
            </a:custGeom>
            <a:solidFill>
              <a:srgbClr val="FEC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97;p74">
              <a:extLst>
                <a:ext uri="{FF2B5EF4-FFF2-40B4-BE49-F238E27FC236}">
                  <a16:creationId xmlns:a16="http://schemas.microsoft.com/office/drawing/2014/main" id="{E642FAB9-862A-A220-36B4-82A72C3E646C}"/>
                </a:ext>
              </a:extLst>
            </p:cNvPr>
            <p:cNvSpPr/>
            <p:nvPr/>
          </p:nvSpPr>
          <p:spPr>
            <a:xfrm>
              <a:off x="2701150" y="4359032"/>
              <a:ext cx="70225" cy="70225"/>
            </a:xfrm>
            <a:custGeom>
              <a:avLst/>
              <a:gdLst/>
              <a:ahLst/>
              <a:cxnLst/>
              <a:rect l="l" t="t" r="r" b="b"/>
              <a:pathLst>
                <a:path w="2153" h="2153" extrusionOk="0">
                  <a:moveTo>
                    <a:pt x="2153" y="1077"/>
                  </a:moveTo>
                  <a:cubicBezTo>
                    <a:pt x="2153" y="1672"/>
                    <a:pt x="1671" y="2152"/>
                    <a:pt x="1076" y="2152"/>
                  </a:cubicBezTo>
                  <a:cubicBezTo>
                    <a:pt x="483" y="2152"/>
                    <a:pt x="1" y="1672"/>
                    <a:pt x="1" y="1077"/>
                  </a:cubicBezTo>
                  <a:cubicBezTo>
                    <a:pt x="1" y="482"/>
                    <a:pt x="483" y="0"/>
                    <a:pt x="1076" y="0"/>
                  </a:cubicBezTo>
                  <a:cubicBezTo>
                    <a:pt x="1671" y="0"/>
                    <a:pt x="2153" y="482"/>
                    <a:pt x="2153" y="1077"/>
                  </a:cubicBezTo>
                  <a:close/>
                </a:path>
              </a:pathLst>
            </a:custGeom>
            <a:solidFill>
              <a:srgbClr val="FEC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98;p74">
              <a:extLst>
                <a:ext uri="{FF2B5EF4-FFF2-40B4-BE49-F238E27FC236}">
                  <a16:creationId xmlns:a16="http://schemas.microsoft.com/office/drawing/2014/main" id="{AB1D9E99-DEB6-9E2B-1E07-BF922658C11B}"/>
                </a:ext>
              </a:extLst>
            </p:cNvPr>
            <p:cNvSpPr/>
            <p:nvPr/>
          </p:nvSpPr>
          <p:spPr>
            <a:xfrm>
              <a:off x="2456584" y="4385583"/>
              <a:ext cx="33" cy="1370"/>
            </a:xfrm>
            <a:custGeom>
              <a:avLst/>
              <a:gdLst/>
              <a:ahLst/>
              <a:cxnLst/>
              <a:rect l="l" t="t" r="r" b="b"/>
              <a:pathLst>
                <a:path w="1" h="42" extrusionOk="0">
                  <a:moveTo>
                    <a:pt x="0" y="41"/>
                  </a:moveTo>
                  <a:lnTo>
                    <a:pt x="0" y="21"/>
                  </a:lnTo>
                  <a:lnTo>
                    <a:pt x="0" y="1"/>
                  </a:lnTo>
                  <a:close/>
                </a:path>
              </a:pathLst>
            </a:custGeom>
            <a:solidFill>
              <a:srgbClr val="FEC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99;p74">
              <a:extLst>
                <a:ext uri="{FF2B5EF4-FFF2-40B4-BE49-F238E27FC236}">
                  <a16:creationId xmlns:a16="http://schemas.microsoft.com/office/drawing/2014/main" id="{DE6A9C3B-3F77-F720-73AC-72792FB93B52}"/>
                </a:ext>
              </a:extLst>
            </p:cNvPr>
            <p:cNvSpPr/>
            <p:nvPr/>
          </p:nvSpPr>
          <p:spPr>
            <a:xfrm>
              <a:off x="2456518" y="4304235"/>
              <a:ext cx="279728" cy="222158"/>
            </a:xfrm>
            <a:custGeom>
              <a:avLst/>
              <a:gdLst/>
              <a:ahLst/>
              <a:cxnLst/>
              <a:rect l="l" t="t" r="r" b="b"/>
              <a:pathLst>
                <a:path w="8576" h="6811" extrusionOk="0">
                  <a:moveTo>
                    <a:pt x="8123" y="596"/>
                  </a:moveTo>
                  <a:cubicBezTo>
                    <a:pt x="7920" y="191"/>
                    <a:pt x="7445" y="1"/>
                    <a:pt x="7015" y="145"/>
                  </a:cubicBezTo>
                  <a:cubicBezTo>
                    <a:pt x="6239" y="409"/>
                    <a:pt x="5297" y="564"/>
                    <a:pt x="4281" y="564"/>
                  </a:cubicBezTo>
                  <a:cubicBezTo>
                    <a:pt x="3270" y="564"/>
                    <a:pt x="2334" y="411"/>
                    <a:pt x="1561" y="150"/>
                  </a:cubicBezTo>
                  <a:cubicBezTo>
                    <a:pt x="1131" y="5"/>
                    <a:pt x="658" y="197"/>
                    <a:pt x="455" y="601"/>
                  </a:cubicBezTo>
                  <a:cubicBezTo>
                    <a:pt x="163" y="1178"/>
                    <a:pt x="0" y="1830"/>
                    <a:pt x="0" y="2517"/>
                  </a:cubicBezTo>
                  <a:cubicBezTo>
                    <a:pt x="0" y="4872"/>
                    <a:pt x="1923" y="6801"/>
                    <a:pt x="4281" y="6805"/>
                  </a:cubicBezTo>
                  <a:cubicBezTo>
                    <a:pt x="6653" y="6810"/>
                    <a:pt x="8576" y="4889"/>
                    <a:pt x="8576" y="2517"/>
                  </a:cubicBezTo>
                  <a:cubicBezTo>
                    <a:pt x="8576" y="1826"/>
                    <a:pt x="8415" y="1174"/>
                    <a:pt x="8123" y="596"/>
                  </a:cubicBezTo>
                  <a:close/>
                </a:path>
              </a:pathLst>
            </a:custGeom>
            <a:solidFill>
              <a:srgbClr val="FEC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000;p74">
              <a:extLst>
                <a:ext uri="{FF2B5EF4-FFF2-40B4-BE49-F238E27FC236}">
                  <a16:creationId xmlns:a16="http://schemas.microsoft.com/office/drawing/2014/main" id="{F1FB55D6-C567-A674-7AB7-98DAF31E0772}"/>
                </a:ext>
              </a:extLst>
            </p:cNvPr>
            <p:cNvSpPr/>
            <p:nvPr/>
          </p:nvSpPr>
          <p:spPr>
            <a:xfrm>
              <a:off x="2485450" y="4409981"/>
              <a:ext cx="32259" cy="25964"/>
            </a:xfrm>
            <a:custGeom>
              <a:avLst/>
              <a:gdLst/>
              <a:ahLst/>
              <a:cxnLst/>
              <a:rect l="l" t="t" r="r" b="b"/>
              <a:pathLst>
                <a:path w="989" h="796" extrusionOk="0">
                  <a:moveTo>
                    <a:pt x="493" y="1"/>
                  </a:moveTo>
                  <a:cubicBezTo>
                    <a:pt x="222" y="1"/>
                    <a:pt x="0" y="178"/>
                    <a:pt x="0" y="398"/>
                  </a:cubicBezTo>
                  <a:cubicBezTo>
                    <a:pt x="0" y="616"/>
                    <a:pt x="222" y="795"/>
                    <a:pt x="493" y="795"/>
                  </a:cubicBezTo>
                  <a:cubicBezTo>
                    <a:pt x="767" y="795"/>
                    <a:pt x="988" y="616"/>
                    <a:pt x="988" y="398"/>
                  </a:cubicBezTo>
                  <a:cubicBezTo>
                    <a:pt x="988" y="178"/>
                    <a:pt x="767" y="1"/>
                    <a:pt x="4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01;p74">
              <a:extLst>
                <a:ext uri="{FF2B5EF4-FFF2-40B4-BE49-F238E27FC236}">
                  <a16:creationId xmlns:a16="http://schemas.microsoft.com/office/drawing/2014/main" id="{8B84D2CB-9E88-7E2D-6B86-96CAED65F398}"/>
                </a:ext>
              </a:extLst>
            </p:cNvPr>
            <p:cNvSpPr/>
            <p:nvPr/>
          </p:nvSpPr>
          <p:spPr>
            <a:xfrm>
              <a:off x="2675186" y="4409981"/>
              <a:ext cx="32259" cy="25964"/>
            </a:xfrm>
            <a:custGeom>
              <a:avLst/>
              <a:gdLst/>
              <a:ahLst/>
              <a:cxnLst/>
              <a:rect l="l" t="t" r="r" b="b"/>
              <a:pathLst>
                <a:path w="989" h="796" extrusionOk="0">
                  <a:moveTo>
                    <a:pt x="494" y="1"/>
                  </a:moveTo>
                  <a:cubicBezTo>
                    <a:pt x="220" y="1"/>
                    <a:pt x="0" y="178"/>
                    <a:pt x="0" y="398"/>
                  </a:cubicBezTo>
                  <a:cubicBezTo>
                    <a:pt x="0" y="616"/>
                    <a:pt x="220" y="795"/>
                    <a:pt x="494" y="795"/>
                  </a:cubicBezTo>
                  <a:cubicBezTo>
                    <a:pt x="767" y="795"/>
                    <a:pt x="989" y="616"/>
                    <a:pt x="989" y="398"/>
                  </a:cubicBezTo>
                  <a:cubicBezTo>
                    <a:pt x="989" y="178"/>
                    <a:pt x="767" y="1"/>
                    <a:pt x="4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002;p74">
              <a:extLst>
                <a:ext uri="{FF2B5EF4-FFF2-40B4-BE49-F238E27FC236}">
                  <a16:creationId xmlns:a16="http://schemas.microsoft.com/office/drawing/2014/main" id="{7BC04454-55F7-ADFA-BDF1-60E6569FC28B}"/>
                </a:ext>
              </a:extLst>
            </p:cNvPr>
            <p:cNvSpPr/>
            <p:nvPr/>
          </p:nvSpPr>
          <p:spPr>
            <a:xfrm>
              <a:off x="2497258" y="4359065"/>
              <a:ext cx="63898" cy="63930"/>
            </a:xfrm>
            <a:custGeom>
              <a:avLst/>
              <a:gdLst/>
              <a:ahLst/>
              <a:cxnLst/>
              <a:rect l="l" t="t" r="r" b="b"/>
              <a:pathLst>
                <a:path w="1959" h="1960" extrusionOk="0">
                  <a:moveTo>
                    <a:pt x="979" y="1"/>
                  </a:moveTo>
                  <a:cubicBezTo>
                    <a:pt x="438" y="1"/>
                    <a:pt x="0" y="439"/>
                    <a:pt x="0" y="980"/>
                  </a:cubicBezTo>
                  <a:cubicBezTo>
                    <a:pt x="0" y="1519"/>
                    <a:pt x="438" y="1959"/>
                    <a:pt x="979" y="1959"/>
                  </a:cubicBezTo>
                  <a:cubicBezTo>
                    <a:pt x="1521" y="1959"/>
                    <a:pt x="1958" y="1519"/>
                    <a:pt x="1958" y="980"/>
                  </a:cubicBezTo>
                  <a:cubicBezTo>
                    <a:pt x="1958" y="439"/>
                    <a:pt x="1521" y="1"/>
                    <a:pt x="9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003;p74">
              <a:extLst>
                <a:ext uri="{FF2B5EF4-FFF2-40B4-BE49-F238E27FC236}">
                  <a16:creationId xmlns:a16="http://schemas.microsoft.com/office/drawing/2014/main" id="{8B353DCD-7487-F6EA-BD6A-0CD761E1D321}"/>
                </a:ext>
              </a:extLst>
            </p:cNvPr>
            <p:cNvSpPr/>
            <p:nvPr/>
          </p:nvSpPr>
          <p:spPr>
            <a:xfrm>
              <a:off x="2631674" y="4359065"/>
              <a:ext cx="63898" cy="63930"/>
            </a:xfrm>
            <a:custGeom>
              <a:avLst/>
              <a:gdLst/>
              <a:ahLst/>
              <a:cxnLst/>
              <a:rect l="l" t="t" r="r" b="b"/>
              <a:pathLst>
                <a:path w="1959" h="1960" extrusionOk="0">
                  <a:moveTo>
                    <a:pt x="980" y="1"/>
                  </a:moveTo>
                  <a:cubicBezTo>
                    <a:pt x="440" y="1"/>
                    <a:pt x="1" y="439"/>
                    <a:pt x="1" y="980"/>
                  </a:cubicBezTo>
                  <a:cubicBezTo>
                    <a:pt x="1" y="1519"/>
                    <a:pt x="440" y="1959"/>
                    <a:pt x="980" y="1959"/>
                  </a:cubicBezTo>
                  <a:cubicBezTo>
                    <a:pt x="1521" y="1959"/>
                    <a:pt x="1959" y="1519"/>
                    <a:pt x="1959" y="980"/>
                  </a:cubicBezTo>
                  <a:cubicBezTo>
                    <a:pt x="1959" y="439"/>
                    <a:pt x="1521" y="1"/>
                    <a:pt x="9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004;p74">
              <a:extLst>
                <a:ext uri="{FF2B5EF4-FFF2-40B4-BE49-F238E27FC236}">
                  <a16:creationId xmlns:a16="http://schemas.microsoft.com/office/drawing/2014/main" id="{7E76D906-B618-9E8B-9EC2-E10520A4F243}"/>
                </a:ext>
              </a:extLst>
            </p:cNvPr>
            <p:cNvSpPr/>
            <p:nvPr/>
          </p:nvSpPr>
          <p:spPr>
            <a:xfrm>
              <a:off x="2510142" y="4371916"/>
              <a:ext cx="38130" cy="38162"/>
            </a:xfrm>
            <a:custGeom>
              <a:avLst/>
              <a:gdLst/>
              <a:ahLst/>
              <a:cxnLst/>
              <a:rect l="l" t="t" r="r" b="b"/>
              <a:pathLst>
                <a:path w="1169" h="1170" extrusionOk="0">
                  <a:moveTo>
                    <a:pt x="584" y="0"/>
                  </a:moveTo>
                  <a:cubicBezTo>
                    <a:pt x="261" y="0"/>
                    <a:pt x="1" y="263"/>
                    <a:pt x="1" y="586"/>
                  </a:cubicBezTo>
                  <a:cubicBezTo>
                    <a:pt x="1" y="908"/>
                    <a:pt x="261" y="1170"/>
                    <a:pt x="584" y="1170"/>
                  </a:cubicBezTo>
                  <a:cubicBezTo>
                    <a:pt x="908" y="1170"/>
                    <a:pt x="1168" y="908"/>
                    <a:pt x="1168" y="586"/>
                  </a:cubicBezTo>
                  <a:cubicBezTo>
                    <a:pt x="1168" y="263"/>
                    <a:pt x="908"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005;p74">
              <a:extLst>
                <a:ext uri="{FF2B5EF4-FFF2-40B4-BE49-F238E27FC236}">
                  <a16:creationId xmlns:a16="http://schemas.microsoft.com/office/drawing/2014/main" id="{51A43BE7-347B-A7B8-BA9A-A748B5B65362}"/>
                </a:ext>
              </a:extLst>
            </p:cNvPr>
            <p:cNvSpPr/>
            <p:nvPr/>
          </p:nvSpPr>
          <p:spPr>
            <a:xfrm>
              <a:off x="2644558" y="4371916"/>
              <a:ext cx="38130" cy="38162"/>
            </a:xfrm>
            <a:custGeom>
              <a:avLst/>
              <a:gdLst/>
              <a:ahLst/>
              <a:cxnLst/>
              <a:rect l="l" t="t" r="r" b="b"/>
              <a:pathLst>
                <a:path w="1169" h="1170" extrusionOk="0">
                  <a:moveTo>
                    <a:pt x="585" y="0"/>
                  </a:moveTo>
                  <a:cubicBezTo>
                    <a:pt x="263" y="0"/>
                    <a:pt x="1" y="263"/>
                    <a:pt x="1" y="586"/>
                  </a:cubicBezTo>
                  <a:cubicBezTo>
                    <a:pt x="1" y="908"/>
                    <a:pt x="263" y="1170"/>
                    <a:pt x="585" y="1170"/>
                  </a:cubicBezTo>
                  <a:cubicBezTo>
                    <a:pt x="908" y="1170"/>
                    <a:pt x="1169" y="908"/>
                    <a:pt x="1169" y="586"/>
                  </a:cubicBezTo>
                  <a:cubicBezTo>
                    <a:pt x="1169" y="263"/>
                    <a:pt x="908" y="0"/>
                    <a:pt x="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006;p74">
              <a:extLst>
                <a:ext uri="{FF2B5EF4-FFF2-40B4-BE49-F238E27FC236}">
                  <a16:creationId xmlns:a16="http://schemas.microsoft.com/office/drawing/2014/main" id="{6CE755FA-2EE0-21DF-D534-FE41B68BE4EB}"/>
                </a:ext>
              </a:extLst>
            </p:cNvPr>
            <p:cNvSpPr/>
            <p:nvPr/>
          </p:nvSpPr>
          <p:spPr>
            <a:xfrm>
              <a:off x="2579812" y="4409687"/>
              <a:ext cx="33107" cy="12753"/>
            </a:xfrm>
            <a:custGeom>
              <a:avLst/>
              <a:gdLst/>
              <a:ahLst/>
              <a:cxnLst/>
              <a:rect l="l" t="t" r="r" b="b"/>
              <a:pathLst>
                <a:path w="1015" h="391" extrusionOk="0">
                  <a:moveTo>
                    <a:pt x="129" y="0"/>
                  </a:moveTo>
                  <a:cubicBezTo>
                    <a:pt x="98" y="0"/>
                    <a:pt x="67" y="13"/>
                    <a:pt x="44" y="40"/>
                  </a:cubicBezTo>
                  <a:cubicBezTo>
                    <a:pt x="0" y="88"/>
                    <a:pt x="2" y="161"/>
                    <a:pt x="52" y="206"/>
                  </a:cubicBezTo>
                  <a:cubicBezTo>
                    <a:pt x="185" y="328"/>
                    <a:pt x="347" y="391"/>
                    <a:pt x="508" y="391"/>
                  </a:cubicBezTo>
                  <a:cubicBezTo>
                    <a:pt x="673" y="391"/>
                    <a:pt x="833" y="328"/>
                    <a:pt x="963" y="206"/>
                  </a:cubicBezTo>
                  <a:cubicBezTo>
                    <a:pt x="1011" y="161"/>
                    <a:pt x="1014" y="88"/>
                    <a:pt x="970" y="40"/>
                  </a:cubicBezTo>
                  <a:cubicBezTo>
                    <a:pt x="947" y="13"/>
                    <a:pt x="915" y="0"/>
                    <a:pt x="884" y="0"/>
                  </a:cubicBezTo>
                  <a:cubicBezTo>
                    <a:pt x="855" y="0"/>
                    <a:pt x="827" y="11"/>
                    <a:pt x="804" y="32"/>
                  </a:cubicBezTo>
                  <a:cubicBezTo>
                    <a:pt x="716" y="113"/>
                    <a:pt x="612" y="153"/>
                    <a:pt x="507" y="153"/>
                  </a:cubicBezTo>
                  <a:cubicBezTo>
                    <a:pt x="403" y="153"/>
                    <a:pt x="298" y="113"/>
                    <a:pt x="211" y="32"/>
                  </a:cubicBezTo>
                  <a:cubicBezTo>
                    <a:pt x="187" y="11"/>
                    <a:pt x="158" y="0"/>
                    <a:pt x="1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007;p74">
              <a:extLst>
                <a:ext uri="{FF2B5EF4-FFF2-40B4-BE49-F238E27FC236}">
                  <a16:creationId xmlns:a16="http://schemas.microsoft.com/office/drawing/2014/main" id="{D4BE4142-8D26-8673-8D1E-7215C760F578}"/>
                </a:ext>
              </a:extLst>
            </p:cNvPr>
            <p:cNvSpPr/>
            <p:nvPr/>
          </p:nvSpPr>
          <p:spPr>
            <a:xfrm>
              <a:off x="2535387" y="4237239"/>
              <a:ext cx="36923" cy="21397"/>
            </a:xfrm>
            <a:custGeom>
              <a:avLst/>
              <a:gdLst/>
              <a:ahLst/>
              <a:cxnLst/>
              <a:rect l="l" t="t" r="r" b="b"/>
              <a:pathLst>
                <a:path w="1132" h="656" extrusionOk="0">
                  <a:moveTo>
                    <a:pt x="874" y="1"/>
                  </a:moveTo>
                  <a:cubicBezTo>
                    <a:pt x="857" y="1"/>
                    <a:pt x="840" y="2"/>
                    <a:pt x="823" y="6"/>
                  </a:cubicBezTo>
                  <a:cubicBezTo>
                    <a:pt x="603" y="54"/>
                    <a:pt x="389" y="119"/>
                    <a:pt x="182" y="198"/>
                  </a:cubicBezTo>
                  <a:cubicBezTo>
                    <a:pt x="62" y="244"/>
                    <a:pt x="1" y="379"/>
                    <a:pt x="47" y="503"/>
                  </a:cubicBezTo>
                  <a:cubicBezTo>
                    <a:pt x="82" y="596"/>
                    <a:pt x="169" y="655"/>
                    <a:pt x="264" y="655"/>
                  </a:cubicBezTo>
                  <a:cubicBezTo>
                    <a:pt x="293" y="655"/>
                    <a:pt x="323" y="650"/>
                    <a:pt x="352" y="638"/>
                  </a:cubicBezTo>
                  <a:cubicBezTo>
                    <a:pt x="536" y="570"/>
                    <a:pt x="730" y="509"/>
                    <a:pt x="926" y="466"/>
                  </a:cubicBezTo>
                  <a:cubicBezTo>
                    <a:pt x="1054" y="438"/>
                    <a:pt x="1131" y="311"/>
                    <a:pt x="1103" y="183"/>
                  </a:cubicBezTo>
                  <a:cubicBezTo>
                    <a:pt x="1080" y="73"/>
                    <a:pt x="981" y="1"/>
                    <a:pt x="874"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008;p74">
              <a:extLst>
                <a:ext uri="{FF2B5EF4-FFF2-40B4-BE49-F238E27FC236}">
                  <a16:creationId xmlns:a16="http://schemas.microsoft.com/office/drawing/2014/main" id="{96B56C76-5907-30E8-062E-4C62FA257FBD}"/>
                </a:ext>
              </a:extLst>
            </p:cNvPr>
            <p:cNvSpPr/>
            <p:nvPr/>
          </p:nvSpPr>
          <p:spPr>
            <a:xfrm>
              <a:off x="2501041" y="4256874"/>
              <a:ext cx="26355" cy="21267"/>
            </a:xfrm>
            <a:custGeom>
              <a:avLst/>
              <a:gdLst/>
              <a:ahLst/>
              <a:cxnLst/>
              <a:rect l="l" t="t" r="r" b="b"/>
              <a:pathLst>
                <a:path w="808" h="652" extrusionOk="0">
                  <a:moveTo>
                    <a:pt x="540" y="0"/>
                  </a:moveTo>
                  <a:cubicBezTo>
                    <a:pt x="498" y="0"/>
                    <a:pt x="456" y="11"/>
                    <a:pt x="418" y="34"/>
                  </a:cubicBezTo>
                  <a:cubicBezTo>
                    <a:pt x="318" y="95"/>
                    <a:pt x="222" y="160"/>
                    <a:pt x="130" y="226"/>
                  </a:cubicBezTo>
                  <a:cubicBezTo>
                    <a:pt x="23" y="302"/>
                    <a:pt x="1" y="448"/>
                    <a:pt x="76" y="553"/>
                  </a:cubicBezTo>
                  <a:cubicBezTo>
                    <a:pt x="122" y="618"/>
                    <a:pt x="194" y="651"/>
                    <a:pt x="267" y="651"/>
                  </a:cubicBezTo>
                  <a:cubicBezTo>
                    <a:pt x="315" y="651"/>
                    <a:pt x="364" y="637"/>
                    <a:pt x="407" y="607"/>
                  </a:cubicBezTo>
                  <a:cubicBezTo>
                    <a:pt x="490" y="548"/>
                    <a:pt x="575" y="489"/>
                    <a:pt x="662" y="437"/>
                  </a:cubicBezTo>
                  <a:cubicBezTo>
                    <a:pt x="773" y="368"/>
                    <a:pt x="808" y="224"/>
                    <a:pt x="741" y="114"/>
                  </a:cubicBezTo>
                  <a:cubicBezTo>
                    <a:pt x="698" y="41"/>
                    <a:pt x="620" y="0"/>
                    <a:pt x="54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009;p74">
              <a:extLst>
                <a:ext uri="{FF2B5EF4-FFF2-40B4-BE49-F238E27FC236}">
                  <a16:creationId xmlns:a16="http://schemas.microsoft.com/office/drawing/2014/main" id="{22702C9E-1AAD-DA86-5802-04E897508FE4}"/>
                </a:ext>
              </a:extLst>
            </p:cNvPr>
            <p:cNvSpPr/>
            <p:nvPr/>
          </p:nvSpPr>
          <p:spPr>
            <a:xfrm>
              <a:off x="2531604" y="4567458"/>
              <a:ext cx="11644" cy="36173"/>
            </a:xfrm>
            <a:custGeom>
              <a:avLst/>
              <a:gdLst/>
              <a:ahLst/>
              <a:cxnLst/>
              <a:rect l="l" t="t" r="r" b="b"/>
              <a:pathLst>
                <a:path w="357" h="1109" extrusionOk="0">
                  <a:moveTo>
                    <a:pt x="178" y="0"/>
                  </a:moveTo>
                  <a:cubicBezTo>
                    <a:pt x="81" y="0"/>
                    <a:pt x="0" y="80"/>
                    <a:pt x="0" y="179"/>
                  </a:cubicBezTo>
                  <a:lnTo>
                    <a:pt x="0" y="1109"/>
                  </a:lnTo>
                  <a:lnTo>
                    <a:pt x="353" y="1109"/>
                  </a:lnTo>
                  <a:lnTo>
                    <a:pt x="353" y="179"/>
                  </a:lnTo>
                  <a:cubicBezTo>
                    <a:pt x="357" y="80"/>
                    <a:pt x="275" y="0"/>
                    <a:pt x="178" y="0"/>
                  </a:cubicBezTo>
                  <a:close/>
                </a:path>
              </a:pathLst>
            </a:custGeom>
            <a:solidFill>
              <a:srgbClr val="59C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010;p74">
              <a:extLst>
                <a:ext uri="{FF2B5EF4-FFF2-40B4-BE49-F238E27FC236}">
                  <a16:creationId xmlns:a16="http://schemas.microsoft.com/office/drawing/2014/main" id="{4983E888-4CC8-5C21-19F4-7575F22885E9}"/>
                </a:ext>
              </a:extLst>
            </p:cNvPr>
            <p:cNvSpPr/>
            <p:nvPr/>
          </p:nvSpPr>
          <p:spPr>
            <a:xfrm>
              <a:off x="2576485" y="4495732"/>
              <a:ext cx="105420" cy="107899"/>
            </a:xfrm>
            <a:custGeom>
              <a:avLst/>
              <a:gdLst/>
              <a:ahLst/>
              <a:cxnLst/>
              <a:rect l="l" t="t" r="r" b="b"/>
              <a:pathLst>
                <a:path w="3232" h="3308" extrusionOk="0">
                  <a:moveTo>
                    <a:pt x="3232" y="1885"/>
                  </a:moveTo>
                  <a:lnTo>
                    <a:pt x="3232" y="692"/>
                  </a:lnTo>
                  <a:cubicBezTo>
                    <a:pt x="3232" y="311"/>
                    <a:pt x="2921" y="1"/>
                    <a:pt x="2541" y="1"/>
                  </a:cubicBezTo>
                  <a:lnTo>
                    <a:pt x="691" y="1"/>
                  </a:lnTo>
                  <a:cubicBezTo>
                    <a:pt x="311" y="1"/>
                    <a:pt x="0" y="311"/>
                    <a:pt x="0" y="692"/>
                  </a:cubicBezTo>
                  <a:lnTo>
                    <a:pt x="0" y="2618"/>
                  </a:lnTo>
                  <a:cubicBezTo>
                    <a:pt x="0" y="2999"/>
                    <a:pt x="311" y="3308"/>
                    <a:pt x="691" y="3308"/>
                  </a:cubicBezTo>
                  <a:lnTo>
                    <a:pt x="2967" y="330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011;p74">
              <a:extLst>
                <a:ext uri="{FF2B5EF4-FFF2-40B4-BE49-F238E27FC236}">
                  <a16:creationId xmlns:a16="http://schemas.microsoft.com/office/drawing/2014/main" id="{36B1D5B9-1108-A7C9-C555-C2DAF33CC90F}"/>
                </a:ext>
              </a:extLst>
            </p:cNvPr>
            <p:cNvSpPr/>
            <p:nvPr/>
          </p:nvSpPr>
          <p:spPr>
            <a:xfrm>
              <a:off x="2626977" y="4564001"/>
              <a:ext cx="46317" cy="39630"/>
            </a:xfrm>
            <a:custGeom>
              <a:avLst/>
              <a:gdLst/>
              <a:ahLst/>
              <a:cxnLst/>
              <a:rect l="l" t="t" r="r" b="b"/>
              <a:pathLst>
                <a:path w="1420" h="1215" extrusionOk="0">
                  <a:moveTo>
                    <a:pt x="440" y="0"/>
                  </a:moveTo>
                  <a:cubicBezTo>
                    <a:pt x="228" y="0"/>
                    <a:pt x="23" y="155"/>
                    <a:pt x="4" y="400"/>
                  </a:cubicBezTo>
                  <a:cubicBezTo>
                    <a:pt x="2" y="435"/>
                    <a:pt x="1" y="470"/>
                    <a:pt x="1" y="503"/>
                  </a:cubicBezTo>
                  <a:cubicBezTo>
                    <a:pt x="1" y="762"/>
                    <a:pt x="69" y="1006"/>
                    <a:pt x="191" y="1215"/>
                  </a:cubicBezTo>
                  <a:lnTo>
                    <a:pt x="1417" y="1215"/>
                  </a:lnTo>
                  <a:lnTo>
                    <a:pt x="1417" y="513"/>
                  </a:lnTo>
                  <a:lnTo>
                    <a:pt x="1419" y="513"/>
                  </a:lnTo>
                  <a:lnTo>
                    <a:pt x="847" y="204"/>
                  </a:lnTo>
                  <a:cubicBezTo>
                    <a:pt x="810" y="184"/>
                    <a:pt x="776" y="158"/>
                    <a:pt x="745" y="128"/>
                  </a:cubicBezTo>
                  <a:cubicBezTo>
                    <a:pt x="657" y="40"/>
                    <a:pt x="548" y="0"/>
                    <a:pt x="44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12;p74">
              <a:extLst>
                <a:ext uri="{FF2B5EF4-FFF2-40B4-BE49-F238E27FC236}">
                  <a16:creationId xmlns:a16="http://schemas.microsoft.com/office/drawing/2014/main" id="{3B55B60F-65B3-B8DD-74E2-6AF1763EDE6E}"/>
                </a:ext>
              </a:extLst>
            </p:cNvPr>
            <p:cNvSpPr/>
            <p:nvPr/>
          </p:nvSpPr>
          <p:spPr>
            <a:xfrm>
              <a:off x="2650071" y="4557216"/>
              <a:ext cx="55026" cy="46415"/>
            </a:xfrm>
            <a:custGeom>
              <a:avLst/>
              <a:gdLst/>
              <a:ahLst/>
              <a:cxnLst/>
              <a:rect l="l" t="t" r="r" b="b"/>
              <a:pathLst>
                <a:path w="1687" h="1423" extrusionOk="0">
                  <a:moveTo>
                    <a:pt x="976" y="0"/>
                  </a:moveTo>
                  <a:lnTo>
                    <a:pt x="711" y="0"/>
                  </a:lnTo>
                  <a:cubicBezTo>
                    <a:pt x="320" y="0"/>
                    <a:pt x="0" y="320"/>
                    <a:pt x="0" y="711"/>
                  </a:cubicBezTo>
                  <a:cubicBezTo>
                    <a:pt x="0" y="1105"/>
                    <a:pt x="320" y="1423"/>
                    <a:pt x="711" y="1423"/>
                  </a:cubicBezTo>
                  <a:lnTo>
                    <a:pt x="976" y="1423"/>
                  </a:lnTo>
                  <a:cubicBezTo>
                    <a:pt x="1367" y="1423"/>
                    <a:pt x="1687" y="1105"/>
                    <a:pt x="1687" y="711"/>
                  </a:cubicBezTo>
                  <a:cubicBezTo>
                    <a:pt x="1687" y="320"/>
                    <a:pt x="1367" y="0"/>
                    <a:pt x="976" y="0"/>
                  </a:cubicBezTo>
                  <a:close/>
                </a:path>
              </a:pathLst>
            </a:custGeom>
            <a:solidFill>
              <a:srgbClr val="FEC7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013;p74">
              <a:extLst>
                <a:ext uri="{FF2B5EF4-FFF2-40B4-BE49-F238E27FC236}">
                  <a16:creationId xmlns:a16="http://schemas.microsoft.com/office/drawing/2014/main" id="{7D78016B-F7ED-2951-D840-7A898490A393}"/>
                </a:ext>
              </a:extLst>
            </p:cNvPr>
            <p:cNvSpPr/>
            <p:nvPr/>
          </p:nvSpPr>
          <p:spPr>
            <a:xfrm>
              <a:off x="2603493" y="4480728"/>
              <a:ext cx="51536" cy="30041"/>
            </a:xfrm>
            <a:custGeom>
              <a:avLst/>
              <a:gdLst/>
              <a:ahLst/>
              <a:cxnLst/>
              <a:rect l="l" t="t" r="r" b="b"/>
              <a:pathLst>
                <a:path w="1580" h="921" extrusionOk="0">
                  <a:moveTo>
                    <a:pt x="1120" y="1"/>
                  </a:moveTo>
                  <a:lnTo>
                    <a:pt x="458" y="1"/>
                  </a:lnTo>
                  <a:cubicBezTo>
                    <a:pt x="205" y="1"/>
                    <a:pt x="0" y="208"/>
                    <a:pt x="0" y="461"/>
                  </a:cubicBezTo>
                  <a:cubicBezTo>
                    <a:pt x="0" y="716"/>
                    <a:pt x="205" y="921"/>
                    <a:pt x="458" y="921"/>
                  </a:cubicBezTo>
                  <a:lnTo>
                    <a:pt x="1120" y="921"/>
                  </a:lnTo>
                  <a:cubicBezTo>
                    <a:pt x="1373" y="921"/>
                    <a:pt x="1580" y="716"/>
                    <a:pt x="1580" y="461"/>
                  </a:cubicBezTo>
                  <a:cubicBezTo>
                    <a:pt x="1580" y="208"/>
                    <a:pt x="1373" y="1"/>
                    <a:pt x="11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0703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6C29D9-CA18-F267-78C2-94E4413D36F2}"/>
              </a:ext>
            </a:extLst>
          </p:cNvPr>
          <p:cNvPicPr>
            <a:picLocks noChangeAspect="1"/>
          </p:cNvPicPr>
          <p:nvPr/>
        </p:nvPicPr>
        <p:blipFill>
          <a:blip r:embed="rId2"/>
          <a:stretch>
            <a:fillRect/>
          </a:stretch>
        </p:blipFill>
        <p:spPr>
          <a:xfrm>
            <a:off x="495300" y="1583876"/>
            <a:ext cx="3648826" cy="274946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3BBD9A2-C4E9-FDEA-0327-E0920A46987F}"/>
              </a:ext>
            </a:extLst>
          </p:cNvPr>
          <p:cNvPicPr>
            <a:picLocks noChangeAspect="1"/>
          </p:cNvPicPr>
          <p:nvPr/>
        </p:nvPicPr>
        <p:blipFill>
          <a:blip r:embed="rId3"/>
          <a:stretch>
            <a:fillRect/>
          </a:stretch>
        </p:blipFill>
        <p:spPr>
          <a:xfrm>
            <a:off x="4999876" y="1528226"/>
            <a:ext cx="3648826" cy="286076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77D602B0-BFE9-EF96-82C6-3DB441F85A2D}"/>
              </a:ext>
            </a:extLst>
          </p:cNvPr>
          <p:cNvSpPr txBox="1"/>
          <p:nvPr/>
        </p:nvSpPr>
        <p:spPr>
          <a:xfrm>
            <a:off x="4538289" y="1084362"/>
            <a:ext cx="4572000" cy="276999"/>
          </a:xfrm>
          <a:prstGeom prst="rect">
            <a:avLst/>
          </a:prstGeom>
          <a:noFill/>
        </p:spPr>
        <p:txBody>
          <a:bodyPr wrap="square">
            <a:spAutoFit/>
          </a:bodyPr>
          <a:lstStyle/>
          <a:p>
            <a:pPr algn="ctr"/>
            <a:r>
              <a:rPr lang="en-US" sz="1200" dirty="0">
                <a:latin typeface="Segoe UI Black" panose="020B0A02040204020203" pitchFamily="34" charset="0"/>
                <a:ea typeface="Segoe UI Black" panose="020B0A02040204020203" pitchFamily="34" charset="0"/>
              </a:rPr>
              <a:t>Training and Validation Loss Visualization</a:t>
            </a:r>
          </a:p>
        </p:txBody>
      </p:sp>
      <p:sp>
        <p:nvSpPr>
          <p:cNvPr id="13" name="TextBox 12">
            <a:extLst>
              <a:ext uri="{FF2B5EF4-FFF2-40B4-BE49-F238E27FC236}">
                <a16:creationId xmlns:a16="http://schemas.microsoft.com/office/drawing/2014/main" id="{F7A8BD9F-C319-3E68-DB73-5C192A62CD0D}"/>
              </a:ext>
            </a:extLst>
          </p:cNvPr>
          <p:cNvSpPr txBox="1"/>
          <p:nvPr/>
        </p:nvSpPr>
        <p:spPr>
          <a:xfrm>
            <a:off x="191656" y="1164058"/>
            <a:ext cx="4572000" cy="276999"/>
          </a:xfrm>
          <a:prstGeom prst="rect">
            <a:avLst/>
          </a:prstGeom>
          <a:noFill/>
        </p:spPr>
        <p:txBody>
          <a:bodyPr wrap="square">
            <a:spAutoFit/>
          </a:bodyPr>
          <a:lstStyle/>
          <a:p>
            <a:pPr algn="ctr"/>
            <a:r>
              <a:rPr lang="en-US" sz="1200">
                <a:latin typeface="Segoe UI Black" panose="020B0A02040204020203" pitchFamily="34" charset="0"/>
                <a:ea typeface="Segoe UI Black" panose="020B0A02040204020203" pitchFamily="34" charset="0"/>
              </a:rPr>
              <a:t>Training and Validation Accuracy Visualization</a:t>
            </a:r>
          </a:p>
        </p:txBody>
      </p:sp>
    </p:spTree>
    <p:extLst>
      <p:ext uri="{BB962C8B-B14F-4D97-AF65-F5344CB8AC3E}">
        <p14:creationId xmlns:p14="http://schemas.microsoft.com/office/powerpoint/2010/main" val="286314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8E4FF5-C6DA-F1D3-8BF5-9164782AA91C}"/>
              </a:ext>
            </a:extLst>
          </p:cNvPr>
          <p:cNvSpPr>
            <a:spLocks noGrp="1"/>
          </p:cNvSpPr>
          <p:nvPr>
            <p:ph type="title"/>
          </p:nvPr>
        </p:nvSpPr>
        <p:spPr>
          <a:xfrm>
            <a:off x="1343700" y="444390"/>
            <a:ext cx="6456600" cy="2804100"/>
          </a:xfrm>
        </p:spPr>
        <p:txBody>
          <a:bodyPr/>
          <a:lstStyle/>
          <a:p>
            <a:r>
              <a:rPr lang="en-US" sz="2400" b="1" dirty="0"/>
              <a:t>Prediction Audio </a:t>
            </a:r>
            <a:endParaRPr lang="en-US" sz="4000" dirty="0"/>
          </a:p>
        </p:txBody>
      </p:sp>
      <p:pic>
        <p:nvPicPr>
          <p:cNvPr id="5" name="Picture 4">
            <a:extLst>
              <a:ext uri="{FF2B5EF4-FFF2-40B4-BE49-F238E27FC236}">
                <a16:creationId xmlns:a16="http://schemas.microsoft.com/office/drawing/2014/main" id="{BFE6C222-7F44-1376-1648-BF3CF9E2CE1A}"/>
              </a:ext>
            </a:extLst>
          </p:cNvPr>
          <p:cNvPicPr>
            <a:picLocks noChangeAspect="1"/>
          </p:cNvPicPr>
          <p:nvPr/>
        </p:nvPicPr>
        <p:blipFill>
          <a:blip r:embed="rId2"/>
          <a:stretch>
            <a:fillRect/>
          </a:stretch>
        </p:blipFill>
        <p:spPr>
          <a:xfrm>
            <a:off x="1788154" y="1216588"/>
            <a:ext cx="5716403" cy="3172531"/>
          </a:xfrm>
          <a:prstGeom prst="rect">
            <a:avLst/>
          </a:prstGeom>
        </p:spPr>
      </p:pic>
      <p:grpSp>
        <p:nvGrpSpPr>
          <p:cNvPr id="6" name="Google Shape;9199;p74">
            <a:extLst>
              <a:ext uri="{FF2B5EF4-FFF2-40B4-BE49-F238E27FC236}">
                <a16:creationId xmlns:a16="http://schemas.microsoft.com/office/drawing/2014/main" id="{2178815F-BD44-FD2F-4DE4-ECAA8C35CE10}"/>
              </a:ext>
            </a:extLst>
          </p:cNvPr>
          <p:cNvGrpSpPr/>
          <p:nvPr/>
        </p:nvGrpSpPr>
        <p:grpSpPr>
          <a:xfrm>
            <a:off x="5756348" y="444390"/>
            <a:ext cx="385735" cy="385735"/>
            <a:chOff x="2403548" y="3497604"/>
            <a:chExt cx="385735" cy="385735"/>
          </a:xfrm>
        </p:grpSpPr>
        <p:sp>
          <p:nvSpPr>
            <p:cNvPr id="7" name="Google Shape;9200;p74">
              <a:extLst>
                <a:ext uri="{FF2B5EF4-FFF2-40B4-BE49-F238E27FC236}">
                  <a16:creationId xmlns:a16="http://schemas.microsoft.com/office/drawing/2014/main" id="{2230B35E-2648-83F6-3924-C8DF28D6B4CB}"/>
                </a:ext>
              </a:extLst>
            </p:cNvPr>
            <p:cNvSpPr/>
            <p:nvPr/>
          </p:nvSpPr>
          <p:spPr>
            <a:xfrm>
              <a:off x="2403548" y="3497604"/>
              <a:ext cx="209111" cy="209111"/>
            </a:xfrm>
            <a:custGeom>
              <a:avLst/>
              <a:gdLst/>
              <a:ahLst/>
              <a:cxnLst/>
              <a:rect l="l" t="t" r="r" b="b"/>
              <a:pathLst>
                <a:path w="6411" h="6411" extrusionOk="0">
                  <a:moveTo>
                    <a:pt x="6411" y="3205"/>
                  </a:moveTo>
                  <a:cubicBezTo>
                    <a:pt x="6411" y="4975"/>
                    <a:pt x="4975" y="6411"/>
                    <a:pt x="3206" y="6411"/>
                  </a:cubicBezTo>
                  <a:cubicBezTo>
                    <a:pt x="1436" y="6411"/>
                    <a:pt x="1" y="4975"/>
                    <a:pt x="1" y="3205"/>
                  </a:cubicBezTo>
                  <a:cubicBezTo>
                    <a:pt x="1" y="1436"/>
                    <a:pt x="1436" y="0"/>
                    <a:pt x="3206" y="0"/>
                  </a:cubicBezTo>
                  <a:cubicBezTo>
                    <a:pt x="4975" y="0"/>
                    <a:pt x="6411" y="1436"/>
                    <a:pt x="6411" y="320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9201;p74">
              <a:extLst>
                <a:ext uri="{FF2B5EF4-FFF2-40B4-BE49-F238E27FC236}">
                  <a16:creationId xmlns:a16="http://schemas.microsoft.com/office/drawing/2014/main" id="{C18566D6-BF22-DC45-F2C7-902964AD70FF}"/>
                </a:ext>
              </a:extLst>
            </p:cNvPr>
            <p:cNvSpPr/>
            <p:nvPr/>
          </p:nvSpPr>
          <p:spPr>
            <a:xfrm>
              <a:off x="2544194" y="3651461"/>
              <a:ext cx="28116" cy="24137"/>
            </a:xfrm>
            <a:custGeom>
              <a:avLst/>
              <a:gdLst/>
              <a:ahLst/>
              <a:cxnLst/>
              <a:rect l="l" t="t" r="r" b="b"/>
              <a:pathLst>
                <a:path w="862" h="740" extrusionOk="0">
                  <a:moveTo>
                    <a:pt x="578" y="1"/>
                  </a:moveTo>
                  <a:cubicBezTo>
                    <a:pt x="517" y="1"/>
                    <a:pt x="457" y="22"/>
                    <a:pt x="409" y="66"/>
                  </a:cubicBezTo>
                  <a:cubicBezTo>
                    <a:pt x="324" y="142"/>
                    <a:pt x="235" y="212"/>
                    <a:pt x="143" y="277"/>
                  </a:cubicBezTo>
                  <a:cubicBezTo>
                    <a:pt x="30" y="358"/>
                    <a:pt x="0" y="515"/>
                    <a:pt x="82" y="629"/>
                  </a:cubicBezTo>
                  <a:cubicBezTo>
                    <a:pt x="131" y="701"/>
                    <a:pt x="209" y="739"/>
                    <a:pt x="289" y="739"/>
                  </a:cubicBezTo>
                  <a:cubicBezTo>
                    <a:pt x="339" y="739"/>
                    <a:pt x="389" y="725"/>
                    <a:pt x="433" y="694"/>
                  </a:cubicBezTo>
                  <a:cubicBezTo>
                    <a:pt x="543" y="618"/>
                    <a:pt x="649" y="533"/>
                    <a:pt x="748" y="443"/>
                  </a:cubicBezTo>
                  <a:cubicBezTo>
                    <a:pt x="852" y="349"/>
                    <a:pt x="861" y="188"/>
                    <a:pt x="767" y="85"/>
                  </a:cubicBezTo>
                  <a:cubicBezTo>
                    <a:pt x="717" y="29"/>
                    <a:pt x="647" y="1"/>
                    <a:pt x="57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02;p74">
              <a:extLst>
                <a:ext uri="{FF2B5EF4-FFF2-40B4-BE49-F238E27FC236}">
                  <a16:creationId xmlns:a16="http://schemas.microsoft.com/office/drawing/2014/main" id="{4A9C398F-7D4E-E332-D511-CC06FC93FC87}"/>
                </a:ext>
              </a:extLst>
            </p:cNvPr>
            <p:cNvSpPr/>
            <p:nvPr/>
          </p:nvSpPr>
          <p:spPr>
            <a:xfrm>
              <a:off x="2571006" y="3609156"/>
              <a:ext cx="24365" cy="34868"/>
            </a:xfrm>
            <a:custGeom>
              <a:avLst/>
              <a:gdLst/>
              <a:ahLst/>
              <a:cxnLst/>
              <a:rect l="l" t="t" r="r" b="b"/>
              <a:pathLst>
                <a:path w="747" h="1069" extrusionOk="0">
                  <a:moveTo>
                    <a:pt x="472" y="1"/>
                  </a:moveTo>
                  <a:cubicBezTo>
                    <a:pt x="352" y="1"/>
                    <a:pt x="247" y="86"/>
                    <a:pt x="222" y="207"/>
                  </a:cubicBezTo>
                  <a:cubicBezTo>
                    <a:pt x="189" y="380"/>
                    <a:pt x="133" y="548"/>
                    <a:pt x="59" y="707"/>
                  </a:cubicBezTo>
                  <a:cubicBezTo>
                    <a:pt x="0" y="835"/>
                    <a:pt x="56" y="984"/>
                    <a:pt x="183" y="1045"/>
                  </a:cubicBezTo>
                  <a:cubicBezTo>
                    <a:pt x="217" y="1061"/>
                    <a:pt x="253" y="1069"/>
                    <a:pt x="289" y="1069"/>
                  </a:cubicBezTo>
                  <a:cubicBezTo>
                    <a:pt x="384" y="1069"/>
                    <a:pt x="476" y="1014"/>
                    <a:pt x="519" y="922"/>
                  </a:cubicBezTo>
                  <a:cubicBezTo>
                    <a:pt x="612" y="726"/>
                    <a:pt x="678" y="519"/>
                    <a:pt x="721" y="303"/>
                  </a:cubicBezTo>
                  <a:cubicBezTo>
                    <a:pt x="747" y="164"/>
                    <a:pt x="656" y="33"/>
                    <a:pt x="519" y="5"/>
                  </a:cubicBezTo>
                  <a:cubicBezTo>
                    <a:pt x="504" y="2"/>
                    <a:pt x="488" y="1"/>
                    <a:pt x="47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03;p74">
              <a:extLst>
                <a:ext uri="{FF2B5EF4-FFF2-40B4-BE49-F238E27FC236}">
                  <a16:creationId xmlns:a16="http://schemas.microsoft.com/office/drawing/2014/main" id="{A1D94299-251D-BF3F-7482-F9624E5D6833}"/>
                </a:ext>
              </a:extLst>
            </p:cNvPr>
            <p:cNvSpPr/>
            <p:nvPr/>
          </p:nvSpPr>
          <p:spPr>
            <a:xfrm>
              <a:off x="2438807" y="3554489"/>
              <a:ext cx="138559" cy="95471"/>
            </a:xfrm>
            <a:custGeom>
              <a:avLst/>
              <a:gdLst/>
              <a:ahLst/>
              <a:cxnLst/>
              <a:rect l="l" t="t" r="r" b="b"/>
              <a:pathLst>
                <a:path w="4248" h="2927" extrusionOk="0">
                  <a:moveTo>
                    <a:pt x="3822" y="0"/>
                  </a:moveTo>
                  <a:cubicBezTo>
                    <a:pt x="3734" y="0"/>
                    <a:pt x="3645" y="31"/>
                    <a:pt x="3573" y="94"/>
                  </a:cubicBezTo>
                  <a:lnTo>
                    <a:pt x="1397" y="2010"/>
                  </a:lnTo>
                  <a:lnTo>
                    <a:pt x="711" y="1225"/>
                  </a:lnTo>
                  <a:cubicBezTo>
                    <a:pt x="636" y="1138"/>
                    <a:pt x="531" y="1093"/>
                    <a:pt x="425" y="1093"/>
                  </a:cubicBezTo>
                  <a:cubicBezTo>
                    <a:pt x="337" y="1093"/>
                    <a:pt x="247" y="1125"/>
                    <a:pt x="176" y="1188"/>
                  </a:cubicBezTo>
                  <a:cubicBezTo>
                    <a:pt x="17" y="1327"/>
                    <a:pt x="0" y="1565"/>
                    <a:pt x="139" y="1724"/>
                  </a:cubicBezTo>
                  <a:lnTo>
                    <a:pt x="1077" y="2797"/>
                  </a:lnTo>
                  <a:cubicBezTo>
                    <a:pt x="1153" y="2882"/>
                    <a:pt x="1258" y="2926"/>
                    <a:pt x="1363" y="2926"/>
                  </a:cubicBezTo>
                  <a:cubicBezTo>
                    <a:pt x="1452" y="2926"/>
                    <a:pt x="1540" y="2895"/>
                    <a:pt x="1611" y="2832"/>
                  </a:cubicBezTo>
                  <a:lnTo>
                    <a:pt x="4074" y="665"/>
                  </a:lnTo>
                  <a:cubicBezTo>
                    <a:pt x="4231" y="527"/>
                    <a:pt x="4247" y="286"/>
                    <a:pt x="4109" y="129"/>
                  </a:cubicBezTo>
                  <a:cubicBezTo>
                    <a:pt x="4033" y="44"/>
                    <a:pt x="3928" y="0"/>
                    <a:pt x="3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04;p74">
              <a:extLst>
                <a:ext uri="{FF2B5EF4-FFF2-40B4-BE49-F238E27FC236}">
                  <a16:creationId xmlns:a16="http://schemas.microsoft.com/office/drawing/2014/main" id="{0D6787DF-265B-F5E4-DAE8-54DD1FF04740}"/>
                </a:ext>
              </a:extLst>
            </p:cNvPr>
            <p:cNvSpPr/>
            <p:nvPr/>
          </p:nvSpPr>
          <p:spPr>
            <a:xfrm>
              <a:off x="2580171" y="3674195"/>
              <a:ext cx="209111" cy="209143"/>
            </a:xfrm>
            <a:custGeom>
              <a:avLst/>
              <a:gdLst/>
              <a:ahLst/>
              <a:cxnLst/>
              <a:rect l="l" t="t" r="r" b="b"/>
              <a:pathLst>
                <a:path w="6411" h="6412" extrusionOk="0">
                  <a:moveTo>
                    <a:pt x="6411" y="3206"/>
                  </a:moveTo>
                  <a:cubicBezTo>
                    <a:pt x="6411" y="4978"/>
                    <a:pt x="4975" y="6411"/>
                    <a:pt x="3205" y="6411"/>
                  </a:cubicBezTo>
                  <a:cubicBezTo>
                    <a:pt x="1436" y="6411"/>
                    <a:pt x="0" y="4978"/>
                    <a:pt x="0" y="3206"/>
                  </a:cubicBezTo>
                  <a:cubicBezTo>
                    <a:pt x="0" y="1436"/>
                    <a:pt x="1436" y="1"/>
                    <a:pt x="3205" y="1"/>
                  </a:cubicBezTo>
                  <a:cubicBezTo>
                    <a:pt x="4975" y="1"/>
                    <a:pt x="6411" y="1436"/>
                    <a:pt x="6411" y="320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205;p74">
              <a:extLst>
                <a:ext uri="{FF2B5EF4-FFF2-40B4-BE49-F238E27FC236}">
                  <a16:creationId xmlns:a16="http://schemas.microsoft.com/office/drawing/2014/main" id="{5B79F574-6B9D-3BA9-2D29-2A741BF59F84}"/>
                </a:ext>
              </a:extLst>
            </p:cNvPr>
            <p:cNvSpPr/>
            <p:nvPr/>
          </p:nvSpPr>
          <p:spPr>
            <a:xfrm>
              <a:off x="2750076" y="3742888"/>
              <a:ext cx="21984" cy="29649"/>
            </a:xfrm>
            <a:custGeom>
              <a:avLst/>
              <a:gdLst/>
              <a:ahLst/>
              <a:cxnLst/>
              <a:rect l="l" t="t" r="r" b="b"/>
              <a:pathLst>
                <a:path w="674" h="909" extrusionOk="0">
                  <a:moveTo>
                    <a:pt x="288" y="0"/>
                  </a:moveTo>
                  <a:cubicBezTo>
                    <a:pt x="259" y="0"/>
                    <a:pt x="229" y="5"/>
                    <a:pt x="200" y="16"/>
                  </a:cubicBezTo>
                  <a:cubicBezTo>
                    <a:pt x="69" y="64"/>
                    <a:pt x="1" y="210"/>
                    <a:pt x="51" y="341"/>
                  </a:cubicBezTo>
                  <a:cubicBezTo>
                    <a:pt x="93" y="457"/>
                    <a:pt x="126" y="579"/>
                    <a:pt x="149" y="701"/>
                  </a:cubicBezTo>
                  <a:cubicBezTo>
                    <a:pt x="171" y="824"/>
                    <a:pt x="280" y="909"/>
                    <a:pt x="398" y="909"/>
                  </a:cubicBezTo>
                  <a:cubicBezTo>
                    <a:pt x="413" y="909"/>
                    <a:pt x="429" y="907"/>
                    <a:pt x="444" y="904"/>
                  </a:cubicBezTo>
                  <a:cubicBezTo>
                    <a:pt x="583" y="878"/>
                    <a:pt x="673" y="747"/>
                    <a:pt x="647" y="609"/>
                  </a:cubicBezTo>
                  <a:cubicBezTo>
                    <a:pt x="620" y="459"/>
                    <a:pt x="579" y="309"/>
                    <a:pt x="525" y="165"/>
                  </a:cubicBezTo>
                  <a:cubicBezTo>
                    <a:pt x="488" y="63"/>
                    <a:pt x="391" y="0"/>
                    <a:pt x="28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06;p74">
              <a:extLst>
                <a:ext uri="{FF2B5EF4-FFF2-40B4-BE49-F238E27FC236}">
                  <a16:creationId xmlns:a16="http://schemas.microsoft.com/office/drawing/2014/main" id="{CB6DF42D-203C-9C5A-DDDE-81CA370652AC}"/>
                </a:ext>
              </a:extLst>
            </p:cNvPr>
            <p:cNvSpPr/>
            <p:nvPr/>
          </p:nvSpPr>
          <p:spPr>
            <a:xfrm>
              <a:off x="2750989" y="3786432"/>
              <a:ext cx="20940" cy="25898"/>
            </a:xfrm>
            <a:custGeom>
              <a:avLst/>
              <a:gdLst/>
              <a:ahLst/>
              <a:cxnLst/>
              <a:rect l="l" t="t" r="r" b="b"/>
              <a:pathLst>
                <a:path w="642" h="794" extrusionOk="0">
                  <a:moveTo>
                    <a:pt x="359" y="1"/>
                  </a:moveTo>
                  <a:cubicBezTo>
                    <a:pt x="241" y="1"/>
                    <a:pt x="137" y="85"/>
                    <a:pt x="115" y="203"/>
                  </a:cubicBezTo>
                  <a:cubicBezTo>
                    <a:pt x="95" y="288"/>
                    <a:pt x="72" y="376"/>
                    <a:pt x="45" y="460"/>
                  </a:cubicBezTo>
                  <a:cubicBezTo>
                    <a:pt x="0" y="591"/>
                    <a:pt x="72" y="737"/>
                    <a:pt x="204" y="779"/>
                  </a:cubicBezTo>
                  <a:cubicBezTo>
                    <a:pt x="232" y="789"/>
                    <a:pt x="260" y="793"/>
                    <a:pt x="288" y="793"/>
                  </a:cubicBezTo>
                  <a:cubicBezTo>
                    <a:pt x="394" y="793"/>
                    <a:pt x="490" y="727"/>
                    <a:pt x="525" y="622"/>
                  </a:cubicBezTo>
                  <a:cubicBezTo>
                    <a:pt x="560" y="519"/>
                    <a:pt x="590" y="413"/>
                    <a:pt x="610" y="306"/>
                  </a:cubicBezTo>
                  <a:cubicBezTo>
                    <a:pt x="641" y="168"/>
                    <a:pt x="551" y="35"/>
                    <a:pt x="414" y="7"/>
                  </a:cubicBezTo>
                  <a:cubicBezTo>
                    <a:pt x="396" y="3"/>
                    <a:pt x="377" y="1"/>
                    <a:pt x="35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07;p74">
              <a:extLst>
                <a:ext uri="{FF2B5EF4-FFF2-40B4-BE49-F238E27FC236}">
                  <a16:creationId xmlns:a16="http://schemas.microsoft.com/office/drawing/2014/main" id="{1FC37B26-7E8F-5895-ABF1-C111E3DD0024}"/>
                </a:ext>
              </a:extLst>
            </p:cNvPr>
            <p:cNvSpPr/>
            <p:nvPr/>
          </p:nvSpPr>
          <p:spPr>
            <a:xfrm>
              <a:off x="2630467" y="3725861"/>
              <a:ext cx="108388" cy="105876"/>
            </a:xfrm>
            <a:custGeom>
              <a:avLst/>
              <a:gdLst/>
              <a:ahLst/>
              <a:cxnLst/>
              <a:rect l="l" t="t" r="r" b="b"/>
              <a:pathLst>
                <a:path w="3323" h="3246" extrusionOk="0">
                  <a:moveTo>
                    <a:pt x="418" y="0"/>
                  </a:moveTo>
                  <a:cubicBezTo>
                    <a:pt x="320" y="0"/>
                    <a:pt x="222" y="37"/>
                    <a:pt x="149" y="111"/>
                  </a:cubicBezTo>
                  <a:cubicBezTo>
                    <a:pt x="1" y="259"/>
                    <a:pt x="1" y="501"/>
                    <a:pt x="149" y="648"/>
                  </a:cubicBezTo>
                  <a:lnTo>
                    <a:pt x="1124" y="1622"/>
                  </a:lnTo>
                  <a:lnTo>
                    <a:pt x="149" y="2597"/>
                  </a:lnTo>
                  <a:cubicBezTo>
                    <a:pt x="1" y="2745"/>
                    <a:pt x="1" y="2987"/>
                    <a:pt x="149" y="3135"/>
                  </a:cubicBezTo>
                  <a:cubicBezTo>
                    <a:pt x="222" y="3209"/>
                    <a:pt x="320" y="3246"/>
                    <a:pt x="416" y="3246"/>
                  </a:cubicBezTo>
                  <a:cubicBezTo>
                    <a:pt x="514" y="3246"/>
                    <a:pt x="610" y="3209"/>
                    <a:pt x="684" y="3135"/>
                  </a:cubicBezTo>
                  <a:lnTo>
                    <a:pt x="1660" y="2161"/>
                  </a:lnTo>
                  <a:lnTo>
                    <a:pt x="2633" y="3135"/>
                  </a:lnTo>
                  <a:cubicBezTo>
                    <a:pt x="2707" y="3209"/>
                    <a:pt x="2805" y="3246"/>
                    <a:pt x="2901" y="3246"/>
                  </a:cubicBezTo>
                  <a:cubicBezTo>
                    <a:pt x="2999" y="3246"/>
                    <a:pt x="3095" y="3209"/>
                    <a:pt x="3169" y="3135"/>
                  </a:cubicBezTo>
                  <a:cubicBezTo>
                    <a:pt x="3317" y="2987"/>
                    <a:pt x="3317" y="2745"/>
                    <a:pt x="3169" y="2597"/>
                  </a:cubicBezTo>
                  <a:lnTo>
                    <a:pt x="2199" y="1622"/>
                  </a:lnTo>
                  <a:lnTo>
                    <a:pt x="3174" y="648"/>
                  </a:lnTo>
                  <a:cubicBezTo>
                    <a:pt x="3322" y="501"/>
                    <a:pt x="3322" y="259"/>
                    <a:pt x="3174" y="111"/>
                  </a:cubicBezTo>
                  <a:cubicBezTo>
                    <a:pt x="3101" y="37"/>
                    <a:pt x="3003" y="0"/>
                    <a:pt x="2905" y="0"/>
                  </a:cubicBezTo>
                  <a:cubicBezTo>
                    <a:pt x="2807" y="0"/>
                    <a:pt x="2709" y="37"/>
                    <a:pt x="2635" y="111"/>
                  </a:cubicBezTo>
                  <a:lnTo>
                    <a:pt x="1661" y="1084"/>
                  </a:lnTo>
                  <a:lnTo>
                    <a:pt x="688" y="111"/>
                  </a:lnTo>
                  <a:cubicBezTo>
                    <a:pt x="614" y="37"/>
                    <a:pt x="516" y="0"/>
                    <a:pt x="4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7502;p67">
            <a:extLst>
              <a:ext uri="{FF2B5EF4-FFF2-40B4-BE49-F238E27FC236}">
                <a16:creationId xmlns:a16="http://schemas.microsoft.com/office/drawing/2014/main" id="{796A875A-64A8-1FEF-79EA-FF33760E321F}"/>
              </a:ext>
            </a:extLst>
          </p:cNvPr>
          <p:cNvGrpSpPr/>
          <p:nvPr/>
        </p:nvGrpSpPr>
        <p:grpSpPr>
          <a:xfrm rot="214887" flipH="1">
            <a:off x="7848375" y="3445699"/>
            <a:ext cx="998007" cy="1570432"/>
            <a:chOff x="3378075" y="1417350"/>
            <a:chExt cx="957225" cy="1339775"/>
          </a:xfrm>
        </p:grpSpPr>
        <p:sp>
          <p:nvSpPr>
            <p:cNvPr id="16" name="Google Shape;7503;p67">
              <a:extLst>
                <a:ext uri="{FF2B5EF4-FFF2-40B4-BE49-F238E27FC236}">
                  <a16:creationId xmlns:a16="http://schemas.microsoft.com/office/drawing/2014/main" id="{3AAF0597-9AB3-7340-AD1B-DFB424C1E3AD}"/>
                </a:ext>
              </a:extLst>
            </p:cNvPr>
            <p:cNvSpPr/>
            <p:nvPr/>
          </p:nvSpPr>
          <p:spPr>
            <a:xfrm>
              <a:off x="3378075" y="1417350"/>
              <a:ext cx="957225" cy="1339775"/>
            </a:xfrm>
            <a:custGeom>
              <a:avLst/>
              <a:gdLst/>
              <a:ahLst/>
              <a:cxnLst/>
              <a:rect l="l" t="t" r="r" b="b"/>
              <a:pathLst>
                <a:path w="38289" h="53591" extrusionOk="0">
                  <a:moveTo>
                    <a:pt x="9851" y="1"/>
                  </a:moveTo>
                  <a:lnTo>
                    <a:pt x="10922" y="3569"/>
                  </a:lnTo>
                  <a:cubicBezTo>
                    <a:pt x="10282" y="3798"/>
                    <a:pt x="9740" y="4088"/>
                    <a:pt x="9286" y="4398"/>
                  </a:cubicBezTo>
                  <a:lnTo>
                    <a:pt x="7974" y="1835"/>
                  </a:lnTo>
                  <a:lnTo>
                    <a:pt x="5292" y="6129"/>
                  </a:lnTo>
                  <a:cubicBezTo>
                    <a:pt x="4912" y="6737"/>
                    <a:pt x="4720" y="7456"/>
                    <a:pt x="4706" y="8323"/>
                  </a:cubicBezTo>
                  <a:cubicBezTo>
                    <a:pt x="3743" y="9103"/>
                    <a:pt x="3088" y="10019"/>
                    <a:pt x="2963" y="10196"/>
                  </a:cubicBezTo>
                  <a:lnTo>
                    <a:pt x="0" y="14473"/>
                  </a:lnTo>
                  <a:lnTo>
                    <a:pt x="1610" y="14550"/>
                  </a:lnTo>
                  <a:cubicBezTo>
                    <a:pt x="1537" y="14791"/>
                    <a:pt x="1466" y="15038"/>
                    <a:pt x="1401" y="15290"/>
                  </a:cubicBezTo>
                  <a:lnTo>
                    <a:pt x="1375" y="15314"/>
                  </a:lnTo>
                  <a:lnTo>
                    <a:pt x="1129" y="16469"/>
                  </a:lnTo>
                  <a:lnTo>
                    <a:pt x="1129" y="16478"/>
                  </a:lnTo>
                  <a:cubicBezTo>
                    <a:pt x="947" y="17391"/>
                    <a:pt x="865" y="18109"/>
                    <a:pt x="840" y="18368"/>
                  </a:cubicBezTo>
                  <a:lnTo>
                    <a:pt x="817" y="18598"/>
                  </a:lnTo>
                  <a:lnTo>
                    <a:pt x="467" y="22880"/>
                  </a:lnTo>
                  <a:lnTo>
                    <a:pt x="467" y="22880"/>
                  </a:lnTo>
                  <a:lnTo>
                    <a:pt x="2355" y="22250"/>
                  </a:lnTo>
                  <a:cubicBezTo>
                    <a:pt x="2435" y="22408"/>
                    <a:pt x="2520" y="22563"/>
                    <a:pt x="2608" y="22712"/>
                  </a:cubicBezTo>
                  <a:cubicBezTo>
                    <a:pt x="2495" y="22932"/>
                    <a:pt x="2394" y="23168"/>
                    <a:pt x="2307" y="23407"/>
                  </a:cubicBezTo>
                  <a:lnTo>
                    <a:pt x="2280" y="23474"/>
                  </a:lnTo>
                  <a:lnTo>
                    <a:pt x="2248" y="23586"/>
                  </a:lnTo>
                  <a:cubicBezTo>
                    <a:pt x="2205" y="23719"/>
                    <a:pt x="2165" y="23855"/>
                    <a:pt x="2132" y="23994"/>
                  </a:cubicBezTo>
                  <a:lnTo>
                    <a:pt x="2116" y="24052"/>
                  </a:lnTo>
                  <a:lnTo>
                    <a:pt x="2106" y="24100"/>
                  </a:lnTo>
                  <a:cubicBezTo>
                    <a:pt x="2074" y="24239"/>
                    <a:pt x="2045" y="24379"/>
                    <a:pt x="2024" y="24522"/>
                  </a:cubicBezTo>
                  <a:lnTo>
                    <a:pt x="2010" y="24598"/>
                  </a:lnTo>
                  <a:lnTo>
                    <a:pt x="2000" y="24694"/>
                  </a:lnTo>
                  <a:cubicBezTo>
                    <a:pt x="1981" y="24841"/>
                    <a:pt x="1969" y="24993"/>
                    <a:pt x="1961" y="25144"/>
                  </a:cubicBezTo>
                  <a:lnTo>
                    <a:pt x="1956" y="25238"/>
                  </a:lnTo>
                  <a:cubicBezTo>
                    <a:pt x="1940" y="25609"/>
                    <a:pt x="1961" y="25986"/>
                    <a:pt x="2016" y="26378"/>
                  </a:cubicBezTo>
                  <a:lnTo>
                    <a:pt x="2032" y="26480"/>
                  </a:lnTo>
                  <a:cubicBezTo>
                    <a:pt x="2058" y="26637"/>
                    <a:pt x="2087" y="26784"/>
                    <a:pt x="2124" y="26941"/>
                  </a:cubicBezTo>
                  <a:lnTo>
                    <a:pt x="2132" y="26982"/>
                  </a:lnTo>
                  <a:lnTo>
                    <a:pt x="2154" y="27061"/>
                  </a:lnTo>
                  <a:cubicBezTo>
                    <a:pt x="2200" y="27238"/>
                    <a:pt x="2256" y="27417"/>
                    <a:pt x="2331" y="27628"/>
                  </a:cubicBezTo>
                  <a:lnTo>
                    <a:pt x="2376" y="27743"/>
                  </a:lnTo>
                  <a:cubicBezTo>
                    <a:pt x="2435" y="27897"/>
                    <a:pt x="2499" y="28047"/>
                    <a:pt x="2568" y="28191"/>
                  </a:cubicBezTo>
                  <a:cubicBezTo>
                    <a:pt x="2584" y="28221"/>
                    <a:pt x="2598" y="28255"/>
                    <a:pt x="2621" y="28303"/>
                  </a:cubicBezTo>
                  <a:cubicBezTo>
                    <a:pt x="2710" y="28480"/>
                    <a:pt x="2809" y="28661"/>
                    <a:pt x="2923" y="28845"/>
                  </a:cubicBezTo>
                  <a:cubicBezTo>
                    <a:pt x="2945" y="28883"/>
                    <a:pt x="2969" y="28918"/>
                    <a:pt x="2998" y="28960"/>
                  </a:cubicBezTo>
                  <a:cubicBezTo>
                    <a:pt x="3088" y="29102"/>
                    <a:pt x="3185" y="29243"/>
                    <a:pt x="3288" y="29379"/>
                  </a:cubicBezTo>
                  <a:cubicBezTo>
                    <a:pt x="3318" y="29420"/>
                    <a:pt x="3347" y="29460"/>
                    <a:pt x="3374" y="29492"/>
                  </a:cubicBezTo>
                  <a:cubicBezTo>
                    <a:pt x="3503" y="29659"/>
                    <a:pt x="3642" y="29822"/>
                    <a:pt x="3785" y="29974"/>
                  </a:cubicBezTo>
                  <a:cubicBezTo>
                    <a:pt x="3817" y="30007"/>
                    <a:pt x="3850" y="30044"/>
                    <a:pt x="3877" y="30069"/>
                  </a:cubicBezTo>
                  <a:cubicBezTo>
                    <a:pt x="3999" y="30197"/>
                    <a:pt x="4128" y="30322"/>
                    <a:pt x="4274" y="30455"/>
                  </a:cubicBezTo>
                  <a:cubicBezTo>
                    <a:pt x="4314" y="30492"/>
                    <a:pt x="4357" y="30530"/>
                    <a:pt x="4384" y="30554"/>
                  </a:cubicBezTo>
                  <a:cubicBezTo>
                    <a:pt x="4560" y="30707"/>
                    <a:pt x="4730" y="30845"/>
                    <a:pt x="4894" y="30966"/>
                  </a:cubicBezTo>
                  <a:cubicBezTo>
                    <a:pt x="4929" y="30995"/>
                    <a:pt x="4966" y="31021"/>
                    <a:pt x="5006" y="31050"/>
                  </a:cubicBezTo>
                  <a:cubicBezTo>
                    <a:pt x="5153" y="31157"/>
                    <a:pt x="5310" y="31262"/>
                    <a:pt x="5479" y="31371"/>
                  </a:cubicBezTo>
                  <a:cubicBezTo>
                    <a:pt x="5529" y="31403"/>
                    <a:pt x="5582" y="31436"/>
                    <a:pt x="5636" y="31468"/>
                  </a:cubicBezTo>
                  <a:cubicBezTo>
                    <a:pt x="5705" y="31510"/>
                    <a:pt x="5774" y="31553"/>
                    <a:pt x="5839" y="31590"/>
                  </a:cubicBezTo>
                  <a:cubicBezTo>
                    <a:pt x="5844" y="31601"/>
                    <a:pt x="5846" y="31609"/>
                    <a:pt x="5847" y="31619"/>
                  </a:cubicBezTo>
                  <a:cubicBezTo>
                    <a:pt x="5887" y="31771"/>
                    <a:pt x="5932" y="31918"/>
                    <a:pt x="5975" y="32062"/>
                  </a:cubicBezTo>
                  <a:cubicBezTo>
                    <a:pt x="6348" y="33269"/>
                    <a:pt x="6862" y="34282"/>
                    <a:pt x="7556" y="35166"/>
                  </a:cubicBezTo>
                  <a:cubicBezTo>
                    <a:pt x="7668" y="35307"/>
                    <a:pt x="7782" y="35443"/>
                    <a:pt x="7902" y="35577"/>
                  </a:cubicBezTo>
                  <a:cubicBezTo>
                    <a:pt x="8303" y="36023"/>
                    <a:pt x="8786" y="36546"/>
                    <a:pt x="9325" y="37050"/>
                  </a:cubicBezTo>
                  <a:cubicBezTo>
                    <a:pt x="9700" y="37400"/>
                    <a:pt x="10068" y="37709"/>
                    <a:pt x="10449" y="37992"/>
                  </a:cubicBezTo>
                  <a:cubicBezTo>
                    <a:pt x="10644" y="38135"/>
                    <a:pt x="10839" y="38273"/>
                    <a:pt x="11042" y="38406"/>
                  </a:cubicBezTo>
                  <a:cubicBezTo>
                    <a:pt x="10692" y="38476"/>
                    <a:pt x="10354" y="38557"/>
                    <a:pt x="10025" y="38655"/>
                  </a:cubicBezTo>
                  <a:lnTo>
                    <a:pt x="9964" y="38673"/>
                  </a:lnTo>
                  <a:cubicBezTo>
                    <a:pt x="9833" y="38713"/>
                    <a:pt x="9702" y="38756"/>
                    <a:pt x="9563" y="38804"/>
                  </a:cubicBezTo>
                  <a:lnTo>
                    <a:pt x="9449" y="38845"/>
                  </a:lnTo>
                  <a:cubicBezTo>
                    <a:pt x="9334" y="38885"/>
                    <a:pt x="9222" y="38927"/>
                    <a:pt x="9102" y="38975"/>
                  </a:cubicBezTo>
                  <a:lnTo>
                    <a:pt x="8960" y="39032"/>
                  </a:lnTo>
                  <a:cubicBezTo>
                    <a:pt x="8856" y="39077"/>
                    <a:pt x="8754" y="39123"/>
                    <a:pt x="8647" y="39171"/>
                  </a:cubicBezTo>
                  <a:cubicBezTo>
                    <a:pt x="8591" y="39197"/>
                    <a:pt x="8536" y="39223"/>
                    <a:pt x="8479" y="39251"/>
                  </a:cubicBezTo>
                  <a:cubicBezTo>
                    <a:pt x="8381" y="39299"/>
                    <a:pt x="8284" y="39349"/>
                    <a:pt x="8188" y="39398"/>
                  </a:cubicBezTo>
                  <a:cubicBezTo>
                    <a:pt x="8127" y="39430"/>
                    <a:pt x="8068" y="39462"/>
                    <a:pt x="8004" y="39499"/>
                  </a:cubicBezTo>
                  <a:cubicBezTo>
                    <a:pt x="7910" y="39550"/>
                    <a:pt x="7815" y="39605"/>
                    <a:pt x="7724" y="39661"/>
                  </a:cubicBezTo>
                  <a:cubicBezTo>
                    <a:pt x="7662" y="39699"/>
                    <a:pt x="7598" y="39736"/>
                    <a:pt x="7536" y="39776"/>
                  </a:cubicBezTo>
                  <a:cubicBezTo>
                    <a:pt x="7444" y="39835"/>
                    <a:pt x="7355" y="39894"/>
                    <a:pt x="7261" y="39960"/>
                  </a:cubicBezTo>
                  <a:cubicBezTo>
                    <a:pt x="7200" y="40003"/>
                    <a:pt x="7141" y="40044"/>
                    <a:pt x="7085" y="40084"/>
                  </a:cubicBezTo>
                  <a:cubicBezTo>
                    <a:pt x="6992" y="40151"/>
                    <a:pt x="6902" y="40222"/>
                    <a:pt x="6814" y="40292"/>
                  </a:cubicBezTo>
                  <a:cubicBezTo>
                    <a:pt x="6765" y="40332"/>
                    <a:pt x="6715" y="40371"/>
                    <a:pt x="6645" y="40428"/>
                  </a:cubicBezTo>
                  <a:lnTo>
                    <a:pt x="6589" y="40478"/>
                  </a:lnTo>
                  <a:cubicBezTo>
                    <a:pt x="6520" y="40535"/>
                    <a:pt x="6450" y="40598"/>
                    <a:pt x="6376" y="40666"/>
                  </a:cubicBezTo>
                  <a:cubicBezTo>
                    <a:pt x="6325" y="40711"/>
                    <a:pt x="6274" y="40757"/>
                    <a:pt x="6237" y="40794"/>
                  </a:cubicBezTo>
                  <a:lnTo>
                    <a:pt x="6165" y="40863"/>
                  </a:lnTo>
                  <a:cubicBezTo>
                    <a:pt x="6093" y="40935"/>
                    <a:pt x="6021" y="41010"/>
                    <a:pt x="5950" y="41085"/>
                  </a:cubicBezTo>
                  <a:cubicBezTo>
                    <a:pt x="5898" y="41133"/>
                    <a:pt x="5850" y="41183"/>
                    <a:pt x="5822" y="41218"/>
                  </a:cubicBezTo>
                  <a:lnTo>
                    <a:pt x="5767" y="41277"/>
                  </a:lnTo>
                  <a:cubicBezTo>
                    <a:pt x="5647" y="41413"/>
                    <a:pt x="5527" y="41554"/>
                    <a:pt x="5414" y="41699"/>
                  </a:cubicBezTo>
                  <a:cubicBezTo>
                    <a:pt x="5256" y="41901"/>
                    <a:pt x="5099" y="42126"/>
                    <a:pt x="4950" y="42369"/>
                  </a:cubicBezTo>
                  <a:cubicBezTo>
                    <a:pt x="4819" y="42580"/>
                    <a:pt x="4690" y="42812"/>
                    <a:pt x="4562" y="43061"/>
                  </a:cubicBezTo>
                  <a:cubicBezTo>
                    <a:pt x="4290" y="43600"/>
                    <a:pt x="4023" y="44235"/>
                    <a:pt x="3769" y="44951"/>
                  </a:cubicBezTo>
                  <a:cubicBezTo>
                    <a:pt x="3694" y="45164"/>
                    <a:pt x="3618" y="45388"/>
                    <a:pt x="3545" y="45615"/>
                  </a:cubicBezTo>
                  <a:lnTo>
                    <a:pt x="3515" y="45707"/>
                  </a:lnTo>
                  <a:cubicBezTo>
                    <a:pt x="3446" y="45922"/>
                    <a:pt x="3377" y="46144"/>
                    <a:pt x="3313" y="46361"/>
                  </a:cubicBezTo>
                  <a:lnTo>
                    <a:pt x="3275" y="46491"/>
                  </a:lnTo>
                  <a:cubicBezTo>
                    <a:pt x="3209" y="46713"/>
                    <a:pt x="3145" y="46942"/>
                    <a:pt x="3080" y="47183"/>
                  </a:cubicBezTo>
                  <a:lnTo>
                    <a:pt x="3054" y="47280"/>
                  </a:lnTo>
                  <a:cubicBezTo>
                    <a:pt x="2987" y="47525"/>
                    <a:pt x="2923" y="47773"/>
                    <a:pt x="2859" y="48026"/>
                  </a:cubicBezTo>
                  <a:lnTo>
                    <a:pt x="2306" y="50246"/>
                  </a:lnTo>
                  <a:lnTo>
                    <a:pt x="4343" y="51292"/>
                  </a:lnTo>
                  <a:cubicBezTo>
                    <a:pt x="4575" y="51412"/>
                    <a:pt x="4826" y="51530"/>
                    <a:pt x="5134" y="51663"/>
                  </a:cubicBezTo>
                  <a:lnTo>
                    <a:pt x="5249" y="51714"/>
                  </a:lnTo>
                  <a:cubicBezTo>
                    <a:pt x="5489" y="51815"/>
                    <a:pt x="5742" y="51914"/>
                    <a:pt x="6001" y="52007"/>
                  </a:cubicBezTo>
                  <a:lnTo>
                    <a:pt x="6135" y="52054"/>
                  </a:lnTo>
                  <a:cubicBezTo>
                    <a:pt x="6408" y="52154"/>
                    <a:pt x="6661" y="52235"/>
                    <a:pt x="6907" y="52307"/>
                  </a:cubicBezTo>
                  <a:lnTo>
                    <a:pt x="6942" y="52317"/>
                  </a:lnTo>
                  <a:cubicBezTo>
                    <a:pt x="7197" y="52390"/>
                    <a:pt x="7452" y="52459"/>
                    <a:pt x="7735" y="52531"/>
                  </a:cubicBezTo>
                  <a:lnTo>
                    <a:pt x="7811" y="52549"/>
                  </a:lnTo>
                  <a:cubicBezTo>
                    <a:pt x="8063" y="52611"/>
                    <a:pt x="8319" y="52668"/>
                    <a:pt x="8591" y="52724"/>
                  </a:cubicBezTo>
                  <a:lnTo>
                    <a:pt x="8677" y="52742"/>
                  </a:lnTo>
                  <a:cubicBezTo>
                    <a:pt x="9117" y="52833"/>
                    <a:pt x="9585" y="52915"/>
                    <a:pt x="10070" y="52988"/>
                  </a:cubicBezTo>
                  <a:lnTo>
                    <a:pt x="10290" y="53020"/>
                  </a:lnTo>
                  <a:cubicBezTo>
                    <a:pt x="10484" y="53051"/>
                    <a:pt x="10677" y="53076"/>
                    <a:pt x="10872" y="53102"/>
                  </a:cubicBezTo>
                  <a:lnTo>
                    <a:pt x="11010" y="53121"/>
                  </a:lnTo>
                  <a:lnTo>
                    <a:pt x="11227" y="53153"/>
                  </a:lnTo>
                  <a:lnTo>
                    <a:pt x="11266" y="53153"/>
                  </a:lnTo>
                  <a:cubicBezTo>
                    <a:pt x="11344" y="53161"/>
                    <a:pt x="11627" y="53194"/>
                    <a:pt x="11627" y="53194"/>
                  </a:cubicBezTo>
                  <a:cubicBezTo>
                    <a:pt x="11839" y="53218"/>
                    <a:pt x="12049" y="53242"/>
                    <a:pt x="12257" y="53265"/>
                  </a:cubicBezTo>
                  <a:cubicBezTo>
                    <a:pt x="14354" y="53487"/>
                    <a:pt x="16582" y="53591"/>
                    <a:pt x="19266" y="53591"/>
                  </a:cubicBezTo>
                  <a:cubicBezTo>
                    <a:pt x="19630" y="53591"/>
                    <a:pt x="19997" y="53588"/>
                    <a:pt x="20366" y="53581"/>
                  </a:cubicBezTo>
                  <a:cubicBezTo>
                    <a:pt x="20758" y="53580"/>
                    <a:pt x="21151" y="53572"/>
                    <a:pt x="21546" y="53564"/>
                  </a:cubicBezTo>
                  <a:lnTo>
                    <a:pt x="21866" y="53556"/>
                  </a:lnTo>
                  <a:cubicBezTo>
                    <a:pt x="22193" y="53548"/>
                    <a:pt x="22521" y="53538"/>
                    <a:pt x="22846" y="53525"/>
                  </a:cubicBezTo>
                  <a:lnTo>
                    <a:pt x="23098" y="53516"/>
                  </a:lnTo>
                  <a:cubicBezTo>
                    <a:pt x="23512" y="53500"/>
                    <a:pt x="23925" y="53481"/>
                    <a:pt x="24340" y="53453"/>
                  </a:cubicBezTo>
                  <a:lnTo>
                    <a:pt x="24491" y="53444"/>
                  </a:lnTo>
                  <a:cubicBezTo>
                    <a:pt x="24860" y="53420"/>
                    <a:pt x="25228" y="53393"/>
                    <a:pt x="25599" y="53362"/>
                  </a:cubicBezTo>
                  <a:lnTo>
                    <a:pt x="25856" y="53340"/>
                  </a:lnTo>
                  <a:cubicBezTo>
                    <a:pt x="26737" y="53265"/>
                    <a:pt x="27594" y="53164"/>
                    <a:pt x="28398" y="53046"/>
                  </a:cubicBezTo>
                  <a:lnTo>
                    <a:pt x="28596" y="53017"/>
                  </a:lnTo>
                  <a:cubicBezTo>
                    <a:pt x="28974" y="52961"/>
                    <a:pt x="29350" y="52897"/>
                    <a:pt x="29724" y="52828"/>
                  </a:cubicBezTo>
                  <a:lnTo>
                    <a:pt x="29908" y="52795"/>
                  </a:lnTo>
                  <a:cubicBezTo>
                    <a:pt x="30819" y="52622"/>
                    <a:pt x="31716" y="52414"/>
                    <a:pt x="32571" y="52174"/>
                  </a:cubicBezTo>
                  <a:cubicBezTo>
                    <a:pt x="32571" y="52174"/>
                    <a:pt x="32803" y="52110"/>
                    <a:pt x="32891" y="52085"/>
                  </a:cubicBezTo>
                  <a:cubicBezTo>
                    <a:pt x="33051" y="52039"/>
                    <a:pt x="33209" y="51989"/>
                    <a:pt x="33364" y="51941"/>
                  </a:cubicBezTo>
                  <a:cubicBezTo>
                    <a:pt x="33514" y="51895"/>
                    <a:pt x="33661" y="51847"/>
                    <a:pt x="33813" y="51797"/>
                  </a:cubicBezTo>
                  <a:cubicBezTo>
                    <a:pt x="33948" y="51751"/>
                    <a:pt x="34084" y="51706"/>
                    <a:pt x="34218" y="51660"/>
                  </a:cubicBezTo>
                  <a:cubicBezTo>
                    <a:pt x="34402" y="51596"/>
                    <a:pt x="34584" y="51530"/>
                    <a:pt x="34769" y="51460"/>
                  </a:cubicBezTo>
                  <a:lnTo>
                    <a:pt x="34851" y="51429"/>
                  </a:lnTo>
                  <a:cubicBezTo>
                    <a:pt x="34931" y="51402"/>
                    <a:pt x="35009" y="51372"/>
                    <a:pt x="35084" y="51341"/>
                  </a:cubicBezTo>
                  <a:cubicBezTo>
                    <a:pt x="35377" y="51226"/>
                    <a:pt x="35668" y="51108"/>
                    <a:pt x="35956" y="50982"/>
                  </a:cubicBezTo>
                  <a:lnTo>
                    <a:pt x="38213" y="49997"/>
                  </a:lnTo>
                  <a:lnTo>
                    <a:pt x="37593" y="47615"/>
                  </a:lnTo>
                  <a:cubicBezTo>
                    <a:pt x="37553" y="47469"/>
                    <a:pt x="37515" y="47325"/>
                    <a:pt x="37478" y="47181"/>
                  </a:cubicBezTo>
                  <a:lnTo>
                    <a:pt x="37383" y="46842"/>
                  </a:lnTo>
                  <a:cubicBezTo>
                    <a:pt x="37334" y="46671"/>
                    <a:pt x="37286" y="46502"/>
                    <a:pt x="37235" y="46331"/>
                  </a:cubicBezTo>
                  <a:lnTo>
                    <a:pt x="37112" y="45926"/>
                  </a:lnTo>
                  <a:cubicBezTo>
                    <a:pt x="36795" y="44913"/>
                    <a:pt x="36463" y="44037"/>
                    <a:pt x="36120" y="43322"/>
                  </a:cubicBezTo>
                  <a:cubicBezTo>
                    <a:pt x="35946" y="42961"/>
                    <a:pt x="35767" y="42628"/>
                    <a:pt x="35585" y="42337"/>
                  </a:cubicBezTo>
                  <a:cubicBezTo>
                    <a:pt x="35443" y="42108"/>
                    <a:pt x="35292" y="41894"/>
                    <a:pt x="35140" y="41701"/>
                  </a:cubicBezTo>
                  <a:cubicBezTo>
                    <a:pt x="35024" y="41549"/>
                    <a:pt x="34896" y="41402"/>
                    <a:pt x="34739" y="41229"/>
                  </a:cubicBezTo>
                  <a:lnTo>
                    <a:pt x="34699" y="41187"/>
                  </a:lnTo>
                  <a:cubicBezTo>
                    <a:pt x="34658" y="41143"/>
                    <a:pt x="34616" y="41100"/>
                    <a:pt x="34586" y="41071"/>
                  </a:cubicBezTo>
                  <a:cubicBezTo>
                    <a:pt x="34504" y="40988"/>
                    <a:pt x="34419" y="40903"/>
                    <a:pt x="34331" y="40820"/>
                  </a:cubicBezTo>
                  <a:cubicBezTo>
                    <a:pt x="34293" y="40783"/>
                    <a:pt x="34253" y="40746"/>
                    <a:pt x="34219" y="40716"/>
                  </a:cubicBezTo>
                  <a:cubicBezTo>
                    <a:pt x="34181" y="40682"/>
                    <a:pt x="34141" y="40646"/>
                    <a:pt x="34114" y="40622"/>
                  </a:cubicBezTo>
                  <a:cubicBezTo>
                    <a:pt x="34044" y="40562"/>
                    <a:pt x="33973" y="40502"/>
                    <a:pt x="33892" y="40434"/>
                  </a:cubicBezTo>
                  <a:cubicBezTo>
                    <a:pt x="33849" y="40398"/>
                    <a:pt x="33630" y="40227"/>
                    <a:pt x="33630" y="40227"/>
                  </a:cubicBezTo>
                  <a:cubicBezTo>
                    <a:pt x="33577" y="40183"/>
                    <a:pt x="33518" y="40143"/>
                    <a:pt x="33462" y="40104"/>
                  </a:cubicBezTo>
                  <a:lnTo>
                    <a:pt x="33444" y="40091"/>
                  </a:lnTo>
                  <a:cubicBezTo>
                    <a:pt x="33388" y="40048"/>
                    <a:pt x="33331" y="40008"/>
                    <a:pt x="33275" y="39971"/>
                  </a:cubicBezTo>
                  <a:cubicBezTo>
                    <a:pt x="33222" y="39934"/>
                    <a:pt x="33171" y="39900"/>
                    <a:pt x="33105" y="39856"/>
                  </a:cubicBezTo>
                  <a:lnTo>
                    <a:pt x="32972" y="39774"/>
                  </a:lnTo>
                  <a:cubicBezTo>
                    <a:pt x="32972" y="39774"/>
                    <a:pt x="32857" y="39702"/>
                    <a:pt x="32813" y="39677"/>
                  </a:cubicBezTo>
                  <a:cubicBezTo>
                    <a:pt x="32734" y="39630"/>
                    <a:pt x="32654" y="39587"/>
                    <a:pt x="32587" y="39549"/>
                  </a:cubicBezTo>
                  <a:lnTo>
                    <a:pt x="32349" y="39419"/>
                  </a:lnTo>
                  <a:cubicBezTo>
                    <a:pt x="32189" y="39336"/>
                    <a:pt x="32029" y="39259"/>
                    <a:pt x="31877" y="39191"/>
                  </a:cubicBezTo>
                  <a:cubicBezTo>
                    <a:pt x="31844" y="39175"/>
                    <a:pt x="31810" y="39160"/>
                    <a:pt x="31773" y="39144"/>
                  </a:cubicBezTo>
                  <a:cubicBezTo>
                    <a:pt x="31647" y="39088"/>
                    <a:pt x="31519" y="39036"/>
                    <a:pt x="31386" y="38983"/>
                  </a:cubicBezTo>
                  <a:lnTo>
                    <a:pt x="31258" y="38935"/>
                  </a:lnTo>
                  <a:cubicBezTo>
                    <a:pt x="31143" y="38893"/>
                    <a:pt x="31028" y="38852"/>
                    <a:pt x="30916" y="38813"/>
                  </a:cubicBezTo>
                  <a:lnTo>
                    <a:pt x="30771" y="38765"/>
                  </a:lnTo>
                  <a:cubicBezTo>
                    <a:pt x="30659" y="38729"/>
                    <a:pt x="30549" y="38693"/>
                    <a:pt x="30435" y="38661"/>
                  </a:cubicBezTo>
                  <a:lnTo>
                    <a:pt x="30302" y="38623"/>
                  </a:lnTo>
                  <a:cubicBezTo>
                    <a:pt x="30184" y="38589"/>
                    <a:pt x="30067" y="38559"/>
                    <a:pt x="29928" y="38526"/>
                  </a:cubicBezTo>
                  <a:lnTo>
                    <a:pt x="29848" y="38505"/>
                  </a:lnTo>
                  <a:cubicBezTo>
                    <a:pt x="29720" y="38476"/>
                    <a:pt x="29596" y="38447"/>
                    <a:pt x="29449" y="38417"/>
                  </a:cubicBezTo>
                  <a:lnTo>
                    <a:pt x="29396" y="38406"/>
                  </a:lnTo>
                  <a:cubicBezTo>
                    <a:pt x="29102" y="38345"/>
                    <a:pt x="28790" y="38292"/>
                    <a:pt x="28481" y="38249"/>
                  </a:cubicBezTo>
                  <a:cubicBezTo>
                    <a:pt x="28481" y="38249"/>
                    <a:pt x="28406" y="38239"/>
                    <a:pt x="28389" y="38238"/>
                  </a:cubicBezTo>
                  <a:cubicBezTo>
                    <a:pt x="29230" y="37736"/>
                    <a:pt x="30264" y="37016"/>
                    <a:pt x="31124" y="36011"/>
                  </a:cubicBezTo>
                  <a:cubicBezTo>
                    <a:pt x="31487" y="35587"/>
                    <a:pt x="31804" y="35131"/>
                    <a:pt x="32061" y="34660"/>
                  </a:cubicBezTo>
                  <a:cubicBezTo>
                    <a:pt x="32186" y="34433"/>
                    <a:pt x="32303" y="34194"/>
                    <a:pt x="32434" y="33900"/>
                  </a:cubicBezTo>
                  <a:cubicBezTo>
                    <a:pt x="32459" y="33841"/>
                    <a:pt x="32518" y="33696"/>
                    <a:pt x="32518" y="33696"/>
                  </a:cubicBezTo>
                  <a:cubicBezTo>
                    <a:pt x="32598" y="33507"/>
                    <a:pt x="32670" y="33320"/>
                    <a:pt x="32739" y="33130"/>
                  </a:cubicBezTo>
                  <a:cubicBezTo>
                    <a:pt x="32739" y="33130"/>
                    <a:pt x="32789" y="32995"/>
                    <a:pt x="32805" y="32946"/>
                  </a:cubicBezTo>
                  <a:cubicBezTo>
                    <a:pt x="32958" y="32493"/>
                    <a:pt x="33094" y="32017"/>
                    <a:pt x="33219" y="31486"/>
                  </a:cubicBezTo>
                  <a:cubicBezTo>
                    <a:pt x="33220" y="31483"/>
                    <a:pt x="33220" y="31476"/>
                    <a:pt x="33222" y="31473"/>
                  </a:cubicBezTo>
                  <a:cubicBezTo>
                    <a:pt x="33252" y="31454"/>
                    <a:pt x="33283" y="31435"/>
                    <a:pt x="33308" y="31419"/>
                  </a:cubicBezTo>
                  <a:cubicBezTo>
                    <a:pt x="33481" y="31310"/>
                    <a:pt x="33644" y="31198"/>
                    <a:pt x="33789" y="31094"/>
                  </a:cubicBezTo>
                  <a:cubicBezTo>
                    <a:pt x="33826" y="31070"/>
                    <a:pt x="33860" y="31046"/>
                    <a:pt x="33885" y="31027"/>
                  </a:cubicBezTo>
                  <a:cubicBezTo>
                    <a:pt x="34060" y="30898"/>
                    <a:pt x="34229" y="30762"/>
                    <a:pt x="34400" y="30613"/>
                  </a:cubicBezTo>
                  <a:cubicBezTo>
                    <a:pt x="34443" y="30575"/>
                    <a:pt x="34485" y="30540"/>
                    <a:pt x="34528" y="30500"/>
                  </a:cubicBezTo>
                  <a:cubicBezTo>
                    <a:pt x="34666" y="30373"/>
                    <a:pt x="34795" y="30250"/>
                    <a:pt x="34909" y="30132"/>
                  </a:cubicBezTo>
                  <a:cubicBezTo>
                    <a:pt x="34947" y="30095"/>
                    <a:pt x="34984" y="30058"/>
                    <a:pt x="35009" y="30030"/>
                  </a:cubicBezTo>
                  <a:cubicBezTo>
                    <a:pt x="35153" y="29876"/>
                    <a:pt x="35291" y="29715"/>
                    <a:pt x="35425" y="29543"/>
                  </a:cubicBezTo>
                  <a:cubicBezTo>
                    <a:pt x="35452" y="29508"/>
                    <a:pt x="35481" y="29472"/>
                    <a:pt x="35505" y="29438"/>
                  </a:cubicBezTo>
                  <a:cubicBezTo>
                    <a:pt x="35610" y="29299"/>
                    <a:pt x="35708" y="29158"/>
                    <a:pt x="35810" y="29000"/>
                  </a:cubicBezTo>
                  <a:cubicBezTo>
                    <a:pt x="35833" y="28965"/>
                    <a:pt x="35857" y="28928"/>
                    <a:pt x="35879" y="28893"/>
                  </a:cubicBezTo>
                  <a:cubicBezTo>
                    <a:pt x="35988" y="28715"/>
                    <a:pt x="36088" y="28536"/>
                    <a:pt x="36180" y="28351"/>
                  </a:cubicBezTo>
                  <a:cubicBezTo>
                    <a:pt x="36199" y="28316"/>
                    <a:pt x="36215" y="28280"/>
                    <a:pt x="36231" y="28245"/>
                  </a:cubicBezTo>
                  <a:cubicBezTo>
                    <a:pt x="36300" y="28097"/>
                    <a:pt x="36367" y="27941"/>
                    <a:pt x="36431" y="27777"/>
                  </a:cubicBezTo>
                  <a:cubicBezTo>
                    <a:pt x="36447" y="27735"/>
                    <a:pt x="36459" y="27695"/>
                    <a:pt x="36471" y="27670"/>
                  </a:cubicBezTo>
                  <a:cubicBezTo>
                    <a:pt x="36522" y="27527"/>
                    <a:pt x="36567" y="27392"/>
                    <a:pt x="36606" y="27256"/>
                  </a:cubicBezTo>
                  <a:lnTo>
                    <a:pt x="36658" y="27113"/>
                  </a:lnTo>
                  <a:lnTo>
                    <a:pt x="36686" y="26953"/>
                  </a:lnTo>
                  <a:cubicBezTo>
                    <a:pt x="36715" y="26821"/>
                    <a:pt x="36744" y="26680"/>
                    <a:pt x="36770" y="26527"/>
                  </a:cubicBezTo>
                  <a:cubicBezTo>
                    <a:pt x="36776" y="26482"/>
                    <a:pt x="36784" y="26439"/>
                    <a:pt x="36786" y="26418"/>
                  </a:cubicBezTo>
                  <a:cubicBezTo>
                    <a:pt x="36842" y="26042"/>
                    <a:pt x="36862" y="25663"/>
                    <a:pt x="36848" y="25288"/>
                  </a:cubicBezTo>
                  <a:lnTo>
                    <a:pt x="36843" y="25209"/>
                  </a:lnTo>
                  <a:cubicBezTo>
                    <a:pt x="36840" y="25102"/>
                    <a:pt x="36832" y="25000"/>
                    <a:pt x="36822" y="24899"/>
                  </a:cubicBezTo>
                  <a:lnTo>
                    <a:pt x="36822" y="24659"/>
                  </a:lnTo>
                  <a:lnTo>
                    <a:pt x="36758" y="24435"/>
                  </a:lnTo>
                  <a:cubicBezTo>
                    <a:pt x="36739" y="24335"/>
                    <a:pt x="36720" y="24231"/>
                    <a:pt x="36696" y="24128"/>
                  </a:cubicBezTo>
                  <a:lnTo>
                    <a:pt x="36678" y="24056"/>
                  </a:lnTo>
                  <a:cubicBezTo>
                    <a:pt x="36640" y="23897"/>
                    <a:pt x="36594" y="23738"/>
                    <a:pt x="36544" y="23586"/>
                  </a:cubicBezTo>
                  <a:lnTo>
                    <a:pt x="36539" y="23570"/>
                  </a:lnTo>
                  <a:cubicBezTo>
                    <a:pt x="36987" y="22864"/>
                    <a:pt x="38175" y="20609"/>
                    <a:pt x="38250" y="16509"/>
                  </a:cubicBezTo>
                  <a:cubicBezTo>
                    <a:pt x="38288" y="14448"/>
                    <a:pt x="37774" y="12780"/>
                    <a:pt x="37112" y="11500"/>
                  </a:cubicBezTo>
                  <a:lnTo>
                    <a:pt x="37981" y="11017"/>
                  </a:lnTo>
                  <a:lnTo>
                    <a:pt x="35564" y="8324"/>
                  </a:lnTo>
                  <a:cubicBezTo>
                    <a:pt x="33673" y="6215"/>
                    <a:pt x="31796" y="5509"/>
                    <a:pt x="30373" y="5338"/>
                  </a:cubicBezTo>
                  <a:cubicBezTo>
                    <a:pt x="28809" y="3336"/>
                    <a:pt x="26838" y="2768"/>
                    <a:pt x="26568" y="2698"/>
                  </a:cubicBezTo>
                  <a:lnTo>
                    <a:pt x="23524" y="1908"/>
                  </a:lnTo>
                  <a:lnTo>
                    <a:pt x="23466" y="2247"/>
                  </a:lnTo>
                  <a:cubicBezTo>
                    <a:pt x="22371" y="1963"/>
                    <a:pt x="21228" y="1820"/>
                    <a:pt x="20024" y="1820"/>
                  </a:cubicBezTo>
                  <a:cubicBezTo>
                    <a:pt x="19223" y="1820"/>
                    <a:pt x="18516" y="1880"/>
                    <a:pt x="17893" y="1929"/>
                  </a:cubicBezTo>
                  <a:cubicBezTo>
                    <a:pt x="17726" y="1944"/>
                    <a:pt x="17568" y="1956"/>
                    <a:pt x="17413" y="1968"/>
                  </a:cubicBezTo>
                  <a:cubicBezTo>
                    <a:pt x="17208" y="1980"/>
                    <a:pt x="16999" y="1988"/>
                    <a:pt x="16794" y="1988"/>
                  </a:cubicBezTo>
                  <a:cubicBezTo>
                    <a:pt x="15846" y="1988"/>
                    <a:pt x="15194" y="1828"/>
                    <a:pt x="15082" y="1800"/>
                  </a:cubicBezTo>
                  <a:lnTo>
                    <a:pt x="9851" y="1"/>
                  </a:lnTo>
                  <a:close/>
                </a:path>
              </a:pathLst>
            </a:custGeom>
            <a:solidFill>
              <a:schemeClr val="lt1"/>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04;p67">
              <a:extLst>
                <a:ext uri="{FF2B5EF4-FFF2-40B4-BE49-F238E27FC236}">
                  <a16:creationId xmlns:a16="http://schemas.microsoft.com/office/drawing/2014/main" id="{A244631B-5A30-7DB6-AA00-8410DE756B98}"/>
                </a:ext>
              </a:extLst>
            </p:cNvPr>
            <p:cNvSpPr/>
            <p:nvPr/>
          </p:nvSpPr>
          <p:spPr>
            <a:xfrm>
              <a:off x="3519475" y="2318350"/>
              <a:ext cx="728650" cy="366650"/>
            </a:xfrm>
            <a:custGeom>
              <a:avLst/>
              <a:gdLst/>
              <a:ahLst/>
              <a:cxnLst/>
              <a:rect l="l" t="t" r="r" b="b"/>
              <a:pathLst>
                <a:path w="29146" h="14666" extrusionOk="0">
                  <a:moveTo>
                    <a:pt x="14566" y="1"/>
                  </a:moveTo>
                  <a:lnTo>
                    <a:pt x="14566" y="23"/>
                  </a:lnTo>
                  <a:cubicBezTo>
                    <a:pt x="14005" y="134"/>
                    <a:pt x="11399" y="648"/>
                    <a:pt x="11183" y="839"/>
                  </a:cubicBezTo>
                  <a:cubicBezTo>
                    <a:pt x="11183" y="839"/>
                    <a:pt x="11439" y="4116"/>
                    <a:pt x="10834" y="4756"/>
                  </a:cubicBezTo>
                  <a:cubicBezTo>
                    <a:pt x="10232" y="5395"/>
                    <a:pt x="4796" y="3931"/>
                    <a:pt x="2023" y="7448"/>
                  </a:cubicBezTo>
                  <a:cubicBezTo>
                    <a:pt x="1282" y="8390"/>
                    <a:pt x="591" y="10326"/>
                    <a:pt x="1" y="12686"/>
                  </a:cubicBezTo>
                  <a:cubicBezTo>
                    <a:pt x="2076" y="13749"/>
                    <a:pt x="4602" y="14110"/>
                    <a:pt x="6906" y="14355"/>
                  </a:cubicBezTo>
                  <a:cubicBezTo>
                    <a:pt x="9140" y="14592"/>
                    <a:pt x="11386" y="14665"/>
                    <a:pt x="13634" y="14665"/>
                  </a:cubicBezTo>
                  <a:cubicBezTo>
                    <a:pt x="13983" y="14665"/>
                    <a:pt x="14332" y="14664"/>
                    <a:pt x="14681" y="14660"/>
                  </a:cubicBezTo>
                  <a:cubicBezTo>
                    <a:pt x="19613" y="14612"/>
                    <a:pt x="24726" y="14230"/>
                    <a:pt x="29145" y="12302"/>
                  </a:cubicBezTo>
                  <a:cubicBezTo>
                    <a:pt x="28578" y="10117"/>
                    <a:pt x="27922" y="8337"/>
                    <a:pt x="27220" y="7448"/>
                  </a:cubicBezTo>
                  <a:cubicBezTo>
                    <a:pt x="24450" y="3931"/>
                    <a:pt x="18368" y="5315"/>
                    <a:pt x="17767" y="4676"/>
                  </a:cubicBezTo>
                  <a:cubicBezTo>
                    <a:pt x="17162" y="4036"/>
                    <a:pt x="17361" y="679"/>
                    <a:pt x="17361" y="679"/>
                  </a:cubicBezTo>
                  <a:cubicBezTo>
                    <a:pt x="17145" y="489"/>
                    <a:pt x="15239" y="134"/>
                    <a:pt x="14678" y="23"/>
                  </a:cubicBezTo>
                  <a:lnTo>
                    <a:pt x="14678" y="1"/>
                  </a:lnTo>
                  <a:cubicBezTo>
                    <a:pt x="14678" y="1"/>
                    <a:pt x="14656" y="6"/>
                    <a:pt x="14622" y="12"/>
                  </a:cubicBezTo>
                  <a:cubicBezTo>
                    <a:pt x="14588" y="6"/>
                    <a:pt x="14566" y="1"/>
                    <a:pt x="14566"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505;p67">
              <a:extLst>
                <a:ext uri="{FF2B5EF4-FFF2-40B4-BE49-F238E27FC236}">
                  <a16:creationId xmlns:a16="http://schemas.microsoft.com/office/drawing/2014/main" id="{713D5B1D-15A4-BE1A-67FF-11A87F5B5186}"/>
                </a:ext>
              </a:extLst>
            </p:cNvPr>
            <p:cNvSpPr/>
            <p:nvPr/>
          </p:nvSpPr>
          <p:spPr>
            <a:xfrm>
              <a:off x="3914150" y="2521725"/>
              <a:ext cx="975" cy="2075"/>
            </a:xfrm>
            <a:custGeom>
              <a:avLst/>
              <a:gdLst/>
              <a:ahLst/>
              <a:cxnLst/>
              <a:rect l="l" t="t" r="r" b="b"/>
              <a:pathLst>
                <a:path w="39" h="83" extrusionOk="0">
                  <a:moveTo>
                    <a:pt x="39" y="1"/>
                  </a:moveTo>
                  <a:cubicBezTo>
                    <a:pt x="10" y="52"/>
                    <a:pt x="0" y="82"/>
                    <a:pt x="0" y="82"/>
                  </a:cubicBezTo>
                  <a:cubicBezTo>
                    <a:pt x="0" y="82"/>
                    <a:pt x="15" y="52"/>
                    <a:pt x="39" y="1"/>
                  </a:cubicBezTo>
                  <a:close/>
                </a:path>
              </a:pathLst>
            </a:custGeom>
            <a:solidFill>
              <a:srgbClr val="E1B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506;p67">
              <a:extLst>
                <a:ext uri="{FF2B5EF4-FFF2-40B4-BE49-F238E27FC236}">
                  <a16:creationId xmlns:a16="http://schemas.microsoft.com/office/drawing/2014/main" id="{100B782B-FD3A-8911-6099-5427CB5A7E80}"/>
                </a:ext>
              </a:extLst>
            </p:cNvPr>
            <p:cNvSpPr/>
            <p:nvPr/>
          </p:nvSpPr>
          <p:spPr>
            <a:xfrm>
              <a:off x="3774575" y="2318325"/>
              <a:ext cx="250825" cy="163150"/>
            </a:xfrm>
            <a:custGeom>
              <a:avLst/>
              <a:gdLst/>
              <a:ahLst/>
              <a:cxnLst/>
              <a:rect l="l" t="t" r="r" b="b"/>
              <a:pathLst>
                <a:path w="10033" h="6526" extrusionOk="0">
                  <a:moveTo>
                    <a:pt x="4360" y="0"/>
                  </a:moveTo>
                  <a:lnTo>
                    <a:pt x="4360" y="23"/>
                  </a:lnTo>
                  <a:cubicBezTo>
                    <a:pt x="3799" y="133"/>
                    <a:pt x="1193" y="648"/>
                    <a:pt x="977" y="838"/>
                  </a:cubicBezTo>
                  <a:cubicBezTo>
                    <a:pt x="977" y="838"/>
                    <a:pt x="1233" y="4116"/>
                    <a:pt x="629" y="4755"/>
                  </a:cubicBezTo>
                  <a:cubicBezTo>
                    <a:pt x="533" y="4858"/>
                    <a:pt x="314" y="4905"/>
                    <a:pt x="0" y="4929"/>
                  </a:cubicBezTo>
                  <a:cubicBezTo>
                    <a:pt x="228" y="5612"/>
                    <a:pt x="514" y="6117"/>
                    <a:pt x="869" y="6186"/>
                  </a:cubicBezTo>
                  <a:cubicBezTo>
                    <a:pt x="869" y="6186"/>
                    <a:pt x="2168" y="4982"/>
                    <a:pt x="2120" y="3252"/>
                  </a:cubicBezTo>
                  <a:lnTo>
                    <a:pt x="2120" y="3252"/>
                  </a:lnTo>
                  <a:cubicBezTo>
                    <a:pt x="2123" y="3254"/>
                    <a:pt x="2953" y="4017"/>
                    <a:pt x="4012" y="4017"/>
                  </a:cubicBezTo>
                  <a:cubicBezTo>
                    <a:pt x="4254" y="4017"/>
                    <a:pt x="4509" y="3977"/>
                    <a:pt x="4768" y="3879"/>
                  </a:cubicBezTo>
                  <a:cubicBezTo>
                    <a:pt x="6164" y="3350"/>
                    <a:pt x="6356" y="3158"/>
                    <a:pt x="6356" y="3158"/>
                  </a:cubicBezTo>
                  <a:cubicBezTo>
                    <a:pt x="6356" y="3158"/>
                    <a:pt x="6440" y="6525"/>
                    <a:pt x="8379" y="6525"/>
                  </a:cubicBezTo>
                  <a:cubicBezTo>
                    <a:pt x="8513" y="6525"/>
                    <a:pt x="8655" y="6510"/>
                    <a:pt x="8807" y="6475"/>
                  </a:cubicBezTo>
                  <a:cubicBezTo>
                    <a:pt x="9437" y="6333"/>
                    <a:pt x="9814" y="5722"/>
                    <a:pt x="10033" y="4905"/>
                  </a:cubicBezTo>
                  <a:cubicBezTo>
                    <a:pt x="8755" y="4874"/>
                    <a:pt x="7783" y="4913"/>
                    <a:pt x="7560" y="4675"/>
                  </a:cubicBezTo>
                  <a:cubicBezTo>
                    <a:pt x="6957" y="4036"/>
                    <a:pt x="7155" y="678"/>
                    <a:pt x="7155" y="678"/>
                  </a:cubicBezTo>
                  <a:cubicBezTo>
                    <a:pt x="6939" y="488"/>
                    <a:pt x="5033" y="133"/>
                    <a:pt x="4472" y="23"/>
                  </a:cubicBezTo>
                  <a:lnTo>
                    <a:pt x="4472" y="0"/>
                  </a:lnTo>
                  <a:cubicBezTo>
                    <a:pt x="4472" y="0"/>
                    <a:pt x="4450" y="5"/>
                    <a:pt x="4416" y="10"/>
                  </a:cubicBezTo>
                  <a:cubicBezTo>
                    <a:pt x="4383" y="5"/>
                    <a:pt x="4360" y="0"/>
                    <a:pt x="436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507;p67">
              <a:extLst>
                <a:ext uri="{FF2B5EF4-FFF2-40B4-BE49-F238E27FC236}">
                  <a16:creationId xmlns:a16="http://schemas.microsoft.com/office/drawing/2014/main" id="{4266849E-8BD6-A385-A5BC-54175BDD0465}"/>
                </a:ext>
              </a:extLst>
            </p:cNvPr>
            <p:cNvSpPr/>
            <p:nvPr/>
          </p:nvSpPr>
          <p:spPr>
            <a:xfrm>
              <a:off x="3469250" y="1989425"/>
              <a:ext cx="180575" cy="168150"/>
            </a:xfrm>
            <a:custGeom>
              <a:avLst/>
              <a:gdLst/>
              <a:ahLst/>
              <a:cxnLst/>
              <a:rect l="l" t="t" r="r" b="b"/>
              <a:pathLst>
                <a:path w="7223" h="6726" extrusionOk="0">
                  <a:moveTo>
                    <a:pt x="3202" y="0"/>
                  </a:moveTo>
                  <a:cubicBezTo>
                    <a:pt x="2964" y="0"/>
                    <a:pt x="2697" y="52"/>
                    <a:pt x="2413" y="192"/>
                  </a:cubicBezTo>
                  <a:cubicBezTo>
                    <a:pt x="1062" y="858"/>
                    <a:pt x="0" y="4325"/>
                    <a:pt x="3948" y="6390"/>
                  </a:cubicBezTo>
                  <a:cubicBezTo>
                    <a:pt x="4393" y="6623"/>
                    <a:pt x="4748" y="6726"/>
                    <a:pt x="5028" y="6726"/>
                  </a:cubicBezTo>
                  <a:cubicBezTo>
                    <a:pt x="7223" y="6726"/>
                    <a:pt x="4770" y="394"/>
                    <a:pt x="4305" y="394"/>
                  </a:cubicBezTo>
                  <a:cubicBezTo>
                    <a:pt x="4303" y="394"/>
                    <a:pt x="4301" y="395"/>
                    <a:pt x="4299" y="395"/>
                  </a:cubicBezTo>
                  <a:cubicBezTo>
                    <a:pt x="4299" y="395"/>
                    <a:pt x="3860" y="0"/>
                    <a:pt x="3202"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08;p67">
              <a:extLst>
                <a:ext uri="{FF2B5EF4-FFF2-40B4-BE49-F238E27FC236}">
                  <a16:creationId xmlns:a16="http://schemas.microsoft.com/office/drawing/2014/main" id="{ADEBE0F8-A8F0-EF29-BC25-33E3ED51C994}"/>
                </a:ext>
              </a:extLst>
            </p:cNvPr>
            <p:cNvSpPr/>
            <p:nvPr/>
          </p:nvSpPr>
          <p:spPr>
            <a:xfrm>
              <a:off x="3469250" y="1981025"/>
              <a:ext cx="197425" cy="219725"/>
            </a:xfrm>
            <a:custGeom>
              <a:avLst/>
              <a:gdLst/>
              <a:ahLst/>
              <a:cxnLst/>
              <a:rect l="l" t="t" r="r" b="b"/>
              <a:pathLst>
                <a:path w="7897" h="8789" extrusionOk="0">
                  <a:moveTo>
                    <a:pt x="4299" y="731"/>
                  </a:moveTo>
                  <a:cubicBezTo>
                    <a:pt x="4299" y="731"/>
                    <a:pt x="3486" y="0"/>
                    <a:pt x="2413" y="528"/>
                  </a:cubicBezTo>
                  <a:cubicBezTo>
                    <a:pt x="1062" y="1194"/>
                    <a:pt x="0" y="4661"/>
                    <a:pt x="3948" y="6726"/>
                  </a:cubicBezTo>
                  <a:cubicBezTo>
                    <a:pt x="7897" y="8789"/>
                    <a:pt x="4805" y="667"/>
                    <a:pt x="4299" y="73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09;p67">
              <a:extLst>
                <a:ext uri="{FF2B5EF4-FFF2-40B4-BE49-F238E27FC236}">
                  <a16:creationId xmlns:a16="http://schemas.microsoft.com/office/drawing/2014/main" id="{6DDB7431-7579-5FF6-9222-B1BDABBB7167}"/>
                </a:ext>
              </a:extLst>
            </p:cNvPr>
            <p:cNvSpPr/>
            <p:nvPr/>
          </p:nvSpPr>
          <p:spPr>
            <a:xfrm>
              <a:off x="3512175" y="2020175"/>
              <a:ext cx="71175" cy="118625"/>
            </a:xfrm>
            <a:custGeom>
              <a:avLst/>
              <a:gdLst/>
              <a:ahLst/>
              <a:cxnLst/>
              <a:rect l="l" t="t" r="r" b="b"/>
              <a:pathLst>
                <a:path w="2847" h="4745" extrusionOk="0">
                  <a:moveTo>
                    <a:pt x="0" y="1248"/>
                  </a:moveTo>
                  <a:cubicBezTo>
                    <a:pt x="0" y="1248"/>
                    <a:pt x="819" y="1"/>
                    <a:pt x="1833" y="829"/>
                  </a:cubicBezTo>
                  <a:cubicBezTo>
                    <a:pt x="2846" y="1656"/>
                    <a:pt x="2627" y="2462"/>
                    <a:pt x="2627" y="2462"/>
                  </a:cubicBezTo>
                  <a:cubicBezTo>
                    <a:pt x="2627" y="2462"/>
                    <a:pt x="1866" y="2375"/>
                    <a:pt x="2023" y="2956"/>
                  </a:cubicBezTo>
                  <a:cubicBezTo>
                    <a:pt x="2178" y="3534"/>
                    <a:pt x="2722" y="3963"/>
                    <a:pt x="2722" y="3963"/>
                  </a:cubicBezTo>
                  <a:cubicBezTo>
                    <a:pt x="2722" y="3963"/>
                    <a:pt x="587" y="4745"/>
                    <a:pt x="0" y="124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10;p67">
              <a:extLst>
                <a:ext uri="{FF2B5EF4-FFF2-40B4-BE49-F238E27FC236}">
                  <a16:creationId xmlns:a16="http://schemas.microsoft.com/office/drawing/2014/main" id="{6376B13E-0EF9-7490-DD48-881E7FA564F9}"/>
                </a:ext>
              </a:extLst>
            </p:cNvPr>
            <p:cNvSpPr/>
            <p:nvPr/>
          </p:nvSpPr>
          <p:spPr>
            <a:xfrm>
              <a:off x="3490675" y="1990975"/>
              <a:ext cx="176000" cy="209775"/>
            </a:xfrm>
            <a:custGeom>
              <a:avLst/>
              <a:gdLst/>
              <a:ahLst/>
              <a:cxnLst/>
              <a:rect l="l" t="t" r="r" b="b"/>
              <a:pathLst>
                <a:path w="7040" h="8391" extrusionOk="0">
                  <a:moveTo>
                    <a:pt x="3442" y="333"/>
                  </a:moveTo>
                  <a:cubicBezTo>
                    <a:pt x="3442" y="333"/>
                    <a:pt x="3191" y="111"/>
                    <a:pt x="2790" y="0"/>
                  </a:cubicBezTo>
                  <a:cubicBezTo>
                    <a:pt x="3012" y="918"/>
                    <a:pt x="2822" y="3318"/>
                    <a:pt x="1447" y="2902"/>
                  </a:cubicBezTo>
                  <a:cubicBezTo>
                    <a:pt x="566" y="2637"/>
                    <a:pt x="501" y="1866"/>
                    <a:pt x="606" y="1227"/>
                  </a:cubicBezTo>
                  <a:cubicBezTo>
                    <a:pt x="0" y="2597"/>
                    <a:pt x="229" y="4830"/>
                    <a:pt x="3091" y="6327"/>
                  </a:cubicBezTo>
                  <a:cubicBezTo>
                    <a:pt x="7040" y="8391"/>
                    <a:pt x="3948" y="269"/>
                    <a:pt x="3442" y="33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11;p67">
              <a:extLst>
                <a:ext uri="{FF2B5EF4-FFF2-40B4-BE49-F238E27FC236}">
                  <a16:creationId xmlns:a16="http://schemas.microsoft.com/office/drawing/2014/main" id="{435AD4A2-C86D-CEA8-9A8F-3D2C3DC0A3C0}"/>
                </a:ext>
              </a:extLst>
            </p:cNvPr>
            <p:cNvSpPr/>
            <p:nvPr/>
          </p:nvSpPr>
          <p:spPr>
            <a:xfrm>
              <a:off x="3522600" y="2001300"/>
              <a:ext cx="25650" cy="17275"/>
            </a:xfrm>
            <a:custGeom>
              <a:avLst/>
              <a:gdLst/>
              <a:ahLst/>
              <a:cxnLst/>
              <a:rect l="l" t="t" r="r" b="b"/>
              <a:pathLst>
                <a:path w="1026" h="691" extrusionOk="0">
                  <a:moveTo>
                    <a:pt x="756" y="0"/>
                  </a:moveTo>
                  <a:cubicBezTo>
                    <a:pt x="650" y="0"/>
                    <a:pt x="516" y="38"/>
                    <a:pt x="386" y="113"/>
                  </a:cubicBezTo>
                  <a:cubicBezTo>
                    <a:pt x="143" y="254"/>
                    <a:pt x="1" y="473"/>
                    <a:pt x="71" y="601"/>
                  </a:cubicBezTo>
                  <a:cubicBezTo>
                    <a:pt x="103" y="661"/>
                    <a:pt x="177" y="691"/>
                    <a:pt x="271" y="691"/>
                  </a:cubicBezTo>
                  <a:cubicBezTo>
                    <a:pt x="377" y="691"/>
                    <a:pt x="510" y="652"/>
                    <a:pt x="640" y="577"/>
                  </a:cubicBezTo>
                  <a:cubicBezTo>
                    <a:pt x="883" y="435"/>
                    <a:pt x="1025" y="217"/>
                    <a:pt x="955" y="89"/>
                  </a:cubicBezTo>
                  <a:cubicBezTo>
                    <a:pt x="923" y="30"/>
                    <a:pt x="850" y="0"/>
                    <a:pt x="75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12;p67">
              <a:extLst>
                <a:ext uri="{FF2B5EF4-FFF2-40B4-BE49-F238E27FC236}">
                  <a16:creationId xmlns:a16="http://schemas.microsoft.com/office/drawing/2014/main" id="{AD535540-FA43-986C-DFF1-04FB16E0AED9}"/>
                </a:ext>
              </a:extLst>
            </p:cNvPr>
            <p:cNvSpPr/>
            <p:nvPr/>
          </p:nvSpPr>
          <p:spPr>
            <a:xfrm>
              <a:off x="3528600" y="2032900"/>
              <a:ext cx="60025" cy="82300"/>
            </a:xfrm>
            <a:custGeom>
              <a:avLst/>
              <a:gdLst/>
              <a:ahLst/>
              <a:cxnLst/>
              <a:rect l="l" t="t" r="r" b="b"/>
              <a:pathLst>
                <a:path w="2401" h="3292" extrusionOk="0">
                  <a:moveTo>
                    <a:pt x="542" y="0"/>
                  </a:moveTo>
                  <a:cubicBezTo>
                    <a:pt x="492" y="0"/>
                    <a:pt x="445" y="4"/>
                    <a:pt x="400" y="12"/>
                  </a:cubicBezTo>
                  <a:cubicBezTo>
                    <a:pt x="135" y="52"/>
                    <a:pt x="0" y="186"/>
                    <a:pt x="16" y="203"/>
                  </a:cubicBezTo>
                  <a:cubicBezTo>
                    <a:pt x="18" y="207"/>
                    <a:pt x="23" y="208"/>
                    <a:pt x="30" y="208"/>
                  </a:cubicBezTo>
                  <a:cubicBezTo>
                    <a:pt x="71" y="208"/>
                    <a:pt x="193" y="161"/>
                    <a:pt x="369" y="161"/>
                  </a:cubicBezTo>
                  <a:cubicBezTo>
                    <a:pt x="382" y="161"/>
                    <a:pt x="396" y="161"/>
                    <a:pt x="410" y="162"/>
                  </a:cubicBezTo>
                  <a:cubicBezTo>
                    <a:pt x="640" y="167"/>
                    <a:pt x="931" y="279"/>
                    <a:pt x="1160" y="483"/>
                  </a:cubicBezTo>
                  <a:cubicBezTo>
                    <a:pt x="1393" y="681"/>
                    <a:pt x="1553" y="953"/>
                    <a:pt x="1657" y="1168"/>
                  </a:cubicBezTo>
                  <a:cubicBezTo>
                    <a:pt x="1759" y="1383"/>
                    <a:pt x="1815" y="1537"/>
                    <a:pt x="1815" y="1537"/>
                  </a:cubicBezTo>
                  <a:cubicBezTo>
                    <a:pt x="1815" y="1537"/>
                    <a:pt x="1821" y="1546"/>
                    <a:pt x="1839" y="1590"/>
                  </a:cubicBezTo>
                  <a:cubicBezTo>
                    <a:pt x="1839" y="1590"/>
                    <a:pt x="1842" y="1590"/>
                    <a:pt x="1845" y="1593"/>
                  </a:cubicBezTo>
                  <a:cubicBezTo>
                    <a:pt x="1847" y="1594"/>
                    <a:pt x="1847" y="1599"/>
                    <a:pt x="1842" y="1602"/>
                  </a:cubicBezTo>
                  <a:cubicBezTo>
                    <a:pt x="1863" y="1602"/>
                    <a:pt x="1778" y="1617"/>
                    <a:pt x="1727" y="1634"/>
                  </a:cubicBezTo>
                  <a:cubicBezTo>
                    <a:pt x="1670" y="1655"/>
                    <a:pt x="1607" y="1681"/>
                    <a:pt x="1547" y="1718"/>
                  </a:cubicBezTo>
                  <a:cubicBezTo>
                    <a:pt x="1297" y="1850"/>
                    <a:pt x="1096" y="2223"/>
                    <a:pt x="1227" y="2558"/>
                  </a:cubicBezTo>
                  <a:cubicBezTo>
                    <a:pt x="1291" y="2718"/>
                    <a:pt x="1403" y="2816"/>
                    <a:pt x="1494" y="2897"/>
                  </a:cubicBezTo>
                  <a:cubicBezTo>
                    <a:pt x="1585" y="2977"/>
                    <a:pt x="1671" y="3049"/>
                    <a:pt x="1743" y="3112"/>
                  </a:cubicBezTo>
                  <a:cubicBezTo>
                    <a:pt x="1877" y="3222"/>
                    <a:pt x="1972" y="3291"/>
                    <a:pt x="2000" y="3291"/>
                  </a:cubicBezTo>
                  <a:cubicBezTo>
                    <a:pt x="2003" y="3291"/>
                    <a:pt x="2005" y="3291"/>
                    <a:pt x="2007" y="3289"/>
                  </a:cubicBezTo>
                  <a:cubicBezTo>
                    <a:pt x="2023" y="3273"/>
                    <a:pt x="1953" y="3169"/>
                    <a:pt x="1834" y="3017"/>
                  </a:cubicBezTo>
                  <a:cubicBezTo>
                    <a:pt x="1729" y="2869"/>
                    <a:pt x="1507" y="2672"/>
                    <a:pt x="1451" y="2479"/>
                  </a:cubicBezTo>
                  <a:cubicBezTo>
                    <a:pt x="1399" y="2282"/>
                    <a:pt x="1543" y="2064"/>
                    <a:pt x="1697" y="2005"/>
                  </a:cubicBezTo>
                  <a:cubicBezTo>
                    <a:pt x="1737" y="1985"/>
                    <a:pt x="1777" y="1973"/>
                    <a:pt x="1815" y="1965"/>
                  </a:cubicBezTo>
                  <a:cubicBezTo>
                    <a:pt x="1858" y="1957"/>
                    <a:pt x="1865" y="1951"/>
                    <a:pt x="1970" y="1949"/>
                  </a:cubicBezTo>
                  <a:cubicBezTo>
                    <a:pt x="2141" y="1957"/>
                    <a:pt x="2314" y="1992"/>
                    <a:pt x="2400" y="2002"/>
                  </a:cubicBezTo>
                  <a:cubicBezTo>
                    <a:pt x="2192" y="1466"/>
                    <a:pt x="2159" y="1382"/>
                    <a:pt x="2159" y="1382"/>
                  </a:cubicBezTo>
                  <a:cubicBezTo>
                    <a:pt x="2159" y="1382"/>
                    <a:pt x="2090" y="1223"/>
                    <a:pt x="1959" y="995"/>
                  </a:cubicBezTo>
                  <a:cubicBezTo>
                    <a:pt x="1829" y="771"/>
                    <a:pt x="1615" y="470"/>
                    <a:pt x="1319" y="266"/>
                  </a:cubicBezTo>
                  <a:cubicBezTo>
                    <a:pt x="1079" y="91"/>
                    <a:pt x="785" y="0"/>
                    <a:pt x="54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13;p67">
              <a:extLst>
                <a:ext uri="{FF2B5EF4-FFF2-40B4-BE49-F238E27FC236}">
                  <a16:creationId xmlns:a16="http://schemas.microsoft.com/office/drawing/2014/main" id="{23602AD4-7C25-0B1E-75C9-864E2EED5D19}"/>
                </a:ext>
              </a:extLst>
            </p:cNvPr>
            <p:cNvSpPr/>
            <p:nvPr/>
          </p:nvSpPr>
          <p:spPr>
            <a:xfrm>
              <a:off x="4076200" y="1990250"/>
              <a:ext cx="180750" cy="168000"/>
            </a:xfrm>
            <a:custGeom>
              <a:avLst/>
              <a:gdLst/>
              <a:ahLst/>
              <a:cxnLst/>
              <a:rect l="l" t="t" r="r" b="b"/>
              <a:pathLst>
                <a:path w="7230" h="6720" extrusionOk="0">
                  <a:moveTo>
                    <a:pt x="4033" y="1"/>
                  </a:moveTo>
                  <a:cubicBezTo>
                    <a:pt x="3379" y="1"/>
                    <a:pt x="2942" y="391"/>
                    <a:pt x="2942" y="391"/>
                  </a:cubicBezTo>
                  <a:cubicBezTo>
                    <a:pt x="2940" y="390"/>
                    <a:pt x="2938" y="390"/>
                    <a:pt x="2936" y="390"/>
                  </a:cubicBezTo>
                  <a:cubicBezTo>
                    <a:pt x="2471" y="390"/>
                    <a:pt x="0" y="6719"/>
                    <a:pt x="2198" y="6719"/>
                  </a:cubicBezTo>
                  <a:cubicBezTo>
                    <a:pt x="2478" y="6719"/>
                    <a:pt x="2833" y="6617"/>
                    <a:pt x="3278" y="6386"/>
                  </a:cubicBezTo>
                  <a:cubicBezTo>
                    <a:pt x="7230" y="4333"/>
                    <a:pt x="6178" y="862"/>
                    <a:pt x="4828" y="196"/>
                  </a:cubicBezTo>
                  <a:cubicBezTo>
                    <a:pt x="4541" y="53"/>
                    <a:pt x="4273" y="1"/>
                    <a:pt x="403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14;p67">
              <a:extLst>
                <a:ext uri="{FF2B5EF4-FFF2-40B4-BE49-F238E27FC236}">
                  <a16:creationId xmlns:a16="http://schemas.microsoft.com/office/drawing/2014/main" id="{226ECA7A-3EBF-BED1-C29F-2CE9D429A103}"/>
                </a:ext>
              </a:extLst>
            </p:cNvPr>
            <p:cNvSpPr/>
            <p:nvPr/>
          </p:nvSpPr>
          <p:spPr>
            <a:xfrm>
              <a:off x="4059275" y="1981825"/>
              <a:ext cx="197675" cy="219450"/>
            </a:xfrm>
            <a:custGeom>
              <a:avLst/>
              <a:gdLst/>
              <a:ahLst/>
              <a:cxnLst/>
              <a:rect l="l" t="t" r="r" b="b"/>
              <a:pathLst>
                <a:path w="7907" h="8778" extrusionOk="0">
                  <a:moveTo>
                    <a:pt x="3619" y="728"/>
                  </a:moveTo>
                  <a:cubicBezTo>
                    <a:pt x="3619" y="728"/>
                    <a:pt x="4434" y="0"/>
                    <a:pt x="5505" y="533"/>
                  </a:cubicBezTo>
                  <a:cubicBezTo>
                    <a:pt x="6855" y="1199"/>
                    <a:pt x="7907" y="4670"/>
                    <a:pt x="3955" y="6723"/>
                  </a:cubicBezTo>
                  <a:cubicBezTo>
                    <a:pt x="1" y="8778"/>
                    <a:pt x="3114" y="664"/>
                    <a:pt x="3619" y="728"/>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15;p67">
              <a:extLst>
                <a:ext uri="{FF2B5EF4-FFF2-40B4-BE49-F238E27FC236}">
                  <a16:creationId xmlns:a16="http://schemas.microsoft.com/office/drawing/2014/main" id="{DFE5802D-1647-A7AC-DC69-96207FF6F31D}"/>
                </a:ext>
              </a:extLst>
            </p:cNvPr>
            <p:cNvSpPr/>
            <p:nvPr/>
          </p:nvSpPr>
          <p:spPr>
            <a:xfrm>
              <a:off x="4142975" y="2021100"/>
              <a:ext cx="71225" cy="118575"/>
            </a:xfrm>
            <a:custGeom>
              <a:avLst/>
              <a:gdLst/>
              <a:ahLst/>
              <a:cxnLst/>
              <a:rect l="l" t="t" r="r" b="b"/>
              <a:pathLst>
                <a:path w="2849" h="4743" extrusionOk="0">
                  <a:moveTo>
                    <a:pt x="2848" y="1249"/>
                  </a:moveTo>
                  <a:cubicBezTo>
                    <a:pt x="2848" y="1249"/>
                    <a:pt x="2033" y="1"/>
                    <a:pt x="1016" y="824"/>
                  </a:cubicBezTo>
                  <a:cubicBezTo>
                    <a:pt x="1" y="1648"/>
                    <a:pt x="216" y="2455"/>
                    <a:pt x="216" y="2455"/>
                  </a:cubicBezTo>
                  <a:cubicBezTo>
                    <a:pt x="216" y="2455"/>
                    <a:pt x="977" y="2370"/>
                    <a:pt x="821" y="2947"/>
                  </a:cubicBezTo>
                  <a:cubicBezTo>
                    <a:pt x="662" y="3526"/>
                    <a:pt x="119" y="3953"/>
                    <a:pt x="119" y="3953"/>
                  </a:cubicBezTo>
                  <a:cubicBezTo>
                    <a:pt x="119" y="3953"/>
                    <a:pt x="2253" y="4743"/>
                    <a:pt x="2848" y="124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516;p67">
              <a:extLst>
                <a:ext uri="{FF2B5EF4-FFF2-40B4-BE49-F238E27FC236}">
                  <a16:creationId xmlns:a16="http://schemas.microsoft.com/office/drawing/2014/main" id="{98DFC6F1-EA83-7B03-AC6A-501114409793}"/>
                </a:ext>
              </a:extLst>
            </p:cNvPr>
            <p:cNvSpPr/>
            <p:nvPr/>
          </p:nvSpPr>
          <p:spPr>
            <a:xfrm>
              <a:off x="4076200" y="1991725"/>
              <a:ext cx="159450" cy="166525"/>
            </a:xfrm>
            <a:custGeom>
              <a:avLst/>
              <a:gdLst/>
              <a:ahLst/>
              <a:cxnLst/>
              <a:rect l="l" t="t" r="r" b="b"/>
              <a:pathLst>
                <a:path w="6378" h="6661" extrusionOk="0">
                  <a:moveTo>
                    <a:pt x="3596" y="1"/>
                  </a:moveTo>
                  <a:lnTo>
                    <a:pt x="3596" y="1"/>
                  </a:lnTo>
                  <a:cubicBezTo>
                    <a:pt x="3191" y="111"/>
                    <a:pt x="2942" y="332"/>
                    <a:pt x="2942" y="332"/>
                  </a:cubicBezTo>
                  <a:cubicBezTo>
                    <a:pt x="2940" y="331"/>
                    <a:pt x="2938" y="331"/>
                    <a:pt x="2936" y="331"/>
                  </a:cubicBezTo>
                  <a:cubicBezTo>
                    <a:pt x="2471" y="331"/>
                    <a:pt x="0" y="6660"/>
                    <a:pt x="2198" y="6660"/>
                  </a:cubicBezTo>
                  <a:cubicBezTo>
                    <a:pt x="2478" y="6660"/>
                    <a:pt x="2833" y="6558"/>
                    <a:pt x="3278" y="6327"/>
                  </a:cubicBezTo>
                  <a:cubicBezTo>
                    <a:pt x="6146" y="4837"/>
                    <a:pt x="6378" y="2605"/>
                    <a:pt x="5775" y="1233"/>
                  </a:cubicBezTo>
                  <a:lnTo>
                    <a:pt x="5775" y="1233"/>
                  </a:lnTo>
                  <a:cubicBezTo>
                    <a:pt x="5882" y="1874"/>
                    <a:pt x="5812" y="2642"/>
                    <a:pt x="4931" y="2906"/>
                  </a:cubicBezTo>
                  <a:cubicBezTo>
                    <a:pt x="4823" y="2938"/>
                    <a:pt x="4724" y="2953"/>
                    <a:pt x="4630" y="2953"/>
                  </a:cubicBezTo>
                  <a:cubicBezTo>
                    <a:pt x="3530" y="2953"/>
                    <a:pt x="3389" y="847"/>
                    <a:pt x="359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517;p67">
              <a:extLst>
                <a:ext uri="{FF2B5EF4-FFF2-40B4-BE49-F238E27FC236}">
                  <a16:creationId xmlns:a16="http://schemas.microsoft.com/office/drawing/2014/main" id="{B8890041-935C-A92A-25D2-8CA1D9B5B956}"/>
                </a:ext>
              </a:extLst>
            </p:cNvPr>
            <p:cNvSpPr/>
            <p:nvPr/>
          </p:nvSpPr>
          <p:spPr>
            <a:xfrm>
              <a:off x="4178200" y="2002175"/>
              <a:ext cx="25600" cy="17375"/>
            </a:xfrm>
            <a:custGeom>
              <a:avLst/>
              <a:gdLst/>
              <a:ahLst/>
              <a:cxnLst/>
              <a:rect l="l" t="t" r="r" b="b"/>
              <a:pathLst>
                <a:path w="1024" h="695" extrusionOk="0">
                  <a:moveTo>
                    <a:pt x="269" y="1"/>
                  </a:moveTo>
                  <a:cubicBezTo>
                    <a:pt x="177" y="1"/>
                    <a:pt x="104" y="30"/>
                    <a:pt x="70" y="89"/>
                  </a:cubicBezTo>
                  <a:cubicBezTo>
                    <a:pt x="0" y="217"/>
                    <a:pt x="141" y="438"/>
                    <a:pt x="384" y="580"/>
                  </a:cubicBezTo>
                  <a:cubicBezTo>
                    <a:pt x="515" y="656"/>
                    <a:pt x="649" y="694"/>
                    <a:pt x="756" y="694"/>
                  </a:cubicBezTo>
                  <a:cubicBezTo>
                    <a:pt x="849" y="694"/>
                    <a:pt x="922" y="665"/>
                    <a:pt x="955" y="606"/>
                  </a:cubicBezTo>
                  <a:cubicBezTo>
                    <a:pt x="1023" y="478"/>
                    <a:pt x="884" y="257"/>
                    <a:pt x="640" y="117"/>
                  </a:cubicBezTo>
                  <a:cubicBezTo>
                    <a:pt x="510" y="40"/>
                    <a:pt x="376" y="1"/>
                    <a:pt x="26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518;p67">
              <a:extLst>
                <a:ext uri="{FF2B5EF4-FFF2-40B4-BE49-F238E27FC236}">
                  <a16:creationId xmlns:a16="http://schemas.microsoft.com/office/drawing/2014/main" id="{62571EAD-5DB1-2078-EDCA-DAD8BA3A4D40}"/>
                </a:ext>
              </a:extLst>
            </p:cNvPr>
            <p:cNvSpPr/>
            <p:nvPr/>
          </p:nvSpPr>
          <p:spPr>
            <a:xfrm>
              <a:off x="4137625" y="2033825"/>
              <a:ext cx="60125" cy="82125"/>
            </a:xfrm>
            <a:custGeom>
              <a:avLst/>
              <a:gdLst/>
              <a:ahLst/>
              <a:cxnLst/>
              <a:rect l="l" t="t" r="r" b="b"/>
              <a:pathLst>
                <a:path w="2405" h="3285" extrusionOk="0">
                  <a:moveTo>
                    <a:pt x="1860" y="1"/>
                  </a:moveTo>
                  <a:cubicBezTo>
                    <a:pt x="1618" y="1"/>
                    <a:pt x="1325" y="91"/>
                    <a:pt x="1086" y="266"/>
                  </a:cubicBezTo>
                  <a:cubicBezTo>
                    <a:pt x="790" y="469"/>
                    <a:pt x="576" y="769"/>
                    <a:pt x="445" y="995"/>
                  </a:cubicBezTo>
                  <a:cubicBezTo>
                    <a:pt x="312" y="1222"/>
                    <a:pt x="245" y="1380"/>
                    <a:pt x="245" y="1380"/>
                  </a:cubicBezTo>
                  <a:cubicBezTo>
                    <a:pt x="245" y="1380"/>
                    <a:pt x="210" y="1466"/>
                    <a:pt x="0" y="2002"/>
                  </a:cubicBezTo>
                  <a:cubicBezTo>
                    <a:pt x="87" y="1992"/>
                    <a:pt x="261" y="1957"/>
                    <a:pt x="430" y="1949"/>
                  </a:cubicBezTo>
                  <a:cubicBezTo>
                    <a:pt x="536" y="1952"/>
                    <a:pt x="542" y="1957"/>
                    <a:pt x="586" y="1965"/>
                  </a:cubicBezTo>
                  <a:cubicBezTo>
                    <a:pt x="624" y="1973"/>
                    <a:pt x="664" y="1986"/>
                    <a:pt x="704" y="2005"/>
                  </a:cubicBezTo>
                  <a:cubicBezTo>
                    <a:pt x="857" y="2066"/>
                    <a:pt x="1001" y="2283"/>
                    <a:pt x="950" y="2480"/>
                  </a:cubicBezTo>
                  <a:cubicBezTo>
                    <a:pt x="894" y="2673"/>
                    <a:pt x="670" y="2867"/>
                    <a:pt x="566" y="3019"/>
                  </a:cubicBezTo>
                  <a:cubicBezTo>
                    <a:pt x="446" y="3163"/>
                    <a:pt x="374" y="3267"/>
                    <a:pt x="390" y="3282"/>
                  </a:cubicBezTo>
                  <a:cubicBezTo>
                    <a:pt x="392" y="3284"/>
                    <a:pt x="394" y="3285"/>
                    <a:pt x="397" y="3285"/>
                  </a:cubicBezTo>
                  <a:cubicBezTo>
                    <a:pt x="426" y="3285"/>
                    <a:pt x="522" y="3215"/>
                    <a:pt x="654" y="3107"/>
                  </a:cubicBezTo>
                  <a:cubicBezTo>
                    <a:pt x="726" y="3044"/>
                    <a:pt x="813" y="2972"/>
                    <a:pt x="904" y="2896"/>
                  </a:cubicBezTo>
                  <a:cubicBezTo>
                    <a:pt x="995" y="2812"/>
                    <a:pt x="1107" y="2715"/>
                    <a:pt x="1172" y="2557"/>
                  </a:cubicBezTo>
                  <a:cubicBezTo>
                    <a:pt x="1303" y="2224"/>
                    <a:pt x="1104" y="1850"/>
                    <a:pt x="854" y="1714"/>
                  </a:cubicBezTo>
                  <a:cubicBezTo>
                    <a:pt x="795" y="1677"/>
                    <a:pt x="733" y="1652"/>
                    <a:pt x="675" y="1633"/>
                  </a:cubicBezTo>
                  <a:cubicBezTo>
                    <a:pt x="622" y="1613"/>
                    <a:pt x="538" y="1601"/>
                    <a:pt x="558" y="1601"/>
                  </a:cubicBezTo>
                  <a:cubicBezTo>
                    <a:pt x="555" y="1596"/>
                    <a:pt x="555" y="1593"/>
                    <a:pt x="557" y="1589"/>
                  </a:cubicBezTo>
                  <a:cubicBezTo>
                    <a:pt x="558" y="1586"/>
                    <a:pt x="562" y="1586"/>
                    <a:pt x="562" y="1586"/>
                  </a:cubicBezTo>
                  <a:cubicBezTo>
                    <a:pt x="581" y="1545"/>
                    <a:pt x="586" y="1533"/>
                    <a:pt x="586" y="1533"/>
                  </a:cubicBezTo>
                  <a:cubicBezTo>
                    <a:pt x="586" y="1533"/>
                    <a:pt x="641" y="1380"/>
                    <a:pt x="745" y="1166"/>
                  </a:cubicBezTo>
                  <a:cubicBezTo>
                    <a:pt x="849" y="953"/>
                    <a:pt x="1012" y="683"/>
                    <a:pt x="1244" y="483"/>
                  </a:cubicBezTo>
                  <a:cubicBezTo>
                    <a:pt x="1471" y="277"/>
                    <a:pt x="1765" y="166"/>
                    <a:pt x="1996" y="163"/>
                  </a:cubicBezTo>
                  <a:cubicBezTo>
                    <a:pt x="2007" y="163"/>
                    <a:pt x="2019" y="163"/>
                    <a:pt x="2030" y="163"/>
                  </a:cubicBezTo>
                  <a:cubicBezTo>
                    <a:pt x="2207" y="163"/>
                    <a:pt x="2332" y="210"/>
                    <a:pt x="2374" y="210"/>
                  </a:cubicBezTo>
                  <a:cubicBezTo>
                    <a:pt x="2382" y="210"/>
                    <a:pt x="2387" y="209"/>
                    <a:pt x="2389" y="205"/>
                  </a:cubicBezTo>
                  <a:cubicBezTo>
                    <a:pt x="2405" y="187"/>
                    <a:pt x="2271" y="53"/>
                    <a:pt x="2005" y="13"/>
                  </a:cubicBezTo>
                  <a:cubicBezTo>
                    <a:pt x="1960" y="5"/>
                    <a:pt x="1911" y="1"/>
                    <a:pt x="186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519;p67">
              <a:extLst>
                <a:ext uri="{FF2B5EF4-FFF2-40B4-BE49-F238E27FC236}">
                  <a16:creationId xmlns:a16="http://schemas.microsoft.com/office/drawing/2014/main" id="{53B4E191-5B55-5678-BC29-852C734D95E9}"/>
                </a:ext>
              </a:extLst>
            </p:cNvPr>
            <p:cNvSpPr/>
            <p:nvPr/>
          </p:nvSpPr>
          <p:spPr>
            <a:xfrm>
              <a:off x="3526900" y="1658200"/>
              <a:ext cx="645525" cy="718225"/>
            </a:xfrm>
            <a:custGeom>
              <a:avLst/>
              <a:gdLst/>
              <a:ahLst/>
              <a:cxnLst/>
              <a:rect l="l" t="t" r="r" b="b"/>
              <a:pathLst>
                <a:path w="25821" h="28729" extrusionOk="0">
                  <a:moveTo>
                    <a:pt x="12533" y="0"/>
                  </a:moveTo>
                  <a:cubicBezTo>
                    <a:pt x="6639" y="0"/>
                    <a:pt x="0" y="5839"/>
                    <a:pt x="1252" y="12350"/>
                  </a:cubicBezTo>
                  <a:cubicBezTo>
                    <a:pt x="1482" y="13551"/>
                    <a:pt x="1870" y="14725"/>
                    <a:pt x="2005" y="15943"/>
                  </a:cubicBezTo>
                  <a:cubicBezTo>
                    <a:pt x="2101" y="16827"/>
                    <a:pt x="2155" y="17788"/>
                    <a:pt x="2257" y="18755"/>
                  </a:cubicBezTo>
                  <a:cubicBezTo>
                    <a:pt x="2459" y="20675"/>
                    <a:pt x="2841" y="22621"/>
                    <a:pt x="4097" y="24022"/>
                  </a:cubicBezTo>
                  <a:cubicBezTo>
                    <a:pt x="5220" y="25272"/>
                    <a:pt x="6209" y="26244"/>
                    <a:pt x="7775" y="26979"/>
                  </a:cubicBezTo>
                  <a:cubicBezTo>
                    <a:pt x="9680" y="27875"/>
                    <a:pt x="11764" y="28725"/>
                    <a:pt x="13901" y="28728"/>
                  </a:cubicBezTo>
                  <a:cubicBezTo>
                    <a:pt x="13904" y="28728"/>
                    <a:pt x="13906" y="28728"/>
                    <a:pt x="13908" y="28728"/>
                  </a:cubicBezTo>
                  <a:cubicBezTo>
                    <a:pt x="16113" y="28728"/>
                    <a:pt x="18508" y="27242"/>
                    <a:pt x="20388" y="26207"/>
                  </a:cubicBezTo>
                  <a:cubicBezTo>
                    <a:pt x="21607" y="25536"/>
                    <a:pt x="22893" y="24888"/>
                    <a:pt x="23579" y="23638"/>
                  </a:cubicBezTo>
                  <a:cubicBezTo>
                    <a:pt x="24217" y="22472"/>
                    <a:pt x="24484" y="21145"/>
                    <a:pt x="24736" y="19855"/>
                  </a:cubicBezTo>
                  <a:cubicBezTo>
                    <a:pt x="24912" y="18955"/>
                    <a:pt x="25045" y="17973"/>
                    <a:pt x="25050" y="17051"/>
                  </a:cubicBezTo>
                  <a:cubicBezTo>
                    <a:pt x="25053" y="16269"/>
                    <a:pt x="25090" y="15519"/>
                    <a:pt x="25189" y="14742"/>
                  </a:cubicBezTo>
                  <a:cubicBezTo>
                    <a:pt x="25419" y="12947"/>
                    <a:pt x="25820" y="11137"/>
                    <a:pt x="25609" y="9321"/>
                  </a:cubicBezTo>
                  <a:cubicBezTo>
                    <a:pt x="25393" y="7474"/>
                    <a:pt x="24247" y="5580"/>
                    <a:pt x="23035" y="4240"/>
                  </a:cubicBezTo>
                  <a:cubicBezTo>
                    <a:pt x="20463" y="1402"/>
                    <a:pt x="16600" y="192"/>
                    <a:pt x="12966" y="11"/>
                  </a:cubicBezTo>
                  <a:cubicBezTo>
                    <a:pt x="12822"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520;p67">
              <a:extLst>
                <a:ext uri="{FF2B5EF4-FFF2-40B4-BE49-F238E27FC236}">
                  <a16:creationId xmlns:a16="http://schemas.microsoft.com/office/drawing/2014/main" id="{B1A50F23-4591-EEE5-46EC-0921CFF4DBBC}"/>
                </a:ext>
              </a:extLst>
            </p:cNvPr>
            <p:cNvSpPr/>
            <p:nvPr/>
          </p:nvSpPr>
          <p:spPr>
            <a:xfrm>
              <a:off x="3526900" y="1658200"/>
              <a:ext cx="645525" cy="718225"/>
            </a:xfrm>
            <a:custGeom>
              <a:avLst/>
              <a:gdLst/>
              <a:ahLst/>
              <a:cxnLst/>
              <a:rect l="l" t="t" r="r" b="b"/>
              <a:pathLst>
                <a:path w="25821" h="28729" extrusionOk="0">
                  <a:moveTo>
                    <a:pt x="12533" y="0"/>
                  </a:moveTo>
                  <a:cubicBezTo>
                    <a:pt x="6639" y="0"/>
                    <a:pt x="0" y="5839"/>
                    <a:pt x="1252" y="12350"/>
                  </a:cubicBezTo>
                  <a:cubicBezTo>
                    <a:pt x="1482" y="13551"/>
                    <a:pt x="1870" y="14725"/>
                    <a:pt x="2005" y="15943"/>
                  </a:cubicBezTo>
                  <a:cubicBezTo>
                    <a:pt x="2101" y="16827"/>
                    <a:pt x="2155" y="17788"/>
                    <a:pt x="2257" y="18755"/>
                  </a:cubicBezTo>
                  <a:cubicBezTo>
                    <a:pt x="2459" y="20675"/>
                    <a:pt x="2841" y="22621"/>
                    <a:pt x="4097" y="24022"/>
                  </a:cubicBezTo>
                  <a:cubicBezTo>
                    <a:pt x="5220" y="25272"/>
                    <a:pt x="6209" y="26244"/>
                    <a:pt x="7775" y="26979"/>
                  </a:cubicBezTo>
                  <a:cubicBezTo>
                    <a:pt x="9680" y="27875"/>
                    <a:pt x="11764" y="28725"/>
                    <a:pt x="13901" y="28728"/>
                  </a:cubicBezTo>
                  <a:cubicBezTo>
                    <a:pt x="13904" y="28728"/>
                    <a:pt x="13907" y="28728"/>
                    <a:pt x="13909" y="28728"/>
                  </a:cubicBezTo>
                  <a:cubicBezTo>
                    <a:pt x="16114" y="28728"/>
                    <a:pt x="18612" y="27424"/>
                    <a:pt x="20493" y="26389"/>
                  </a:cubicBezTo>
                  <a:cubicBezTo>
                    <a:pt x="21715" y="25718"/>
                    <a:pt x="22893" y="24888"/>
                    <a:pt x="23579" y="23638"/>
                  </a:cubicBezTo>
                  <a:cubicBezTo>
                    <a:pt x="24217" y="22472"/>
                    <a:pt x="24484" y="21145"/>
                    <a:pt x="24736" y="19855"/>
                  </a:cubicBezTo>
                  <a:cubicBezTo>
                    <a:pt x="24912" y="18955"/>
                    <a:pt x="25045" y="17973"/>
                    <a:pt x="25050" y="17051"/>
                  </a:cubicBezTo>
                  <a:cubicBezTo>
                    <a:pt x="25053" y="16269"/>
                    <a:pt x="25090" y="15519"/>
                    <a:pt x="25189" y="14742"/>
                  </a:cubicBezTo>
                  <a:cubicBezTo>
                    <a:pt x="25419" y="12947"/>
                    <a:pt x="25820" y="11137"/>
                    <a:pt x="25609" y="9321"/>
                  </a:cubicBezTo>
                  <a:cubicBezTo>
                    <a:pt x="25393" y="7474"/>
                    <a:pt x="24247" y="5580"/>
                    <a:pt x="23035" y="4240"/>
                  </a:cubicBezTo>
                  <a:cubicBezTo>
                    <a:pt x="20463" y="1402"/>
                    <a:pt x="16600" y="192"/>
                    <a:pt x="12966" y="11"/>
                  </a:cubicBezTo>
                  <a:cubicBezTo>
                    <a:pt x="12822" y="4"/>
                    <a:pt x="12678" y="0"/>
                    <a:pt x="1253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521;p67">
              <a:extLst>
                <a:ext uri="{FF2B5EF4-FFF2-40B4-BE49-F238E27FC236}">
                  <a16:creationId xmlns:a16="http://schemas.microsoft.com/office/drawing/2014/main" id="{8487BAE1-E04D-BB2A-ED83-5D0E98207A56}"/>
                </a:ext>
              </a:extLst>
            </p:cNvPr>
            <p:cNvSpPr/>
            <p:nvPr/>
          </p:nvSpPr>
          <p:spPr>
            <a:xfrm>
              <a:off x="3551775" y="1869850"/>
              <a:ext cx="586600" cy="506500"/>
            </a:xfrm>
            <a:custGeom>
              <a:avLst/>
              <a:gdLst/>
              <a:ahLst/>
              <a:cxnLst/>
              <a:rect l="l" t="t" r="r" b="b"/>
              <a:pathLst>
                <a:path w="23464" h="20260" extrusionOk="0">
                  <a:moveTo>
                    <a:pt x="416" y="1"/>
                  </a:moveTo>
                  <a:lnTo>
                    <a:pt x="416" y="1"/>
                  </a:lnTo>
                  <a:cubicBezTo>
                    <a:pt x="82" y="1237"/>
                    <a:pt x="1" y="2545"/>
                    <a:pt x="258" y="3881"/>
                  </a:cubicBezTo>
                  <a:cubicBezTo>
                    <a:pt x="488" y="5083"/>
                    <a:pt x="879" y="6257"/>
                    <a:pt x="1011" y="7475"/>
                  </a:cubicBezTo>
                  <a:cubicBezTo>
                    <a:pt x="1107" y="8358"/>
                    <a:pt x="1163" y="9320"/>
                    <a:pt x="1264" y="10288"/>
                  </a:cubicBezTo>
                  <a:cubicBezTo>
                    <a:pt x="1464" y="12208"/>
                    <a:pt x="1847" y="14152"/>
                    <a:pt x="3104" y="15552"/>
                  </a:cubicBezTo>
                  <a:cubicBezTo>
                    <a:pt x="4228" y="16804"/>
                    <a:pt x="5216" y="17775"/>
                    <a:pt x="6781" y="18510"/>
                  </a:cubicBezTo>
                  <a:cubicBezTo>
                    <a:pt x="8689" y="19407"/>
                    <a:pt x="10770" y="20258"/>
                    <a:pt x="12909" y="20259"/>
                  </a:cubicBezTo>
                  <a:cubicBezTo>
                    <a:pt x="12914" y="20259"/>
                    <a:pt x="12918" y="20259"/>
                    <a:pt x="12922" y="20259"/>
                  </a:cubicBezTo>
                  <a:cubicBezTo>
                    <a:pt x="15125" y="20259"/>
                    <a:pt x="17621" y="18954"/>
                    <a:pt x="19500" y="17922"/>
                  </a:cubicBezTo>
                  <a:cubicBezTo>
                    <a:pt x="20721" y="17250"/>
                    <a:pt x="21900" y="16421"/>
                    <a:pt x="22585" y="15170"/>
                  </a:cubicBezTo>
                  <a:cubicBezTo>
                    <a:pt x="23006" y="14404"/>
                    <a:pt x="23263" y="13568"/>
                    <a:pt x="23463" y="12721"/>
                  </a:cubicBezTo>
                  <a:lnTo>
                    <a:pt x="23463" y="12721"/>
                  </a:lnTo>
                  <a:cubicBezTo>
                    <a:pt x="23274" y="13437"/>
                    <a:pt x="23038" y="14136"/>
                    <a:pt x="22681" y="14787"/>
                  </a:cubicBezTo>
                  <a:cubicBezTo>
                    <a:pt x="21995" y="16037"/>
                    <a:pt x="20817" y="16867"/>
                    <a:pt x="19596" y="17538"/>
                  </a:cubicBezTo>
                  <a:cubicBezTo>
                    <a:pt x="17717" y="18571"/>
                    <a:pt x="15221" y="19876"/>
                    <a:pt x="13018" y="19876"/>
                  </a:cubicBezTo>
                  <a:cubicBezTo>
                    <a:pt x="13013" y="19876"/>
                    <a:pt x="13009" y="19876"/>
                    <a:pt x="13005" y="19876"/>
                  </a:cubicBezTo>
                  <a:cubicBezTo>
                    <a:pt x="10865" y="19872"/>
                    <a:pt x="8785" y="19020"/>
                    <a:pt x="6877" y="18128"/>
                  </a:cubicBezTo>
                  <a:cubicBezTo>
                    <a:pt x="5312" y="17391"/>
                    <a:pt x="4324" y="16421"/>
                    <a:pt x="3200" y="15170"/>
                  </a:cubicBezTo>
                  <a:cubicBezTo>
                    <a:pt x="1943" y="13768"/>
                    <a:pt x="1560" y="11824"/>
                    <a:pt x="1360" y="9904"/>
                  </a:cubicBezTo>
                  <a:cubicBezTo>
                    <a:pt x="1257" y="8937"/>
                    <a:pt x="1203" y="7976"/>
                    <a:pt x="1107" y="7092"/>
                  </a:cubicBezTo>
                  <a:cubicBezTo>
                    <a:pt x="973" y="5870"/>
                    <a:pt x="584" y="4700"/>
                    <a:pt x="354" y="3499"/>
                  </a:cubicBezTo>
                  <a:cubicBezTo>
                    <a:pt x="124" y="2300"/>
                    <a:pt x="164" y="1123"/>
                    <a:pt x="416"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522;p67">
              <a:extLst>
                <a:ext uri="{FF2B5EF4-FFF2-40B4-BE49-F238E27FC236}">
                  <a16:creationId xmlns:a16="http://schemas.microsoft.com/office/drawing/2014/main" id="{40BD1841-2AD8-C124-D0D5-77D825137B34}"/>
                </a:ext>
              </a:extLst>
            </p:cNvPr>
            <p:cNvSpPr/>
            <p:nvPr/>
          </p:nvSpPr>
          <p:spPr>
            <a:xfrm>
              <a:off x="3568250" y="2120075"/>
              <a:ext cx="173775" cy="115525"/>
            </a:xfrm>
            <a:custGeom>
              <a:avLst/>
              <a:gdLst/>
              <a:ahLst/>
              <a:cxnLst/>
              <a:rect l="l" t="t" r="r" b="b"/>
              <a:pathLst>
                <a:path w="6951" h="4621" extrusionOk="0">
                  <a:moveTo>
                    <a:pt x="1861" y="0"/>
                  </a:moveTo>
                  <a:cubicBezTo>
                    <a:pt x="1861" y="0"/>
                    <a:pt x="0" y="477"/>
                    <a:pt x="1484" y="2773"/>
                  </a:cubicBezTo>
                  <a:cubicBezTo>
                    <a:pt x="2678" y="4621"/>
                    <a:pt x="3484" y="4357"/>
                    <a:pt x="4100" y="4316"/>
                  </a:cubicBezTo>
                  <a:cubicBezTo>
                    <a:pt x="5224" y="4239"/>
                    <a:pt x="6944" y="3396"/>
                    <a:pt x="6946" y="1855"/>
                  </a:cubicBezTo>
                  <a:cubicBezTo>
                    <a:pt x="6950" y="314"/>
                    <a:pt x="4180" y="2"/>
                    <a:pt x="186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523;p67">
              <a:extLst>
                <a:ext uri="{FF2B5EF4-FFF2-40B4-BE49-F238E27FC236}">
                  <a16:creationId xmlns:a16="http://schemas.microsoft.com/office/drawing/2014/main" id="{870439FF-34ED-4680-7C6B-5C310EE52EC5}"/>
                </a:ext>
              </a:extLst>
            </p:cNvPr>
            <p:cNvSpPr/>
            <p:nvPr/>
          </p:nvSpPr>
          <p:spPr>
            <a:xfrm>
              <a:off x="3966475" y="2092925"/>
              <a:ext cx="187525" cy="141875"/>
            </a:xfrm>
            <a:custGeom>
              <a:avLst/>
              <a:gdLst/>
              <a:ahLst/>
              <a:cxnLst/>
              <a:rect l="l" t="t" r="r" b="b"/>
              <a:pathLst>
                <a:path w="7501" h="5675" extrusionOk="0">
                  <a:moveTo>
                    <a:pt x="1535" y="1747"/>
                  </a:moveTo>
                  <a:cubicBezTo>
                    <a:pt x="1535" y="1747"/>
                    <a:pt x="0" y="2930"/>
                    <a:pt x="2234" y="4450"/>
                  </a:cubicBezTo>
                  <a:cubicBezTo>
                    <a:pt x="4036" y="5675"/>
                    <a:pt x="4677" y="5109"/>
                    <a:pt x="5228" y="4824"/>
                  </a:cubicBezTo>
                  <a:cubicBezTo>
                    <a:pt x="6234" y="4305"/>
                    <a:pt x="7500" y="2837"/>
                    <a:pt x="6921" y="1419"/>
                  </a:cubicBezTo>
                  <a:cubicBezTo>
                    <a:pt x="6340" y="1"/>
                    <a:pt x="3671" y="821"/>
                    <a:pt x="1535" y="174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524;p67">
              <a:extLst>
                <a:ext uri="{FF2B5EF4-FFF2-40B4-BE49-F238E27FC236}">
                  <a16:creationId xmlns:a16="http://schemas.microsoft.com/office/drawing/2014/main" id="{AFF1C47B-387C-B7FE-90A5-B1ADEDAD609F}"/>
                </a:ext>
              </a:extLst>
            </p:cNvPr>
            <p:cNvSpPr/>
            <p:nvPr/>
          </p:nvSpPr>
          <p:spPr>
            <a:xfrm>
              <a:off x="3734325" y="1852275"/>
              <a:ext cx="238600" cy="157675"/>
            </a:xfrm>
            <a:custGeom>
              <a:avLst/>
              <a:gdLst/>
              <a:ahLst/>
              <a:cxnLst/>
              <a:rect l="l" t="t" r="r" b="b"/>
              <a:pathLst>
                <a:path w="9544" h="6307" extrusionOk="0">
                  <a:moveTo>
                    <a:pt x="2423" y="261"/>
                  </a:moveTo>
                  <a:cubicBezTo>
                    <a:pt x="2423" y="261"/>
                    <a:pt x="0" y="1104"/>
                    <a:pt x="2220" y="3986"/>
                  </a:cubicBezTo>
                  <a:cubicBezTo>
                    <a:pt x="4005" y="6306"/>
                    <a:pt x="5049" y="5862"/>
                    <a:pt x="5863" y="5739"/>
                  </a:cubicBezTo>
                  <a:cubicBezTo>
                    <a:pt x="7345" y="5510"/>
                    <a:pt x="9544" y="4191"/>
                    <a:pt x="9381" y="2144"/>
                  </a:cubicBezTo>
                  <a:cubicBezTo>
                    <a:pt x="9216" y="98"/>
                    <a:pt x="5505" y="0"/>
                    <a:pt x="2423" y="26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525;p67">
              <a:extLst>
                <a:ext uri="{FF2B5EF4-FFF2-40B4-BE49-F238E27FC236}">
                  <a16:creationId xmlns:a16="http://schemas.microsoft.com/office/drawing/2014/main" id="{4321E449-908E-1BDA-18CA-E0E4CE3C66F9}"/>
                </a:ext>
              </a:extLst>
            </p:cNvPr>
            <p:cNvSpPr/>
            <p:nvPr/>
          </p:nvSpPr>
          <p:spPr>
            <a:xfrm>
              <a:off x="3933700" y="1940975"/>
              <a:ext cx="193425" cy="205150"/>
            </a:xfrm>
            <a:custGeom>
              <a:avLst/>
              <a:gdLst/>
              <a:ahLst/>
              <a:cxnLst/>
              <a:rect l="l" t="t" r="r" b="b"/>
              <a:pathLst>
                <a:path w="7737" h="8206" extrusionOk="0">
                  <a:moveTo>
                    <a:pt x="1410" y="6613"/>
                  </a:moveTo>
                  <a:cubicBezTo>
                    <a:pt x="1410" y="6613"/>
                    <a:pt x="0" y="1909"/>
                    <a:pt x="2792" y="953"/>
                  </a:cubicBezTo>
                  <a:cubicBezTo>
                    <a:pt x="5583" y="0"/>
                    <a:pt x="7737" y="3399"/>
                    <a:pt x="7492" y="4381"/>
                  </a:cubicBezTo>
                  <a:cubicBezTo>
                    <a:pt x="7244" y="5358"/>
                    <a:pt x="5810" y="8205"/>
                    <a:pt x="1410" y="6613"/>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526;p67">
              <a:extLst>
                <a:ext uri="{FF2B5EF4-FFF2-40B4-BE49-F238E27FC236}">
                  <a16:creationId xmlns:a16="http://schemas.microsoft.com/office/drawing/2014/main" id="{EE2401F1-F3DF-B33B-13AD-9207EE9F4112}"/>
                </a:ext>
              </a:extLst>
            </p:cNvPr>
            <p:cNvSpPr/>
            <p:nvPr/>
          </p:nvSpPr>
          <p:spPr>
            <a:xfrm>
              <a:off x="3955650" y="1987850"/>
              <a:ext cx="167400" cy="150600"/>
            </a:xfrm>
            <a:custGeom>
              <a:avLst/>
              <a:gdLst/>
              <a:ahLst/>
              <a:cxnLst/>
              <a:rect l="l" t="t" r="r" b="b"/>
              <a:pathLst>
                <a:path w="6696" h="6024" extrusionOk="0">
                  <a:moveTo>
                    <a:pt x="2928" y="1"/>
                  </a:moveTo>
                  <a:cubicBezTo>
                    <a:pt x="2591" y="1"/>
                    <a:pt x="2238" y="56"/>
                    <a:pt x="1872" y="181"/>
                  </a:cubicBezTo>
                  <a:cubicBezTo>
                    <a:pt x="764" y="559"/>
                    <a:pt x="237" y="1588"/>
                    <a:pt x="117" y="2723"/>
                  </a:cubicBezTo>
                  <a:cubicBezTo>
                    <a:pt x="0" y="3849"/>
                    <a:pt x="208" y="4703"/>
                    <a:pt x="696" y="5259"/>
                  </a:cubicBezTo>
                  <a:cubicBezTo>
                    <a:pt x="1135" y="5762"/>
                    <a:pt x="1804" y="6024"/>
                    <a:pt x="2669" y="6024"/>
                  </a:cubicBezTo>
                  <a:cubicBezTo>
                    <a:pt x="2942" y="6024"/>
                    <a:pt x="3235" y="5998"/>
                    <a:pt x="3546" y="5945"/>
                  </a:cubicBezTo>
                  <a:cubicBezTo>
                    <a:pt x="4908" y="5715"/>
                    <a:pt x="6131" y="4695"/>
                    <a:pt x="6485" y="3296"/>
                  </a:cubicBezTo>
                  <a:cubicBezTo>
                    <a:pt x="6696" y="2444"/>
                    <a:pt x="5165" y="1"/>
                    <a:pt x="29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527;p67">
              <a:extLst>
                <a:ext uri="{FF2B5EF4-FFF2-40B4-BE49-F238E27FC236}">
                  <a16:creationId xmlns:a16="http://schemas.microsoft.com/office/drawing/2014/main" id="{30EEA0BE-DC3B-312A-8B2D-6F6DF0F557CC}"/>
                </a:ext>
              </a:extLst>
            </p:cNvPr>
            <p:cNvSpPr/>
            <p:nvPr/>
          </p:nvSpPr>
          <p:spPr>
            <a:xfrm>
              <a:off x="3986025" y="2001100"/>
              <a:ext cx="134025" cy="119450"/>
            </a:xfrm>
            <a:custGeom>
              <a:avLst/>
              <a:gdLst/>
              <a:ahLst/>
              <a:cxnLst/>
              <a:rect l="l" t="t" r="r" b="b"/>
              <a:pathLst>
                <a:path w="5361" h="4778" extrusionOk="0">
                  <a:moveTo>
                    <a:pt x="2726" y="0"/>
                  </a:moveTo>
                  <a:cubicBezTo>
                    <a:pt x="2391" y="0"/>
                    <a:pt x="2049" y="73"/>
                    <a:pt x="1722" y="227"/>
                  </a:cubicBezTo>
                  <a:cubicBezTo>
                    <a:pt x="533" y="791"/>
                    <a:pt x="0" y="2214"/>
                    <a:pt x="531" y="3405"/>
                  </a:cubicBezTo>
                  <a:cubicBezTo>
                    <a:pt x="917" y="4271"/>
                    <a:pt x="1753" y="4778"/>
                    <a:pt x="2637" y="4778"/>
                  </a:cubicBezTo>
                  <a:cubicBezTo>
                    <a:pt x="2973" y="4778"/>
                    <a:pt x="3315" y="4704"/>
                    <a:pt x="3642" y="4550"/>
                  </a:cubicBezTo>
                  <a:cubicBezTo>
                    <a:pt x="4828" y="3989"/>
                    <a:pt x="5361" y="2566"/>
                    <a:pt x="4832" y="1372"/>
                  </a:cubicBezTo>
                  <a:cubicBezTo>
                    <a:pt x="4448" y="507"/>
                    <a:pt x="3610" y="0"/>
                    <a:pt x="2726" y="0"/>
                  </a:cubicBezTo>
                  <a:close/>
                </a:path>
              </a:pathLst>
            </a:custGeom>
            <a:solidFill>
              <a:srgbClr val="B3A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528;p67">
              <a:extLst>
                <a:ext uri="{FF2B5EF4-FFF2-40B4-BE49-F238E27FC236}">
                  <a16:creationId xmlns:a16="http://schemas.microsoft.com/office/drawing/2014/main" id="{9E2713C1-7C51-FD4D-5324-EE70D1819EAC}"/>
                </a:ext>
              </a:extLst>
            </p:cNvPr>
            <p:cNvSpPr/>
            <p:nvPr/>
          </p:nvSpPr>
          <p:spPr>
            <a:xfrm>
              <a:off x="4009725" y="2023000"/>
              <a:ext cx="84875" cy="76025"/>
            </a:xfrm>
            <a:custGeom>
              <a:avLst/>
              <a:gdLst/>
              <a:ahLst/>
              <a:cxnLst/>
              <a:rect l="l" t="t" r="r" b="b"/>
              <a:pathLst>
                <a:path w="3395" h="3041" extrusionOk="0">
                  <a:moveTo>
                    <a:pt x="1721" y="0"/>
                  </a:moveTo>
                  <a:cubicBezTo>
                    <a:pt x="1509" y="0"/>
                    <a:pt x="1293" y="46"/>
                    <a:pt x="1087" y="144"/>
                  </a:cubicBezTo>
                  <a:cubicBezTo>
                    <a:pt x="336" y="500"/>
                    <a:pt x="0" y="1405"/>
                    <a:pt x="334" y="2165"/>
                  </a:cubicBezTo>
                  <a:cubicBezTo>
                    <a:pt x="579" y="2716"/>
                    <a:pt x="1112" y="3040"/>
                    <a:pt x="1673" y="3040"/>
                  </a:cubicBezTo>
                  <a:cubicBezTo>
                    <a:pt x="1884" y="3040"/>
                    <a:pt x="2100" y="2994"/>
                    <a:pt x="2306" y="2897"/>
                  </a:cubicBezTo>
                  <a:cubicBezTo>
                    <a:pt x="3059" y="2539"/>
                    <a:pt x="3394" y="1635"/>
                    <a:pt x="3057" y="876"/>
                  </a:cubicBezTo>
                  <a:cubicBezTo>
                    <a:pt x="2813" y="324"/>
                    <a:pt x="2282" y="0"/>
                    <a:pt x="1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529;p67">
              <a:extLst>
                <a:ext uri="{FF2B5EF4-FFF2-40B4-BE49-F238E27FC236}">
                  <a16:creationId xmlns:a16="http://schemas.microsoft.com/office/drawing/2014/main" id="{856B7D8E-76AB-2DB7-0B8B-D5E3E96338CD}"/>
                </a:ext>
              </a:extLst>
            </p:cNvPr>
            <p:cNvSpPr/>
            <p:nvPr/>
          </p:nvSpPr>
          <p:spPr>
            <a:xfrm>
              <a:off x="3956050" y="1987850"/>
              <a:ext cx="167875" cy="142800"/>
            </a:xfrm>
            <a:custGeom>
              <a:avLst/>
              <a:gdLst/>
              <a:ahLst/>
              <a:cxnLst/>
              <a:rect l="l" t="t" r="r" b="b"/>
              <a:pathLst>
                <a:path w="6715" h="5712" extrusionOk="0">
                  <a:moveTo>
                    <a:pt x="2912" y="1"/>
                  </a:moveTo>
                  <a:cubicBezTo>
                    <a:pt x="2575" y="1"/>
                    <a:pt x="2222" y="56"/>
                    <a:pt x="1856" y="181"/>
                  </a:cubicBezTo>
                  <a:cubicBezTo>
                    <a:pt x="225" y="741"/>
                    <a:pt x="0" y="2469"/>
                    <a:pt x="93" y="3812"/>
                  </a:cubicBezTo>
                  <a:cubicBezTo>
                    <a:pt x="177" y="3289"/>
                    <a:pt x="321" y="2736"/>
                    <a:pt x="571" y="2234"/>
                  </a:cubicBezTo>
                  <a:cubicBezTo>
                    <a:pt x="994" y="1378"/>
                    <a:pt x="1782" y="910"/>
                    <a:pt x="2699" y="910"/>
                  </a:cubicBezTo>
                  <a:cubicBezTo>
                    <a:pt x="3527" y="910"/>
                    <a:pt x="4461" y="1292"/>
                    <a:pt x="5326" y="2114"/>
                  </a:cubicBezTo>
                  <a:cubicBezTo>
                    <a:pt x="6715" y="3432"/>
                    <a:pt x="5167" y="5027"/>
                    <a:pt x="4354" y="5711"/>
                  </a:cubicBezTo>
                  <a:cubicBezTo>
                    <a:pt x="5741" y="5144"/>
                    <a:pt x="6320" y="3882"/>
                    <a:pt x="6469" y="3296"/>
                  </a:cubicBezTo>
                  <a:cubicBezTo>
                    <a:pt x="6680" y="2444"/>
                    <a:pt x="5149" y="1"/>
                    <a:pt x="29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530;p67">
              <a:extLst>
                <a:ext uri="{FF2B5EF4-FFF2-40B4-BE49-F238E27FC236}">
                  <a16:creationId xmlns:a16="http://schemas.microsoft.com/office/drawing/2014/main" id="{0845A2EC-4940-DF3E-5422-01FE910E69E4}"/>
                </a:ext>
              </a:extLst>
            </p:cNvPr>
            <p:cNvSpPr/>
            <p:nvPr/>
          </p:nvSpPr>
          <p:spPr>
            <a:xfrm>
              <a:off x="3995700" y="2071625"/>
              <a:ext cx="46175" cy="47475"/>
            </a:xfrm>
            <a:custGeom>
              <a:avLst/>
              <a:gdLst/>
              <a:ahLst/>
              <a:cxnLst/>
              <a:rect l="l" t="t" r="r" b="b"/>
              <a:pathLst>
                <a:path w="1847" h="1899" extrusionOk="0">
                  <a:moveTo>
                    <a:pt x="918" y="1"/>
                  </a:moveTo>
                  <a:cubicBezTo>
                    <a:pt x="411" y="1"/>
                    <a:pt x="0" y="426"/>
                    <a:pt x="0" y="947"/>
                  </a:cubicBezTo>
                  <a:cubicBezTo>
                    <a:pt x="0" y="1473"/>
                    <a:pt x="413" y="1898"/>
                    <a:pt x="921" y="1898"/>
                  </a:cubicBezTo>
                  <a:cubicBezTo>
                    <a:pt x="922" y="1898"/>
                    <a:pt x="923" y="1898"/>
                    <a:pt x="924" y="1898"/>
                  </a:cubicBezTo>
                  <a:cubicBezTo>
                    <a:pt x="1432" y="1898"/>
                    <a:pt x="1845" y="1474"/>
                    <a:pt x="1845" y="952"/>
                  </a:cubicBezTo>
                  <a:cubicBezTo>
                    <a:pt x="1847" y="428"/>
                    <a:pt x="1433" y="2"/>
                    <a:pt x="924" y="1"/>
                  </a:cubicBezTo>
                  <a:cubicBezTo>
                    <a:pt x="922" y="1"/>
                    <a:pt x="920" y="1"/>
                    <a:pt x="91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531;p67">
              <a:extLst>
                <a:ext uri="{FF2B5EF4-FFF2-40B4-BE49-F238E27FC236}">
                  <a16:creationId xmlns:a16="http://schemas.microsoft.com/office/drawing/2014/main" id="{FD47E5EB-387D-A65B-D00F-CE0AC78ADD05}"/>
                </a:ext>
              </a:extLst>
            </p:cNvPr>
            <p:cNvSpPr/>
            <p:nvPr/>
          </p:nvSpPr>
          <p:spPr>
            <a:xfrm>
              <a:off x="4069350" y="2021700"/>
              <a:ext cx="28675" cy="29575"/>
            </a:xfrm>
            <a:custGeom>
              <a:avLst/>
              <a:gdLst/>
              <a:ahLst/>
              <a:cxnLst/>
              <a:rect l="l" t="t" r="r" b="b"/>
              <a:pathLst>
                <a:path w="1147" h="1183" extrusionOk="0">
                  <a:moveTo>
                    <a:pt x="573" y="1"/>
                  </a:moveTo>
                  <a:cubicBezTo>
                    <a:pt x="258" y="1"/>
                    <a:pt x="1" y="265"/>
                    <a:pt x="1" y="591"/>
                  </a:cubicBezTo>
                  <a:cubicBezTo>
                    <a:pt x="1" y="915"/>
                    <a:pt x="256" y="1182"/>
                    <a:pt x="573" y="1182"/>
                  </a:cubicBezTo>
                  <a:cubicBezTo>
                    <a:pt x="890" y="1182"/>
                    <a:pt x="1147" y="918"/>
                    <a:pt x="1147" y="592"/>
                  </a:cubicBezTo>
                  <a:cubicBezTo>
                    <a:pt x="1147" y="265"/>
                    <a:pt x="891" y="1"/>
                    <a:pt x="573"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532;p67">
              <a:extLst>
                <a:ext uri="{FF2B5EF4-FFF2-40B4-BE49-F238E27FC236}">
                  <a16:creationId xmlns:a16="http://schemas.microsoft.com/office/drawing/2014/main" id="{EC24FF99-346B-4C3C-DC61-1427AE39B702}"/>
                </a:ext>
              </a:extLst>
            </p:cNvPr>
            <p:cNvSpPr/>
            <p:nvPr/>
          </p:nvSpPr>
          <p:spPr>
            <a:xfrm>
              <a:off x="3606950" y="1940775"/>
              <a:ext cx="194025" cy="204825"/>
            </a:xfrm>
            <a:custGeom>
              <a:avLst/>
              <a:gdLst/>
              <a:ahLst/>
              <a:cxnLst/>
              <a:rect l="l" t="t" r="r" b="b"/>
              <a:pathLst>
                <a:path w="7761" h="8193" extrusionOk="0">
                  <a:moveTo>
                    <a:pt x="6317" y="6610"/>
                  </a:moveTo>
                  <a:cubicBezTo>
                    <a:pt x="6317" y="6610"/>
                    <a:pt x="7761" y="1922"/>
                    <a:pt x="4972" y="961"/>
                  </a:cubicBezTo>
                  <a:cubicBezTo>
                    <a:pt x="2182" y="0"/>
                    <a:pt x="0" y="3380"/>
                    <a:pt x="242" y="4360"/>
                  </a:cubicBezTo>
                  <a:cubicBezTo>
                    <a:pt x="486" y="5340"/>
                    <a:pt x="1912" y="8192"/>
                    <a:pt x="6317" y="661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3;p67">
              <a:extLst>
                <a:ext uri="{FF2B5EF4-FFF2-40B4-BE49-F238E27FC236}">
                  <a16:creationId xmlns:a16="http://schemas.microsoft.com/office/drawing/2014/main" id="{1D6955C3-D378-FC62-1387-B5A45A850EE8}"/>
                </a:ext>
              </a:extLst>
            </p:cNvPr>
            <p:cNvSpPr/>
            <p:nvPr/>
          </p:nvSpPr>
          <p:spPr>
            <a:xfrm>
              <a:off x="3610925" y="1987425"/>
              <a:ext cx="167350" cy="150650"/>
            </a:xfrm>
            <a:custGeom>
              <a:avLst/>
              <a:gdLst/>
              <a:ahLst/>
              <a:cxnLst/>
              <a:rect l="l" t="t" r="r" b="b"/>
              <a:pathLst>
                <a:path w="6694" h="6026" extrusionOk="0">
                  <a:moveTo>
                    <a:pt x="3767" y="1"/>
                  </a:moveTo>
                  <a:cubicBezTo>
                    <a:pt x="1534" y="1"/>
                    <a:pt x="1" y="2435"/>
                    <a:pt x="210" y="3285"/>
                  </a:cubicBezTo>
                  <a:cubicBezTo>
                    <a:pt x="561" y="4686"/>
                    <a:pt x="1782" y="5711"/>
                    <a:pt x="3141" y="5944"/>
                  </a:cubicBezTo>
                  <a:cubicBezTo>
                    <a:pt x="3456" y="5998"/>
                    <a:pt x="3752" y="6025"/>
                    <a:pt x="4028" y="6025"/>
                  </a:cubicBezTo>
                  <a:cubicBezTo>
                    <a:pt x="4888" y="6025"/>
                    <a:pt x="5554" y="5766"/>
                    <a:pt x="5995" y="5266"/>
                  </a:cubicBezTo>
                  <a:cubicBezTo>
                    <a:pt x="6484" y="4712"/>
                    <a:pt x="6694" y="3858"/>
                    <a:pt x="6578" y="2732"/>
                  </a:cubicBezTo>
                  <a:cubicBezTo>
                    <a:pt x="6460" y="1597"/>
                    <a:pt x="5936" y="566"/>
                    <a:pt x="4831" y="184"/>
                  </a:cubicBezTo>
                  <a:cubicBezTo>
                    <a:pt x="4462" y="57"/>
                    <a:pt x="4107" y="1"/>
                    <a:pt x="37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4;p67">
              <a:extLst>
                <a:ext uri="{FF2B5EF4-FFF2-40B4-BE49-F238E27FC236}">
                  <a16:creationId xmlns:a16="http://schemas.microsoft.com/office/drawing/2014/main" id="{675567FE-EFA0-0FDE-463D-92F9FE63DCB1}"/>
                </a:ext>
              </a:extLst>
            </p:cNvPr>
            <p:cNvSpPr/>
            <p:nvPr/>
          </p:nvSpPr>
          <p:spPr>
            <a:xfrm>
              <a:off x="3654150" y="2005525"/>
              <a:ext cx="134075" cy="119425"/>
            </a:xfrm>
            <a:custGeom>
              <a:avLst/>
              <a:gdLst/>
              <a:ahLst/>
              <a:cxnLst/>
              <a:rect l="l" t="t" r="r" b="b"/>
              <a:pathLst>
                <a:path w="5363" h="4777" extrusionOk="0">
                  <a:moveTo>
                    <a:pt x="2638" y="0"/>
                  </a:moveTo>
                  <a:cubicBezTo>
                    <a:pt x="1756" y="0"/>
                    <a:pt x="921" y="506"/>
                    <a:pt x="534" y="1367"/>
                  </a:cubicBezTo>
                  <a:cubicBezTo>
                    <a:pt x="0" y="2558"/>
                    <a:pt x="529" y="3981"/>
                    <a:pt x="1716" y="4547"/>
                  </a:cubicBezTo>
                  <a:cubicBezTo>
                    <a:pt x="2044" y="4703"/>
                    <a:pt x="2388" y="4777"/>
                    <a:pt x="2726" y="4777"/>
                  </a:cubicBezTo>
                  <a:cubicBezTo>
                    <a:pt x="3607" y="4777"/>
                    <a:pt x="4442" y="4273"/>
                    <a:pt x="4829" y="3409"/>
                  </a:cubicBezTo>
                  <a:cubicBezTo>
                    <a:pt x="5363" y="2218"/>
                    <a:pt x="4833" y="795"/>
                    <a:pt x="3647" y="230"/>
                  </a:cubicBezTo>
                  <a:cubicBezTo>
                    <a:pt x="3319" y="74"/>
                    <a:pt x="2975" y="0"/>
                    <a:pt x="2638" y="0"/>
                  </a:cubicBezTo>
                  <a:close/>
                </a:path>
              </a:pathLst>
            </a:custGeom>
            <a:solidFill>
              <a:srgbClr val="B3A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35;p67">
              <a:extLst>
                <a:ext uri="{FF2B5EF4-FFF2-40B4-BE49-F238E27FC236}">
                  <a16:creationId xmlns:a16="http://schemas.microsoft.com/office/drawing/2014/main" id="{FCC039AE-9E73-447D-D6D7-DDFF0A0D92A3}"/>
                </a:ext>
              </a:extLst>
            </p:cNvPr>
            <p:cNvSpPr/>
            <p:nvPr/>
          </p:nvSpPr>
          <p:spPr>
            <a:xfrm>
              <a:off x="3688650" y="2027950"/>
              <a:ext cx="85750" cy="76450"/>
            </a:xfrm>
            <a:custGeom>
              <a:avLst/>
              <a:gdLst/>
              <a:ahLst/>
              <a:cxnLst/>
              <a:rect l="l" t="t" r="r" b="b"/>
              <a:pathLst>
                <a:path w="3430" h="3058" extrusionOk="0">
                  <a:moveTo>
                    <a:pt x="1683" y="1"/>
                  </a:moveTo>
                  <a:cubicBezTo>
                    <a:pt x="1120" y="1"/>
                    <a:pt x="587" y="324"/>
                    <a:pt x="341" y="876"/>
                  </a:cubicBezTo>
                  <a:cubicBezTo>
                    <a:pt x="0" y="1637"/>
                    <a:pt x="337" y="2549"/>
                    <a:pt x="1097" y="2910"/>
                  </a:cubicBezTo>
                  <a:cubicBezTo>
                    <a:pt x="1307" y="3010"/>
                    <a:pt x="1528" y="3058"/>
                    <a:pt x="1744" y="3058"/>
                  </a:cubicBezTo>
                  <a:cubicBezTo>
                    <a:pt x="2308" y="3058"/>
                    <a:pt x="2842" y="2735"/>
                    <a:pt x="3089" y="2183"/>
                  </a:cubicBezTo>
                  <a:cubicBezTo>
                    <a:pt x="3429" y="1420"/>
                    <a:pt x="3091" y="509"/>
                    <a:pt x="2331" y="149"/>
                  </a:cubicBezTo>
                  <a:cubicBezTo>
                    <a:pt x="2120" y="48"/>
                    <a:pt x="1900" y="1"/>
                    <a:pt x="1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36;p67">
              <a:extLst>
                <a:ext uri="{FF2B5EF4-FFF2-40B4-BE49-F238E27FC236}">
                  <a16:creationId xmlns:a16="http://schemas.microsoft.com/office/drawing/2014/main" id="{3AC0F688-62BA-129A-7E9D-C6AA24BC8CF8}"/>
                </a:ext>
              </a:extLst>
            </p:cNvPr>
            <p:cNvSpPr/>
            <p:nvPr/>
          </p:nvSpPr>
          <p:spPr>
            <a:xfrm>
              <a:off x="3609975" y="1987425"/>
              <a:ext cx="167950" cy="142700"/>
            </a:xfrm>
            <a:custGeom>
              <a:avLst/>
              <a:gdLst/>
              <a:ahLst/>
              <a:cxnLst/>
              <a:rect l="l" t="t" r="r" b="b"/>
              <a:pathLst>
                <a:path w="6718" h="5708" extrusionOk="0">
                  <a:moveTo>
                    <a:pt x="3803" y="1"/>
                  </a:moveTo>
                  <a:cubicBezTo>
                    <a:pt x="1570" y="1"/>
                    <a:pt x="37" y="2435"/>
                    <a:pt x="247" y="3285"/>
                  </a:cubicBezTo>
                  <a:cubicBezTo>
                    <a:pt x="394" y="3874"/>
                    <a:pt x="968" y="5137"/>
                    <a:pt x="2356" y="5708"/>
                  </a:cubicBezTo>
                  <a:cubicBezTo>
                    <a:pt x="1543" y="5022"/>
                    <a:pt x="1" y="3421"/>
                    <a:pt x="1392" y="2109"/>
                  </a:cubicBezTo>
                  <a:cubicBezTo>
                    <a:pt x="2257" y="1292"/>
                    <a:pt x="3189" y="912"/>
                    <a:pt x="4016" y="912"/>
                  </a:cubicBezTo>
                  <a:cubicBezTo>
                    <a:pt x="4935" y="912"/>
                    <a:pt x="5725" y="1382"/>
                    <a:pt x="6146" y="2243"/>
                  </a:cubicBezTo>
                  <a:cubicBezTo>
                    <a:pt x="6394" y="2744"/>
                    <a:pt x="6538" y="3300"/>
                    <a:pt x="6620" y="3823"/>
                  </a:cubicBezTo>
                  <a:cubicBezTo>
                    <a:pt x="6717" y="2477"/>
                    <a:pt x="6497" y="748"/>
                    <a:pt x="4867" y="184"/>
                  </a:cubicBezTo>
                  <a:cubicBezTo>
                    <a:pt x="4499" y="57"/>
                    <a:pt x="4143" y="1"/>
                    <a:pt x="380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37;p67">
              <a:extLst>
                <a:ext uri="{FF2B5EF4-FFF2-40B4-BE49-F238E27FC236}">
                  <a16:creationId xmlns:a16="http://schemas.microsoft.com/office/drawing/2014/main" id="{DB3AFFCB-F7FF-BED3-7025-48C0C46B6AF6}"/>
                </a:ext>
              </a:extLst>
            </p:cNvPr>
            <p:cNvSpPr/>
            <p:nvPr/>
          </p:nvSpPr>
          <p:spPr>
            <a:xfrm>
              <a:off x="3646675" y="2068825"/>
              <a:ext cx="46100" cy="47475"/>
            </a:xfrm>
            <a:custGeom>
              <a:avLst/>
              <a:gdLst/>
              <a:ahLst/>
              <a:cxnLst/>
              <a:rect l="l" t="t" r="r" b="b"/>
              <a:pathLst>
                <a:path w="1844" h="1899" extrusionOk="0">
                  <a:moveTo>
                    <a:pt x="917" y="1"/>
                  </a:moveTo>
                  <a:cubicBezTo>
                    <a:pt x="410" y="1"/>
                    <a:pt x="0" y="426"/>
                    <a:pt x="0" y="947"/>
                  </a:cubicBezTo>
                  <a:cubicBezTo>
                    <a:pt x="0" y="1473"/>
                    <a:pt x="411" y="1898"/>
                    <a:pt x="921" y="1898"/>
                  </a:cubicBezTo>
                  <a:cubicBezTo>
                    <a:pt x="922" y="1898"/>
                    <a:pt x="923" y="1898"/>
                    <a:pt x="924" y="1898"/>
                  </a:cubicBezTo>
                  <a:cubicBezTo>
                    <a:pt x="1433" y="1898"/>
                    <a:pt x="1844" y="1474"/>
                    <a:pt x="1844" y="952"/>
                  </a:cubicBezTo>
                  <a:cubicBezTo>
                    <a:pt x="1844" y="426"/>
                    <a:pt x="1431" y="1"/>
                    <a:pt x="923" y="1"/>
                  </a:cubicBezTo>
                  <a:cubicBezTo>
                    <a:pt x="921" y="1"/>
                    <a:pt x="919" y="1"/>
                    <a:pt x="917"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538;p67">
              <a:extLst>
                <a:ext uri="{FF2B5EF4-FFF2-40B4-BE49-F238E27FC236}">
                  <a16:creationId xmlns:a16="http://schemas.microsoft.com/office/drawing/2014/main" id="{08179FA8-9C2B-3BE4-6C5E-060CCC8C81C7}"/>
                </a:ext>
              </a:extLst>
            </p:cNvPr>
            <p:cNvSpPr/>
            <p:nvPr/>
          </p:nvSpPr>
          <p:spPr>
            <a:xfrm>
              <a:off x="3734000" y="2028500"/>
              <a:ext cx="28700" cy="29575"/>
            </a:xfrm>
            <a:custGeom>
              <a:avLst/>
              <a:gdLst/>
              <a:ahLst/>
              <a:cxnLst/>
              <a:rect l="l" t="t" r="r" b="b"/>
              <a:pathLst>
                <a:path w="1148" h="1183" extrusionOk="0">
                  <a:moveTo>
                    <a:pt x="573" y="1"/>
                  </a:moveTo>
                  <a:cubicBezTo>
                    <a:pt x="258" y="1"/>
                    <a:pt x="1" y="264"/>
                    <a:pt x="1" y="590"/>
                  </a:cubicBezTo>
                  <a:cubicBezTo>
                    <a:pt x="1" y="915"/>
                    <a:pt x="257" y="1182"/>
                    <a:pt x="573" y="1182"/>
                  </a:cubicBezTo>
                  <a:cubicBezTo>
                    <a:pt x="890" y="1182"/>
                    <a:pt x="1147" y="918"/>
                    <a:pt x="1147" y="592"/>
                  </a:cubicBezTo>
                  <a:cubicBezTo>
                    <a:pt x="1147" y="266"/>
                    <a:pt x="890" y="1"/>
                    <a:pt x="573" y="1"/>
                  </a:cubicBezTo>
                  <a:close/>
                </a:path>
              </a:pathLst>
            </a:custGeom>
            <a:solidFill>
              <a:srgbClr val="8CA0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539;p67">
              <a:extLst>
                <a:ext uri="{FF2B5EF4-FFF2-40B4-BE49-F238E27FC236}">
                  <a16:creationId xmlns:a16="http://schemas.microsoft.com/office/drawing/2014/main" id="{B3554522-8AF2-9210-2837-6A4D36F69397}"/>
                </a:ext>
              </a:extLst>
            </p:cNvPr>
            <p:cNvSpPr/>
            <p:nvPr/>
          </p:nvSpPr>
          <p:spPr>
            <a:xfrm>
              <a:off x="3788575" y="2136425"/>
              <a:ext cx="133925" cy="64725"/>
            </a:xfrm>
            <a:custGeom>
              <a:avLst/>
              <a:gdLst/>
              <a:ahLst/>
              <a:cxnLst/>
              <a:rect l="l" t="t" r="r" b="b"/>
              <a:pathLst>
                <a:path w="5357" h="2589" extrusionOk="0">
                  <a:moveTo>
                    <a:pt x="927" y="0"/>
                  </a:moveTo>
                  <a:cubicBezTo>
                    <a:pt x="927" y="0"/>
                    <a:pt x="1530" y="705"/>
                    <a:pt x="2870" y="987"/>
                  </a:cubicBezTo>
                  <a:cubicBezTo>
                    <a:pt x="4210" y="1267"/>
                    <a:pt x="4918" y="478"/>
                    <a:pt x="4918" y="478"/>
                  </a:cubicBezTo>
                  <a:cubicBezTo>
                    <a:pt x="4918" y="478"/>
                    <a:pt x="5356" y="1057"/>
                    <a:pt x="4999" y="1481"/>
                  </a:cubicBezTo>
                  <a:cubicBezTo>
                    <a:pt x="4641" y="1904"/>
                    <a:pt x="3290" y="2558"/>
                    <a:pt x="2931" y="2571"/>
                  </a:cubicBezTo>
                  <a:cubicBezTo>
                    <a:pt x="2574" y="2589"/>
                    <a:pt x="0" y="1126"/>
                    <a:pt x="92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540;p67">
              <a:extLst>
                <a:ext uri="{FF2B5EF4-FFF2-40B4-BE49-F238E27FC236}">
                  <a16:creationId xmlns:a16="http://schemas.microsoft.com/office/drawing/2014/main" id="{E7E3FD82-BD91-2AE6-65FC-CCD01C6971C2}"/>
                </a:ext>
              </a:extLst>
            </p:cNvPr>
            <p:cNvSpPr/>
            <p:nvPr/>
          </p:nvSpPr>
          <p:spPr>
            <a:xfrm>
              <a:off x="3852000" y="2141900"/>
              <a:ext cx="33550" cy="14950"/>
            </a:xfrm>
            <a:custGeom>
              <a:avLst/>
              <a:gdLst/>
              <a:ahLst/>
              <a:cxnLst/>
              <a:rect l="l" t="t" r="r" b="b"/>
              <a:pathLst>
                <a:path w="1342" h="598" extrusionOk="0">
                  <a:moveTo>
                    <a:pt x="527" y="0"/>
                  </a:moveTo>
                  <a:cubicBezTo>
                    <a:pt x="249" y="0"/>
                    <a:pt x="35" y="87"/>
                    <a:pt x="18" y="219"/>
                  </a:cubicBezTo>
                  <a:cubicBezTo>
                    <a:pt x="0" y="379"/>
                    <a:pt x="277" y="542"/>
                    <a:pt x="637" y="587"/>
                  </a:cubicBezTo>
                  <a:cubicBezTo>
                    <a:pt x="697" y="594"/>
                    <a:pt x="756" y="598"/>
                    <a:pt x="812" y="598"/>
                  </a:cubicBezTo>
                  <a:cubicBezTo>
                    <a:pt x="1091" y="598"/>
                    <a:pt x="1307" y="512"/>
                    <a:pt x="1324" y="379"/>
                  </a:cubicBezTo>
                  <a:cubicBezTo>
                    <a:pt x="1342" y="219"/>
                    <a:pt x="1065" y="55"/>
                    <a:pt x="705" y="12"/>
                  </a:cubicBezTo>
                  <a:cubicBezTo>
                    <a:pt x="644" y="4"/>
                    <a:pt x="584" y="0"/>
                    <a:pt x="527"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541;p67">
              <a:extLst>
                <a:ext uri="{FF2B5EF4-FFF2-40B4-BE49-F238E27FC236}">
                  <a16:creationId xmlns:a16="http://schemas.microsoft.com/office/drawing/2014/main" id="{9E5470C9-0AE5-CD89-5F98-C95543F58671}"/>
                </a:ext>
              </a:extLst>
            </p:cNvPr>
            <p:cNvSpPr/>
            <p:nvPr/>
          </p:nvSpPr>
          <p:spPr>
            <a:xfrm>
              <a:off x="3823075" y="2156475"/>
              <a:ext cx="23700" cy="20975"/>
            </a:xfrm>
            <a:custGeom>
              <a:avLst/>
              <a:gdLst/>
              <a:ahLst/>
              <a:cxnLst/>
              <a:rect l="l" t="t" r="r" b="b"/>
              <a:pathLst>
                <a:path w="948" h="839" extrusionOk="0">
                  <a:moveTo>
                    <a:pt x="279" y="0"/>
                  </a:moveTo>
                  <a:cubicBezTo>
                    <a:pt x="127" y="0"/>
                    <a:pt x="1" y="62"/>
                    <a:pt x="6" y="113"/>
                  </a:cubicBezTo>
                  <a:cubicBezTo>
                    <a:pt x="11" y="174"/>
                    <a:pt x="150" y="217"/>
                    <a:pt x="256" y="297"/>
                  </a:cubicBezTo>
                  <a:cubicBezTo>
                    <a:pt x="366" y="375"/>
                    <a:pt x="446" y="476"/>
                    <a:pt x="446" y="476"/>
                  </a:cubicBezTo>
                  <a:cubicBezTo>
                    <a:pt x="446" y="476"/>
                    <a:pt x="555" y="532"/>
                    <a:pt x="654" y="624"/>
                  </a:cubicBezTo>
                  <a:cubicBezTo>
                    <a:pt x="751" y="711"/>
                    <a:pt x="827" y="838"/>
                    <a:pt x="878" y="838"/>
                  </a:cubicBezTo>
                  <a:cubicBezTo>
                    <a:pt x="880" y="838"/>
                    <a:pt x="883" y="838"/>
                    <a:pt x="886" y="837"/>
                  </a:cubicBezTo>
                  <a:cubicBezTo>
                    <a:pt x="938" y="824"/>
                    <a:pt x="948" y="628"/>
                    <a:pt x="876" y="444"/>
                  </a:cubicBezTo>
                  <a:cubicBezTo>
                    <a:pt x="810" y="260"/>
                    <a:pt x="676" y="121"/>
                    <a:pt x="676" y="121"/>
                  </a:cubicBezTo>
                  <a:cubicBezTo>
                    <a:pt x="676" y="121"/>
                    <a:pt x="518" y="20"/>
                    <a:pt x="342" y="4"/>
                  </a:cubicBezTo>
                  <a:cubicBezTo>
                    <a:pt x="321" y="2"/>
                    <a:pt x="299" y="0"/>
                    <a:pt x="27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542;p67">
              <a:extLst>
                <a:ext uri="{FF2B5EF4-FFF2-40B4-BE49-F238E27FC236}">
                  <a16:creationId xmlns:a16="http://schemas.microsoft.com/office/drawing/2014/main" id="{674ABF7C-DDB7-0511-2B3A-D6A42C4CC3BD}"/>
                </a:ext>
              </a:extLst>
            </p:cNvPr>
            <p:cNvSpPr/>
            <p:nvPr/>
          </p:nvSpPr>
          <p:spPr>
            <a:xfrm>
              <a:off x="3881375" y="2162775"/>
              <a:ext cx="24200" cy="16025"/>
            </a:xfrm>
            <a:custGeom>
              <a:avLst/>
              <a:gdLst/>
              <a:ahLst/>
              <a:cxnLst/>
              <a:rect l="l" t="t" r="r" b="b"/>
              <a:pathLst>
                <a:path w="968" h="641" extrusionOk="0">
                  <a:moveTo>
                    <a:pt x="710" y="1"/>
                  </a:moveTo>
                  <a:cubicBezTo>
                    <a:pt x="698" y="1"/>
                    <a:pt x="686" y="1"/>
                    <a:pt x="674" y="1"/>
                  </a:cubicBezTo>
                  <a:cubicBezTo>
                    <a:pt x="525" y="8"/>
                    <a:pt x="378" y="65"/>
                    <a:pt x="378" y="65"/>
                  </a:cubicBezTo>
                  <a:cubicBezTo>
                    <a:pt x="378" y="65"/>
                    <a:pt x="248" y="165"/>
                    <a:pt x="154" y="300"/>
                  </a:cubicBezTo>
                  <a:cubicBezTo>
                    <a:pt x="56" y="435"/>
                    <a:pt x="0" y="595"/>
                    <a:pt x="42" y="631"/>
                  </a:cubicBezTo>
                  <a:cubicBezTo>
                    <a:pt x="49" y="638"/>
                    <a:pt x="59" y="641"/>
                    <a:pt x="71" y="641"/>
                  </a:cubicBezTo>
                  <a:cubicBezTo>
                    <a:pt x="125" y="641"/>
                    <a:pt x="221" y="583"/>
                    <a:pt x="315" y="540"/>
                  </a:cubicBezTo>
                  <a:cubicBezTo>
                    <a:pt x="431" y="488"/>
                    <a:pt x="542" y="452"/>
                    <a:pt x="542" y="452"/>
                  </a:cubicBezTo>
                  <a:cubicBezTo>
                    <a:pt x="542" y="452"/>
                    <a:pt x="634" y="372"/>
                    <a:pt x="739" y="299"/>
                  </a:cubicBezTo>
                  <a:cubicBezTo>
                    <a:pt x="845" y="221"/>
                    <a:pt x="968" y="157"/>
                    <a:pt x="966" y="97"/>
                  </a:cubicBezTo>
                  <a:cubicBezTo>
                    <a:pt x="966" y="42"/>
                    <a:pt x="846" y="1"/>
                    <a:pt x="7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543;p67">
              <a:extLst>
                <a:ext uri="{FF2B5EF4-FFF2-40B4-BE49-F238E27FC236}">
                  <a16:creationId xmlns:a16="http://schemas.microsoft.com/office/drawing/2014/main" id="{CC84E189-63DC-1EE3-F621-C4C934682B8D}"/>
                </a:ext>
              </a:extLst>
            </p:cNvPr>
            <p:cNvSpPr/>
            <p:nvPr/>
          </p:nvSpPr>
          <p:spPr>
            <a:xfrm>
              <a:off x="3806225" y="2129750"/>
              <a:ext cx="27325" cy="47375"/>
            </a:xfrm>
            <a:custGeom>
              <a:avLst/>
              <a:gdLst/>
              <a:ahLst/>
              <a:cxnLst/>
              <a:rect l="l" t="t" r="r" b="b"/>
              <a:pathLst>
                <a:path w="1093" h="1895" extrusionOk="0">
                  <a:moveTo>
                    <a:pt x="771" y="0"/>
                  </a:moveTo>
                  <a:cubicBezTo>
                    <a:pt x="737" y="0"/>
                    <a:pt x="685" y="10"/>
                    <a:pt x="623" y="27"/>
                  </a:cubicBezTo>
                  <a:cubicBezTo>
                    <a:pt x="511" y="61"/>
                    <a:pt x="357" y="127"/>
                    <a:pt x="223" y="267"/>
                  </a:cubicBezTo>
                  <a:cubicBezTo>
                    <a:pt x="89" y="406"/>
                    <a:pt x="1" y="619"/>
                    <a:pt x="2" y="804"/>
                  </a:cubicBezTo>
                  <a:cubicBezTo>
                    <a:pt x="2" y="991"/>
                    <a:pt x="70" y="1100"/>
                    <a:pt x="70" y="1100"/>
                  </a:cubicBezTo>
                  <a:cubicBezTo>
                    <a:pt x="70" y="1100"/>
                    <a:pt x="70" y="1100"/>
                    <a:pt x="69" y="1100"/>
                  </a:cubicBezTo>
                  <a:lnTo>
                    <a:pt x="69" y="1100"/>
                  </a:lnTo>
                  <a:cubicBezTo>
                    <a:pt x="70" y="1100"/>
                    <a:pt x="130" y="1203"/>
                    <a:pt x="225" y="1284"/>
                  </a:cubicBezTo>
                  <a:cubicBezTo>
                    <a:pt x="314" y="1364"/>
                    <a:pt x="426" y="1460"/>
                    <a:pt x="544" y="1558"/>
                  </a:cubicBezTo>
                  <a:cubicBezTo>
                    <a:pt x="754" y="1730"/>
                    <a:pt x="973" y="1895"/>
                    <a:pt x="1043" y="1895"/>
                  </a:cubicBezTo>
                  <a:cubicBezTo>
                    <a:pt x="1051" y="1895"/>
                    <a:pt x="1057" y="1893"/>
                    <a:pt x="1061" y="1888"/>
                  </a:cubicBezTo>
                  <a:cubicBezTo>
                    <a:pt x="1093" y="1844"/>
                    <a:pt x="914" y="1581"/>
                    <a:pt x="728" y="1330"/>
                  </a:cubicBezTo>
                  <a:cubicBezTo>
                    <a:pt x="634" y="1206"/>
                    <a:pt x="541" y="1084"/>
                    <a:pt x="469" y="993"/>
                  </a:cubicBezTo>
                  <a:cubicBezTo>
                    <a:pt x="405" y="907"/>
                    <a:pt x="392" y="867"/>
                    <a:pt x="392" y="867"/>
                  </a:cubicBezTo>
                  <a:cubicBezTo>
                    <a:pt x="392" y="862"/>
                    <a:pt x="365" y="836"/>
                    <a:pt x="352" y="772"/>
                  </a:cubicBezTo>
                  <a:cubicBezTo>
                    <a:pt x="336" y="709"/>
                    <a:pt x="354" y="581"/>
                    <a:pt x="421" y="469"/>
                  </a:cubicBezTo>
                  <a:cubicBezTo>
                    <a:pt x="557" y="242"/>
                    <a:pt x="850" y="75"/>
                    <a:pt x="821" y="18"/>
                  </a:cubicBezTo>
                  <a:cubicBezTo>
                    <a:pt x="816" y="6"/>
                    <a:pt x="799" y="0"/>
                    <a:pt x="7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544;p67">
              <a:extLst>
                <a:ext uri="{FF2B5EF4-FFF2-40B4-BE49-F238E27FC236}">
                  <a16:creationId xmlns:a16="http://schemas.microsoft.com/office/drawing/2014/main" id="{F149F8EE-538D-344F-8248-BC7440A8BFE4}"/>
                </a:ext>
              </a:extLst>
            </p:cNvPr>
            <p:cNvSpPr/>
            <p:nvPr/>
          </p:nvSpPr>
          <p:spPr>
            <a:xfrm>
              <a:off x="3896450" y="2139350"/>
              <a:ext cx="24050" cy="41575"/>
            </a:xfrm>
            <a:custGeom>
              <a:avLst/>
              <a:gdLst/>
              <a:ahLst/>
              <a:cxnLst/>
              <a:rect l="l" t="t" r="r" b="b"/>
              <a:pathLst>
                <a:path w="962" h="1663" extrusionOk="0">
                  <a:moveTo>
                    <a:pt x="425" y="1"/>
                  </a:moveTo>
                  <a:cubicBezTo>
                    <a:pt x="420" y="1"/>
                    <a:pt x="416" y="2"/>
                    <a:pt x="413" y="5"/>
                  </a:cubicBezTo>
                  <a:cubicBezTo>
                    <a:pt x="370" y="38"/>
                    <a:pt x="459" y="293"/>
                    <a:pt x="517" y="548"/>
                  </a:cubicBezTo>
                  <a:cubicBezTo>
                    <a:pt x="531" y="612"/>
                    <a:pt x="544" y="676"/>
                    <a:pt x="558" y="737"/>
                  </a:cubicBezTo>
                  <a:cubicBezTo>
                    <a:pt x="571" y="798"/>
                    <a:pt x="582" y="854"/>
                    <a:pt x="579" y="873"/>
                  </a:cubicBezTo>
                  <a:cubicBezTo>
                    <a:pt x="574" y="966"/>
                    <a:pt x="573" y="1028"/>
                    <a:pt x="573" y="1028"/>
                  </a:cubicBezTo>
                  <a:cubicBezTo>
                    <a:pt x="571" y="1028"/>
                    <a:pt x="581" y="1057"/>
                    <a:pt x="576" y="1090"/>
                  </a:cubicBezTo>
                  <a:cubicBezTo>
                    <a:pt x="576" y="1126"/>
                    <a:pt x="518" y="1210"/>
                    <a:pt x="422" y="1282"/>
                  </a:cubicBezTo>
                  <a:cubicBezTo>
                    <a:pt x="232" y="1421"/>
                    <a:pt x="0" y="1586"/>
                    <a:pt x="32" y="1645"/>
                  </a:cubicBezTo>
                  <a:cubicBezTo>
                    <a:pt x="40" y="1657"/>
                    <a:pt x="62" y="1663"/>
                    <a:pt x="95" y="1663"/>
                  </a:cubicBezTo>
                  <a:cubicBezTo>
                    <a:pt x="183" y="1663"/>
                    <a:pt x="350" y="1623"/>
                    <a:pt x="536" y="1557"/>
                  </a:cubicBezTo>
                  <a:cubicBezTo>
                    <a:pt x="661" y="1509"/>
                    <a:pt x="811" y="1418"/>
                    <a:pt x="889" y="1260"/>
                  </a:cubicBezTo>
                  <a:cubicBezTo>
                    <a:pt x="961" y="1105"/>
                    <a:pt x="947" y="986"/>
                    <a:pt x="950" y="986"/>
                  </a:cubicBezTo>
                  <a:lnTo>
                    <a:pt x="950" y="986"/>
                  </a:lnTo>
                  <a:cubicBezTo>
                    <a:pt x="950" y="986"/>
                    <a:pt x="950" y="986"/>
                    <a:pt x="950" y="986"/>
                  </a:cubicBezTo>
                  <a:cubicBezTo>
                    <a:pt x="948" y="977"/>
                    <a:pt x="947" y="945"/>
                    <a:pt x="924" y="798"/>
                  </a:cubicBezTo>
                  <a:cubicBezTo>
                    <a:pt x="908" y="715"/>
                    <a:pt x="878" y="660"/>
                    <a:pt x="854" y="601"/>
                  </a:cubicBezTo>
                  <a:cubicBezTo>
                    <a:pt x="828" y="540"/>
                    <a:pt x="796" y="476"/>
                    <a:pt x="764" y="417"/>
                  </a:cubicBezTo>
                  <a:cubicBezTo>
                    <a:pt x="642" y="190"/>
                    <a:pt x="484" y="1"/>
                    <a:pt x="4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545;p67">
              <a:extLst>
                <a:ext uri="{FF2B5EF4-FFF2-40B4-BE49-F238E27FC236}">
                  <a16:creationId xmlns:a16="http://schemas.microsoft.com/office/drawing/2014/main" id="{5DEA5766-C73B-517F-E02A-0612A78009AB}"/>
                </a:ext>
              </a:extLst>
            </p:cNvPr>
            <p:cNvSpPr/>
            <p:nvPr/>
          </p:nvSpPr>
          <p:spPr>
            <a:xfrm>
              <a:off x="3837925" y="2128400"/>
              <a:ext cx="59500" cy="14350"/>
            </a:xfrm>
            <a:custGeom>
              <a:avLst/>
              <a:gdLst/>
              <a:ahLst/>
              <a:cxnLst/>
              <a:rect l="l" t="t" r="r" b="b"/>
              <a:pathLst>
                <a:path w="2380" h="574" extrusionOk="0">
                  <a:moveTo>
                    <a:pt x="1166" y="1"/>
                  </a:moveTo>
                  <a:cubicBezTo>
                    <a:pt x="1057" y="1"/>
                    <a:pt x="828" y="7"/>
                    <a:pt x="603" y="56"/>
                  </a:cubicBezTo>
                  <a:cubicBezTo>
                    <a:pt x="292" y="115"/>
                    <a:pt x="1" y="249"/>
                    <a:pt x="10" y="307"/>
                  </a:cubicBezTo>
                  <a:cubicBezTo>
                    <a:pt x="21" y="364"/>
                    <a:pt x="320" y="344"/>
                    <a:pt x="611" y="363"/>
                  </a:cubicBezTo>
                  <a:cubicBezTo>
                    <a:pt x="904" y="379"/>
                    <a:pt x="1184" y="436"/>
                    <a:pt x="1184" y="436"/>
                  </a:cubicBezTo>
                  <a:cubicBezTo>
                    <a:pt x="1184" y="436"/>
                    <a:pt x="1468" y="441"/>
                    <a:pt x="1756" y="488"/>
                  </a:cubicBezTo>
                  <a:cubicBezTo>
                    <a:pt x="1981" y="516"/>
                    <a:pt x="2201" y="574"/>
                    <a:pt x="2301" y="574"/>
                  </a:cubicBezTo>
                  <a:cubicBezTo>
                    <a:pt x="2331" y="574"/>
                    <a:pt x="2350" y="569"/>
                    <a:pt x="2356" y="556"/>
                  </a:cubicBezTo>
                  <a:cubicBezTo>
                    <a:pt x="2380" y="504"/>
                    <a:pt x="2124" y="312"/>
                    <a:pt x="1833" y="185"/>
                  </a:cubicBezTo>
                  <a:cubicBezTo>
                    <a:pt x="1543" y="57"/>
                    <a:pt x="1232" y="2"/>
                    <a:pt x="1232" y="2"/>
                  </a:cubicBezTo>
                  <a:cubicBezTo>
                    <a:pt x="1232" y="2"/>
                    <a:pt x="1207" y="1"/>
                    <a:pt x="116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546;p67">
              <a:extLst>
                <a:ext uri="{FF2B5EF4-FFF2-40B4-BE49-F238E27FC236}">
                  <a16:creationId xmlns:a16="http://schemas.microsoft.com/office/drawing/2014/main" id="{8452BC17-7CB0-4CE6-739A-EDD83B5EDB9D}"/>
                </a:ext>
              </a:extLst>
            </p:cNvPr>
            <p:cNvSpPr/>
            <p:nvPr/>
          </p:nvSpPr>
          <p:spPr>
            <a:xfrm>
              <a:off x="3601575" y="2121875"/>
              <a:ext cx="25525" cy="16475"/>
            </a:xfrm>
            <a:custGeom>
              <a:avLst/>
              <a:gdLst/>
              <a:ahLst/>
              <a:cxnLst/>
              <a:rect l="l" t="t" r="r" b="b"/>
              <a:pathLst>
                <a:path w="1021" h="659" extrusionOk="0">
                  <a:moveTo>
                    <a:pt x="338" y="1"/>
                  </a:moveTo>
                  <a:cubicBezTo>
                    <a:pt x="204" y="1"/>
                    <a:pt x="98" y="48"/>
                    <a:pt x="62" y="138"/>
                  </a:cubicBezTo>
                  <a:cubicBezTo>
                    <a:pt x="1" y="286"/>
                    <a:pt x="154" y="493"/>
                    <a:pt x="402" y="598"/>
                  </a:cubicBezTo>
                  <a:cubicBezTo>
                    <a:pt x="499" y="639"/>
                    <a:pt x="596" y="658"/>
                    <a:pt x="682" y="658"/>
                  </a:cubicBezTo>
                  <a:cubicBezTo>
                    <a:pt x="817" y="658"/>
                    <a:pt x="924" y="611"/>
                    <a:pt x="960" y="520"/>
                  </a:cubicBezTo>
                  <a:cubicBezTo>
                    <a:pt x="1021" y="373"/>
                    <a:pt x="866" y="167"/>
                    <a:pt x="618" y="61"/>
                  </a:cubicBezTo>
                  <a:cubicBezTo>
                    <a:pt x="521" y="20"/>
                    <a:pt x="424" y="1"/>
                    <a:pt x="338"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547;p67">
              <a:extLst>
                <a:ext uri="{FF2B5EF4-FFF2-40B4-BE49-F238E27FC236}">
                  <a16:creationId xmlns:a16="http://schemas.microsoft.com/office/drawing/2014/main" id="{BD55FEEF-F3C0-4F5D-FBF3-8E8018F3193D}"/>
                </a:ext>
              </a:extLst>
            </p:cNvPr>
            <p:cNvSpPr/>
            <p:nvPr/>
          </p:nvSpPr>
          <p:spPr>
            <a:xfrm>
              <a:off x="4112200" y="2122900"/>
              <a:ext cx="25600" cy="16100"/>
            </a:xfrm>
            <a:custGeom>
              <a:avLst/>
              <a:gdLst/>
              <a:ahLst/>
              <a:cxnLst/>
              <a:rect l="l" t="t" r="r" b="b"/>
              <a:pathLst>
                <a:path w="1024" h="644" extrusionOk="0">
                  <a:moveTo>
                    <a:pt x="672" y="1"/>
                  </a:moveTo>
                  <a:cubicBezTo>
                    <a:pt x="593" y="1"/>
                    <a:pt x="504" y="16"/>
                    <a:pt x="415" y="49"/>
                  </a:cubicBezTo>
                  <a:cubicBezTo>
                    <a:pt x="162" y="143"/>
                    <a:pt x="1" y="343"/>
                    <a:pt x="55" y="493"/>
                  </a:cubicBezTo>
                  <a:cubicBezTo>
                    <a:pt x="90" y="590"/>
                    <a:pt x="205" y="643"/>
                    <a:pt x="350" y="643"/>
                  </a:cubicBezTo>
                  <a:cubicBezTo>
                    <a:pt x="430" y="643"/>
                    <a:pt x="519" y="627"/>
                    <a:pt x="608" y="594"/>
                  </a:cubicBezTo>
                  <a:cubicBezTo>
                    <a:pt x="862" y="501"/>
                    <a:pt x="1024" y="301"/>
                    <a:pt x="969" y="151"/>
                  </a:cubicBezTo>
                  <a:cubicBezTo>
                    <a:pt x="935" y="54"/>
                    <a:pt x="819" y="1"/>
                    <a:pt x="67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548;p67">
              <a:extLst>
                <a:ext uri="{FF2B5EF4-FFF2-40B4-BE49-F238E27FC236}">
                  <a16:creationId xmlns:a16="http://schemas.microsoft.com/office/drawing/2014/main" id="{3E962898-845A-8143-16B1-D74624FFA07E}"/>
                </a:ext>
              </a:extLst>
            </p:cNvPr>
            <p:cNvSpPr/>
            <p:nvPr/>
          </p:nvSpPr>
          <p:spPr>
            <a:xfrm>
              <a:off x="3844950" y="2283900"/>
              <a:ext cx="24450" cy="14575"/>
            </a:xfrm>
            <a:custGeom>
              <a:avLst/>
              <a:gdLst/>
              <a:ahLst/>
              <a:cxnLst/>
              <a:rect l="l" t="t" r="r" b="b"/>
              <a:pathLst>
                <a:path w="978" h="583" extrusionOk="0">
                  <a:moveTo>
                    <a:pt x="503" y="1"/>
                  </a:moveTo>
                  <a:cubicBezTo>
                    <a:pt x="497" y="1"/>
                    <a:pt x="490" y="1"/>
                    <a:pt x="484" y="1"/>
                  </a:cubicBezTo>
                  <a:cubicBezTo>
                    <a:pt x="214" y="7"/>
                    <a:pt x="1" y="140"/>
                    <a:pt x="3" y="300"/>
                  </a:cubicBezTo>
                  <a:cubicBezTo>
                    <a:pt x="7" y="457"/>
                    <a:pt x="218" y="583"/>
                    <a:pt x="479" y="583"/>
                  </a:cubicBezTo>
                  <a:cubicBezTo>
                    <a:pt x="484" y="583"/>
                    <a:pt x="489" y="583"/>
                    <a:pt x="493" y="583"/>
                  </a:cubicBezTo>
                  <a:cubicBezTo>
                    <a:pt x="764" y="576"/>
                    <a:pt x="978" y="442"/>
                    <a:pt x="976" y="282"/>
                  </a:cubicBezTo>
                  <a:cubicBezTo>
                    <a:pt x="975" y="126"/>
                    <a:pt x="764" y="1"/>
                    <a:pt x="503"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549;p67">
              <a:extLst>
                <a:ext uri="{FF2B5EF4-FFF2-40B4-BE49-F238E27FC236}">
                  <a16:creationId xmlns:a16="http://schemas.microsoft.com/office/drawing/2014/main" id="{DF5F0B90-24AB-8193-1043-48984CDD2549}"/>
                </a:ext>
              </a:extLst>
            </p:cNvPr>
            <p:cNvSpPr/>
            <p:nvPr/>
          </p:nvSpPr>
          <p:spPr>
            <a:xfrm>
              <a:off x="3584200" y="1869150"/>
              <a:ext cx="3350" cy="17525"/>
            </a:xfrm>
            <a:custGeom>
              <a:avLst/>
              <a:gdLst/>
              <a:ahLst/>
              <a:cxnLst/>
              <a:rect l="l" t="t" r="r" b="b"/>
              <a:pathLst>
                <a:path w="134" h="701" extrusionOk="0">
                  <a:moveTo>
                    <a:pt x="26" y="1"/>
                  </a:moveTo>
                  <a:cubicBezTo>
                    <a:pt x="13" y="1"/>
                    <a:pt x="0" y="10"/>
                    <a:pt x="0" y="29"/>
                  </a:cubicBezTo>
                  <a:cubicBezTo>
                    <a:pt x="7" y="235"/>
                    <a:pt x="13" y="441"/>
                    <a:pt x="18" y="644"/>
                  </a:cubicBezTo>
                  <a:cubicBezTo>
                    <a:pt x="20" y="682"/>
                    <a:pt x="49" y="700"/>
                    <a:pt x="77" y="700"/>
                  </a:cubicBezTo>
                  <a:cubicBezTo>
                    <a:pt x="106" y="700"/>
                    <a:pt x="134" y="681"/>
                    <a:pt x="130" y="644"/>
                  </a:cubicBezTo>
                  <a:cubicBezTo>
                    <a:pt x="106" y="438"/>
                    <a:pt x="82" y="234"/>
                    <a:pt x="56" y="29"/>
                  </a:cubicBezTo>
                  <a:cubicBezTo>
                    <a:pt x="55" y="11"/>
                    <a:pt x="40" y="1"/>
                    <a:pt x="26" y="1"/>
                  </a:cubicBezTo>
                  <a:close/>
                </a:path>
              </a:pathLst>
            </a:custGeom>
            <a:solidFill>
              <a:srgbClr val="5F2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550;p67">
              <a:extLst>
                <a:ext uri="{FF2B5EF4-FFF2-40B4-BE49-F238E27FC236}">
                  <a16:creationId xmlns:a16="http://schemas.microsoft.com/office/drawing/2014/main" id="{7309D9B0-C80E-D3D4-22EA-6DEE35EBA8BA}"/>
                </a:ext>
              </a:extLst>
            </p:cNvPr>
            <p:cNvSpPr/>
            <p:nvPr/>
          </p:nvSpPr>
          <p:spPr>
            <a:xfrm>
              <a:off x="3526200" y="1651025"/>
              <a:ext cx="646150" cy="395725"/>
            </a:xfrm>
            <a:custGeom>
              <a:avLst/>
              <a:gdLst/>
              <a:ahLst/>
              <a:cxnLst/>
              <a:rect l="l" t="t" r="r" b="b"/>
              <a:pathLst>
                <a:path w="25846" h="15829" extrusionOk="0">
                  <a:moveTo>
                    <a:pt x="24681" y="11189"/>
                  </a:moveTo>
                  <a:cubicBezTo>
                    <a:pt x="24897" y="11549"/>
                    <a:pt x="24897" y="15227"/>
                    <a:pt x="24897" y="15227"/>
                  </a:cubicBezTo>
                  <a:lnTo>
                    <a:pt x="25228" y="14964"/>
                  </a:lnTo>
                  <a:cubicBezTo>
                    <a:pt x="25461" y="13175"/>
                    <a:pt x="25845" y="11382"/>
                    <a:pt x="25639" y="9608"/>
                  </a:cubicBezTo>
                  <a:cubicBezTo>
                    <a:pt x="25423" y="7761"/>
                    <a:pt x="24278" y="5867"/>
                    <a:pt x="23065" y="4527"/>
                  </a:cubicBezTo>
                  <a:cubicBezTo>
                    <a:pt x="20492" y="1689"/>
                    <a:pt x="16630" y="479"/>
                    <a:pt x="12997" y="298"/>
                  </a:cubicBezTo>
                  <a:cubicBezTo>
                    <a:pt x="7002" y="1"/>
                    <a:pt x="1" y="5966"/>
                    <a:pt x="1281" y="12637"/>
                  </a:cubicBezTo>
                  <a:cubicBezTo>
                    <a:pt x="1494" y="13742"/>
                    <a:pt x="1817" y="14754"/>
                    <a:pt x="1981" y="15829"/>
                  </a:cubicBezTo>
                  <a:cubicBezTo>
                    <a:pt x="2455" y="13725"/>
                    <a:pt x="1678" y="10615"/>
                    <a:pt x="1678" y="10610"/>
                  </a:cubicBezTo>
                  <a:cubicBezTo>
                    <a:pt x="1703" y="10714"/>
                    <a:pt x="2567" y="9939"/>
                    <a:pt x="2626" y="9863"/>
                  </a:cubicBezTo>
                  <a:cubicBezTo>
                    <a:pt x="2920" y="9489"/>
                    <a:pt x="3224" y="9098"/>
                    <a:pt x="3473" y="8692"/>
                  </a:cubicBezTo>
                  <a:cubicBezTo>
                    <a:pt x="3543" y="8872"/>
                    <a:pt x="3566" y="9070"/>
                    <a:pt x="3540" y="9259"/>
                  </a:cubicBezTo>
                  <a:cubicBezTo>
                    <a:pt x="4468" y="8330"/>
                    <a:pt x="5032" y="7048"/>
                    <a:pt x="5094" y="5737"/>
                  </a:cubicBezTo>
                  <a:cubicBezTo>
                    <a:pt x="5986" y="6301"/>
                    <a:pt x="6914" y="6741"/>
                    <a:pt x="7883" y="6907"/>
                  </a:cubicBezTo>
                  <a:cubicBezTo>
                    <a:pt x="9387" y="7165"/>
                    <a:pt x="10940" y="7381"/>
                    <a:pt x="12463" y="7162"/>
                  </a:cubicBezTo>
                  <a:cubicBezTo>
                    <a:pt x="13056" y="7075"/>
                    <a:pt x="13633" y="6922"/>
                    <a:pt x="14207" y="6749"/>
                  </a:cubicBezTo>
                  <a:cubicBezTo>
                    <a:pt x="14868" y="6552"/>
                    <a:pt x="15501" y="6437"/>
                    <a:pt x="16116" y="6129"/>
                  </a:cubicBezTo>
                  <a:cubicBezTo>
                    <a:pt x="16124" y="6124"/>
                    <a:pt x="15960" y="6488"/>
                    <a:pt x="15933" y="6530"/>
                  </a:cubicBezTo>
                  <a:cubicBezTo>
                    <a:pt x="15805" y="6715"/>
                    <a:pt x="15557" y="6901"/>
                    <a:pt x="15400" y="7077"/>
                  </a:cubicBezTo>
                  <a:cubicBezTo>
                    <a:pt x="16654" y="6786"/>
                    <a:pt x="17838" y="6524"/>
                    <a:pt x="18953" y="5844"/>
                  </a:cubicBezTo>
                  <a:cubicBezTo>
                    <a:pt x="19124" y="5739"/>
                    <a:pt x="20324" y="5038"/>
                    <a:pt x="20289" y="4767"/>
                  </a:cubicBezTo>
                  <a:cubicBezTo>
                    <a:pt x="20715" y="7943"/>
                    <a:pt x="24464" y="10826"/>
                    <a:pt x="24681" y="11189"/>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551;p67">
              <a:extLst>
                <a:ext uri="{FF2B5EF4-FFF2-40B4-BE49-F238E27FC236}">
                  <a16:creationId xmlns:a16="http://schemas.microsoft.com/office/drawing/2014/main" id="{D389E8BC-8FA2-D160-0936-C6A91DA55945}"/>
                </a:ext>
              </a:extLst>
            </p:cNvPr>
            <p:cNvSpPr/>
            <p:nvPr/>
          </p:nvSpPr>
          <p:spPr>
            <a:xfrm>
              <a:off x="3470600" y="1531075"/>
              <a:ext cx="793350" cy="515675"/>
            </a:xfrm>
            <a:custGeom>
              <a:avLst/>
              <a:gdLst/>
              <a:ahLst/>
              <a:cxnLst/>
              <a:rect l="l" t="t" r="r" b="b"/>
              <a:pathLst>
                <a:path w="31734" h="20627" extrusionOk="0">
                  <a:moveTo>
                    <a:pt x="10530" y="1"/>
                  </a:moveTo>
                  <a:lnTo>
                    <a:pt x="10964" y="1443"/>
                  </a:lnTo>
                  <a:cubicBezTo>
                    <a:pt x="10704" y="1421"/>
                    <a:pt x="10459" y="1411"/>
                    <a:pt x="10226" y="1411"/>
                  </a:cubicBezTo>
                  <a:cubicBezTo>
                    <a:pt x="6505" y="1411"/>
                    <a:pt x="6017" y="3967"/>
                    <a:pt x="5337" y="3967"/>
                  </a:cubicBezTo>
                  <a:cubicBezTo>
                    <a:pt x="4616" y="3967"/>
                    <a:pt x="4039" y="3102"/>
                    <a:pt x="4039" y="3102"/>
                  </a:cubicBezTo>
                  <a:lnTo>
                    <a:pt x="4039" y="3102"/>
                  </a:lnTo>
                  <a:cubicBezTo>
                    <a:pt x="3679" y="3679"/>
                    <a:pt x="4087" y="5363"/>
                    <a:pt x="4087" y="5363"/>
                  </a:cubicBezTo>
                  <a:cubicBezTo>
                    <a:pt x="2811" y="5577"/>
                    <a:pt x="1635" y="7285"/>
                    <a:pt x="1635" y="7285"/>
                  </a:cubicBezTo>
                  <a:lnTo>
                    <a:pt x="2643" y="7333"/>
                  </a:lnTo>
                  <a:cubicBezTo>
                    <a:pt x="408" y="9282"/>
                    <a:pt x="1" y="14209"/>
                    <a:pt x="1" y="14209"/>
                  </a:cubicBezTo>
                  <a:lnTo>
                    <a:pt x="866" y="13921"/>
                  </a:lnTo>
                  <a:lnTo>
                    <a:pt x="866" y="13921"/>
                  </a:lnTo>
                  <a:cubicBezTo>
                    <a:pt x="290" y="16374"/>
                    <a:pt x="2886" y="18467"/>
                    <a:pt x="2886" y="18467"/>
                  </a:cubicBezTo>
                  <a:cubicBezTo>
                    <a:pt x="2960" y="19260"/>
                    <a:pt x="4113" y="20487"/>
                    <a:pt x="4113" y="20487"/>
                  </a:cubicBezTo>
                  <a:cubicBezTo>
                    <a:pt x="4753" y="18424"/>
                    <a:pt x="3920" y="15028"/>
                    <a:pt x="3891" y="14934"/>
                  </a:cubicBezTo>
                  <a:lnTo>
                    <a:pt x="3891" y="14934"/>
                  </a:lnTo>
                  <a:cubicBezTo>
                    <a:pt x="3893" y="14938"/>
                    <a:pt x="3898" y="14941"/>
                    <a:pt x="3904" y="14941"/>
                  </a:cubicBezTo>
                  <a:cubicBezTo>
                    <a:pt x="4020" y="14941"/>
                    <a:pt x="4786" y="14256"/>
                    <a:pt x="4840" y="14183"/>
                  </a:cubicBezTo>
                  <a:cubicBezTo>
                    <a:pt x="5134" y="13809"/>
                    <a:pt x="5440" y="13418"/>
                    <a:pt x="5688" y="13013"/>
                  </a:cubicBezTo>
                  <a:cubicBezTo>
                    <a:pt x="5758" y="13192"/>
                    <a:pt x="5780" y="13390"/>
                    <a:pt x="5753" y="13581"/>
                  </a:cubicBezTo>
                  <a:cubicBezTo>
                    <a:pt x="6680" y="12649"/>
                    <a:pt x="7246" y="11368"/>
                    <a:pt x="7309" y="10057"/>
                  </a:cubicBezTo>
                  <a:cubicBezTo>
                    <a:pt x="8199" y="10620"/>
                    <a:pt x="9127" y="11059"/>
                    <a:pt x="10097" y="11226"/>
                  </a:cubicBezTo>
                  <a:cubicBezTo>
                    <a:pt x="11164" y="11408"/>
                    <a:pt x="12257" y="11570"/>
                    <a:pt x="13347" y="11570"/>
                  </a:cubicBezTo>
                  <a:cubicBezTo>
                    <a:pt x="13792" y="11570"/>
                    <a:pt x="14236" y="11543"/>
                    <a:pt x="14678" y="11480"/>
                  </a:cubicBezTo>
                  <a:cubicBezTo>
                    <a:pt x="15271" y="11394"/>
                    <a:pt x="15848" y="11240"/>
                    <a:pt x="16422" y="11067"/>
                  </a:cubicBezTo>
                  <a:cubicBezTo>
                    <a:pt x="17081" y="10871"/>
                    <a:pt x="17712" y="10756"/>
                    <a:pt x="18331" y="10447"/>
                  </a:cubicBezTo>
                  <a:cubicBezTo>
                    <a:pt x="18331" y="10447"/>
                    <a:pt x="18331" y="10447"/>
                    <a:pt x="18331" y="10447"/>
                  </a:cubicBezTo>
                  <a:lnTo>
                    <a:pt x="18331" y="10447"/>
                  </a:lnTo>
                  <a:cubicBezTo>
                    <a:pt x="18337" y="10447"/>
                    <a:pt x="18174" y="10807"/>
                    <a:pt x="18147" y="10848"/>
                  </a:cubicBezTo>
                  <a:cubicBezTo>
                    <a:pt x="18019" y="11034"/>
                    <a:pt x="17771" y="11219"/>
                    <a:pt x="17615" y="11395"/>
                  </a:cubicBezTo>
                  <a:cubicBezTo>
                    <a:pt x="18870" y="11106"/>
                    <a:pt x="20053" y="10844"/>
                    <a:pt x="21166" y="10162"/>
                  </a:cubicBezTo>
                  <a:cubicBezTo>
                    <a:pt x="21338" y="10057"/>
                    <a:pt x="22538" y="9358"/>
                    <a:pt x="22502" y="9086"/>
                  </a:cubicBezTo>
                  <a:lnTo>
                    <a:pt x="22502" y="9086"/>
                  </a:lnTo>
                  <a:cubicBezTo>
                    <a:pt x="22936" y="12259"/>
                    <a:pt x="26686" y="15144"/>
                    <a:pt x="26902" y="15504"/>
                  </a:cubicBezTo>
                  <a:cubicBezTo>
                    <a:pt x="27118" y="15864"/>
                    <a:pt x="27118" y="19544"/>
                    <a:pt x="27118" y="19544"/>
                  </a:cubicBezTo>
                  <a:lnTo>
                    <a:pt x="27478" y="19256"/>
                  </a:lnTo>
                  <a:lnTo>
                    <a:pt x="27334" y="20627"/>
                  </a:lnTo>
                  <a:cubicBezTo>
                    <a:pt x="28271" y="20121"/>
                    <a:pt x="29858" y="16660"/>
                    <a:pt x="29858" y="16660"/>
                  </a:cubicBezTo>
                  <a:lnTo>
                    <a:pt x="30363" y="17525"/>
                  </a:lnTo>
                  <a:cubicBezTo>
                    <a:pt x="30363" y="17525"/>
                    <a:pt x="31590" y="15795"/>
                    <a:pt x="31662" y="11899"/>
                  </a:cubicBezTo>
                  <a:cubicBezTo>
                    <a:pt x="31734" y="8004"/>
                    <a:pt x="29067" y="6058"/>
                    <a:pt x="29067" y="6058"/>
                  </a:cubicBezTo>
                  <a:lnTo>
                    <a:pt x="29716" y="5699"/>
                  </a:lnTo>
                  <a:cubicBezTo>
                    <a:pt x="28153" y="3957"/>
                    <a:pt x="26755" y="3626"/>
                    <a:pt x="25917" y="3626"/>
                  </a:cubicBezTo>
                  <a:cubicBezTo>
                    <a:pt x="25402" y="3626"/>
                    <a:pt x="25099" y="3751"/>
                    <a:pt x="25099" y="3751"/>
                  </a:cubicBezTo>
                  <a:cubicBezTo>
                    <a:pt x="24088" y="1443"/>
                    <a:pt x="22141" y="937"/>
                    <a:pt x="22141" y="937"/>
                  </a:cubicBezTo>
                  <a:lnTo>
                    <a:pt x="21997" y="1802"/>
                  </a:lnTo>
                  <a:cubicBezTo>
                    <a:pt x="19891" y="446"/>
                    <a:pt x="17969" y="152"/>
                    <a:pt x="16326" y="152"/>
                  </a:cubicBezTo>
                  <a:cubicBezTo>
                    <a:pt x="15437" y="152"/>
                    <a:pt x="14630" y="238"/>
                    <a:pt x="13920" y="288"/>
                  </a:cubicBezTo>
                  <a:cubicBezTo>
                    <a:pt x="13629" y="309"/>
                    <a:pt x="13353" y="318"/>
                    <a:pt x="13091" y="318"/>
                  </a:cubicBezTo>
                  <a:cubicBezTo>
                    <a:pt x="11535" y="318"/>
                    <a:pt x="10530" y="1"/>
                    <a:pt x="10530"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552;p67">
              <a:extLst>
                <a:ext uri="{FF2B5EF4-FFF2-40B4-BE49-F238E27FC236}">
                  <a16:creationId xmlns:a16="http://schemas.microsoft.com/office/drawing/2014/main" id="{1E4DBFE1-D047-6DA2-100E-E105B4F55B93}"/>
                </a:ext>
              </a:extLst>
            </p:cNvPr>
            <p:cNvSpPr/>
            <p:nvPr/>
          </p:nvSpPr>
          <p:spPr>
            <a:xfrm>
              <a:off x="3519475" y="2423475"/>
              <a:ext cx="728600" cy="261450"/>
            </a:xfrm>
            <a:custGeom>
              <a:avLst/>
              <a:gdLst/>
              <a:ahLst/>
              <a:cxnLst/>
              <a:rect l="l" t="t" r="r" b="b"/>
              <a:pathLst>
                <a:path w="29144" h="10458" extrusionOk="0">
                  <a:moveTo>
                    <a:pt x="18288" y="632"/>
                  </a:moveTo>
                  <a:cubicBezTo>
                    <a:pt x="17850" y="1400"/>
                    <a:pt x="16649" y="3050"/>
                    <a:pt x="14412" y="3050"/>
                  </a:cubicBezTo>
                  <a:cubicBezTo>
                    <a:pt x="14297" y="3050"/>
                    <a:pt x="14180" y="3046"/>
                    <a:pt x="14059" y="3037"/>
                  </a:cubicBezTo>
                  <a:cubicBezTo>
                    <a:pt x="11485" y="2842"/>
                    <a:pt x="10777" y="1256"/>
                    <a:pt x="10601" y="663"/>
                  </a:cubicBezTo>
                  <a:cubicBezTo>
                    <a:pt x="9383" y="984"/>
                    <a:pt x="4577" y="1"/>
                    <a:pt x="2023" y="3238"/>
                  </a:cubicBezTo>
                  <a:cubicBezTo>
                    <a:pt x="1282" y="4180"/>
                    <a:pt x="591" y="6116"/>
                    <a:pt x="1" y="8478"/>
                  </a:cubicBezTo>
                  <a:cubicBezTo>
                    <a:pt x="2075" y="9541"/>
                    <a:pt x="4601" y="9902"/>
                    <a:pt x="6905" y="10145"/>
                  </a:cubicBezTo>
                  <a:cubicBezTo>
                    <a:pt x="9138" y="10383"/>
                    <a:pt x="11386" y="10457"/>
                    <a:pt x="13632" y="10457"/>
                  </a:cubicBezTo>
                  <a:cubicBezTo>
                    <a:pt x="13981" y="10457"/>
                    <a:pt x="14329" y="10455"/>
                    <a:pt x="14678" y="10452"/>
                  </a:cubicBezTo>
                  <a:cubicBezTo>
                    <a:pt x="19610" y="10404"/>
                    <a:pt x="24725" y="10022"/>
                    <a:pt x="29144" y="8094"/>
                  </a:cubicBezTo>
                  <a:cubicBezTo>
                    <a:pt x="28576" y="5908"/>
                    <a:pt x="27922" y="4132"/>
                    <a:pt x="27220" y="3242"/>
                  </a:cubicBezTo>
                  <a:cubicBezTo>
                    <a:pt x="24822" y="196"/>
                    <a:pt x="19949" y="823"/>
                    <a:pt x="18288" y="6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553;p67">
              <a:extLst>
                <a:ext uri="{FF2B5EF4-FFF2-40B4-BE49-F238E27FC236}">
                  <a16:creationId xmlns:a16="http://schemas.microsoft.com/office/drawing/2014/main" id="{82298D02-5DEF-59F3-902D-D4F9A725D326}"/>
                </a:ext>
              </a:extLst>
            </p:cNvPr>
            <p:cNvSpPr/>
            <p:nvPr/>
          </p:nvSpPr>
          <p:spPr>
            <a:xfrm>
              <a:off x="3623725" y="2464250"/>
              <a:ext cx="518450" cy="220775"/>
            </a:xfrm>
            <a:custGeom>
              <a:avLst/>
              <a:gdLst/>
              <a:ahLst/>
              <a:cxnLst/>
              <a:rect l="l" t="t" r="r" b="b"/>
              <a:pathLst>
                <a:path w="20738" h="8831" extrusionOk="0">
                  <a:moveTo>
                    <a:pt x="619" y="1"/>
                  </a:moveTo>
                  <a:lnTo>
                    <a:pt x="1" y="8150"/>
                  </a:lnTo>
                  <a:cubicBezTo>
                    <a:pt x="918" y="8313"/>
                    <a:pt x="1842" y="8425"/>
                    <a:pt x="2735" y="8521"/>
                  </a:cubicBezTo>
                  <a:cubicBezTo>
                    <a:pt x="4968" y="8757"/>
                    <a:pt x="7215" y="8831"/>
                    <a:pt x="9461" y="8831"/>
                  </a:cubicBezTo>
                  <a:cubicBezTo>
                    <a:pt x="9810" y="8831"/>
                    <a:pt x="10159" y="8829"/>
                    <a:pt x="10508" y="8826"/>
                  </a:cubicBezTo>
                  <a:cubicBezTo>
                    <a:pt x="13928" y="8794"/>
                    <a:pt x="17436" y="8599"/>
                    <a:pt x="20737" y="7839"/>
                  </a:cubicBezTo>
                  <a:lnTo>
                    <a:pt x="19661" y="579"/>
                  </a:lnTo>
                  <a:cubicBezTo>
                    <a:pt x="19661" y="579"/>
                    <a:pt x="17142" y="7977"/>
                    <a:pt x="10126" y="7977"/>
                  </a:cubicBezTo>
                  <a:cubicBezTo>
                    <a:pt x="9826" y="7977"/>
                    <a:pt x="9519" y="7963"/>
                    <a:pt x="9203" y="7935"/>
                  </a:cubicBezTo>
                  <a:cubicBezTo>
                    <a:pt x="1486" y="7250"/>
                    <a:pt x="619" y="1"/>
                    <a:pt x="6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554;p67">
              <a:extLst>
                <a:ext uri="{FF2B5EF4-FFF2-40B4-BE49-F238E27FC236}">
                  <a16:creationId xmlns:a16="http://schemas.microsoft.com/office/drawing/2014/main" id="{2902085F-9EFA-9957-BD32-B39F89054713}"/>
                </a:ext>
              </a:extLst>
            </p:cNvPr>
            <p:cNvSpPr/>
            <p:nvPr/>
          </p:nvSpPr>
          <p:spPr>
            <a:xfrm>
              <a:off x="3519475" y="2459525"/>
              <a:ext cx="152850" cy="214475"/>
            </a:xfrm>
            <a:custGeom>
              <a:avLst/>
              <a:gdLst/>
              <a:ahLst/>
              <a:cxnLst/>
              <a:rect l="l" t="t" r="r" b="b"/>
              <a:pathLst>
                <a:path w="6114" h="8579" extrusionOk="0">
                  <a:moveTo>
                    <a:pt x="4444" y="1"/>
                  </a:moveTo>
                  <a:cubicBezTo>
                    <a:pt x="3553" y="372"/>
                    <a:pt x="2708" y="933"/>
                    <a:pt x="2023" y="1800"/>
                  </a:cubicBezTo>
                  <a:cubicBezTo>
                    <a:pt x="1282" y="2740"/>
                    <a:pt x="591" y="4676"/>
                    <a:pt x="1" y="7037"/>
                  </a:cubicBezTo>
                  <a:cubicBezTo>
                    <a:pt x="1744" y="7931"/>
                    <a:pt x="3804" y="8327"/>
                    <a:pt x="5787" y="8578"/>
                  </a:cubicBezTo>
                  <a:cubicBezTo>
                    <a:pt x="5972" y="7605"/>
                    <a:pt x="6113" y="6404"/>
                    <a:pt x="6076" y="5056"/>
                  </a:cubicBezTo>
                  <a:cubicBezTo>
                    <a:pt x="6008" y="2492"/>
                    <a:pt x="4989" y="754"/>
                    <a:pt x="44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555;p67">
              <a:extLst>
                <a:ext uri="{FF2B5EF4-FFF2-40B4-BE49-F238E27FC236}">
                  <a16:creationId xmlns:a16="http://schemas.microsoft.com/office/drawing/2014/main" id="{3C3950B4-265D-9A0B-80AE-DE20F444CF19}"/>
                </a:ext>
              </a:extLst>
            </p:cNvPr>
            <p:cNvSpPr/>
            <p:nvPr/>
          </p:nvSpPr>
          <p:spPr>
            <a:xfrm>
              <a:off x="4072200" y="2455450"/>
              <a:ext cx="175875" cy="212200"/>
            </a:xfrm>
            <a:custGeom>
              <a:avLst/>
              <a:gdLst/>
              <a:ahLst/>
              <a:cxnLst/>
              <a:rect l="l" t="t" r="r" b="b"/>
              <a:pathLst>
                <a:path w="7035" h="8488" extrusionOk="0">
                  <a:moveTo>
                    <a:pt x="2174" y="1"/>
                  </a:moveTo>
                  <a:cubicBezTo>
                    <a:pt x="1634" y="928"/>
                    <a:pt x="0" y="4254"/>
                    <a:pt x="1326" y="8487"/>
                  </a:cubicBezTo>
                  <a:cubicBezTo>
                    <a:pt x="3303" y="8134"/>
                    <a:pt x="5228" y="7606"/>
                    <a:pt x="7035" y="6816"/>
                  </a:cubicBezTo>
                  <a:cubicBezTo>
                    <a:pt x="6467" y="4629"/>
                    <a:pt x="5813" y="2853"/>
                    <a:pt x="5111" y="1963"/>
                  </a:cubicBezTo>
                  <a:cubicBezTo>
                    <a:pt x="4331" y="971"/>
                    <a:pt x="3286" y="369"/>
                    <a:pt x="2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556;p67">
              <a:extLst>
                <a:ext uri="{FF2B5EF4-FFF2-40B4-BE49-F238E27FC236}">
                  <a16:creationId xmlns:a16="http://schemas.microsoft.com/office/drawing/2014/main" id="{3C3B9742-50A5-5D2F-E82A-B7DD18C719B8}"/>
                </a:ext>
              </a:extLst>
            </p:cNvPr>
            <p:cNvSpPr/>
            <p:nvPr/>
          </p:nvSpPr>
          <p:spPr>
            <a:xfrm>
              <a:off x="3758225" y="2445625"/>
              <a:ext cx="251400" cy="92850"/>
            </a:xfrm>
            <a:custGeom>
              <a:avLst/>
              <a:gdLst/>
              <a:ahLst/>
              <a:cxnLst/>
              <a:rect l="l" t="t" r="r" b="b"/>
              <a:pathLst>
                <a:path w="10056" h="3714" extrusionOk="0">
                  <a:moveTo>
                    <a:pt x="8773" y="1"/>
                  </a:moveTo>
                  <a:cubicBezTo>
                    <a:pt x="8337" y="768"/>
                    <a:pt x="7134" y="2419"/>
                    <a:pt x="4898" y="2419"/>
                  </a:cubicBezTo>
                  <a:cubicBezTo>
                    <a:pt x="4783" y="2419"/>
                    <a:pt x="4665" y="2414"/>
                    <a:pt x="4544" y="2405"/>
                  </a:cubicBezTo>
                  <a:cubicBezTo>
                    <a:pt x="1970" y="2208"/>
                    <a:pt x="1264" y="624"/>
                    <a:pt x="1088" y="31"/>
                  </a:cubicBezTo>
                  <a:cubicBezTo>
                    <a:pt x="848" y="95"/>
                    <a:pt x="469" y="106"/>
                    <a:pt x="1" y="111"/>
                  </a:cubicBezTo>
                  <a:cubicBezTo>
                    <a:pt x="319" y="784"/>
                    <a:pt x="1356" y="3713"/>
                    <a:pt x="4602" y="3713"/>
                  </a:cubicBezTo>
                  <a:cubicBezTo>
                    <a:pt x="4709" y="3713"/>
                    <a:pt x="4819" y="3710"/>
                    <a:pt x="4931" y="3703"/>
                  </a:cubicBezTo>
                  <a:cubicBezTo>
                    <a:pt x="8201" y="3511"/>
                    <a:pt x="9513" y="1059"/>
                    <a:pt x="10055" y="53"/>
                  </a:cubicBezTo>
                  <a:cubicBezTo>
                    <a:pt x="9536" y="45"/>
                    <a:pt x="9096" y="39"/>
                    <a:pt x="87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557;p67">
              <a:extLst>
                <a:ext uri="{FF2B5EF4-FFF2-40B4-BE49-F238E27FC236}">
                  <a16:creationId xmlns:a16="http://schemas.microsoft.com/office/drawing/2014/main" id="{248990E8-6D07-B415-3B68-037729C88795}"/>
                </a:ext>
              </a:extLst>
            </p:cNvPr>
            <p:cNvSpPr/>
            <p:nvPr/>
          </p:nvSpPr>
          <p:spPr>
            <a:xfrm>
              <a:off x="3757300" y="2439275"/>
              <a:ext cx="251400" cy="92875"/>
            </a:xfrm>
            <a:custGeom>
              <a:avLst/>
              <a:gdLst/>
              <a:ahLst/>
              <a:cxnLst/>
              <a:rect l="l" t="t" r="r" b="b"/>
              <a:pathLst>
                <a:path w="10056" h="3715" extrusionOk="0">
                  <a:moveTo>
                    <a:pt x="8775" y="0"/>
                  </a:moveTo>
                  <a:cubicBezTo>
                    <a:pt x="8337" y="768"/>
                    <a:pt x="7136" y="2418"/>
                    <a:pt x="4899" y="2418"/>
                  </a:cubicBezTo>
                  <a:cubicBezTo>
                    <a:pt x="4784" y="2418"/>
                    <a:pt x="4667" y="2414"/>
                    <a:pt x="4546" y="2405"/>
                  </a:cubicBezTo>
                  <a:cubicBezTo>
                    <a:pt x="1972" y="2210"/>
                    <a:pt x="1264" y="624"/>
                    <a:pt x="1088" y="31"/>
                  </a:cubicBezTo>
                  <a:cubicBezTo>
                    <a:pt x="848" y="95"/>
                    <a:pt x="471" y="107"/>
                    <a:pt x="1" y="111"/>
                  </a:cubicBezTo>
                  <a:cubicBezTo>
                    <a:pt x="321" y="785"/>
                    <a:pt x="1357" y="3715"/>
                    <a:pt x="4600" y="3715"/>
                  </a:cubicBezTo>
                  <a:cubicBezTo>
                    <a:pt x="4708" y="3715"/>
                    <a:pt x="4818" y="3711"/>
                    <a:pt x="4931" y="3705"/>
                  </a:cubicBezTo>
                  <a:cubicBezTo>
                    <a:pt x="8201" y="3511"/>
                    <a:pt x="9514" y="1060"/>
                    <a:pt x="10056" y="53"/>
                  </a:cubicBezTo>
                  <a:cubicBezTo>
                    <a:pt x="9536" y="45"/>
                    <a:pt x="9096" y="39"/>
                    <a:pt x="8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558;p67">
              <a:extLst>
                <a:ext uri="{FF2B5EF4-FFF2-40B4-BE49-F238E27FC236}">
                  <a16:creationId xmlns:a16="http://schemas.microsoft.com/office/drawing/2014/main" id="{BE20CBFC-54B5-0DB3-33D6-DC445AE06855}"/>
                </a:ext>
              </a:extLst>
            </p:cNvPr>
            <p:cNvSpPr/>
            <p:nvPr/>
          </p:nvSpPr>
          <p:spPr>
            <a:xfrm>
              <a:off x="4072200" y="2455450"/>
              <a:ext cx="175875" cy="212200"/>
            </a:xfrm>
            <a:custGeom>
              <a:avLst/>
              <a:gdLst/>
              <a:ahLst/>
              <a:cxnLst/>
              <a:rect l="l" t="t" r="r" b="b"/>
              <a:pathLst>
                <a:path w="7035" h="8488" extrusionOk="0">
                  <a:moveTo>
                    <a:pt x="2174" y="1"/>
                  </a:moveTo>
                  <a:cubicBezTo>
                    <a:pt x="1634" y="928"/>
                    <a:pt x="0" y="4254"/>
                    <a:pt x="1326" y="8487"/>
                  </a:cubicBezTo>
                  <a:cubicBezTo>
                    <a:pt x="3303" y="8134"/>
                    <a:pt x="5228" y="7606"/>
                    <a:pt x="7035" y="6816"/>
                  </a:cubicBezTo>
                  <a:cubicBezTo>
                    <a:pt x="6790" y="5881"/>
                    <a:pt x="6533" y="5019"/>
                    <a:pt x="6261" y="4273"/>
                  </a:cubicBezTo>
                  <a:cubicBezTo>
                    <a:pt x="5846" y="5624"/>
                    <a:pt x="5155" y="6987"/>
                    <a:pt x="4045" y="6987"/>
                  </a:cubicBezTo>
                  <a:cubicBezTo>
                    <a:pt x="3747" y="6987"/>
                    <a:pt x="3418" y="6888"/>
                    <a:pt x="3057" y="6665"/>
                  </a:cubicBezTo>
                  <a:cubicBezTo>
                    <a:pt x="416" y="5027"/>
                    <a:pt x="2016" y="1088"/>
                    <a:pt x="2469" y="110"/>
                  </a:cubicBezTo>
                  <a:cubicBezTo>
                    <a:pt x="2370" y="71"/>
                    <a:pt x="2274" y="36"/>
                    <a:pt x="2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559;p67">
              <a:extLst>
                <a:ext uri="{FF2B5EF4-FFF2-40B4-BE49-F238E27FC236}">
                  <a16:creationId xmlns:a16="http://schemas.microsoft.com/office/drawing/2014/main" id="{AE7E7192-F4B5-7381-44E0-5C92E8C038CD}"/>
                </a:ext>
              </a:extLst>
            </p:cNvPr>
            <p:cNvSpPr/>
            <p:nvPr/>
          </p:nvSpPr>
          <p:spPr>
            <a:xfrm>
              <a:off x="3757300" y="2439275"/>
              <a:ext cx="251400" cy="92875"/>
            </a:xfrm>
            <a:custGeom>
              <a:avLst/>
              <a:gdLst/>
              <a:ahLst/>
              <a:cxnLst/>
              <a:rect l="l" t="t" r="r" b="b"/>
              <a:pathLst>
                <a:path w="10056" h="3715" extrusionOk="0">
                  <a:moveTo>
                    <a:pt x="8775" y="0"/>
                  </a:moveTo>
                  <a:cubicBezTo>
                    <a:pt x="8550" y="398"/>
                    <a:pt x="8119" y="1028"/>
                    <a:pt x="7450" y="1546"/>
                  </a:cubicBezTo>
                  <a:cubicBezTo>
                    <a:pt x="7458" y="1546"/>
                    <a:pt x="7467" y="1546"/>
                    <a:pt x="7476" y="1546"/>
                  </a:cubicBezTo>
                  <a:cubicBezTo>
                    <a:pt x="7844" y="1546"/>
                    <a:pt x="8073" y="1715"/>
                    <a:pt x="7683" y="2335"/>
                  </a:cubicBezTo>
                  <a:cubicBezTo>
                    <a:pt x="7237" y="3042"/>
                    <a:pt x="6033" y="3346"/>
                    <a:pt x="4853" y="3346"/>
                  </a:cubicBezTo>
                  <a:cubicBezTo>
                    <a:pt x="3744" y="3346"/>
                    <a:pt x="2656" y="3078"/>
                    <a:pt x="2238" y="2622"/>
                  </a:cubicBezTo>
                  <a:cubicBezTo>
                    <a:pt x="1750" y="2093"/>
                    <a:pt x="2225" y="1956"/>
                    <a:pt x="2733" y="1935"/>
                  </a:cubicBezTo>
                  <a:cubicBezTo>
                    <a:pt x="1606" y="1366"/>
                    <a:pt x="1213" y="453"/>
                    <a:pt x="1088" y="32"/>
                  </a:cubicBezTo>
                  <a:cubicBezTo>
                    <a:pt x="848" y="96"/>
                    <a:pt x="471" y="109"/>
                    <a:pt x="1" y="112"/>
                  </a:cubicBezTo>
                  <a:cubicBezTo>
                    <a:pt x="321" y="786"/>
                    <a:pt x="1358" y="3714"/>
                    <a:pt x="4604" y="3714"/>
                  </a:cubicBezTo>
                  <a:cubicBezTo>
                    <a:pt x="4711" y="3714"/>
                    <a:pt x="4820" y="3711"/>
                    <a:pt x="4931" y="3705"/>
                  </a:cubicBezTo>
                  <a:cubicBezTo>
                    <a:pt x="8201" y="3511"/>
                    <a:pt x="9514" y="1060"/>
                    <a:pt x="10056" y="53"/>
                  </a:cubicBezTo>
                  <a:cubicBezTo>
                    <a:pt x="9536" y="45"/>
                    <a:pt x="9096" y="39"/>
                    <a:pt x="8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560;p67">
              <a:extLst>
                <a:ext uri="{FF2B5EF4-FFF2-40B4-BE49-F238E27FC236}">
                  <a16:creationId xmlns:a16="http://schemas.microsoft.com/office/drawing/2014/main" id="{14DDF63D-426D-16EE-CC4C-F015DE297D26}"/>
                </a:ext>
              </a:extLst>
            </p:cNvPr>
            <p:cNvSpPr/>
            <p:nvPr/>
          </p:nvSpPr>
          <p:spPr>
            <a:xfrm>
              <a:off x="3628175" y="1908425"/>
              <a:ext cx="178475" cy="57875"/>
            </a:xfrm>
            <a:custGeom>
              <a:avLst/>
              <a:gdLst/>
              <a:ahLst/>
              <a:cxnLst/>
              <a:rect l="l" t="t" r="r" b="b"/>
              <a:pathLst>
                <a:path w="7139" h="2315" extrusionOk="0">
                  <a:moveTo>
                    <a:pt x="3715" y="1"/>
                  </a:moveTo>
                  <a:cubicBezTo>
                    <a:pt x="2460" y="1"/>
                    <a:pt x="1320" y="389"/>
                    <a:pt x="464" y="1185"/>
                  </a:cubicBezTo>
                  <a:cubicBezTo>
                    <a:pt x="0" y="1620"/>
                    <a:pt x="473" y="1791"/>
                    <a:pt x="855" y="1812"/>
                  </a:cubicBezTo>
                  <a:cubicBezTo>
                    <a:pt x="880" y="1813"/>
                    <a:pt x="905" y="1814"/>
                    <a:pt x="928" y="1814"/>
                  </a:cubicBezTo>
                  <a:cubicBezTo>
                    <a:pt x="979" y="1814"/>
                    <a:pt x="1027" y="1811"/>
                    <a:pt x="1070" y="1806"/>
                  </a:cubicBezTo>
                  <a:cubicBezTo>
                    <a:pt x="1565" y="1743"/>
                    <a:pt x="2043" y="1577"/>
                    <a:pt x="2544" y="1564"/>
                  </a:cubicBezTo>
                  <a:cubicBezTo>
                    <a:pt x="2582" y="1563"/>
                    <a:pt x="2620" y="1563"/>
                    <a:pt x="2659" y="1563"/>
                  </a:cubicBezTo>
                  <a:cubicBezTo>
                    <a:pt x="3208" y="1563"/>
                    <a:pt x="3839" y="1666"/>
                    <a:pt x="4365" y="1812"/>
                  </a:cubicBezTo>
                  <a:cubicBezTo>
                    <a:pt x="4817" y="1937"/>
                    <a:pt x="5408" y="2315"/>
                    <a:pt x="5917" y="2315"/>
                  </a:cubicBezTo>
                  <a:cubicBezTo>
                    <a:pt x="6007" y="2315"/>
                    <a:pt x="6094" y="2303"/>
                    <a:pt x="6178" y="2276"/>
                  </a:cubicBezTo>
                  <a:cubicBezTo>
                    <a:pt x="6825" y="2062"/>
                    <a:pt x="7139" y="1042"/>
                    <a:pt x="6435" y="666"/>
                  </a:cubicBezTo>
                  <a:lnTo>
                    <a:pt x="6435" y="666"/>
                  </a:lnTo>
                  <a:cubicBezTo>
                    <a:pt x="6355" y="797"/>
                    <a:pt x="6013" y="1139"/>
                    <a:pt x="5997" y="1272"/>
                  </a:cubicBezTo>
                  <a:cubicBezTo>
                    <a:pt x="6018" y="1093"/>
                    <a:pt x="6162" y="602"/>
                    <a:pt x="6066" y="450"/>
                  </a:cubicBezTo>
                  <a:cubicBezTo>
                    <a:pt x="5970" y="295"/>
                    <a:pt x="5516" y="215"/>
                    <a:pt x="5350" y="170"/>
                  </a:cubicBezTo>
                  <a:cubicBezTo>
                    <a:pt x="4828" y="34"/>
                    <a:pt x="4283" y="2"/>
                    <a:pt x="3746" y="1"/>
                  </a:cubicBezTo>
                  <a:cubicBezTo>
                    <a:pt x="3736" y="1"/>
                    <a:pt x="3726" y="1"/>
                    <a:pt x="3715"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561;p67">
              <a:extLst>
                <a:ext uri="{FF2B5EF4-FFF2-40B4-BE49-F238E27FC236}">
                  <a16:creationId xmlns:a16="http://schemas.microsoft.com/office/drawing/2014/main" id="{F57282C0-B3A2-1837-9D9E-E979690F5FAF}"/>
                </a:ext>
              </a:extLst>
            </p:cNvPr>
            <p:cNvSpPr/>
            <p:nvPr/>
          </p:nvSpPr>
          <p:spPr>
            <a:xfrm>
              <a:off x="3628175" y="1908400"/>
              <a:ext cx="178525" cy="57850"/>
            </a:xfrm>
            <a:custGeom>
              <a:avLst/>
              <a:gdLst/>
              <a:ahLst/>
              <a:cxnLst/>
              <a:rect l="l" t="t" r="r" b="b"/>
              <a:pathLst>
                <a:path w="7141" h="2314" extrusionOk="0">
                  <a:moveTo>
                    <a:pt x="3719" y="0"/>
                  </a:moveTo>
                  <a:cubicBezTo>
                    <a:pt x="2464" y="0"/>
                    <a:pt x="1325" y="389"/>
                    <a:pt x="469" y="1185"/>
                  </a:cubicBezTo>
                  <a:cubicBezTo>
                    <a:pt x="0" y="1621"/>
                    <a:pt x="473" y="1792"/>
                    <a:pt x="860" y="1810"/>
                  </a:cubicBezTo>
                  <a:cubicBezTo>
                    <a:pt x="885" y="1812"/>
                    <a:pt x="909" y="1812"/>
                    <a:pt x="933" y="1812"/>
                  </a:cubicBezTo>
                  <a:cubicBezTo>
                    <a:pt x="984" y="1812"/>
                    <a:pt x="1032" y="1809"/>
                    <a:pt x="1073" y="1804"/>
                  </a:cubicBezTo>
                  <a:cubicBezTo>
                    <a:pt x="1568" y="1744"/>
                    <a:pt x="2045" y="1577"/>
                    <a:pt x="2549" y="1562"/>
                  </a:cubicBezTo>
                  <a:cubicBezTo>
                    <a:pt x="2589" y="1561"/>
                    <a:pt x="2630" y="1560"/>
                    <a:pt x="2671" y="1560"/>
                  </a:cubicBezTo>
                  <a:cubicBezTo>
                    <a:pt x="3218" y="1560"/>
                    <a:pt x="3846" y="1666"/>
                    <a:pt x="4370" y="1810"/>
                  </a:cubicBezTo>
                  <a:cubicBezTo>
                    <a:pt x="4821" y="1936"/>
                    <a:pt x="5412" y="2313"/>
                    <a:pt x="5919" y="2313"/>
                  </a:cubicBezTo>
                  <a:cubicBezTo>
                    <a:pt x="6009" y="2313"/>
                    <a:pt x="6097" y="2301"/>
                    <a:pt x="6181" y="2274"/>
                  </a:cubicBezTo>
                  <a:cubicBezTo>
                    <a:pt x="6829" y="2059"/>
                    <a:pt x="7140" y="1041"/>
                    <a:pt x="6440" y="665"/>
                  </a:cubicBezTo>
                  <a:lnTo>
                    <a:pt x="6440" y="665"/>
                  </a:lnTo>
                  <a:cubicBezTo>
                    <a:pt x="6357" y="798"/>
                    <a:pt x="6016" y="1139"/>
                    <a:pt x="6002" y="1271"/>
                  </a:cubicBezTo>
                  <a:cubicBezTo>
                    <a:pt x="6020" y="1092"/>
                    <a:pt x="6163" y="601"/>
                    <a:pt x="6069" y="449"/>
                  </a:cubicBezTo>
                  <a:cubicBezTo>
                    <a:pt x="5972" y="293"/>
                    <a:pt x="5521" y="213"/>
                    <a:pt x="5354" y="170"/>
                  </a:cubicBezTo>
                  <a:cubicBezTo>
                    <a:pt x="4833" y="34"/>
                    <a:pt x="4286" y="2"/>
                    <a:pt x="3749" y="0"/>
                  </a:cubicBezTo>
                  <a:cubicBezTo>
                    <a:pt x="3739" y="0"/>
                    <a:pt x="3729" y="0"/>
                    <a:pt x="3719" y="0"/>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62;p67">
              <a:extLst>
                <a:ext uri="{FF2B5EF4-FFF2-40B4-BE49-F238E27FC236}">
                  <a16:creationId xmlns:a16="http://schemas.microsoft.com/office/drawing/2014/main" id="{922D162C-D10C-CAA2-1CEB-D33F63B18B84}"/>
                </a:ext>
              </a:extLst>
            </p:cNvPr>
            <p:cNvSpPr/>
            <p:nvPr/>
          </p:nvSpPr>
          <p:spPr>
            <a:xfrm>
              <a:off x="3658550" y="1908475"/>
              <a:ext cx="131125" cy="57050"/>
            </a:xfrm>
            <a:custGeom>
              <a:avLst/>
              <a:gdLst/>
              <a:ahLst/>
              <a:cxnLst/>
              <a:rect l="l" t="t" r="r" b="b"/>
              <a:pathLst>
                <a:path w="5245" h="2282" extrusionOk="0">
                  <a:moveTo>
                    <a:pt x="2704" y="0"/>
                  </a:moveTo>
                  <a:cubicBezTo>
                    <a:pt x="2525" y="248"/>
                    <a:pt x="2405" y="502"/>
                    <a:pt x="2405" y="502"/>
                  </a:cubicBezTo>
                  <a:cubicBezTo>
                    <a:pt x="2405" y="502"/>
                    <a:pt x="2270" y="829"/>
                    <a:pt x="2216" y="1175"/>
                  </a:cubicBezTo>
                  <a:cubicBezTo>
                    <a:pt x="2191" y="1334"/>
                    <a:pt x="2183" y="1489"/>
                    <a:pt x="2184" y="1615"/>
                  </a:cubicBezTo>
                  <a:cubicBezTo>
                    <a:pt x="2211" y="1620"/>
                    <a:pt x="2234" y="1622"/>
                    <a:pt x="2261" y="1626"/>
                  </a:cubicBezTo>
                  <a:cubicBezTo>
                    <a:pt x="2278" y="1502"/>
                    <a:pt x="2302" y="1350"/>
                    <a:pt x="2342" y="1203"/>
                  </a:cubicBezTo>
                  <a:cubicBezTo>
                    <a:pt x="2424" y="876"/>
                    <a:pt x="2571" y="576"/>
                    <a:pt x="2571" y="576"/>
                  </a:cubicBezTo>
                  <a:cubicBezTo>
                    <a:pt x="2571" y="576"/>
                    <a:pt x="2688" y="280"/>
                    <a:pt x="2864" y="5"/>
                  </a:cubicBezTo>
                  <a:cubicBezTo>
                    <a:pt x="2811" y="4"/>
                    <a:pt x="2756" y="4"/>
                    <a:pt x="2704" y="0"/>
                  </a:cubicBezTo>
                  <a:close/>
                  <a:moveTo>
                    <a:pt x="1199" y="151"/>
                  </a:moveTo>
                  <a:cubicBezTo>
                    <a:pt x="1143" y="165"/>
                    <a:pt x="1087" y="183"/>
                    <a:pt x="1031" y="199"/>
                  </a:cubicBezTo>
                  <a:cubicBezTo>
                    <a:pt x="1030" y="203"/>
                    <a:pt x="1025" y="207"/>
                    <a:pt x="1023" y="211"/>
                  </a:cubicBezTo>
                  <a:cubicBezTo>
                    <a:pt x="868" y="451"/>
                    <a:pt x="777" y="725"/>
                    <a:pt x="777" y="725"/>
                  </a:cubicBezTo>
                  <a:cubicBezTo>
                    <a:pt x="777" y="725"/>
                    <a:pt x="704" y="1004"/>
                    <a:pt x="705" y="1291"/>
                  </a:cubicBezTo>
                  <a:cubicBezTo>
                    <a:pt x="704" y="1418"/>
                    <a:pt x="720" y="1540"/>
                    <a:pt x="737" y="1639"/>
                  </a:cubicBezTo>
                  <a:cubicBezTo>
                    <a:pt x="764" y="1636"/>
                    <a:pt x="790" y="1630"/>
                    <a:pt x="816" y="1626"/>
                  </a:cubicBezTo>
                  <a:cubicBezTo>
                    <a:pt x="816" y="1530"/>
                    <a:pt x="820" y="1414"/>
                    <a:pt x="833" y="1299"/>
                  </a:cubicBezTo>
                  <a:cubicBezTo>
                    <a:pt x="864" y="1030"/>
                    <a:pt x="951" y="776"/>
                    <a:pt x="951" y="776"/>
                  </a:cubicBezTo>
                  <a:cubicBezTo>
                    <a:pt x="951" y="776"/>
                    <a:pt x="1015" y="515"/>
                    <a:pt x="1135" y="272"/>
                  </a:cubicBezTo>
                  <a:cubicBezTo>
                    <a:pt x="1156" y="231"/>
                    <a:pt x="1177" y="191"/>
                    <a:pt x="1199" y="151"/>
                  </a:cubicBezTo>
                  <a:close/>
                  <a:moveTo>
                    <a:pt x="3853" y="107"/>
                  </a:moveTo>
                  <a:cubicBezTo>
                    <a:pt x="3716" y="368"/>
                    <a:pt x="3573" y="659"/>
                    <a:pt x="3573" y="659"/>
                  </a:cubicBezTo>
                  <a:cubicBezTo>
                    <a:pt x="3573" y="659"/>
                    <a:pt x="3159" y="1682"/>
                    <a:pt x="3206" y="1701"/>
                  </a:cubicBezTo>
                  <a:cubicBezTo>
                    <a:pt x="3206" y="1702"/>
                    <a:pt x="3207" y="1702"/>
                    <a:pt x="3207" y="1702"/>
                  </a:cubicBezTo>
                  <a:cubicBezTo>
                    <a:pt x="3261" y="1702"/>
                    <a:pt x="3738" y="733"/>
                    <a:pt x="3738" y="733"/>
                  </a:cubicBezTo>
                  <a:cubicBezTo>
                    <a:pt x="3738" y="733"/>
                    <a:pt x="3866" y="416"/>
                    <a:pt x="3972" y="131"/>
                  </a:cubicBezTo>
                  <a:cubicBezTo>
                    <a:pt x="3932" y="123"/>
                    <a:pt x="3893" y="112"/>
                    <a:pt x="3853" y="107"/>
                  </a:cubicBezTo>
                  <a:close/>
                  <a:moveTo>
                    <a:pt x="3423" y="45"/>
                  </a:moveTo>
                  <a:cubicBezTo>
                    <a:pt x="3251" y="304"/>
                    <a:pt x="3107" y="582"/>
                    <a:pt x="3107" y="582"/>
                  </a:cubicBezTo>
                  <a:cubicBezTo>
                    <a:pt x="3107" y="582"/>
                    <a:pt x="2977" y="869"/>
                    <a:pt x="2884" y="1166"/>
                  </a:cubicBezTo>
                  <a:cubicBezTo>
                    <a:pt x="2812" y="1387"/>
                    <a:pt x="2760" y="1610"/>
                    <a:pt x="2747" y="1714"/>
                  </a:cubicBezTo>
                  <a:cubicBezTo>
                    <a:pt x="2758" y="1716"/>
                    <a:pt x="2771" y="1719"/>
                    <a:pt x="2782" y="1722"/>
                  </a:cubicBezTo>
                  <a:cubicBezTo>
                    <a:pt x="2830" y="1628"/>
                    <a:pt x="2912" y="1415"/>
                    <a:pt x="3004" y="1211"/>
                  </a:cubicBezTo>
                  <a:cubicBezTo>
                    <a:pt x="3127" y="931"/>
                    <a:pt x="3270" y="661"/>
                    <a:pt x="3270" y="661"/>
                  </a:cubicBezTo>
                  <a:cubicBezTo>
                    <a:pt x="3270" y="661"/>
                    <a:pt x="3391" y="381"/>
                    <a:pt x="3534" y="109"/>
                  </a:cubicBezTo>
                  <a:cubicBezTo>
                    <a:pt x="3543" y="93"/>
                    <a:pt x="3551" y="77"/>
                    <a:pt x="3559" y="61"/>
                  </a:cubicBezTo>
                  <a:cubicBezTo>
                    <a:pt x="3516" y="55"/>
                    <a:pt x="3470" y="47"/>
                    <a:pt x="3423" y="45"/>
                  </a:cubicBezTo>
                  <a:close/>
                  <a:moveTo>
                    <a:pt x="336" y="454"/>
                  </a:moveTo>
                  <a:cubicBezTo>
                    <a:pt x="274" y="485"/>
                    <a:pt x="216" y="518"/>
                    <a:pt x="157" y="550"/>
                  </a:cubicBezTo>
                  <a:cubicBezTo>
                    <a:pt x="82" y="734"/>
                    <a:pt x="45" y="896"/>
                    <a:pt x="45" y="896"/>
                  </a:cubicBezTo>
                  <a:cubicBezTo>
                    <a:pt x="45" y="896"/>
                    <a:pt x="0" y="1150"/>
                    <a:pt x="10" y="1406"/>
                  </a:cubicBezTo>
                  <a:cubicBezTo>
                    <a:pt x="15" y="1543"/>
                    <a:pt x="32" y="1677"/>
                    <a:pt x="55" y="1773"/>
                  </a:cubicBezTo>
                  <a:cubicBezTo>
                    <a:pt x="77" y="1770"/>
                    <a:pt x="98" y="1767"/>
                    <a:pt x="118" y="1764"/>
                  </a:cubicBezTo>
                  <a:cubicBezTo>
                    <a:pt x="120" y="1666"/>
                    <a:pt x="122" y="1535"/>
                    <a:pt x="136" y="1407"/>
                  </a:cubicBezTo>
                  <a:cubicBezTo>
                    <a:pt x="158" y="1164"/>
                    <a:pt x="218" y="932"/>
                    <a:pt x="218" y="932"/>
                  </a:cubicBezTo>
                  <a:cubicBezTo>
                    <a:pt x="218" y="932"/>
                    <a:pt x="254" y="694"/>
                    <a:pt x="333" y="462"/>
                  </a:cubicBezTo>
                  <a:cubicBezTo>
                    <a:pt x="333" y="461"/>
                    <a:pt x="334" y="456"/>
                    <a:pt x="336" y="454"/>
                  </a:cubicBezTo>
                  <a:close/>
                  <a:moveTo>
                    <a:pt x="5220" y="662"/>
                  </a:moveTo>
                  <a:cubicBezTo>
                    <a:pt x="5195" y="709"/>
                    <a:pt x="5137" y="779"/>
                    <a:pt x="5070" y="854"/>
                  </a:cubicBezTo>
                  <a:cubicBezTo>
                    <a:pt x="4958" y="1223"/>
                    <a:pt x="4793" y="1530"/>
                    <a:pt x="4793" y="1530"/>
                  </a:cubicBezTo>
                  <a:cubicBezTo>
                    <a:pt x="4793" y="1530"/>
                    <a:pt x="4614" y="1925"/>
                    <a:pt x="4314" y="2235"/>
                  </a:cubicBezTo>
                  <a:lnTo>
                    <a:pt x="4301" y="2247"/>
                  </a:lnTo>
                  <a:cubicBezTo>
                    <a:pt x="4350" y="2261"/>
                    <a:pt x="4402" y="2271"/>
                    <a:pt x="4450" y="2282"/>
                  </a:cubicBezTo>
                  <a:cubicBezTo>
                    <a:pt x="4763" y="1983"/>
                    <a:pt x="4955" y="1612"/>
                    <a:pt x="4955" y="1612"/>
                  </a:cubicBezTo>
                  <a:cubicBezTo>
                    <a:pt x="4955" y="1612"/>
                    <a:pt x="5004" y="1510"/>
                    <a:pt x="5065" y="1351"/>
                  </a:cubicBezTo>
                  <a:cubicBezTo>
                    <a:pt x="5124" y="1195"/>
                    <a:pt x="5188" y="976"/>
                    <a:pt x="5230" y="757"/>
                  </a:cubicBezTo>
                  <a:cubicBezTo>
                    <a:pt x="5236" y="729"/>
                    <a:pt x="5241" y="704"/>
                    <a:pt x="5244" y="678"/>
                  </a:cubicBezTo>
                  <a:cubicBezTo>
                    <a:pt x="5236" y="675"/>
                    <a:pt x="5228" y="669"/>
                    <a:pt x="5220" y="662"/>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563;p67">
              <a:extLst>
                <a:ext uri="{FF2B5EF4-FFF2-40B4-BE49-F238E27FC236}">
                  <a16:creationId xmlns:a16="http://schemas.microsoft.com/office/drawing/2014/main" id="{C9AF505A-7E9A-1C27-C373-B718988D442E}"/>
                </a:ext>
              </a:extLst>
            </p:cNvPr>
            <p:cNvSpPr/>
            <p:nvPr/>
          </p:nvSpPr>
          <p:spPr>
            <a:xfrm>
              <a:off x="3628200" y="1923250"/>
              <a:ext cx="171650" cy="43050"/>
            </a:xfrm>
            <a:custGeom>
              <a:avLst/>
              <a:gdLst/>
              <a:ahLst/>
              <a:cxnLst/>
              <a:rect l="l" t="t" r="r" b="b"/>
              <a:pathLst>
                <a:path w="6866" h="1722" extrusionOk="0">
                  <a:moveTo>
                    <a:pt x="1291" y="1"/>
                  </a:moveTo>
                  <a:cubicBezTo>
                    <a:pt x="997" y="166"/>
                    <a:pt x="719" y="359"/>
                    <a:pt x="469" y="591"/>
                  </a:cubicBezTo>
                  <a:cubicBezTo>
                    <a:pt x="1" y="1027"/>
                    <a:pt x="476" y="1198"/>
                    <a:pt x="856" y="1219"/>
                  </a:cubicBezTo>
                  <a:cubicBezTo>
                    <a:pt x="881" y="1220"/>
                    <a:pt x="905" y="1221"/>
                    <a:pt x="929" y="1221"/>
                  </a:cubicBezTo>
                  <a:cubicBezTo>
                    <a:pt x="980" y="1221"/>
                    <a:pt x="1028" y="1218"/>
                    <a:pt x="1070" y="1213"/>
                  </a:cubicBezTo>
                  <a:cubicBezTo>
                    <a:pt x="1564" y="1150"/>
                    <a:pt x="2042" y="984"/>
                    <a:pt x="2546" y="971"/>
                  </a:cubicBezTo>
                  <a:cubicBezTo>
                    <a:pt x="2584" y="970"/>
                    <a:pt x="2622" y="970"/>
                    <a:pt x="2661" y="970"/>
                  </a:cubicBezTo>
                  <a:cubicBezTo>
                    <a:pt x="3208" y="970"/>
                    <a:pt x="3840" y="1073"/>
                    <a:pt x="4365" y="1219"/>
                  </a:cubicBezTo>
                  <a:cubicBezTo>
                    <a:pt x="4818" y="1344"/>
                    <a:pt x="5410" y="1722"/>
                    <a:pt x="5918" y="1722"/>
                  </a:cubicBezTo>
                  <a:cubicBezTo>
                    <a:pt x="6008" y="1722"/>
                    <a:pt x="6095" y="1710"/>
                    <a:pt x="6178" y="1683"/>
                  </a:cubicBezTo>
                  <a:cubicBezTo>
                    <a:pt x="6593" y="1545"/>
                    <a:pt x="6866" y="1083"/>
                    <a:pt x="6832" y="666"/>
                  </a:cubicBezTo>
                  <a:lnTo>
                    <a:pt x="6832" y="666"/>
                  </a:lnTo>
                  <a:cubicBezTo>
                    <a:pt x="6665" y="925"/>
                    <a:pt x="6357" y="1055"/>
                    <a:pt x="5989" y="1055"/>
                  </a:cubicBezTo>
                  <a:cubicBezTo>
                    <a:pt x="5706" y="1055"/>
                    <a:pt x="5387" y="978"/>
                    <a:pt x="5069" y="823"/>
                  </a:cubicBezTo>
                  <a:cubicBezTo>
                    <a:pt x="4651" y="617"/>
                    <a:pt x="4124" y="575"/>
                    <a:pt x="3569" y="575"/>
                  </a:cubicBezTo>
                  <a:cubicBezTo>
                    <a:pt x="3188" y="575"/>
                    <a:pt x="2793" y="595"/>
                    <a:pt x="2412" y="595"/>
                  </a:cubicBezTo>
                  <a:cubicBezTo>
                    <a:pt x="2147" y="595"/>
                    <a:pt x="1889" y="585"/>
                    <a:pt x="1646" y="552"/>
                  </a:cubicBezTo>
                  <a:cubicBezTo>
                    <a:pt x="1184" y="492"/>
                    <a:pt x="1163" y="255"/>
                    <a:pt x="129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564;p67">
              <a:extLst>
                <a:ext uri="{FF2B5EF4-FFF2-40B4-BE49-F238E27FC236}">
                  <a16:creationId xmlns:a16="http://schemas.microsoft.com/office/drawing/2014/main" id="{2CEE57B3-63C1-1F7A-3545-80D69F73C787}"/>
                </a:ext>
              </a:extLst>
            </p:cNvPr>
            <p:cNvSpPr/>
            <p:nvPr/>
          </p:nvSpPr>
          <p:spPr>
            <a:xfrm>
              <a:off x="3928300" y="1902975"/>
              <a:ext cx="178775" cy="59100"/>
            </a:xfrm>
            <a:custGeom>
              <a:avLst/>
              <a:gdLst/>
              <a:ahLst/>
              <a:cxnLst/>
              <a:rect l="l" t="t" r="r" b="b"/>
              <a:pathLst>
                <a:path w="7151" h="2364" extrusionOk="0">
                  <a:moveTo>
                    <a:pt x="3522" y="1"/>
                  </a:moveTo>
                  <a:cubicBezTo>
                    <a:pt x="3471" y="1"/>
                    <a:pt x="3420" y="2"/>
                    <a:pt x="3369" y="3"/>
                  </a:cubicBezTo>
                  <a:cubicBezTo>
                    <a:pt x="2832" y="17"/>
                    <a:pt x="2287" y="60"/>
                    <a:pt x="1769" y="208"/>
                  </a:cubicBezTo>
                  <a:cubicBezTo>
                    <a:pt x="1602" y="256"/>
                    <a:pt x="1153" y="345"/>
                    <a:pt x="1059" y="503"/>
                  </a:cubicBezTo>
                  <a:cubicBezTo>
                    <a:pt x="968" y="657"/>
                    <a:pt x="1121" y="1144"/>
                    <a:pt x="1145" y="1322"/>
                  </a:cubicBezTo>
                  <a:cubicBezTo>
                    <a:pt x="1128" y="1191"/>
                    <a:pt x="779" y="857"/>
                    <a:pt x="696" y="727"/>
                  </a:cubicBezTo>
                  <a:lnTo>
                    <a:pt x="696" y="727"/>
                  </a:lnTo>
                  <a:cubicBezTo>
                    <a:pt x="0" y="1116"/>
                    <a:pt x="336" y="2129"/>
                    <a:pt x="987" y="2329"/>
                  </a:cubicBezTo>
                  <a:cubicBezTo>
                    <a:pt x="1065" y="2353"/>
                    <a:pt x="1146" y="2363"/>
                    <a:pt x="1228" y="2363"/>
                  </a:cubicBezTo>
                  <a:cubicBezTo>
                    <a:pt x="1742" y="2363"/>
                    <a:pt x="2335" y="1965"/>
                    <a:pt x="2790" y="1827"/>
                  </a:cubicBezTo>
                  <a:cubicBezTo>
                    <a:pt x="3343" y="1660"/>
                    <a:pt x="4014" y="1539"/>
                    <a:pt x="4583" y="1539"/>
                  </a:cubicBezTo>
                  <a:cubicBezTo>
                    <a:pt x="4590" y="1539"/>
                    <a:pt x="4598" y="1539"/>
                    <a:pt x="4605" y="1539"/>
                  </a:cubicBezTo>
                  <a:cubicBezTo>
                    <a:pt x="5109" y="1544"/>
                    <a:pt x="5588" y="1702"/>
                    <a:pt x="6085" y="1752"/>
                  </a:cubicBezTo>
                  <a:cubicBezTo>
                    <a:pt x="6118" y="1756"/>
                    <a:pt x="6154" y="1758"/>
                    <a:pt x="6193" y="1758"/>
                  </a:cubicBezTo>
                  <a:cubicBezTo>
                    <a:pt x="6227" y="1758"/>
                    <a:pt x="6263" y="1757"/>
                    <a:pt x="6300" y="1754"/>
                  </a:cubicBezTo>
                  <a:cubicBezTo>
                    <a:pt x="6682" y="1726"/>
                    <a:pt x="7150" y="1544"/>
                    <a:pt x="6675" y="1119"/>
                  </a:cubicBezTo>
                  <a:cubicBezTo>
                    <a:pt x="5832" y="367"/>
                    <a:pt x="4730" y="1"/>
                    <a:pt x="352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565;p67">
              <a:extLst>
                <a:ext uri="{FF2B5EF4-FFF2-40B4-BE49-F238E27FC236}">
                  <a16:creationId xmlns:a16="http://schemas.microsoft.com/office/drawing/2014/main" id="{28857B99-895A-2F30-8285-FF769223C7BA}"/>
                </a:ext>
              </a:extLst>
            </p:cNvPr>
            <p:cNvSpPr/>
            <p:nvPr/>
          </p:nvSpPr>
          <p:spPr>
            <a:xfrm>
              <a:off x="3928300" y="1902975"/>
              <a:ext cx="178775" cy="59100"/>
            </a:xfrm>
            <a:custGeom>
              <a:avLst/>
              <a:gdLst/>
              <a:ahLst/>
              <a:cxnLst/>
              <a:rect l="l" t="t" r="r" b="b"/>
              <a:pathLst>
                <a:path w="7151" h="2364" extrusionOk="0">
                  <a:moveTo>
                    <a:pt x="3522" y="1"/>
                  </a:moveTo>
                  <a:cubicBezTo>
                    <a:pt x="3471" y="1"/>
                    <a:pt x="3420" y="2"/>
                    <a:pt x="3369" y="3"/>
                  </a:cubicBezTo>
                  <a:cubicBezTo>
                    <a:pt x="2832" y="17"/>
                    <a:pt x="2287" y="60"/>
                    <a:pt x="1769" y="208"/>
                  </a:cubicBezTo>
                  <a:cubicBezTo>
                    <a:pt x="1602" y="256"/>
                    <a:pt x="1153" y="345"/>
                    <a:pt x="1059" y="503"/>
                  </a:cubicBezTo>
                  <a:cubicBezTo>
                    <a:pt x="968" y="657"/>
                    <a:pt x="1121" y="1144"/>
                    <a:pt x="1145" y="1322"/>
                  </a:cubicBezTo>
                  <a:cubicBezTo>
                    <a:pt x="1128" y="1191"/>
                    <a:pt x="779" y="857"/>
                    <a:pt x="696" y="727"/>
                  </a:cubicBezTo>
                  <a:lnTo>
                    <a:pt x="696" y="727"/>
                  </a:lnTo>
                  <a:cubicBezTo>
                    <a:pt x="0" y="1116"/>
                    <a:pt x="336" y="2129"/>
                    <a:pt x="987" y="2329"/>
                  </a:cubicBezTo>
                  <a:cubicBezTo>
                    <a:pt x="1065" y="2353"/>
                    <a:pt x="1146" y="2363"/>
                    <a:pt x="1228" y="2363"/>
                  </a:cubicBezTo>
                  <a:cubicBezTo>
                    <a:pt x="1742" y="2363"/>
                    <a:pt x="2335" y="1965"/>
                    <a:pt x="2790" y="1827"/>
                  </a:cubicBezTo>
                  <a:cubicBezTo>
                    <a:pt x="3343" y="1660"/>
                    <a:pt x="4014" y="1539"/>
                    <a:pt x="4583" y="1539"/>
                  </a:cubicBezTo>
                  <a:cubicBezTo>
                    <a:pt x="4590" y="1539"/>
                    <a:pt x="4598" y="1539"/>
                    <a:pt x="4605" y="1539"/>
                  </a:cubicBezTo>
                  <a:cubicBezTo>
                    <a:pt x="5109" y="1544"/>
                    <a:pt x="5588" y="1702"/>
                    <a:pt x="6085" y="1752"/>
                  </a:cubicBezTo>
                  <a:cubicBezTo>
                    <a:pt x="6118" y="1756"/>
                    <a:pt x="6154" y="1758"/>
                    <a:pt x="6193" y="1758"/>
                  </a:cubicBezTo>
                  <a:cubicBezTo>
                    <a:pt x="6227" y="1758"/>
                    <a:pt x="6263" y="1757"/>
                    <a:pt x="6300" y="1754"/>
                  </a:cubicBezTo>
                  <a:cubicBezTo>
                    <a:pt x="6682" y="1726"/>
                    <a:pt x="7150" y="1544"/>
                    <a:pt x="6675" y="1119"/>
                  </a:cubicBezTo>
                  <a:cubicBezTo>
                    <a:pt x="5832" y="367"/>
                    <a:pt x="4730" y="1"/>
                    <a:pt x="3522"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566;p67">
              <a:extLst>
                <a:ext uri="{FF2B5EF4-FFF2-40B4-BE49-F238E27FC236}">
                  <a16:creationId xmlns:a16="http://schemas.microsoft.com/office/drawing/2014/main" id="{1FC10A25-AB8A-19F0-A466-18501D4AD84D}"/>
                </a:ext>
              </a:extLst>
            </p:cNvPr>
            <p:cNvSpPr/>
            <p:nvPr/>
          </p:nvSpPr>
          <p:spPr>
            <a:xfrm>
              <a:off x="3943200" y="1903350"/>
              <a:ext cx="115275" cy="57900"/>
            </a:xfrm>
            <a:custGeom>
              <a:avLst/>
              <a:gdLst/>
              <a:ahLst/>
              <a:cxnLst/>
              <a:rect l="l" t="t" r="r" b="b"/>
              <a:pathLst>
                <a:path w="4611" h="2316" extrusionOk="0">
                  <a:moveTo>
                    <a:pt x="4062" y="106"/>
                  </a:moveTo>
                  <a:cubicBezTo>
                    <a:pt x="4043" y="205"/>
                    <a:pt x="4030" y="273"/>
                    <a:pt x="4030" y="273"/>
                  </a:cubicBezTo>
                  <a:cubicBezTo>
                    <a:pt x="4030" y="273"/>
                    <a:pt x="3990" y="613"/>
                    <a:pt x="4004" y="955"/>
                  </a:cubicBezTo>
                  <a:cubicBezTo>
                    <a:pt x="4011" y="1185"/>
                    <a:pt x="4041" y="1409"/>
                    <a:pt x="4068" y="1532"/>
                  </a:cubicBezTo>
                  <a:cubicBezTo>
                    <a:pt x="4072" y="1532"/>
                    <a:pt x="4075" y="1532"/>
                    <a:pt x="4079" y="1532"/>
                  </a:cubicBezTo>
                  <a:cubicBezTo>
                    <a:pt x="4090" y="1532"/>
                    <a:pt x="4101" y="1533"/>
                    <a:pt x="4113" y="1536"/>
                  </a:cubicBezTo>
                  <a:cubicBezTo>
                    <a:pt x="4116" y="1412"/>
                    <a:pt x="4115" y="1185"/>
                    <a:pt x="4130" y="955"/>
                  </a:cubicBezTo>
                  <a:cubicBezTo>
                    <a:pt x="4151" y="621"/>
                    <a:pt x="4209" y="296"/>
                    <a:pt x="4209" y="296"/>
                  </a:cubicBezTo>
                  <a:cubicBezTo>
                    <a:pt x="4209" y="296"/>
                    <a:pt x="4215" y="236"/>
                    <a:pt x="4228" y="145"/>
                  </a:cubicBezTo>
                  <a:cubicBezTo>
                    <a:pt x="4175" y="130"/>
                    <a:pt x="4118" y="117"/>
                    <a:pt x="4062" y="106"/>
                  </a:cubicBezTo>
                  <a:close/>
                  <a:moveTo>
                    <a:pt x="4474" y="212"/>
                  </a:moveTo>
                  <a:cubicBezTo>
                    <a:pt x="4434" y="492"/>
                    <a:pt x="4417" y="754"/>
                    <a:pt x="4417" y="754"/>
                  </a:cubicBezTo>
                  <a:cubicBezTo>
                    <a:pt x="4417" y="754"/>
                    <a:pt x="4415" y="1066"/>
                    <a:pt x="4441" y="1376"/>
                  </a:cubicBezTo>
                  <a:cubicBezTo>
                    <a:pt x="4447" y="1441"/>
                    <a:pt x="4452" y="1505"/>
                    <a:pt x="4460" y="1568"/>
                  </a:cubicBezTo>
                  <a:cubicBezTo>
                    <a:pt x="4497" y="1572"/>
                    <a:pt x="4530" y="1579"/>
                    <a:pt x="4567" y="1585"/>
                  </a:cubicBezTo>
                  <a:cubicBezTo>
                    <a:pt x="4567" y="1516"/>
                    <a:pt x="4569" y="1444"/>
                    <a:pt x="4570" y="1372"/>
                  </a:cubicBezTo>
                  <a:cubicBezTo>
                    <a:pt x="4577" y="1067"/>
                    <a:pt x="4599" y="762"/>
                    <a:pt x="4599" y="762"/>
                  </a:cubicBezTo>
                  <a:cubicBezTo>
                    <a:pt x="4599" y="762"/>
                    <a:pt x="4599" y="522"/>
                    <a:pt x="4610" y="253"/>
                  </a:cubicBezTo>
                  <a:cubicBezTo>
                    <a:pt x="4564" y="241"/>
                    <a:pt x="4521" y="226"/>
                    <a:pt x="4474" y="212"/>
                  </a:cubicBezTo>
                  <a:close/>
                  <a:moveTo>
                    <a:pt x="2497" y="1"/>
                  </a:moveTo>
                  <a:cubicBezTo>
                    <a:pt x="2466" y="2"/>
                    <a:pt x="2436" y="2"/>
                    <a:pt x="2405" y="4"/>
                  </a:cubicBezTo>
                  <a:cubicBezTo>
                    <a:pt x="2420" y="114"/>
                    <a:pt x="2436" y="241"/>
                    <a:pt x="2450" y="365"/>
                  </a:cubicBezTo>
                  <a:cubicBezTo>
                    <a:pt x="2490" y="715"/>
                    <a:pt x="2509" y="1067"/>
                    <a:pt x="2509" y="1067"/>
                  </a:cubicBezTo>
                  <a:cubicBezTo>
                    <a:pt x="2509" y="1067"/>
                    <a:pt x="2548" y="1380"/>
                    <a:pt x="2572" y="1715"/>
                  </a:cubicBezTo>
                  <a:cubicBezTo>
                    <a:pt x="2616" y="1705"/>
                    <a:pt x="2660" y="1694"/>
                    <a:pt x="2706" y="1684"/>
                  </a:cubicBezTo>
                  <a:cubicBezTo>
                    <a:pt x="2709" y="1355"/>
                    <a:pt x="2690" y="1051"/>
                    <a:pt x="2690" y="1051"/>
                  </a:cubicBezTo>
                  <a:cubicBezTo>
                    <a:pt x="2690" y="1051"/>
                    <a:pt x="2648" y="696"/>
                    <a:pt x="2576" y="346"/>
                  </a:cubicBezTo>
                  <a:cubicBezTo>
                    <a:pt x="2552" y="225"/>
                    <a:pt x="2524" y="105"/>
                    <a:pt x="2497" y="1"/>
                  </a:cubicBezTo>
                  <a:close/>
                  <a:moveTo>
                    <a:pt x="1870" y="53"/>
                  </a:moveTo>
                  <a:lnTo>
                    <a:pt x="1787" y="66"/>
                  </a:lnTo>
                  <a:cubicBezTo>
                    <a:pt x="1804" y="161"/>
                    <a:pt x="1827" y="269"/>
                    <a:pt x="1846" y="381"/>
                  </a:cubicBezTo>
                  <a:cubicBezTo>
                    <a:pt x="1894" y="658"/>
                    <a:pt x="1942" y="931"/>
                    <a:pt x="1942" y="931"/>
                  </a:cubicBezTo>
                  <a:cubicBezTo>
                    <a:pt x="1942" y="931"/>
                    <a:pt x="2002" y="1203"/>
                    <a:pt x="2063" y="1475"/>
                  </a:cubicBezTo>
                  <a:cubicBezTo>
                    <a:pt x="2092" y="1603"/>
                    <a:pt x="2118" y="1732"/>
                    <a:pt x="2140" y="1833"/>
                  </a:cubicBezTo>
                  <a:cubicBezTo>
                    <a:pt x="2158" y="1827"/>
                    <a:pt x="2177" y="1819"/>
                    <a:pt x="2193" y="1815"/>
                  </a:cubicBezTo>
                  <a:cubicBezTo>
                    <a:pt x="2201" y="1812"/>
                    <a:pt x="2209" y="1811"/>
                    <a:pt x="2214" y="1809"/>
                  </a:cubicBezTo>
                  <a:cubicBezTo>
                    <a:pt x="2212" y="1707"/>
                    <a:pt x="2204" y="1580"/>
                    <a:pt x="2193" y="1456"/>
                  </a:cubicBezTo>
                  <a:cubicBezTo>
                    <a:pt x="2166" y="1173"/>
                    <a:pt x="2118" y="893"/>
                    <a:pt x="2118" y="893"/>
                  </a:cubicBezTo>
                  <a:cubicBezTo>
                    <a:pt x="2118" y="893"/>
                    <a:pt x="2054" y="619"/>
                    <a:pt x="1971" y="349"/>
                  </a:cubicBezTo>
                  <a:cubicBezTo>
                    <a:pt x="1939" y="245"/>
                    <a:pt x="1902" y="141"/>
                    <a:pt x="1870" y="53"/>
                  </a:cubicBezTo>
                  <a:close/>
                  <a:moveTo>
                    <a:pt x="811" y="290"/>
                  </a:moveTo>
                  <a:cubicBezTo>
                    <a:pt x="775" y="301"/>
                    <a:pt x="741" y="314"/>
                    <a:pt x="707" y="325"/>
                  </a:cubicBezTo>
                  <a:cubicBezTo>
                    <a:pt x="723" y="381"/>
                    <a:pt x="741" y="437"/>
                    <a:pt x="762" y="492"/>
                  </a:cubicBezTo>
                  <a:cubicBezTo>
                    <a:pt x="874" y="795"/>
                    <a:pt x="1003" y="1093"/>
                    <a:pt x="1003" y="1093"/>
                  </a:cubicBezTo>
                  <a:cubicBezTo>
                    <a:pt x="1003" y="1093"/>
                    <a:pt x="1150" y="1380"/>
                    <a:pt x="1318" y="1659"/>
                  </a:cubicBezTo>
                  <a:cubicBezTo>
                    <a:pt x="1411" y="1815"/>
                    <a:pt x="1508" y="1964"/>
                    <a:pt x="1580" y="2065"/>
                  </a:cubicBezTo>
                  <a:cubicBezTo>
                    <a:pt x="1601" y="2057"/>
                    <a:pt x="1619" y="2047"/>
                    <a:pt x="1636" y="2039"/>
                  </a:cubicBezTo>
                  <a:cubicBezTo>
                    <a:pt x="1588" y="1929"/>
                    <a:pt x="1510" y="1764"/>
                    <a:pt x="1433" y="1601"/>
                  </a:cubicBezTo>
                  <a:cubicBezTo>
                    <a:pt x="1301" y="1309"/>
                    <a:pt x="1166" y="1018"/>
                    <a:pt x="1166" y="1018"/>
                  </a:cubicBezTo>
                  <a:cubicBezTo>
                    <a:pt x="1166" y="1018"/>
                    <a:pt x="1022" y="731"/>
                    <a:pt x="879" y="444"/>
                  </a:cubicBezTo>
                  <a:cubicBezTo>
                    <a:pt x="853" y="392"/>
                    <a:pt x="831" y="341"/>
                    <a:pt x="811" y="290"/>
                  </a:cubicBezTo>
                  <a:close/>
                  <a:moveTo>
                    <a:pt x="92" y="714"/>
                  </a:moveTo>
                  <a:cubicBezTo>
                    <a:pt x="60" y="731"/>
                    <a:pt x="30" y="754"/>
                    <a:pt x="1" y="775"/>
                  </a:cubicBezTo>
                  <a:cubicBezTo>
                    <a:pt x="12" y="853"/>
                    <a:pt x="28" y="938"/>
                    <a:pt x="52" y="1019"/>
                  </a:cubicBezTo>
                  <a:cubicBezTo>
                    <a:pt x="138" y="1363"/>
                    <a:pt x="324" y="1667"/>
                    <a:pt x="324" y="1667"/>
                  </a:cubicBezTo>
                  <a:cubicBezTo>
                    <a:pt x="324" y="1667"/>
                    <a:pt x="519" y="1962"/>
                    <a:pt x="767" y="2204"/>
                  </a:cubicBezTo>
                  <a:cubicBezTo>
                    <a:pt x="805" y="2244"/>
                    <a:pt x="845" y="2281"/>
                    <a:pt x="885" y="2316"/>
                  </a:cubicBezTo>
                  <a:cubicBezTo>
                    <a:pt x="925" y="2308"/>
                    <a:pt x="965" y="2298"/>
                    <a:pt x="1006" y="2285"/>
                  </a:cubicBezTo>
                  <a:cubicBezTo>
                    <a:pt x="962" y="2234"/>
                    <a:pt x="911" y="2177"/>
                    <a:pt x="863" y="2119"/>
                  </a:cubicBezTo>
                  <a:cubicBezTo>
                    <a:pt x="644" y="1860"/>
                    <a:pt x="477" y="1571"/>
                    <a:pt x="477" y="1571"/>
                  </a:cubicBezTo>
                  <a:cubicBezTo>
                    <a:pt x="477" y="1571"/>
                    <a:pt x="287" y="1297"/>
                    <a:pt x="173" y="981"/>
                  </a:cubicBezTo>
                  <a:cubicBezTo>
                    <a:pt x="138" y="891"/>
                    <a:pt x="111" y="800"/>
                    <a:pt x="92" y="714"/>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567;p67">
              <a:extLst>
                <a:ext uri="{FF2B5EF4-FFF2-40B4-BE49-F238E27FC236}">
                  <a16:creationId xmlns:a16="http://schemas.microsoft.com/office/drawing/2014/main" id="{DBFC9226-81C5-03C0-9F76-4403BF63D4E3}"/>
                </a:ext>
              </a:extLst>
            </p:cNvPr>
            <p:cNvSpPr/>
            <p:nvPr/>
          </p:nvSpPr>
          <p:spPr>
            <a:xfrm>
              <a:off x="3936250" y="1913000"/>
              <a:ext cx="170825" cy="49075"/>
            </a:xfrm>
            <a:custGeom>
              <a:avLst/>
              <a:gdLst/>
              <a:ahLst/>
              <a:cxnLst/>
              <a:rect l="l" t="t" r="r" b="b"/>
              <a:pathLst>
                <a:path w="6833" h="1963" extrusionOk="0">
                  <a:moveTo>
                    <a:pt x="5229" y="0"/>
                  </a:moveTo>
                  <a:lnTo>
                    <a:pt x="5229" y="0"/>
                  </a:lnTo>
                  <a:cubicBezTo>
                    <a:pt x="5464" y="281"/>
                    <a:pt x="5868" y="828"/>
                    <a:pt x="5516" y="887"/>
                  </a:cubicBezTo>
                  <a:cubicBezTo>
                    <a:pt x="5487" y="892"/>
                    <a:pt x="5454" y="894"/>
                    <a:pt x="5418" y="894"/>
                  </a:cubicBezTo>
                  <a:cubicBezTo>
                    <a:pt x="5088" y="894"/>
                    <a:pt x="4509" y="707"/>
                    <a:pt x="3750" y="707"/>
                  </a:cubicBezTo>
                  <a:cubicBezTo>
                    <a:pt x="3272" y="707"/>
                    <a:pt x="2722" y="782"/>
                    <a:pt x="2119" y="1025"/>
                  </a:cubicBezTo>
                  <a:cubicBezTo>
                    <a:pt x="1582" y="1241"/>
                    <a:pt x="1165" y="1316"/>
                    <a:pt x="847" y="1316"/>
                  </a:cubicBezTo>
                  <a:cubicBezTo>
                    <a:pt x="368" y="1316"/>
                    <a:pt x="111" y="1146"/>
                    <a:pt x="1" y="1033"/>
                  </a:cubicBezTo>
                  <a:lnTo>
                    <a:pt x="1" y="1033"/>
                  </a:lnTo>
                  <a:cubicBezTo>
                    <a:pt x="21" y="1418"/>
                    <a:pt x="293" y="1813"/>
                    <a:pt x="674" y="1928"/>
                  </a:cubicBezTo>
                  <a:cubicBezTo>
                    <a:pt x="751" y="1952"/>
                    <a:pt x="832" y="1962"/>
                    <a:pt x="915" y="1962"/>
                  </a:cubicBezTo>
                  <a:cubicBezTo>
                    <a:pt x="1427" y="1962"/>
                    <a:pt x="2020" y="1564"/>
                    <a:pt x="2476" y="1426"/>
                  </a:cubicBezTo>
                  <a:cubicBezTo>
                    <a:pt x="3028" y="1260"/>
                    <a:pt x="3700" y="1138"/>
                    <a:pt x="4268" y="1138"/>
                  </a:cubicBezTo>
                  <a:cubicBezTo>
                    <a:pt x="4276" y="1138"/>
                    <a:pt x="4283" y="1138"/>
                    <a:pt x="4290" y="1138"/>
                  </a:cubicBezTo>
                  <a:cubicBezTo>
                    <a:pt x="4794" y="1143"/>
                    <a:pt x="5273" y="1298"/>
                    <a:pt x="5772" y="1351"/>
                  </a:cubicBezTo>
                  <a:cubicBezTo>
                    <a:pt x="5803" y="1355"/>
                    <a:pt x="5837" y="1357"/>
                    <a:pt x="5875" y="1357"/>
                  </a:cubicBezTo>
                  <a:cubicBezTo>
                    <a:pt x="5909" y="1357"/>
                    <a:pt x="5945" y="1356"/>
                    <a:pt x="5982" y="1353"/>
                  </a:cubicBezTo>
                  <a:cubicBezTo>
                    <a:pt x="6364" y="1325"/>
                    <a:pt x="6832" y="1143"/>
                    <a:pt x="6357" y="716"/>
                  </a:cubicBezTo>
                  <a:cubicBezTo>
                    <a:pt x="6020" y="416"/>
                    <a:pt x="5640" y="177"/>
                    <a:pt x="522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568;p67">
              <a:extLst>
                <a:ext uri="{FF2B5EF4-FFF2-40B4-BE49-F238E27FC236}">
                  <a16:creationId xmlns:a16="http://schemas.microsoft.com/office/drawing/2014/main" id="{A933C9FF-529F-51BB-7BA4-43B7FCA077EE}"/>
                </a:ext>
              </a:extLst>
            </p:cNvPr>
            <p:cNvSpPr/>
            <p:nvPr/>
          </p:nvSpPr>
          <p:spPr>
            <a:xfrm>
              <a:off x="3470475" y="1554625"/>
              <a:ext cx="791625" cy="492275"/>
            </a:xfrm>
            <a:custGeom>
              <a:avLst/>
              <a:gdLst/>
              <a:ahLst/>
              <a:cxnLst/>
              <a:rect l="l" t="t" r="r" b="b"/>
              <a:pathLst>
                <a:path w="31665" h="19691" extrusionOk="0">
                  <a:moveTo>
                    <a:pt x="22146" y="0"/>
                  </a:moveTo>
                  <a:lnTo>
                    <a:pt x="22002" y="865"/>
                  </a:lnTo>
                  <a:cubicBezTo>
                    <a:pt x="21984" y="852"/>
                    <a:pt x="21967" y="844"/>
                    <a:pt x="21949" y="833"/>
                  </a:cubicBezTo>
                  <a:lnTo>
                    <a:pt x="21949" y="833"/>
                  </a:lnTo>
                  <a:cubicBezTo>
                    <a:pt x="22552" y="1769"/>
                    <a:pt x="23695" y="3594"/>
                    <a:pt x="23518" y="3703"/>
                  </a:cubicBezTo>
                  <a:cubicBezTo>
                    <a:pt x="23507" y="3709"/>
                    <a:pt x="23493" y="3712"/>
                    <a:pt x="23476" y="3712"/>
                  </a:cubicBezTo>
                  <a:cubicBezTo>
                    <a:pt x="23109" y="3712"/>
                    <a:pt x="21337" y="2288"/>
                    <a:pt x="21337" y="2288"/>
                  </a:cubicBezTo>
                  <a:lnTo>
                    <a:pt x="21337" y="2288"/>
                  </a:lnTo>
                  <a:lnTo>
                    <a:pt x="22458" y="4328"/>
                  </a:lnTo>
                  <a:cubicBezTo>
                    <a:pt x="21101" y="3558"/>
                    <a:pt x="19645" y="3420"/>
                    <a:pt x="18775" y="3420"/>
                  </a:cubicBezTo>
                  <a:cubicBezTo>
                    <a:pt x="18289" y="3420"/>
                    <a:pt x="17986" y="3463"/>
                    <a:pt x="17986" y="3463"/>
                  </a:cubicBezTo>
                  <a:cubicBezTo>
                    <a:pt x="19428" y="3703"/>
                    <a:pt x="22478" y="5350"/>
                    <a:pt x="22478" y="5350"/>
                  </a:cubicBezTo>
                  <a:lnTo>
                    <a:pt x="20294" y="5484"/>
                  </a:lnTo>
                  <a:lnTo>
                    <a:pt x="22458" y="5772"/>
                  </a:lnTo>
                  <a:cubicBezTo>
                    <a:pt x="22458" y="5772"/>
                    <a:pt x="21786" y="6685"/>
                    <a:pt x="18948" y="7550"/>
                  </a:cubicBezTo>
                  <a:cubicBezTo>
                    <a:pt x="17733" y="7920"/>
                    <a:pt x="16676" y="8026"/>
                    <a:pt x="15866" y="8026"/>
                  </a:cubicBezTo>
                  <a:cubicBezTo>
                    <a:pt x="14784" y="8026"/>
                    <a:pt x="14141" y="7838"/>
                    <a:pt x="14141" y="7838"/>
                  </a:cubicBezTo>
                  <a:lnTo>
                    <a:pt x="16110" y="6733"/>
                  </a:lnTo>
                  <a:lnTo>
                    <a:pt x="16110" y="6733"/>
                  </a:lnTo>
                  <a:cubicBezTo>
                    <a:pt x="15404" y="6924"/>
                    <a:pt x="14662" y="7003"/>
                    <a:pt x="13918" y="7003"/>
                  </a:cubicBezTo>
                  <a:cubicBezTo>
                    <a:pt x="10354" y="7003"/>
                    <a:pt x="6734" y="5193"/>
                    <a:pt x="6733" y="5193"/>
                  </a:cubicBezTo>
                  <a:lnTo>
                    <a:pt x="6733" y="5193"/>
                  </a:lnTo>
                  <a:cubicBezTo>
                    <a:pt x="6733" y="5193"/>
                    <a:pt x="7002" y="5956"/>
                    <a:pt x="6593" y="5956"/>
                  </a:cubicBezTo>
                  <a:cubicBezTo>
                    <a:pt x="6378" y="5956"/>
                    <a:pt x="5974" y="5744"/>
                    <a:pt x="5243" y="5097"/>
                  </a:cubicBezTo>
                  <a:cubicBezTo>
                    <a:pt x="4493" y="4432"/>
                    <a:pt x="4099" y="3682"/>
                    <a:pt x="3894" y="2992"/>
                  </a:cubicBezTo>
                  <a:lnTo>
                    <a:pt x="3894" y="2992"/>
                  </a:lnTo>
                  <a:cubicBezTo>
                    <a:pt x="3907" y="3665"/>
                    <a:pt x="4091" y="4424"/>
                    <a:pt x="4091" y="4424"/>
                  </a:cubicBezTo>
                  <a:cubicBezTo>
                    <a:pt x="3654" y="4498"/>
                    <a:pt x="3230" y="4749"/>
                    <a:pt x="2861" y="5041"/>
                  </a:cubicBezTo>
                  <a:cubicBezTo>
                    <a:pt x="3045" y="5024"/>
                    <a:pt x="3242" y="5008"/>
                    <a:pt x="3418" y="5008"/>
                  </a:cubicBezTo>
                  <a:cubicBezTo>
                    <a:pt x="3565" y="5008"/>
                    <a:pt x="3698" y="5019"/>
                    <a:pt x="3800" y="5049"/>
                  </a:cubicBezTo>
                  <a:cubicBezTo>
                    <a:pt x="4282" y="5193"/>
                    <a:pt x="3031" y="6733"/>
                    <a:pt x="3031" y="6733"/>
                  </a:cubicBezTo>
                  <a:cubicBezTo>
                    <a:pt x="3031" y="6733"/>
                    <a:pt x="3735" y="6066"/>
                    <a:pt x="4201" y="6066"/>
                  </a:cubicBezTo>
                  <a:cubicBezTo>
                    <a:pt x="4265" y="6066"/>
                    <a:pt x="4325" y="6078"/>
                    <a:pt x="4378" y="6108"/>
                  </a:cubicBezTo>
                  <a:cubicBezTo>
                    <a:pt x="4810" y="6347"/>
                    <a:pt x="2415" y="8814"/>
                    <a:pt x="2415" y="8814"/>
                  </a:cubicBezTo>
                  <a:cubicBezTo>
                    <a:pt x="2415" y="8814"/>
                    <a:pt x="4010" y="7580"/>
                    <a:pt x="5080" y="7580"/>
                  </a:cubicBezTo>
                  <a:cubicBezTo>
                    <a:pt x="5153" y="7580"/>
                    <a:pt x="5224" y="7585"/>
                    <a:pt x="5291" y="7598"/>
                  </a:cubicBezTo>
                  <a:cubicBezTo>
                    <a:pt x="6350" y="7790"/>
                    <a:pt x="5868" y="10098"/>
                    <a:pt x="5868" y="10098"/>
                  </a:cubicBezTo>
                  <a:cubicBezTo>
                    <a:pt x="5868" y="10098"/>
                    <a:pt x="6175" y="9124"/>
                    <a:pt x="6385" y="9124"/>
                  </a:cubicBezTo>
                  <a:cubicBezTo>
                    <a:pt x="6451" y="9124"/>
                    <a:pt x="6507" y="9220"/>
                    <a:pt x="6541" y="9473"/>
                  </a:cubicBezTo>
                  <a:cubicBezTo>
                    <a:pt x="6677" y="10466"/>
                    <a:pt x="4438" y="13113"/>
                    <a:pt x="3726" y="13113"/>
                  </a:cubicBezTo>
                  <a:cubicBezTo>
                    <a:pt x="3680" y="13113"/>
                    <a:pt x="3640" y="13102"/>
                    <a:pt x="3608" y="13078"/>
                  </a:cubicBezTo>
                  <a:cubicBezTo>
                    <a:pt x="3079" y="12695"/>
                    <a:pt x="3507" y="11381"/>
                    <a:pt x="3507" y="11380"/>
                  </a:cubicBezTo>
                  <a:lnTo>
                    <a:pt x="3507" y="11380"/>
                  </a:lnTo>
                  <a:cubicBezTo>
                    <a:pt x="3507" y="11381"/>
                    <a:pt x="2933" y="12427"/>
                    <a:pt x="2427" y="12427"/>
                  </a:cubicBezTo>
                  <a:cubicBezTo>
                    <a:pt x="2387" y="12427"/>
                    <a:pt x="2348" y="12421"/>
                    <a:pt x="2309" y="12407"/>
                  </a:cubicBezTo>
                  <a:cubicBezTo>
                    <a:pt x="1780" y="12215"/>
                    <a:pt x="3126" y="10963"/>
                    <a:pt x="3126" y="10819"/>
                  </a:cubicBezTo>
                  <a:cubicBezTo>
                    <a:pt x="3126" y="10810"/>
                    <a:pt x="3122" y="10806"/>
                    <a:pt x="3112" y="10806"/>
                  </a:cubicBezTo>
                  <a:cubicBezTo>
                    <a:pt x="2972" y="10806"/>
                    <a:pt x="1818" y="11734"/>
                    <a:pt x="838" y="11734"/>
                  </a:cubicBezTo>
                  <a:cubicBezTo>
                    <a:pt x="815" y="11734"/>
                    <a:pt x="792" y="11733"/>
                    <a:pt x="770" y="11732"/>
                  </a:cubicBezTo>
                  <a:cubicBezTo>
                    <a:pt x="530" y="11721"/>
                    <a:pt x="389" y="11547"/>
                    <a:pt x="314" y="11283"/>
                  </a:cubicBezTo>
                  <a:cubicBezTo>
                    <a:pt x="73" y="12418"/>
                    <a:pt x="1" y="13272"/>
                    <a:pt x="1" y="13272"/>
                  </a:cubicBezTo>
                  <a:lnTo>
                    <a:pt x="866" y="12984"/>
                  </a:lnTo>
                  <a:lnTo>
                    <a:pt x="866" y="12984"/>
                  </a:lnTo>
                  <a:cubicBezTo>
                    <a:pt x="290" y="15437"/>
                    <a:pt x="2887" y="17528"/>
                    <a:pt x="2887" y="17528"/>
                  </a:cubicBezTo>
                  <a:cubicBezTo>
                    <a:pt x="2960" y="18322"/>
                    <a:pt x="4115" y="19549"/>
                    <a:pt x="4115" y="19549"/>
                  </a:cubicBezTo>
                  <a:cubicBezTo>
                    <a:pt x="4764" y="17459"/>
                    <a:pt x="3899" y="13999"/>
                    <a:pt x="3899" y="13994"/>
                  </a:cubicBezTo>
                  <a:lnTo>
                    <a:pt x="3899" y="13994"/>
                  </a:lnTo>
                  <a:cubicBezTo>
                    <a:pt x="3900" y="14001"/>
                    <a:pt x="3905" y="14004"/>
                    <a:pt x="3913" y="14004"/>
                  </a:cubicBezTo>
                  <a:cubicBezTo>
                    <a:pt x="4028" y="14004"/>
                    <a:pt x="4791" y="13318"/>
                    <a:pt x="4847" y="13248"/>
                  </a:cubicBezTo>
                  <a:cubicBezTo>
                    <a:pt x="5141" y="12874"/>
                    <a:pt x="5446" y="12482"/>
                    <a:pt x="5694" y="12076"/>
                  </a:cubicBezTo>
                  <a:cubicBezTo>
                    <a:pt x="5764" y="12257"/>
                    <a:pt x="5787" y="12455"/>
                    <a:pt x="5761" y="12643"/>
                  </a:cubicBezTo>
                  <a:cubicBezTo>
                    <a:pt x="6689" y="11713"/>
                    <a:pt x="7253" y="10432"/>
                    <a:pt x="7315" y="9121"/>
                  </a:cubicBezTo>
                  <a:cubicBezTo>
                    <a:pt x="8207" y="9684"/>
                    <a:pt x="9135" y="10124"/>
                    <a:pt x="10104" y="10290"/>
                  </a:cubicBezTo>
                  <a:cubicBezTo>
                    <a:pt x="11171" y="10473"/>
                    <a:pt x="12264" y="10635"/>
                    <a:pt x="13354" y="10635"/>
                  </a:cubicBezTo>
                  <a:cubicBezTo>
                    <a:pt x="13798" y="10635"/>
                    <a:pt x="14243" y="10608"/>
                    <a:pt x="14684" y="10544"/>
                  </a:cubicBezTo>
                  <a:cubicBezTo>
                    <a:pt x="15277" y="10458"/>
                    <a:pt x="15854" y="10304"/>
                    <a:pt x="16428" y="10132"/>
                  </a:cubicBezTo>
                  <a:cubicBezTo>
                    <a:pt x="17089" y="9934"/>
                    <a:pt x="17720" y="9820"/>
                    <a:pt x="18337" y="9510"/>
                  </a:cubicBezTo>
                  <a:cubicBezTo>
                    <a:pt x="18337" y="9510"/>
                    <a:pt x="18337" y="9510"/>
                    <a:pt x="18338" y="9510"/>
                  </a:cubicBezTo>
                  <a:lnTo>
                    <a:pt x="18338" y="9510"/>
                  </a:lnTo>
                  <a:cubicBezTo>
                    <a:pt x="18344" y="9510"/>
                    <a:pt x="18181" y="9870"/>
                    <a:pt x="18154" y="9913"/>
                  </a:cubicBezTo>
                  <a:cubicBezTo>
                    <a:pt x="18026" y="10098"/>
                    <a:pt x="17778" y="10284"/>
                    <a:pt x="17621" y="10460"/>
                  </a:cubicBezTo>
                  <a:cubicBezTo>
                    <a:pt x="18876" y="10170"/>
                    <a:pt x="20059" y="9908"/>
                    <a:pt x="21174" y="9227"/>
                  </a:cubicBezTo>
                  <a:cubicBezTo>
                    <a:pt x="21345" y="9121"/>
                    <a:pt x="22547" y="8421"/>
                    <a:pt x="22510" y="8149"/>
                  </a:cubicBezTo>
                  <a:lnTo>
                    <a:pt x="22510" y="8149"/>
                  </a:lnTo>
                  <a:cubicBezTo>
                    <a:pt x="22944" y="11323"/>
                    <a:pt x="26693" y="14207"/>
                    <a:pt x="26905" y="14568"/>
                  </a:cubicBezTo>
                  <a:cubicBezTo>
                    <a:pt x="27121" y="14928"/>
                    <a:pt x="27121" y="18607"/>
                    <a:pt x="27121" y="18607"/>
                  </a:cubicBezTo>
                  <a:lnTo>
                    <a:pt x="27481" y="18319"/>
                  </a:lnTo>
                  <a:lnTo>
                    <a:pt x="27337" y="19691"/>
                  </a:lnTo>
                  <a:cubicBezTo>
                    <a:pt x="28274" y="19186"/>
                    <a:pt x="29860" y="15724"/>
                    <a:pt x="29860" y="15724"/>
                  </a:cubicBezTo>
                  <a:lnTo>
                    <a:pt x="30367" y="16589"/>
                  </a:lnTo>
                  <a:cubicBezTo>
                    <a:pt x="30367" y="16589"/>
                    <a:pt x="31593" y="14858"/>
                    <a:pt x="31665" y="10963"/>
                  </a:cubicBezTo>
                  <a:cubicBezTo>
                    <a:pt x="31665" y="10944"/>
                    <a:pt x="31663" y="10925"/>
                    <a:pt x="31663" y="10906"/>
                  </a:cubicBezTo>
                  <a:cubicBezTo>
                    <a:pt x="31523" y="11267"/>
                    <a:pt x="31371" y="11552"/>
                    <a:pt x="31208" y="11684"/>
                  </a:cubicBezTo>
                  <a:cubicBezTo>
                    <a:pt x="31130" y="11747"/>
                    <a:pt x="31057" y="11775"/>
                    <a:pt x="30987" y="11775"/>
                  </a:cubicBezTo>
                  <a:cubicBezTo>
                    <a:pt x="30366" y="11775"/>
                    <a:pt x="30055" y="9522"/>
                    <a:pt x="30055" y="9521"/>
                  </a:cubicBezTo>
                  <a:lnTo>
                    <a:pt x="30055" y="9521"/>
                  </a:lnTo>
                  <a:cubicBezTo>
                    <a:pt x="30055" y="9522"/>
                    <a:pt x="30391" y="12839"/>
                    <a:pt x="29524" y="12887"/>
                  </a:cubicBezTo>
                  <a:cubicBezTo>
                    <a:pt x="29510" y="12887"/>
                    <a:pt x="29495" y="12888"/>
                    <a:pt x="29480" y="12888"/>
                  </a:cubicBezTo>
                  <a:cubicBezTo>
                    <a:pt x="28611" y="12888"/>
                    <a:pt x="27217" y="11539"/>
                    <a:pt x="27217" y="11539"/>
                  </a:cubicBezTo>
                  <a:lnTo>
                    <a:pt x="27217" y="11539"/>
                  </a:lnTo>
                  <a:cubicBezTo>
                    <a:pt x="27217" y="11539"/>
                    <a:pt x="27504" y="12555"/>
                    <a:pt x="27061" y="12555"/>
                  </a:cubicBezTo>
                  <a:cubicBezTo>
                    <a:pt x="26902" y="12555"/>
                    <a:pt x="26649" y="12424"/>
                    <a:pt x="26255" y="12068"/>
                  </a:cubicBezTo>
                  <a:cubicBezTo>
                    <a:pt x="24765" y="10722"/>
                    <a:pt x="23660" y="7933"/>
                    <a:pt x="23756" y="7500"/>
                  </a:cubicBezTo>
                  <a:cubicBezTo>
                    <a:pt x="23773" y="7424"/>
                    <a:pt x="23839" y="7393"/>
                    <a:pt x="23936" y="7393"/>
                  </a:cubicBezTo>
                  <a:cubicBezTo>
                    <a:pt x="24392" y="7393"/>
                    <a:pt x="25534" y="8077"/>
                    <a:pt x="25534" y="8077"/>
                  </a:cubicBezTo>
                  <a:cubicBezTo>
                    <a:pt x="25534" y="8077"/>
                    <a:pt x="23996" y="6685"/>
                    <a:pt x="23900" y="6204"/>
                  </a:cubicBezTo>
                  <a:cubicBezTo>
                    <a:pt x="23887" y="6138"/>
                    <a:pt x="23911" y="6110"/>
                    <a:pt x="23962" y="6110"/>
                  </a:cubicBezTo>
                  <a:cubicBezTo>
                    <a:pt x="24289" y="6110"/>
                    <a:pt x="25725" y="7260"/>
                    <a:pt x="25725" y="7260"/>
                  </a:cubicBezTo>
                  <a:cubicBezTo>
                    <a:pt x="25725" y="7260"/>
                    <a:pt x="24813" y="6252"/>
                    <a:pt x="24525" y="5529"/>
                  </a:cubicBezTo>
                  <a:cubicBezTo>
                    <a:pt x="24432" y="5297"/>
                    <a:pt x="24700" y="5218"/>
                    <a:pt x="25105" y="5218"/>
                  </a:cubicBezTo>
                  <a:cubicBezTo>
                    <a:pt x="25959" y="5218"/>
                    <a:pt x="27425" y="5567"/>
                    <a:pt x="27425" y="5567"/>
                  </a:cubicBezTo>
                  <a:cubicBezTo>
                    <a:pt x="27425" y="5567"/>
                    <a:pt x="25773" y="5096"/>
                    <a:pt x="25486" y="4760"/>
                  </a:cubicBezTo>
                  <a:cubicBezTo>
                    <a:pt x="25391" y="4648"/>
                    <a:pt x="25617" y="4611"/>
                    <a:pt x="25963" y="4611"/>
                  </a:cubicBezTo>
                  <a:cubicBezTo>
                    <a:pt x="26664" y="4611"/>
                    <a:pt x="27857" y="4765"/>
                    <a:pt x="27857" y="4765"/>
                  </a:cubicBezTo>
                  <a:cubicBezTo>
                    <a:pt x="27857" y="4765"/>
                    <a:pt x="26015" y="4183"/>
                    <a:pt x="25679" y="3318"/>
                  </a:cubicBezTo>
                  <a:cubicBezTo>
                    <a:pt x="25590" y="3088"/>
                    <a:pt x="25741" y="2875"/>
                    <a:pt x="26010" y="2688"/>
                  </a:cubicBezTo>
                  <a:cubicBezTo>
                    <a:pt x="25979" y="2687"/>
                    <a:pt x="25949" y="2687"/>
                    <a:pt x="25920" y="2687"/>
                  </a:cubicBezTo>
                  <a:cubicBezTo>
                    <a:pt x="25406" y="2687"/>
                    <a:pt x="25102" y="2811"/>
                    <a:pt x="25102" y="2811"/>
                  </a:cubicBezTo>
                  <a:cubicBezTo>
                    <a:pt x="25067" y="2728"/>
                    <a:pt x="25027" y="2651"/>
                    <a:pt x="24987" y="2571"/>
                  </a:cubicBezTo>
                  <a:cubicBezTo>
                    <a:pt x="24902" y="2675"/>
                    <a:pt x="24798" y="2753"/>
                    <a:pt x="24670" y="2787"/>
                  </a:cubicBezTo>
                  <a:cubicBezTo>
                    <a:pt x="24654" y="2791"/>
                    <a:pt x="24638" y="2793"/>
                    <a:pt x="24621" y="2793"/>
                  </a:cubicBezTo>
                  <a:cubicBezTo>
                    <a:pt x="24175" y="2793"/>
                    <a:pt x="23327" y="1388"/>
                    <a:pt x="22702" y="224"/>
                  </a:cubicBezTo>
                  <a:cubicBezTo>
                    <a:pt x="22370" y="59"/>
                    <a:pt x="22146" y="0"/>
                    <a:pt x="22146"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569;p67">
              <a:extLst>
                <a:ext uri="{FF2B5EF4-FFF2-40B4-BE49-F238E27FC236}">
                  <a16:creationId xmlns:a16="http://schemas.microsoft.com/office/drawing/2014/main" id="{6982AE9E-839F-8BFB-19F1-0C6926288F42}"/>
                </a:ext>
              </a:extLst>
            </p:cNvPr>
            <p:cNvSpPr/>
            <p:nvPr/>
          </p:nvSpPr>
          <p:spPr>
            <a:xfrm>
              <a:off x="4059550" y="1814650"/>
              <a:ext cx="131050" cy="119875"/>
            </a:xfrm>
            <a:custGeom>
              <a:avLst/>
              <a:gdLst/>
              <a:ahLst/>
              <a:cxnLst/>
              <a:rect l="l" t="t" r="r" b="b"/>
              <a:pathLst>
                <a:path w="5242" h="4795" extrusionOk="0">
                  <a:moveTo>
                    <a:pt x="11" y="1"/>
                  </a:moveTo>
                  <a:cubicBezTo>
                    <a:pt x="11" y="1"/>
                    <a:pt x="11" y="1"/>
                    <a:pt x="10" y="1"/>
                  </a:cubicBezTo>
                  <a:cubicBezTo>
                    <a:pt x="1" y="9"/>
                    <a:pt x="118" y="201"/>
                    <a:pt x="303" y="484"/>
                  </a:cubicBezTo>
                  <a:cubicBezTo>
                    <a:pt x="490" y="768"/>
                    <a:pt x="746" y="1143"/>
                    <a:pt x="1016" y="1505"/>
                  </a:cubicBezTo>
                  <a:cubicBezTo>
                    <a:pt x="1285" y="1872"/>
                    <a:pt x="1571" y="2223"/>
                    <a:pt x="1796" y="2479"/>
                  </a:cubicBezTo>
                  <a:cubicBezTo>
                    <a:pt x="2020" y="2735"/>
                    <a:pt x="2180" y="2896"/>
                    <a:pt x="2180" y="2896"/>
                  </a:cubicBezTo>
                  <a:cubicBezTo>
                    <a:pt x="2180" y="2896"/>
                    <a:pt x="2820" y="3552"/>
                    <a:pt x="3592" y="4044"/>
                  </a:cubicBezTo>
                  <a:cubicBezTo>
                    <a:pt x="3976" y="4292"/>
                    <a:pt x="4382" y="4500"/>
                    <a:pt x="4698" y="4623"/>
                  </a:cubicBezTo>
                  <a:cubicBezTo>
                    <a:pt x="4856" y="4687"/>
                    <a:pt x="4991" y="4732"/>
                    <a:pt x="5087" y="4759"/>
                  </a:cubicBezTo>
                  <a:cubicBezTo>
                    <a:pt x="5166" y="4780"/>
                    <a:pt x="5218" y="4794"/>
                    <a:pt x="5234" y="4794"/>
                  </a:cubicBezTo>
                  <a:cubicBezTo>
                    <a:pt x="5237" y="4794"/>
                    <a:pt x="5238" y="4794"/>
                    <a:pt x="5239" y="4793"/>
                  </a:cubicBezTo>
                  <a:cubicBezTo>
                    <a:pt x="5242" y="4780"/>
                    <a:pt x="5031" y="4703"/>
                    <a:pt x="4724" y="4559"/>
                  </a:cubicBezTo>
                  <a:cubicBezTo>
                    <a:pt x="4418" y="4415"/>
                    <a:pt x="4028" y="4196"/>
                    <a:pt x="3661" y="3937"/>
                  </a:cubicBezTo>
                  <a:cubicBezTo>
                    <a:pt x="2922" y="3429"/>
                    <a:pt x="2308" y="2770"/>
                    <a:pt x="2308" y="2770"/>
                  </a:cubicBezTo>
                  <a:cubicBezTo>
                    <a:pt x="2308" y="2770"/>
                    <a:pt x="2146" y="2615"/>
                    <a:pt x="1919" y="2367"/>
                  </a:cubicBezTo>
                  <a:cubicBezTo>
                    <a:pt x="1689" y="2121"/>
                    <a:pt x="1395" y="1779"/>
                    <a:pt x="1115" y="1427"/>
                  </a:cubicBezTo>
                  <a:cubicBezTo>
                    <a:pt x="835" y="1075"/>
                    <a:pt x="565" y="714"/>
                    <a:pt x="362" y="444"/>
                  </a:cubicBezTo>
                  <a:cubicBezTo>
                    <a:pt x="162" y="178"/>
                    <a:pt x="26" y="1"/>
                    <a:pt x="1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570;p67">
              <a:extLst>
                <a:ext uri="{FF2B5EF4-FFF2-40B4-BE49-F238E27FC236}">
                  <a16:creationId xmlns:a16="http://schemas.microsoft.com/office/drawing/2014/main" id="{B6A5C230-EFE2-9280-1DCF-C3CD1A4BAC73}"/>
                </a:ext>
              </a:extLst>
            </p:cNvPr>
            <p:cNvSpPr/>
            <p:nvPr/>
          </p:nvSpPr>
          <p:spPr>
            <a:xfrm>
              <a:off x="4147775" y="1860050"/>
              <a:ext cx="32850" cy="47850"/>
            </a:xfrm>
            <a:custGeom>
              <a:avLst/>
              <a:gdLst/>
              <a:ahLst/>
              <a:cxnLst/>
              <a:rect l="l" t="t" r="r" b="b"/>
              <a:pathLst>
                <a:path w="1314" h="1914" extrusionOk="0">
                  <a:moveTo>
                    <a:pt x="24" y="0"/>
                  </a:moveTo>
                  <a:cubicBezTo>
                    <a:pt x="23" y="0"/>
                    <a:pt x="22" y="1"/>
                    <a:pt x="21" y="1"/>
                  </a:cubicBezTo>
                  <a:cubicBezTo>
                    <a:pt x="0" y="17"/>
                    <a:pt x="159" y="257"/>
                    <a:pt x="312" y="498"/>
                  </a:cubicBezTo>
                  <a:cubicBezTo>
                    <a:pt x="464" y="743"/>
                    <a:pt x="616" y="984"/>
                    <a:pt x="616" y="984"/>
                  </a:cubicBezTo>
                  <a:cubicBezTo>
                    <a:pt x="616" y="984"/>
                    <a:pt x="782" y="1218"/>
                    <a:pt x="945" y="1453"/>
                  </a:cubicBezTo>
                  <a:cubicBezTo>
                    <a:pt x="1106" y="1682"/>
                    <a:pt x="1262" y="1914"/>
                    <a:pt x="1290" y="1914"/>
                  </a:cubicBezTo>
                  <a:cubicBezTo>
                    <a:pt x="1291" y="1914"/>
                    <a:pt x="1292" y="1914"/>
                    <a:pt x="1292" y="1913"/>
                  </a:cubicBezTo>
                  <a:cubicBezTo>
                    <a:pt x="1313" y="1902"/>
                    <a:pt x="1192" y="1640"/>
                    <a:pt x="1054" y="1383"/>
                  </a:cubicBezTo>
                  <a:cubicBezTo>
                    <a:pt x="918" y="1128"/>
                    <a:pt x="766" y="882"/>
                    <a:pt x="766" y="882"/>
                  </a:cubicBezTo>
                  <a:cubicBezTo>
                    <a:pt x="766" y="882"/>
                    <a:pt x="598" y="647"/>
                    <a:pt x="416" y="423"/>
                  </a:cubicBezTo>
                  <a:cubicBezTo>
                    <a:pt x="240" y="207"/>
                    <a:pt x="54" y="0"/>
                    <a:pt x="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571;p67">
              <a:extLst>
                <a:ext uri="{FF2B5EF4-FFF2-40B4-BE49-F238E27FC236}">
                  <a16:creationId xmlns:a16="http://schemas.microsoft.com/office/drawing/2014/main" id="{F104067A-C2A3-6003-9F12-D21ADE299E42}"/>
                </a:ext>
              </a:extLst>
            </p:cNvPr>
            <p:cNvSpPr/>
            <p:nvPr/>
          </p:nvSpPr>
          <p:spPr>
            <a:xfrm>
              <a:off x="4198325" y="1908200"/>
              <a:ext cx="28650" cy="50425"/>
            </a:xfrm>
            <a:custGeom>
              <a:avLst/>
              <a:gdLst/>
              <a:ahLst/>
              <a:cxnLst/>
              <a:rect l="l" t="t" r="r" b="b"/>
              <a:pathLst>
                <a:path w="1146" h="2017" extrusionOk="0">
                  <a:moveTo>
                    <a:pt x="24" y="1"/>
                  </a:moveTo>
                  <a:cubicBezTo>
                    <a:pt x="23" y="1"/>
                    <a:pt x="22" y="1"/>
                    <a:pt x="22" y="2"/>
                  </a:cubicBezTo>
                  <a:cubicBezTo>
                    <a:pt x="1" y="18"/>
                    <a:pt x="174" y="250"/>
                    <a:pt x="321" y="496"/>
                  </a:cubicBezTo>
                  <a:cubicBezTo>
                    <a:pt x="471" y="739"/>
                    <a:pt x="597" y="995"/>
                    <a:pt x="597" y="995"/>
                  </a:cubicBezTo>
                  <a:cubicBezTo>
                    <a:pt x="597" y="995"/>
                    <a:pt x="744" y="1239"/>
                    <a:pt x="869" y="1497"/>
                  </a:cubicBezTo>
                  <a:cubicBezTo>
                    <a:pt x="992" y="1750"/>
                    <a:pt x="1095" y="2016"/>
                    <a:pt x="1121" y="2016"/>
                  </a:cubicBezTo>
                  <a:cubicBezTo>
                    <a:pt x="1121" y="2016"/>
                    <a:pt x="1121" y="2016"/>
                    <a:pt x="1122" y="2016"/>
                  </a:cubicBezTo>
                  <a:cubicBezTo>
                    <a:pt x="1146" y="2010"/>
                    <a:pt x="1087" y="1725"/>
                    <a:pt x="986" y="1449"/>
                  </a:cubicBezTo>
                  <a:cubicBezTo>
                    <a:pt x="890" y="1170"/>
                    <a:pt x="757" y="910"/>
                    <a:pt x="757" y="910"/>
                  </a:cubicBezTo>
                  <a:cubicBezTo>
                    <a:pt x="757" y="910"/>
                    <a:pt x="607" y="656"/>
                    <a:pt x="426" y="424"/>
                  </a:cubicBezTo>
                  <a:cubicBezTo>
                    <a:pt x="254" y="200"/>
                    <a:pt x="54"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572;p67">
              <a:extLst>
                <a:ext uri="{FF2B5EF4-FFF2-40B4-BE49-F238E27FC236}">
                  <a16:creationId xmlns:a16="http://schemas.microsoft.com/office/drawing/2014/main" id="{7C737E98-9233-7F5B-B10F-2F16FAE63C28}"/>
                </a:ext>
              </a:extLst>
            </p:cNvPr>
            <p:cNvSpPr/>
            <p:nvPr/>
          </p:nvSpPr>
          <p:spPr>
            <a:xfrm>
              <a:off x="4209775" y="1767175"/>
              <a:ext cx="25600" cy="170825"/>
            </a:xfrm>
            <a:custGeom>
              <a:avLst/>
              <a:gdLst/>
              <a:ahLst/>
              <a:cxnLst/>
              <a:rect l="l" t="t" r="r" b="b"/>
              <a:pathLst>
                <a:path w="1024" h="6833" extrusionOk="0">
                  <a:moveTo>
                    <a:pt x="15" y="1"/>
                  </a:moveTo>
                  <a:cubicBezTo>
                    <a:pt x="15" y="1"/>
                    <a:pt x="15" y="1"/>
                    <a:pt x="15" y="1"/>
                  </a:cubicBezTo>
                  <a:cubicBezTo>
                    <a:pt x="0" y="7"/>
                    <a:pt x="67" y="213"/>
                    <a:pt x="160" y="525"/>
                  </a:cubicBezTo>
                  <a:cubicBezTo>
                    <a:pt x="254" y="837"/>
                    <a:pt x="365" y="1254"/>
                    <a:pt x="462" y="1676"/>
                  </a:cubicBezTo>
                  <a:cubicBezTo>
                    <a:pt x="654" y="2519"/>
                    <a:pt x="747" y="3379"/>
                    <a:pt x="747" y="3379"/>
                  </a:cubicBezTo>
                  <a:cubicBezTo>
                    <a:pt x="747" y="3379"/>
                    <a:pt x="864" y="4234"/>
                    <a:pt x="880" y="5099"/>
                  </a:cubicBezTo>
                  <a:cubicBezTo>
                    <a:pt x="886" y="5531"/>
                    <a:pt x="878" y="5964"/>
                    <a:pt x="862" y="6289"/>
                  </a:cubicBezTo>
                  <a:cubicBezTo>
                    <a:pt x="848" y="6615"/>
                    <a:pt x="832" y="6831"/>
                    <a:pt x="846" y="6832"/>
                  </a:cubicBezTo>
                  <a:cubicBezTo>
                    <a:pt x="846" y="6832"/>
                    <a:pt x="846" y="6832"/>
                    <a:pt x="846" y="6832"/>
                  </a:cubicBezTo>
                  <a:cubicBezTo>
                    <a:pt x="859" y="6832"/>
                    <a:pt x="896" y="6618"/>
                    <a:pt x="932" y="6290"/>
                  </a:cubicBezTo>
                  <a:cubicBezTo>
                    <a:pt x="971" y="5967"/>
                    <a:pt x="998" y="5531"/>
                    <a:pt x="1007" y="5096"/>
                  </a:cubicBezTo>
                  <a:cubicBezTo>
                    <a:pt x="1023" y="4221"/>
                    <a:pt x="926" y="3353"/>
                    <a:pt x="926" y="3353"/>
                  </a:cubicBezTo>
                  <a:cubicBezTo>
                    <a:pt x="926" y="3353"/>
                    <a:pt x="814" y="2485"/>
                    <a:pt x="589" y="1643"/>
                  </a:cubicBezTo>
                  <a:cubicBezTo>
                    <a:pt x="475" y="1222"/>
                    <a:pt x="344" y="806"/>
                    <a:pt x="229" y="501"/>
                  </a:cubicBezTo>
                  <a:cubicBezTo>
                    <a:pt x="116" y="198"/>
                    <a:pt x="26" y="1"/>
                    <a:pt x="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573;p67">
              <a:extLst>
                <a:ext uri="{FF2B5EF4-FFF2-40B4-BE49-F238E27FC236}">
                  <a16:creationId xmlns:a16="http://schemas.microsoft.com/office/drawing/2014/main" id="{6B4A1471-22E7-D3A9-9920-B9055D2C9E8A}"/>
                </a:ext>
              </a:extLst>
            </p:cNvPr>
            <p:cNvSpPr/>
            <p:nvPr/>
          </p:nvSpPr>
          <p:spPr>
            <a:xfrm>
              <a:off x="4235700" y="1870775"/>
              <a:ext cx="21850" cy="72025"/>
            </a:xfrm>
            <a:custGeom>
              <a:avLst/>
              <a:gdLst/>
              <a:ahLst/>
              <a:cxnLst/>
              <a:rect l="l" t="t" r="r" b="b"/>
              <a:pathLst>
                <a:path w="874" h="2881" extrusionOk="0">
                  <a:moveTo>
                    <a:pt x="849" y="1"/>
                  </a:moveTo>
                  <a:cubicBezTo>
                    <a:pt x="823" y="1"/>
                    <a:pt x="760" y="371"/>
                    <a:pt x="671" y="727"/>
                  </a:cubicBezTo>
                  <a:cubicBezTo>
                    <a:pt x="583" y="1091"/>
                    <a:pt x="469" y="1446"/>
                    <a:pt x="469" y="1446"/>
                  </a:cubicBezTo>
                  <a:cubicBezTo>
                    <a:pt x="469" y="1446"/>
                    <a:pt x="377" y="1809"/>
                    <a:pt x="258" y="2164"/>
                  </a:cubicBezTo>
                  <a:cubicBezTo>
                    <a:pt x="143" y="2520"/>
                    <a:pt x="1" y="2867"/>
                    <a:pt x="23" y="2880"/>
                  </a:cubicBezTo>
                  <a:cubicBezTo>
                    <a:pt x="24" y="2880"/>
                    <a:pt x="24" y="2880"/>
                    <a:pt x="24" y="2880"/>
                  </a:cubicBezTo>
                  <a:cubicBezTo>
                    <a:pt x="52" y="2880"/>
                    <a:pt x="232" y="2555"/>
                    <a:pt x="378" y="2210"/>
                  </a:cubicBezTo>
                  <a:cubicBezTo>
                    <a:pt x="528" y="1863"/>
                    <a:pt x="642" y="1499"/>
                    <a:pt x="642" y="1499"/>
                  </a:cubicBezTo>
                  <a:cubicBezTo>
                    <a:pt x="642" y="1499"/>
                    <a:pt x="738" y="1131"/>
                    <a:pt x="797" y="755"/>
                  </a:cubicBezTo>
                  <a:cubicBezTo>
                    <a:pt x="855" y="381"/>
                    <a:pt x="874" y="2"/>
                    <a:pt x="850" y="1"/>
                  </a:cubicBezTo>
                  <a:cubicBezTo>
                    <a:pt x="850" y="1"/>
                    <a:pt x="849" y="1"/>
                    <a:pt x="849" y="1"/>
                  </a:cubicBezTo>
                  <a:close/>
                </a:path>
              </a:pathLst>
            </a:custGeom>
            <a:solidFill>
              <a:srgbClr val="A959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574;p67">
              <a:extLst>
                <a:ext uri="{FF2B5EF4-FFF2-40B4-BE49-F238E27FC236}">
                  <a16:creationId xmlns:a16="http://schemas.microsoft.com/office/drawing/2014/main" id="{126FDF0F-9957-64D7-B744-C8861603C478}"/>
                </a:ext>
              </a:extLst>
            </p:cNvPr>
            <p:cNvSpPr/>
            <p:nvPr/>
          </p:nvSpPr>
          <p:spPr>
            <a:xfrm>
              <a:off x="4179800" y="1916175"/>
              <a:ext cx="46175" cy="25975"/>
            </a:xfrm>
            <a:custGeom>
              <a:avLst/>
              <a:gdLst/>
              <a:ahLst/>
              <a:cxnLst/>
              <a:rect l="l" t="t" r="r" b="b"/>
              <a:pathLst>
                <a:path w="1847" h="1039" extrusionOk="0">
                  <a:moveTo>
                    <a:pt x="16" y="0"/>
                  </a:moveTo>
                  <a:cubicBezTo>
                    <a:pt x="10" y="0"/>
                    <a:pt x="6" y="2"/>
                    <a:pt x="5" y="4"/>
                  </a:cubicBezTo>
                  <a:cubicBezTo>
                    <a:pt x="0" y="17"/>
                    <a:pt x="59" y="49"/>
                    <a:pt x="123" y="121"/>
                  </a:cubicBezTo>
                  <a:cubicBezTo>
                    <a:pt x="189" y="191"/>
                    <a:pt x="261" y="303"/>
                    <a:pt x="358" y="404"/>
                  </a:cubicBezTo>
                  <a:cubicBezTo>
                    <a:pt x="550" y="610"/>
                    <a:pt x="796" y="744"/>
                    <a:pt x="796" y="744"/>
                  </a:cubicBezTo>
                  <a:cubicBezTo>
                    <a:pt x="796" y="744"/>
                    <a:pt x="1046" y="864"/>
                    <a:pt x="1308" y="935"/>
                  </a:cubicBezTo>
                  <a:cubicBezTo>
                    <a:pt x="1524" y="995"/>
                    <a:pt x="1741" y="1038"/>
                    <a:pt x="1813" y="1038"/>
                  </a:cubicBezTo>
                  <a:cubicBezTo>
                    <a:pt x="1829" y="1038"/>
                    <a:pt x="1838" y="1036"/>
                    <a:pt x="1839" y="1032"/>
                  </a:cubicBezTo>
                  <a:cubicBezTo>
                    <a:pt x="1847" y="1008"/>
                    <a:pt x="1594" y="915"/>
                    <a:pt x="1348" y="813"/>
                  </a:cubicBezTo>
                  <a:cubicBezTo>
                    <a:pt x="1102" y="714"/>
                    <a:pt x="878" y="584"/>
                    <a:pt x="878" y="584"/>
                  </a:cubicBezTo>
                  <a:cubicBezTo>
                    <a:pt x="878" y="584"/>
                    <a:pt x="643" y="476"/>
                    <a:pt x="445" y="309"/>
                  </a:cubicBezTo>
                  <a:cubicBezTo>
                    <a:pt x="347" y="230"/>
                    <a:pt x="256" y="127"/>
                    <a:pt x="168" y="66"/>
                  </a:cubicBezTo>
                  <a:cubicBezTo>
                    <a:pt x="99" y="18"/>
                    <a:pt x="40" y="0"/>
                    <a:pt x="1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575;p67">
              <a:extLst>
                <a:ext uri="{FF2B5EF4-FFF2-40B4-BE49-F238E27FC236}">
                  <a16:creationId xmlns:a16="http://schemas.microsoft.com/office/drawing/2014/main" id="{67F68AFB-9D33-E8F9-BA0A-4575C976A276}"/>
                </a:ext>
              </a:extLst>
            </p:cNvPr>
            <p:cNvSpPr/>
            <p:nvPr/>
          </p:nvSpPr>
          <p:spPr>
            <a:xfrm>
              <a:off x="4150000" y="1969225"/>
              <a:ext cx="19425" cy="43125"/>
            </a:xfrm>
            <a:custGeom>
              <a:avLst/>
              <a:gdLst/>
              <a:ahLst/>
              <a:cxnLst/>
              <a:rect l="l" t="t" r="r" b="b"/>
              <a:pathLst>
                <a:path w="777" h="1725" extrusionOk="0">
                  <a:moveTo>
                    <a:pt x="752" y="0"/>
                  </a:moveTo>
                  <a:cubicBezTo>
                    <a:pt x="725" y="0"/>
                    <a:pt x="644" y="216"/>
                    <a:pt x="556" y="429"/>
                  </a:cubicBezTo>
                  <a:cubicBezTo>
                    <a:pt x="463" y="643"/>
                    <a:pt x="364" y="853"/>
                    <a:pt x="364" y="853"/>
                  </a:cubicBezTo>
                  <a:cubicBezTo>
                    <a:pt x="364" y="853"/>
                    <a:pt x="281" y="1070"/>
                    <a:pt x="191" y="1284"/>
                  </a:cubicBezTo>
                  <a:cubicBezTo>
                    <a:pt x="102" y="1497"/>
                    <a:pt x="1" y="1711"/>
                    <a:pt x="23" y="1724"/>
                  </a:cubicBezTo>
                  <a:cubicBezTo>
                    <a:pt x="24" y="1725"/>
                    <a:pt x="25" y="1725"/>
                    <a:pt x="26" y="1725"/>
                  </a:cubicBezTo>
                  <a:cubicBezTo>
                    <a:pt x="54" y="1725"/>
                    <a:pt x="188" y="1538"/>
                    <a:pt x="305" y="1342"/>
                  </a:cubicBezTo>
                  <a:cubicBezTo>
                    <a:pt x="428" y="1139"/>
                    <a:pt x="529" y="923"/>
                    <a:pt x="529" y="923"/>
                  </a:cubicBezTo>
                  <a:cubicBezTo>
                    <a:pt x="529" y="923"/>
                    <a:pt x="613" y="701"/>
                    <a:pt x="676" y="471"/>
                  </a:cubicBezTo>
                  <a:cubicBezTo>
                    <a:pt x="736" y="240"/>
                    <a:pt x="776" y="7"/>
                    <a:pt x="752" y="1"/>
                  </a:cubicBezTo>
                  <a:cubicBezTo>
                    <a:pt x="752" y="0"/>
                    <a:pt x="752" y="0"/>
                    <a:pt x="75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576;p67">
              <a:extLst>
                <a:ext uri="{FF2B5EF4-FFF2-40B4-BE49-F238E27FC236}">
                  <a16:creationId xmlns:a16="http://schemas.microsoft.com/office/drawing/2014/main" id="{BE48EE24-9874-CF57-D649-7FC9CB430615}"/>
                </a:ext>
              </a:extLst>
            </p:cNvPr>
            <p:cNvSpPr/>
            <p:nvPr/>
          </p:nvSpPr>
          <p:spPr>
            <a:xfrm>
              <a:off x="4170725" y="1940375"/>
              <a:ext cx="22550" cy="60150"/>
            </a:xfrm>
            <a:custGeom>
              <a:avLst/>
              <a:gdLst/>
              <a:ahLst/>
              <a:cxnLst/>
              <a:rect l="l" t="t" r="r" b="b"/>
              <a:pathLst>
                <a:path w="902" h="2406" extrusionOk="0">
                  <a:moveTo>
                    <a:pt x="877" y="0"/>
                  </a:moveTo>
                  <a:cubicBezTo>
                    <a:pt x="850" y="0"/>
                    <a:pt x="759" y="304"/>
                    <a:pt x="656" y="601"/>
                  </a:cubicBezTo>
                  <a:cubicBezTo>
                    <a:pt x="552" y="900"/>
                    <a:pt x="435" y="1198"/>
                    <a:pt x="435" y="1198"/>
                  </a:cubicBezTo>
                  <a:cubicBezTo>
                    <a:pt x="435" y="1198"/>
                    <a:pt x="339" y="1498"/>
                    <a:pt x="230" y="1799"/>
                  </a:cubicBezTo>
                  <a:cubicBezTo>
                    <a:pt x="122" y="2096"/>
                    <a:pt x="0" y="2392"/>
                    <a:pt x="23" y="2405"/>
                  </a:cubicBezTo>
                  <a:cubicBezTo>
                    <a:pt x="23" y="2405"/>
                    <a:pt x="23" y="2405"/>
                    <a:pt x="24" y="2405"/>
                  </a:cubicBezTo>
                  <a:cubicBezTo>
                    <a:pt x="49" y="2405"/>
                    <a:pt x="210" y="2133"/>
                    <a:pt x="350" y="1850"/>
                  </a:cubicBezTo>
                  <a:cubicBezTo>
                    <a:pt x="489" y="1561"/>
                    <a:pt x="608" y="1258"/>
                    <a:pt x="608" y="1258"/>
                  </a:cubicBezTo>
                  <a:cubicBezTo>
                    <a:pt x="608" y="1258"/>
                    <a:pt x="705" y="951"/>
                    <a:pt x="779" y="638"/>
                  </a:cubicBezTo>
                  <a:cubicBezTo>
                    <a:pt x="854" y="323"/>
                    <a:pt x="902" y="7"/>
                    <a:pt x="878" y="0"/>
                  </a:cubicBezTo>
                  <a:cubicBezTo>
                    <a:pt x="878" y="0"/>
                    <a:pt x="877" y="0"/>
                    <a:pt x="87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577;p67">
              <a:extLst>
                <a:ext uri="{FF2B5EF4-FFF2-40B4-BE49-F238E27FC236}">
                  <a16:creationId xmlns:a16="http://schemas.microsoft.com/office/drawing/2014/main" id="{811E7997-3470-E94A-B578-D1E6D9ECDC42}"/>
                </a:ext>
              </a:extLst>
            </p:cNvPr>
            <p:cNvSpPr/>
            <p:nvPr/>
          </p:nvSpPr>
          <p:spPr>
            <a:xfrm>
              <a:off x="4045100" y="1726725"/>
              <a:ext cx="34075" cy="54100"/>
            </a:xfrm>
            <a:custGeom>
              <a:avLst/>
              <a:gdLst/>
              <a:ahLst/>
              <a:cxnLst/>
              <a:rect l="l" t="t" r="r" b="b"/>
              <a:pathLst>
                <a:path w="1363" h="2164" extrusionOk="0">
                  <a:moveTo>
                    <a:pt x="25" y="0"/>
                  </a:moveTo>
                  <a:cubicBezTo>
                    <a:pt x="25" y="0"/>
                    <a:pt x="24" y="1"/>
                    <a:pt x="24" y="1"/>
                  </a:cubicBezTo>
                  <a:cubicBezTo>
                    <a:pt x="0" y="5"/>
                    <a:pt x="75" y="322"/>
                    <a:pt x="195" y="624"/>
                  </a:cubicBezTo>
                  <a:cubicBezTo>
                    <a:pt x="312" y="926"/>
                    <a:pt x="475" y="1209"/>
                    <a:pt x="475" y="1209"/>
                  </a:cubicBezTo>
                  <a:cubicBezTo>
                    <a:pt x="475" y="1209"/>
                    <a:pt x="651" y="1483"/>
                    <a:pt x="867" y="1727"/>
                  </a:cubicBezTo>
                  <a:cubicBezTo>
                    <a:pt x="1070" y="1960"/>
                    <a:pt x="1306" y="2163"/>
                    <a:pt x="1340" y="2163"/>
                  </a:cubicBezTo>
                  <a:cubicBezTo>
                    <a:pt x="1341" y="2163"/>
                    <a:pt x="1342" y="2163"/>
                    <a:pt x="1343" y="2162"/>
                  </a:cubicBezTo>
                  <a:cubicBezTo>
                    <a:pt x="1362" y="2145"/>
                    <a:pt x="1150" y="1906"/>
                    <a:pt x="966" y="1647"/>
                  </a:cubicBezTo>
                  <a:cubicBezTo>
                    <a:pt x="782" y="1388"/>
                    <a:pt x="628" y="1115"/>
                    <a:pt x="628" y="1115"/>
                  </a:cubicBezTo>
                  <a:cubicBezTo>
                    <a:pt x="628" y="1115"/>
                    <a:pt x="454" y="853"/>
                    <a:pt x="310" y="571"/>
                  </a:cubicBezTo>
                  <a:cubicBezTo>
                    <a:pt x="167" y="294"/>
                    <a:pt x="51" y="0"/>
                    <a:pt x="2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578;p67">
              <a:extLst>
                <a:ext uri="{FF2B5EF4-FFF2-40B4-BE49-F238E27FC236}">
                  <a16:creationId xmlns:a16="http://schemas.microsoft.com/office/drawing/2014/main" id="{CBF20ABA-6D88-95F3-C2B5-830708C3AFC1}"/>
                </a:ext>
              </a:extLst>
            </p:cNvPr>
            <p:cNvSpPr/>
            <p:nvPr/>
          </p:nvSpPr>
          <p:spPr>
            <a:xfrm>
              <a:off x="4051775" y="1717950"/>
              <a:ext cx="104775" cy="112300"/>
            </a:xfrm>
            <a:custGeom>
              <a:avLst/>
              <a:gdLst/>
              <a:ahLst/>
              <a:cxnLst/>
              <a:rect l="l" t="t" r="r" b="b"/>
              <a:pathLst>
                <a:path w="4191" h="4492" extrusionOk="0">
                  <a:moveTo>
                    <a:pt x="7" y="1"/>
                  </a:moveTo>
                  <a:cubicBezTo>
                    <a:pt x="6" y="1"/>
                    <a:pt x="5" y="1"/>
                    <a:pt x="5" y="2"/>
                  </a:cubicBezTo>
                  <a:cubicBezTo>
                    <a:pt x="0" y="16"/>
                    <a:pt x="168" y="113"/>
                    <a:pt x="416" y="270"/>
                  </a:cubicBezTo>
                  <a:cubicBezTo>
                    <a:pt x="660" y="425"/>
                    <a:pt x="980" y="649"/>
                    <a:pt x="1287" y="887"/>
                  </a:cubicBezTo>
                  <a:cubicBezTo>
                    <a:pt x="1898" y="1368"/>
                    <a:pt x="2416" y="1946"/>
                    <a:pt x="2416" y="1946"/>
                  </a:cubicBezTo>
                  <a:cubicBezTo>
                    <a:pt x="2416" y="1946"/>
                    <a:pt x="2955" y="2504"/>
                    <a:pt x="3391" y="3150"/>
                  </a:cubicBezTo>
                  <a:cubicBezTo>
                    <a:pt x="3607" y="3471"/>
                    <a:pt x="3808" y="3805"/>
                    <a:pt x="3944" y="4062"/>
                  </a:cubicBezTo>
                  <a:cubicBezTo>
                    <a:pt x="4080" y="4316"/>
                    <a:pt x="4166" y="4491"/>
                    <a:pt x="4182" y="4491"/>
                  </a:cubicBezTo>
                  <a:cubicBezTo>
                    <a:pt x="4182" y="4491"/>
                    <a:pt x="4182" y="4491"/>
                    <a:pt x="4183" y="4491"/>
                  </a:cubicBezTo>
                  <a:cubicBezTo>
                    <a:pt x="4191" y="4486"/>
                    <a:pt x="4127" y="4301"/>
                    <a:pt x="4008" y="4029"/>
                  </a:cubicBezTo>
                  <a:cubicBezTo>
                    <a:pt x="3888" y="3759"/>
                    <a:pt x="3705" y="3412"/>
                    <a:pt x="3498" y="3076"/>
                  </a:cubicBezTo>
                  <a:cubicBezTo>
                    <a:pt x="3086" y="2404"/>
                    <a:pt x="2550" y="1821"/>
                    <a:pt x="2550" y="1821"/>
                  </a:cubicBezTo>
                  <a:cubicBezTo>
                    <a:pt x="2550" y="1821"/>
                    <a:pt x="2003" y="1245"/>
                    <a:pt x="1364" y="783"/>
                  </a:cubicBezTo>
                  <a:cubicBezTo>
                    <a:pt x="1044" y="555"/>
                    <a:pt x="712" y="345"/>
                    <a:pt x="451" y="208"/>
                  </a:cubicBezTo>
                  <a:cubicBezTo>
                    <a:pt x="206" y="78"/>
                    <a:pt x="30" y="1"/>
                    <a:pt x="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579;p67">
              <a:extLst>
                <a:ext uri="{FF2B5EF4-FFF2-40B4-BE49-F238E27FC236}">
                  <a16:creationId xmlns:a16="http://schemas.microsoft.com/office/drawing/2014/main" id="{49A8E863-1EF1-6C4C-E205-13C1FE43E4B8}"/>
                </a:ext>
              </a:extLst>
            </p:cNvPr>
            <p:cNvSpPr/>
            <p:nvPr/>
          </p:nvSpPr>
          <p:spPr>
            <a:xfrm>
              <a:off x="4059475" y="1699375"/>
              <a:ext cx="45925" cy="29050"/>
            </a:xfrm>
            <a:custGeom>
              <a:avLst/>
              <a:gdLst/>
              <a:ahLst/>
              <a:cxnLst/>
              <a:rect l="l" t="t" r="r" b="b"/>
              <a:pathLst>
                <a:path w="1837" h="1162" extrusionOk="0">
                  <a:moveTo>
                    <a:pt x="59" y="1"/>
                  </a:moveTo>
                  <a:cubicBezTo>
                    <a:pt x="24" y="1"/>
                    <a:pt x="4" y="4"/>
                    <a:pt x="4" y="11"/>
                  </a:cubicBezTo>
                  <a:cubicBezTo>
                    <a:pt x="1" y="36"/>
                    <a:pt x="268" y="95"/>
                    <a:pt x="501" y="223"/>
                  </a:cubicBezTo>
                  <a:cubicBezTo>
                    <a:pt x="739" y="346"/>
                    <a:pt x="947" y="513"/>
                    <a:pt x="947" y="513"/>
                  </a:cubicBezTo>
                  <a:cubicBezTo>
                    <a:pt x="947" y="513"/>
                    <a:pt x="1168" y="658"/>
                    <a:pt x="1380" y="831"/>
                  </a:cubicBezTo>
                  <a:cubicBezTo>
                    <a:pt x="1580" y="992"/>
                    <a:pt x="1780" y="1161"/>
                    <a:pt x="1815" y="1161"/>
                  </a:cubicBezTo>
                  <a:cubicBezTo>
                    <a:pt x="1816" y="1161"/>
                    <a:pt x="1818" y="1161"/>
                    <a:pt x="1819" y="1160"/>
                  </a:cubicBezTo>
                  <a:cubicBezTo>
                    <a:pt x="1836" y="1143"/>
                    <a:pt x="1659" y="935"/>
                    <a:pt x="1464" y="735"/>
                  </a:cubicBezTo>
                  <a:cubicBezTo>
                    <a:pt x="1272" y="537"/>
                    <a:pt x="1051" y="364"/>
                    <a:pt x="1051" y="364"/>
                  </a:cubicBezTo>
                  <a:cubicBezTo>
                    <a:pt x="1051" y="364"/>
                    <a:pt x="816" y="204"/>
                    <a:pt x="552" y="105"/>
                  </a:cubicBezTo>
                  <a:cubicBezTo>
                    <a:pt x="357" y="29"/>
                    <a:pt x="154" y="1"/>
                    <a:pt x="5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580;p67">
              <a:extLst>
                <a:ext uri="{FF2B5EF4-FFF2-40B4-BE49-F238E27FC236}">
                  <a16:creationId xmlns:a16="http://schemas.microsoft.com/office/drawing/2014/main" id="{F0F4092A-A606-D02E-7612-349F47B3EFD7}"/>
                </a:ext>
              </a:extLst>
            </p:cNvPr>
            <p:cNvSpPr/>
            <p:nvPr/>
          </p:nvSpPr>
          <p:spPr>
            <a:xfrm>
              <a:off x="4089650" y="1674750"/>
              <a:ext cx="122150" cy="59975"/>
            </a:xfrm>
            <a:custGeom>
              <a:avLst/>
              <a:gdLst/>
              <a:ahLst/>
              <a:cxnLst/>
              <a:rect l="l" t="t" r="r" b="b"/>
              <a:pathLst>
                <a:path w="4886" h="2399" extrusionOk="0">
                  <a:moveTo>
                    <a:pt x="15" y="1"/>
                  </a:moveTo>
                  <a:cubicBezTo>
                    <a:pt x="9" y="1"/>
                    <a:pt x="6" y="1"/>
                    <a:pt x="6" y="3"/>
                  </a:cubicBezTo>
                  <a:cubicBezTo>
                    <a:pt x="1" y="16"/>
                    <a:pt x="165" y="72"/>
                    <a:pt x="410" y="148"/>
                  </a:cubicBezTo>
                  <a:cubicBezTo>
                    <a:pt x="656" y="227"/>
                    <a:pt x="984" y="332"/>
                    <a:pt x="1312" y="436"/>
                  </a:cubicBezTo>
                  <a:cubicBezTo>
                    <a:pt x="1967" y="647"/>
                    <a:pt x="2591" y="927"/>
                    <a:pt x="2591" y="927"/>
                  </a:cubicBezTo>
                  <a:cubicBezTo>
                    <a:pt x="2591" y="927"/>
                    <a:pt x="3229" y="1178"/>
                    <a:pt x="3803" y="1550"/>
                  </a:cubicBezTo>
                  <a:cubicBezTo>
                    <a:pt x="4091" y="1734"/>
                    <a:pt x="4362" y="1944"/>
                    <a:pt x="4554" y="2113"/>
                  </a:cubicBezTo>
                  <a:cubicBezTo>
                    <a:pt x="4741" y="2277"/>
                    <a:pt x="4859" y="2398"/>
                    <a:pt x="4876" y="2398"/>
                  </a:cubicBezTo>
                  <a:cubicBezTo>
                    <a:pt x="4876" y="2398"/>
                    <a:pt x="4877" y="2398"/>
                    <a:pt x="4877" y="2398"/>
                  </a:cubicBezTo>
                  <a:cubicBezTo>
                    <a:pt x="4885" y="2391"/>
                    <a:pt x="4784" y="2251"/>
                    <a:pt x="4604" y="2062"/>
                  </a:cubicBezTo>
                  <a:cubicBezTo>
                    <a:pt x="4423" y="1873"/>
                    <a:pt x="4159" y="1646"/>
                    <a:pt x="3876" y="1443"/>
                  </a:cubicBezTo>
                  <a:cubicBezTo>
                    <a:pt x="3309" y="1036"/>
                    <a:pt x="2664" y="761"/>
                    <a:pt x="2664" y="761"/>
                  </a:cubicBezTo>
                  <a:cubicBezTo>
                    <a:pt x="2664" y="761"/>
                    <a:pt x="2503" y="695"/>
                    <a:pt x="2260" y="604"/>
                  </a:cubicBezTo>
                  <a:cubicBezTo>
                    <a:pt x="2015" y="514"/>
                    <a:pt x="1686" y="409"/>
                    <a:pt x="1352" y="315"/>
                  </a:cubicBezTo>
                  <a:cubicBezTo>
                    <a:pt x="1018" y="220"/>
                    <a:pt x="682" y="139"/>
                    <a:pt x="431" y="81"/>
                  </a:cubicBezTo>
                  <a:cubicBezTo>
                    <a:pt x="211" y="31"/>
                    <a:pt x="55" y="1"/>
                    <a:pt x="1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581;p67">
              <a:extLst>
                <a:ext uri="{FF2B5EF4-FFF2-40B4-BE49-F238E27FC236}">
                  <a16:creationId xmlns:a16="http://schemas.microsoft.com/office/drawing/2014/main" id="{EE4C6CDA-E16E-FE33-0A74-87CACCEA2BF9}"/>
                </a:ext>
              </a:extLst>
            </p:cNvPr>
            <p:cNvSpPr/>
            <p:nvPr/>
          </p:nvSpPr>
          <p:spPr>
            <a:xfrm>
              <a:off x="4095725" y="1657750"/>
              <a:ext cx="94250" cy="25275"/>
            </a:xfrm>
            <a:custGeom>
              <a:avLst/>
              <a:gdLst/>
              <a:ahLst/>
              <a:cxnLst/>
              <a:rect l="l" t="t" r="r" b="b"/>
              <a:pathLst>
                <a:path w="3770" h="1011" extrusionOk="0">
                  <a:moveTo>
                    <a:pt x="471" y="0"/>
                  </a:moveTo>
                  <a:cubicBezTo>
                    <a:pt x="199" y="0"/>
                    <a:pt x="0" y="18"/>
                    <a:pt x="2" y="34"/>
                  </a:cubicBezTo>
                  <a:cubicBezTo>
                    <a:pt x="2" y="59"/>
                    <a:pt x="492" y="74"/>
                    <a:pt x="973" y="150"/>
                  </a:cubicBezTo>
                  <a:cubicBezTo>
                    <a:pt x="1456" y="226"/>
                    <a:pt x="1923" y="360"/>
                    <a:pt x="1923" y="360"/>
                  </a:cubicBezTo>
                  <a:cubicBezTo>
                    <a:pt x="1923" y="360"/>
                    <a:pt x="2394" y="469"/>
                    <a:pt x="2851" y="640"/>
                  </a:cubicBezTo>
                  <a:cubicBezTo>
                    <a:pt x="3290" y="797"/>
                    <a:pt x="3707" y="1010"/>
                    <a:pt x="3754" y="1010"/>
                  </a:cubicBezTo>
                  <a:cubicBezTo>
                    <a:pt x="3756" y="1010"/>
                    <a:pt x="3757" y="1010"/>
                    <a:pt x="3758" y="1009"/>
                  </a:cubicBezTo>
                  <a:cubicBezTo>
                    <a:pt x="3769" y="988"/>
                    <a:pt x="3353" y="721"/>
                    <a:pt x="2901" y="520"/>
                  </a:cubicBezTo>
                  <a:cubicBezTo>
                    <a:pt x="2449" y="315"/>
                    <a:pt x="1969" y="182"/>
                    <a:pt x="1969" y="182"/>
                  </a:cubicBezTo>
                  <a:cubicBezTo>
                    <a:pt x="1969" y="182"/>
                    <a:pt x="1483" y="66"/>
                    <a:pt x="989" y="23"/>
                  </a:cubicBezTo>
                  <a:cubicBezTo>
                    <a:pt x="808" y="6"/>
                    <a:pt x="628" y="0"/>
                    <a:pt x="47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582;p67">
              <a:extLst>
                <a:ext uri="{FF2B5EF4-FFF2-40B4-BE49-F238E27FC236}">
                  <a16:creationId xmlns:a16="http://schemas.microsoft.com/office/drawing/2014/main" id="{8089EBEB-454E-52B3-76B3-0BB99910E105}"/>
                </a:ext>
              </a:extLst>
            </p:cNvPr>
            <p:cNvSpPr/>
            <p:nvPr/>
          </p:nvSpPr>
          <p:spPr>
            <a:xfrm>
              <a:off x="4042375" y="1602600"/>
              <a:ext cx="34075" cy="59050"/>
            </a:xfrm>
            <a:custGeom>
              <a:avLst/>
              <a:gdLst/>
              <a:ahLst/>
              <a:cxnLst/>
              <a:rect l="l" t="t" r="r" b="b"/>
              <a:pathLst>
                <a:path w="1363" h="2362" extrusionOk="0">
                  <a:moveTo>
                    <a:pt x="20" y="1"/>
                  </a:moveTo>
                  <a:cubicBezTo>
                    <a:pt x="19" y="1"/>
                    <a:pt x="19" y="1"/>
                    <a:pt x="18" y="1"/>
                  </a:cubicBezTo>
                  <a:cubicBezTo>
                    <a:pt x="0" y="19"/>
                    <a:pt x="210" y="291"/>
                    <a:pt x="411" y="569"/>
                  </a:cubicBezTo>
                  <a:cubicBezTo>
                    <a:pt x="613" y="844"/>
                    <a:pt x="785" y="1135"/>
                    <a:pt x="785" y="1135"/>
                  </a:cubicBezTo>
                  <a:cubicBezTo>
                    <a:pt x="785" y="1135"/>
                    <a:pt x="977" y="1412"/>
                    <a:pt x="1115" y="1720"/>
                  </a:cubicBezTo>
                  <a:cubicBezTo>
                    <a:pt x="1257" y="2025"/>
                    <a:pt x="1313" y="2361"/>
                    <a:pt x="1338" y="2361"/>
                  </a:cubicBezTo>
                  <a:cubicBezTo>
                    <a:pt x="1338" y="2361"/>
                    <a:pt x="1339" y="2361"/>
                    <a:pt x="1339" y="2361"/>
                  </a:cubicBezTo>
                  <a:cubicBezTo>
                    <a:pt x="1363" y="2361"/>
                    <a:pt x="1351" y="2008"/>
                    <a:pt x="1233" y="1674"/>
                  </a:cubicBezTo>
                  <a:cubicBezTo>
                    <a:pt x="1121" y="1340"/>
                    <a:pt x="937" y="1039"/>
                    <a:pt x="937" y="1039"/>
                  </a:cubicBezTo>
                  <a:cubicBezTo>
                    <a:pt x="937" y="1039"/>
                    <a:pt x="739" y="748"/>
                    <a:pt x="509" y="489"/>
                  </a:cubicBezTo>
                  <a:cubicBezTo>
                    <a:pt x="287" y="235"/>
                    <a:pt x="51" y="1"/>
                    <a:pt x="2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583;p67">
              <a:extLst>
                <a:ext uri="{FF2B5EF4-FFF2-40B4-BE49-F238E27FC236}">
                  <a16:creationId xmlns:a16="http://schemas.microsoft.com/office/drawing/2014/main" id="{EF06A42E-4C02-6BC8-FA31-FBB879C5FFAD}"/>
                </a:ext>
              </a:extLst>
            </p:cNvPr>
            <p:cNvSpPr/>
            <p:nvPr/>
          </p:nvSpPr>
          <p:spPr>
            <a:xfrm>
              <a:off x="4022700" y="1558225"/>
              <a:ext cx="40550" cy="44325"/>
            </a:xfrm>
            <a:custGeom>
              <a:avLst/>
              <a:gdLst/>
              <a:ahLst/>
              <a:cxnLst/>
              <a:rect l="l" t="t" r="r" b="b"/>
              <a:pathLst>
                <a:path w="1622" h="1773" extrusionOk="0">
                  <a:moveTo>
                    <a:pt x="41" y="1"/>
                  </a:moveTo>
                  <a:cubicBezTo>
                    <a:pt x="39" y="1"/>
                    <a:pt x="38" y="1"/>
                    <a:pt x="38" y="2"/>
                  </a:cubicBezTo>
                  <a:cubicBezTo>
                    <a:pt x="1" y="35"/>
                    <a:pt x="743" y="947"/>
                    <a:pt x="743" y="947"/>
                  </a:cubicBezTo>
                  <a:cubicBezTo>
                    <a:pt x="743" y="947"/>
                    <a:pt x="1518" y="1772"/>
                    <a:pt x="1581" y="1772"/>
                  </a:cubicBezTo>
                  <a:cubicBezTo>
                    <a:pt x="1582" y="1772"/>
                    <a:pt x="1583" y="1772"/>
                    <a:pt x="1584" y="1772"/>
                  </a:cubicBezTo>
                  <a:cubicBezTo>
                    <a:pt x="1622" y="1740"/>
                    <a:pt x="879" y="828"/>
                    <a:pt x="879" y="828"/>
                  </a:cubicBezTo>
                  <a:cubicBezTo>
                    <a:pt x="879" y="828"/>
                    <a:pt x="105" y="1"/>
                    <a:pt x="4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584;p67">
              <a:extLst>
                <a:ext uri="{FF2B5EF4-FFF2-40B4-BE49-F238E27FC236}">
                  <a16:creationId xmlns:a16="http://schemas.microsoft.com/office/drawing/2014/main" id="{9E45D7E4-5A13-D06B-1D2F-290285D79D67}"/>
                </a:ext>
              </a:extLst>
            </p:cNvPr>
            <p:cNvSpPr/>
            <p:nvPr/>
          </p:nvSpPr>
          <p:spPr>
            <a:xfrm>
              <a:off x="3940125" y="1571900"/>
              <a:ext cx="111975" cy="96575"/>
            </a:xfrm>
            <a:custGeom>
              <a:avLst/>
              <a:gdLst/>
              <a:ahLst/>
              <a:cxnLst/>
              <a:rect l="l" t="t" r="r" b="b"/>
              <a:pathLst>
                <a:path w="4479" h="3863" extrusionOk="0">
                  <a:moveTo>
                    <a:pt x="10" y="1"/>
                  </a:moveTo>
                  <a:cubicBezTo>
                    <a:pt x="8" y="1"/>
                    <a:pt x="8" y="1"/>
                    <a:pt x="7" y="2"/>
                  </a:cubicBezTo>
                  <a:cubicBezTo>
                    <a:pt x="1" y="13"/>
                    <a:pt x="149" y="133"/>
                    <a:pt x="397" y="273"/>
                  </a:cubicBezTo>
                  <a:cubicBezTo>
                    <a:pt x="640" y="420"/>
                    <a:pt x="984" y="580"/>
                    <a:pt x="1312" y="764"/>
                  </a:cubicBezTo>
                  <a:cubicBezTo>
                    <a:pt x="1639" y="943"/>
                    <a:pt x="1956" y="1149"/>
                    <a:pt x="2183" y="1311"/>
                  </a:cubicBezTo>
                  <a:cubicBezTo>
                    <a:pt x="2412" y="1476"/>
                    <a:pt x="2556" y="1596"/>
                    <a:pt x="2556" y="1596"/>
                  </a:cubicBezTo>
                  <a:cubicBezTo>
                    <a:pt x="2556" y="1596"/>
                    <a:pt x="3163" y="2038"/>
                    <a:pt x="3643" y="2616"/>
                  </a:cubicBezTo>
                  <a:cubicBezTo>
                    <a:pt x="3886" y="2902"/>
                    <a:pt x="4095" y="3212"/>
                    <a:pt x="4238" y="3455"/>
                  </a:cubicBezTo>
                  <a:cubicBezTo>
                    <a:pt x="4380" y="3692"/>
                    <a:pt x="4457" y="3863"/>
                    <a:pt x="4475" y="3863"/>
                  </a:cubicBezTo>
                  <a:cubicBezTo>
                    <a:pt x="4475" y="3863"/>
                    <a:pt x="4475" y="3863"/>
                    <a:pt x="4476" y="3863"/>
                  </a:cubicBezTo>
                  <a:cubicBezTo>
                    <a:pt x="4479" y="3861"/>
                    <a:pt x="4466" y="3815"/>
                    <a:pt x="4439" y="3739"/>
                  </a:cubicBezTo>
                  <a:cubicBezTo>
                    <a:pt x="4412" y="3661"/>
                    <a:pt x="4365" y="3551"/>
                    <a:pt x="4301" y="3423"/>
                  </a:cubicBezTo>
                  <a:cubicBezTo>
                    <a:pt x="4177" y="3167"/>
                    <a:pt x="3980" y="2839"/>
                    <a:pt x="3743" y="2539"/>
                  </a:cubicBezTo>
                  <a:cubicBezTo>
                    <a:pt x="3278" y="1926"/>
                    <a:pt x="2669" y="1455"/>
                    <a:pt x="2669" y="1455"/>
                  </a:cubicBezTo>
                  <a:cubicBezTo>
                    <a:pt x="2669" y="1455"/>
                    <a:pt x="2519" y="1337"/>
                    <a:pt x="2281" y="1177"/>
                  </a:cubicBezTo>
                  <a:cubicBezTo>
                    <a:pt x="2041" y="1017"/>
                    <a:pt x="1716" y="822"/>
                    <a:pt x="1374" y="652"/>
                  </a:cubicBezTo>
                  <a:cubicBezTo>
                    <a:pt x="1032" y="480"/>
                    <a:pt x="683" y="336"/>
                    <a:pt x="431" y="213"/>
                  </a:cubicBezTo>
                  <a:cubicBezTo>
                    <a:pt x="188" y="96"/>
                    <a:pt x="32" y="1"/>
                    <a:pt x="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585;p67">
              <a:extLst>
                <a:ext uri="{FF2B5EF4-FFF2-40B4-BE49-F238E27FC236}">
                  <a16:creationId xmlns:a16="http://schemas.microsoft.com/office/drawing/2014/main" id="{B579A1D0-85ED-D6DF-686C-A61918DC3350}"/>
                </a:ext>
              </a:extLst>
            </p:cNvPr>
            <p:cNvSpPr/>
            <p:nvPr/>
          </p:nvSpPr>
          <p:spPr>
            <a:xfrm>
              <a:off x="3860025" y="1635575"/>
              <a:ext cx="170700" cy="40600"/>
            </a:xfrm>
            <a:custGeom>
              <a:avLst/>
              <a:gdLst/>
              <a:ahLst/>
              <a:cxnLst/>
              <a:rect l="l" t="t" r="r" b="b"/>
              <a:pathLst>
                <a:path w="6828" h="1624" extrusionOk="0">
                  <a:moveTo>
                    <a:pt x="375" y="0"/>
                  </a:moveTo>
                  <a:cubicBezTo>
                    <a:pt x="147" y="0"/>
                    <a:pt x="4" y="6"/>
                    <a:pt x="4" y="16"/>
                  </a:cubicBezTo>
                  <a:cubicBezTo>
                    <a:pt x="1" y="27"/>
                    <a:pt x="223" y="48"/>
                    <a:pt x="559" y="72"/>
                  </a:cubicBezTo>
                  <a:cubicBezTo>
                    <a:pt x="891" y="96"/>
                    <a:pt x="1334" y="125"/>
                    <a:pt x="1775" y="164"/>
                  </a:cubicBezTo>
                  <a:cubicBezTo>
                    <a:pt x="2218" y="204"/>
                    <a:pt x="2658" y="259"/>
                    <a:pt x="2986" y="312"/>
                  </a:cubicBezTo>
                  <a:cubicBezTo>
                    <a:pt x="3313" y="363"/>
                    <a:pt x="3529" y="407"/>
                    <a:pt x="3529" y="407"/>
                  </a:cubicBezTo>
                  <a:cubicBezTo>
                    <a:pt x="3529" y="407"/>
                    <a:pt x="4405" y="545"/>
                    <a:pt x="5235" y="850"/>
                  </a:cubicBezTo>
                  <a:cubicBezTo>
                    <a:pt x="5649" y="1001"/>
                    <a:pt x="6051" y="1188"/>
                    <a:pt x="6340" y="1351"/>
                  </a:cubicBezTo>
                  <a:cubicBezTo>
                    <a:pt x="6619" y="1504"/>
                    <a:pt x="6800" y="1623"/>
                    <a:pt x="6822" y="1623"/>
                  </a:cubicBezTo>
                  <a:cubicBezTo>
                    <a:pt x="6823" y="1623"/>
                    <a:pt x="6824" y="1623"/>
                    <a:pt x="6824" y="1623"/>
                  </a:cubicBezTo>
                  <a:cubicBezTo>
                    <a:pt x="6828" y="1618"/>
                    <a:pt x="6786" y="1579"/>
                    <a:pt x="6708" y="1520"/>
                  </a:cubicBezTo>
                  <a:cubicBezTo>
                    <a:pt x="6633" y="1459"/>
                    <a:pt x="6519" y="1378"/>
                    <a:pt x="6377" y="1288"/>
                  </a:cubicBezTo>
                  <a:cubicBezTo>
                    <a:pt x="6094" y="1106"/>
                    <a:pt x="5697" y="898"/>
                    <a:pt x="5282" y="730"/>
                  </a:cubicBezTo>
                  <a:cubicBezTo>
                    <a:pt x="4450" y="388"/>
                    <a:pt x="3563" y="228"/>
                    <a:pt x="3563" y="228"/>
                  </a:cubicBezTo>
                  <a:cubicBezTo>
                    <a:pt x="3563" y="228"/>
                    <a:pt x="3342" y="188"/>
                    <a:pt x="3008" y="147"/>
                  </a:cubicBezTo>
                  <a:cubicBezTo>
                    <a:pt x="2675" y="105"/>
                    <a:pt x="2231" y="64"/>
                    <a:pt x="1787" y="40"/>
                  </a:cubicBezTo>
                  <a:cubicBezTo>
                    <a:pt x="1340" y="13"/>
                    <a:pt x="894" y="3"/>
                    <a:pt x="560" y="1"/>
                  </a:cubicBezTo>
                  <a:cubicBezTo>
                    <a:pt x="494" y="1"/>
                    <a:pt x="432" y="0"/>
                    <a:pt x="37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586;p67">
              <a:extLst>
                <a:ext uri="{FF2B5EF4-FFF2-40B4-BE49-F238E27FC236}">
                  <a16:creationId xmlns:a16="http://schemas.microsoft.com/office/drawing/2014/main" id="{3B316D9A-FF09-6246-DCEB-F6C0C38E5734}"/>
                </a:ext>
              </a:extLst>
            </p:cNvPr>
            <p:cNvSpPr/>
            <p:nvPr/>
          </p:nvSpPr>
          <p:spPr>
            <a:xfrm>
              <a:off x="3981450" y="1685950"/>
              <a:ext cx="54600" cy="5950"/>
            </a:xfrm>
            <a:custGeom>
              <a:avLst/>
              <a:gdLst/>
              <a:ahLst/>
              <a:cxnLst/>
              <a:rect l="l" t="t" r="r" b="b"/>
              <a:pathLst>
                <a:path w="2184" h="238" extrusionOk="0">
                  <a:moveTo>
                    <a:pt x="1339" y="1"/>
                  </a:moveTo>
                  <a:cubicBezTo>
                    <a:pt x="1198" y="1"/>
                    <a:pt x="1098" y="4"/>
                    <a:pt x="1098" y="4"/>
                  </a:cubicBezTo>
                  <a:cubicBezTo>
                    <a:pt x="1098" y="4"/>
                    <a:pt x="818" y="34"/>
                    <a:pt x="544" y="84"/>
                  </a:cubicBezTo>
                  <a:cubicBezTo>
                    <a:pt x="271" y="132"/>
                    <a:pt x="1" y="204"/>
                    <a:pt x="4" y="228"/>
                  </a:cubicBezTo>
                  <a:cubicBezTo>
                    <a:pt x="5" y="235"/>
                    <a:pt x="30" y="238"/>
                    <a:pt x="70" y="238"/>
                  </a:cubicBezTo>
                  <a:cubicBezTo>
                    <a:pt x="169" y="238"/>
                    <a:pt x="365" y="221"/>
                    <a:pt x="562" y="209"/>
                  </a:cubicBezTo>
                  <a:cubicBezTo>
                    <a:pt x="839" y="191"/>
                    <a:pt x="1112" y="183"/>
                    <a:pt x="1112" y="183"/>
                  </a:cubicBezTo>
                  <a:cubicBezTo>
                    <a:pt x="1112" y="183"/>
                    <a:pt x="1385" y="153"/>
                    <a:pt x="1659" y="132"/>
                  </a:cubicBezTo>
                  <a:cubicBezTo>
                    <a:pt x="1696" y="130"/>
                    <a:pt x="1732" y="129"/>
                    <a:pt x="1768" y="129"/>
                  </a:cubicBezTo>
                  <a:cubicBezTo>
                    <a:pt x="1863" y="129"/>
                    <a:pt x="1951" y="137"/>
                    <a:pt x="2019" y="159"/>
                  </a:cubicBezTo>
                  <a:cubicBezTo>
                    <a:pt x="2104" y="184"/>
                    <a:pt x="2156" y="224"/>
                    <a:pt x="2172" y="224"/>
                  </a:cubicBezTo>
                  <a:cubicBezTo>
                    <a:pt x="2173" y="224"/>
                    <a:pt x="2174" y="224"/>
                    <a:pt x="2175" y="223"/>
                  </a:cubicBezTo>
                  <a:cubicBezTo>
                    <a:pt x="2183" y="217"/>
                    <a:pt x="2145" y="148"/>
                    <a:pt x="2046" y="95"/>
                  </a:cubicBezTo>
                  <a:cubicBezTo>
                    <a:pt x="1947" y="39"/>
                    <a:pt x="1799" y="12"/>
                    <a:pt x="1657" y="7"/>
                  </a:cubicBezTo>
                  <a:cubicBezTo>
                    <a:pt x="1545" y="2"/>
                    <a:pt x="1433" y="1"/>
                    <a:pt x="133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587;p67">
              <a:extLst>
                <a:ext uri="{FF2B5EF4-FFF2-40B4-BE49-F238E27FC236}">
                  <a16:creationId xmlns:a16="http://schemas.microsoft.com/office/drawing/2014/main" id="{230B76D4-31CE-2C16-D8FE-D492BBE2907C}"/>
                </a:ext>
              </a:extLst>
            </p:cNvPr>
            <p:cNvSpPr/>
            <p:nvPr/>
          </p:nvSpPr>
          <p:spPr>
            <a:xfrm>
              <a:off x="3822775" y="1724300"/>
              <a:ext cx="193875" cy="50625"/>
            </a:xfrm>
            <a:custGeom>
              <a:avLst/>
              <a:gdLst/>
              <a:ahLst/>
              <a:cxnLst/>
              <a:rect l="l" t="t" r="r" b="b"/>
              <a:pathLst>
                <a:path w="7755" h="2025" extrusionOk="0">
                  <a:moveTo>
                    <a:pt x="7747" y="1"/>
                  </a:moveTo>
                  <a:cubicBezTo>
                    <a:pt x="7719" y="1"/>
                    <a:pt x="7500" y="114"/>
                    <a:pt x="7178" y="277"/>
                  </a:cubicBezTo>
                  <a:cubicBezTo>
                    <a:pt x="6835" y="448"/>
                    <a:pt x="6380" y="673"/>
                    <a:pt x="5916" y="876"/>
                  </a:cubicBezTo>
                  <a:cubicBezTo>
                    <a:pt x="5453" y="1083"/>
                    <a:pt x="4979" y="1263"/>
                    <a:pt x="4620" y="1380"/>
                  </a:cubicBezTo>
                  <a:cubicBezTo>
                    <a:pt x="4439" y="1441"/>
                    <a:pt x="4287" y="1487"/>
                    <a:pt x="4181" y="1514"/>
                  </a:cubicBezTo>
                  <a:cubicBezTo>
                    <a:pt x="4076" y="1545"/>
                    <a:pt x="4015" y="1562"/>
                    <a:pt x="4015" y="1562"/>
                  </a:cubicBezTo>
                  <a:cubicBezTo>
                    <a:pt x="4015" y="1562"/>
                    <a:pt x="3774" y="1636"/>
                    <a:pt x="3404" y="1716"/>
                  </a:cubicBezTo>
                  <a:cubicBezTo>
                    <a:pt x="3034" y="1799"/>
                    <a:pt x="2535" y="1882"/>
                    <a:pt x="2031" y="1898"/>
                  </a:cubicBezTo>
                  <a:cubicBezTo>
                    <a:pt x="1955" y="1901"/>
                    <a:pt x="1880" y="1902"/>
                    <a:pt x="1804" y="1902"/>
                  </a:cubicBezTo>
                  <a:cubicBezTo>
                    <a:pt x="1398" y="1902"/>
                    <a:pt x="1002" y="1864"/>
                    <a:pt x="681" y="1864"/>
                  </a:cubicBezTo>
                  <a:cubicBezTo>
                    <a:pt x="666" y="1864"/>
                    <a:pt x="651" y="1864"/>
                    <a:pt x="635" y="1864"/>
                  </a:cubicBezTo>
                  <a:cubicBezTo>
                    <a:pt x="443" y="1864"/>
                    <a:pt x="282" y="1880"/>
                    <a:pt x="172" y="1898"/>
                  </a:cubicBezTo>
                  <a:cubicBezTo>
                    <a:pt x="60" y="1915"/>
                    <a:pt x="1" y="1936"/>
                    <a:pt x="1" y="1939"/>
                  </a:cubicBezTo>
                  <a:cubicBezTo>
                    <a:pt x="1" y="1942"/>
                    <a:pt x="7" y="1943"/>
                    <a:pt x="19" y="1943"/>
                  </a:cubicBezTo>
                  <a:cubicBezTo>
                    <a:pt x="66" y="1943"/>
                    <a:pt x="204" y="1928"/>
                    <a:pt x="403" y="1928"/>
                  </a:cubicBezTo>
                  <a:cubicBezTo>
                    <a:pt x="473" y="1928"/>
                    <a:pt x="550" y="1930"/>
                    <a:pt x="634" y="1935"/>
                  </a:cubicBezTo>
                  <a:cubicBezTo>
                    <a:pt x="1003" y="1950"/>
                    <a:pt x="1497" y="2024"/>
                    <a:pt x="2001" y="2024"/>
                  </a:cubicBezTo>
                  <a:cubicBezTo>
                    <a:pt x="2012" y="2024"/>
                    <a:pt x="2022" y="2024"/>
                    <a:pt x="2033" y="2024"/>
                  </a:cubicBezTo>
                  <a:cubicBezTo>
                    <a:pt x="2546" y="2024"/>
                    <a:pt x="3058" y="1952"/>
                    <a:pt x="3436" y="1877"/>
                  </a:cubicBezTo>
                  <a:cubicBezTo>
                    <a:pt x="3814" y="1804"/>
                    <a:pt x="4062" y="1735"/>
                    <a:pt x="4062" y="1735"/>
                  </a:cubicBezTo>
                  <a:cubicBezTo>
                    <a:pt x="4062" y="1735"/>
                    <a:pt x="4121" y="1716"/>
                    <a:pt x="4229" y="1682"/>
                  </a:cubicBezTo>
                  <a:cubicBezTo>
                    <a:pt x="4337" y="1650"/>
                    <a:pt x="4492" y="1601"/>
                    <a:pt x="4671" y="1535"/>
                  </a:cubicBezTo>
                  <a:cubicBezTo>
                    <a:pt x="5032" y="1407"/>
                    <a:pt x="5508" y="1212"/>
                    <a:pt x="5967" y="991"/>
                  </a:cubicBezTo>
                  <a:cubicBezTo>
                    <a:pt x="6429" y="771"/>
                    <a:pt x="6877" y="528"/>
                    <a:pt x="7210" y="337"/>
                  </a:cubicBezTo>
                  <a:cubicBezTo>
                    <a:pt x="7374" y="242"/>
                    <a:pt x="7513" y="162"/>
                    <a:pt x="7606" y="101"/>
                  </a:cubicBezTo>
                  <a:cubicBezTo>
                    <a:pt x="7700" y="43"/>
                    <a:pt x="7755" y="8"/>
                    <a:pt x="7750" y="2"/>
                  </a:cubicBezTo>
                  <a:cubicBezTo>
                    <a:pt x="7750" y="1"/>
                    <a:pt x="7749" y="1"/>
                    <a:pt x="774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588;p67">
              <a:extLst>
                <a:ext uri="{FF2B5EF4-FFF2-40B4-BE49-F238E27FC236}">
                  <a16:creationId xmlns:a16="http://schemas.microsoft.com/office/drawing/2014/main" id="{2F0AD3B3-AF89-E161-D2A1-A9260B432152}"/>
                </a:ext>
              </a:extLst>
            </p:cNvPr>
            <p:cNvSpPr/>
            <p:nvPr/>
          </p:nvSpPr>
          <p:spPr>
            <a:xfrm>
              <a:off x="3966950" y="1720125"/>
              <a:ext cx="73600" cy="57200"/>
            </a:xfrm>
            <a:custGeom>
              <a:avLst/>
              <a:gdLst/>
              <a:ahLst/>
              <a:cxnLst/>
              <a:rect l="l" t="t" r="r" b="b"/>
              <a:pathLst>
                <a:path w="2944" h="2288" extrusionOk="0">
                  <a:moveTo>
                    <a:pt x="2924" y="0"/>
                  </a:moveTo>
                  <a:cubicBezTo>
                    <a:pt x="2892" y="0"/>
                    <a:pt x="2574" y="323"/>
                    <a:pt x="2232" y="620"/>
                  </a:cubicBezTo>
                  <a:cubicBezTo>
                    <a:pt x="1885" y="925"/>
                    <a:pt x="1516" y="1202"/>
                    <a:pt x="1516" y="1202"/>
                  </a:cubicBezTo>
                  <a:cubicBezTo>
                    <a:pt x="1516" y="1202"/>
                    <a:pt x="1160" y="1493"/>
                    <a:pt x="781" y="1760"/>
                  </a:cubicBezTo>
                  <a:cubicBezTo>
                    <a:pt x="400" y="2027"/>
                    <a:pt x="0" y="2263"/>
                    <a:pt x="13" y="2286"/>
                  </a:cubicBezTo>
                  <a:cubicBezTo>
                    <a:pt x="14" y="2287"/>
                    <a:pt x="15" y="2287"/>
                    <a:pt x="18" y="2287"/>
                  </a:cubicBezTo>
                  <a:cubicBezTo>
                    <a:pt x="64" y="2287"/>
                    <a:pt x="468" y="2098"/>
                    <a:pt x="849" y="1865"/>
                  </a:cubicBezTo>
                  <a:cubicBezTo>
                    <a:pt x="1252" y="1625"/>
                    <a:pt x="1628" y="1342"/>
                    <a:pt x="1628" y="1342"/>
                  </a:cubicBezTo>
                  <a:cubicBezTo>
                    <a:pt x="1628" y="1342"/>
                    <a:pt x="1991" y="1045"/>
                    <a:pt x="2320" y="712"/>
                  </a:cubicBezTo>
                  <a:cubicBezTo>
                    <a:pt x="2653" y="383"/>
                    <a:pt x="2944" y="17"/>
                    <a:pt x="2926" y="1"/>
                  </a:cubicBezTo>
                  <a:cubicBezTo>
                    <a:pt x="2926" y="0"/>
                    <a:pt x="2925" y="0"/>
                    <a:pt x="292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589;p67">
              <a:extLst>
                <a:ext uri="{FF2B5EF4-FFF2-40B4-BE49-F238E27FC236}">
                  <a16:creationId xmlns:a16="http://schemas.microsoft.com/office/drawing/2014/main" id="{CC3D6A8C-DF2C-9068-F0AE-146DD52DA100}"/>
                </a:ext>
              </a:extLst>
            </p:cNvPr>
            <p:cNvSpPr/>
            <p:nvPr/>
          </p:nvSpPr>
          <p:spPr>
            <a:xfrm>
              <a:off x="3620800" y="1744500"/>
              <a:ext cx="208075" cy="76525"/>
            </a:xfrm>
            <a:custGeom>
              <a:avLst/>
              <a:gdLst/>
              <a:ahLst/>
              <a:cxnLst/>
              <a:rect l="l" t="t" r="r" b="b"/>
              <a:pathLst>
                <a:path w="8323" h="3061" extrusionOk="0">
                  <a:moveTo>
                    <a:pt x="7" y="0"/>
                  </a:moveTo>
                  <a:cubicBezTo>
                    <a:pt x="7" y="0"/>
                    <a:pt x="6" y="1"/>
                    <a:pt x="6" y="1"/>
                  </a:cubicBezTo>
                  <a:cubicBezTo>
                    <a:pt x="1" y="6"/>
                    <a:pt x="52" y="54"/>
                    <a:pt x="145" y="137"/>
                  </a:cubicBezTo>
                  <a:cubicBezTo>
                    <a:pt x="239" y="217"/>
                    <a:pt x="369" y="338"/>
                    <a:pt x="540" y="465"/>
                  </a:cubicBezTo>
                  <a:cubicBezTo>
                    <a:pt x="872" y="729"/>
                    <a:pt x="1341" y="1048"/>
                    <a:pt x="1825" y="1341"/>
                  </a:cubicBezTo>
                  <a:cubicBezTo>
                    <a:pt x="2318" y="1625"/>
                    <a:pt x="2823" y="1883"/>
                    <a:pt x="3214" y="2051"/>
                  </a:cubicBezTo>
                  <a:cubicBezTo>
                    <a:pt x="3408" y="2140"/>
                    <a:pt x="3577" y="2201"/>
                    <a:pt x="3691" y="2249"/>
                  </a:cubicBezTo>
                  <a:cubicBezTo>
                    <a:pt x="3806" y="2295"/>
                    <a:pt x="3873" y="2321"/>
                    <a:pt x="3873" y="2321"/>
                  </a:cubicBezTo>
                  <a:cubicBezTo>
                    <a:pt x="3873" y="2321"/>
                    <a:pt x="3940" y="2343"/>
                    <a:pt x="4059" y="2383"/>
                  </a:cubicBezTo>
                  <a:cubicBezTo>
                    <a:pt x="4177" y="2418"/>
                    <a:pt x="4342" y="2482"/>
                    <a:pt x="4548" y="2538"/>
                  </a:cubicBezTo>
                  <a:cubicBezTo>
                    <a:pt x="4956" y="2663"/>
                    <a:pt x="5509" y="2794"/>
                    <a:pt x="6067" y="2895"/>
                  </a:cubicBezTo>
                  <a:cubicBezTo>
                    <a:pt x="6626" y="2984"/>
                    <a:pt x="7192" y="3042"/>
                    <a:pt x="7616" y="3055"/>
                  </a:cubicBezTo>
                  <a:cubicBezTo>
                    <a:pt x="7703" y="3059"/>
                    <a:pt x="7784" y="3061"/>
                    <a:pt x="7859" y="3061"/>
                  </a:cubicBezTo>
                  <a:cubicBezTo>
                    <a:pt x="7965" y="3061"/>
                    <a:pt x="8057" y="3058"/>
                    <a:pt x="8129" y="3058"/>
                  </a:cubicBezTo>
                  <a:cubicBezTo>
                    <a:pt x="8254" y="3056"/>
                    <a:pt x="8323" y="3053"/>
                    <a:pt x="8323" y="3047"/>
                  </a:cubicBezTo>
                  <a:cubicBezTo>
                    <a:pt x="8323" y="3031"/>
                    <a:pt x="8041" y="3018"/>
                    <a:pt x="7622" y="2983"/>
                  </a:cubicBezTo>
                  <a:cubicBezTo>
                    <a:pt x="7200" y="2948"/>
                    <a:pt x="6642" y="2873"/>
                    <a:pt x="6091" y="2767"/>
                  </a:cubicBezTo>
                  <a:cubicBezTo>
                    <a:pt x="5541" y="2652"/>
                    <a:pt x="4997" y="2511"/>
                    <a:pt x="4597" y="2379"/>
                  </a:cubicBezTo>
                  <a:cubicBezTo>
                    <a:pt x="4396" y="2321"/>
                    <a:pt x="4233" y="2252"/>
                    <a:pt x="4116" y="2215"/>
                  </a:cubicBezTo>
                  <a:cubicBezTo>
                    <a:pt x="4001" y="2175"/>
                    <a:pt x="3934" y="2151"/>
                    <a:pt x="3934" y="2151"/>
                  </a:cubicBezTo>
                  <a:cubicBezTo>
                    <a:pt x="3934" y="2151"/>
                    <a:pt x="3868" y="2128"/>
                    <a:pt x="3755" y="2083"/>
                  </a:cubicBezTo>
                  <a:cubicBezTo>
                    <a:pt x="3641" y="2036"/>
                    <a:pt x="3473" y="1984"/>
                    <a:pt x="3282" y="1897"/>
                  </a:cubicBezTo>
                  <a:cubicBezTo>
                    <a:pt x="2892" y="1739"/>
                    <a:pt x="2383" y="1498"/>
                    <a:pt x="1889" y="1229"/>
                  </a:cubicBezTo>
                  <a:cubicBezTo>
                    <a:pt x="1403" y="954"/>
                    <a:pt x="927" y="652"/>
                    <a:pt x="583" y="406"/>
                  </a:cubicBezTo>
                  <a:cubicBezTo>
                    <a:pt x="249" y="171"/>
                    <a:pt x="31" y="0"/>
                    <a:pt x="7"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590;p67">
              <a:extLst>
                <a:ext uri="{FF2B5EF4-FFF2-40B4-BE49-F238E27FC236}">
                  <a16:creationId xmlns:a16="http://schemas.microsoft.com/office/drawing/2014/main" id="{4DF42308-038A-58F7-B3A9-47E9C9160B76}"/>
                </a:ext>
              </a:extLst>
            </p:cNvPr>
            <p:cNvSpPr/>
            <p:nvPr/>
          </p:nvSpPr>
          <p:spPr>
            <a:xfrm>
              <a:off x="3571450" y="1612375"/>
              <a:ext cx="106250" cy="87250"/>
            </a:xfrm>
            <a:custGeom>
              <a:avLst/>
              <a:gdLst/>
              <a:ahLst/>
              <a:cxnLst/>
              <a:rect l="l" t="t" r="r" b="b"/>
              <a:pathLst>
                <a:path w="4250" h="3490" extrusionOk="0">
                  <a:moveTo>
                    <a:pt x="9" y="0"/>
                  </a:moveTo>
                  <a:cubicBezTo>
                    <a:pt x="9" y="0"/>
                    <a:pt x="9" y="0"/>
                    <a:pt x="8" y="0"/>
                  </a:cubicBezTo>
                  <a:cubicBezTo>
                    <a:pt x="0" y="2"/>
                    <a:pt x="5" y="45"/>
                    <a:pt x="15" y="124"/>
                  </a:cubicBezTo>
                  <a:cubicBezTo>
                    <a:pt x="28" y="200"/>
                    <a:pt x="53" y="309"/>
                    <a:pt x="101" y="437"/>
                  </a:cubicBezTo>
                  <a:cubicBezTo>
                    <a:pt x="197" y="691"/>
                    <a:pt x="398" y="1000"/>
                    <a:pt x="646" y="1260"/>
                  </a:cubicBezTo>
                  <a:cubicBezTo>
                    <a:pt x="893" y="1527"/>
                    <a:pt x="1168" y="1754"/>
                    <a:pt x="1374" y="1924"/>
                  </a:cubicBezTo>
                  <a:cubicBezTo>
                    <a:pt x="1582" y="2092"/>
                    <a:pt x="1719" y="2204"/>
                    <a:pt x="1719" y="2204"/>
                  </a:cubicBezTo>
                  <a:cubicBezTo>
                    <a:pt x="1719" y="2204"/>
                    <a:pt x="1863" y="2311"/>
                    <a:pt x="2079" y="2467"/>
                  </a:cubicBezTo>
                  <a:cubicBezTo>
                    <a:pt x="2298" y="2624"/>
                    <a:pt x="2595" y="2824"/>
                    <a:pt x="2907" y="3000"/>
                  </a:cubicBezTo>
                  <a:cubicBezTo>
                    <a:pt x="3220" y="3176"/>
                    <a:pt x="3553" y="3318"/>
                    <a:pt x="3809" y="3395"/>
                  </a:cubicBezTo>
                  <a:cubicBezTo>
                    <a:pt x="4031" y="3462"/>
                    <a:pt x="4193" y="3489"/>
                    <a:pt x="4235" y="3489"/>
                  </a:cubicBezTo>
                  <a:cubicBezTo>
                    <a:pt x="4241" y="3489"/>
                    <a:pt x="4245" y="3489"/>
                    <a:pt x="4245" y="3487"/>
                  </a:cubicBezTo>
                  <a:cubicBezTo>
                    <a:pt x="4250" y="3473"/>
                    <a:pt x="4077" y="3425"/>
                    <a:pt x="3830" y="3329"/>
                  </a:cubicBezTo>
                  <a:cubicBezTo>
                    <a:pt x="3585" y="3232"/>
                    <a:pt x="3268" y="3075"/>
                    <a:pt x="2971" y="2890"/>
                  </a:cubicBezTo>
                  <a:cubicBezTo>
                    <a:pt x="2670" y="2704"/>
                    <a:pt x="2387" y="2496"/>
                    <a:pt x="2178" y="2335"/>
                  </a:cubicBezTo>
                  <a:cubicBezTo>
                    <a:pt x="1967" y="2172"/>
                    <a:pt x="1829" y="2063"/>
                    <a:pt x="1829" y="2063"/>
                  </a:cubicBezTo>
                  <a:cubicBezTo>
                    <a:pt x="1829" y="2063"/>
                    <a:pt x="1690" y="1954"/>
                    <a:pt x="1478" y="1794"/>
                  </a:cubicBezTo>
                  <a:cubicBezTo>
                    <a:pt x="1268" y="1633"/>
                    <a:pt x="987" y="1419"/>
                    <a:pt x="739" y="1172"/>
                  </a:cubicBezTo>
                  <a:cubicBezTo>
                    <a:pt x="486" y="929"/>
                    <a:pt x="279" y="648"/>
                    <a:pt x="167" y="410"/>
                  </a:cubicBezTo>
                  <a:cubicBezTo>
                    <a:pt x="56" y="176"/>
                    <a:pt x="25" y="0"/>
                    <a:pt x="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591;p67">
              <a:extLst>
                <a:ext uri="{FF2B5EF4-FFF2-40B4-BE49-F238E27FC236}">
                  <a16:creationId xmlns:a16="http://schemas.microsoft.com/office/drawing/2014/main" id="{E7C2BE87-19D1-0CC7-02D2-872DA1E2533E}"/>
                </a:ext>
              </a:extLst>
            </p:cNvPr>
            <p:cNvSpPr/>
            <p:nvPr/>
          </p:nvSpPr>
          <p:spPr>
            <a:xfrm>
              <a:off x="3571675" y="1639475"/>
              <a:ext cx="77300" cy="88725"/>
            </a:xfrm>
            <a:custGeom>
              <a:avLst/>
              <a:gdLst/>
              <a:ahLst/>
              <a:cxnLst/>
              <a:rect l="l" t="t" r="r" b="b"/>
              <a:pathLst>
                <a:path w="3092" h="3549" extrusionOk="0">
                  <a:moveTo>
                    <a:pt x="28" y="0"/>
                  </a:moveTo>
                  <a:cubicBezTo>
                    <a:pt x="1" y="0"/>
                    <a:pt x="2" y="646"/>
                    <a:pt x="247" y="1241"/>
                  </a:cubicBezTo>
                  <a:cubicBezTo>
                    <a:pt x="364" y="1540"/>
                    <a:pt x="522" y="1822"/>
                    <a:pt x="660" y="2018"/>
                  </a:cubicBezTo>
                  <a:cubicBezTo>
                    <a:pt x="796" y="2215"/>
                    <a:pt x="903" y="2335"/>
                    <a:pt x="903" y="2335"/>
                  </a:cubicBezTo>
                  <a:cubicBezTo>
                    <a:pt x="903" y="2335"/>
                    <a:pt x="1010" y="2455"/>
                    <a:pt x="1189" y="2615"/>
                  </a:cubicBezTo>
                  <a:cubicBezTo>
                    <a:pt x="1366" y="2774"/>
                    <a:pt x="1625" y="2966"/>
                    <a:pt x="1902" y="3123"/>
                  </a:cubicBezTo>
                  <a:cubicBezTo>
                    <a:pt x="2180" y="3278"/>
                    <a:pt x="2476" y="3398"/>
                    <a:pt x="2705" y="3465"/>
                  </a:cubicBezTo>
                  <a:cubicBezTo>
                    <a:pt x="2897" y="3524"/>
                    <a:pt x="3041" y="3549"/>
                    <a:pt x="3080" y="3549"/>
                  </a:cubicBezTo>
                  <a:cubicBezTo>
                    <a:pt x="3086" y="3549"/>
                    <a:pt x="3090" y="3548"/>
                    <a:pt x="3090" y="3547"/>
                  </a:cubicBezTo>
                  <a:cubicBezTo>
                    <a:pt x="3091" y="3532"/>
                    <a:pt x="2941" y="3486"/>
                    <a:pt x="2730" y="3398"/>
                  </a:cubicBezTo>
                  <a:cubicBezTo>
                    <a:pt x="2511" y="3313"/>
                    <a:pt x="2231" y="3179"/>
                    <a:pt x="1971" y="3013"/>
                  </a:cubicBezTo>
                  <a:cubicBezTo>
                    <a:pt x="1708" y="2850"/>
                    <a:pt x="1467" y="2654"/>
                    <a:pt x="1302" y="2493"/>
                  </a:cubicBezTo>
                  <a:cubicBezTo>
                    <a:pt x="1136" y="2333"/>
                    <a:pt x="1039" y="2215"/>
                    <a:pt x="1039" y="2215"/>
                  </a:cubicBezTo>
                  <a:cubicBezTo>
                    <a:pt x="1039" y="2215"/>
                    <a:pt x="933" y="2103"/>
                    <a:pt x="796" y="1919"/>
                  </a:cubicBezTo>
                  <a:cubicBezTo>
                    <a:pt x="655" y="1735"/>
                    <a:pt x="493" y="1473"/>
                    <a:pt x="365" y="1192"/>
                  </a:cubicBezTo>
                  <a:cubicBezTo>
                    <a:pt x="238" y="912"/>
                    <a:pt x="150" y="613"/>
                    <a:pt x="103" y="384"/>
                  </a:cubicBezTo>
                  <a:cubicBezTo>
                    <a:pt x="55" y="157"/>
                    <a:pt x="41" y="0"/>
                    <a:pt x="28" y="0"/>
                  </a:cubicBezTo>
                  <a:cubicBezTo>
                    <a:pt x="28" y="0"/>
                    <a:pt x="28" y="0"/>
                    <a:pt x="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592;p67">
              <a:extLst>
                <a:ext uri="{FF2B5EF4-FFF2-40B4-BE49-F238E27FC236}">
                  <a16:creationId xmlns:a16="http://schemas.microsoft.com/office/drawing/2014/main" id="{CBEFCCE4-9A39-839F-EE01-389FF1348D45}"/>
                </a:ext>
              </a:extLst>
            </p:cNvPr>
            <p:cNvSpPr/>
            <p:nvPr/>
          </p:nvSpPr>
          <p:spPr>
            <a:xfrm>
              <a:off x="3601625" y="1597000"/>
              <a:ext cx="154000" cy="39850"/>
            </a:xfrm>
            <a:custGeom>
              <a:avLst/>
              <a:gdLst/>
              <a:ahLst/>
              <a:cxnLst/>
              <a:rect l="l" t="t" r="r" b="b"/>
              <a:pathLst>
                <a:path w="6160" h="1594" extrusionOk="0">
                  <a:moveTo>
                    <a:pt x="5395" y="0"/>
                  </a:moveTo>
                  <a:cubicBezTo>
                    <a:pt x="5139" y="0"/>
                    <a:pt x="4842" y="17"/>
                    <a:pt x="4549" y="62"/>
                  </a:cubicBezTo>
                  <a:cubicBezTo>
                    <a:pt x="4148" y="123"/>
                    <a:pt x="3751" y="233"/>
                    <a:pt x="3467" y="339"/>
                  </a:cubicBezTo>
                  <a:cubicBezTo>
                    <a:pt x="3179" y="443"/>
                    <a:pt x="2995" y="528"/>
                    <a:pt x="2995" y="528"/>
                  </a:cubicBezTo>
                  <a:cubicBezTo>
                    <a:pt x="2995" y="528"/>
                    <a:pt x="2813" y="615"/>
                    <a:pt x="2541" y="747"/>
                  </a:cubicBezTo>
                  <a:cubicBezTo>
                    <a:pt x="2269" y="881"/>
                    <a:pt x="1913" y="1063"/>
                    <a:pt x="1545" y="1217"/>
                  </a:cubicBezTo>
                  <a:cubicBezTo>
                    <a:pt x="1177" y="1369"/>
                    <a:pt x="793" y="1480"/>
                    <a:pt x="498" y="1519"/>
                  </a:cubicBezTo>
                  <a:cubicBezTo>
                    <a:pt x="204" y="1559"/>
                    <a:pt x="4" y="1544"/>
                    <a:pt x="0" y="1560"/>
                  </a:cubicBezTo>
                  <a:cubicBezTo>
                    <a:pt x="0" y="1565"/>
                    <a:pt x="52" y="1573"/>
                    <a:pt x="138" y="1584"/>
                  </a:cubicBezTo>
                  <a:cubicBezTo>
                    <a:pt x="186" y="1590"/>
                    <a:pt x="245" y="1593"/>
                    <a:pt x="314" y="1593"/>
                  </a:cubicBezTo>
                  <a:cubicBezTo>
                    <a:pt x="372" y="1593"/>
                    <a:pt x="436" y="1591"/>
                    <a:pt x="506" y="1588"/>
                  </a:cubicBezTo>
                  <a:cubicBezTo>
                    <a:pt x="809" y="1570"/>
                    <a:pt x="1212" y="1476"/>
                    <a:pt x="1591" y="1333"/>
                  </a:cubicBezTo>
                  <a:cubicBezTo>
                    <a:pt x="1972" y="1194"/>
                    <a:pt x="2336" y="1020"/>
                    <a:pt x="2611" y="897"/>
                  </a:cubicBezTo>
                  <a:cubicBezTo>
                    <a:pt x="2885" y="774"/>
                    <a:pt x="3067" y="692"/>
                    <a:pt x="3067" y="692"/>
                  </a:cubicBezTo>
                  <a:cubicBezTo>
                    <a:pt x="3067" y="692"/>
                    <a:pt x="3246" y="604"/>
                    <a:pt x="3523" y="494"/>
                  </a:cubicBezTo>
                  <a:cubicBezTo>
                    <a:pt x="3796" y="382"/>
                    <a:pt x="4175" y="262"/>
                    <a:pt x="4568" y="189"/>
                  </a:cubicBezTo>
                  <a:cubicBezTo>
                    <a:pt x="4957" y="110"/>
                    <a:pt x="5356" y="83"/>
                    <a:pt x="5657" y="77"/>
                  </a:cubicBezTo>
                  <a:cubicBezTo>
                    <a:pt x="5692" y="76"/>
                    <a:pt x="5726" y="76"/>
                    <a:pt x="5759" y="76"/>
                  </a:cubicBezTo>
                  <a:cubicBezTo>
                    <a:pt x="5905" y="76"/>
                    <a:pt x="6020" y="79"/>
                    <a:pt x="6088" y="79"/>
                  </a:cubicBezTo>
                  <a:cubicBezTo>
                    <a:pt x="6133" y="79"/>
                    <a:pt x="6158" y="78"/>
                    <a:pt x="6159" y="74"/>
                  </a:cubicBezTo>
                  <a:cubicBezTo>
                    <a:pt x="6159" y="62"/>
                    <a:pt x="5961" y="26"/>
                    <a:pt x="5660" y="6"/>
                  </a:cubicBezTo>
                  <a:cubicBezTo>
                    <a:pt x="5579" y="2"/>
                    <a:pt x="5490" y="0"/>
                    <a:pt x="53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593;p67">
              <a:extLst>
                <a:ext uri="{FF2B5EF4-FFF2-40B4-BE49-F238E27FC236}">
                  <a16:creationId xmlns:a16="http://schemas.microsoft.com/office/drawing/2014/main" id="{BDAC48A1-B54A-B418-CB9B-1AA159A4A956}"/>
                </a:ext>
              </a:extLst>
            </p:cNvPr>
            <p:cNvSpPr/>
            <p:nvPr/>
          </p:nvSpPr>
          <p:spPr>
            <a:xfrm>
              <a:off x="3739200" y="1541500"/>
              <a:ext cx="113750" cy="34400"/>
            </a:xfrm>
            <a:custGeom>
              <a:avLst/>
              <a:gdLst/>
              <a:ahLst/>
              <a:cxnLst/>
              <a:rect l="l" t="t" r="r" b="b"/>
              <a:pathLst>
                <a:path w="4550" h="1376" extrusionOk="0">
                  <a:moveTo>
                    <a:pt x="8" y="0"/>
                  </a:moveTo>
                  <a:cubicBezTo>
                    <a:pt x="7" y="0"/>
                    <a:pt x="6" y="0"/>
                    <a:pt x="5" y="1"/>
                  </a:cubicBezTo>
                  <a:cubicBezTo>
                    <a:pt x="1" y="14"/>
                    <a:pt x="116" y="110"/>
                    <a:pt x="292" y="255"/>
                  </a:cubicBezTo>
                  <a:cubicBezTo>
                    <a:pt x="467" y="397"/>
                    <a:pt x="706" y="592"/>
                    <a:pt x="973" y="749"/>
                  </a:cubicBezTo>
                  <a:cubicBezTo>
                    <a:pt x="1240" y="909"/>
                    <a:pt x="1524" y="1026"/>
                    <a:pt x="1745" y="1102"/>
                  </a:cubicBezTo>
                  <a:cubicBezTo>
                    <a:pt x="1964" y="1176"/>
                    <a:pt x="2114" y="1213"/>
                    <a:pt x="2114" y="1213"/>
                  </a:cubicBezTo>
                  <a:cubicBezTo>
                    <a:pt x="2114" y="1213"/>
                    <a:pt x="2264" y="1246"/>
                    <a:pt x="2491" y="1281"/>
                  </a:cubicBezTo>
                  <a:cubicBezTo>
                    <a:pt x="2720" y="1320"/>
                    <a:pt x="3025" y="1350"/>
                    <a:pt x="3331" y="1365"/>
                  </a:cubicBezTo>
                  <a:cubicBezTo>
                    <a:pt x="3533" y="1373"/>
                    <a:pt x="3737" y="1376"/>
                    <a:pt x="3918" y="1376"/>
                  </a:cubicBezTo>
                  <a:cubicBezTo>
                    <a:pt x="4008" y="1376"/>
                    <a:pt x="4093" y="1375"/>
                    <a:pt x="4169" y="1374"/>
                  </a:cubicBezTo>
                  <a:cubicBezTo>
                    <a:pt x="4397" y="1368"/>
                    <a:pt x="4549" y="1358"/>
                    <a:pt x="4549" y="1345"/>
                  </a:cubicBezTo>
                  <a:cubicBezTo>
                    <a:pt x="4549" y="1318"/>
                    <a:pt x="3942" y="1296"/>
                    <a:pt x="3342" y="1234"/>
                  </a:cubicBezTo>
                  <a:cubicBezTo>
                    <a:pt x="3041" y="1205"/>
                    <a:pt x="2742" y="1160"/>
                    <a:pt x="2522" y="1117"/>
                  </a:cubicBezTo>
                  <a:cubicBezTo>
                    <a:pt x="2300" y="1074"/>
                    <a:pt x="2156" y="1034"/>
                    <a:pt x="2156" y="1034"/>
                  </a:cubicBezTo>
                  <a:cubicBezTo>
                    <a:pt x="2156" y="1034"/>
                    <a:pt x="1564" y="920"/>
                    <a:pt x="1035" y="637"/>
                  </a:cubicBezTo>
                  <a:cubicBezTo>
                    <a:pt x="770" y="501"/>
                    <a:pt x="523" y="322"/>
                    <a:pt x="333" y="197"/>
                  </a:cubicBezTo>
                  <a:cubicBezTo>
                    <a:pt x="155" y="77"/>
                    <a:pt x="28" y="0"/>
                    <a:pt x="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594;p67">
              <a:extLst>
                <a:ext uri="{FF2B5EF4-FFF2-40B4-BE49-F238E27FC236}">
                  <a16:creationId xmlns:a16="http://schemas.microsoft.com/office/drawing/2014/main" id="{5B6ECBAB-6388-5A0B-C475-E26AB703A343}"/>
                </a:ext>
              </a:extLst>
            </p:cNvPr>
            <p:cNvSpPr/>
            <p:nvPr/>
          </p:nvSpPr>
          <p:spPr>
            <a:xfrm>
              <a:off x="3739600" y="1554700"/>
              <a:ext cx="57025" cy="39650"/>
            </a:xfrm>
            <a:custGeom>
              <a:avLst/>
              <a:gdLst/>
              <a:ahLst/>
              <a:cxnLst/>
              <a:rect l="l" t="t" r="r" b="b"/>
              <a:pathLst>
                <a:path w="2281" h="1586" extrusionOk="0">
                  <a:moveTo>
                    <a:pt x="12" y="1"/>
                  </a:moveTo>
                  <a:cubicBezTo>
                    <a:pt x="10" y="1"/>
                    <a:pt x="9" y="1"/>
                    <a:pt x="9" y="2"/>
                  </a:cubicBezTo>
                  <a:cubicBezTo>
                    <a:pt x="1" y="13"/>
                    <a:pt x="60" y="77"/>
                    <a:pt x="136" y="184"/>
                  </a:cubicBezTo>
                  <a:cubicBezTo>
                    <a:pt x="213" y="290"/>
                    <a:pt x="306" y="440"/>
                    <a:pt x="405" y="590"/>
                  </a:cubicBezTo>
                  <a:cubicBezTo>
                    <a:pt x="506" y="741"/>
                    <a:pt x="632" y="880"/>
                    <a:pt x="736" y="973"/>
                  </a:cubicBezTo>
                  <a:cubicBezTo>
                    <a:pt x="840" y="1064"/>
                    <a:pt x="915" y="1116"/>
                    <a:pt x="915" y="1116"/>
                  </a:cubicBezTo>
                  <a:cubicBezTo>
                    <a:pt x="915" y="1116"/>
                    <a:pt x="993" y="1168"/>
                    <a:pt x="1115" y="1230"/>
                  </a:cubicBezTo>
                  <a:cubicBezTo>
                    <a:pt x="1236" y="1292"/>
                    <a:pt x="1403" y="1364"/>
                    <a:pt x="1575" y="1420"/>
                  </a:cubicBezTo>
                  <a:cubicBezTo>
                    <a:pt x="1874" y="1518"/>
                    <a:pt x="2180" y="1586"/>
                    <a:pt x="2255" y="1586"/>
                  </a:cubicBezTo>
                  <a:cubicBezTo>
                    <a:pt x="2266" y="1586"/>
                    <a:pt x="2272" y="1584"/>
                    <a:pt x="2272" y="1582"/>
                  </a:cubicBezTo>
                  <a:cubicBezTo>
                    <a:pt x="2280" y="1554"/>
                    <a:pt x="1943" y="1439"/>
                    <a:pt x="1620" y="1300"/>
                  </a:cubicBezTo>
                  <a:cubicBezTo>
                    <a:pt x="1460" y="1230"/>
                    <a:pt x="1305" y="1150"/>
                    <a:pt x="1195" y="1084"/>
                  </a:cubicBezTo>
                  <a:cubicBezTo>
                    <a:pt x="1083" y="1016"/>
                    <a:pt x="1016" y="966"/>
                    <a:pt x="1016" y="966"/>
                  </a:cubicBezTo>
                  <a:cubicBezTo>
                    <a:pt x="1016" y="966"/>
                    <a:pt x="722" y="790"/>
                    <a:pt x="507" y="512"/>
                  </a:cubicBezTo>
                  <a:cubicBezTo>
                    <a:pt x="397" y="376"/>
                    <a:pt x="288" y="234"/>
                    <a:pt x="189" y="138"/>
                  </a:cubicBezTo>
                  <a:cubicBezTo>
                    <a:pt x="101" y="50"/>
                    <a:pt x="29" y="1"/>
                    <a:pt x="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7595;p67">
              <a:extLst>
                <a:ext uri="{FF2B5EF4-FFF2-40B4-BE49-F238E27FC236}">
                  <a16:creationId xmlns:a16="http://schemas.microsoft.com/office/drawing/2014/main" id="{47BCC141-F987-A8EF-E457-62722AE92BAA}"/>
                </a:ext>
              </a:extLst>
            </p:cNvPr>
            <p:cNvSpPr/>
            <p:nvPr/>
          </p:nvSpPr>
          <p:spPr>
            <a:xfrm>
              <a:off x="3545475" y="1688575"/>
              <a:ext cx="37350" cy="27900"/>
            </a:xfrm>
            <a:custGeom>
              <a:avLst/>
              <a:gdLst/>
              <a:ahLst/>
              <a:cxnLst/>
              <a:rect l="l" t="t" r="r" b="b"/>
              <a:pathLst>
                <a:path w="1494" h="1116" extrusionOk="0">
                  <a:moveTo>
                    <a:pt x="1395" y="1"/>
                  </a:moveTo>
                  <a:cubicBezTo>
                    <a:pt x="1380" y="1"/>
                    <a:pt x="1365" y="3"/>
                    <a:pt x="1350" y="6"/>
                  </a:cubicBezTo>
                  <a:cubicBezTo>
                    <a:pt x="1246" y="37"/>
                    <a:pt x="1158" y="97"/>
                    <a:pt x="1052" y="156"/>
                  </a:cubicBezTo>
                  <a:cubicBezTo>
                    <a:pt x="848" y="276"/>
                    <a:pt x="656" y="417"/>
                    <a:pt x="656" y="417"/>
                  </a:cubicBezTo>
                  <a:cubicBezTo>
                    <a:pt x="656" y="417"/>
                    <a:pt x="477" y="571"/>
                    <a:pt x="312" y="743"/>
                  </a:cubicBezTo>
                  <a:cubicBezTo>
                    <a:pt x="149" y="913"/>
                    <a:pt x="0" y="1097"/>
                    <a:pt x="19" y="1114"/>
                  </a:cubicBezTo>
                  <a:cubicBezTo>
                    <a:pt x="20" y="1115"/>
                    <a:pt x="21" y="1115"/>
                    <a:pt x="23" y="1115"/>
                  </a:cubicBezTo>
                  <a:cubicBezTo>
                    <a:pt x="54" y="1115"/>
                    <a:pt x="223" y="972"/>
                    <a:pt x="398" y="841"/>
                  </a:cubicBezTo>
                  <a:cubicBezTo>
                    <a:pt x="581" y="697"/>
                    <a:pt x="768" y="561"/>
                    <a:pt x="768" y="561"/>
                  </a:cubicBezTo>
                  <a:cubicBezTo>
                    <a:pt x="768" y="561"/>
                    <a:pt x="942" y="409"/>
                    <a:pt x="1124" y="264"/>
                  </a:cubicBezTo>
                  <a:cubicBezTo>
                    <a:pt x="1212" y="195"/>
                    <a:pt x="1311" y="107"/>
                    <a:pt x="1370" y="73"/>
                  </a:cubicBezTo>
                  <a:cubicBezTo>
                    <a:pt x="1393" y="61"/>
                    <a:pt x="1412" y="56"/>
                    <a:pt x="1427" y="56"/>
                  </a:cubicBezTo>
                  <a:cubicBezTo>
                    <a:pt x="1460" y="56"/>
                    <a:pt x="1477" y="77"/>
                    <a:pt x="1482" y="77"/>
                  </a:cubicBezTo>
                  <a:cubicBezTo>
                    <a:pt x="1482" y="77"/>
                    <a:pt x="1482" y="77"/>
                    <a:pt x="1482" y="77"/>
                  </a:cubicBezTo>
                  <a:cubicBezTo>
                    <a:pt x="1485" y="75"/>
                    <a:pt x="1493" y="51"/>
                    <a:pt x="1471" y="27"/>
                  </a:cubicBezTo>
                  <a:cubicBezTo>
                    <a:pt x="1457" y="9"/>
                    <a:pt x="1427" y="1"/>
                    <a:pt x="139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596;p67">
              <a:extLst>
                <a:ext uri="{FF2B5EF4-FFF2-40B4-BE49-F238E27FC236}">
                  <a16:creationId xmlns:a16="http://schemas.microsoft.com/office/drawing/2014/main" id="{E6375AA4-A75D-F1E4-CDD5-C5E08737130A}"/>
                </a:ext>
              </a:extLst>
            </p:cNvPr>
            <p:cNvSpPr/>
            <p:nvPr/>
          </p:nvSpPr>
          <p:spPr>
            <a:xfrm>
              <a:off x="3515575" y="1711300"/>
              <a:ext cx="86000" cy="91950"/>
            </a:xfrm>
            <a:custGeom>
              <a:avLst/>
              <a:gdLst/>
              <a:ahLst/>
              <a:cxnLst/>
              <a:rect l="l" t="t" r="r" b="b"/>
              <a:pathLst>
                <a:path w="3440" h="3678" extrusionOk="0">
                  <a:moveTo>
                    <a:pt x="3426" y="1"/>
                  </a:moveTo>
                  <a:cubicBezTo>
                    <a:pt x="3400" y="1"/>
                    <a:pt x="3254" y="52"/>
                    <a:pt x="3049" y="144"/>
                  </a:cubicBezTo>
                  <a:cubicBezTo>
                    <a:pt x="2827" y="244"/>
                    <a:pt x="2542" y="403"/>
                    <a:pt x="2271" y="584"/>
                  </a:cubicBezTo>
                  <a:cubicBezTo>
                    <a:pt x="1727" y="945"/>
                    <a:pt x="1273" y="1423"/>
                    <a:pt x="1273" y="1423"/>
                  </a:cubicBezTo>
                  <a:cubicBezTo>
                    <a:pt x="1273" y="1423"/>
                    <a:pt x="828" y="1908"/>
                    <a:pt x="505" y="2479"/>
                  </a:cubicBezTo>
                  <a:cubicBezTo>
                    <a:pt x="346" y="2763"/>
                    <a:pt x="208" y="3057"/>
                    <a:pt x="123" y="3288"/>
                  </a:cubicBezTo>
                  <a:cubicBezTo>
                    <a:pt x="40" y="3518"/>
                    <a:pt x="0" y="3673"/>
                    <a:pt x="10" y="3678"/>
                  </a:cubicBezTo>
                  <a:cubicBezTo>
                    <a:pt x="10" y="3678"/>
                    <a:pt x="10" y="3678"/>
                    <a:pt x="10" y="3678"/>
                  </a:cubicBezTo>
                  <a:cubicBezTo>
                    <a:pt x="37" y="3678"/>
                    <a:pt x="268" y="3079"/>
                    <a:pt x="613" y="2546"/>
                  </a:cubicBezTo>
                  <a:cubicBezTo>
                    <a:pt x="958" y="2004"/>
                    <a:pt x="1404" y="1547"/>
                    <a:pt x="1404" y="1547"/>
                  </a:cubicBezTo>
                  <a:cubicBezTo>
                    <a:pt x="1404" y="1547"/>
                    <a:pt x="1828" y="1069"/>
                    <a:pt x="2344" y="688"/>
                  </a:cubicBezTo>
                  <a:cubicBezTo>
                    <a:pt x="2854" y="298"/>
                    <a:pt x="3439" y="26"/>
                    <a:pt x="3430" y="2"/>
                  </a:cubicBezTo>
                  <a:cubicBezTo>
                    <a:pt x="3429" y="1"/>
                    <a:pt x="3428" y="1"/>
                    <a:pt x="342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597;p67">
              <a:extLst>
                <a:ext uri="{FF2B5EF4-FFF2-40B4-BE49-F238E27FC236}">
                  <a16:creationId xmlns:a16="http://schemas.microsoft.com/office/drawing/2014/main" id="{1360931F-87EA-B26F-04FD-E68077E2B4D0}"/>
                </a:ext>
              </a:extLst>
            </p:cNvPr>
            <p:cNvSpPr/>
            <p:nvPr/>
          </p:nvSpPr>
          <p:spPr>
            <a:xfrm>
              <a:off x="3492350" y="1833000"/>
              <a:ext cx="51500" cy="43350"/>
            </a:xfrm>
            <a:custGeom>
              <a:avLst/>
              <a:gdLst/>
              <a:ahLst/>
              <a:cxnLst/>
              <a:rect l="l" t="t" r="r" b="b"/>
              <a:pathLst>
                <a:path w="2060" h="1734" extrusionOk="0">
                  <a:moveTo>
                    <a:pt x="2038" y="0"/>
                  </a:moveTo>
                  <a:cubicBezTo>
                    <a:pt x="2007" y="0"/>
                    <a:pt x="1795" y="247"/>
                    <a:pt x="1562" y="469"/>
                  </a:cubicBezTo>
                  <a:cubicBezTo>
                    <a:pt x="1324" y="701"/>
                    <a:pt x="1065" y="907"/>
                    <a:pt x="1065" y="907"/>
                  </a:cubicBezTo>
                  <a:cubicBezTo>
                    <a:pt x="1065" y="907"/>
                    <a:pt x="819" y="1131"/>
                    <a:pt x="552" y="1331"/>
                  </a:cubicBezTo>
                  <a:cubicBezTo>
                    <a:pt x="287" y="1532"/>
                    <a:pt x="0" y="1708"/>
                    <a:pt x="13" y="1731"/>
                  </a:cubicBezTo>
                  <a:cubicBezTo>
                    <a:pt x="14" y="1732"/>
                    <a:pt x="17" y="1733"/>
                    <a:pt x="20" y="1733"/>
                  </a:cubicBezTo>
                  <a:cubicBezTo>
                    <a:pt x="70" y="1733"/>
                    <a:pt x="355" y="1603"/>
                    <a:pt x="625" y="1437"/>
                  </a:cubicBezTo>
                  <a:cubicBezTo>
                    <a:pt x="915" y="1259"/>
                    <a:pt x="1180" y="1045"/>
                    <a:pt x="1180" y="1045"/>
                  </a:cubicBezTo>
                  <a:cubicBezTo>
                    <a:pt x="1180" y="1045"/>
                    <a:pt x="1434" y="818"/>
                    <a:pt x="1654" y="557"/>
                  </a:cubicBezTo>
                  <a:cubicBezTo>
                    <a:pt x="1876" y="300"/>
                    <a:pt x="2060" y="14"/>
                    <a:pt x="2040" y="1"/>
                  </a:cubicBezTo>
                  <a:cubicBezTo>
                    <a:pt x="2040" y="0"/>
                    <a:pt x="2039" y="0"/>
                    <a:pt x="203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7598;p67">
              <a:extLst>
                <a:ext uri="{FF2B5EF4-FFF2-40B4-BE49-F238E27FC236}">
                  <a16:creationId xmlns:a16="http://schemas.microsoft.com/office/drawing/2014/main" id="{A27D1AEF-880A-A947-BEB3-7FE7970CD07A}"/>
                </a:ext>
              </a:extLst>
            </p:cNvPr>
            <p:cNvSpPr/>
            <p:nvPr/>
          </p:nvSpPr>
          <p:spPr>
            <a:xfrm>
              <a:off x="3516250" y="1821525"/>
              <a:ext cx="52550" cy="60525"/>
            </a:xfrm>
            <a:custGeom>
              <a:avLst/>
              <a:gdLst/>
              <a:ahLst/>
              <a:cxnLst/>
              <a:rect l="l" t="t" r="r" b="b"/>
              <a:pathLst>
                <a:path w="2102" h="2421" extrusionOk="0">
                  <a:moveTo>
                    <a:pt x="2076" y="1"/>
                  </a:moveTo>
                  <a:cubicBezTo>
                    <a:pt x="2049" y="1"/>
                    <a:pt x="1897" y="371"/>
                    <a:pt x="1681" y="704"/>
                  </a:cubicBezTo>
                  <a:cubicBezTo>
                    <a:pt x="1468" y="1045"/>
                    <a:pt x="1198" y="1341"/>
                    <a:pt x="1198" y="1341"/>
                  </a:cubicBezTo>
                  <a:cubicBezTo>
                    <a:pt x="1198" y="1341"/>
                    <a:pt x="949" y="1653"/>
                    <a:pt x="646" y="1916"/>
                  </a:cubicBezTo>
                  <a:cubicBezTo>
                    <a:pt x="346" y="2183"/>
                    <a:pt x="0" y="2396"/>
                    <a:pt x="13" y="2418"/>
                  </a:cubicBezTo>
                  <a:cubicBezTo>
                    <a:pt x="14" y="2419"/>
                    <a:pt x="15" y="2420"/>
                    <a:pt x="18" y="2420"/>
                  </a:cubicBezTo>
                  <a:cubicBezTo>
                    <a:pt x="64" y="2420"/>
                    <a:pt x="415" y="2253"/>
                    <a:pt x="726" y="2019"/>
                  </a:cubicBezTo>
                  <a:cubicBezTo>
                    <a:pt x="1060" y="1772"/>
                    <a:pt x="1335" y="1461"/>
                    <a:pt x="1335" y="1461"/>
                  </a:cubicBezTo>
                  <a:cubicBezTo>
                    <a:pt x="1335" y="1461"/>
                    <a:pt x="1599" y="1136"/>
                    <a:pt x="1791" y="772"/>
                  </a:cubicBezTo>
                  <a:cubicBezTo>
                    <a:pt x="1988" y="405"/>
                    <a:pt x="2101" y="7"/>
                    <a:pt x="2077" y="1"/>
                  </a:cubicBezTo>
                  <a:cubicBezTo>
                    <a:pt x="2077" y="1"/>
                    <a:pt x="2077" y="1"/>
                    <a:pt x="207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7599;p67">
              <a:extLst>
                <a:ext uri="{FF2B5EF4-FFF2-40B4-BE49-F238E27FC236}">
                  <a16:creationId xmlns:a16="http://schemas.microsoft.com/office/drawing/2014/main" id="{71662A31-F3EF-080A-BDCD-5D10900BAF13}"/>
                </a:ext>
              </a:extLst>
            </p:cNvPr>
            <p:cNvSpPr/>
            <p:nvPr/>
          </p:nvSpPr>
          <p:spPr>
            <a:xfrm>
              <a:off x="3557450" y="1844425"/>
              <a:ext cx="11375" cy="61225"/>
            </a:xfrm>
            <a:custGeom>
              <a:avLst/>
              <a:gdLst/>
              <a:ahLst/>
              <a:cxnLst/>
              <a:rect l="l" t="t" r="r" b="b"/>
              <a:pathLst>
                <a:path w="455" h="2449" extrusionOk="0">
                  <a:moveTo>
                    <a:pt x="431" y="1"/>
                  </a:moveTo>
                  <a:cubicBezTo>
                    <a:pt x="405" y="1"/>
                    <a:pt x="251" y="273"/>
                    <a:pt x="157" y="572"/>
                  </a:cubicBezTo>
                  <a:cubicBezTo>
                    <a:pt x="57" y="876"/>
                    <a:pt x="22" y="1199"/>
                    <a:pt x="22" y="1199"/>
                  </a:cubicBezTo>
                  <a:cubicBezTo>
                    <a:pt x="22" y="1199"/>
                    <a:pt x="1" y="1520"/>
                    <a:pt x="47" y="1838"/>
                  </a:cubicBezTo>
                  <a:cubicBezTo>
                    <a:pt x="88" y="2151"/>
                    <a:pt x="195" y="2449"/>
                    <a:pt x="220" y="2449"/>
                  </a:cubicBezTo>
                  <a:cubicBezTo>
                    <a:pt x="221" y="2449"/>
                    <a:pt x="221" y="2449"/>
                    <a:pt x="221" y="2449"/>
                  </a:cubicBezTo>
                  <a:cubicBezTo>
                    <a:pt x="245" y="2442"/>
                    <a:pt x="183" y="2135"/>
                    <a:pt x="175" y="1830"/>
                  </a:cubicBezTo>
                  <a:cubicBezTo>
                    <a:pt x="164" y="1520"/>
                    <a:pt x="201" y="1216"/>
                    <a:pt x="201" y="1216"/>
                  </a:cubicBezTo>
                  <a:cubicBezTo>
                    <a:pt x="201" y="1216"/>
                    <a:pt x="215" y="908"/>
                    <a:pt x="281" y="607"/>
                  </a:cubicBezTo>
                  <a:cubicBezTo>
                    <a:pt x="341" y="303"/>
                    <a:pt x="455" y="12"/>
                    <a:pt x="432" y="1"/>
                  </a:cubicBezTo>
                  <a:cubicBezTo>
                    <a:pt x="432" y="1"/>
                    <a:pt x="431" y="1"/>
                    <a:pt x="43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7600;p67">
              <a:extLst>
                <a:ext uri="{FF2B5EF4-FFF2-40B4-BE49-F238E27FC236}">
                  <a16:creationId xmlns:a16="http://schemas.microsoft.com/office/drawing/2014/main" id="{A78566AF-BCB3-6A0C-00A1-EE9499256A0F}"/>
                </a:ext>
              </a:extLst>
            </p:cNvPr>
            <p:cNvSpPr/>
            <p:nvPr/>
          </p:nvSpPr>
          <p:spPr>
            <a:xfrm>
              <a:off x="3583525" y="1770900"/>
              <a:ext cx="38825" cy="99900"/>
            </a:xfrm>
            <a:custGeom>
              <a:avLst/>
              <a:gdLst/>
              <a:ahLst/>
              <a:cxnLst/>
              <a:rect l="l" t="t" r="r" b="b"/>
              <a:pathLst>
                <a:path w="1553" h="3996" extrusionOk="0">
                  <a:moveTo>
                    <a:pt x="1530" y="0"/>
                  </a:moveTo>
                  <a:cubicBezTo>
                    <a:pt x="1503" y="0"/>
                    <a:pt x="1431" y="537"/>
                    <a:pt x="1313" y="1062"/>
                  </a:cubicBezTo>
                  <a:cubicBezTo>
                    <a:pt x="1252" y="1323"/>
                    <a:pt x="1177" y="1578"/>
                    <a:pt x="1107" y="1767"/>
                  </a:cubicBezTo>
                  <a:cubicBezTo>
                    <a:pt x="1039" y="1952"/>
                    <a:pt x="980" y="2072"/>
                    <a:pt x="980" y="2072"/>
                  </a:cubicBezTo>
                  <a:cubicBezTo>
                    <a:pt x="980" y="2072"/>
                    <a:pt x="932" y="2197"/>
                    <a:pt x="841" y="2373"/>
                  </a:cubicBezTo>
                  <a:cubicBezTo>
                    <a:pt x="748" y="2549"/>
                    <a:pt x="603" y="2774"/>
                    <a:pt x="456" y="3001"/>
                  </a:cubicBezTo>
                  <a:cubicBezTo>
                    <a:pt x="306" y="3230"/>
                    <a:pt x="170" y="3471"/>
                    <a:pt x="93" y="3663"/>
                  </a:cubicBezTo>
                  <a:cubicBezTo>
                    <a:pt x="18" y="3855"/>
                    <a:pt x="0" y="3992"/>
                    <a:pt x="10" y="3996"/>
                  </a:cubicBezTo>
                  <a:cubicBezTo>
                    <a:pt x="10" y="3996"/>
                    <a:pt x="10" y="3996"/>
                    <a:pt x="10" y="3996"/>
                  </a:cubicBezTo>
                  <a:cubicBezTo>
                    <a:pt x="25" y="3996"/>
                    <a:pt x="67" y="3867"/>
                    <a:pt x="160" y="3692"/>
                  </a:cubicBezTo>
                  <a:cubicBezTo>
                    <a:pt x="251" y="3513"/>
                    <a:pt x="400" y="3292"/>
                    <a:pt x="561" y="3073"/>
                  </a:cubicBezTo>
                  <a:cubicBezTo>
                    <a:pt x="721" y="2856"/>
                    <a:pt x="881" y="2634"/>
                    <a:pt x="987" y="2454"/>
                  </a:cubicBezTo>
                  <a:cubicBezTo>
                    <a:pt x="1091" y="2274"/>
                    <a:pt x="1147" y="2146"/>
                    <a:pt x="1147" y="2146"/>
                  </a:cubicBezTo>
                  <a:cubicBezTo>
                    <a:pt x="1147" y="2146"/>
                    <a:pt x="1201" y="2018"/>
                    <a:pt x="1265" y="1821"/>
                  </a:cubicBezTo>
                  <a:cubicBezTo>
                    <a:pt x="1329" y="1623"/>
                    <a:pt x="1394" y="1354"/>
                    <a:pt x="1439" y="1086"/>
                  </a:cubicBezTo>
                  <a:cubicBezTo>
                    <a:pt x="1527" y="546"/>
                    <a:pt x="1553" y="2"/>
                    <a:pt x="1530" y="0"/>
                  </a:cubicBezTo>
                  <a:cubicBezTo>
                    <a:pt x="1530" y="0"/>
                    <a:pt x="1530" y="0"/>
                    <a:pt x="153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601;p67">
              <a:extLst>
                <a:ext uri="{FF2B5EF4-FFF2-40B4-BE49-F238E27FC236}">
                  <a16:creationId xmlns:a16="http://schemas.microsoft.com/office/drawing/2014/main" id="{EC1C90C5-77CA-ABBD-0C34-CCCD217B58EB}"/>
                </a:ext>
              </a:extLst>
            </p:cNvPr>
            <p:cNvSpPr/>
            <p:nvPr/>
          </p:nvSpPr>
          <p:spPr>
            <a:xfrm>
              <a:off x="3519075" y="1879000"/>
              <a:ext cx="13625" cy="84250"/>
            </a:xfrm>
            <a:custGeom>
              <a:avLst/>
              <a:gdLst/>
              <a:ahLst/>
              <a:cxnLst/>
              <a:rect l="l" t="t" r="r" b="b"/>
              <a:pathLst>
                <a:path w="545" h="3370" extrusionOk="0">
                  <a:moveTo>
                    <a:pt x="181" y="1"/>
                  </a:moveTo>
                  <a:cubicBezTo>
                    <a:pt x="156" y="1"/>
                    <a:pt x="61" y="420"/>
                    <a:pt x="33" y="850"/>
                  </a:cubicBezTo>
                  <a:cubicBezTo>
                    <a:pt x="1" y="1283"/>
                    <a:pt x="38" y="1718"/>
                    <a:pt x="38" y="1718"/>
                  </a:cubicBezTo>
                  <a:cubicBezTo>
                    <a:pt x="38" y="1718"/>
                    <a:pt x="89" y="2150"/>
                    <a:pt x="207" y="2567"/>
                  </a:cubicBezTo>
                  <a:cubicBezTo>
                    <a:pt x="319" y="2979"/>
                    <a:pt x="493" y="3370"/>
                    <a:pt x="520" y="3370"/>
                  </a:cubicBezTo>
                  <a:cubicBezTo>
                    <a:pt x="520" y="3370"/>
                    <a:pt x="520" y="3370"/>
                    <a:pt x="521" y="3370"/>
                  </a:cubicBezTo>
                  <a:cubicBezTo>
                    <a:pt x="545" y="3360"/>
                    <a:pt x="412" y="2954"/>
                    <a:pt x="332" y="2538"/>
                  </a:cubicBezTo>
                  <a:cubicBezTo>
                    <a:pt x="247" y="2121"/>
                    <a:pt x="217" y="1699"/>
                    <a:pt x="217" y="1699"/>
                  </a:cubicBezTo>
                  <a:cubicBezTo>
                    <a:pt x="217" y="1699"/>
                    <a:pt x="164" y="1280"/>
                    <a:pt x="161" y="855"/>
                  </a:cubicBezTo>
                  <a:cubicBezTo>
                    <a:pt x="156" y="431"/>
                    <a:pt x="207" y="4"/>
                    <a:pt x="182" y="1"/>
                  </a:cubicBezTo>
                  <a:cubicBezTo>
                    <a:pt x="181" y="1"/>
                    <a:pt x="181" y="1"/>
                    <a:pt x="18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602;p67">
              <a:extLst>
                <a:ext uri="{FF2B5EF4-FFF2-40B4-BE49-F238E27FC236}">
                  <a16:creationId xmlns:a16="http://schemas.microsoft.com/office/drawing/2014/main" id="{71493477-B4D6-1A40-5A95-0DF6460077A3}"/>
                </a:ext>
              </a:extLst>
            </p:cNvPr>
            <p:cNvSpPr/>
            <p:nvPr/>
          </p:nvSpPr>
          <p:spPr>
            <a:xfrm>
              <a:off x="3543900" y="1963175"/>
              <a:ext cx="23925" cy="51450"/>
            </a:xfrm>
            <a:custGeom>
              <a:avLst/>
              <a:gdLst/>
              <a:ahLst/>
              <a:cxnLst/>
              <a:rect l="l" t="t" r="r" b="b"/>
              <a:pathLst>
                <a:path w="957" h="2058" extrusionOk="0">
                  <a:moveTo>
                    <a:pt x="138" y="1"/>
                  </a:moveTo>
                  <a:cubicBezTo>
                    <a:pt x="126" y="1"/>
                    <a:pt x="74" y="55"/>
                    <a:pt x="39" y="159"/>
                  </a:cubicBezTo>
                  <a:cubicBezTo>
                    <a:pt x="1" y="268"/>
                    <a:pt x="1" y="426"/>
                    <a:pt x="33" y="575"/>
                  </a:cubicBezTo>
                  <a:cubicBezTo>
                    <a:pt x="65" y="722"/>
                    <a:pt x="122" y="863"/>
                    <a:pt x="165" y="962"/>
                  </a:cubicBezTo>
                  <a:cubicBezTo>
                    <a:pt x="212" y="1063"/>
                    <a:pt x="242" y="1128"/>
                    <a:pt x="242" y="1128"/>
                  </a:cubicBezTo>
                  <a:cubicBezTo>
                    <a:pt x="242" y="1128"/>
                    <a:pt x="385" y="1384"/>
                    <a:pt x="556" y="1621"/>
                  </a:cubicBezTo>
                  <a:cubicBezTo>
                    <a:pt x="718" y="1849"/>
                    <a:pt x="903" y="2058"/>
                    <a:pt x="935" y="2058"/>
                  </a:cubicBezTo>
                  <a:cubicBezTo>
                    <a:pt x="936" y="2058"/>
                    <a:pt x="937" y="2058"/>
                    <a:pt x="938" y="2057"/>
                  </a:cubicBezTo>
                  <a:cubicBezTo>
                    <a:pt x="957" y="2044"/>
                    <a:pt x="802" y="1801"/>
                    <a:pt x="661" y="1552"/>
                  </a:cubicBezTo>
                  <a:cubicBezTo>
                    <a:pt x="524" y="1304"/>
                    <a:pt x="401" y="1047"/>
                    <a:pt x="401" y="1047"/>
                  </a:cubicBezTo>
                  <a:cubicBezTo>
                    <a:pt x="401" y="1047"/>
                    <a:pt x="367" y="984"/>
                    <a:pt x="316" y="890"/>
                  </a:cubicBezTo>
                  <a:cubicBezTo>
                    <a:pt x="265" y="796"/>
                    <a:pt x="201" y="673"/>
                    <a:pt x="157" y="543"/>
                  </a:cubicBezTo>
                  <a:cubicBezTo>
                    <a:pt x="111" y="412"/>
                    <a:pt x="95" y="276"/>
                    <a:pt x="108" y="175"/>
                  </a:cubicBezTo>
                  <a:cubicBezTo>
                    <a:pt x="118" y="73"/>
                    <a:pt x="151" y="9"/>
                    <a:pt x="140" y="1"/>
                  </a:cubicBezTo>
                  <a:cubicBezTo>
                    <a:pt x="139" y="1"/>
                    <a:pt x="139" y="1"/>
                    <a:pt x="13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603;p67">
              <a:extLst>
                <a:ext uri="{FF2B5EF4-FFF2-40B4-BE49-F238E27FC236}">
                  <a16:creationId xmlns:a16="http://schemas.microsoft.com/office/drawing/2014/main" id="{5FD61E1F-49FB-A705-335B-56D46A39A5FF}"/>
                </a:ext>
              </a:extLst>
            </p:cNvPr>
            <p:cNvSpPr/>
            <p:nvPr/>
          </p:nvSpPr>
          <p:spPr>
            <a:xfrm>
              <a:off x="3543350" y="1884675"/>
              <a:ext cx="28050" cy="99125"/>
            </a:xfrm>
            <a:custGeom>
              <a:avLst/>
              <a:gdLst/>
              <a:ahLst/>
              <a:cxnLst/>
              <a:rect l="l" t="t" r="r" b="b"/>
              <a:pathLst>
                <a:path w="1122" h="3965" extrusionOk="0">
                  <a:moveTo>
                    <a:pt x="25" y="1"/>
                  </a:moveTo>
                  <a:cubicBezTo>
                    <a:pt x="25" y="1"/>
                    <a:pt x="25" y="1"/>
                    <a:pt x="24" y="1"/>
                  </a:cubicBezTo>
                  <a:cubicBezTo>
                    <a:pt x="0" y="15"/>
                    <a:pt x="240" y="478"/>
                    <a:pt x="432" y="957"/>
                  </a:cubicBezTo>
                  <a:cubicBezTo>
                    <a:pt x="627" y="1435"/>
                    <a:pt x="757" y="1932"/>
                    <a:pt x="757" y="1932"/>
                  </a:cubicBezTo>
                  <a:cubicBezTo>
                    <a:pt x="757" y="1932"/>
                    <a:pt x="913" y="2422"/>
                    <a:pt x="965" y="2933"/>
                  </a:cubicBezTo>
                  <a:cubicBezTo>
                    <a:pt x="1025" y="3445"/>
                    <a:pt x="945" y="3961"/>
                    <a:pt x="971" y="3964"/>
                  </a:cubicBezTo>
                  <a:cubicBezTo>
                    <a:pt x="971" y="3965"/>
                    <a:pt x="971" y="3965"/>
                    <a:pt x="971" y="3965"/>
                  </a:cubicBezTo>
                  <a:cubicBezTo>
                    <a:pt x="996" y="3965"/>
                    <a:pt x="1121" y="3451"/>
                    <a:pt x="1096" y="2925"/>
                  </a:cubicBezTo>
                  <a:cubicBezTo>
                    <a:pt x="1073" y="2396"/>
                    <a:pt x="933" y="1884"/>
                    <a:pt x="933" y="1884"/>
                  </a:cubicBezTo>
                  <a:cubicBezTo>
                    <a:pt x="933" y="1884"/>
                    <a:pt x="779" y="1376"/>
                    <a:pt x="549" y="904"/>
                  </a:cubicBezTo>
                  <a:cubicBezTo>
                    <a:pt x="326" y="437"/>
                    <a:pt x="51" y="1"/>
                    <a:pt x="25"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7604;p67">
              <a:extLst>
                <a:ext uri="{FF2B5EF4-FFF2-40B4-BE49-F238E27FC236}">
                  <a16:creationId xmlns:a16="http://schemas.microsoft.com/office/drawing/2014/main" id="{7CDD53D9-0138-5D38-A22C-2BBB53DCD19F}"/>
                </a:ext>
              </a:extLst>
            </p:cNvPr>
            <p:cNvSpPr/>
            <p:nvPr/>
          </p:nvSpPr>
          <p:spPr>
            <a:xfrm>
              <a:off x="4087850" y="1760975"/>
              <a:ext cx="50900" cy="79000"/>
            </a:xfrm>
            <a:custGeom>
              <a:avLst/>
              <a:gdLst/>
              <a:ahLst/>
              <a:cxnLst/>
              <a:rect l="l" t="t" r="r" b="b"/>
              <a:pathLst>
                <a:path w="2036" h="3160" extrusionOk="0">
                  <a:moveTo>
                    <a:pt x="158" y="1"/>
                  </a:moveTo>
                  <a:cubicBezTo>
                    <a:pt x="80" y="1"/>
                    <a:pt x="1" y="63"/>
                    <a:pt x="4" y="150"/>
                  </a:cubicBezTo>
                  <a:cubicBezTo>
                    <a:pt x="36" y="1173"/>
                    <a:pt x="615" y="2880"/>
                    <a:pt x="1756" y="3154"/>
                  </a:cubicBezTo>
                  <a:cubicBezTo>
                    <a:pt x="1773" y="3158"/>
                    <a:pt x="1791" y="3160"/>
                    <a:pt x="1808" y="3160"/>
                  </a:cubicBezTo>
                  <a:cubicBezTo>
                    <a:pt x="1924" y="3160"/>
                    <a:pt x="2035" y="3071"/>
                    <a:pt x="2030" y="2946"/>
                  </a:cubicBezTo>
                  <a:cubicBezTo>
                    <a:pt x="2007" y="2391"/>
                    <a:pt x="1638" y="1899"/>
                    <a:pt x="1341" y="1453"/>
                  </a:cubicBezTo>
                  <a:cubicBezTo>
                    <a:pt x="1006" y="952"/>
                    <a:pt x="661" y="488"/>
                    <a:pt x="258" y="46"/>
                  </a:cubicBezTo>
                  <a:cubicBezTo>
                    <a:pt x="231" y="14"/>
                    <a:pt x="194" y="1"/>
                    <a:pt x="1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7605;p67">
              <a:extLst>
                <a:ext uri="{FF2B5EF4-FFF2-40B4-BE49-F238E27FC236}">
                  <a16:creationId xmlns:a16="http://schemas.microsoft.com/office/drawing/2014/main" id="{EF45B037-B354-D93E-B1B0-F355B14F4BCD}"/>
                </a:ext>
              </a:extLst>
            </p:cNvPr>
            <p:cNvSpPr/>
            <p:nvPr/>
          </p:nvSpPr>
          <p:spPr>
            <a:xfrm>
              <a:off x="4118325" y="1718500"/>
              <a:ext cx="80200" cy="122725"/>
            </a:xfrm>
            <a:custGeom>
              <a:avLst/>
              <a:gdLst/>
              <a:ahLst/>
              <a:cxnLst/>
              <a:rect l="l" t="t" r="r" b="b"/>
              <a:pathLst>
                <a:path w="3208" h="4909" extrusionOk="0">
                  <a:moveTo>
                    <a:pt x="591" y="0"/>
                  </a:moveTo>
                  <a:cubicBezTo>
                    <a:pt x="483" y="0"/>
                    <a:pt x="391" y="55"/>
                    <a:pt x="325" y="187"/>
                  </a:cubicBezTo>
                  <a:cubicBezTo>
                    <a:pt x="0" y="833"/>
                    <a:pt x="921" y="1618"/>
                    <a:pt x="1258" y="2090"/>
                  </a:cubicBezTo>
                  <a:cubicBezTo>
                    <a:pt x="1880" y="2961"/>
                    <a:pt x="2267" y="3895"/>
                    <a:pt x="2801" y="4806"/>
                  </a:cubicBezTo>
                  <a:cubicBezTo>
                    <a:pt x="2842" y="4877"/>
                    <a:pt x="2913" y="4909"/>
                    <a:pt x="2983" y="4909"/>
                  </a:cubicBezTo>
                  <a:cubicBezTo>
                    <a:pt x="3095" y="4909"/>
                    <a:pt x="3208" y="4829"/>
                    <a:pt x="3206" y="4696"/>
                  </a:cubicBezTo>
                  <a:cubicBezTo>
                    <a:pt x="3177" y="3580"/>
                    <a:pt x="2611" y="2248"/>
                    <a:pt x="2000" y="1322"/>
                  </a:cubicBezTo>
                  <a:cubicBezTo>
                    <a:pt x="1869" y="1125"/>
                    <a:pt x="1076" y="0"/>
                    <a:pt x="59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7606;p67">
              <a:extLst>
                <a:ext uri="{FF2B5EF4-FFF2-40B4-BE49-F238E27FC236}">
                  <a16:creationId xmlns:a16="http://schemas.microsoft.com/office/drawing/2014/main" id="{5400D9C0-005D-7781-04DC-7633861675EB}"/>
                </a:ext>
              </a:extLst>
            </p:cNvPr>
            <p:cNvSpPr/>
            <p:nvPr/>
          </p:nvSpPr>
          <p:spPr>
            <a:xfrm>
              <a:off x="4181325" y="1743475"/>
              <a:ext cx="27950" cy="45625"/>
            </a:xfrm>
            <a:custGeom>
              <a:avLst/>
              <a:gdLst/>
              <a:ahLst/>
              <a:cxnLst/>
              <a:rect l="l" t="t" r="r" b="b"/>
              <a:pathLst>
                <a:path w="1118" h="1825" extrusionOk="0">
                  <a:moveTo>
                    <a:pt x="191" y="1"/>
                  </a:moveTo>
                  <a:cubicBezTo>
                    <a:pt x="98" y="1"/>
                    <a:pt x="1" y="112"/>
                    <a:pt x="65" y="208"/>
                  </a:cubicBezTo>
                  <a:cubicBezTo>
                    <a:pt x="248" y="482"/>
                    <a:pt x="408" y="768"/>
                    <a:pt x="537" y="1069"/>
                  </a:cubicBezTo>
                  <a:cubicBezTo>
                    <a:pt x="655" y="1345"/>
                    <a:pt x="735" y="1558"/>
                    <a:pt x="921" y="1794"/>
                  </a:cubicBezTo>
                  <a:cubicBezTo>
                    <a:pt x="938" y="1816"/>
                    <a:pt x="959" y="1825"/>
                    <a:pt x="981" y="1825"/>
                  </a:cubicBezTo>
                  <a:cubicBezTo>
                    <a:pt x="1030" y="1825"/>
                    <a:pt x="1080" y="1779"/>
                    <a:pt x="1082" y="1729"/>
                  </a:cubicBezTo>
                  <a:cubicBezTo>
                    <a:pt x="1117" y="1099"/>
                    <a:pt x="657" y="515"/>
                    <a:pt x="278" y="44"/>
                  </a:cubicBezTo>
                  <a:cubicBezTo>
                    <a:pt x="254" y="13"/>
                    <a:pt x="223" y="1"/>
                    <a:pt x="19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7607;p67">
              <a:extLst>
                <a:ext uri="{FF2B5EF4-FFF2-40B4-BE49-F238E27FC236}">
                  <a16:creationId xmlns:a16="http://schemas.microsoft.com/office/drawing/2014/main" id="{85BC7C4D-6487-781F-EDE3-8B1F18D8C69C}"/>
                </a:ext>
              </a:extLst>
            </p:cNvPr>
            <p:cNvSpPr/>
            <p:nvPr/>
          </p:nvSpPr>
          <p:spPr>
            <a:xfrm>
              <a:off x="4222675" y="1751475"/>
              <a:ext cx="27075" cy="44875"/>
            </a:xfrm>
            <a:custGeom>
              <a:avLst/>
              <a:gdLst/>
              <a:ahLst/>
              <a:cxnLst/>
              <a:rect l="l" t="t" r="r" b="b"/>
              <a:pathLst>
                <a:path w="1083" h="1795" extrusionOk="0">
                  <a:moveTo>
                    <a:pt x="212" y="0"/>
                  </a:moveTo>
                  <a:cubicBezTo>
                    <a:pt x="103" y="0"/>
                    <a:pt x="0" y="108"/>
                    <a:pt x="71" y="237"/>
                  </a:cubicBezTo>
                  <a:cubicBezTo>
                    <a:pt x="202" y="483"/>
                    <a:pt x="319" y="736"/>
                    <a:pt x="407" y="1001"/>
                  </a:cubicBezTo>
                  <a:cubicBezTo>
                    <a:pt x="487" y="1238"/>
                    <a:pt x="515" y="1490"/>
                    <a:pt x="663" y="1698"/>
                  </a:cubicBezTo>
                  <a:cubicBezTo>
                    <a:pt x="708" y="1764"/>
                    <a:pt x="773" y="1794"/>
                    <a:pt x="836" y="1794"/>
                  </a:cubicBezTo>
                  <a:cubicBezTo>
                    <a:pt x="934" y="1794"/>
                    <a:pt x="1029" y="1721"/>
                    <a:pt x="1040" y="1596"/>
                  </a:cubicBezTo>
                  <a:cubicBezTo>
                    <a:pt x="1083" y="1083"/>
                    <a:pt x="635" y="469"/>
                    <a:pt x="348" y="74"/>
                  </a:cubicBezTo>
                  <a:cubicBezTo>
                    <a:pt x="311" y="22"/>
                    <a:pt x="261" y="0"/>
                    <a:pt x="21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7608;p67">
              <a:extLst>
                <a:ext uri="{FF2B5EF4-FFF2-40B4-BE49-F238E27FC236}">
                  <a16:creationId xmlns:a16="http://schemas.microsoft.com/office/drawing/2014/main" id="{9B6FF4BC-64D6-AB97-5900-54308659A3BE}"/>
                </a:ext>
              </a:extLst>
            </p:cNvPr>
            <p:cNvSpPr/>
            <p:nvPr/>
          </p:nvSpPr>
          <p:spPr>
            <a:xfrm>
              <a:off x="4160475" y="1678225"/>
              <a:ext cx="44825" cy="27450"/>
            </a:xfrm>
            <a:custGeom>
              <a:avLst/>
              <a:gdLst/>
              <a:ahLst/>
              <a:cxnLst/>
              <a:rect l="l" t="t" r="r" b="b"/>
              <a:pathLst>
                <a:path w="1793" h="1098" extrusionOk="0">
                  <a:moveTo>
                    <a:pt x="294" y="1"/>
                  </a:moveTo>
                  <a:cubicBezTo>
                    <a:pt x="228" y="1"/>
                    <a:pt x="162" y="15"/>
                    <a:pt x="97" y="48"/>
                  </a:cubicBezTo>
                  <a:cubicBezTo>
                    <a:pt x="17" y="89"/>
                    <a:pt x="1" y="182"/>
                    <a:pt x="10" y="262"/>
                  </a:cubicBezTo>
                  <a:cubicBezTo>
                    <a:pt x="50" y="537"/>
                    <a:pt x="417" y="689"/>
                    <a:pt x="652" y="775"/>
                  </a:cubicBezTo>
                  <a:cubicBezTo>
                    <a:pt x="971" y="893"/>
                    <a:pt x="1305" y="969"/>
                    <a:pt x="1627" y="1090"/>
                  </a:cubicBezTo>
                  <a:cubicBezTo>
                    <a:pt x="1641" y="1095"/>
                    <a:pt x="1653" y="1098"/>
                    <a:pt x="1665" y="1098"/>
                  </a:cubicBezTo>
                  <a:cubicBezTo>
                    <a:pt x="1759" y="1098"/>
                    <a:pt x="1792" y="952"/>
                    <a:pt x="1712" y="893"/>
                  </a:cubicBezTo>
                  <a:cubicBezTo>
                    <a:pt x="1425" y="690"/>
                    <a:pt x="1168" y="431"/>
                    <a:pt x="875" y="243"/>
                  </a:cubicBezTo>
                  <a:cubicBezTo>
                    <a:pt x="701" y="132"/>
                    <a:pt x="497" y="1"/>
                    <a:pt x="29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7609;p67">
              <a:extLst>
                <a:ext uri="{FF2B5EF4-FFF2-40B4-BE49-F238E27FC236}">
                  <a16:creationId xmlns:a16="http://schemas.microsoft.com/office/drawing/2014/main" id="{ABC939E4-45A6-3DCF-1576-09AA94B8C025}"/>
                </a:ext>
              </a:extLst>
            </p:cNvPr>
            <p:cNvSpPr/>
            <p:nvPr/>
          </p:nvSpPr>
          <p:spPr>
            <a:xfrm>
              <a:off x="3492650" y="1734450"/>
              <a:ext cx="49550" cy="91475"/>
            </a:xfrm>
            <a:custGeom>
              <a:avLst/>
              <a:gdLst/>
              <a:ahLst/>
              <a:cxnLst/>
              <a:rect l="l" t="t" r="r" b="b"/>
              <a:pathLst>
                <a:path w="1982" h="3659" extrusionOk="0">
                  <a:moveTo>
                    <a:pt x="1809" y="1"/>
                  </a:moveTo>
                  <a:cubicBezTo>
                    <a:pt x="1784" y="1"/>
                    <a:pt x="1758" y="9"/>
                    <a:pt x="1733" y="29"/>
                  </a:cubicBezTo>
                  <a:cubicBezTo>
                    <a:pt x="669" y="840"/>
                    <a:pt x="151" y="2181"/>
                    <a:pt x="14" y="3476"/>
                  </a:cubicBezTo>
                  <a:cubicBezTo>
                    <a:pt x="1" y="3597"/>
                    <a:pt x="92" y="3658"/>
                    <a:pt x="189" y="3658"/>
                  </a:cubicBezTo>
                  <a:cubicBezTo>
                    <a:pt x="270" y="3658"/>
                    <a:pt x="355" y="3615"/>
                    <a:pt x="385" y="3527"/>
                  </a:cubicBezTo>
                  <a:cubicBezTo>
                    <a:pt x="778" y="2354"/>
                    <a:pt x="1402" y="1334"/>
                    <a:pt x="1936" y="232"/>
                  </a:cubicBezTo>
                  <a:cubicBezTo>
                    <a:pt x="1982" y="139"/>
                    <a:pt x="1907" y="1"/>
                    <a:pt x="180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7610;p67">
              <a:extLst>
                <a:ext uri="{FF2B5EF4-FFF2-40B4-BE49-F238E27FC236}">
                  <a16:creationId xmlns:a16="http://schemas.microsoft.com/office/drawing/2014/main" id="{0BCE8822-5D2D-AA3E-1234-0832B2CBE0A8}"/>
                </a:ext>
              </a:extLst>
            </p:cNvPr>
            <p:cNvSpPr/>
            <p:nvPr/>
          </p:nvSpPr>
          <p:spPr>
            <a:xfrm>
              <a:off x="3522425" y="1785725"/>
              <a:ext cx="26675" cy="35100"/>
            </a:xfrm>
            <a:custGeom>
              <a:avLst/>
              <a:gdLst/>
              <a:ahLst/>
              <a:cxnLst/>
              <a:rect l="l" t="t" r="r" b="b"/>
              <a:pathLst>
                <a:path w="1067" h="1404" extrusionOk="0">
                  <a:moveTo>
                    <a:pt x="843" y="0"/>
                  </a:moveTo>
                  <a:cubicBezTo>
                    <a:pt x="806" y="0"/>
                    <a:pt x="768" y="15"/>
                    <a:pt x="734" y="50"/>
                  </a:cubicBezTo>
                  <a:cubicBezTo>
                    <a:pt x="358" y="429"/>
                    <a:pt x="155" y="880"/>
                    <a:pt x="3" y="1388"/>
                  </a:cubicBezTo>
                  <a:cubicBezTo>
                    <a:pt x="1" y="1397"/>
                    <a:pt x="9" y="1403"/>
                    <a:pt x="16" y="1403"/>
                  </a:cubicBezTo>
                  <a:cubicBezTo>
                    <a:pt x="20" y="1403"/>
                    <a:pt x="24" y="1402"/>
                    <a:pt x="27" y="1398"/>
                  </a:cubicBezTo>
                  <a:cubicBezTo>
                    <a:pt x="299" y="993"/>
                    <a:pt x="642" y="645"/>
                    <a:pt x="962" y="280"/>
                  </a:cubicBezTo>
                  <a:cubicBezTo>
                    <a:pt x="1066" y="160"/>
                    <a:pt x="964" y="0"/>
                    <a:pt x="843"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7611;p67">
              <a:extLst>
                <a:ext uri="{FF2B5EF4-FFF2-40B4-BE49-F238E27FC236}">
                  <a16:creationId xmlns:a16="http://schemas.microsoft.com/office/drawing/2014/main" id="{22B95CD5-D337-36F4-2294-F9D651EE66DD}"/>
                </a:ext>
              </a:extLst>
            </p:cNvPr>
            <p:cNvSpPr/>
            <p:nvPr/>
          </p:nvSpPr>
          <p:spPr>
            <a:xfrm>
              <a:off x="3549425" y="1764775"/>
              <a:ext cx="47825" cy="55475"/>
            </a:xfrm>
            <a:custGeom>
              <a:avLst/>
              <a:gdLst/>
              <a:ahLst/>
              <a:cxnLst/>
              <a:rect l="l" t="t" r="r" b="b"/>
              <a:pathLst>
                <a:path w="1913" h="2219" extrusionOk="0">
                  <a:moveTo>
                    <a:pt x="1594" y="1"/>
                  </a:moveTo>
                  <a:cubicBezTo>
                    <a:pt x="1241" y="1"/>
                    <a:pt x="1034" y="438"/>
                    <a:pt x="833" y="693"/>
                  </a:cubicBezTo>
                  <a:cubicBezTo>
                    <a:pt x="557" y="1045"/>
                    <a:pt x="194" y="1478"/>
                    <a:pt x="61" y="1908"/>
                  </a:cubicBezTo>
                  <a:cubicBezTo>
                    <a:pt x="1" y="2100"/>
                    <a:pt x="150" y="2218"/>
                    <a:pt x="307" y="2218"/>
                  </a:cubicBezTo>
                  <a:cubicBezTo>
                    <a:pt x="371" y="2218"/>
                    <a:pt x="436" y="2199"/>
                    <a:pt x="490" y="2157"/>
                  </a:cubicBezTo>
                  <a:cubicBezTo>
                    <a:pt x="752" y="1954"/>
                    <a:pt x="929" y="1614"/>
                    <a:pt x="1120" y="1344"/>
                  </a:cubicBezTo>
                  <a:cubicBezTo>
                    <a:pt x="1305" y="1078"/>
                    <a:pt x="1444" y="729"/>
                    <a:pt x="1651" y="476"/>
                  </a:cubicBezTo>
                  <a:lnTo>
                    <a:pt x="1651" y="476"/>
                  </a:lnTo>
                  <a:cubicBezTo>
                    <a:pt x="1867" y="418"/>
                    <a:pt x="1913" y="42"/>
                    <a:pt x="1657" y="5"/>
                  </a:cubicBezTo>
                  <a:cubicBezTo>
                    <a:pt x="1635" y="2"/>
                    <a:pt x="1614" y="1"/>
                    <a:pt x="159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7612;p67">
              <a:extLst>
                <a:ext uri="{FF2B5EF4-FFF2-40B4-BE49-F238E27FC236}">
                  <a16:creationId xmlns:a16="http://schemas.microsoft.com/office/drawing/2014/main" id="{7D588773-69E4-B9C4-D443-766A13C2D5AB}"/>
                </a:ext>
              </a:extLst>
            </p:cNvPr>
            <p:cNvSpPr/>
            <p:nvPr/>
          </p:nvSpPr>
          <p:spPr>
            <a:xfrm>
              <a:off x="3582125" y="1793000"/>
              <a:ext cx="22700" cy="35150"/>
            </a:xfrm>
            <a:custGeom>
              <a:avLst/>
              <a:gdLst/>
              <a:ahLst/>
              <a:cxnLst/>
              <a:rect l="l" t="t" r="r" b="b"/>
              <a:pathLst>
                <a:path w="908" h="1406" extrusionOk="0">
                  <a:moveTo>
                    <a:pt x="629" y="0"/>
                  </a:moveTo>
                  <a:cubicBezTo>
                    <a:pt x="554" y="0"/>
                    <a:pt x="479" y="32"/>
                    <a:pt x="432" y="106"/>
                  </a:cubicBezTo>
                  <a:cubicBezTo>
                    <a:pt x="325" y="269"/>
                    <a:pt x="226" y="435"/>
                    <a:pt x="133" y="606"/>
                  </a:cubicBezTo>
                  <a:cubicBezTo>
                    <a:pt x="88" y="693"/>
                    <a:pt x="34" y="782"/>
                    <a:pt x="18" y="878"/>
                  </a:cubicBezTo>
                  <a:cubicBezTo>
                    <a:pt x="0" y="977"/>
                    <a:pt x="13" y="1084"/>
                    <a:pt x="18" y="1185"/>
                  </a:cubicBezTo>
                  <a:cubicBezTo>
                    <a:pt x="23" y="1330"/>
                    <a:pt x="127" y="1406"/>
                    <a:pt x="238" y="1406"/>
                  </a:cubicBezTo>
                  <a:cubicBezTo>
                    <a:pt x="313" y="1406"/>
                    <a:pt x="392" y="1371"/>
                    <a:pt x="445" y="1300"/>
                  </a:cubicBezTo>
                  <a:cubicBezTo>
                    <a:pt x="499" y="1230"/>
                    <a:pt x="569" y="1161"/>
                    <a:pt x="613" y="1084"/>
                  </a:cubicBezTo>
                  <a:cubicBezTo>
                    <a:pt x="661" y="1003"/>
                    <a:pt x="672" y="897"/>
                    <a:pt x="696" y="806"/>
                  </a:cubicBezTo>
                  <a:cubicBezTo>
                    <a:pt x="739" y="629"/>
                    <a:pt x="793" y="455"/>
                    <a:pt x="851" y="280"/>
                  </a:cubicBezTo>
                  <a:cubicBezTo>
                    <a:pt x="907" y="114"/>
                    <a:pt x="769" y="0"/>
                    <a:pt x="629"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7613;p67">
              <a:extLst>
                <a:ext uri="{FF2B5EF4-FFF2-40B4-BE49-F238E27FC236}">
                  <a16:creationId xmlns:a16="http://schemas.microsoft.com/office/drawing/2014/main" id="{A6FA2A07-4FB9-22A7-8527-9F7B52704232}"/>
                </a:ext>
              </a:extLst>
            </p:cNvPr>
            <p:cNvSpPr/>
            <p:nvPr/>
          </p:nvSpPr>
          <p:spPr>
            <a:xfrm>
              <a:off x="3759025" y="1595850"/>
              <a:ext cx="165100" cy="38550"/>
            </a:xfrm>
            <a:custGeom>
              <a:avLst/>
              <a:gdLst/>
              <a:ahLst/>
              <a:cxnLst/>
              <a:rect l="l" t="t" r="r" b="b"/>
              <a:pathLst>
                <a:path w="6604" h="1542" extrusionOk="0">
                  <a:moveTo>
                    <a:pt x="4068" y="1"/>
                  </a:moveTo>
                  <a:cubicBezTo>
                    <a:pt x="3711" y="1"/>
                    <a:pt x="3363" y="20"/>
                    <a:pt x="3046" y="46"/>
                  </a:cubicBezTo>
                  <a:cubicBezTo>
                    <a:pt x="1847" y="143"/>
                    <a:pt x="1085" y="425"/>
                    <a:pt x="168" y="1138"/>
                  </a:cubicBezTo>
                  <a:cubicBezTo>
                    <a:pt x="1" y="1272"/>
                    <a:pt x="154" y="1526"/>
                    <a:pt x="331" y="1533"/>
                  </a:cubicBezTo>
                  <a:cubicBezTo>
                    <a:pt x="480" y="1539"/>
                    <a:pt x="624" y="1541"/>
                    <a:pt x="766" y="1541"/>
                  </a:cubicBezTo>
                  <a:cubicBezTo>
                    <a:pt x="1602" y="1541"/>
                    <a:pt x="2342" y="1445"/>
                    <a:pt x="3217" y="1304"/>
                  </a:cubicBezTo>
                  <a:cubicBezTo>
                    <a:pt x="4234" y="1143"/>
                    <a:pt x="5352" y="1232"/>
                    <a:pt x="6329" y="944"/>
                  </a:cubicBezTo>
                  <a:cubicBezTo>
                    <a:pt x="6546" y="881"/>
                    <a:pt x="6604" y="562"/>
                    <a:pt x="6393" y="450"/>
                  </a:cubicBezTo>
                  <a:cubicBezTo>
                    <a:pt x="5742" y="101"/>
                    <a:pt x="4881" y="1"/>
                    <a:pt x="406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7614;p67">
              <a:extLst>
                <a:ext uri="{FF2B5EF4-FFF2-40B4-BE49-F238E27FC236}">
                  <a16:creationId xmlns:a16="http://schemas.microsoft.com/office/drawing/2014/main" id="{926DEABF-4FCB-373F-4E29-BC70865FF5DC}"/>
                </a:ext>
              </a:extLst>
            </p:cNvPr>
            <p:cNvSpPr/>
            <p:nvPr/>
          </p:nvSpPr>
          <p:spPr>
            <a:xfrm>
              <a:off x="3930700" y="1608000"/>
              <a:ext cx="32000" cy="19550"/>
            </a:xfrm>
            <a:custGeom>
              <a:avLst/>
              <a:gdLst/>
              <a:ahLst/>
              <a:cxnLst/>
              <a:rect l="l" t="t" r="r" b="b"/>
              <a:pathLst>
                <a:path w="1280" h="782" extrusionOk="0">
                  <a:moveTo>
                    <a:pt x="700" y="1"/>
                  </a:moveTo>
                  <a:cubicBezTo>
                    <a:pt x="572" y="1"/>
                    <a:pt x="439" y="36"/>
                    <a:pt x="317" y="100"/>
                  </a:cubicBezTo>
                  <a:cubicBezTo>
                    <a:pt x="1" y="266"/>
                    <a:pt x="163" y="763"/>
                    <a:pt x="478" y="763"/>
                  </a:cubicBezTo>
                  <a:cubicBezTo>
                    <a:pt x="512" y="763"/>
                    <a:pt x="548" y="757"/>
                    <a:pt x="586" y="745"/>
                  </a:cubicBezTo>
                  <a:cubicBezTo>
                    <a:pt x="630" y="735"/>
                    <a:pt x="640" y="730"/>
                    <a:pt x="614" y="730"/>
                  </a:cubicBezTo>
                  <a:lnTo>
                    <a:pt x="641" y="730"/>
                  </a:lnTo>
                  <a:cubicBezTo>
                    <a:pt x="628" y="721"/>
                    <a:pt x="622" y="717"/>
                    <a:pt x="625" y="717"/>
                  </a:cubicBezTo>
                  <a:lnTo>
                    <a:pt x="625" y="717"/>
                  </a:lnTo>
                  <a:cubicBezTo>
                    <a:pt x="630" y="717"/>
                    <a:pt x="661" y="732"/>
                    <a:pt x="721" y="761"/>
                  </a:cubicBezTo>
                  <a:cubicBezTo>
                    <a:pt x="749" y="764"/>
                    <a:pt x="776" y="770"/>
                    <a:pt x="803" y="775"/>
                  </a:cubicBezTo>
                  <a:cubicBezTo>
                    <a:pt x="832" y="779"/>
                    <a:pt x="860" y="782"/>
                    <a:pt x="888" y="782"/>
                  </a:cubicBezTo>
                  <a:cubicBezTo>
                    <a:pt x="998" y="782"/>
                    <a:pt x="1098" y="746"/>
                    <a:pt x="1171" y="649"/>
                  </a:cubicBezTo>
                  <a:cubicBezTo>
                    <a:pt x="1251" y="542"/>
                    <a:pt x="1279" y="377"/>
                    <a:pt x="1199" y="260"/>
                  </a:cubicBezTo>
                  <a:cubicBezTo>
                    <a:pt x="1076" y="81"/>
                    <a:pt x="893" y="1"/>
                    <a:pt x="7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7615;p67">
              <a:extLst>
                <a:ext uri="{FF2B5EF4-FFF2-40B4-BE49-F238E27FC236}">
                  <a16:creationId xmlns:a16="http://schemas.microsoft.com/office/drawing/2014/main" id="{71E49774-7C0B-734A-4B5B-59862F4F99F2}"/>
                </a:ext>
              </a:extLst>
            </p:cNvPr>
            <p:cNvSpPr/>
            <p:nvPr/>
          </p:nvSpPr>
          <p:spPr>
            <a:xfrm>
              <a:off x="3812750" y="1542900"/>
              <a:ext cx="42625" cy="20825"/>
            </a:xfrm>
            <a:custGeom>
              <a:avLst/>
              <a:gdLst/>
              <a:ahLst/>
              <a:cxnLst/>
              <a:rect l="l" t="t" r="r" b="b"/>
              <a:pathLst>
                <a:path w="1705" h="833" extrusionOk="0">
                  <a:moveTo>
                    <a:pt x="751" y="0"/>
                  </a:moveTo>
                  <a:cubicBezTo>
                    <a:pt x="671" y="0"/>
                    <a:pt x="590" y="11"/>
                    <a:pt x="501" y="26"/>
                  </a:cubicBezTo>
                  <a:cubicBezTo>
                    <a:pt x="341" y="57"/>
                    <a:pt x="192" y="119"/>
                    <a:pt x="99" y="263"/>
                  </a:cubicBezTo>
                  <a:cubicBezTo>
                    <a:pt x="58" y="330"/>
                    <a:pt x="0" y="463"/>
                    <a:pt x="58" y="538"/>
                  </a:cubicBezTo>
                  <a:cubicBezTo>
                    <a:pt x="219" y="754"/>
                    <a:pt x="371" y="792"/>
                    <a:pt x="629" y="826"/>
                  </a:cubicBezTo>
                  <a:cubicBezTo>
                    <a:pt x="662" y="830"/>
                    <a:pt x="694" y="832"/>
                    <a:pt x="726" y="832"/>
                  </a:cubicBezTo>
                  <a:cubicBezTo>
                    <a:pt x="951" y="832"/>
                    <a:pt x="1138" y="730"/>
                    <a:pt x="1363" y="711"/>
                  </a:cubicBezTo>
                  <a:cubicBezTo>
                    <a:pt x="1567" y="691"/>
                    <a:pt x="1705" y="391"/>
                    <a:pt x="1479" y="282"/>
                  </a:cubicBezTo>
                  <a:cubicBezTo>
                    <a:pt x="1323" y="207"/>
                    <a:pt x="1191" y="105"/>
                    <a:pt x="1025" y="47"/>
                  </a:cubicBezTo>
                  <a:cubicBezTo>
                    <a:pt x="929" y="13"/>
                    <a:pt x="840" y="0"/>
                    <a:pt x="75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7616;p67">
              <a:extLst>
                <a:ext uri="{FF2B5EF4-FFF2-40B4-BE49-F238E27FC236}">
                  <a16:creationId xmlns:a16="http://schemas.microsoft.com/office/drawing/2014/main" id="{8D255D0D-C1FA-1693-E2DC-61E6105317E5}"/>
                </a:ext>
              </a:extLst>
            </p:cNvPr>
            <p:cNvSpPr/>
            <p:nvPr/>
          </p:nvSpPr>
          <p:spPr>
            <a:xfrm>
              <a:off x="3683925" y="1661925"/>
              <a:ext cx="219650" cy="50625"/>
            </a:xfrm>
            <a:custGeom>
              <a:avLst/>
              <a:gdLst/>
              <a:ahLst/>
              <a:cxnLst/>
              <a:rect l="l" t="t" r="r" b="b"/>
              <a:pathLst>
                <a:path w="8786" h="2025" extrusionOk="0">
                  <a:moveTo>
                    <a:pt x="1095" y="0"/>
                  </a:moveTo>
                  <a:cubicBezTo>
                    <a:pt x="772" y="0"/>
                    <a:pt x="462" y="41"/>
                    <a:pt x="178" y="143"/>
                  </a:cubicBezTo>
                  <a:cubicBezTo>
                    <a:pt x="80" y="180"/>
                    <a:pt x="0" y="302"/>
                    <a:pt x="72" y="402"/>
                  </a:cubicBezTo>
                  <a:cubicBezTo>
                    <a:pt x="841" y="1481"/>
                    <a:pt x="2533" y="1629"/>
                    <a:pt x="3764" y="1817"/>
                  </a:cubicBezTo>
                  <a:cubicBezTo>
                    <a:pt x="4528" y="1934"/>
                    <a:pt x="5319" y="2024"/>
                    <a:pt x="6105" y="2024"/>
                  </a:cubicBezTo>
                  <a:cubicBezTo>
                    <a:pt x="6886" y="2024"/>
                    <a:pt x="7662" y="1935"/>
                    <a:pt x="8400" y="1691"/>
                  </a:cubicBezTo>
                  <a:cubicBezTo>
                    <a:pt x="8733" y="1581"/>
                    <a:pt x="8786" y="1045"/>
                    <a:pt x="8400" y="962"/>
                  </a:cubicBezTo>
                  <a:cubicBezTo>
                    <a:pt x="7024" y="661"/>
                    <a:pt x="5611" y="709"/>
                    <a:pt x="4215" y="530"/>
                  </a:cubicBezTo>
                  <a:cubicBezTo>
                    <a:pt x="3289" y="411"/>
                    <a:pt x="2124" y="0"/>
                    <a:pt x="109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7617;p67">
              <a:extLst>
                <a:ext uri="{FF2B5EF4-FFF2-40B4-BE49-F238E27FC236}">
                  <a16:creationId xmlns:a16="http://schemas.microsoft.com/office/drawing/2014/main" id="{749F4009-7123-3310-D7AD-4D98EBC9F0CC}"/>
                </a:ext>
              </a:extLst>
            </p:cNvPr>
            <p:cNvSpPr/>
            <p:nvPr/>
          </p:nvSpPr>
          <p:spPr>
            <a:xfrm>
              <a:off x="3917125" y="1685700"/>
              <a:ext cx="30375" cy="18225"/>
            </a:xfrm>
            <a:custGeom>
              <a:avLst/>
              <a:gdLst/>
              <a:ahLst/>
              <a:cxnLst/>
              <a:rect l="l" t="t" r="r" b="b"/>
              <a:pathLst>
                <a:path w="1215" h="729" extrusionOk="0">
                  <a:moveTo>
                    <a:pt x="386" y="0"/>
                  </a:moveTo>
                  <a:cubicBezTo>
                    <a:pt x="159" y="0"/>
                    <a:pt x="0" y="253"/>
                    <a:pt x="57" y="462"/>
                  </a:cubicBezTo>
                  <a:cubicBezTo>
                    <a:pt x="104" y="629"/>
                    <a:pt x="255" y="728"/>
                    <a:pt x="413" y="728"/>
                  </a:cubicBezTo>
                  <a:cubicBezTo>
                    <a:pt x="474" y="728"/>
                    <a:pt x="536" y="713"/>
                    <a:pt x="593" y="682"/>
                  </a:cubicBezTo>
                  <a:cubicBezTo>
                    <a:pt x="751" y="596"/>
                    <a:pt x="927" y="578"/>
                    <a:pt x="1085" y="500"/>
                  </a:cubicBezTo>
                  <a:cubicBezTo>
                    <a:pt x="1186" y="451"/>
                    <a:pt x="1215" y="276"/>
                    <a:pt x="1122" y="203"/>
                  </a:cubicBezTo>
                  <a:cubicBezTo>
                    <a:pt x="933" y="46"/>
                    <a:pt x="647" y="16"/>
                    <a:pt x="409" y="1"/>
                  </a:cubicBezTo>
                  <a:cubicBezTo>
                    <a:pt x="401" y="1"/>
                    <a:pt x="394" y="0"/>
                    <a:pt x="38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7618;p67">
              <a:extLst>
                <a:ext uri="{FF2B5EF4-FFF2-40B4-BE49-F238E27FC236}">
                  <a16:creationId xmlns:a16="http://schemas.microsoft.com/office/drawing/2014/main" id="{C87857E3-520E-BD4A-4D7B-02A04DEE247F}"/>
                </a:ext>
              </a:extLst>
            </p:cNvPr>
            <p:cNvSpPr/>
            <p:nvPr/>
          </p:nvSpPr>
          <p:spPr>
            <a:xfrm>
              <a:off x="3678450" y="1742925"/>
              <a:ext cx="128800" cy="43950"/>
            </a:xfrm>
            <a:custGeom>
              <a:avLst/>
              <a:gdLst/>
              <a:ahLst/>
              <a:cxnLst/>
              <a:rect l="l" t="t" r="r" b="b"/>
              <a:pathLst>
                <a:path w="5152" h="1758" extrusionOk="0">
                  <a:moveTo>
                    <a:pt x="400" y="1"/>
                  </a:moveTo>
                  <a:cubicBezTo>
                    <a:pt x="369" y="1"/>
                    <a:pt x="338" y="2"/>
                    <a:pt x="307" y="3"/>
                  </a:cubicBezTo>
                  <a:cubicBezTo>
                    <a:pt x="147" y="15"/>
                    <a:pt x="0" y="198"/>
                    <a:pt x="107" y="350"/>
                  </a:cubicBezTo>
                  <a:cubicBezTo>
                    <a:pt x="528" y="937"/>
                    <a:pt x="1385" y="1206"/>
                    <a:pt x="2056" y="1420"/>
                  </a:cubicBezTo>
                  <a:cubicBezTo>
                    <a:pt x="2689" y="1623"/>
                    <a:pt x="3458" y="1758"/>
                    <a:pt x="4168" y="1758"/>
                  </a:cubicBezTo>
                  <a:cubicBezTo>
                    <a:pt x="4375" y="1758"/>
                    <a:pt x="4576" y="1747"/>
                    <a:pt x="4768" y="1722"/>
                  </a:cubicBezTo>
                  <a:cubicBezTo>
                    <a:pt x="5056" y="1687"/>
                    <a:pt x="5152" y="1287"/>
                    <a:pt x="4840" y="1191"/>
                  </a:cubicBezTo>
                  <a:cubicBezTo>
                    <a:pt x="4057" y="951"/>
                    <a:pt x="3243" y="793"/>
                    <a:pt x="2455" y="565"/>
                  </a:cubicBezTo>
                  <a:cubicBezTo>
                    <a:pt x="1818" y="380"/>
                    <a:pt x="1065" y="1"/>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7619;p67">
              <a:extLst>
                <a:ext uri="{FF2B5EF4-FFF2-40B4-BE49-F238E27FC236}">
                  <a16:creationId xmlns:a16="http://schemas.microsoft.com/office/drawing/2014/main" id="{3A6584AD-A511-F5D6-C9F0-9ED2E88CBA47}"/>
                </a:ext>
              </a:extLst>
            </p:cNvPr>
            <p:cNvSpPr/>
            <p:nvPr/>
          </p:nvSpPr>
          <p:spPr>
            <a:xfrm>
              <a:off x="3821625" y="1775700"/>
              <a:ext cx="33225" cy="24350"/>
            </a:xfrm>
            <a:custGeom>
              <a:avLst/>
              <a:gdLst/>
              <a:ahLst/>
              <a:cxnLst/>
              <a:rect l="l" t="t" r="r" b="b"/>
              <a:pathLst>
                <a:path w="1329" h="974" extrusionOk="0">
                  <a:moveTo>
                    <a:pt x="604" y="0"/>
                  </a:moveTo>
                  <a:cubicBezTo>
                    <a:pt x="395" y="0"/>
                    <a:pt x="196" y="98"/>
                    <a:pt x="79" y="320"/>
                  </a:cubicBezTo>
                  <a:cubicBezTo>
                    <a:pt x="0" y="464"/>
                    <a:pt x="15" y="649"/>
                    <a:pt x="136" y="769"/>
                  </a:cubicBezTo>
                  <a:cubicBezTo>
                    <a:pt x="264" y="895"/>
                    <a:pt x="392" y="973"/>
                    <a:pt x="570" y="973"/>
                  </a:cubicBezTo>
                  <a:cubicBezTo>
                    <a:pt x="582" y="973"/>
                    <a:pt x="594" y="973"/>
                    <a:pt x="606" y="972"/>
                  </a:cubicBezTo>
                  <a:cubicBezTo>
                    <a:pt x="766" y="964"/>
                    <a:pt x="929" y="905"/>
                    <a:pt x="1060" y="812"/>
                  </a:cubicBezTo>
                  <a:cubicBezTo>
                    <a:pt x="1249" y="676"/>
                    <a:pt x="1329" y="397"/>
                    <a:pt x="1135" y="218"/>
                  </a:cubicBezTo>
                  <a:cubicBezTo>
                    <a:pt x="986" y="79"/>
                    <a:pt x="791" y="0"/>
                    <a:pt x="60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7620;p67">
              <a:extLst>
                <a:ext uri="{FF2B5EF4-FFF2-40B4-BE49-F238E27FC236}">
                  <a16:creationId xmlns:a16="http://schemas.microsoft.com/office/drawing/2014/main" id="{816B66A3-E460-90A6-ECC3-DC98D5C62DAB}"/>
                </a:ext>
              </a:extLst>
            </p:cNvPr>
            <p:cNvSpPr/>
            <p:nvPr/>
          </p:nvSpPr>
          <p:spPr>
            <a:xfrm>
              <a:off x="3605625" y="1958625"/>
              <a:ext cx="186550" cy="94650"/>
            </a:xfrm>
            <a:custGeom>
              <a:avLst/>
              <a:gdLst/>
              <a:ahLst/>
              <a:cxnLst/>
              <a:rect l="l" t="t" r="r" b="b"/>
              <a:pathLst>
                <a:path w="7462" h="3786" extrusionOk="0">
                  <a:moveTo>
                    <a:pt x="4083" y="0"/>
                  </a:moveTo>
                  <a:cubicBezTo>
                    <a:pt x="1055" y="0"/>
                    <a:pt x="56" y="3681"/>
                    <a:pt x="56" y="3681"/>
                  </a:cubicBezTo>
                  <a:cubicBezTo>
                    <a:pt x="0" y="3681"/>
                    <a:pt x="6915" y="3785"/>
                    <a:pt x="6915" y="3785"/>
                  </a:cubicBezTo>
                  <a:cubicBezTo>
                    <a:pt x="6915" y="3785"/>
                    <a:pt x="7462" y="169"/>
                    <a:pt x="4280" y="6"/>
                  </a:cubicBezTo>
                  <a:cubicBezTo>
                    <a:pt x="4214" y="2"/>
                    <a:pt x="4148" y="0"/>
                    <a:pt x="4083" y="0"/>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7621;p67">
              <a:extLst>
                <a:ext uri="{FF2B5EF4-FFF2-40B4-BE49-F238E27FC236}">
                  <a16:creationId xmlns:a16="http://schemas.microsoft.com/office/drawing/2014/main" id="{115E354F-CB78-4BE0-8FD0-E15CB578BC7B}"/>
                </a:ext>
              </a:extLst>
            </p:cNvPr>
            <p:cNvSpPr/>
            <p:nvPr/>
          </p:nvSpPr>
          <p:spPr>
            <a:xfrm>
              <a:off x="3605625" y="1954625"/>
              <a:ext cx="186550" cy="98650"/>
            </a:xfrm>
            <a:custGeom>
              <a:avLst/>
              <a:gdLst/>
              <a:ahLst/>
              <a:cxnLst/>
              <a:rect l="l" t="t" r="r" b="b"/>
              <a:pathLst>
                <a:path w="7462" h="3946" extrusionOk="0">
                  <a:moveTo>
                    <a:pt x="56" y="3841"/>
                  </a:moveTo>
                  <a:cubicBezTo>
                    <a:pt x="56" y="3841"/>
                    <a:pt x="1099" y="1"/>
                    <a:pt x="4280" y="166"/>
                  </a:cubicBezTo>
                  <a:cubicBezTo>
                    <a:pt x="7462" y="329"/>
                    <a:pt x="6915" y="3945"/>
                    <a:pt x="6915" y="3945"/>
                  </a:cubicBezTo>
                  <a:cubicBezTo>
                    <a:pt x="6915" y="3945"/>
                    <a:pt x="0" y="3841"/>
                    <a:pt x="56" y="384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7622;p67">
              <a:extLst>
                <a:ext uri="{FF2B5EF4-FFF2-40B4-BE49-F238E27FC236}">
                  <a16:creationId xmlns:a16="http://schemas.microsoft.com/office/drawing/2014/main" id="{6722E720-A752-0F92-FA96-6769EB24F267}"/>
                </a:ext>
              </a:extLst>
            </p:cNvPr>
            <p:cNvSpPr/>
            <p:nvPr/>
          </p:nvSpPr>
          <p:spPr>
            <a:xfrm>
              <a:off x="3943475" y="1956825"/>
              <a:ext cx="186500" cy="94650"/>
            </a:xfrm>
            <a:custGeom>
              <a:avLst/>
              <a:gdLst/>
              <a:ahLst/>
              <a:cxnLst/>
              <a:rect l="l" t="t" r="r" b="b"/>
              <a:pathLst>
                <a:path w="7460" h="3786" extrusionOk="0">
                  <a:moveTo>
                    <a:pt x="3380" y="1"/>
                  </a:moveTo>
                  <a:cubicBezTo>
                    <a:pt x="3315" y="1"/>
                    <a:pt x="3249" y="2"/>
                    <a:pt x="3183" y="6"/>
                  </a:cubicBezTo>
                  <a:cubicBezTo>
                    <a:pt x="1" y="169"/>
                    <a:pt x="546" y="3785"/>
                    <a:pt x="546" y="3785"/>
                  </a:cubicBezTo>
                  <a:cubicBezTo>
                    <a:pt x="546" y="3785"/>
                    <a:pt x="7459" y="3681"/>
                    <a:pt x="7405" y="3681"/>
                  </a:cubicBezTo>
                  <a:cubicBezTo>
                    <a:pt x="7405" y="3681"/>
                    <a:pt x="6407" y="1"/>
                    <a:pt x="3380" y="1"/>
                  </a:cubicBezTo>
                  <a:close/>
                </a:path>
              </a:pathLst>
            </a:custGeom>
            <a:solidFill>
              <a:srgbClr val="ECD0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7623;p67">
              <a:extLst>
                <a:ext uri="{FF2B5EF4-FFF2-40B4-BE49-F238E27FC236}">
                  <a16:creationId xmlns:a16="http://schemas.microsoft.com/office/drawing/2014/main" id="{1641F3B4-EE23-C7F9-E88A-BB2A74BCA866}"/>
                </a:ext>
              </a:extLst>
            </p:cNvPr>
            <p:cNvSpPr/>
            <p:nvPr/>
          </p:nvSpPr>
          <p:spPr>
            <a:xfrm>
              <a:off x="3943475" y="1952850"/>
              <a:ext cx="186500" cy="98625"/>
            </a:xfrm>
            <a:custGeom>
              <a:avLst/>
              <a:gdLst/>
              <a:ahLst/>
              <a:cxnLst/>
              <a:rect l="l" t="t" r="r" b="b"/>
              <a:pathLst>
                <a:path w="7460" h="3945" extrusionOk="0">
                  <a:moveTo>
                    <a:pt x="7405" y="3840"/>
                  </a:moveTo>
                  <a:cubicBezTo>
                    <a:pt x="7405" y="3840"/>
                    <a:pt x="6364" y="0"/>
                    <a:pt x="3183" y="165"/>
                  </a:cubicBezTo>
                  <a:cubicBezTo>
                    <a:pt x="1" y="328"/>
                    <a:pt x="546" y="3944"/>
                    <a:pt x="546" y="3944"/>
                  </a:cubicBezTo>
                  <a:cubicBezTo>
                    <a:pt x="546" y="3944"/>
                    <a:pt x="7459" y="3840"/>
                    <a:pt x="7405" y="384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7624;p67">
              <a:extLst>
                <a:ext uri="{FF2B5EF4-FFF2-40B4-BE49-F238E27FC236}">
                  <a16:creationId xmlns:a16="http://schemas.microsoft.com/office/drawing/2014/main" id="{B53584AE-B2C0-AC47-0265-2900E666FDA3}"/>
                </a:ext>
              </a:extLst>
            </p:cNvPr>
            <p:cNvSpPr/>
            <p:nvPr/>
          </p:nvSpPr>
          <p:spPr>
            <a:xfrm>
              <a:off x="3960675" y="1967125"/>
              <a:ext cx="45025" cy="44975"/>
            </a:xfrm>
            <a:custGeom>
              <a:avLst/>
              <a:gdLst/>
              <a:ahLst/>
              <a:cxnLst/>
              <a:rect l="l" t="t" r="r" b="b"/>
              <a:pathLst>
                <a:path w="1801" h="1799" extrusionOk="0">
                  <a:moveTo>
                    <a:pt x="1781" y="1"/>
                  </a:moveTo>
                  <a:cubicBezTo>
                    <a:pt x="1720" y="1"/>
                    <a:pt x="1437" y="94"/>
                    <a:pt x="1180" y="249"/>
                  </a:cubicBezTo>
                  <a:cubicBezTo>
                    <a:pt x="896" y="417"/>
                    <a:pt x="654" y="650"/>
                    <a:pt x="654" y="650"/>
                  </a:cubicBezTo>
                  <a:cubicBezTo>
                    <a:pt x="654" y="650"/>
                    <a:pt x="424" y="895"/>
                    <a:pt x="259" y="1184"/>
                  </a:cubicBezTo>
                  <a:cubicBezTo>
                    <a:pt x="92" y="1472"/>
                    <a:pt x="0" y="1789"/>
                    <a:pt x="24" y="1798"/>
                  </a:cubicBezTo>
                  <a:cubicBezTo>
                    <a:pt x="25" y="1799"/>
                    <a:pt x="25" y="1799"/>
                    <a:pt x="26" y="1799"/>
                  </a:cubicBezTo>
                  <a:cubicBezTo>
                    <a:pt x="53" y="1799"/>
                    <a:pt x="183" y="1508"/>
                    <a:pt x="368" y="1255"/>
                  </a:cubicBezTo>
                  <a:cubicBezTo>
                    <a:pt x="554" y="994"/>
                    <a:pt x="784" y="778"/>
                    <a:pt x="784" y="778"/>
                  </a:cubicBezTo>
                  <a:cubicBezTo>
                    <a:pt x="784" y="778"/>
                    <a:pt x="995" y="545"/>
                    <a:pt x="1254" y="356"/>
                  </a:cubicBezTo>
                  <a:cubicBezTo>
                    <a:pt x="1510" y="164"/>
                    <a:pt x="1801" y="29"/>
                    <a:pt x="1793" y="5"/>
                  </a:cubicBezTo>
                  <a:cubicBezTo>
                    <a:pt x="1792" y="2"/>
                    <a:pt x="1788" y="1"/>
                    <a:pt x="178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7625;p67">
              <a:extLst>
                <a:ext uri="{FF2B5EF4-FFF2-40B4-BE49-F238E27FC236}">
                  <a16:creationId xmlns:a16="http://schemas.microsoft.com/office/drawing/2014/main" id="{8C1D9F0D-9C73-4388-6909-BAA61906F574}"/>
                </a:ext>
              </a:extLst>
            </p:cNvPr>
            <p:cNvSpPr/>
            <p:nvPr/>
          </p:nvSpPr>
          <p:spPr>
            <a:xfrm>
              <a:off x="3957225" y="1960125"/>
              <a:ext cx="36400" cy="44425"/>
            </a:xfrm>
            <a:custGeom>
              <a:avLst/>
              <a:gdLst/>
              <a:ahLst/>
              <a:cxnLst/>
              <a:rect l="l" t="t" r="r" b="b"/>
              <a:pathLst>
                <a:path w="1456" h="1777" extrusionOk="0">
                  <a:moveTo>
                    <a:pt x="1436" y="0"/>
                  </a:moveTo>
                  <a:cubicBezTo>
                    <a:pt x="1386" y="0"/>
                    <a:pt x="1132" y="104"/>
                    <a:pt x="906" y="265"/>
                  </a:cubicBezTo>
                  <a:cubicBezTo>
                    <a:pt x="660" y="440"/>
                    <a:pt x="461" y="673"/>
                    <a:pt x="461" y="673"/>
                  </a:cubicBezTo>
                  <a:cubicBezTo>
                    <a:pt x="461" y="673"/>
                    <a:pt x="278" y="916"/>
                    <a:pt x="162" y="1196"/>
                  </a:cubicBezTo>
                  <a:cubicBezTo>
                    <a:pt x="43" y="1474"/>
                    <a:pt x="1" y="1771"/>
                    <a:pt x="25" y="1776"/>
                  </a:cubicBezTo>
                  <a:cubicBezTo>
                    <a:pt x="25" y="1776"/>
                    <a:pt x="26" y="1776"/>
                    <a:pt x="26" y="1776"/>
                  </a:cubicBezTo>
                  <a:cubicBezTo>
                    <a:pt x="52" y="1776"/>
                    <a:pt x="135" y="1500"/>
                    <a:pt x="278" y="1252"/>
                  </a:cubicBezTo>
                  <a:cubicBezTo>
                    <a:pt x="418" y="1001"/>
                    <a:pt x="605" y="787"/>
                    <a:pt x="605" y="787"/>
                  </a:cubicBezTo>
                  <a:cubicBezTo>
                    <a:pt x="605" y="787"/>
                    <a:pt x="773" y="556"/>
                    <a:pt x="989" y="365"/>
                  </a:cubicBezTo>
                  <a:cubicBezTo>
                    <a:pt x="1202" y="171"/>
                    <a:pt x="1456" y="27"/>
                    <a:pt x="1445" y="3"/>
                  </a:cubicBezTo>
                  <a:cubicBezTo>
                    <a:pt x="1444" y="1"/>
                    <a:pt x="1441" y="0"/>
                    <a:pt x="143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7626;p67">
              <a:extLst>
                <a:ext uri="{FF2B5EF4-FFF2-40B4-BE49-F238E27FC236}">
                  <a16:creationId xmlns:a16="http://schemas.microsoft.com/office/drawing/2014/main" id="{EBDA9E3A-7616-5E0E-6E05-D2A7525CCB86}"/>
                </a:ext>
              </a:extLst>
            </p:cNvPr>
            <p:cNvSpPr/>
            <p:nvPr/>
          </p:nvSpPr>
          <p:spPr>
            <a:xfrm>
              <a:off x="3740275" y="1963150"/>
              <a:ext cx="38325" cy="59750"/>
            </a:xfrm>
            <a:custGeom>
              <a:avLst/>
              <a:gdLst/>
              <a:ahLst/>
              <a:cxnLst/>
              <a:rect l="l" t="t" r="r" b="b"/>
              <a:pathLst>
                <a:path w="1533" h="2390" extrusionOk="0">
                  <a:moveTo>
                    <a:pt x="20" y="1"/>
                  </a:moveTo>
                  <a:cubicBezTo>
                    <a:pt x="18" y="1"/>
                    <a:pt x="17" y="1"/>
                    <a:pt x="17" y="2"/>
                  </a:cubicBezTo>
                  <a:cubicBezTo>
                    <a:pt x="1" y="23"/>
                    <a:pt x="265" y="264"/>
                    <a:pt x="482" y="542"/>
                  </a:cubicBezTo>
                  <a:cubicBezTo>
                    <a:pt x="704" y="817"/>
                    <a:pt x="880" y="1121"/>
                    <a:pt x="880" y="1121"/>
                  </a:cubicBezTo>
                  <a:cubicBezTo>
                    <a:pt x="880" y="1121"/>
                    <a:pt x="1077" y="1414"/>
                    <a:pt x="1225" y="1734"/>
                  </a:cubicBezTo>
                  <a:cubicBezTo>
                    <a:pt x="1379" y="2051"/>
                    <a:pt x="1483" y="2389"/>
                    <a:pt x="1508" y="2389"/>
                  </a:cubicBezTo>
                  <a:cubicBezTo>
                    <a:pt x="1508" y="2389"/>
                    <a:pt x="1508" y="2389"/>
                    <a:pt x="1508" y="2389"/>
                  </a:cubicBezTo>
                  <a:cubicBezTo>
                    <a:pt x="1532" y="2384"/>
                    <a:pt x="1472" y="2026"/>
                    <a:pt x="1345" y="1682"/>
                  </a:cubicBezTo>
                  <a:cubicBezTo>
                    <a:pt x="1222" y="1342"/>
                    <a:pt x="1034" y="1025"/>
                    <a:pt x="1034" y="1025"/>
                  </a:cubicBezTo>
                  <a:cubicBezTo>
                    <a:pt x="1034" y="1025"/>
                    <a:pt x="832" y="720"/>
                    <a:pt x="578" y="458"/>
                  </a:cubicBezTo>
                  <a:cubicBezTo>
                    <a:pt x="338" y="204"/>
                    <a:pt x="56" y="1"/>
                    <a:pt x="2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7627;p67">
              <a:extLst>
                <a:ext uri="{FF2B5EF4-FFF2-40B4-BE49-F238E27FC236}">
                  <a16:creationId xmlns:a16="http://schemas.microsoft.com/office/drawing/2014/main" id="{9A8A3EBF-FE44-47B7-FBE5-4CC764E23F51}"/>
                </a:ext>
              </a:extLst>
            </p:cNvPr>
            <p:cNvSpPr/>
            <p:nvPr/>
          </p:nvSpPr>
          <p:spPr>
            <a:xfrm>
              <a:off x="3754800" y="1963975"/>
              <a:ext cx="20200" cy="28400"/>
            </a:xfrm>
            <a:custGeom>
              <a:avLst/>
              <a:gdLst/>
              <a:ahLst/>
              <a:cxnLst/>
              <a:rect l="l" t="t" r="r" b="b"/>
              <a:pathLst>
                <a:path w="808" h="1136" extrusionOk="0">
                  <a:moveTo>
                    <a:pt x="23" y="1"/>
                  </a:moveTo>
                  <a:cubicBezTo>
                    <a:pt x="21" y="1"/>
                    <a:pt x="19" y="1"/>
                    <a:pt x="18" y="3"/>
                  </a:cubicBezTo>
                  <a:cubicBezTo>
                    <a:pt x="0" y="22"/>
                    <a:pt x="107" y="155"/>
                    <a:pt x="203" y="295"/>
                  </a:cubicBezTo>
                  <a:cubicBezTo>
                    <a:pt x="301" y="434"/>
                    <a:pt x="385" y="578"/>
                    <a:pt x="385" y="578"/>
                  </a:cubicBezTo>
                  <a:cubicBezTo>
                    <a:pt x="385" y="578"/>
                    <a:pt x="488" y="711"/>
                    <a:pt x="580" y="853"/>
                  </a:cubicBezTo>
                  <a:cubicBezTo>
                    <a:pt x="672" y="988"/>
                    <a:pt x="754" y="1135"/>
                    <a:pt x="781" y="1135"/>
                  </a:cubicBezTo>
                  <a:cubicBezTo>
                    <a:pt x="782" y="1135"/>
                    <a:pt x="783" y="1135"/>
                    <a:pt x="783" y="1135"/>
                  </a:cubicBezTo>
                  <a:cubicBezTo>
                    <a:pt x="807" y="1125"/>
                    <a:pt x="763" y="954"/>
                    <a:pt x="692" y="794"/>
                  </a:cubicBezTo>
                  <a:cubicBezTo>
                    <a:pt x="627" y="631"/>
                    <a:pt x="534" y="479"/>
                    <a:pt x="534" y="479"/>
                  </a:cubicBezTo>
                  <a:cubicBezTo>
                    <a:pt x="534" y="479"/>
                    <a:pt x="427" y="337"/>
                    <a:pt x="301" y="214"/>
                  </a:cubicBezTo>
                  <a:cubicBezTo>
                    <a:pt x="184" y="98"/>
                    <a:pt x="55" y="1"/>
                    <a:pt x="2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7628;p67">
              <a:extLst>
                <a:ext uri="{FF2B5EF4-FFF2-40B4-BE49-F238E27FC236}">
                  <a16:creationId xmlns:a16="http://schemas.microsoft.com/office/drawing/2014/main" id="{1CB94AFF-4AA3-A734-7E14-7989F2E85860}"/>
                </a:ext>
              </a:extLst>
            </p:cNvPr>
            <p:cNvSpPr/>
            <p:nvPr/>
          </p:nvSpPr>
          <p:spPr>
            <a:xfrm>
              <a:off x="3799200" y="2220175"/>
              <a:ext cx="77850" cy="32450"/>
            </a:xfrm>
            <a:custGeom>
              <a:avLst/>
              <a:gdLst/>
              <a:ahLst/>
              <a:cxnLst/>
              <a:rect l="l" t="t" r="r" b="b"/>
              <a:pathLst>
                <a:path w="3114" h="1298" extrusionOk="0">
                  <a:moveTo>
                    <a:pt x="1482" y="0"/>
                  </a:moveTo>
                  <a:cubicBezTo>
                    <a:pt x="1446" y="0"/>
                    <a:pt x="1426" y="1"/>
                    <a:pt x="1426" y="1"/>
                  </a:cubicBezTo>
                  <a:cubicBezTo>
                    <a:pt x="1426" y="1"/>
                    <a:pt x="1295" y="21"/>
                    <a:pt x="1111" y="88"/>
                  </a:cubicBezTo>
                  <a:cubicBezTo>
                    <a:pt x="928" y="153"/>
                    <a:pt x="696" y="272"/>
                    <a:pt x="502" y="433"/>
                  </a:cubicBezTo>
                  <a:cubicBezTo>
                    <a:pt x="304" y="593"/>
                    <a:pt x="154" y="790"/>
                    <a:pt x="67" y="959"/>
                  </a:cubicBezTo>
                  <a:cubicBezTo>
                    <a:pt x="50" y="1002"/>
                    <a:pt x="34" y="1042"/>
                    <a:pt x="18" y="1079"/>
                  </a:cubicBezTo>
                  <a:cubicBezTo>
                    <a:pt x="0" y="1130"/>
                    <a:pt x="0" y="1175"/>
                    <a:pt x="10" y="1215"/>
                  </a:cubicBezTo>
                  <a:cubicBezTo>
                    <a:pt x="18" y="1255"/>
                    <a:pt x="51" y="1295"/>
                    <a:pt x="80" y="1296"/>
                  </a:cubicBezTo>
                  <a:cubicBezTo>
                    <a:pt x="85" y="1297"/>
                    <a:pt x="88" y="1298"/>
                    <a:pt x="92" y="1298"/>
                  </a:cubicBezTo>
                  <a:cubicBezTo>
                    <a:pt x="114" y="1298"/>
                    <a:pt x="113" y="1281"/>
                    <a:pt x="120" y="1274"/>
                  </a:cubicBezTo>
                  <a:cubicBezTo>
                    <a:pt x="128" y="1263"/>
                    <a:pt x="111" y="1245"/>
                    <a:pt x="122" y="1237"/>
                  </a:cubicBezTo>
                  <a:cubicBezTo>
                    <a:pt x="123" y="1231"/>
                    <a:pt x="144" y="1226"/>
                    <a:pt x="152" y="1218"/>
                  </a:cubicBezTo>
                  <a:cubicBezTo>
                    <a:pt x="176" y="1194"/>
                    <a:pt x="208" y="1192"/>
                    <a:pt x="287" y="1128"/>
                  </a:cubicBezTo>
                  <a:cubicBezTo>
                    <a:pt x="414" y="1042"/>
                    <a:pt x="587" y="929"/>
                    <a:pt x="769" y="855"/>
                  </a:cubicBezTo>
                  <a:cubicBezTo>
                    <a:pt x="952" y="777"/>
                    <a:pt x="1139" y="734"/>
                    <a:pt x="1278" y="718"/>
                  </a:cubicBezTo>
                  <a:cubicBezTo>
                    <a:pt x="1394" y="704"/>
                    <a:pt x="1475" y="703"/>
                    <a:pt x="1499" y="703"/>
                  </a:cubicBezTo>
                  <a:cubicBezTo>
                    <a:pt x="1504" y="703"/>
                    <a:pt x="1506" y="703"/>
                    <a:pt x="1506" y="703"/>
                  </a:cubicBezTo>
                  <a:cubicBezTo>
                    <a:pt x="1506" y="703"/>
                    <a:pt x="1594" y="681"/>
                    <a:pt x="1733" y="670"/>
                  </a:cubicBezTo>
                  <a:cubicBezTo>
                    <a:pt x="1781" y="665"/>
                    <a:pt x="1835" y="662"/>
                    <a:pt x="1893" y="662"/>
                  </a:cubicBezTo>
                  <a:cubicBezTo>
                    <a:pt x="2003" y="662"/>
                    <a:pt x="2129" y="672"/>
                    <a:pt x="2256" y="698"/>
                  </a:cubicBezTo>
                  <a:cubicBezTo>
                    <a:pt x="2607" y="755"/>
                    <a:pt x="2931" y="959"/>
                    <a:pt x="3047" y="959"/>
                  </a:cubicBezTo>
                  <a:cubicBezTo>
                    <a:pt x="3061" y="959"/>
                    <a:pt x="3072" y="956"/>
                    <a:pt x="3080" y="949"/>
                  </a:cubicBezTo>
                  <a:cubicBezTo>
                    <a:pt x="3113" y="919"/>
                    <a:pt x="3073" y="799"/>
                    <a:pt x="2957" y="652"/>
                  </a:cubicBezTo>
                  <a:cubicBezTo>
                    <a:pt x="2841" y="508"/>
                    <a:pt x="2650" y="347"/>
                    <a:pt x="2426" y="232"/>
                  </a:cubicBezTo>
                  <a:cubicBezTo>
                    <a:pt x="2202" y="113"/>
                    <a:pt x="1951" y="43"/>
                    <a:pt x="1757" y="19"/>
                  </a:cubicBezTo>
                  <a:cubicBezTo>
                    <a:pt x="1636" y="3"/>
                    <a:pt x="1539" y="0"/>
                    <a:pt x="148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7629;p67">
              <a:extLst>
                <a:ext uri="{FF2B5EF4-FFF2-40B4-BE49-F238E27FC236}">
                  <a16:creationId xmlns:a16="http://schemas.microsoft.com/office/drawing/2014/main" id="{39DDD8D5-1F4A-B468-D76C-D76A8FAA242E}"/>
                </a:ext>
              </a:extLst>
            </p:cNvPr>
            <p:cNvSpPr/>
            <p:nvPr/>
          </p:nvSpPr>
          <p:spPr>
            <a:xfrm>
              <a:off x="3827650" y="2258525"/>
              <a:ext cx="30975" cy="11825"/>
            </a:xfrm>
            <a:custGeom>
              <a:avLst/>
              <a:gdLst/>
              <a:ahLst/>
              <a:cxnLst/>
              <a:rect l="l" t="t" r="r" b="b"/>
              <a:pathLst>
                <a:path w="1239" h="473" extrusionOk="0">
                  <a:moveTo>
                    <a:pt x="696" y="0"/>
                  </a:moveTo>
                  <a:cubicBezTo>
                    <a:pt x="612" y="0"/>
                    <a:pt x="552" y="10"/>
                    <a:pt x="552" y="10"/>
                  </a:cubicBezTo>
                  <a:cubicBezTo>
                    <a:pt x="552" y="10"/>
                    <a:pt x="367" y="58"/>
                    <a:pt x="223" y="176"/>
                  </a:cubicBezTo>
                  <a:cubicBezTo>
                    <a:pt x="73" y="292"/>
                    <a:pt x="1" y="463"/>
                    <a:pt x="23" y="472"/>
                  </a:cubicBezTo>
                  <a:cubicBezTo>
                    <a:pt x="24" y="473"/>
                    <a:pt x="25" y="473"/>
                    <a:pt x="26" y="473"/>
                  </a:cubicBezTo>
                  <a:cubicBezTo>
                    <a:pt x="54" y="473"/>
                    <a:pt x="157" y="351"/>
                    <a:pt x="293" y="282"/>
                  </a:cubicBezTo>
                  <a:cubicBezTo>
                    <a:pt x="436" y="208"/>
                    <a:pt x="589" y="188"/>
                    <a:pt x="589" y="188"/>
                  </a:cubicBezTo>
                  <a:cubicBezTo>
                    <a:pt x="589" y="188"/>
                    <a:pt x="704" y="154"/>
                    <a:pt x="842" y="154"/>
                  </a:cubicBezTo>
                  <a:cubicBezTo>
                    <a:pt x="859" y="154"/>
                    <a:pt x="878" y="154"/>
                    <a:pt x="896" y="156"/>
                  </a:cubicBezTo>
                  <a:cubicBezTo>
                    <a:pt x="1037" y="163"/>
                    <a:pt x="1169" y="223"/>
                    <a:pt x="1209" y="223"/>
                  </a:cubicBezTo>
                  <a:cubicBezTo>
                    <a:pt x="1215" y="223"/>
                    <a:pt x="1219" y="222"/>
                    <a:pt x="1221" y="220"/>
                  </a:cubicBezTo>
                  <a:cubicBezTo>
                    <a:pt x="1238" y="202"/>
                    <a:pt x="1102" y="76"/>
                    <a:pt x="920" y="28"/>
                  </a:cubicBezTo>
                  <a:cubicBezTo>
                    <a:pt x="842" y="6"/>
                    <a:pt x="762" y="0"/>
                    <a:pt x="69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7630;p67">
              <a:extLst>
                <a:ext uri="{FF2B5EF4-FFF2-40B4-BE49-F238E27FC236}">
                  <a16:creationId xmlns:a16="http://schemas.microsoft.com/office/drawing/2014/main" id="{E644F926-1490-7451-A7C6-17BB1BE8706E}"/>
                </a:ext>
              </a:extLst>
            </p:cNvPr>
            <p:cNvSpPr/>
            <p:nvPr/>
          </p:nvSpPr>
          <p:spPr>
            <a:xfrm>
              <a:off x="3597425" y="2045925"/>
              <a:ext cx="193400" cy="17625"/>
            </a:xfrm>
            <a:custGeom>
              <a:avLst/>
              <a:gdLst/>
              <a:ahLst/>
              <a:cxnLst/>
              <a:rect l="l" t="t" r="r" b="b"/>
              <a:pathLst>
                <a:path w="7736" h="705" extrusionOk="0">
                  <a:moveTo>
                    <a:pt x="3866" y="1"/>
                  </a:moveTo>
                  <a:cubicBezTo>
                    <a:pt x="3866" y="1"/>
                    <a:pt x="1" y="159"/>
                    <a:pt x="1" y="352"/>
                  </a:cubicBezTo>
                  <a:cubicBezTo>
                    <a:pt x="1" y="546"/>
                    <a:pt x="3866" y="704"/>
                    <a:pt x="3866" y="704"/>
                  </a:cubicBezTo>
                  <a:cubicBezTo>
                    <a:pt x="3866" y="704"/>
                    <a:pt x="7736" y="546"/>
                    <a:pt x="7736" y="352"/>
                  </a:cubicBezTo>
                  <a:cubicBezTo>
                    <a:pt x="7736" y="159"/>
                    <a:pt x="3866" y="1"/>
                    <a:pt x="386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7631;p67">
              <a:extLst>
                <a:ext uri="{FF2B5EF4-FFF2-40B4-BE49-F238E27FC236}">
                  <a16:creationId xmlns:a16="http://schemas.microsoft.com/office/drawing/2014/main" id="{4E5F907D-FCA3-8854-DB21-71EF07861C29}"/>
                </a:ext>
              </a:extLst>
            </p:cNvPr>
            <p:cNvSpPr/>
            <p:nvPr/>
          </p:nvSpPr>
          <p:spPr>
            <a:xfrm>
              <a:off x="3944850" y="2044125"/>
              <a:ext cx="193350" cy="17625"/>
            </a:xfrm>
            <a:custGeom>
              <a:avLst/>
              <a:gdLst/>
              <a:ahLst/>
              <a:cxnLst/>
              <a:rect l="l" t="t" r="r" b="b"/>
              <a:pathLst>
                <a:path w="7734" h="705" extrusionOk="0">
                  <a:moveTo>
                    <a:pt x="3869" y="1"/>
                  </a:moveTo>
                  <a:cubicBezTo>
                    <a:pt x="3869" y="1"/>
                    <a:pt x="0" y="159"/>
                    <a:pt x="0" y="352"/>
                  </a:cubicBezTo>
                  <a:cubicBezTo>
                    <a:pt x="0" y="546"/>
                    <a:pt x="3869" y="704"/>
                    <a:pt x="3869" y="704"/>
                  </a:cubicBezTo>
                  <a:cubicBezTo>
                    <a:pt x="3869" y="704"/>
                    <a:pt x="7734" y="546"/>
                    <a:pt x="7734" y="352"/>
                  </a:cubicBezTo>
                  <a:cubicBezTo>
                    <a:pt x="7734" y="159"/>
                    <a:pt x="3869" y="1"/>
                    <a:pt x="386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7234;p65">
            <a:extLst>
              <a:ext uri="{FF2B5EF4-FFF2-40B4-BE49-F238E27FC236}">
                <a16:creationId xmlns:a16="http://schemas.microsoft.com/office/drawing/2014/main" id="{2D1207C4-B4A4-9687-EC6B-8777A9694C1E}"/>
              </a:ext>
            </a:extLst>
          </p:cNvPr>
          <p:cNvGrpSpPr/>
          <p:nvPr/>
        </p:nvGrpSpPr>
        <p:grpSpPr>
          <a:xfrm rot="-302774">
            <a:off x="323918" y="84790"/>
            <a:ext cx="1105075" cy="1490668"/>
            <a:chOff x="2574250" y="637725"/>
            <a:chExt cx="491050" cy="694125"/>
          </a:xfrm>
        </p:grpSpPr>
        <p:sp>
          <p:nvSpPr>
            <p:cNvPr id="146" name="Google Shape;7235;p65">
              <a:extLst>
                <a:ext uri="{FF2B5EF4-FFF2-40B4-BE49-F238E27FC236}">
                  <a16:creationId xmlns:a16="http://schemas.microsoft.com/office/drawing/2014/main" id="{9E059448-73CF-570E-1856-79AB4659670F}"/>
                </a:ext>
              </a:extLst>
            </p:cNvPr>
            <p:cNvSpPr/>
            <p:nvPr/>
          </p:nvSpPr>
          <p:spPr>
            <a:xfrm>
              <a:off x="2574250" y="637725"/>
              <a:ext cx="491050" cy="694125"/>
            </a:xfrm>
            <a:custGeom>
              <a:avLst/>
              <a:gdLst/>
              <a:ahLst/>
              <a:cxnLst/>
              <a:rect l="l" t="t" r="r" b="b"/>
              <a:pathLst>
                <a:path w="19642" h="27765" extrusionOk="0">
                  <a:moveTo>
                    <a:pt x="7516" y="0"/>
                  </a:moveTo>
                  <a:cubicBezTo>
                    <a:pt x="7105" y="0"/>
                    <a:pt x="6706" y="61"/>
                    <a:pt x="6332" y="178"/>
                  </a:cubicBezTo>
                  <a:cubicBezTo>
                    <a:pt x="5263" y="512"/>
                    <a:pt x="4655" y="1155"/>
                    <a:pt x="4351" y="1845"/>
                  </a:cubicBezTo>
                  <a:cubicBezTo>
                    <a:pt x="3391" y="1980"/>
                    <a:pt x="2209" y="2359"/>
                    <a:pt x="1366" y="3348"/>
                  </a:cubicBezTo>
                  <a:cubicBezTo>
                    <a:pt x="516" y="4341"/>
                    <a:pt x="402" y="5385"/>
                    <a:pt x="613" y="6238"/>
                  </a:cubicBezTo>
                  <a:cubicBezTo>
                    <a:pt x="538" y="6339"/>
                    <a:pt x="468" y="6446"/>
                    <a:pt x="402" y="6562"/>
                  </a:cubicBezTo>
                  <a:cubicBezTo>
                    <a:pt x="372" y="6614"/>
                    <a:pt x="344" y="6667"/>
                    <a:pt x="318" y="6721"/>
                  </a:cubicBezTo>
                  <a:lnTo>
                    <a:pt x="297" y="6760"/>
                  </a:lnTo>
                  <a:cubicBezTo>
                    <a:pt x="271" y="6818"/>
                    <a:pt x="244" y="6877"/>
                    <a:pt x="220" y="6938"/>
                  </a:cubicBezTo>
                  <a:lnTo>
                    <a:pt x="206" y="6976"/>
                  </a:lnTo>
                  <a:cubicBezTo>
                    <a:pt x="181" y="7040"/>
                    <a:pt x="159" y="7105"/>
                    <a:pt x="142" y="7159"/>
                  </a:cubicBezTo>
                  <a:lnTo>
                    <a:pt x="126" y="7211"/>
                  </a:lnTo>
                  <a:cubicBezTo>
                    <a:pt x="109" y="7271"/>
                    <a:pt x="93" y="7333"/>
                    <a:pt x="78" y="7394"/>
                  </a:cubicBezTo>
                  <a:cubicBezTo>
                    <a:pt x="73" y="7416"/>
                    <a:pt x="67" y="7439"/>
                    <a:pt x="63" y="7458"/>
                  </a:cubicBezTo>
                  <a:cubicBezTo>
                    <a:pt x="51" y="7520"/>
                    <a:pt x="41" y="7583"/>
                    <a:pt x="31" y="7647"/>
                  </a:cubicBezTo>
                  <a:cubicBezTo>
                    <a:pt x="27" y="7674"/>
                    <a:pt x="23" y="7700"/>
                    <a:pt x="21" y="7713"/>
                  </a:cubicBezTo>
                  <a:cubicBezTo>
                    <a:pt x="14" y="7776"/>
                    <a:pt x="9" y="7840"/>
                    <a:pt x="5" y="7903"/>
                  </a:cubicBezTo>
                  <a:cubicBezTo>
                    <a:pt x="4" y="7925"/>
                    <a:pt x="3" y="7948"/>
                    <a:pt x="2" y="7986"/>
                  </a:cubicBezTo>
                  <a:cubicBezTo>
                    <a:pt x="0" y="8049"/>
                    <a:pt x="0" y="8111"/>
                    <a:pt x="3" y="8166"/>
                  </a:cubicBezTo>
                  <a:cubicBezTo>
                    <a:pt x="4" y="8199"/>
                    <a:pt x="5" y="8231"/>
                    <a:pt x="8" y="8261"/>
                  </a:cubicBezTo>
                  <a:cubicBezTo>
                    <a:pt x="10" y="8320"/>
                    <a:pt x="16" y="8382"/>
                    <a:pt x="25" y="8443"/>
                  </a:cubicBezTo>
                  <a:cubicBezTo>
                    <a:pt x="27" y="8475"/>
                    <a:pt x="32" y="8507"/>
                    <a:pt x="36" y="8538"/>
                  </a:cubicBezTo>
                  <a:cubicBezTo>
                    <a:pt x="46" y="8595"/>
                    <a:pt x="57" y="8656"/>
                    <a:pt x="69" y="8716"/>
                  </a:cubicBezTo>
                  <a:cubicBezTo>
                    <a:pt x="77" y="8751"/>
                    <a:pt x="84" y="8787"/>
                    <a:pt x="93" y="8819"/>
                  </a:cubicBezTo>
                  <a:cubicBezTo>
                    <a:pt x="106" y="8872"/>
                    <a:pt x="122" y="8927"/>
                    <a:pt x="141" y="8990"/>
                  </a:cubicBezTo>
                  <a:cubicBezTo>
                    <a:pt x="149" y="9025"/>
                    <a:pt x="160" y="9059"/>
                    <a:pt x="174" y="9099"/>
                  </a:cubicBezTo>
                  <a:cubicBezTo>
                    <a:pt x="189" y="9146"/>
                    <a:pt x="207" y="9194"/>
                    <a:pt x="226" y="9242"/>
                  </a:cubicBezTo>
                  <a:lnTo>
                    <a:pt x="237" y="9270"/>
                  </a:lnTo>
                  <a:cubicBezTo>
                    <a:pt x="249" y="9304"/>
                    <a:pt x="261" y="9336"/>
                    <a:pt x="277" y="9373"/>
                  </a:cubicBezTo>
                  <a:cubicBezTo>
                    <a:pt x="297" y="9422"/>
                    <a:pt x="322" y="9472"/>
                    <a:pt x="352" y="9536"/>
                  </a:cubicBezTo>
                  <a:cubicBezTo>
                    <a:pt x="370" y="9572"/>
                    <a:pt x="386" y="9607"/>
                    <a:pt x="403" y="9640"/>
                  </a:cubicBezTo>
                  <a:cubicBezTo>
                    <a:pt x="426" y="9687"/>
                    <a:pt x="455" y="9735"/>
                    <a:pt x="482" y="9783"/>
                  </a:cubicBezTo>
                  <a:lnTo>
                    <a:pt x="495" y="9808"/>
                  </a:lnTo>
                  <a:cubicBezTo>
                    <a:pt x="514" y="9839"/>
                    <a:pt x="531" y="9871"/>
                    <a:pt x="552" y="9907"/>
                  </a:cubicBezTo>
                  <a:cubicBezTo>
                    <a:pt x="553" y="9907"/>
                    <a:pt x="553" y="9908"/>
                    <a:pt x="554" y="9909"/>
                  </a:cubicBezTo>
                  <a:cubicBezTo>
                    <a:pt x="489" y="10234"/>
                    <a:pt x="473" y="10611"/>
                    <a:pt x="564" y="11016"/>
                  </a:cubicBezTo>
                  <a:cubicBezTo>
                    <a:pt x="596" y="11154"/>
                    <a:pt x="641" y="11308"/>
                    <a:pt x="711" y="11468"/>
                  </a:cubicBezTo>
                  <a:cubicBezTo>
                    <a:pt x="699" y="11490"/>
                    <a:pt x="689" y="11515"/>
                    <a:pt x="679" y="11537"/>
                  </a:cubicBezTo>
                  <a:cubicBezTo>
                    <a:pt x="643" y="11614"/>
                    <a:pt x="611" y="11696"/>
                    <a:pt x="583" y="11778"/>
                  </a:cubicBezTo>
                  <a:lnTo>
                    <a:pt x="573" y="11802"/>
                  </a:lnTo>
                  <a:lnTo>
                    <a:pt x="562" y="11840"/>
                  </a:lnTo>
                  <a:cubicBezTo>
                    <a:pt x="537" y="11916"/>
                    <a:pt x="515" y="11995"/>
                    <a:pt x="495" y="12071"/>
                  </a:cubicBezTo>
                  <a:lnTo>
                    <a:pt x="488" y="12104"/>
                  </a:lnTo>
                  <a:lnTo>
                    <a:pt x="484" y="12125"/>
                  </a:lnTo>
                  <a:cubicBezTo>
                    <a:pt x="466" y="12207"/>
                    <a:pt x="450" y="12288"/>
                    <a:pt x="437" y="12370"/>
                  </a:cubicBezTo>
                  <a:lnTo>
                    <a:pt x="428" y="12422"/>
                  </a:lnTo>
                  <a:lnTo>
                    <a:pt x="425" y="12454"/>
                  </a:lnTo>
                  <a:cubicBezTo>
                    <a:pt x="416" y="12527"/>
                    <a:pt x="409" y="12601"/>
                    <a:pt x="405" y="12681"/>
                  </a:cubicBezTo>
                  <a:lnTo>
                    <a:pt x="403" y="12727"/>
                  </a:lnTo>
                  <a:cubicBezTo>
                    <a:pt x="394" y="12924"/>
                    <a:pt x="405" y="13124"/>
                    <a:pt x="435" y="13329"/>
                  </a:cubicBezTo>
                  <a:lnTo>
                    <a:pt x="444" y="13388"/>
                  </a:lnTo>
                  <a:cubicBezTo>
                    <a:pt x="460" y="13486"/>
                    <a:pt x="478" y="13574"/>
                    <a:pt x="500" y="13659"/>
                  </a:cubicBezTo>
                  <a:lnTo>
                    <a:pt x="506" y="13686"/>
                  </a:lnTo>
                  <a:cubicBezTo>
                    <a:pt x="531" y="13784"/>
                    <a:pt x="562" y="13881"/>
                    <a:pt x="595" y="13973"/>
                  </a:cubicBezTo>
                  <a:cubicBezTo>
                    <a:pt x="604" y="13999"/>
                    <a:pt x="613" y="14026"/>
                    <a:pt x="625" y="14056"/>
                  </a:cubicBezTo>
                  <a:cubicBezTo>
                    <a:pt x="657" y="14139"/>
                    <a:pt x="693" y="14222"/>
                    <a:pt x="727" y="14292"/>
                  </a:cubicBezTo>
                  <a:cubicBezTo>
                    <a:pt x="735" y="14315"/>
                    <a:pt x="746" y="14336"/>
                    <a:pt x="757" y="14357"/>
                  </a:cubicBezTo>
                  <a:cubicBezTo>
                    <a:pt x="803" y="14452"/>
                    <a:pt x="857" y="14547"/>
                    <a:pt x="913" y="14638"/>
                  </a:cubicBezTo>
                  <a:cubicBezTo>
                    <a:pt x="926" y="14659"/>
                    <a:pt x="938" y="14679"/>
                    <a:pt x="954" y="14702"/>
                  </a:cubicBezTo>
                  <a:cubicBezTo>
                    <a:pt x="1002" y="14777"/>
                    <a:pt x="1054" y="14852"/>
                    <a:pt x="1107" y="14922"/>
                  </a:cubicBezTo>
                  <a:cubicBezTo>
                    <a:pt x="1124" y="14946"/>
                    <a:pt x="1142" y="14969"/>
                    <a:pt x="1155" y="14986"/>
                  </a:cubicBezTo>
                  <a:cubicBezTo>
                    <a:pt x="1224" y="15075"/>
                    <a:pt x="1298" y="15161"/>
                    <a:pt x="1369" y="15238"/>
                  </a:cubicBezTo>
                  <a:cubicBezTo>
                    <a:pt x="1388" y="15258"/>
                    <a:pt x="1409" y="15279"/>
                    <a:pt x="1430" y="15300"/>
                  </a:cubicBezTo>
                  <a:cubicBezTo>
                    <a:pt x="1492" y="15366"/>
                    <a:pt x="1558" y="15430"/>
                    <a:pt x="1636" y="15500"/>
                  </a:cubicBezTo>
                  <a:cubicBezTo>
                    <a:pt x="1656" y="15519"/>
                    <a:pt x="1677" y="15537"/>
                    <a:pt x="1693" y="15551"/>
                  </a:cubicBezTo>
                  <a:cubicBezTo>
                    <a:pt x="1785" y="15630"/>
                    <a:pt x="1874" y="15704"/>
                    <a:pt x="1968" y="15773"/>
                  </a:cubicBezTo>
                  <a:cubicBezTo>
                    <a:pt x="1985" y="15785"/>
                    <a:pt x="2002" y="15798"/>
                    <a:pt x="2021" y="15810"/>
                  </a:cubicBezTo>
                  <a:cubicBezTo>
                    <a:pt x="2099" y="15868"/>
                    <a:pt x="2183" y="15926"/>
                    <a:pt x="2273" y="15981"/>
                  </a:cubicBezTo>
                  <a:lnTo>
                    <a:pt x="2357" y="16033"/>
                  </a:lnTo>
                  <a:cubicBezTo>
                    <a:pt x="2392" y="16056"/>
                    <a:pt x="2428" y="16077"/>
                    <a:pt x="2463" y="16097"/>
                  </a:cubicBezTo>
                  <a:cubicBezTo>
                    <a:pt x="2642" y="16774"/>
                    <a:pt x="2957" y="17543"/>
                    <a:pt x="3558" y="18212"/>
                  </a:cubicBezTo>
                  <a:cubicBezTo>
                    <a:pt x="4020" y="18726"/>
                    <a:pt x="4527" y="19257"/>
                    <a:pt x="5224" y="19713"/>
                  </a:cubicBezTo>
                  <a:cubicBezTo>
                    <a:pt x="5038" y="19751"/>
                    <a:pt x="4857" y="19794"/>
                    <a:pt x="4683" y="19846"/>
                  </a:cubicBezTo>
                  <a:lnTo>
                    <a:pt x="4650" y="19857"/>
                  </a:lnTo>
                  <a:cubicBezTo>
                    <a:pt x="4580" y="19876"/>
                    <a:pt x="4511" y="19900"/>
                    <a:pt x="4438" y="19924"/>
                  </a:cubicBezTo>
                  <a:lnTo>
                    <a:pt x="4376" y="19948"/>
                  </a:lnTo>
                  <a:cubicBezTo>
                    <a:pt x="4315" y="19969"/>
                    <a:pt x="4257" y="19990"/>
                    <a:pt x="4197" y="20014"/>
                  </a:cubicBezTo>
                  <a:lnTo>
                    <a:pt x="4115" y="20047"/>
                  </a:lnTo>
                  <a:cubicBezTo>
                    <a:pt x="4059" y="20070"/>
                    <a:pt x="4005" y="20094"/>
                    <a:pt x="3953" y="20118"/>
                  </a:cubicBezTo>
                  <a:cubicBezTo>
                    <a:pt x="3925" y="20131"/>
                    <a:pt x="3898" y="20145"/>
                    <a:pt x="3861" y="20162"/>
                  </a:cubicBezTo>
                  <a:cubicBezTo>
                    <a:pt x="3809" y="20187"/>
                    <a:pt x="3758" y="20214"/>
                    <a:pt x="3707" y="20241"/>
                  </a:cubicBezTo>
                  <a:cubicBezTo>
                    <a:pt x="3675" y="20258"/>
                    <a:pt x="3642" y="20275"/>
                    <a:pt x="3611" y="20293"/>
                  </a:cubicBezTo>
                  <a:cubicBezTo>
                    <a:pt x="3561" y="20321"/>
                    <a:pt x="3511" y="20348"/>
                    <a:pt x="3463" y="20378"/>
                  </a:cubicBezTo>
                  <a:cubicBezTo>
                    <a:pt x="3430" y="20399"/>
                    <a:pt x="3397" y="20419"/>
                    <a:pt x="3365" y="20439"/>
                  </a:cubicBezTo>
                  <a:cubicBezTo>
                    <a:pt x="3316" y="20470"/>
                    <a:pt x="3269" y="20502"/>
                    <a:pt x="3221" y="20535"/>
                  </a:cubicBezTo>
                  <a:lnTo>
                    <a:pt x="3207" y="20544"/>
                  </a:lnTo>
                  <a:cubicBezTo>
                    <a:pt x="3179" y="20564"/>
                    <a:pt x="3153" y="20583"/>
                    <a:pt x="3120" y="20606"/>
                  </a:cubicBezTo>
                  <a:cubicBezTo>
                    <a:pt x="3072" y="20641"/>
                    <a:pt x="3026" y="20678"/>
                    <a:pt x="2978" y="20715"/>
                  </a:cubicBezTo>
                  <a:cubicBezTo>
                    <a:pt x="2951" y="20734"/>
                    <a:pt x="2927" y="20754"/>
                    <a:pt x="2901" y="20776"/>
                  </a:cubicBezTo>
                  <a:lnTo>
                    <a:pt x="2875" y="20798"/>
                  </a:lnTo>
                  <a:lnTo>
                    <a:pt x="2860" y="20812"/>
                  </a:lnTo>
                  <a:cubicBezTo>
                    <a:pt x="2821" y="20845"/>
                    <a:pt x="2784" y="20878"/>
                    <a:pt x="2752" y="20908"/>
                  </a:cubicBezTo>
                  <a:cubicBezTo>
                    <a:pt x="2721" y="20933"/>
                    <a:pt x="2694" y="20960"/>
                    <a:pt x="2673" y="20978"/>
                  </a:cubicBezTo>
                  <a:lnTo>
                    <a:pt x="2639" y="21013"/>
                  </a:lnTo>
                  <a:cubicBezTo>
                    <a:pt x="2600" y="21050"/>
                    <a:pt x="2562" y="21090"/>
                    <a:pt x="2522" y="21132"/>
                  </a:cubicBezTo>
                  <a:cubicBezTo>
                    <a:pt x="2496" y="21158"/>
                    <a:pt x="2470" y="21185"/>
                    <a:pt x="2453" y="21205"/>
                  </a:cubicBezTo>
                  <a:lnTo>
                    <a:pt x="2434" y="21224"/>
                  </a:lnTo>
                  <a:cubicBezTo>
                    <a:pt x="2378" y="21287"/>
                    <a:pt x="2323" y="21351"/>
                    <a:pt x="2272" y="21415"/>
                  </a:cubicBezTo>
                  <a:lnTo>
                    <a:pt x="2202" y="21501"/>
                  </a:lnTo>
                  <a:lnTo>
                    <a:pt x="2198" y="21509"/>
                  </a:lnTo>
                  <a:cubicBezTo>
                    <a:pt x="1849" y="21970"/>
                    <a:pt x="1538" y="22633"/>
                    <a:pt x="1249" y="23523"/>
                  </a:cubicBezTo>
                  <a:lnTo>
                    <a:pt x="1229" y="23582"/>
                  </a:lnTo>
                  <a:cubicBezTo>
                    <a:pt x="1192" y="23695"/>
                    <a:pt x="1156" y="23812"/>
                    <a:pt x="1121" y="23934"/>
                  </a:cubicBezTo>
                  <a:lnTo>
                    <a:pt x="1076" y="24083"/>
                  </a:lnTo>
                  <a:cubicBezTo>
                    <a:pt x="1052" y="24173"/>
                    <a:pt x="1026" y="24266"/>
                    <a:pt x="998" y="24367"/>
                  </a:cubicBezTo>
                  <a:lnTo>
                    <a:pt x="985" y="24417"/>
                  </a:lnTo>
                  <a:cubicBezTo>
                    <a:pt x="950" y="24546"/>
                    <a:pt x="915" y="24678"/>
                    <a:pt x="882" y="24813"/>
                  </a:cubicBezTo>
                  <a:lnTo>
                    <a:pt x="589" y="25990"/>
                  </a:lnTo>
                  <a:lnTo>
                    <a:pt x="1670" y="26544"/>
                  </a:lnTo>
                  <a:cubicBezTo>
                    <a:pt x="1758" y="26589"/>
                    <a:pt x="1848" y="26633"/>
                    <a:pt x="1936" y="26673"/>
                  </a:cubicBezTo>
                  <a:cubicBezTo>
                    <a:pt x="1974" y="26692"/>
                    <a:pt x="2013" y="26708"/>
                    <a:pt x="2053" y="26725"/>
                  </a:cubicBezTo>
                  <a:lnTo>
                    <a:pt x="2151" y="26768"/>
                  </a:lnTo>
                  <a:cubicBezTo>
                    <a:pt x="2278" y="26821"/>
                    <a:pt x="2411" y="26873"/>
                    <a:pt x="2545" y="26921"/>
                  </a:cubicBezTo>
                  <a:lnTo>
                    <a:pt x="2621" y="26948"/>
                  </a:lnTo>
                  <a:cubicBezTo>
                    <a:pt x="2767" y="26998"/>
                    <a:pt x="2900" y="27042"/>
                    <a:pt x="3046" y="27084"/>
                  </a:cubicBezTo>
                  <a:lnTo>
                    <a:pt x="3050" y="27086"/>
                  </a:lnTo>
                  <a:cubicBezTo>
                    <a:pt x="3185" y="27126"/>
                    <a:pt x="3321" y="27162"/>
                    <a:pt x="3465" y="27198"/>
                  </a:cubicBezTo>
                  <a:lnTo>
                    <a:pt x="3510" y="27209"/>
                  </a:lnTo>
                  <a:cubicBezTo>
                    <a:pt x="3646" y="27242"/>
                    <a:pt x="3781" y="27273"/>
                    <a:pt x="3916" y="27300"/>
                  </a:cubicBezTo>
                  <a:lnTo>
                    <a:pt x="3972" y="27312"/>
                  </a:lnTo>
                  <a:cubicBezTo>
                    <a:pt x="4206" y="27360"/>
                    <a:pt x="4454" y="27404"/>
                    <a:pt x="4707" y="27443"/>
                  </a:cubicBezTo>
                  <a:lnTo>
                    <a:pt x="4823" y="27460"/>
                  </a:lnTo>
                  <a:cubicBezTo>
                    <a:pt x="4928" y="27476"/>
                    <a:pt x="5032" y="27491"/>
                    <a:pt x="5135" y="27504"/>
                  </a:cubicBezTo>
                  <a:lnTo>
                    <a:pt x="5155" y="27507"/>
                  </a:lnTo>
                  <a:lnTo>
                    <a:pt x="5250" y="27531"/>
                  </a:lnTo>
                  <a:lnTo>
                    <a:pt x="5345" y="27531"/>
                  </a:lnTo>
                  <a:cubicBezTo>
                    <a:pt x="5389" y="27536"/>
                    <a:pt x="5535" y="27553"/>
                    <a:pt x="5535" y="27553"/>
                  </a:cubicBezTo>
                  <a:cubicBezTo>
                    <a:pt x="5647" y="27567"/>
                    <a:pt x="5760" y="27579"/>
                    <a:pt x="5871" y="27591"/>
                  </a:cubicBezTo>
                  <a:cubicBezTo>
                    <a:pt x="6105" y="27615"/>
                    <a:pt x="6358" y="27637"/>
                    <a:pt x="6663" y="27662"/>
                  </a:cubicBezTo>
                  <a:lnTo>
                    <a:pt x="6812" y="27672"/>
                  </a:lnTo>
                  <a:cubicBezTo>
                    <a:pt x="7073" y="27690"/>
                    <a:pt x="7334" y="27706"/>
                    <a:pt x="7595" y="27719"/>
                  </a:cubicBezTo>
                  <a:lnTo>
                    <a:pt x="7659" y="27721"/>
                  </a:lnTo>
                  <a:cubicBezTo>
                    <a:pt x="8190" y="27746"/>
                    <a:pt x="8739" y="27759"/>
                    <a:pt x="9336" y="27762"/>
                  </a:cubicBezTo>
                  <a:cubicBezTo>
                    <a:pt x="9440" y="27762"/>
                    <a:pt x="9546" y="27762"/>
                    <a:pt x="9649" y="27765"/>
                  </a:cubicBezTo>
                  <a:cubicBezTo>
                    <a:pt x="9823" y="27765"/>
                    <a:pt x="9995" y="27764"/>
                    <a:pt x="10169" y="27763"/>
                  </a:cubicBezTo>
                  <a:cubicBezTo>
                    <a:pt x="10377" y="27760"/>
                    <a:pt x="10585" y="27756"/>
                    <a:pt x="10794" y="27752"/>
                  </a:cubicBezTo>
                  <a:lnTo>
                    <a:pt x="10965" y="27748"/>
                  </a:lnTo>
                  <a:cubicBezTo>
                    <a:pt x="11100" y="27746"/>
                    <a:pt x="11234" y="27740"/>
                    <a:pt x="11367" y="27736"/>
                  </a:cubicBezTo>
                  <a:lnTo>
                    <a:pt x="11533" y="27731"/>
                  </a:lnTo>
                  <a:lnTo>
                    <a:pt x="11868" y="27716"/>
                  </a:lnTo>
                  <a:cubicBezTo>
                    <a:pt x="11958" y="27712"/>
                    <a:pt x="12046" y="27709"/>
                    <a:pt x="12134" y="27703"/>
                  </a:cubicBezTo>
                  <a:lnTo>
                    <a:pt x="12315" y="27693"/>
                  </a:lnTo>
                  <a:lnTo>
                    <a:pt x="12336" y="27693"/>
                  </a:lnTo>
                  <a:lnTo>
                    <a:pt x="12384" y="27688"/>
                  </a:lnTo>
                  <a:lnTo>
                    <a:pt x="12627" y="27672"/>
                  </a:lnTo>
                  <a:cubicBezTo>
                    <a:pt x="12704" y="27667"/>
                    <a:pt x="13024" y="27641"/>
                    <a:pt x="13024" y="27641"/>
                  </a:cubicBezTo>
                  <a:cubicBezTo>
                    <a:pt x="13024" y="27641"/>
                    <a:pt x="13275" y="27618"/>
                    <a:pt x="13348" y="27610"/>
                  </a:cubicBezTo>
                  <a:cubicBezTo>
                    <a:pt x="13441" y="27602"/>
                    <a:pt x="13535" y="27592"/>
                    <a:pt x="13629" y="27582"/>
                  </a:cubicBezTo>
                  <a:cubicBezTo>
                    <a:pt x="13629" y="27582"/>
                    <a:pt x="13785" y="27565"/>
                    <a:pt x="13840" y="27557"/>
                  </a:cubicBezTo>
                  <a:cubicBezTo>
                    <a:pt x="13946" y="27546"/>
                    <a:pt x="14050" y="27531"/>
                    <a:pt x="14155" y="27518"/>
                  </a:cubicBezTo>
                  <a:cubicBezTo>
                    <a:pt x="14155" y="27518"/>
                    <a:pt x="14293" y="27501"/>
                    <a:pt x="14336" y="27493"/>
                  </a:cubicBezTo>
                  <a:lnTo>
                    <a:pt x="14540" y="27463"/>
                  </a:lnTo>
                  <a:cubicBezTo>
                    <a:pt x="14634" y="27449"/>
                    <a:pt x="14729" y="27435"/>
                    <a:pt x="14823" y="27419"/>
                  </a:cubicBezTo>
                  <a:lnTo>
                    <a:pt x="14915" y="27403"/>
                  </a:lnTo>
                  <a:cubicBezTo>
                    <a:pt x="15006" y="27387"/>
                    <a:pt x="15096" y="27371"/>
                    <a:pt x="15176" y="27357"/>
                  </a:cubicBezTo>
                  <a:lnTo>
                    <a:pt x="15318" y="27330"/>
                  </a:lnTo>
                  <a:cubicBezTo>
                    <a:pt x="15359" y="27322"/>
                    <a:pt x="15495" y="27294"/>
                    <a:pt x="15495" y="27294"/>
                  </a:cubicBezTo>
                  <a:cubicBezTo>
                    <a:pt x="15602" y="27273"/>
                    <a:pt x="15707" y="27250"/>
                    <a:pt x="15810" y="27227"/>
                  </a:cubicBezTo>
                  <a:cubicBezTo>
                    <a:pt x="15864" y="27215"/>
                    <a:pt x="16008" y="27182"/>
                    <a:pt x="16008" y="27182"/>
                  </a:cubicBezTo>
                  <a:cubicBezTo>
                    <a:pt x="16108" y="27160"/>
                    <a:pt x="16206" y="27135"/>
                    <a:pt x="16304" y="27110"/>
                  </a:cubicBezTo>
                  <a:cubicBezTo>
                    <a:pt x="16371" y="27093"/>
                    <a:pt x="16439" y="27076"/>
                    <a:pt x="16507" y="27056"/>
                  </a:cubicBezTo>
                  <a:cubicBezTo>
                    <a:pt x="16589" y="27035"/>
                    <a:pt x="16671" y="27013"/>
                    <a:pt x="16748" y="26990"/>
                  </a:cubicBezTo>
                  <a:lnTo>
                    <a:pt x="16816" y="26970"/>
                  </a:lnTo>
                  <a:cubicBezTo>
                    <a:pt x="16877" y="26953"/>
                    <a:pt x="16940" y="26934"/>
                    <a:pt x="17002" y="26916"/>
                  </a:cubicBezTo>
                  <a:cubicBezTo>
                    <a:pt x="17057" y="26899"/>
                    <a:pt x="17115" y="26881"/>
                    <a:pt x="17170" y="26864"/>
                  </a:cubicBezTo>
                  <a:cubicBezTo>
                    <a:pt x="17205" y="26853"/>
                    <a:pt x="17345" y="26806"/>
                    <a:pt x="17345" y="26806"/>
                  </a:cubicBezTo>
                  <a:cubicBezTo>
                    <a:pt x="17393" y="26790"/>
                    <a:pt x="17441" y="26774"/>
                    <a:pt x="17486" y="26758"/>
                  </a:cubicBezTo>
                  <a:lnTo>
                    <a:pt x="17595" y="26721"/>
                  </a:lnTo>
                  <a:cubicBezTo>
                    <a:pt x="17653" y="26702"/>
                    <a:pt x="17708" y="26680"/>
                    <a:pt x="17765" y="26659"/>
                  </a:cubicBezTo>
                  <a:lnTo>
                    <a:pt x="17854" y="26625"/>
                  </a:lnTo>
                  <a:cubicBezTo>
                    <a:pt x="17892" y="26612"/>
                    <a:pt x="17931" y="26597"/>
                    <a:pt x="17977" y="26580"/>
                  </a:cubicBezTo>
                  <a:lnTo>
                    <a:pt x="18020" y="26563"/>
                  </a:lnTo>
                  <a:cubicBezTo>
                    <a:pt x="18163" y="26507"/>
                    <a:pt x="18304" y="26448"/>
                    <a:pt x="18445" y="26387"/>
                  </a:cubicBezTo>
                  <a:lnTo>
                    <a:pt x="19642" y="25863"/>
                  </a:lnTo>
                  <a:lnTo>
                    <a:pt x="19314" y="24598"/>
                  </a:lnTo>
                  <a:cubicBezTo>
                    <a:pt x="19293" y="24521"/>
                    <a:pt x="19272" y="24444"/>
                    <a:pt x="19252" y="24368"/>
                  </a:cubicBezTo>
                  <a:lnTo>
                    <a:pt x="19203" y="24188"/>
                  </a:lnTo>
                  <a:cubicBezTo>
                    <a:pt x="19177" y="24098"/>
                    <a:pt x="19152" y="24008"/>
                    <a:pt x="19127" y="23923"/>
                  </a:cubicBezTo>
                  <a:lnTo>
                    <a:pt x="19091" y="23805"/>
                  </a:lnTo>
                  <a:cubicBezTo>
                    <a:pt x="19065" y="23725"/>
                    <a:pt x="19042" y="23645"/>
                    <a:pt x="19016" y="23567"/>
                  </a:cubicBezTo>
                  <a:lnTo>
                    <a:pt x="19015" y="23563"/>
                  </a:lnTo>
                  <a:lnTo>
                    <a:pt x="18980" y="23461"/>
                  </a:lnTo>
                  <a:cubicBezTo>
                    <a:pt x="18942" y="23347"/>
                    <a:pt x="18905" y="23236"/>
                    <a:pt x="18862" y="23119"/>
                  </a:cubicBezTo>
                  <a:lnTo>
                    <a:pt x="18848" y="23081"/>
                  </a:lnTo>
                  <a:cubicBezTo>
                    <a:pt x="18591" y="22378"/>
                    <a:pt x="18319" y="21847"/>
                    <a:pt x="18014" y="21462"/>
                  </a:cubicBezTo>
                  <a:cubicBezTo>
                    <a:pt x="17948" y="21379"/>
                    <a:pt x="17881" y="21299"/>
                    <a:pt x="17806" y="21218"/>
                  </a:cubicBezTo>
                  <a:lnTo>
                    <a:pt x="17779" y="21189"/>
                  </a:lnTo>
                  <a:cubicBezTo>
                    <a:pt x="17758" y="21164"/>
                    <a:pt x="17736" y="21143"/>
                    <a:pt x="17711" y="21118"/>
                  </a:cubicBezTo>
                  <a:cubicBezTo>
                    <a:pt x="17670" y="21075"/>
                    <a:pt x="17628" y="21032"/>
                    <a:pt x="17586" y="20993"/>
                  </a:cubicBezTo>
                  <a:lnTo>
                    <a:pt x="17526" y="20936"/>
                  </a:lnTo>
                  <a:cubicBezTo>
                    <a:pt x="17505" y="20917"/>
                    <a:pt x="17482" y="20897"/>
                    <a:pt x="17470" y="20886"/>
                  </a:cubicBezTo>
                  <a:cubicBezTo>
                    <a:pt x="17433" y="20854"/>
                    <a:pt x="17396" y="20822"/>
                    <a:pt x="17355" y="20789"/>
                  </a:cubicBezTo>
                  <a:cubicBezTo>
                    <a:pt x="17329" y="20768"/>
                    <a:pt x="17214" y="20678"/>
                    <a:pt x="17214" y="20678"/>
                  </a:cubicBezTo>
                  <a:lnTo>
                    <a:pt x="17126" y="20614"/>
                  </a:lnTo>
                  <a:cubicBezTo>
                    <a:pt x="17126" y="20614"/>
                    <a:pt x="17049" y="20558"/>
                    <a:pt x="17026" y="20542"/>
                  </a:cubicBezTo>
                  <a:cubicBezTo>
                    <a:pt x="16998" y="20524"/>
                    <a:pt x="16969" y="20504"/>
                    <a:pt x="16946" y="20489"/>
                  </a:cubicBezTo>
                  <a:cubicBezTo>
                    <a:pt x="16929" y="20477"/>
                    <a:pt x="16910" y="20466"/>
                    <a:pt x="16901" y="20460"/>
                  </a:cubicBezTo>
                  <a:cubicBezTo>
                    <a:pt x="16901" y="20460"/>
                    <a:pt x="16802" y="20398"/>
                    <a:pt x="16783" y="20387"/>
                  </a:cubicBezTo>
                  <a:cubicBezTo>
                    <a:pt x="16743" y="20361"/>
                    <a:pt x="16700" y="20339"/>
                    <a:pt x="16661" y="20316"/>
                  </a:cubicBezTo>
                  <a:lnTo>
                    <a:pt x="16588" y="20276"/>
                  </a:lnTo>
                  <a:lnTo>
                    <a:pt x="16535" y="20248"/>
                  </a:lnTo>
                  <a:cubicBezTo>
                    <a:pt x="16450" y="20204"/>
                    <a:pt x="16364" y="20163"/>
                    <a:pt x="16275" y="20123"/>
                  </a:cubicBezTo>
                  <a:lnTo>
                    <a:pt x="16240" y="20109"/>
                  </a:lnTo>
                  <a:cubicBezTo>
                    <a:pt x="16168" y="20077"/>
                    <a:pt x="16097" y="20047"/>
                    <a:pt x="16022" y="20018"/>
                  </a:cubicBezTo>
                  <a:lnTo>
                    <a:pt x="15955" y="19992"/>
                  </a:lnTo>
                  <a:cubicBezTo>
                    <a:pt x="15895" y="19970"/>
                    <a:pt x="15833" y="19948"/>
                    <a:pt x="15777" y="19929"/>
                  </a:cubicBezTo>
                  <a:lnTo>
                    <a:pt x="15699" y="19903"/>
                  </a:lnTo>
                  <a:cubicBezTo>
                    <a:pt x="15639" y="19884"/>
                    <a:pt x="15579" y="19866"/>
                    <a:pt x="15522" y="19849"/>
                  </a:cubicBezTo>
                  <a:lnTo>
                    <a:pt x="15448" y="19827"/>
                  </a:lnTo>
                  <a:cubicBezTo>
                    <a:pt x="15385" y="19810"/>
                    <a:pt x="15324" y="19794"/>
                    <a:pt x="15254" y="19777"/>
                  </a:cubicBezTo>
                  <a:lnTo>
                    <a:pt x="15207" y="19764"/>
                  </a:lnTo>
                  <a:cubicBezTo>
                    <a:pt x="15134" y="19747"/>
                    <a:pt x="15062" y="19731"/>
                    <a:pt x="14990" y="19716"/>
                  </a:cubicBezTo>
                  <a:lnTo>
                    <a:pt x="14968" y="19711"/>
                  </a:lnTo>
                  <a:cubicBezTo>
                    <a:pt x="14809" y="19679"/>
                    <a:pt x="14644" y="19651"/>
                    <a:pt x="14482" y="19629"/>
                  </a:cubicBezTo>
                  <a:cubicBezTo>
                    <a:pt x="14482" y="19629"/>
                    <a:pt x="14441" y="19624"/>
                    <a:pt x="14432" y="19623"/>
                  </a:cubicBezTo>
                  <a:cubicBezTo>
                    <a:pt x="14645" y="19496"/>
                    <a:pt x="14836" y="19370"/>
                    <a:pt x="15016" y="19239"/>
                  </a:cubicBezTo>
                  <a:cubicBezTo>
                    <a:pt x="15230" y="19081"/>
                    <a:pt x="15428" y="18914"/>
                    <a:pt x="15604" y="18742"/>
                  </a:cubicBezTo>
                  <a:cubicBezTo>
                    <a:pt x="15920" y="18432"/>
                    <a:pt x="16182" y="18090"/>
                    <a:pt x="16382" y="17724"/>
                  </a:cubicBezTo>
                  <a:cubicBezTo>
                    <a:pt x="16448" y="17605"/>
                    <a:pt x="16509" y="17477"/>
                    <a:pt x="16578" y="17323"/>
                  </a:cubicBezTo>
                  <a:cubicBezTo>
                    <a:pt x="16592" y="17291"/>
                    <a:pt x="16626" y="17211"/>
                    <a:pt x="16626" y="17211"/>
                  </a:cubicBezTo>
                  <a:cubicBezTo>
                    <a:pt x="16667" y="17110"/>
                    <a:pt x="16705" y="17010"/>
                    <a:pt x="16746" y="16900"/>
                  </a:cubicBezTo>
                  <a:cubicBezTo>
                    <a:pt x="16757" y="16872"/>
                    <a:pt x="16767" y="16843"/>
                    <a:pt x="16776" y="16815"/>
                  </a:cubicBezTo>
                  <a:cubicBezTo>
                    <a:pt x="16858" y="16577"/>
                    <a:pt x="16929" y="16323"/>
                    <a:pt x="16996" y="16040"/>
                  </a:cubicBezTo>
                  <a:cubicBezTo>
                    <a:pt x="16996" y="16037"/>
                    <a:pt x="16997" y="16035"/>
                    <a:pt x="16997" y="16033"/>
                  </a:cubicBezTo>
                  <a:cubicBezTo>
                    <a:pt x="17014" y="16023"/>
                    <a:pt x="17029" y="16013"/>
                    <a:pt x="17044" y="16003"/>
                  </a:cubicBezTo>
                  <a:cubicBezTo>
                    <a:pt x="17136" y="15945"/>
                    <a:pt x="17222" y="15886"/>
                    <a:pt x="17298" y="15832"/>
                  </a:cubicBezTo>
                  <a:cubicBezTo>
                    <a:pt x="17319" y="15817"/>
                    <a:pt x="17339" y="15803"/>
                    <a:pt x="17350" y="15795"/>
                  </a:cubicBezTo>
                  <a:cubicBezTo>
                    <a:pt x="17444" y="15725"/>
                    <a:pt x="17534" y="15652"/>
                    <a:pt x="17623" y="15575"/>
                  </a:cubicBezTo>
                  <a:cubicBezTo>
                    <a:pt x="17646" y="15555"/>
                    <a:pt x="17669" y="15535"/>
                    <a:pt x="17690" y="15515"/>
                  </a:cubicBezTo>
                  <a:cubicBezTo>
                    <a:pt x="17763" y="15448"/>
                    <a:pt x="17833" y="15382"/>
                    <a:pt x="17893" y="15319"/>
                  </a:cubicBezTo>
                  <a:cubicBezTo>
                    <a:pt x="17913" y="15299"/>
                    <a:pt x="17932" y="15279"/>
                    <a:pt x="17948" y="15262"/>
                  </a:cubicBezTo>
                  <a:cubicBezTo>
                    <a:pt x="18026" y="15180"/>
                    <a:pt x="18099" y="15092"/>
                    <a:pt x="18159" y="15017"/>
                  </a:cubicBezTo>
                  <a:cubicBezTo>
                    <a:pt x="18176" y="14995"/>
                    <a:pt x="18192" y="14973"/>
                    <a:pt x="18211" y="14949"/>
                  </a:cubicBezTo>
                  <a:cubicBezTo>
                    <a:pt x="18266" y="14874"/>
                    <a:pt x="18319" y="14799"/>
                    <a:pt x="18366" y="14725"/>
                  </a:cubicBezTo>
                  <a:cubicBezTo>
                    <a:pt x="18379" y="14706"/>
                    <a:pt x="18392" y="14685"/>
                    <a:pt x="18409" y="14659"/>
                  </a:cubicBezTo>
                  <a:cubicBezTo>
                    <a:pt x="18468" y="14563"/>
                    <a:pt x="18520" y="14471"/>
                    <a:pt x="18563" y="14384"/>
                  </a:cubicBezTo>
                  <a:cubicBezTo>
                    <a:pt x="18574" y="14361"/>
                    <a:pt x="18584" y="14340"/>
                    <a:pt x="18594" y="14318"/>
                  </a:cubicBezTo>
                  <a:cubicBezTo>
                    <a:pt x="18630" y="14242"/>
                    <a:pt x="18665" y="14162"/>
                    <a:pt x="18696" y="14082"/>
                  </a:cubicBezTo>
                  <a:cubicBezTo>
                    <a:pt x="18696" y="14082"/>
                    <a:pt x="18717" y="14024"/>
                    <a:pt x="18722" y="14010"/>
                  </a:cubicBezTo>
                  <a:cubicBezTo>
                    <a:pt x="18755" y="13917"/>
                    <a:pt x="18783" y="13829"/>
                    <a:pt x="18808" y="13743"/>
                  </a:cubicBezTo>
                  <a:lnTo>
                    <a:pt x="18835" y="13636"/>
                  </a:lnTo>
                  <a:lnTo>
                    <a:pt x="18837" y="13619"/>
                  </a:lnTo>
                  <a:cubicBezTo>
                    <a:pt x="18852" y="13552"/>
                    <a:pt x="18866" y="13482"/>
                    <a:pt x="18879" y="13404"/>
                  </a:cubicBezTo>
                  <a:cubicBezTo>
                    <a:pt x="18882" y="13384"/>
                    <a:pt x="18885" y="13363"/>
                    <a:pt x="18889" y="13343"/>
                  </a:cubicBezTo>
                  <a:cubicBezTo>
                    <a:pt x="18917" y="13146"/>
                    <a:pt x="18927" y="12948"/>
                    <a:pt x="18921" y="12750"/>
                  </a:cubicBezTo>
                  <a:lnTo>
                    <a:pt x="18917" y="12708"/>
                  </a:lnTo>
                  <a:cubicBezTo>
                    <a:pt x="18912" y="12617"/>
                    <a:pt x="18906" y="12533"/>
                    <a:pt x="18895" y="12450"/>
                  </a:cubicBezTo>
                  <a:lnTo>
                    <a:pt x="18890" y="12396"/>
                  </a:lnTo>
                  <a:lnTo>
                    <a:pt x="18883" y="12365"/>
                  </a:lnTo>
                  <a:cubicBezTo>
                    <a:pt x="18872" y="12289"/>
                    <a:pt x="18857" y="12213"/>
                    <a:pt x="18837" y="12135"/>
                  </a:cubicBezTo>
                  <a:lnTo>
                    <a:pt x="18830" y="12102"/>
                  </a:lnTo>
                  <a:cubicBezTo>
                    <a:pt x="18811" y="12022"/>
                    <a:pt x="18788" y="11943"/>
                    <a:pt x="18765" y="11867"/>
                  </a:cubicBezTo>
                  <a:lnTo>
                    <a:pt x="18750" y="11825"/>
                  </a:lnTo>
                  <a:cubicBezTo>
                    <a:pt x="18719" y="11736"/>
                    <a:pt x="18686" y="11650"/>
                    <a:pt x="18649" y="11565"/>
                  </a:cubicBezTo>
                  <a:cubicBezTo>
                    <a:pt x="18637" y="11538"/>
                    <a:pt x="18624" y="11511"/>
                    <a:pt x="18613" y="11486"/>
                  </a:cubicBezTo>
                  <a:cubicBezTo>
                    <a:pt x="18646" y="11401"/>
                    <a:pt x="18677" y="11314"/>
                    <a:pt x="18702" y="11227"/>
                  </a:cubicBezTo>
                  <a:cubicBezTo>
                    <a:pt x="18756" y="11043"/>
                    <a:pt x="18794" y="10850"/>
                    <a:pt x="18814" y="10652"/>
                  </a:cubicBezTo>
                  <a:cubicBezTo>
                    <a:pt x="18827" y="10518"/>
                    <a:pt x="18832" y="10381"/>
                    <a:pt x="18830" y="10241"/>
                  </a:cubicBezTo>
                  <a:cubicBezTo>
                    <a:pt x="18829" y="10138"/>
                    <a:pt x="18821" y="10034"/>
                    <a:pt x="18810" y="9928"/>
                  </a:cubicBezTo>
                  <a:cubicBezTo>
                    <a:pt x="18974" y="9733"/>
                    <a:pt x="19120" y="9509"/>
                    <a:pt x="19248" y="9262"/>
                  </a:cubicBezTo>
                  <a:cubicBezTo>
                    <a:pt x="19288" y="9184"/>
                    <a:pt x="19328" y="9103"/>
                    <a:pt x="19365" y="9018"/>
                  </a:cubicBezTo>
                  <a:cubicBezTo>
                    <a:pt x="19416" y="8905"/>
                    <a:pt x="19460" y="8785"/>
                    <a:pt x="19497" y="8657"/>
                  </a:cubicBezTo>
                  <a:cubicBezTo>
                    <a:pt x="19509" y="8614"/>
                    <a:pt x="19519" y="8574"/>
                    <a:pt x="19529" y="8531"/>
                  </a:cubicBezTo>
                  <a:cubicBezTo>
                    <a:pt x="19543" y="8476"/>
                    <a:pt x="19561" y="8399"/>
                    <a:pt x="19574" y="8311"/>
                  </a:cubicBezTo>
                  <a:cubicBezTo>
                    <a:pt x="19581" y="8263"/>
                    <a:pt x="19588" y="8215"/>
                    <a:pt x="19592" y="8164"/>
                  </a:cubicBezTo>
                  <a:cubicBezTo>
                    <a:pt x="19598" y="8094"/>
                    <a:pt x="19605" y="8025"/>
                    <a:pt x="19607" y="7948"/>
                  </a:cubicBezTo>
                  <a:cubicBezTo>
                    <a:pt x="19607" y="7908"/>
                    <a:pt x="19607" y="7866"/>
                    <a:pt x="19605" y="7826"/>
                  </a:cubicBezTo>
                  <a:cubicBezTo>
                    <a:pt x="19603" y="7757"/>
                    <a:pt x="19600" y="7687"/>
                    <a:pt x="19594" y="7617"/>
                  </a:cubicBezTo>
                  <a:cubicBezTo>
                    <a:pt x="19591" y="7584"/>
                    <a:pt x="19586" y="7552"/>
                    <a:pt x="19582" y="7519"/>
                  </a:cubicBezTo>
                  <a:lnTo>
                    <a:pt x="19580" y="7499"/>
                  </a:lnTo>
                  <a:cubicBezTo>
                    <a:pt x="19570" y="7436"/>
                    <a:pt x="19561" y="7373"/>
                    <a:pt x="19548" y="7309"/>
                  </a:cubicBezTo>
                  <a:cubicBezTo>
                    <a:pt x="19540" y="7274"/>
                    <a:pt x="19532" y="7238"/>
                    <a:pt x="19524" y="7206"/>
                  </a:cubicBezTo>
                  <a:cubicBezTo>
                    <a:pt x="19509" y="7146"/>
                    <a:pt x="19493" y="7085"/>
                    <a:pt x="19477" y="7032"/>
                  </a:cubicBezTo>
                  <a:cubicBezTo>
                    <a:pt x="19468" y="7000"/>
                    <a:pt x="19458" y="6968"/>
                    <a:pt x="19445" y="6933"/>
                  </a:cubicBezTo>
                  <a:cubicBezTo>
                    <a:pt x="19427" y="6877"/>
                    <a:pt x="19406" y="6823"/>
                    <a:pt x="19386" y="6775"/>
                  </a:cubicBezTo>
                  <a:cubicBezTo>
                    <a:pt x="19375" y="6749"/>
                    <a:pt x="19364" y="6721"/>
                    <a:pt x="19353" y="6695"/>
                  </a:cubicBezTo>
                  <a:cubicBezTo>
                    <a:pt x="19331" y="6643"/>
                    <a:pt x="19308" y="6593"/>
                    <a:pt x="19284" y="6545"/>
                  </a:cubicBezTo>
                  <a:lnTo>
                    <a:pt x="19251" y="6480"/>
                  </a:lnTo>
                  <a:cubicBezTo>
                    <a:pt x="19241" y="6461"/>
                    <a:pt x="19232" y="6444"/>
                    <a:pt x="19223" y="6427"/>
                  </a:cubicBezTo>
                  <a:cubicBezTo>
                    <a:pt x="19358" y="5678"/>
                    <a:pt x="19277" y="4731"/>
                    <a:pt x="18602" y="3830"/>
                  </a:cubicBezTo>
                  <a:cubicBezTo>
                    <a:pt x="18170" y="3255"/>
                    <a:pt x="17579" y="2895"/>
                    <a:pt x="16909" y="2788"/>
                  </a:cubicBezTo>
                  <a:cubicBezTo>
                    <a:pt x="16411" y="1835"/>
                    <a:pt x="15534" y="1071"/>
                    <a:pt x="14297" y="1026"/>
                  </a:cubicBezTo>
                  <a:cubicBezTo>
                    <a:pt x="14215" y="1023"/>
                    <a:pt x="14137" y="1022"/>
                    <a:pt x="14059" y="1022"/>
                  </a:cubicBezTo>
                  <a:cubicBezTo>
                    <a:pt x="13681" y="1022"/>
                    <a:pt x="13348" y="1057"/>
                    <a:pt x="13056" y="1116"/>
                  </a:cubicBezTo>
                  <a:cubicBezTo>
                    <a:pt x="12661" y="780"/>
                    <a:pt x="12148" y="562"/>
                    <a:pt x="11526" y="562"/>
                  </a:cubicBezTo>
                  <a:cubicBezTo>
                    <a:pt x="11453" y="562"/>
                    <a:pt x="11377" y="565"/>
                    <a:pt x="11299" y="572"/>
                  </a:cubicBezTo>
                  <a:cubicBezTo>
                    <a:pt x="11180" y="583"/>
                    <a:pt x="11063" y="600"/>
                    <a:pt x="10948" y="622"/>
                  </a:cubicBezTo>
                  <a:lnTo>
                    <a:pt x="10758" y="622"/>
                  </a:lnTo>
                  <a:lnTo>
                    <a:pt x="10527" y="741"/>
                  </a:lnTo>
                  <a:cubicBezTo>
                    <a:pt x="10470" y="762"/>
                    <a:pt x="10414" y="785"/>
                    <a:pt x="10360" y="810"/>
                  </a:cubicBezTo>
                  <a:cubicBezTo>
                    <a:pt x="10200" y="724"/>
                    <a:pt x="10039" y="644"/>
                    <a:pt x="9881" y="572"/>
                  </a:cubicBezTo>
                  <a:lnTo>
                    <a:pt x="9866" y="565"/>
                  </a:lnTo>
                  <a:cubicBezTo>
                    <a:pt x="9701" y="489"/>
                    <a:pt x="9534" y="420"/>
                    <a:pt x="9368" y="359"/>
                  </a:cubicBezTo>
                  <a:lnTo>
                    <a:pt x="9348" y="352"/>
                  </a:lnTo>
                  <a:cubicBezTo>
                    <a:pt x="9265" y="322"/>
                    <a:pt x="9181" y="292"/>
                    <a:pt x="9094" y="264"/>
                  </a:cubicBezTo>
                  <a:lnTo>
                    <a:pt x="9079" y="259"/>
                  </a:lnTo>
                  <a:cubicBezTo>
                    <a:pt x="8540" y="87"/>
                    <a:pt x="8013" y="0"/>
                    <a:pt x="7516" y="0"/>
                  </a:cubicBezTo>
                  <a:close/>
                </a:path>
              </a:pathLst>
            </a:custGeom>
            <a:solidFill>
              <a:schemeClr val="lt1"/>
            </a:solidFill>
            <a:ln>
              <a:noFill/>
            </a:ln>
            <a:effectLst>
              <a:outerShdw blurRad="57150" dist="19050" dir="5400000" algn="bl" rotWithShape="0">
                <a:srgbClr val="000000">
                  <a:alpha val="1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7236;p65">
              <a:extLst>
                <a:ext uri="{FF2B5EF4-FFF2-40B4-BE49-F238E27FC236}">
                  <a16:creationId xmlns:a16="http://schemas.microsoft.com/office/drawing/2014/main" id="{2888A670-BBF5-CAD0-209A-8722D153F3D9}"/>
                </a:ext>
              </a:extLst>
            </p:cNvPr>
            <p:cNvSpPr/>
            <p:nvPr/>
          </p:nvSpPr>
          <p:spPr>
            <a:xfrm>
              <a:off x="2633525" y="1098975"/>
              <a:ext cx="386500" cy="194575"/>
            </a:xfrm>
            <a:custGeom>
              <a:avLst/>
              <a:gdLst/>
              <a:ahLst/>
              <a:cxnLst/>
              <a:rect l="l" t="t" r="r" b="b"/>
              <a:pathLst>
                <a:path w="15460" h="7783" extrusionOk="0">
                  <a:moveTo>
                    <a:pt x="7728" y="1"/>
                  </a:moveTo>
                  <a:lnTo>
                    <a:pt x="7728" y="12"/>
                  </a:lnTo>
                  <a:cubicBezTo>
                    <a:pt x="7429" y="71"/>
                    <a:pt x="6046" y="344"/>
                    <a:pt x="5932" y="445"/>
                  </a:cubicBezTo>
                  <a:cubicBezTo>
                    <a:pt x="5932" y="445"/>
                    <a:pt x="6068" y="2185"/>
                    <a:pt x="5748" y="2524"/>
                  </a:cubicBezTo>
                  <a:cubicBezTo>
                    <a:pt x="5428" y="2864"/>
                    <a:pt x="2544" y="2086"/>
                    <a:pt x="1074" y="3951"/>
                  </a:cubicBezTo>
                  <a:cubicBezTo>
                    <a:pt x="679" y="4451"/>
                    <a:pt x="314" y="5478"/>
                    <a:pt x="1" y="6731"/>
                  </a:cubicBezTo>
                  <a:cubicBezTo>
                    <a:pt x="1099" y="7295"/>
                    <a:pt x="2439" y="7487"/>
                    <a:pt x="3662" y="7618"/>
                  </a:cubicBezTo>
                  <a:cubicBezTo>
                    <a:pt x="4854" y="7744"/>
                    <a:pt x="6053" y="7782"/>
                    <a:pt x="7252" y="7782"/>
                  </a:cubicBezTo>
                  <a:cubicBezTo>
                    <a:pt x="7430" y="7782"/>
                    <a:pt x="7608" y="7781"/>
                    <a:pt x="7786" y="7780"/>
                  </a:cubicBezTo>
                  <a:cubicBezTo>
                    <a:pt x="10403" y="7754"/>
                    <a:pt x="13116" y="7552"/>
                    <a:pt x="15460" y="6528"/>
                  </a:cubicBezTo>
                  <a:cubicBezTo>
                    <a:pt x="15159" y="5367"/>
                    <a:pt x="14812" y="4425"/>
                    <a:pt x="14440" y="3953"/>
                  </a:cubicBezTo>
                  <a:cubicBezTo>
                    <a:pt x="12970" y="2086"/>
                    <a:pt x="9743" y="2821"/>
                    <a:pt x="9423" y="2482"/>
                  </a:cubicBezTo>
                  <a:cubicBezTo>
                    <a:pt x="9103" y="2142"/>
                    <a:pt x="9208" y="360"/>
                    <a:pt x="9208" y="360"/>
                  </a:cubicBezTo>
                  <a:cubicBezTo>
                    <a:pt x="9093" y="259"/>
                    <a:pt x="8082" y="70"/>
                    <a:pt x="7786" y="12"/>
                  </a:cubicBezTo>
                  <a:lnTo>
                    <a:pt x="7786" y="1"/>
                  </a:lnTo>
                  <a:cubicBezTo>
                    <a:pt x="7786" y="1"/>
                    <a:pt x="7773" y="3"/>
                    <a:pt x="7756" y="6"/>
                  </a:cubicBezTo>
                  <a:cubicBezTo>
                    <a:pt x="7739" y="2"/>
                    <a:pt x="7728" y="1"/>
                    <a:pt x="7728"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7237;p65">
              <a:extLst>
                <a:ext uri="{FF2B5EF4-FFF2-40B4-BE49-F238E27FC236}">
                  <a16:creationId xmlns:a16="http://schemas.microsoft.com/office/drawing/2014/main" id="{60B16EF6-AFDE-D827-E3C2-1849415D1349}"/>
                </a:ext>
              </a:extLst>
            </p:cNvPr>
            <p:cNvSpPr/>
            <p:nvPr/>
          </p:nvSpPr>
          <p:spPr>
            <a:xfrm>
              <a:off x="2842825" y="1206875"/>
              <a:ext cx="550" cy="1100"/>
            </a:xfrm>
            <a:custGeom>
              <a:avLst/>
              <a:gdLst/>
              <a:ahLst/>
              <a:cxnLst/>
              <a:rect l="l" t="t" r="r" b="b"/>
              <a:pathLst>
                <a:path w="22" h="44" extrusionOk="0">
                  <a:moveTo>
                    <a:pt x="21" y="1"/>
                  </a:moveTo>
                  <a:cubicBezTo>
                    <a:pt x="5" y="28"/>
                    <a:pt x="0" y="44"/>
                    <a:pt x="0" y="44"/>
                  </a:cubicBezTo>
                  <a:cubicBezTo>
                    <a:pt x="0" y="44"/>
                    <a:pt x="10" y="29"/>
                    <a:pt x="21" y="1"/>
                  </a:cubicBezTo>
                  <a:close/>
                </a:path>
              </a:pathLst>
            </a:custGeom>
            <a:solidFill>
              <a:srgbClr val="E1BA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7238;p65">
              <a:extLst>
                <a:ext uri="{FF2B5EF4-FFF2-40B4-BE49-F238E27FC236}">
                  <a16:creationId xmlns:a16="http://schemas.microsoft.com/office/drawing/2014/main" id="{3C0900CA-63F7-16F0-F3A4-919975DA79C9}"/>
                </a:ext>
              </a:extLst>
            </p:cNvPr>
            <p:cNvSpPr/>
            <p:nvPr/>
          </p:nvSpPr>
          <p:spPr>
            <a:xfrm>
              <a:off x="2768900" y="1099000"/>
              <a:ext cx="133000" cy="86575"/>
            </a:xfrm>
            <a:custGeom>
              <a:avLst/>
              <a:gdLst/>
              <a:ahLst/>
              <a:cxnLst/>
              <a:rect l="l" t="t" r="r" b="b"/>
              <a:pathLst>
                <a:path w="5320" h="3463" extrusionOk="0">
                  <a:moveTo>
                    <a:pt x="2313" y="1"/>
                  </a:moveTo>
                  <a:lnTo>
                    <a:pt x="2313" y="12"/>
                  </a:lnTo>
                  <a:cubicBezTo>
                    <a:pt x="2014" y="71"/>
                    <a:pt x="631" y="345"/>
                    <a:pt x="517" y="446"/>
                  </a:cubicBezTo>
                  <a:cubicBezTo>
                    <a:pt x="517" y="446"/>
                    <a:pt x="653" y="2185"/>
                    <a:pt x="333" y="2525"/>
                  </a:cubicBezTo>
                  <a:cubicBezTo>
                    <a:pt x="283" y="2579"/>
                    <a:pt x="166" y="2605"/>
                    <a:pt x="0" y="2616"/>
                  </a:cubicBezTo>
                  <a:cubicBezTo>
                    <a:pt x="120" y="2980"/>
                    <a:pt x="272" y="3246"/>
                    <a:pt x="462" y="3283"/>
                  </a:cubicBezTo>
                  <a:cubicBezTo>
                    <a:pt x="462" y="3283"/>
                    <a:pt x="1151" y="2646"/>
                    <a:pt x="1126" y="1728"/>
                  </a:cubicBezTo>
                  <a:cubicBezTo>
                    <a:pt x="1126" y="1728"/>
                    <a:pt x="1126" y="1728"/>
                    <a:pt x="1126" y="1728"/>
                  </a:cubicBezTo>
                  <a:lnTo>
                    <a:pt x="1126" y="1728"/>
                  </a:lnTo>
                  <a:cubicBezTo>
                    <a:pt x="1126" y="1728"/>
                    <a:pt x="1563" y="2131"/>
                    <a:pt x="2124" y="2131"/>
                  </a:cubicBezTo>
                  <a:cubicBezTo>
                    <a:pt x="2253" y="2131"/>
                    <a:pt x="2388" y="2110"/>
                    <a:pt x="2527" y="2057"/>
                  </a:cubicBezTo>
                  <a:cubicBezTo>
                    <a:pt x="3266" y="1776"/>
                    <a:pt x="3368" y="1675"/>
                    <a:pt x="3368" y="1675"/>
                  </a:cubicBezTo>
                  <a:cubicBezTo>
                    <a:pt x="3368" y="1675"/>
                    <a:pt x="3413" y="3462"/>
                    <a:pt x="4444" y="3462"/>
                  </a:cubicBezTo>
                  <a:cubicBezTo>
                    <a:pt x="4514" y="3462"/>
                    <a:pt x="4589" y="3454"/>
                    <a:pt x="4669" y="3436"/>
                  </a:cubicBezTo>
                  <a:cubicBezTo>
                    <a:pt x="5004" y="3361"/>
                    <a:pt x="5204" y="3036"/>
                    <a:pt x="5319" y="2604"/>
                  </a:cubicBezTo>
                  <a:cubicBezTo>
                    <a:pt x="4643" y="2586"/>
                    <a:pt x="4126" y="2607"/>
                    <a:pt x="4008" y="2482"/>
                  </a:cubicBezTo>
                  <a:cubicBezTo>
                    <a:pt x="3688" y="2142"/>
                    <a:pt x="3793" y="361"/>
                    <a:pt x="3793" y="361"/>
                  </a:cubicBezTo>
                  <a:cubicBezTo>
                    <a:pt x="3678" y="260"/>
                    <a:pt x="2667" y="70"/>
                    <a:pt x="2371" y="12"/>
                  </a:cubicBezTo>
                  <a:lnTo>
                    <a:pt x="2371" y="1"/>
                  </a:lnTo>
                  <a:cubicBezTo>
                    <a:pt x="2371" y="1"/>
                    <a:pt x="2358" y="3"/>
                    <a:pt x="2341" y="6"/>
                  </a:cubicBezTo>
                  <a:cubicBezTo>
                    <a:pt x="2324" y="2"/>
                    <a:pt x="2313" y="1"/>
                    <a:pt x="231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7239;p65">
              <a:extLst>
                <a:ext uri="{FF2B5EF4-FFF2-40B4-BE49-F238E27FC236}">
                  <a16:creationId xmlns:a16="http://schemas.microsoft.com/office/drawing/2014/main" id="{41D0F677-7256-B49D-05B6-29CD6C696948}"/>
                </a:ext>
              </a:extLst>
            </p:cNvPr>
            <p:cNvSpPr/>
            <p:nvPr/>
          </p:nvSpPr>
          <p:spPr>
            <a:xfrm>
              <a:off x="2606850" y="924475"/>
              <a:ext cx="95775" cy="89225"/>
            </a:xfrm>
            <a:custGeom>
              <a:avLst/>
              <a:gdLst/>
              <a:ahLst/>
              <a:cxnLst/>
              <a:rect l="l" t="t" r="r" b="b"/>
              <a:pathLst>
                <a:path w="3831" h="3569" extrusionOk="0">
                  <a:moveTo>
                    <a:pt x="1699" y="1"/>
                  </a:moveTo>
                  <a:cubicBezTo>
                    <a:pt x="1573" y="1"/>
                    <a:pt x="1431" y="28"/>
                    <a:pt x="1280" y="103"/>
                  </a:cubicBezTo>
                  <a:cubicBezTo>
                    <a:pt x="564" y="456"/>
                    <a:pt x="0" y="2295"/>
                    <a:pt x="2095" y="3390"/>
                  </a:cubicBezTo>
                  <a:cubicBezTo>
                    <a:pt x="2331" y="3513"/>
                    <a:pt x="2519" y="3568"/>
                    <a:pt x="2668" y="3568"/>
                  </a:cubicBezTo>
                  <a:cubicBezTo>
                    <a:pt x="3830" y="3568"/>
                    <a:pt x="2529" y="210"/>
                    <a:pt x="2283" y="210"/>
                  </a:cubicBezTo>
                  <a:cubicBezTo>
                    <a:pt x="2282" y="210"/>
                    <a:pt x="2281" y="210"/>
                    <a:pt x="2280" y="210"/>
                  </a:cubicBezTo>
                  <a:cubicBezTo>
                    <a:pt x="2280" y="210"/>
                    <a:pt x="2048" y="1"/>
                    <a:pt x="169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7240;p65">
              <a:extLst>
                <a:ext uri="{FF2B5EF4-FFF2-40B4-BE49-F238E27FC236}">
                  <a16:creationId xmlns:a16="http://schemas.microsoft.com/office/drawing/2014/main" id="{0A0FA568-B79E-119F-0748-C1D23F948406}"/>
                </a:ext>
              </a:extLst>
            </p:cNvPr>
            <p:cNvSpPr/>
            <p:nvPr/>
          </p:nvSpPr>
          <p:spPr>
            <a:xfrm>
              <a:off x="2606850" y="924475"/>
              <a:ext cx="95775" cy="89225"/>
            </a:xfrm>
            <a:custGeom>
              <a:avLst/>
              <a:gdLst/>
              <a:ahLst/>
              <a:cxnLst/>
              <a:rect l="l" t="t" r="r" b="b"/>
              <a:pathLst>
                <a:path w="3831" h="3569" extrusionOk="0">
                  <a:moveTo>
                    <a:pt x="1699" y="1"/>
                  </a:moveTo>
                  <a:cubicBezTo>
                    <a:pt x="1573" y="1"/>
                    <a:pt x="1431" y="28"/>
                    <a:pt x="1280" y="103"/>
                  </a:cubicBezTo>
                  <a:cubicBezTo>
                    <a:pt x="564" y="456"/>
                    <a:pt x="0" y="2295"/>
                    <a:pt x="2095" y="3390"/>
                  </a:cubicBezTo>
                  <a:cubicBezTo>
                    <a:pt x="2331" y="3513"/>
                    <a:pt x="2519" y="3568"/>
                    <a:pt x="2668" y="3568"/>
                  </a:cubicBezTo>
                  <a:cubicBezTo>
                    <a:pt x="3830" y="3568"/>
                    <a:pt x="2529" y="210"/>
                    <a:pt x="2283" y="210"/>
                  </a:cubicBezTo>
                  <a:cubicBezTo>
                    <a:pt x="2282" y="210"/>
                    <a:pt x="2281" y="210"/>
                    <a:pt x="2280" y="210"/>
                  </a:cubicBezTo>
                  <a:cubicBezTo>
                    <a:pt x="2280" y="210"/>
                    <a:pt x="2048" y="1"/>
                    <a:pt x="169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7241;p65">
              <a:extLst>
                <a:ext uri="{FF2B5EF4-FFF2-40B4-BE49-F238E27FC236}">
                  <a16:creationId xmlns:a16="http://schemas.microsoft.com/office/drawing/2014/main" id="{40873760-5542-B7C5-7DC0-526785BEA71A}"/>
                </a:ext>
              </a:extLst>
            </p:cNvPr>
            <p:cNvSpPr/>
            <p:nvPr/>
          </p:nvSpPr>
          <p:spPr>
            <a:xfrm>
              <a:off x="2629600" y="948050"/>
              <a:ext cx="37750" cy="46325"/>
            </a:xfrm>
            <a:custGeom>
              <a:avLst/>
              <a:gdLst/>
              <a:ahLst/>
              <a:cxnLst/>
              <a:rect l="l" t="t" r="r" b="b"/>
              <a:pathLst>
                <a:path w="1510" h="1853" extrusionOk="0">
                  <a:moveTo>
                    <a:pt x="594" y="0"/>
                  </a:moveTo>
                  <a:cubicBezTo>
                    <a:pt x="244" y="0"/>
                    <a:pt x="0" y="373"/>
                    <a:pt x="0" y="373"/>
                  </a:cubicBezTo>
                  <a:cubicBezTo>
                    <a:pt x="215" y="1655"/>
                    <a:pt x="823" y="1853"/>
                    <a:pt x="1178" y="1853"/>
                  </a:cubicBezTo>
                  <a:cubicBezTo>
                    <a:pt x="1337" y="1853"/>
                    <a:pt x="1445" y="1813"/>
                    <a:pt x="1445" y="1813"/>
                  </a:cubicBezTo>
                  <a:cubicBezTo>
                    <a:pt x="1445" y="1813"/>
                    <a:pt x="1156" y="1585"/>
                    <a:pt x="1073" y="1277"/>
                  </a:cubicBezTo>
                  <a:cubicBezTo>
                    <a:pt x="1008" y="1041"/>
                    <a:pt x="1236" y="1014"/>
                    <a:pt x="1343" y="1014"/>
                  </a:cubicBezTo>
                  <a:cubicBezTo>
                    <a:pt x="1374" y="1014"/>
                    <a:pt x="1395" y="1016"/>
                    <a:pt x="1395" y="1016"/>
                  </a:cubicBezTo>
                  <a:cubicBezTo>
                    <a:pt x="1395" y="1016"/>
                    <a:pt x="1510" y="589"/>
                    <a:pt x="972" y="151"/>
                  </a:cubicBezTo>
                  <a:cubicBezTo>
                    <a:pt x="838" y="41"/>
                    <a:pt x="710" y="0"/>
                    <a:pt x="594"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7242;p65">
              <a:extLst>
                <a:ext uri="{FF2B5EF4-FFF2-40B4-BE49-F238E27FC236}">
                  <a16:creationId xmlns:a16="http://schemas.microsoft.com/office/drawing/2014/main" id="{27E3E2C4-5AD3-6123-23B3-6EAF286C0FC7}"/>
                </a:ext>
              </a:extLst>
            </p:cNvPr>
            <p:cNvSpPr/>
            <p:nvPr/>
          </p:nvSpPr>
          <p:spPr>
            <a:xfrm>
              <a:off x="2618200" y="925300"/>
              <a:ext cx="84425" cy="88400"/>
            </a:xfrm>
            <a:custGeom>
              <a:avLst/>
              <a:gdLst/>
              <a:ahLst/>
              <a:cxnLst/>
              <a:rect l="l" t="t" r="r" b="b"/>
              <a:pathLst>
                <a:path w="3377" h="3536" extrusionOk="0">
                  <a:moveTo>
                    <a:pt x="1480" y="1"/>
                  </a:moveTo>
                  <a:lnTo>
                    <a:pt x="1480" y="1"/>
                  </a:lnTo>
                  <a:cubicBezTo>
                    <a:pt x="1588" y="450"/>
                    <a:pt x="1511" y="1566"/>
                    <a:pt x="928" y="1566"/>
                  </a:cubicBezTo>
                  <a:cubicBezTo>
                    <a:pt x="878" y="1566"/>
                    <a:pt x="825" y="1558"/>
                    <a:pt x="767" y="1540"/>
                  </a:cubicBezTo>
                  <a:cubicBezTo>
                    <a:pt x="301" y="1399"/>
                    <a:pt x="264" y="992"/>
                    <a:pt x="322" y="652"/>
                  </a:cubicBezTo>
                  <a:lnTo>
                    <a:pt x="322" y="652"/>
                  </a:lnTo>
                  <a:cubicBezTo>
                    <a:pt x="0" y="1377"/>
                    <a:pt x="120" y="2563"/>
                    <a:pt x="1640" y="3358"/>
                  </a:cubicBezTo>
                  <a:cubicBezTo>
                    <a:pt x="1876" y="3481"/>
                    <a:pt x="2064" y="3536"/>
                    <a:pt x="2213" y="3536"/>
                  </a:cubicBezTo>
                  <a:cubicBezTo>
                    <a:pt x="3376" y="3536"/>
                    <a:pt x="2075" y="177"/>
                    <a:pt x="1829" y="177"/>
                  </a:cubicBezTo>
                  <a:cubicBezTo>
                    <a:pt x="1828" y="177"/>
                    <a:pt x="1827" y="177"/>
                    <a:pt x="1826" y="177"/>
                  </a:cubicBezTo>
                  <a:cubicBezTo>
                    <a:pt x="1826" y="177"/>
                    <a:pt x="1694" y="57"/>
                    <a:pt x="1480"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7243;p65">
              <a:extLst>
                <a:ext uri="{FF2B5EF4-FFF2-40B4-BE49-F238E27FC236}">
                  <a16:creationId xmlns:a16="http://schemas.microsoft.com/office/drawing/2014/main" id="{493024E3-BD23-2799-B032-66CADBC650A5}"/>
                </a:ext>
              </a:extLst>
            </p:cNvPr>
            <p:cNvSpPr/>
            <p:nvPr/>
          </p:nvSpPr>
          <p:spPr>
            <a:xfrm>
              <a:off x="2635100" y="930775"/>
              <a:ext cx="13675" cy="9175"/>
            </a:xfrm>
            <a:custGeom>
              <a:avLst/>
              <a:gdLst/>
              <a:ahLst/>
              <a:cxnLst/>
              <a:rect l="l" t="t" r="r" b="b"/>
              <a:pathLst>
                <a:path w="547" h="367" extrusionOk="0">
                  <a:moveTo>
                    <a:pt x="403" y="1"/>
                  </a:moveTo>
                  <a:cubicBezTo>
                    <a:pt x="346" y="1"/>
                    <a:pt x="275" y="21"/>
                    <a:pt x="206" y="61"/>
                  </a:cubicBezTo>
                  <a:cubicBezTo>
                    <a:pt x="75" y="136"/>
                    <a:pt x="1" y="252"/>
                    <a:pt x="38" y="320"/>
                  </a:cubicBezTo>
                  <a:cubicBezTo>
                    <a:pt x="55" y="352"/>
                    <a:pt x="94" y="367"/>
                    <a:pt x="143" y="367"/>
                  </a:cubicBezTo>
                  <a:cubicBezTo>
                    <a:pt x="200" y="367"/>
                    <a:pt x="271" y="346"/>
                    <a:pt x="341" y="306"/>
                  </a:cubicBezTo>
                  <a:cubicBezTo>
                    <a:pt x="472" y="232"/>
                    <a:pt x="546" y="116"/>
                    <a:pt x="509" y="48"/>
                  </a:cubicBezTo>
                  <a:cubicBezTo>
                    <a:pt x="491" y="16"/>
                    <a:pt x="453" y="1"/>
                    <a:pt x="403"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7244;p65">
              <a:extLst>
                <a:ext uri="{FF2B5EF4-FFF2-40B4-BE49-F238E27FC236}">
                  <a16:creationId xmlns:a16="http://schemas.microsoft.com/office/drawing/2014/main" id="{7C176639-EFAD-0CEE-5CFB-8ECF85AEDCB5}"/>
                </a:ext>
              </a:extLst>
            </p:cNvPr>
            <p:cNvSpPr/>
            <p:nvPr/>
          </p:nvSpPr>
          <p:spPr>
            <a:xfrm>
              <a:off x="2638275" y="947600"/>
              <a:ext cx="31850" cy="43600"/>
            </a:xfrm>
            <a:custGeom>
              <a:avLst/>
              <a:gdLst/>
              <a:ahLst/>
              <a:cxnLst/>
              <a:rect l="l" t="t" r="r" b="b"/>
              <a:pathLst>
                <a:path w="1274" h="1744" extrusionOk="0">
                  <a:moveTo>
                    <a:pt x="286" y="0"/>
                  </a:moveTo>
                  <a:cubicBezTo>
                    <a:pt x="261" y="0"/>
                    <a:pt x="236" y="2"/>
                    <a:pt x="212" y="6"/>
                  </a:cubicBezTo>
                  <a:cubicBezTo>
                    <a:pt x="71" y="27"/>
                    <a:pt x="0" y="99"/>
                    <a:pt x="8" y="107"/>
                  </a:cubicBezTo>
                  <a:cubicBezTo>
                    <a:pt x="9" y="109"/>
                    <a:pt x="12" y="110"/>
                    <a:pt x="15" y="110"/>
                  </a:cubicBezTo>
                  <a:cubicBezTo>
                    <a:pt x="37" y="110"/>
                    <a:pt x="102" y="84"/>
                    <a:pt x="195" y="84"/>
                  </a:cubicBezTo>
                  <a:cubicBezTo>
                    <a:pt x="203" y="84"/>
                    <a:pt x="210" y="85"/>
                    <a:pt x="218" y="85"/>
                  </a:cubicBezTo>
                  <a:cubicBezTo>
                    <a:pt x="340" y="86"/>
                    <a:pt x="495" y="147"/>
                    <a:pt x="615" y="255"/>
                  </a:cubicBezTo>
                  <a:cubicBezTo>
                    <a:pt x="740" y="362"/>
                    <a:pt x="825" y="506"/>
                    <a:pt x="879" y="619"/>
                  </a:cubicBezTo>
                  <a:cubicBezTo>
                    <a:pt x="934" y="734"/>
                    <a:pt x="964" y="815"/>
                    <a:pt x="964" y="815"/>
                  </a:cubicBezTo>
                  <a:cubicBezTo>
                    <a:pt x="964" y="815"/>
                    <a:pt x="965" y="820"/>
                    <a:pt x="975" y="842"/>
                  </a:cubicBezTo>
                  <a:cubicBezTo>
                    <a:pt x="975" y="842"/>
                    <a:pt x="976" y="842"/>
                    <a:pt x="977" y="846"/>
                  </a:cubicBezTo>
                  <a:cubicBezTo>
                    <a:pt x="980" y="847"/>
                    <a:pt x="981" y="848"/>
                    <a:pt x="977" y="851"/>
                  </a:cubicBezTo>
                  <a:cubicBezTo>
                    <a:pt x="978" y="851"/>
                    <a:pt x="979" y="851"/>
                    <a:pt x="979" y="851"/>
                  </a:cubicBezTo>
                  <a:cubicBezTo>
                    <a:pt x="983" y="851"/>
                    <a:pt x="943" y="858"/>
                    <a:pt x="917" y="867"/>
                  </a:cubicBezTo>
                  <a:cubicBezTo>
                    <a:pt x="886" y="876"/>
                    <a:pt x="854" y="889"/>
                    <a:pt x="822" y="910"/>
                  </a:cubicBezTo>
                  <a:cubicBezTo>
                    <a:pt x="691" y="980"/>
                    <a:pt x="584" y="1178"/>
                    <a:pt x="654" y="1356"/>
                  </a:cubicBezTo>
                  <a:cubicBezTo>
                    <a:pt x="688" y="1439"/>
                    <a:pt x="746" y="1492"/>
                    <a:pt x="794" y="1535"/>
                  </a:cubicBezTo>
                  <a:cubicBezTo>
                    <a:pt x="843" y="1577"/>
                    <a:pt x="888" y="1615"/>
                    <a:pt x="926" y="1649"/>
                  </a:cubicBezTo>
                  <a:cubicBezTo>
                    <a:pt x="996" y="1708"/>
                    <a:pt x="1048" y="1744"/>
                    <a:pt x="1062" y="1744"/>
                  </a:cubicBezTo>
                  <a:cubicBezTo>
                    <a:pt x="1064" y="1744"/>
                    <a:pt x="1065" y="1744"/>
                    <a:pt x="1066" y="1743"/>
                  </a:cubicBezTo>
                  <a:cubicBezTo>
                    <a:pt x="1075" y="1735"/>
                    <a:pt x="1037" y="1681"/>
                    <a:pt x="974" y="1602"/>
                  </a:cubicBezTo>
                  <a:cubicBezTo>
                    <a:pt x="918" y="1522"/>
                    <a:pt x="800" y="1418"/>
                    <a:pt x="770" y="1315"/>
                  </a:cubicBezTo>
                  <a:cubicBezTo>
                    <a:pt x="742" y="1212"/>
                    <a:pt x="819" y="1097"/>
                    <a:pt x="901" y="1065"/>
                  </a:cubicBezTo>
                  <a:cubicBezTo>
                    <a:pt x="922" y="1054"/>
                    <a:pt x="943" y="1048"/>
                    <a:pt x="964" y="1044"/>
                  </a:cubicBezTo>
                  <a:cubicBezTo>
                    <a:pt x="987" y="1040"/>
                    <a:pt x="990" y="1037"/>
                    <a:pt x="1046" y="1036"/>
                  </a:cubicBezTo>
                  <a:cubicBezTo>
                    <a:pt x="1135" y="1040"/>
                    <a:pt x="1228" y="1059"/>
                    <a:pt x="1274" y="1064"/>
                  </a:cubicBezTo>
                  <a:cubicBezTo>
                    <a:pt x="1162" y="778"/>
                    <a:pt x="1145" y="734"/>
                    <a:pt x="1145" y="734"/>
                  </a:cubicBezTo>
                  <a:cubicBezTo>
                    <a:pt x="1145" y="734"/>
                    <a:pt x="1109" y="650"/>
                    <a:pt x="1039" y="528"/>
                  </a:cubicBezTo>
                  <a:cubicBezTo>
                    <a:pt x="970" y="409"/>
                    <a:pt x="857" y="249"/>
                    <a:pt x="699" y="141"/>
                  </a:cubicBezTo>
                  <a:cubicBezTo>
                    <a:pt x="572" y="48"/>
                    <a:pt x="415" y="0"/>
                    <a:pt x="286"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7245;p65">
              <a:extLst>
                <a:ext uri="{FF2B5EF4-FFF2-40B4-BE49-F238E27FC236}">
                  <a16:creationId xmlns:a16="http://schemas.microsoft.com/office/drawing/2014/main" id="{55B9A5A8-FC59-9F21-9A3E-F0CEAA88556B}"/>
                </a:ext>
              </a:extLst>
            </p:cNvPr>
            <p:cNvSpPr/>
            <p:nvPr/>
          </p:nvSpPr>
          <p:spPr>
            <a:xfrm>
              <a:off x="2928825" y="924925"/>
              <a:ext cx="95925" cy="89175"/>
            </a:xfrm>
            <a:custGeom>
              <a:avLst/>
              <a:gdLst/>
              <a:ahLst/>
              <a:cxnLst/>
              <a:rect l="l" t="t" r="r" b="b"/>
              <a:pathLst>
                <a:path w="3837" h="3567" extrusionOk="0">
                  <a:moveTo>
                    <a:pt x="2140" y="0"/>
                  </a:moveTo>
                  <a:cubicBezTo>
                    <a:pt x="1792" y="0"/>
                    <a:pt x="1561" y="208"/>
                    <a:pt x="1561" y="208"/>
                  </a:cubicBezTo>
                  <a:cubicBezTo>
                    <a:pt x="1560" y="208"/>
                    <a:pt x="1559" y="207"/>
                    <a:pt x="1558" y="207"/>
                  </a:cubicBezTo>
                  <a:cubicBezTo>
                    <a:pt x="1312" y="207"/>
                    <a:pt x="0" y="3566"/>
                    <a:pt x="1166" y="3566"/>
                  </a:cubicBezTo>
                  <a:cubicBezTo>
                    <a:pt x="1314" y="3566"/>
                    <a:pt x="1503" y="3512"/>
                    <a:pt x="1738" y="3389"/>
                  </a:cubicBezTo>
                  <a:cubicBezTo>
                    <a:pt x="3836" y="2300"/>
                    <a:pt x="3277" y="458"/>
                    <a:pt x="2561" y="103"/>
                  </a:cubicBezTo>
                  <a:cubicBezTo>
                    <a:pt x="2409" y="28"/>
                    <a:pt x="2266" y="0"/>
                    <a:pt x="214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7246;p65">
              <a:extLst>
                <a:ext uri="{FF2B5EF4-FFF2-40B4-BE49-F238E27FC236}">
                  <a16:creationId xmlns:a16="http://schemas.microsoft.com/office/drawing/2014/main" id="{6DE22AB9-49CC-1447-8B58-EDC5127EB2F9}"/>
                </a:ext>
              </a:extLst>
            </p:cNvPr>
            <p:cNvSpPr/>
            <p:nvPr/>
          </p:nvSpPr>
          <p:spPr>
            <a:xfrm>
              <a:off x="2928825" y="924925"/>
              <a:ext cx="95925" cy="89175"/>
            </a:xfrm>
            <a:custGeom>
              <a:avLst/>
              <a:gdLst/>
              <a:ahLst/>
              <a:cxnLst/>
              <a:rect l="l" t="t" r="r" b="b"/>
              <a:pathLst>
                <a:path w="3837" h="3567" extrusionOk="0">
                  <a:moveTo>
                    <a:pt x="2140" y="0"/>
                  </a:moveTo>
                  <a:cubicBezTo>
                    <a:pt x="1792" y="0"/>
                    <a:pt x="1561" y="208"/>
                    <a:pt x="1561" y="208"/>
                  </a:cubicBezTo>
                  <a:cubicBezTo>
                    <a:pt x="1560" y="208"/>
                    <a:pt x="1559" y="207"/>
                    <a:pt x="1558" y="207"/>
                  </a:cubicBezTo>
                  <a:cubicBezTo>
                    <a:pt x="1312" y="207"/>
                    <a:pt x="0" y="3566"/>
                    <a:pt x="1166" y="3566"/>
                  </a:cubicBezTo>
                  <a:cubicBezTo>
                    <a:pt x="1314" y="3566"/>
                    <a:pt x="1503" y="3512"/>
                    <a:pt x="1738" y="3389"/>
                  </a:cubicBezTo>
                  <a:cubicBezTo>
                    <a:pt x="3836" y="2300"/>
                    <a:pt x="3277" y="458"/>
                    <a:pt x="2561" y="103"/>
                  </a:cubicBezTo>
                  <a:cubicBezTo>
                    <a:pt x="2409" y="28"/>
                    <a:pt x="2266" y="0"/>
                    <a:pt x="214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7247;p65">
              <a:extLst>
                <a:ext uri="{FF2B5EF4-FFF2-40B4-BE49-F238E27FC236}">
                  <a16:creationId xmlns:a16="http://schemas.microsoft.com/office/drawing/2014/main" id="{CCCD27B2-36C0-0F2A-7AC1-6CBBC5A1D5DD}"/>
                </a:ext>
              </a:extLst>
            </p:cNvPr>
            <p:cNvSpPr/>
            <p:nvPr/>
          </p:nvSpPr>
          <p:spPr>
            <a:xfrm>
              <a:off x="2964250" y="948500"/>
              <a:ext cx="37800" cy="46325"/>
            </a:xfrm>
            <a:custGeom>
              <a:avLst/>
              <a:gdLst/>
              <a:ahLst/>
              <a:cxnLst/>
              <a:rect l="l" t="t" r="r" b="b"/>
              <a:pathLst>
                <a:path w="1512" h="1853" extrusionOk="0">
                  <a:moveTo>
                    <a:pt x="917" y="0"/>
                  </a:moveTo>
                  <a:cubicBezTo>
                    <a:pt x="801" y="0"/>
                    <a:pt x="674" y="41"/>
                    <a:pt x="540" y="150"/>
                  </a:cubicBezTo>
                  <a:cubicBezTo>
                    <a:pt x="1" y="587"/>
                    <a:pt x="115" y="1015"/>
                    <a:pt x="115" y="1015"/>
                  </a:cubicBezTo>
                  <a:cubicBezTo>
                    <a:pt x="115" y="1015"/>
                    <a:pt x="134" y="1013"/>
                    <a:pt x="164" y="1013"/>
                  </a:cubicBezTo>
                  <a:cubicBezTo>
                    <a:pt x="270" y="1013"/>
                    <a:pt x="501" y="1040"/>
                    <a:pt x="435" y="1278"/>
                  </a:cubicBezTo>
                  <a:cubicBezTo>
                    <a:pt x="352" y="1584"/>
                    <a:pt x="62" y="1812"/>
                    <a:pt x="62" y="1812"/>
                  </a:cubicBezTo>
                  <a:cubicBezTo>
                    <a:pt x="62" y="1812"/>
                    <a:pt x="171" y="1852"/>
                    <a:pt x="331" y="1852"/>
                  </a:cubicBezTo>
                  <a:cubicBezTo>
                    <a:pt x="686" y="1852"/>
                    <a:pt x="1293" y="1654"/>
                    <a:pt x="1511" y="375"/>
                  </a:cubicBezTo>
                  <a:cubicBezTo>
                    <a:pt x="1511" y="375"/>
                    <a:pt x="1267" y="0"/>
                    <a:pt x="917"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7248;p65">
              <a:extLst>
                <a:ext uri="{FF2B5EF4-FFF2-40B4-BE49-F238E27FC236}">
                  <a16:creationId xmlns:a16="http://schemas.microsoft.com/office/drawing/2014/main" id="{CD630FD9-06CF-1CA0-39F3-EA19C3FF03A9}"/>
                </a:ext>
              </a:extLst>
            </p:cNvPr>
            <p:cNvSpPr/>
            <p:nvPr/>
          </p:nvSpPr>
          <p:spPr>
            <a:xfrm>
              <a:off x="2928825" y="925700"/>
              <a:ext cx="84625" cy="88375"/>
            </a:xfrm>
            <a:custGeom>
              <a:avLst/>
              <a:gdLst/>
              <a:ahLst/>
              <a:cxnLst/>
              <a:rect l="l" t="t" r="r" b="b"/>
              <a:pathLst>
                <a:path w="3385" h="3535" extrusionOk="0">
                  <a:moveTo>
                    <a:pt x="1908" y="1"/>
                  </a:moveTo>
                  <a:lnTo>
                    <a:pt x="1908" y="1"/>
                  </a:lnTo>
                  <a:cubicBezTo>
                    <a:pt x="1692" y="59"/>
                    <a:pt x="1561" y="177"/>
                    <a:pt x="1561" y="177"/>
                  </a:cubicBezTo>
                  <a:cubicBezTo>
                    <a:pt x="1560" y="177"/>
                    <a:pt x="1559" y="176"/>
                    <a:pt x="1558" y="176"/>
                  </a:cubicBezTo>
                  <a:cubicBezTo>
                    <a:pt x="1312" y="176"/>
                    <a:pt x="1" y="3534"/>
                    <a:pt x="1166" y="3534"/>
                  </a:cubicBezTo>
                  <a:cubicBezTo>
                    <a:pt x="1315" y="3534"/>
                    <a:pt x="1503" y="3480"/>
                    <a:pt x="1739" y="3357"/>
                  </a:cubicBezTo>
                  <a:cubicBezTo>
                    <a:pt x="3260" y="2568"/>
                    <a:pt x="3384" y="1382"/>
                    <a:pt x="3065" y="655"/>
                  </a:cubicBezTo>
                  <a:lnTo>
                    <a:pt x="3065" y="655"/>
                  </a:lnTo>
                  <a:cubicBezTo>
                    <a:pt x="3120" y="994"/>
                    <a:pt x="3083" y="1402"/>
                    <a:pt x="2616" y="1542"/>
                  </a:cubicBezTo>
                  <a:cubicBezTo>
                    <a:pt x="2559" y="1559"/>
                    <a:pt x="2506" y="1567"/>
                    <a:pt x="2456" y="1567"/>
                  </a:cubicBezTo>
                  <a:cubicBezTo>
                    <a:pt x="1871" y="1567"/>
                    <a:pt x="1798" y="449"/>
                    <a:pt x="190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7249;p65">
              <a:extLst>
                <a:ext uri="{FF2B5EF4-FFF2-40B4-BE49-F238E27FC236}">
                  <a16:creationId xmlns:a16="http://schemas.microsoft.com/office/drawing/2014/main" id="{8C93B26A-CF40-9C6B-AAC7-529370E61E48}"/>
                </a:ext>
              </a:extLst>
            </p:cNvPr>
            <p:cNvSpPr/>
            <p:nvPr/>
          </p:nvSpPr>
          <p:spPr>
            <a:xfrm>
              <a:off x="2982950" y="931250"/>
              <a:ext cx="13600" cy="9225"/>
            </a:xfrm>
            <a:custGeom>
              <a:avLst/>
              <a:gdLst/>
              <a:ahLst/>
              <a:cxnLst/>
              <a:rect l="l" t="t" r="r" b="b"/>
              <a:pathLst>
                <a:path w="544" h="369" extrusionOk="0">
                  <a:moveTo>
                    <a:pt x="142" y="0"/>
                  </a:moveTo>
                  <a:cubicBezTo>
                    <a:pt x="93" y="0"/>
                    <a:pt x="55" y="16"/>
                    <a:pt x="38" y="47"/>
                  </a:cubicBezTo>
                  <a:cubicBezTo>
                    <a:pt x="1" y="116"/>
                    <a:pt x="75" y="232"/>
                    <a:pt x="204" y="307"/>
                  </a:cubicBezTo>
                  <a:cubicBezTo>
                    <a:pt x="273" y="348"/>
                    <a:pt x="344" y="368"/>
                    <a:pt x="401" y="368"/>
                  </a:cubicBezTo>
                  <a:cubicBezTo>
                    <a:pt x="450" y="368"/>
                    <a:pt x="489" y="353"/>
                    <a:pt x="507" y="321"/>
                  </a:cubicBezTo>
                  <a:cubicBezTo>
                    <a:pt x="544" y="253"/>
                    <a:pt x="469" y="137"/>
                    <a:pt x="340" y="61"/>
                  </a:cubicBezTo>
                  <a:cubicBezTo>
                    <a:pt x="270" y="21"/>
                    <a:pt x="199" y="0"/>
                    <a:pt x="142"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7250;p65">
              <a:extLst>
                <a:ext uri="{FF2B5EF4-FFF2-40B4-BE49-F238E27FC236}">
                  <a16:creationId xmlns:a16="http://schemas.microsoft.com/office/drawing/2014/main" id="{22992856-6ADF-99EF-4522-F4BCA714559A}"/>
                </a:ext>
              </a:extLst>
            </p:cNvPr>
            <p:cNvSpPr/>
            <p:nvPr/>
          </p:nvSpPr>
          <p:spPr>
            <a:xfrm>
              <a:off x="2961475" y="947975"/>
              <a:ext cx="31900" cy="43700"/>
            </a:xfrm>
            <a:custGeom>
              <a:avLst/>
              <a:gdLst/>
              <a:ahLst/>
              <a:cxnLst/>
              <a:rect l="l" t="t" r="r" b="b"/>
              <a:pathLst>
                <a:path w="1276" h="1748" extrusionOk="0">
                  <a:moveTo>
                    <a:pt x="985" y="1"/>
                  </a:moveTo>
                  <a:cubicBezTo>
                    <a:pt x="857" y="1"/>
                    <a:pt x="702" y="48"/>
                    <a:pt x="576" y="140"/>
                  </a:cubicBezTo>
                  <a:cubicBezTo>
                    <a:pt x="418" y="249"/>
                    <a:pt x="305" y="409"/>
                    <a:pt x="236" y="527"/>
                  </a:cubicBezTo>
                  <a:cubicBezTo>
                    <a:pt x="166" y="648"/>
                    <a:pt x="130" y="732"/>
                    <a:pt x="130" y="732"/>
                  </a:cubicBezTo>
                  <a:cubicBezTo>
                    <a:pt x="130" y="732"/>
                    <a:pt x="113" y="777"/>
                    <a:pt x="1" y="1062"/>
                  </a:cubicBezTo>
                  <a:cubicBezTo>
                    <a:pt x="45" y="1056"/>
                    <a:pt x="139" y="1038"/>
                    <a:pt x="228" y="1034"/>
                  </a:cubicBezTo>
                  <a:cubicBezTo>
                    <a:pt x="284" y="1035"/>
                    <a:pt x="286" y="1038"/>
                    <a:pt x="311" y="1043"/>
                  </a:cubicBezTo>
                  <a:cubicBezTo>
                    <a:pt x="331" y="1046"/>
                    <a:pt x="352" y="1053"/>
                    <a:pt x="374" y="1064"/>
                  </a:cubicBezTo>
                  <a:cubicBezTo>
                    <a:pt x="456" y="1096"/>
                    <a:pt x="530" y="1211"/>
                    <a:pt x="504" y="1315"/>
                  </a:cubicBezTo>
                  <a:cubicBezTo>
                    <a:pt x="473" y="1418"/>
                    <a:pt x="356" y="1522"/>
                    <a:pt x="300" y="1602"/>
                  </a:cubicBezTo>
                  <a:cubicBezTo>
                    <a:pt x="235" y="1681"/>
                    <a:pt x="197" y="1736"/>
                    <a:pt x="205" y="1746"/>
                  </a:cubicBezTo>
                  <a:cubicBezTo>
                    <a:pt x="206" y="1747"/>
                    <a:pt x="207" y="1747"/>
                    <a:pt x="209" y="1747"/>
                  </a:cubicBezTo>
                  <a:cubicBezTo>
                    <a:pt x="224" y="1747"/>
                    <a:pt x="275" y="1710"/>
                    <a:pt x="346" y="1652"/>
                  </a:cubicBezTo>
                  <a:cubicBezTo>
                    <a:pt x="384" y="1619"/>
                    <a:pt x="429" y="1582"/>
                    <a:pt x="477" y="1539"/>
                  </a:cubicBezTo>
                  <a:cubicBezTo>
                    <a:pt x="525" y="1497"/>
                    <a:pt x="584" y="1444"/>
                    <a:pt x="620" y="1359"/>
                  </a:cubicBezTo>
                  <a:cubicBezTo>
                    <a:pt x="690" y="1182"/>
                    <a:pt x="584" y="984"/>
                    <a:pt x="451" y="912"/>
                  </a:cubicBezTo>
                  <a:cubicBezTo>
                    <a:pt x="419" y="891"/>
                    <a:pt x="388" y="879"/>
                    <a:pt x="358" y="868"/>
                  </a:cubicBezTo>
                  <a:cubicBezTo>
                    <a:pt x="329" y="858"/>
                    <a:pt x="285" y="850"/>
                    <a:pt x="296" y="850"/>
                  </a:cubicBezTo>
                  <a:cubicBezTo>
                    <a:pt x="294" y="848"/>
                    <a:pt x="295" y="847"/>
                    <a:pt x="296" y="844"/>
                  </a:cubicBezTo>
                  <a:cubicBezTo>
                    <a:pt x="297" y="842"/>
                    <a:pt x="299" y="842"/>
                    <a:pt x="299" y="842"/>
                  </a:cubicBezTo>
                  <a:cubicBezTo>
                    <a:pt x="310" y="820"/>
                    <a:pt x="311" y="815"/>
                    <a:pt x="311" y="815"/>
                  </a:cubicBezTo>
                  <a:cubicBezTo>
                    <a:pt x="311" y="815"/>
                    <a:pt x="340" y="734"/>
                    <a:pt x="396" y="619"/>
                  </a:cubicBezTo>
                  <a:cubicBezTo>
                    <a:pt x="450" y="506"/>
                    <a:pt x="537" y="362"/>
                    <a:pt x="661" y="256"/>
                  </a:cubicBezTo>
                  <a:cubicBezTo>
                    <a:pt x="782" y="148"/>
                    <a:pt x="938" y="89"/>
                    <a:pt x="1059" y="87"/>
                  </a:cubicBezTo>
                  <a:cubicBezTo>
                    <a:pt x="1066" y="87"/>
                    <a:pt x="1073" y="86"/>
                    <a:pt x="1081" y="86"/>
                  </a:cubicBezTo>
                  <a:cubicBezTo>
                    <a:pt x="1175" y="86"/>
                    <a:pt x="1240" y="113"/>
                    <a:pt x="1260" y="113"/>
                  </a:cubicBezTo>
                  <a:cubicBezTo>
                    <a:pt x="1263" y="113"/>
                    <a:pt x="1266" y="112"/>
                    <a:pt x="1267" y="110"/>
                  </a:cubicBezTo>
                  <a:cubicBezTo>
                    <a:pt x="1275" y="101"/>
                    <a:pt x="1205" y="30"/>
                    <a:pt x="1063" y="7"/>
                  </a:cubicBezTo>
                  <a:cubicBezTo>
                    <a:pt x="1039" y="3"/>
                    <a:pt x="1013" y="1"/>
                    <a:pt x="985"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7251;p65">
              <a:extLst>
                <a:ext uri="{FF2B5EF4-FFF2-40B4-BE49-F238E27FC236}">
                  <a16:creationId xmlns:a16="http://schemas.microsoft.com/office/drawing/2014/main" id="{342E46C1-B52B-9DA1-A451-B74834FB3255}"/>
                </a:ext>
              </a:extLst>
            </p:cNvPr>
            <p:cNvSpPr/>
            <p:nvPr/>
          </p:nvSpPr>
          <p:spPr>
            <a:xfrm>
              <a:off x="2637375" y="748750"/>
              <a:ext cx="342525" cy="381050"/>
            </a:xfrm>
            <a:custGeom>
              <a:avLst/>
              <a:gdLst/>
              <a:ahLst/>
              <a:cxnLst/>
              <a:rect l="l" t="t" r="r" b="b"/>
              <a:pathLst>
                <a:path w="13701" h="15242" extrusionOk="0">
                  <a:moveTo>
                    <a:pt x="6652" y="1"/>
                  </a:moveTo>
                  <a:cubicBezTo>
                    <a:pt x="3525" y="1"/>
                    <a:pt x="0" y="3098"/>
                    <a:pt x="664" y="6553"/>
                  </a:cubicBezTo>
                  <a:cubicBezTo>
                    <a:pt x="787" y="7191"/>
                    <a:pt x="993" y="7811"/>
                    <a:pt x="1064" y="8460"/>
                  </a:cubicBezTo>
                  <a:cubicBezTo>
                    <a:pt x="1116" y="8927"/>
                    <a:pt x="1145" y="9437"/>
                    <a:pt x="1199" y="9951"/>
                  </a:cubicBezTo>
                  <a:cubicBezTo>
                    <a:pt x="1305" y="10970"/>
                    <a:pt x="1510" y="12002"/>
                    <a:pt x="2176" y="12744"/>
                  </a:cubicBezTo>
                  <a:cubicBezTo>
                    <a:pt x="2770" y="13408"/>
                    <a:pt x="3296" y="13924"/>
                    <a:pt x="4127" y="14313"/>
                  </a:cubicBezTo>
                  <a:cubicBezTo>
                    <a:pt x="5138" y="14787"/>
                    <a:pt x="6243" y="15240"/>
                    <a:pt x="7377" y="15241"/>
                  </a:cubicBezTo>
                  <a:cubicBezTo>
                    <a:pt x="7378" y="15241"/>
                    <a:pt x="7379" y="15241"/>
                    <a:pt x="7380" y="15241"/>
                  </a:cubicBezTo>
                  <a:cubicBezTo>
                    <a:pt x="8550" y="15241"/>
                    <a:pt x="9821" y="14453"/>
                    <a:pt x="10819" y="13904"/>
                  </a:cubicBezTo>
                  <a:cubicBezTo>
                    <a:pt x="11467" y="13548"/>
                    <a:pt x="12149" y="13205"/>
                    <a:pt x="12512" y="12540"/>
                  </a:cubicBezTo>
                  <a:cubicBezTo>
                    <a:pt x="12850" y="11922"/>
                    <a:pt x="12991" y="11218"/>
                    <a:pt x="13126" y="10533"/>
                  </a:cubicBezTo>
                  <a:cubicBezTo>
                    <a:pt x="13219" y="10056"/>
                    <a:pt x="13290" y="9536"/>
                    <a:pt x="13292" y="9046"/>
                  </a:cubicBezTo>
                  <a:cubicBezTo>
                    <a:pt x="13295" y="8631"/>
                    <a:pt x="13313" y="8234"/>
                    <a:pt x="13365" y="7822"/>
                  </a:cubicBezTo>
                  <a:cubicBezTo>
                    <a:pt x="13487" y="6870"/>
                    <a:pt x="13701" y="5909"/>
                    <a:pt x="13588" y="4945"/>
                  </a:cubicBezTo>
                  <a:cubicBezTo>
                    <a:pt x="13473" y="3965"/>
                    <a:pt x="12866" y="2961"/>
                    <a:pt x="12221" y="2249"/>
                  </a:cubicBezTo>
                  <a:cubicBezTo>
                    <a:pt x="10857" y="744"/>
                    <a:pt x="8808"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7252;p65">
              <a:extLst>
                <a:ext uri="{FF2B5EF4-FFF2-40B4-BE49-F238E27FC236}">
                  <a16:creationId xmlns:a16="http://schemas.microsoft.com/office/drawing/2014/main" id="{9E00A9CB-81A4-AE23-B1D3-06BE55E7FE07}"/>
                </a:ext>
              </a:extLst>
            </p:cNvPr>
            <p:cNvSpPr/>
            <p:nvPr/>
          </p:nvSpPr>
          <p:spPr>
            <a:xfrm>
              <a:off x="2637375" y="748750"/>
              <a:ext cx="342525" cy="381050"/>
            </a:xfrm>
            <a:custGeom>
              <a:avLst/>
              <a:gdLst/>
              <a:ahLst/>
              <a:cxnLst/>
              <a:rect l="l" t="t" r="r" b="b"/>
              <a:pathLst>
                <a:path w="13701" h="15242" extrusionOk="0">
                  <a:moveTo>
                    <a:pt x="6652" y="1"/>
                  </a:moveTo>
                  <a:cubicBezTo>
                    <a:pt x="3525" y="1"/>
                    <a:pt x="0" y="3098"/>
                    <a:pt x="664" y="6553"/>
                  </a:cubicBezTo>
                  <a:cubicBezTo>
                    <a:pt x="787" y="7191"/>
                    <a:pt x="993" y="7811"/>
                    <a:pt x="1064" y="8460"/>
                  </a:cubicBezTo>
                  <a:cubicBezTo>
                    <a:pt x="1116" y="8927"/>
                    <a:pt x="1145" y="9437"/>
                    <a:pt x="1199" y="9951"/>
                  </a:cubicBezTo>
                  <a:cubicBezTo>
                    <a:pt x="1305" y="10970"/>
                    <a:pt x="1510" y="12002"/>
                    <a:pt x="2176" y="12744"/>
                  </a:cubicBezTo>
                  <a:cubicBezTo>
                    <a:pt x="2770" y="13408"/>
                    <a:pt x="3296" y="13924"/>
                    <a:pt x="4127" y="14313"/>
                  </a:cubicBezTo>
                  <a:cubicBezTo>
                    <a:pt x="5138" y="14787"/>
                    <a:pt x="6243" y="15240"/>
                    <a:pt x="7377" y="15241"/>
                  </a:cubicBezTo>
                  <a:cubicBezTo>
                    <a:pt x="7378" y="15241"/>
                    <a:pt x="7379" y="15241"/>
                    <a:pt x="7380" y="15241"/>
                  </a:cubicBezTo>
                  <a:cubicBezTo>
                    <a:pt x="8550" y="15241"/>
                    <a:pt x="9877" y="14549"/>
                    <a:pt x="10875" y="14000"/>
                  </a:cubicBezTo>
                  <a:cubicBezTo>
                    <a:pt x="11522" y="13644"/>
                    <a:pt x="12149" y="13204"/>
                    <a:pt x="12512" y="12540"/>
                  </a:cubicBezTo>
                  <a:cubicBezTo>
                    <a:pt x="12850" y="11922"/>
                    <a:pt x="12991" y="11218"/>
                    <a:pt x="13126" y="10533"/>
                  </a:cubicBezTo>
                  <a:cubicBezTo>
                    <a:pt x="13219" y="10056"/>
                    <a:pt x="13290" y="9536"/>
                    <a:pt x="13292" y="9046"/>
                  </a:cubicBezTo>
                  <a:cubicBezTo>
                    <a:pt x="13295" y="8631"/>
                    <a:pt x="13313" y="8234"/>
                    <a:pt x="13365" y="7822"/>
                  </a:cubicBezTo>
                  <a:cubicBezTo>
                    <a:pt x="13487" y="6870"/>
                    <a:pt x="13701" y="5909"/>
                    <a:pt x="13588" y="4945"/>
                  </a:cubicBezTo>
                  <a:cubicBezTo>
                    <a:pt x="13473" y="3965"/>
                    <a:pt x="12866" y="2961"/>
                    <a:pt x="12221" y="2249"/>
                  </a:cubicBezTo>
                  <a:cubicBezTo>
                    <a:pt x="10857" y="744"/>
                    <a:pt x="8808"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7253;p65">
              <a:extLst>
                <a:ext uri="{FF2B5EF4-FFF2-40B4-BE49-F238E27FC236}">
                  <a16:creationId xmlns:a16="http://schemas.microsoft.com/office/drawing/2014/main" id="{FF591D08-1B67-DF04-3A3A-9756B6955DE7}"/>
                </a:ext>
              </a:extLst>
            </p:cNvPr>
            <p:cNvSpPr/>
            <p:nvPr/>
          </p:nvSpPr>
          <p:spPr>
            <a:xfrm>
              <a:off x="2650600" y="861100"/>
              <a:ext cx="311200" cy="268700"/>
            </a:xfrm>
            <a:custGeom>
              <a:avLst/>
              <a:gdLst/>
              <a:ahLst/>
              <a:cxnLst/>
              <a:rect l="l" t="t" r="r" b="b"/>
              <a:pathLst>
                <a:path w="12448" h="10748" extrusionOk="0">
                  <a:moveTo>
                    <a:pt x="220" y="0"/>
                  </a:moveTo>
                  <a:cubicBezTo>
                    <a:pt x="42" y="655"/>
                    <a:pt x="1" y="1349"/>
                    <a:pt x="136" y="2059"/>
                  </a:cubicBezTo>
                  <a:cubicBezTo>
                    <a:pt x="259" y="2697"/>
                    <a:pt x="465" y="3317"/>
                    <a:pt x="536" y="3966"/>
                  </a:cubicBezTo>
                  <a:cubicBezTo>
                    <a:pt x="588" y="4435"/>
                    <a:pt x="616" y="4945"/>
                    <a:pt x="670" y="5457"/>
                  </a:cubicBezTo>
                  <a:cubicBezTo>
                    <a:pt x="776" y="6476"/>
                    <a:pt x="981" y="7508"/>
                    <a:pt x="1647" y="8250"/>
                  </a:cubicBezTo>
                  <a:cubicBezTo>
                    <a:pt x="2241" y="8914"/>
                    <a:pt x="2767" y="9430"/>
                    <a:pt x="3598" y="9819"/>
                  </a:cubicBezTo>
                  <a:cubicBezTo>
                    <a:pt x="4609" y="10293"/>
                    <a:pt x="5714" y="10746"/>
                    <a:pt x="6848" y="10747"/>
                  </a:cubicBezTo>
                  <a:cubicBezTo>
                    <a:pt x="6849" y="10747"/>
                    <a:pt x="6850" y="10747"/>
                    <a:pt x="6851" y="10747"/>
                  </a:cubicBezTo>
                  <a:cubicBezTo>
                    <a:pt x="8021" y="10747"/>
                    <a:pt x="9348" y="10055"/>
                    <a:pt x="10346" y="9506"/>
                  </a:cubicBezTo>
                  <a:cubicBezTo>
                    <a:pt x="10993" y="9150"/>
                    <a:pt x="11620" y="8709"/>
                    <a:pt x="11983" y="8046"/>
                  </a:cubicBezTo>
                  <a:cubicBezTo>
                    <a:pt x="12205" y="7640"/>
                    <a:pt x="12342" y="7198"/>
                    <a:pt x="12447" y="6748"/>
                  </a:cubicBezTo>
                  <a:lnTo>
                    <a:pt x="12447" y="6748"/>
                  </a:lnTo>
                  <a:cubicBezTo>
                    <a:pt x="12347" y="7127"/>
                    <a:pt x="12222" y="7499"/>
                    <a:pt x="12033" y="7843"/>
                  </a:cubicBezTo>
                  <a:cubicBezTo>
                    <a:pt x="11670" y="8508"/>
                    <a:pt x="11043" y="8947"/>
                    <a:pt x="10396" y="9303"/>
                  </a:cubicBezTo>
                  <a:cubicBezTo>
                    <a:pt x="9399" y="9851"/>
                    <a:pt x="8072" y="10544"/>
                    <a:pt x="6902" y="10544"/>
                  </a:cubicBezTo>
                  <a:cubicBezTo>
                    <a:pt x="6901" y="10544"/>
                    <a:pt x="6900" y="10544"/>
                    <a:pt x="6900" y="10544"/>
                  </a:cubicBezTo>
                  <a:cubicBezTo>
                    <a:pt x="5765" y="10543"/>
                    <a:pt x="4659" y="10090"/>
                    <a:pt x="3648" y="9616"/>
                  </a:cubicBezTo>
                  <a:cubicBezTo>
                    <a:pt x="2817" y="9225"/>
                    <a:pt x="2293" y="8710"/>
                    <a:pt x="1697" y="8046"/>
                  </a:cubicBezTo>
                  <a:cubicBezTo>
                    <a:pt x="1030" y="7303"/>
                    <a:pt x="828" y="6272"/>
                    <a:pt x="721" y="5254"/>
                  </a:cubicBezTo>
                  <a:cubicBezTo>
                    <a:pt x="668" y="4741"/>
                    <a:pt x="638" y="4231"/>
                    <a:pt x="587" y="3762"/>
                  </a:cubicBezTo>
                  <a:cubicBezTo>
                    <a:pt x="515" y="3114"/>
                    <a:pt x="309" y="2492"/>
                    <a:pt x="187" y="1855"/>
                  </a:cubicBezTo>
                  <a:cubicBezTo>
                    <a:pt x="65" y="1218"/>
                    <a:pt x="87" y="595"/>
                    <a:pt x="22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7254;p65">
              <a:extLst>
                <a:ext uri="{FF2B5EF4-FFF2-40B4-BE49-F238E27FC236}">
                  <a16:creationId xmlns:a16="http://schemas.microsoft.com/office/drawing/2014/main" id="{2E1C1C89-9291-B9E4-7FA6-6850C90A9C98}"/>
                </a:ext>
              </a:extLst>
            </p:cNvPr>
            <p:cNvSpPr/>
            <p:nvPr/>
          </p:nvSpPr>
          <p:spPr>
            <a:xfrm>
              <a:off x="2659350" y="993800"/>
              <a:ext cx="92175" cy="61300"/>
            </a:xfrm>
            <a:custGeom>
              <a:avLst/>
              <a:gdLst/>
              <a:ahLst/>
              <a:cxnLst/>
              <a:rect l="l" t="t" r="r" b="b"/>
              <a:pathLst>
                <a:path w="3687" h="2452" extrusionOk="0">
                  <a:moveTo>
                    <a:pt x="988" y="0"/>
                  </a:moveTo>
                  <a:cubicBezTo>
                    <a:pt x="988" y="0"/>
                    <a:pt x="0" y="252"/>
                    <a:pt x="788" y="1471"/>
                  </a:cubicBezTo>
                  <a:cubicBezTo>
                    <a:pt x="1422" y="2452"/>
                    <a:pt x="1849" y="2311"/>
                    <a:pt x="2176" y="2290"/>
                  </a:cubicBezTo>
                  <a:cubicBezTo>
                    <a:pt x="2770" y="2249"/>
                    <a:pt x="3685" y="1802"/>
                    <a:pt x="3686" y="985"/>
                  </a:cubicBezTo>
                  <a:cubicBezTo>
                    <a:pt x="3687" y="167"/>
                    <a:pt x="2218" y="1"/>
                    <a:pt x="98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7255;p65">
              <a:extLst>
                <a:ext uri="{FF2B5EF4-FFF2-40B4-BE49-F238E27FC236}">
                  <a16:creationId xmlns:a16="http://schemas.microsoft.com/office/drawing/2014/main" id="{7AA3CBE6-B340-6CF1-9A02-C8E1BC854A79}"/>
                </a:ext>
              </a:extLst>
            </p:cNvPr>
            <p:cNvSpPr/>
            <p:nvPr/>
          </p:nvSpPr>
          <p:spPr>
            <a:xfrm>
              <a:off x="2870625" y="979400"/>
              <a:ext cx="99500" cy="75275"/>
            </a:xfrm>
            <a:custGeom>
              <a:avLst/>
              <a:gdLst/>
              <a:ahLst/>
              <a:cxnLst/>
              <a:rect l="l" t="t" r="r" b="b"/>
              <a:pathLst>
                <a:path w="3980" h="3011" extrusionOk="0">
                  <a:moveTo>
                    <a:pt x="813" y="927"/>
                  </a:moveTo>
                  <a:cubicBezTo>
                    <a:pt x="813" y="927"/>
                    <a:pt x="0" y="1554"/>
                    <a:pt x="1185" y="2361"/>
                  </a:cubicBezTo>
                  <a:cubicBezTo>
                    <a:pt x="2140" y="3011"/>
                    <a:pt x="2481" y="2711"/>
                    <a:pt x="2774" y="2559"/>
                  </a:cubicBezTo>
                  <a:cubicBezTo>
                    <a:pt x="3309" y="2284"/>
                    <a:pt x="3980" y="1506"/>
                    <a:pt x="3672" y="753"/>
                  </a:cubicBezTo>
                  <a:cubicBezTo>
                    <a:pt x="3363" y="1"/>
                    <a:pt x="1948" y="437"/>
                    <a:pt x="813" y="927"/>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7256;p65">
              <a:extLst>
                <a:ext uri="{FF2B5EF4-FFF2-40B4-BE49-F238E27FC236}">
                  <a16:creationId xmlns:a16="http://schemas.microsoft.com/office/drawing/2014/main" id="{07826C54-3244-60CB-BC28-87EFA221CA66}"/>
                </a:ext>
              </a:extLst>
            </p:cNvPr>
            <p:cNvSpPr/>
            <p:nvPr/>
          </p:nvSpPr>
          <p:spPr>
            <a:xfrm>
              <a:off x="2747450" y="851725"/>
              <a:ext cx="126575" cy="83675"/>
            </a:xfrm>
            <a:custGeom>
              <a:avLst/>
              <a:gdLst/>
              <a:ahLst/>
              <a:cxnLst/>
              <a:rect l="l" t="t" r="r" b="b"/>
              <a:pathLst>
                <a:path w="5063" h="3347" extrusionOk="0">
                  <a:moveTo>
                    <a:pt x="1286" y="139"/>
                  </a:moveTo>
                  <a:cubicBezTo>
                    <a:pt x="1286" y="139"/>
                    <a:pt x="1" y="586"/>
                    <a:pt x="1178" y="2115"/>
                  </a:cubicBezTo>
                  <a:cubicBezTo>
                    <a:pt x="2126" y="3347"/>
                    <a:pt x="2679" y="3111"/>
                    <a:pt x="3111" y="3045"/>
                  </a:cubicBezTo>
                  <a:cubicBezTo>
                    <a:pt x="3897" y="2924"/>
                    <a:pt x="5063" y="2225"/>
                    <a:pt x="4976" y="1139"/>
                  </a:cubicBezTo>
                  <a:cubicBezTo>
                    <a:pt x="4890" y="52"/>
                    <a:pt x="2921" y="0"/>
                    <a:pt x="1286" y="139"/>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7257;p65">
              <a:extLst>
                <a:ext uri="{FF2B5EF4-FFF2-40B4-BE49-F238E27FC236}">
                  <a16:creationId xmlns:a16="http://schemas.microsoft.com/office/drawing/2014/main" id="{9A2EEADC-1B98-8B9D-20C6-EFEA9444C2A6}"/>
                </a:ext>
              </a:extLst>
            </p:cNvPr>
            <p:cNvSpPr/>
            <p:nvPr/>
          </p:nvSpPr>
          <p:spPr>
            <a:xfrm>
              <a:off x="2779650" y="1006675"/>
              <a:ext cx="70175" cy="30825"/>
            </a:xfrm>
            <a:custGeom>
              <a:avLst/>
              <a:gdLst/>
              <a:ahLst/>
              <a:cxnLst/>
              <a:rect l="l" t="t" r="r" b="b"/>
              <a:pathLst>
                <a:path w="2807" h="1233" extrusionOk="0">
                  <a:moveTo>
                    <a:pt x="2539" y="1"/>
                  </a:moveTo>
                  <a:cubicBezTo>
                    <a:pt x="2539" y="1"/>
                    <a:pt x="2257" y="404"/>
                    <a:pt x="1627" y="404"/>
                  </a:cubicBezTo>
                  <a:cubicBezTo>
                    <a:pt x="1584" y="404"/>
                    <a:pt x="1540" y="402"/>
                    <a:pt x="1494" y="398"/>
                  </a:cubicBezTo>
                  <a:cubicBezTo>
                    <a:pt x="769" y="337"/>
                    <a:pt x="407" y="3"/>
                    <a:pt x="407" y="3"/>
                  </a:cubicBezTo>
                  <a:lnTo>
                    <a:pt x="407" y="3"/>
                  </a:lnTo>
                  <a:cubicBezTo>
                    <a:pt x="0" y="640"/>
                    <a:pt x="1369" y="1233"/>
                    <a:pt x="1610" y="1233"/>
                  </a:cubicBezTo>
                  <a:cubicBezTo>
                    <a:pt x="1616" y="1233"/>
                    <a:pt x="1621" y="1232"/>
                    <a:pt x="1626" y="1231"/>
                  </a:cubicBezTo>
                  <a:cubicBezTo>
                    <a:pt x="1813" y="1201"/>
                    <a:pt x="2484" y="770"/>
                    <a:pt x="2645" y="524"/>
                  </a:cubicBezTo>
                  <a:cubicBezTo>
                    <a:pt x="2806" y="278"/>
                    <a:pt x="2539" y="1"/>
                    <a:pt x="2539"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7258;p65">
              <a:extLst>
                <a:ext uri="{FF2B5EF4-FFF2-40B4-BE49-F238E27FC236}">
                  <a16:creationId xmlns:a16="http://schemas.microsoft.com/office/drawing/2014/main" id="{E5E105A5-3839-8E80-9A05-A62606E600DA}"/>
                </a:ext>
              </a:extLst>
            </p:cNvPr>
            <p:cNvSpPr/>
            <p:nvPr/>
          </p:nvSpPr>
          <p:spPr>
            <a:xfrm>
              <a:off x="2811950" y="1006075"/>
              <a:ext cx="17475" cy="7725"/>
            </a:xfrm>
            <a:custGeom>
              <a:avLst/>
              <a:gdLst/>
              <a:ahLst/>
              <a:cxnLst/>
              <a:rect l="l" t="t" r="r" b="b"/>
              <a:pathLst>
                <a:path w="699" h="309" extrusionOk="0">
                  <a:moveTo>
                    <a:pt x="350" y="0"/>
                  </a:moveTo>
                  <a:cubicBezTo>
                    <a:pt x="156" y="0"/>
                    <a:pt x="0" y="69"/>
                    <a:pt x="0" y="154"/>
                  </a:cubicBezTo>
                  <a:cubicBezTo>
                    <a:pt x="0" y="239"/>
                    <a:pt x="156" y="308"/>
                    <a:pt x="350" y="308"/>
                  </a:cubicBezTo>
                  <a:cubicBezTo>
                    <a:pt x="543" y="308"/>
                    <a:pt x="698" y="240"/>
                    <a:pt x="698" y="155"/>
                  </a:cubicBezTo>
                  <a:cubicBezTo>
                    <a:pt x="698" y="70"/>
                    <a:pt x="543" y="0"/>
                    <a:pt x="35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7259;p65">
              <a:extLst>
                <a:ext uri="{FF2B5EF4-FFF2-40B4-BE49-F238E27FC236}">
                  <a16:creationId xmlns:a16="http://schemas.microsoft.com/office/drawing/2014/main" id="{E50FF02A-7D7E-7E8E-0E3F-233BF771BA83}"/>
                </a:ext>
              </a:extLst>
            </p:cNvPr>
            <p:cNvSpPr/>
            <p:nvPr/>
          </p:nvSpPr>
          <p:spPr>
            <a:xfrm>
              <a:off x="2797150" y="1016050"/>
              <a:ext cx="13600" cy="10175"/>
            </a:xfrm>
            <a:custGeom>
              <a:avLst/>
              <a:gdLst/>
              <a:ahLst/>
              <a:cxnLst/>
              <a:rect l="l" t="t" r="r" b="b"/>
              <a:pathLst>
                <a:path w="544" h="407" extrusionOk="0">
                  <a:moveTo>
                    <a:pt x="183" y="1"/>
                  </a:moveTo>
                  <a:cubicBezTo>
                    <a:pt x="181" y="1"/>
                    <a:pt x="179" y="1"/>
                    <a:pt x="177" y="1"/>
                  </a:cubicBezTo>
                  <a:cubicBezTo>
                    <a:pt x="82" y="1"/>
                    <a:pt x="1" y="50"/>
                    <a:pt x="7" y="81"/>
                  </a:cubicBezTo>
                  <a:cubicBezTo>
                    <a:pt x="14" y="112"/>
                    <a:pt x="90" y="127"/>
                    <a:pt x="151" y="163"/>
                  </a:cubicBezTo>
                  <a:cubicBezTo>
                    <a:pt x="214" y="197"/>
                    <a:pt x="262" y="244"/>
                    <a:pt x="262" y="244"/>
                  </a:cubicBezTo>
                  <a:cubicBezTo>
                    <a:pt x="262" y="244"/>
                    <a:pt x="322" y="266"/>
                    <a:pt x="380" y="309"/>
                  </a:cubicBezTo>
                  <a:cubicBezTo>
                    <a:pt x="435" y="347"/>
                    <a:pt x="482" y="407"/>
                    <a:pt x="510" y="407"/>
                  </a:cubicBezTo>
                  <a:cubicBezTo>
                    <a:pt x="513" y="407"/>
                    <a:pt x="515" y="407"/>
                    <a:pt x="517" y="406"/>
                  </a:cubicBezTo>
                  <a:cubicBezTo>
                    <a:pt x="543" y="397"/>
                    <a:pt x="536" y="292"/>
                    <a:pt x="486" y="198"/>
                  </a:cubicBezTo>
                  <a:cubicBezTo>
                    <a:pt x="439" y="107"/>
                    <a:pt x="360" y="42"/>
                    <a:pt x="360" y="42"/>
                  </a:cubicBezTo>
                  <a:cubicBezTo>
                    <a:pt x="360" y="42"/>
                    <a:pt x="276" y="1"/>
                    <a:pt x="183"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7260;p65">
              <a:extLst>
                <a:ext uri="{FF2B5EF4-FFF2-40B4-BE49-F238E27FC236}">
                  <a16:creationId xmlns:a16="http://schemas.microsoft.com/office/drawing/2014/main" id="{D087A2F8-C8DB-43F3-BCCA-BC94341598E9}"/>
                </a:ext>
              </a:extLst>
            </p:cNvPr>
            <p:cNvSpPr/>
            <p:nvPr/>
          </p:nvSpPr>
          <p:spPr>
            <a:xfrm>
              <a:off x="2829100" y="1015000"/>
              <a:ext cx="12050" cy="9550"/>
            </a:xfrm>
            <a:custGeom>
              <a:avLst/>
              <a:gdLst/>
              <a:ahLst/>
              <a:cxnLst/>
              <a:rect l="l" t="t" r="r" b="b"/>
              <a:pathLst>
                <a:path w="482" h="382" extrusionOk="0">
                  <a:moveTo>
                    <a:pt x="379" y="0"/>
                  </a:moveTo>
                  <a:cubicBezTo>
                    <a:pt x="360" y="0"/>
                    <a:pt x="339" y="2"/>
                    <a:pt x="319" y="6"/>
                  </a:cubicBezTo>
                  <a:cubicBezTo>
                    <a:pt x="240" y="18"/>
                    <a:pt x="167" y="58"/>
                    <a:pt x="167" y="58"/>
                  </a:cubicBezTo>
                  <a:cubicBezTo>
                    <a:pt x="167" y="58"/>
                    <a:pt x="106" y="119"/>
                    <a:pt x="63" y="196"/>
                  </a:cubicBezTo>
                  <a:cubicBezTo>
                    <a:pt x="21" y="274"/>
                    <a:pt x="0" y="361"/>
                    <a:pt x="24" y="377"/>
                  </a:cubicBezTo>
                  <a:cubicBezTo>
                    <a:pt x="27" y="380"/>
                    <a:pt x="32" y="381"/>
                    <a:pt x="36" y="381"/>
                  </a:cubicBezTo>
                  <a:cubicBezTo>
                    <a:pt x="65" y="381"/>
                    <a:pt x="114" y="342"/>
                    <a:pt x="162" y="314"/>
                  </a:cubicBezTo>
                  <a:cubicBezTo>
                    <a:pt x="220" y="277"/>
                    <a:pt x="276" y="252"/>
                    <a:pt x="276" y="252"/>
                  </a:cubicBezTo>
                  <a:cubicBezTo>
                    <a:pt x="276" y="252"/>
                    <a:pt x="319" y="205"/>
                    <a:pt x="370" y="158"/>
                  </a:cubicBezTo>
                  <a:cubicBezTo>
                    <a:pt x="421" y="111"/>
                    <a:pt x="482" y="70"/>
                    <a:pt x="479" y="38"/>
                  </a:cubicBezTo>
                  <a:cubicBezTo>
                    <a:pt x="476" y="14"/>
                    <a:pt x="432" y="0"/>
                    <a:pt x="379"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7261;p65">
              <a:extLst>
                <a:ext uri="{FF2B5EF4-FFF2-40B4-BE49-F238E27FC236}">
                  <a16:creationId xmlns:a16="http://schemas.microsoft.com/office/drawing/2014/main" id="{C9819C4B-FEC9-3D17-8E05-AD645A8949FC}"/>
                </a:ext>
              </a:extLst>
            </p:cNvPr>
            <p:cNvSpPr/>
            <p:nvPr/>
          </p:nvSpPr>
          <p:spPr>
            <a:xfrm>
              <a:off x="2787450" y="1002350"/>
              <a:ext cx="16375" cy="24625"/>
            </a:xfrm>
            <a:custGeom>
              <a:avLst/>
              <a:gdLst/>
              <a:ahLst/>
              <a:cxnLst/>
              <a:rect l="l" t="t" r="r" b="b"/>
              <a:pathLst>
                <a:path w="655" h="985" extrusionOk="0">
                  <a:moveTo>
                    <a:pt x="377" y="0"/>
                  </a:moveTo>
                  <a:cubicBezTo>
                    <a:pt x="359" y="0"/>
                    <a:pt x="328" y="9"/>
                    <a:pt x="290" y="26"/>
                  </a:cubicBezTo>
                  <a:cubicBezTo>
                    <a:pt x="234" y="51"/>
                    <a:pt x="157" y="95"/>
                    <a:pt x="95" y="178"/>
                  </a:cubicBezTo>
                  <a:cubicBezTo>
                    <a:pt x="33" y="260"/>
                    <a:pt x="0" y="376"/>
                    <a:pt x="12" y="474"/>
                  </a:cubicBezTo>
                  <a:cubicBezTo>
                    <a:pt x="23" y="574"/>
                    <a:pt x="67" y="627"/>
                    <a:pt x="65" y="627"/>
                  </a:cubicBezTo>
                  <a:cubicBezTo>
                    <a:pt x="65" y="627"/>
                    <a:pt x="65" y="627"/>
                    <a:pt x="65" y="627"/>
                  </a:cubicBezTo>
                  <a:lnTo>
                    <a:pt x="65" y="627"/>
                  </a:lnTo>
                  <a:cubicBezTo>
                    <a:pt x="65" y="627"/>
                    <a:pt x="103" y="676"/>
                    <a:pt x="159" y="714"/>
                  </a:cubicBezTo>
                  <a:cubicBezTo>
                    <a:pt x="210" y="751"/>
                    <a:pt x="276" y="794"/>
                    <a:pt x="345" y="839"/>
                  </a:cubicBezTo>
                  <a:cubicBezTo>
                    <a:pt x="463" y="914"/>
                    <a:pt x="584" y="984"/>
                    <a:pt x="624" y="984"/>
                  </a:cubicBezTo>
                  <a:cubicBezTo>
                    <a:pt x="630" y="984"/>
                    <a:pt x="634" y="983"/>
                    <a:pt x="636" y="979"/>
                  </a:cubicBezTo>
                  <a:cubicBezTo>
                    <a:pt x="654" y="952"/>
                    <a:pt x="544" y="825"/>
                    <a:pt x="428" y="703"/>
                  </a:cubicBezTo>
                  <a:cubicBezTo>
                    <a:pt x="372" y="645"/>
                    <a:pt x="314" y="586"/>
                    <a:pt x="271" y="543"/>
                  </a:cubicBezTo>
                  <a:cubicBezTo>
                    <a:pt x="230" y="501"/>
                    <a:pt x="223" y="482"/>
                    <a:pt x="223" y="482"/>
                  </a:cubicBezTo>
                  <a:cubicBezTo>
                    <a:pt x="223" y="480"/>
                    <a:pt x="205" y="468"/>
                    <a:pt x="194" y="435"/>
                  </a:cubicBezTo>
                  <a:cubicBezTo>
                    <a:pt x="182" y="403"/>
                    <a:pt x="183" y="334"/>
                    <a:pt x="212" y="271"/>
                  </a:cubicBezTo>
                  <a:cubicBezTo>
                    <a:pt x="269" y="143"/>
                    <a:pt x="413" y="36"/>
                    <a:pt x="394" y="7"/>
                  </a:cubicBezTo>
                  <a:cubicBezTo>
                    <a:pt x="392" y="2"/>
                    <a:pt x="386" y="0"/>
                    <a:pt x="377"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7262;p65">
              <a:extLst>
                <a:ext uri="{FF2B5EF4-FFF2-40B4-BE49-F238E27FC236}">
                  <a16:creationId xmlns:a16="http://schemas.microsoft.com/office/drawing/2014/main" id="{64C24594-A0B8-A7F7-CEA4-190B398379BC}"/>
                </a:ext>
              </a:extLst>
            </p:cNvPr>
            <p:cNvSpPr/>
            <p:nvPr/>
          </p:nvSpPr>
          <p:spPr>
            <a:xfrm>
              <a:off x="2837150" y="1002250"/>
              <a:ext cx="11900" cy="22450"/>
            </a:xfrm>
            <a:custGeom>
              <a:avLst/>
              <a:gdLst/>
              <a:ahLst/>
              <a:cxnLst/>
              <a:rect l="l" t="t" r="r" b="b"/>
              <a:pathLst>
                <a:path w="476" h="898" extrusionOk="0">
                  <a:moveTo>
                    <a:pt x="124" y="0"/>
                  </a:moveTo>
                  <a:cubicBezTo>
                    <a:pt x="121" y="0"/>
                    <a:pt x="118" y="1"/>
                    <a:pt x="116" y="3"/>
                  </a:cubicBezTo>
                  <a:cubicBezTo>
                    <a:pt x="95" y="24"/>
                    <a:pt x="159" y="152"/>
                    <a:pt x="206" y="282"/>
                  </a:cubicBezTo>
                  <a:cubicBezTo>
                    <a:pt x="218" y="316"/>
                    <a:pt x="228" y="348"/>
                    <a:pt x="239" y="378"/>
                  </a:cubicBezTo>
                  <a:cubicBezTo>
                    <a:pt x="249" y="410"/>
                    <a:pt x="259" y="440"/>
                    <a:pt x="258" y="450"/>
                  </a:cubicBezTo>
                  <a:cubicBezTo>
                    <a:pt x="261" y="499"/>
                    <a:pt x="264" y="532"/>
                    <a:pt x="264" y="532"/>
                  </a:cubicBezTo>
                  <a:cubicBezTo>
                    <a:pt x="263" y="532"/>
                    <a:pt x="271" y="547"/>
                    <a:pt x="271" y="565"/>
                  </a:cubicBezTo>
                  <a:cubicBezTo>
                    <a:pt x="274" y="584"/>
                    <a:pt x="248" y="632"/>
                    <a:pt x="203" y="675"/>
                  </a:cubicBezTo>
                  <a:cubicBezTo>
                    <a:pt x="112" y="761"/>
                    <a:pt x="0" y="863"/>
                    <a:pt x="20" y="892"/>
                  </a:cubicBezTo>
                  <a:cubicBezTo>
                    <a:pt x="23" y="895"/>
                    <a:pt x="30" y="897"/>
                    <a:pt x="39" y="897"/>
                  </a:cubicBezTo>
                  <a:cubicBezTo>
                    <a:pt x="80" y="897"/>
                    <a:pt x="176" y="865"/>
                    <a:pt x="280" y="813"/>
                  </a:cubicBezTo>
                  <a:cubicBezTo>
                    <a:pt x="343" y="780"/>
                    <a:pt x="416" y="722"/>
                    <a:pt x="447" y="634"/>
                  </a:cubicBezTo>
                  <a:cubicBezTo>
                    <a:pt x="476" y="547"/>
                    <a:pt x="461" y="486"/>
                    <a:pt x="461" y="486"/>
                  </a:cubicBezTo>
                  <a:lnTo>
                    <a:pt x="461" y="486"/>
                  </a:lnTo>
                  <a:cubicBezTo>
                    <a:pt x="461" y="486"/>
                    <a:pt x="461" y="486"/>
                    <a:pt x="462" y="486"/>
                  </a:cubicBezTo>
                  <a:cubicBezTo>
                    <a:pt x="460" y="480"/>
                    <a:pt x="457" y="462"/>
                    <a:pt x="436" y="388"/>
                  </a:cubicBezTo>
                  <a:cubicBezTo>
                    <a:pt x="421" y="344"/>
                    <a:pt x="403" y="317"/>
                    <a:pt x="387" y="289"/>
                  </a:cubicBezTo>
                  <a:cubicBezTo>
                    <a:pt x="370" y="258"/>
                    <a:pt x="349" y="227"/>
                    <a:pt x="327" y="197"/>
                  </a:cubicBezTo>
                  <a:cubicBezTo>
                    <a:pt x="250" y="88"/>
                    <a:pt x="156" y="0"/>
                    <a:pt x="124"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7263;p65">
              <a:extLst>
                <a:ext uri="{FF2B5EF4-FFF2-40B4-BE49-F238E27FC236}">
                  <a16:creationId xmlns:a16="http://schemas.microsoft.com/office/drawing/2014/main" id="{D370CBA1-C00D-2E30-9CC4-B21006A59F05}"/>
                </a:ext>
              </a:extLst>
            </p:cNvPr>
            <p:cNvSpPr/>
            <p:nvPr/>
          </p:nvSpPr>
          <p:spPr>
            <a:xfrm>
              <a:off x="2803450" y="998925"/>
              <a:ext cx="31825" cy="6300"/>
            </a:xfrm>
            <a:custGeom>
              <a:avLst/>
              <a:gdLst/>
              <a:ahLst/>
              <a:cxnLst/>
              <a:rect l="l" t="t" r="r" b="b"/>
              <a:pathLst>
                <a:path w="1273" h="252" extrusionOk="0">
                  <a:moveTo>
                    <a:pt x="634" y="1"/>
                  </a:moveTo>
                  <a:cubicBezTo>
                    <a:pt x="634" y="1"/>
                    <a:pt x="467" y="15"/>
                    <a:pt x="307" y="68"/>
                  </a:cubicBezTo>
                  <a:cubicBezTo>
                    <a:pt x="147" y="120"/>
                    <a:pt x="0" y="210"/>
                    <a:pt x="11" y="238"/>
                  </a:cubicBezTo>
                  <a:cubicBezTo>
                    <a:pt x="14" y="248"/>
                    <a:pt x="32" y="252"/>
                    <a:pt x="59" y="252"/>
                  </a:cubicBezTo>
                  <a:cubicBezTo>
                    <a:pt x="119" y="252"/>
                    <a:pt x="226" y="235"/>
                    <a:pt x="331" y="230"/>
                  </a:cubicBezTo>
                  <a:cubicBezTo>
                    <a:pt x="376" y="227"/>
                    <a:pt x="420" y="226"/>
                    <a:pt x="461" y="226"/>
                  </a:cubicBezTo>
                  <a:cubicBezTo>
                    <a:pt x="561" y="226"/>
                    <a:pt x="638" y="232"/>
                    <a:pt x="638" y="232"/>
                  </a:cubicBezTo>
                  <a:cubicBezTo>
                    <a:pt x="638" y="232"/>
                    <a:pt x="748" y="220"/>
                    <a:pt x="877" y="220"/>
                  </a:cubicBezTo>
                  <a:cubicBezTo>
                    <a:pt x="899" y="220"/>
                    <a:pt x="921" y="221"/>
                    <a:pt x="943" y="221"/>
                  </a:cubicBezTo>
                  <a:cubicBezTo>
                    <a:pt x="1043" y="223"/>
                    <a:pt x="1144" y="236"/>
                    <a:pt x="1205" y="236"/>
                  </a:cubicBezTo>
                  <a:cubicBezTo>
                    <a:pt x="1238" y="236"/>
                    <a:pt x="1260" y="232"/>
                    <a:pt x="1263" y="221"/>
                  </a:cubicBezTo>
                  <a:cubicBezTo>
                    <a:pt x="1273" y="193"/>
                    <a:pt x="1124" y="105"/>
                    <a:pt x="964" y="59"/>
                  </a:cubicBezTo>
                  <a:cubicBezTo>
                    <a:pt x="803" y="9"/>
                    <a:pt x="634" y="1"/>
                    <a:pt x="634"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7264;p65">
              <a:extLst>
                <a:ext uri="{FF2B5EF4-FFF2-40B4-BE49-F238E27FC236}">
                  <a16:creationId xmlns:a16="http://schemas.microsoft.com/office/drawing/2014/main" id="{4A16DECC-F97C-1978-BF2C-9F19B721DE1A}"/>
                </a:ext>
              </a:extLst>
            </p:cNvPr>
            <p:cNvSpPr/>
            <p:nvPr/>
          </p:nvSpPr>
          <p:spPr>
            <a:xfrm>
              <a:off x="2677025" y="994750"/>
              <a:ext cx="13550" cy="8775"/>
            </a:xfrm>
            <a:custGeom>
              <a:avLst/>
              <a:gdLst/>
              <a:ahLst/>
              <a:cxnLst/>
              <a:rect l="l" t="t" r="r" b="b"/>
              <a:pathLst>
                <a:path w="542" h="351" extrusionOk="0">
                  <a:moveTo>
                    <a:pt x="180" y="0"/>
                  </a:moveTo>
                  <a:cubicBezTo>
                    <a:pt x="109" y="0"/>
                    <a:pt x="52" y="26"/>
                    <a:pt x="33" y="74"/>
                  </a:cubicBezTo>
                  <a:cubicBezTo>
                    <a:pt x="1" y="153"/>
                    <a:pt x="82" y="262"/>
                    <a:pt x="214" y="318"/>
                  </a:cubicBezTo>
                  <a:cubicBezTo>
                    <a:pt x="265" y="340"/>
                    <a:pt x="317" y="350"/>
                    <a:pt x="362" y="350"/>
                  </a:cubicBezTo>
                  <a:cubicBezTo>
                    <a:pt x="434" y="350"/>
                    <a:pt x="490" y="325"/>
                    <a:pt x="510" y="277"/>
                  </a:cubicBezTo>
                  <a:cubicBezTo>
                    <a:pt x="542" y="198"/>
                    <a:pt x="460" y="89"/>
                    <a:pt x="329" y="33"/>
                  </a:cubicBezTo>
                  <a:cubicBezTo>
                    <a:pt x="277" y="11"/>
                    <a:pt x="226" y="0"/>
                    <a:pt x="180" y="0"/>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7265;p65">
              <a:extLst>
                <a:ext uri="{FF2B5EF4-FFF2-40B4-BE49-F238E27FC236}">
                  <a16:creationId xmlns:a16="http://schemas.microsoft.com/office/drawing/2014/main" id="{FC5A805A-8841-5D0D-1FC3-B5C18B97A103}"/>
                </a:ext>
              </a:extLst>
            </p:cNvPr>
            <p:cNvSpPr/>
            <p:nvPr/>
          </p:nvSpPr>
          <p:spPr>
            <a:xfrm>
              <a:off x="2947950" y="995275"/>
              <a:ext cx="13550" cy="8575"/>
            </a:xfrm>
            <a:custGeom>
              <a:avLst/>
              <a:gdLst/>
              <a:ahLst/>
              <a:cxnLst/>
              <a:rect l="l" t="t" r="r" b="b"/>
              <a:pathLst>
                <a:path w="542" h="343" extrusionOk="0">
                  <a:moveTo>
                    <a:pt x="356" y="1"/>
                  </a:moveTo>
                  <a:cubicBezTo>
                    <a:pt x="315" y="1"/>
                    <a:pt x="268" y="9"/>
                    <a:pt x="221" y="26"/>
                  </a:cubicBezTo>
                  <a:cubicBezTo>
                    <a:pt x="86" y="77"/>
                    <a:pt x="0" y="182"/>
                    <a:pt x="29" y="262"/>
                  </a:cubicBezTo>
                  <a:cubicBezTo>
                    <a:pt x="47" y="314"/>
                    <a:pt x="108" y="343"/>
                    <a:pt x="186" y="343"/>
                  </a:cubicBezTo>
                  <a:cubicBezTo>
                    <a:pt x="228" y="343"/>
                    <a:pt x="275" y="334"/>
                    <a:pt x="322" y="316"/>
                  </a:cubicBezTo>
                  <a:cubicBezTo>
                    <a:pt x="457" y="266"/>
                    <a:pt x="542" y="161"/>
                    <a:pt x="514" y="81"/>
                  </a:cubicBezTo>
                  <a:cubicBezTo>
                    <a:pt x="495" y="29"/>
                    <a:pt x="434" y="1"/>
                    <a:pt x="356"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7266;p65">
              <a:extLst>
                <a:ext uri="{FF2B5EF4-FFF2-40B4-BE49-F238E27FC236}">
                  <a16:creationId xmlns:a16="http://schemas.microsoft.com/office/drawing/2014/main" id="{0E0E716E-B4CE-E6FD-50B5-3E2B755C6B58}"/>
                </a:ext>
              </a:extLst>
            </p:cNvPr>
            <p:cNvSpPr/>
            <p:nvPr/>
          </p:nvSpPr>
          <p:spPr>
            <a:xfrm>
              <a:off x="2823400" y="1109675"/>
              <a:ext cx="13025" cy="7750"/>
            </a:xfrm>
            <a:custGeom>
              <a:avLst/>
              <a:gdLst/>
              <a:ahLst/>
              <a:cxnLst/>
              <a:rect l="l" t="t" r="r" b="b"/>
              <a:pathLst>
                <a:path w="521" h="310" extrusionOk="0">
                  <a:moveTo>
                    <a:pt x="264" y="1"/>
                  </a:moveTo>
                  <a:cubicBezTo>
                    <a:pt x="262" y="1"/>
                    <a:pt x="259" y="1"/>
                    <a:pt x="257" y="1"/>
                  </a:cubicBezTo>
                  <a:cubicBezTo>
                    <a:pt x="115" y="4"/>
                    <a:pt x="0" y="75"/>
                    <a:pt x="1" y="160"/>
                  </a:cubicBezTo>
                  <a:cubicBezTo>
                    <a:pt x="4" y="243"/>
                    <a:pt x="115" y="309"/>
                    <a:pt x="253" y="309"/>
                  </a:cubicBezTo>
                  <a:cubicBezTo>
                    <a:pt x="256" y="309"/>
                    <a:pt x="259" y="309"/>
                    <a:pt x="262" y="309"/>
                  </a:cubicBezTo>
                  <a:cubicBezTo>
                    <a:pt x="405" y="307"/>
                    <a:pt x="520" y="235"/>
                    <a:pt x="518" y="150"/>
                  </a:cubicBezTo>
                  <a:cubicBezTo>
                    <a:pt x="517" y="66"/>
                    <a:pt x="405" y="1"/>
                    <a:pt x="264"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7267;p65">
              <a:extLst>
                <a:ext uri="{FF2B5EF4-FFF2-40B4-BE49-F238E27FC236}">
                  <a16:creationId xmlns:a16="http://schemas.microsoft.com/office/drawing/2014/main" id="{12856A40-663B-7E64-F7AB-79F16FF8C91E}"/>
                </a:ext>
              </a:extLst>
            </p:cNvPr>
            <p:cNvSpPr/>
            <p:nvPr/>
          </p:nvSpPr>
          <p:spPr>
            <a:xfrm>
              <a:off x="2871825" y="933850"/>
              <a:ext cx="23900" cy="23875"/>
            </a:xfrm>
            <a:custGeom>
              <a:avLst/>
              <a:gdLst/>
              <a:ahLst/>
              <a:cxnLst/>
              <a:rect l="l" t="t" r="r" b="b"/>
              <a:pathLst>
                <a:path w="956" h="955" extrusionOk="0">
                  <a:moveTo>
                    <a:pt x="944" y="0"/>
                  </a:moveTo>
                  <a:cubicBezTo>
                    <a:pt x="914" y="0"/>
                    <a:pt x="762" y="50"/>
                    <a:pt x="626" y="133"/>
                  </a:cubicBezTo>
                  <a:cubicBezTo>
                    <a:pt x="475" y="221"/>
                    <a:pt x="346" y="346"/>
                    <a:pt x="346" y="346"/>
                  </a:cubicBezTo>
                  <a:cubicBezTo>
                    <a:pt x="346" y="346"/>
                    <a:pt x="223" y="476"/>
                    <a:pt x="137" y="630"/>
                  </a:cubicBezTo>
                  <a:cubicBezTo>
                    <a:pt x="48" y="781"/>
                    <a:pt x="0" y="950"/>
                    <a:pt x="12" y="954"/>
                  </a:cubicBezTo>
                  <a:cubicBezTo>
                    <a:pt x="12" y="955"/>
                    <a:pt x="12" y="955"/>
                    <a:pt x="13" y="955"/>
                  </a:cubicBezTo>
                  <a:cubicBezTo>
                    <a:pt x="27" y="955"/>
                    <a:pt x="96" y="801"/>
                    <a:pt x="194" y="666"/>
                  </a:cubicBezTo>
                  <a:cubicBezTo>
                    <a:pt x="291" y="527"/>
                    <a:pt x="414" y="412"/>
                    <a:pt x="414" y="412"/>
                  </a:cubicBezTo>
                  <a:cubicBezTo>
                    <a:pt x="414" y="412"/>
                    <a:pt x="526" y="289"/>
                    <a:pt x="663" y="188"/>
                  </a:cubicBezTo>
                  <a:cubicBezTo>
                    <a:pt x="798" y="87"/>
                    <a:pt x="955" y="16"/>
                    <a:pt x="950" y="2"/>
                  </a:cubicBezTo>
                  <a:cubicBezTo>
                    <a:pt x="949" y="1"/>
                    <a:pt x="947" y="0"/>
                    <a:pt x="944"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7268;p65">
              <a:extLst>
                <a:ext uri="{FF2B5EF4-FFF2-40B4-BE49-F238E27FC236}">
                  <a16:creationId xmlns:a16="http://schemas.microsoft.com/office/drawing/2014/main" id="{E942368E-32FE-84BF-88A1-413A9631015F}"/>
                </a:ext>
              </a:extLst>
            </p:cNvPr>
            <p:cNvSpPr/>
            <p:nvPr/>
          </p:nvSpPr>
          <p:spPr>
            <a:xfrm>
              <a:off x="2869925" y="930125"/>
              <a:ext cx="19325" cy="23600"/>
            </a:xfrm>
            <a:custGeom>
              <a:avLst/>
              <a:gdLst/>
              <a:ahLst/>
              <a:cxnLst/>
              <a:rect l="l" t="t" r="r" b="b"/>
              <a:pathLst>
                <a:path w="773" h="944" extrusionOk="0">
                  <a:moveTo>
                    <a:pt x="762" y="0"/>
                  </a:moveTo>
                  <a:cubicBezTo>
                    <a:pt x="736" y="0"/>
                    <a:pt x="601" y="56"/>
                    <a:pt x="483" y="142"/>
                  </a:cubicBezTo>
                  <a:cubicBezTo>
                    <a:pt x="352" y="235"/>
                    <a:pt x="248" y="359"/>
                    <a:pt x="248" y="359"/>
                  </a:cubicBezTo>
                  <a:cubicBezTo>
                    <a:pt x="248" y="359"/>
                    <a:pt x="149" y="489"/>
                    <a:pt x="88" y="636"/>
                  </a:cubicBezTo>
                  <a:cubicBezTo>
                    <a:pt x="24" y="784"/>
                    <a:pt x="1" y="942"/>
                    <a:pt x="15" y="944"/>
                  </a:cubicBezTo>
                  <a:cubicBezTo>
                    <a:pt x="15" y="944"/>
                    <a:pt x="15" y="944"/>
                    <a:pt x="15" y="944"/>
                  </a:cubicBezTo>
                  <a:cubicBezTo>
                    <a:pt x="28" y="944"/>
                    <a:pt x="74" y="796"/>
                    <a:pt x="149" y="666"/>
                  </a:cubicBezTo>
                  <a:cubicBezTo>
                    <a:pt x="222" y="531"/>
                    <a:pt x="323" y="417"/>
                    <a:pt x="323" y="417"/>
                  </a:cubicBezTo>
                  <a:cubicBezTo>
                    <a:pt x="323" y="417"/>
                    <a:pt x="411" y="295"/>
                    <a:pt x="526" y="194"/>
                  </a:cubicBezTo>
                  <a:cubicBezTo>
                    <a:pt x="638" y="91"/>
                    <a:pt x="772" y="15"/>
                    <a:pt x="767" y="2"/>
                  </a:cubicBezTo>
                  <a:cubicBezTo>
                    <a:pt x="766" y="1"/>
                    <a:pt x="765" y="0"/>
                    <a:pt x="762"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7269;p65">
              <a:extLst>
                <a:ext uri="{FF2B5EF4-FFF2-40B4-BE49-F238E27FC236}">
                  <a16:creationId xmlns:a16="http://schemas.microsoft.com/office/drawing/2014/main" id="{4B948109-2CD7-7761-A030-72A26AA781F0}"/>
                </a:ext>
              </a:extLst>
            </p:cNvPr>
            <p:cNvSpPr/>
            <p:nvPr/>
          </p:nvSpPr>
          <p:spPr>
            <a:xfrm>
              <a:off x="2754825" y="931750"/>
              <a:ext cx="20350" cy="31700"/>
            </a:xfrm>
            <a:custGeom>
              <a:avLst/>
              <a:gdLst/>
              <a:ahLst/>
              <a:cxnLst/>
              <a:rect l="l" t="t" r="r" b="b"/>
              <a:pathLst>
                <a:path w="814" h="1268" extrusionOk="0">
                  <a:moveTo>
                    <a:pt x="12" y="0"/>
                  </a:moveTo>
                  <a:cubicBezTo>
                    <a:pt x="12" y="0"/>
                    <a:pt x="11" y="0"/>
                    <a:pt x="10" y="1"/>
                  </a:cubicBezTo>
                  <a:cubicBezTo>
                    <a:pt x="1" y="11"/>
                    <a:pt x="142" y="139"/>
                    <a:pt x="257" y="287"/>
                  </a:cubicBezTo>
                  <a:cubicBezTo>
                    <a:pt x="374" y="434"/>
                    <a:pt x="468" y="595"/>
                    <a:pt x="468" y="595"/>
                  </a:cubicBezTo>
                  <a:cubicBezTo>
                    <a:pt x="468" y="595"/>
                    <a:pt x="571" y="750"/>
                    <a:pt x="651" y="920"/>
                  </a:cubicBezTo>
                  <a:cubicBezTo>
                    <a:pt x="732" y="1088"/>
                    <a:pt x="786" y="1268"/>
                    <a:pt x="800" y="1268"/>
                  </a:cubicBezTo>
                  <a:cubicBezTo>
                    <a:pt x="800" y="1268"/>
                    <a:pt x="800" y="1268"/>
                    <a:pt x="800" y="1268"/>
                  </a:cubicBezTo>
                  <a:cubicBezTo>
                    <a:pt x="814" y="1264"/>
                    <a:pt x="782" y="1075"/>
                    <a:pt x="715" y="891"/>
                  </a:cubicBezTo>
                  <a:cubicBezTo>
                    <a:pt x="650" y="711"/>
                    <a:pt x="550" y="543"/>
                    <a:pt x="550" y="543"/>
                  </a:cubicBezTo>
                  <a:cubicBezTo>
                    <a:pt x="550" y="543"/>
                    <a:pt x="443" y="381"/>
                    <a:pt x="309" y="243"/>
                  </a:cubicBezTo>
                  <a:cubicBezTo>
                    <a:pt x="182" y="108"/>
                    <a:pt x="33" y="0"/>
                    <a:pt x="12"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7270;p65">
              <a:extLst>
                <a:ext uri="{FF2B5EF4-FFF2-40B4-BE49-F238E27FC236}">
                  <a16:creationId xmlns:a16="http://schemas.microsoft.com/office/drawing/2014/main" id="{322AA1D1-A3A3-A9CA-BC64-0F61E1997B52}"/>
                </a:ext>
              </a:extLst>
            </p:cNvPr>
            <p:cNvSpPr/>
            <p:nvPr/>
          </p:nvSpPr>
          <p:spPr>
            <a:xfrm>
              <a:off x="2762550" y="932125"/>
              <a:ext cx="10700" cy="15100"/>
            </a:xfrm>
            <a:custGeom>
              <a:avLst/>
              <a:gdLst/>
              <a:ahLst/>
              <a:cxnLst/>
              <a:rect l="l" t="t" r="r" b="b"/>
              <a:pathLst>
                <a:path w="428" h="604" extrusionOk="0">
                  <a:moveTo>
                    <a:pt x="14" y="1"/>
                  </a:moveTo>
                  <a:cubicBezTo>
                    <a:pt x="12" y="1"/>
                    <a:pt x="11" y="1"/>
                    <a:pt x="10" y="2"/>
                  </a:cubicBezTo>
                  <a:cubicBezTo>
                    <a:pt x="1" y="12"/>
                    <a:pt x="58" y="83"/>
                    <a:pt x="110" y="157"/>
                  </a:cubicBezTo>
                  <a:cubicBezTo>
                    <a:pt x="160" y="231"/>
                    <a:pt x="205" y="309"/>
                    <a:pt x="205" y="309"/>
                  </a:cubicBezTo>
                  <a:cubicBezTo>
                    <a:pt x="205" y="309"/>
                    <a:pt x="260" y="378"/>
                    <a:pt x="309" y="453"/>
                  </a:cubicBezTo>
                  <a:cubicBezTo>
                    <a:pt x="356" y="527"/>
                    <a:pt x="401" y="604"/>
                    <a:pt x="414" y="604"/>
                  </a:cubicBezTo>
                  <a:cubicBezTo>
                    <a:pt x="415" y="604"/>
                    <a:pt x="415" y="604"/>
                    <a:pt x="415" y="604"/>
                  </a:cubicBezTo>
                  <a:cubicBezTo>
                    <a:pt x="427" y="598"/>
                    <a:pt x="405" y="508"/>
                    <a:pt x="368" y="423"/>
                  </a:cubicBezTo>
                  <a:cubicBezTo>
                    <a:pt x="333" y="336"/>
                    <a:pt x="285" y="255"/>
                    <a:pt x="285" y="255"/>
                  </a:cubicBezTo>
                  <a:cubicBezTo>
                    <a:pt x="285" y="255"/>
                    <a:pt x="228" y="179"/>
                    <a:pt x="161" y="114"/>
                  </a:cubicBezTo>
                  <a:cubicBezTo>
                    <a:pt x="100" y="53"/>
                    <a:pt x="31" y="1"/>
                    <a:pt x="14"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7271;p65">
              <a:extLst>
                <a:ext uri="{FF2B5EF4-FFF2-40B4-BE49-F238E27FC236}">
                  <a16:creationId xmlns:a16="http://schemas.microsoft.com/office/drawing/2014/main" id="{3206FCA4-7E3C-6A8C-89AF-99434A5934EC}"/>
                </a:ext>
              </a:extLst>
            </p:cNvPr>
            <p:cNvSpPr/>
            <p:nvPr/>
          </p:nvSpPr>
          <p:spPr>
            <a:xfrm>
              <a:off x="2633550" y="1154775"/>
              <a:ext cx="386550" cy="138775"/>
            </a:xfrm>
            <a:custGeom>
              <a:avLst/>
              <a:gdLst/>
              <a:ahLst/>
              <a:cxnLst/>
              <a:rect l="l" t="t" r="r" b="b"/>
              <a:pathLst>
                <a:path w="15462" h="5551" extrusionOk="0">
                  <a:moveTo>
                    <a:pt x="9700" y="336"/>
                  </a:moveTo>
                  <a:cubicBezTo>
                    <a:pt x="9469" y="744"/>
                    <a:pt x="8831" y="1619"/>
                    <a:pt x="7646" y="1619"/>
                  </a:cubicBezTo>
                  <a:cubicBezTo>
                    <a:pt x="7584" y="1619"/>
                    <a:pt x="7521" y="1617"/>
                    <a:pt x="7457" y="1612"/>
                  </a:cubicBezTo>
                  <a:cubicBezTo>
                    <a:pt x="6092" y="1508"/>
                    <a:pt x="5717" y="668"/>
                    <a:pt x="5623" y="352"/>
                  </a:cubicBezTo>
                  <a:cubicBezTo>
                    <a:pt x="4978" y="523"/>
                    <a:pt x="2427" y="1"/>
                    <a:pt x="1073" y="1721"/>
                  </a:cubicBezTo>
                  <a:cubicBezTo>
                    <a:pt x="678" y="2219"/>
                    <a:pt x="313" y="3246"/>
                    <a:pt x="1" y="4499"/>
                  </a:cubicBezTo>
                  <a:cubicBezTo>
                    <a:pt x="1100" y="5063"/>
                    <a:pt x="2441" y="5256"/>
                    <a:pt x="3663" y="5385"/>
                  </a:cubicBezTo>
                  <a:cubicBezTo>
                    <a:pt x="4855" y="5512"/>
                    <a:pt x="6055" y="5550"/>
                    <a:pt x="7255" y="5550"/>
                  </a:cubicBezTo>
                  <a:cubicBezTo>
                    <a:pt x="7432" y="5550"/>
                    <a:pt x="7610" y="5549"/>
                    <a:pt x="7787" y="5548"/>
                  </a:cubicBezTo>
                  <a:cubicBezTo>
                    <a:pt x="10405" y="5522"/>
                    <a:pt x="13118" y="5320"/>
                    <a:pt x="15462" y="4296"/>
                  </a:cubicBezTo>
                  <a:cubicBezTo>
                    <a:pt x="15158" y="3135"/>
                    <a:pt x="14811" y="2191"/>
                    <a:pt x="14439" y="1721"/>
                  </a:cubicBezTo>
                  <a:cubicBezTo>
                    <a:pt x="13166" y="104"/>
                    <a:pt x="10581" y="438"/>
                    <a:pt x="9700" y="3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7272;p65">
              <a:extLst>
                <a:ext uri="{FF2B5EF4-FFF2-40B4-BE49-F238E27FC236}">
                  <a16:creationId xmlns:a16="http://schemas.microsoft.com/office/drawing/2014/main" id="{DBFB7760-BBB2-4D8F-3A16-3BD583A84983}"/>
                </a:ext>
              </a:extLst>
            </p:cNvPr>
            <p:cNvSpPr/>
            <p:nvPr/>
          </p:nvSpPr>
          <p:spPr>
            <a:xfrm>
              <a:off x="2633500" y="1154775"/>
              <a:ext cx="174350" cy="138725"/>
            </a:xfrm>
            <a:custGeom>
              <a:avLst/>
              <a:gdLst/>
              <a:ahLst/>
              <a:cxnLst/>
              <a:rect l="l" t="t" r="r" b="b"/>
              <a:pathLst>
                <a:path w="6974" h="5549" extrusionOk="0">
                  <a:moveTo>
                    <a:pt x="5624" y="352"/>
                  </a:moveTo>
                  <a:cubicBezTo>
                    <a:pt x="4979" y="523"/>
                    <a:pt x="2428" y="1"/>
                    <a:pt x="1074" y="1721"/>
                  </a:cubicBezTo>
                  <a:cubicBezTo>
                    <a:pt x="679" y="2219"/>
                    <a:pt x="314" y="3246"/>
                    <a:pt x="1" y="4499"/>
                  </a:cubicBezTo>
                  <a:cubicBezTo>
                    <a:pt x="1101" y="5063"/>
                    <a:pt x="2441" y="5256"/>
                    <a:pt x="3664" y="5385"/>
                  </a:cubicBezTo>
                  <a:cubicBezTo>
                    <a:pt x="4762" y="5503"/>
                    <a:pt x="5868" y="5543"/>
                    <a:pt x="6973" y="5549"/>
                  </a:cubicBezTo>
                  <a:cubicBezTo>
                    <a:pt x="6968" y="4897"/>
                    <a:pt x="6934" y="1742"/>
                    <a:pt x="6796" y="1536"/>
                  </a:cubicBezTo>
                  <a:cubicBezTo>
                    <a:pt x="6796" y="1536"/>
                    <a:pt x="6760" y="1505"/>
                    <a:pt x="6702" y="1451"/>
                  </a:cubicBezTo>
                  <a:cubicBezTo>
                    <a:pt x="5945" y="1164"/>
                    <a:pt x="5696" y="599"/>
                    <a:pt x="5624" y="35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7273;p65">
              <a:extLst>
                <a:ext uri="{FF2B5EF4-FFF2-40B4-BE49-F238E27FC236}">
                  <a16:creationId xmlns:a16="http://schemas.microsoft.com/office/drawing/2014/main" id="{48E36D20-845A-DD81-C47C-BA5604E98769}"/>
                </a:ext>
              </a:extLst>
            </p:cNvPr>
            <p:cNvSpPr/>
            <p:nvPr/>
          </p:nvSpPr>
          <p:spPr>
            <a:xfrm>
              <a:off x="2847475" y="1157350"/>
              <a:ext cx="172550" cy="135625"/>
            </a:xfrm>
            <a:custGeom>
              <a:avLst/>
              <a:gdLst/>
              <a:ahLst/>
              <a:cxnLst/>
              <a:rect l="l" t="t" r="r" b="b"/>
              <a:pathLst>
                <a:path w="6902" h="5425" extrusionOk="0">
                  <a:moveTo>
                    <a:pt x="1143" y="232"/>
                  </a:moveTo>
                  <a:cubicBezTo>
                    <a:pt x="979" y="518"/>
                    <a:pt x="614" y="1035"/>
                    <a:pt x="1" y="1317"/>
                  </a:cubicBezTo>
                  <a:lnTo>
                    <a:pt x="191" y="5424"/>
                  </a:lnTo>
                  <a:cubicBezTo>
                    <a:pt x="2503" y="5357"/>
                    <a:pt x="4844" y="5091"/>
                    <a:pt x="6902" y="4192"/>
                  </a:cubicBezTo>
                  <a:cubicBezTo>
                    <a:pt x="6601" y="3031"/>
                    <a:pt x="6254" y="2088"/>
                    <a:pt x="5882" y="1615"/>
                  </a:cubicBezTo>
                  <a:cubicBezTo>
                    <a:pt x="4609" y="0"/>
                    <a:pt x="2023" y="334"/>
                    <a:pt x="1143" y="23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7274;p65">
              <a:extLst>
                <a:ext uri="{FF2B5EF4-FFF2-40B4-BE49-F238E27FC236}">
                  <a16:creationId xmlns:a16="http://schemas.microsoft.com/office/drawing/2014/main" id="{DED625B3-847D-E2D4-86F3-BE65EAE74DA2}"/>
                </a:ext>
              </a:extLst>
            </p:cNvPr>
            <p:cNvSpPr/>
            <p:nvPr/>
          </p:nvSpPr>
          <p:spPr>
            <a:xfrm>
              <a:off x="2688825" y="1176425"/>
              <a:ext cx="275050" cy="117125"/>
            </a:xfrm>
            <a:custGeom>
              <a:avLst/>
              <a:gdLst/>
              <a:ahLst/>
              <a:cxnLst/>
              <a:rect l="l" t="t" r="r" b="b"/>
              <a:pathLst>
                <a:path w="11002" h="4685" extrusionOk="0">
                  <a:moveTo>
                    <a:pt x="328" y="0"/>
                  </a:moveTo>
                  <a:lnTo>
                    <a:pt x="1" y="4323"/>
                  </a:lnTo>
                  <a:cubicBezTo>
                    <a:pt x="488" y="4409"/>
                    <a:pt x="978" y="4469"/>
                    <a:pt x="1451" y="4520"/>
                  </a:cubicBezTo>
                  <a:cubicBezTo>
                    <a:pt x="2643" y="4646"/>
                    <a:pt x="3843" y="4684"/>
                    <a:pt x="5042" y="4684"/>
                  </a:cubicBezTo>
                  <a:cubicBezTo>
                    <a:pt x="5220" y="4684"/>
                    <a:pt x="5397" y="4683"/>
                    <a:pt x="5575" y="4682"/>
                  </a:cubicBezTo>
                  <a:cubicBezTo>
                    <a:pt x="7390" y="4665"/>
                    <a:pt x="9250" y="4560"/>
                    <a:pt x="11002" y="4159"/>
                  </a:cubicBezTo>
                  <a:lnTo>
                    <a:pt x="10429" y="306"/>
                  </a:lnTo>
                  <a:cubicBezTo>
                    <a:pt x="10429" y="306"/>
                    <a:pt x="9092" y="4231"/>
                    <a:pt x="5371" y="4231"/>
                  </a:cubicBezTo>
                  <a:cubicBezTo>
                    <a:pt x="5212" y="4231"/>
                    <a:pt x="5049" y="4224"/>
                    <a:pt x="4882" y="4209"/>
                  </a:cubicBezTo>
                  <a:cubicBezTo>
                    <a:pt x="787" y="3845"/>
                    <a:pt x="328" y="0"/>
                    <a:pt x="3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7275;p65">
              <a:extLst>
                <a:ext uri="{FF2B5EF4-FFF2-40B4-BE49-F238E27FC236}">
                  <a16:creationId xmlns:a16="http://schemas.microsoft.com/office/drawing/2014/main" id="{480707B5-3F68-83CE-136D-5F0AB7311D16}"/>
                </a:ext>
              </a:extLst>
            </p:cNvPr>
            <p:cNvSpPr/>
            <p:nvPr/>
          </p:nvSpPr>
          <p:spPr>
            <a:xfrm>
              <a:off x="2633500" y="1173950"/>
              <a:ext cx="81075" cy="113775"/>
            </a:xfrm>
            <a:custGeom>
              <a:avLst/>
              <a:gdLst/>
              <a:ahLst/>
              <a:cxnLst/>
              <a:rect l="l" t="t" r="r" b="b"/>
              <a:pathLst>
                <a:path w="3243" h="4551" extrusionOk="0">
                  <a:moveTo>
                    <a:pt x="2358" y="1"/>
                  </a:moveTo>
                  <a:cubicBezTo>
                    <a:pt x="1883" y="195"/>
                    <a:pt x="1436" y="493"/>
                    <a:pt x="1074" y="954"/>
                  </a:cubicBezTo>
                  <a:cubicBezTo>
                    <a:pt x="679" y="1452"/>
                    <a:pt x="314" y="2479"/>
                    <a:pt x="1" y="3732"/>
                  </a:cubicBezTo>
                  <a:cubicBezTo>
                    <a:pt x="926" y="4206"/>
                    <a:pt x="2019" y="4417"/>
                    <a:pt x="3069" y="4551"/>
                  </a:cubicBezTo>
                  <a:cubicBezTo>
                    <a:pt x="3168" y="4034"/>
                    <a:pt x="3243" y="3396"/>
                    <a:pt x="3223" y="2683"/>
                  </a:cubicBezTo>
                  <a:cubicBezTo>
                    <a:pt x="3185" y="1323"/>
                    <a:pt x="2646" y="401"/>
                    <a:pt x="2358"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7276;p65">
              <a:extLst>
                <a:ext uri="{FF2B5EF4-FFF2-40B4-BE49-F238E27FC236}">
                  <a16:creationId xmlns:a16="http://schemas.microsoft.com/office/drawing/2014/main" id="{637F50C6-D6D0-FEEE-15BA-F07C91B21476}"/>
                </a:ext>
              </a:extLst>
            </p:cNvPr>
            <p:cNvSpPr/>
            <p:nvPr/>
          </p:nvSpPr>
          <p:spPr>
            <a:xfrm>
              <a:off x="2633500" y="1173950"/>
              <a:ext cx="81075" cy="113775"/>
            </a:xfrm>
            <a:custGeom>
              <a:avLst/>
              <a:gdLst/>
              <a:ahLst/>
              <a:cxnLst/>
              <a:rect l="l" t="t" r="r" b="b"/>
              <a:pathLst>
                <a:path w="3243" h="4551" extrusionOk="0">
                  <a:moveTo>
                    <a:pt x="2358" y="1"/>
                  </a:moveTo>
                  <a:cubicBezTo>
                    <a:pt x="1883" y="195"/>
                    <a:pt x="1436" y="493"/>
                    <a:pt x="1074" y="954"/>
                  </a:cubicBezTo>
                  <a:cubicBezTo>
                    <a:pt x="679" y="1452"/>
                    <a:pt x="314" y="2479"/>
                    <a:pt x="1" y="3732"/>
                  </a:cubicBezTo>
                  <a:cubicBezTo>
                    <a:pt x="926" y="4206"/>
                    <a:pt x="2019" y="4417"/>
                    <a:pt x="3069" y="4551"/>
                  </a:cubicBezTo>
                  <a:cubicBezTo>
                    <a:pt x="3168" y="4034"/>
                    <a:pt x="3243" y="3396"/>
                    <a:pt x="3223" y="2683"/>
                  </a:cubicBezTo>
                  <a:cubicBezTo>
                    <a:pt x="3185" y="1323"/>
                    <a:pt x="2646" y="40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7277;p65">
              <a:extLst>
                <a:ext uri="{FF2B5EF4-FFF2-40B4-BE49-F238E27FC236}">
                  <a16:creationId xmlns:a16="http://schemas.microsoft.com/office/drawing/2014/main" id="{456A2CC0-BDB6-E69F-1C11-C09579B8C7DD}"/>
                </a:ext>
              </a:extLst>
            </p:cNvPr>
            <p:cNvSpPr/>
            <p:nvPr/>
          </p:nvSpPr>
          <p:spPr>
            <a:xfrm>
              <a:off x="2926725" y="1171750"/>
              <a:ext cx="93300" cy="112575"/>
            </a:xfrm>
            <a:custGeom>
              <a:avLst/>
              <a:gdLst/>
              <a:ahLst/>
              <a:cxnLst/>
              <a:rect l="l" t="t" r="r" b="b"/>
              <a:pathLst>
                <a:path w="3732" h="4503" extrusionOk="0">
                  <a:moveTo>
                    <a:pt x="1153" y="1"/>
                  </a:moveTo>
                  <a:cubicBezTo>
                    <a:pt x="868" y="494"/>
                    <a:pt x="0" y="2257"/>
                    <a:pt x="704" y="4502"/>
                  </a:cubicBezTo>
                  <a:cubicBezTo>
                    <a:pt x="1753" y="4315"/>
                    <a:pt x="2775" y="4035"/>
                    <a:pt x="3732" y="3617"/>
                  </a:cubicBezTo>
                  <a:cubicBezTo>
                    <a:pt x="3431" y="2456"/>
                    <a:pt x="3084" y="1512"/>
                    <a:pt x="2712" y="1042"/>
                  </a:cubicBezTo>
                  <a:cubicBezTo>
                    <a:pt x="2297" y="515"/>
                    <a:pt x="1742" y="197"/>
                    <a:pt x="1153" y="1"/>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7278;p65">
              <a:extLst>
                <a:ext uri="{FF2B5EF4-FFF2-40B4-BE49-F238E27FC236}">
                  <a16:creationId xmlns:a16="http://schemas.microsoft.com/office/drawing/2014/main" id="{DCEA09DE-6C5F-CED3-531D-5FBA774683DE}"/>
                </a:ext>
              </a:extLst>
            </p:cNvPr>
            <p:cNvSpPr/>
            <p:nvPr/>
          </p:nvSpPr>
          <p:spPr>
            <a:xfrm>
              <a:off x="2926725" y="1171750"/>
              <a:ext cx="93300" cy="112575"/>
            </a:xfrm>
            <a:custGeom>
              <a:avLst/>
              <a:gdLst/>
              <a:ahLst/>
              <a:cxnLst/>
              <a:rect l="l" t="t" r="r" b="b"/>
              <a:pathLst>
                <a:path w="3732" h="4503" extrusionOk="0">
                  <a:moveTo>
                    <a:pt x="1153" y="1"/>
                  </a:moveTo>
                  <a:cubicBezTo>
                    <a:pt x="868" y="494"/>
                    <a:pt x="0" y="2257"/>
                    <a:pt x="704" y="4502"/>
                  </a:cubicBezTo>
                  <a:cubicBezTo>
                    <a:pt x="1753" y="4315"/>
                    <a:pt x="2775" y="4035"/>
                    <a:pt x="3732" y="3617"/>
                  </a:cubicBezTo>
                  <a:cubicBezTo>
                    <a:pt x="3431" y="2456"/>
                    <a:pt x="3084" y="1512"/>
                    <a:pt x="2712" y="1042"/>
                  </a:cubicBezTo>
                  <a:cubicBezTo>
                    <a:pt x="2297" y="515"/>
                    <a:pt x="1742" y="197"/>
                    <a:pt x="1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7279;p65">
              <a:extLst>
                <a:ext uri="{FF2B5EF4-FFF2-40B4-BE49-F238E27FC236}">
                  <a16:creationId xmlns:a16="http://schemas.microsoft.com/office/drawing/2014/main" id="{FB53B7CB-7ECA-2DE5-68DF-BC46BBF7DF00}"/>
                </a:ext>
              </a:extLst>
            </p:cNvPr>
            <p:cNvSpPr/>
            <p:nvPr/>
          </p:nvSpPr>
          <p:spPr>
            <a:xfrm>
              <a:off x="2633500" y="1173950"/>
              <a:ext cx="81075" cy="113775"/>
            </a:xfrm>
            <a:custGeom>
              <a:avLst/>
              <a:gdLst/>
              <a:ahLst/>
              <a:cxnLst/>
              <a:rect l="l" t="t" r="r" b="b"/>
              <a:pathLst>
                <a:path w="3243" h="4551" extrusionOk="0">
                  <a:moveTo>
                    <a:pt x="2358" y="1"/>
                  </a:moveTo>
                  <a:cubicBezTo>
                    <a:pt x="2331" y="12"/>
                    <a:pt x="2304" y="24"/>
                    <a:pt x="2278" y="37"/>
                  </a:cubicBezTo>
                  <a:cubicBezTo>
                    <a:pt x="2513" y="912"/>
                    <a:pt x="3142" y="3694"/>
                    <a:pt x="1615" y="3780"/>
                  </a:cubicBezTo>
                  <a:cubicBezTo>
                    <a:pt x="1583" y="3782"/>
                    <a:pt x="1551" y="3783"/>
                    <a:pt x="1520" y="3783"/>
                  </a:cubicBezTo>
                  <a:cubicBezTo>
                    <a:pt x="599" y="3783"/>
                    <a:pt x="416" y="2977"/>
                    <a:pt x="440" y="2244"/>
                  </a:cubicBezTo>
                  <a:lnTo>
                    <a:pt x="440" y="2244"/>
                  </a:lnTo>
                  <a:cubicBezTo>
                    <a:pt x="285" y="2677"/>
                    <a:pt x="137" y="3184"/>
                    <a:pt x="1" y="3732"/>
                  </a:cubicBezTo>
                  <a:cubicBezTo>
                    <a:pt x="926" y="4206"/>
                    <a:pt x="2019" y="4417"/>
                    <a:pt x="3069" y="4551"/>
                  </a:cubicBezTo>
                  <a:cubicBezTo>
                    <a:pt x="3168" y="4034"/>
                    <a:pt x="3243" y="3396"/>
                    <a:pt x="3223" y="2683"/>
                  </a:cubicBezTo>
                  <a:cubicBezTo>
                    <a:pt x="3185" y="1323"/>
                    <a:pt x="2646" y="401"/>
                    <a:pt x="23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7280;p65">
              <a:extLst>
                <a:ext uri="{FF2B5EF4-FFF2-40B4-BE49-F238E27FC236}">
                  <a16:creationId xmlns:a16="http://schemas.microsoft.com/office/drawing/2014/main" id="{693D1F58-0B70-888A-D2B7-5187E5DD1432}"/>
                </a:ext>
              </a:extLst>
            </p:cNvPr>
            <p:cNvSpPr/>
            <p:nvPr/>
          </p:nvSpPr>
          <p:spPr>
            <a:xfrm>
              <a:off x="2926725" y="1171750"/>
              <a:ext cx="93300" cy="112575"/>
            </a:xfrm>
            <a:custGeom>
              <a:avLst/>
              <a:gdLst/>
              <a:ahLst/>
              <a:cxnLst/>
              <a:rect l="l" t="t" r="r" b="b"/>
              <a:pathLst>
                <a:path w="3732" h="4503" extrusionOk="0">
                  <a:moveTo>
                    <a:pt x="1153" y="1"/>
                  </a:moveTo>
                  <a:cubicBezTo>
                    <a:pt x="868" y="494"/>
                    <a:pt x="0" y="2257"/>
                    <a:pt x="704" y="4502"/>
                  </a:cubicBezTo>
                  <a:cubicBezTo>
                    <a:pt x="1753" y="4315"/>
                    <a:pt x="2775" y="4035"/>
                    <a:pt x="3732" y="3617"/>
                  </a:cubicBezTo>
                  <a:cubicBezTo>
                    <a:pt x="3603" y="3120"/>
                    <a:pt x="3465" y="2664"/>
                    <a:pt x="3321" y="2267"/>
                  </a:cubicBezTo>
                  <a:cubicBezTo>
                    <a:pt x="3102" y="2983"/>
                    <a:pt x="2735" y="3706"/>
                    <a:pt x="2146" y="3706"/>
                  </a:cubicBezTo>
                  <a:cubicBezTo>
                    <a:pt x="1988" y="3706"/>
                    <a:pt x="1813" y="3654"/>
                    <a:pt x="1622" y="3536"/>
                  </a:cubicBezTo>
                  <a:cubicBezTo>
                    <a:pt x="220" y="2667"/>
                    <a:pt x="1069" y="578"/>
                    <a:pt x="1309" y="58"/>
                  </a:cubicBezTo>
                  <a:cubicBezTo>
                    <a:pt x="1258" y="38"/>
                    <a:pt x="1205" y="19"/>
                    <a:pt x="115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7281;p65">
              <a:extLst>
                <a:ext uri="{FF2B5EF4-FFF2-40B4-BE49-F238E27FC236}">
                  <a16:creationId xmlns:a16="http://schemas.microsoft.com/office/drawing/2014/main" id="{3224D1BA-453A-A436-6A86-5D2DA6487125}"/>
                </a:ext>
              </a:extLst>
            </p:cNvPr>
            <p:cNvSpPr/>
            <p:nvPr/>
          </p:nvSpPr>
          <p:spPr>
            <a:xfrm>
              <a:off x="2688750" y="861250"/>
              <a:ext cx="84900" cy="44425"/>
            </a:xfrm>
            <a:custGeom>
              <a:avLst/>
              <a:gdLst/>
              <a:ahLst/>
              <a:cxnLst/>
              <a:rect l="l" t="t" r="r" b="b"/>
              <a:pathLst>
                <a:path w="3396" h="1777" extrusionOk="0">
                  <a:moveTo>
                    <a:pt x="2575" y="0"/>
                  </a:moveTo>
                  <a:cubicBezTo>
                    <a:pt x="2476" y="0"/>
                    <a:pt x="2354" y="25"/>
                    <a:pt x="2294" y="32"/>
                  </a:cubicBezTo>
                  <a:cubicBezTo>
                    <a:pt x="2010" y="70"/>
                    <a:pt x="1736" y="162"/>
                    <a:pt x="1472" y="269"/>
                  </a:cubicBezTo>
                  <a:cubicBezTo>
                    <a:pt x="849" y="519"/>
                    <a:pt x="361" y="940"/>
                    <a:pt x="96" y="1508"/>
                  </a:cubicBezTo>
                  <a:cubicBezTo>
                    <a:pt x="0" y="1712"/>
                    <a:pt x="88" y="1776"/>
                    <a:pt x="213" y="1776"/>
                  </a:cubicBezTo>
                  <a:cubicBezTo>
                    <a:pt x="276" y="1776"/>
                    <a:pt x="348" y="1761"/>
                    <a:pt x="412" y="1738"/>
                  </a:cubicBezTo>
                  <a:cubicBezTo>
                    <a:pt x="451" y="1725"/>
                    <a:pt x="486" y="1709"/>
                    <a:pt x="516" y="1693"/>
                  </a:cubicBezTo>
                  <a:cubicBezTo>
                    <a:pt x="747" y="1563"/>
                    <a:pt x="949" y="1387"/>
                    <a:pt x="1193" y="1279"/>
                  </a:cubicBezTo>
                  <a:cubicBezTo>
                    <a:pt x="1471" y="1156"/>
                    <a:pt x="1829" y="1072"/>
                    <a:pt x="2137" y="1036"/>
                  </a:cubicBezTo>
                  <a:cubicBezTo>
                    <a:pt x="2188" y="1030"/>
                    <a:pt x="2244" y="1029"/>
                    <a:pt x="2303" y="1029"/>
                  </a:cubicBezTo>
                  <a:cubicBezTo>
                    <a:pt x="2391" y="1029"/>
                    <a:pt x="2485" y="1032"/>
                    <a:pt x="2579" y="1032"/>
                  </a:cubicBezTo>
                  <a:cubicBezTo>
                    <a:pt x="2784" y="1032"/>
                    <a:pt x="2987" y="1014"/>
                    <a:pt x="3120" y="901"/>
                  </a:cubicBezTo>
                  <a:cubicBezTo>
                    <a:pt x="3395" y="666"/>
                    <a:pt x="3345" y="102"/>
                    <a:pt x="2925" y="59"/>
                  </a:cubicBezTo>
                  <a:cubicBezTo>
                    <a:pt x="2912" y="139"/>
                    <a:pt x="2813" y="374"/>
                    <a:pt x="2832" y="443"/>
                  </a:cubicBezTo>
                  <a:lnTo>
                    <a:pt x="2832" y="443"/>
                  </a:lnTo>
                  <a:cubicBezTo>
                    <a:pt x="2806" y="351"/>
                    <a:pt x="2779" y="82"/>
                    <a:pt x="2701" y="27"/>
                  </a:cubicBezTo>
                  <a:cubicBezTo>
                    <a:pt x="2674" y="7"/>
                    <a:pt x="2628" y="0"/>
                    <a:pt x="257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7282;p65">
              <a:extLst>
                <a:ext uri="{FF2B5EF4-FFF2-40B4-BE49-F238E27FC236}">
                  <a16:creationId xmlns:a16="http://schemas.microsoft.com/office/drawing/2014/main" id="{5F3689DD-5DB7-7BDD-3215-1133A1FF9178}"/>
                </a:ext>
              </a:extLst>
            </p:cNvPr>
            <p:cNvSpPr/>
            <p:nvPr/>
          </p:nvSpPr>
          <p:spPr>
            <a:xfrm>
              <a:off x="2699025" y="862425"/>
              <a:ext cx="64475" cy="39800"/>
            </a:xfrm>
            <a:custGeom>
              <a:avLst/>
              <a:gdLst/>
              <a:ahLst/>
              <a:cxnLst/>
              <a:rect l="l" t="t" r="r" b="b"/>
              <a:pathLst>
                <a:path w="2579" h="1592" extrusionOk="0">
                  <a:moveTo>
                    <a:pt x="1794" y="0"/>
                  </a:moveTo>
                  <a:cubicBezTo>
                    <a:pt x="1773" y="4"/>
                    <a:pt x="1751" y="7"/>
                    <a:pt x="1731" y="12"/>
                  </a:cubicBezTo>
                  <a:cubicBezTo>
                    <a:pt x="1716" y="169"/>
                    <a:pt x="1703" y="339"/>
                    <a:pt x="1703" y="339"/>
                  </a:cubicBezTo>
                  <a:cubicBezTo>
                    <a:pt x="1703" y="339"/>
                    <a:pt x="1704" y="925"/>
                    <a:pt x="1731" y="925"/>
                  </a:cubicBezTo>
                  <a:cubicBezTo>
                    <a:pt x="1758" y="925"/>
                    <a:pt x="1799" y="342"/>
                    <a:pt x="1799" y="342"/>
                  </a:cubicBezTo>
                  <a:cubicBezTo>
                    <a:pt x="1799" y="342"/>
                    <a:pt x="1799" y="161"/>
                    <a:pt x="1794" y="0"/>
                  </a:cubicBezTo>
                  <a:close/>
                  <a:moveTo>
                    <a:pt x="2514" y="11"/>
                  </a:moveTo>
                  <a:cubicBezTo>
                    <a:pt x="2509" y="39"/>
                    <a:pt x="2494" y="83"/>
                    <a:pt x="2478" y="135"/>
                  </a:cubicBezTo>
                  <a:cubicBezTo>
                    <a:pt x="2497" y="338"/>
                    <a:pt x="2478" y="521"/>
                    <a:pt x="2478" y="521"/>
                  </a:cubicBezTo>
                  <a:cubicBezTo>
                    <a:pt x="2478" y="521"/>
                    <a:pt x="2470" y="751"/>
                    <a:pt x="2384" y="965"/>
                  </a:cubicBezTo>
                  <a:cubicBezTo>
                    <a:pt x="2382" y="967"/>
                    <a:pt x="2381" y="970"/>
                    <a:pt x="2380" y="973"/>
                  </a:cubicBezTo>
                  <a:cubicBezTo>
                    <a:pt x="2408" y="971"/>
                    <a:pt x="2433" y="966"/>
                    <a:pt x="2460" y="960"/>
                  </a:cubicBezTo>
                  <a:cubicBezTo>
                    <a:pt x="2554" y="751"/>
                    <a:pt x="2574" y="530"/>
                    <a:pt x="2574" y="530"/>
                  </a:cubicBezTo>
                  <a:cubicBezTo>
                    <a:pt x="2574" y="530"/>
                    <a:pt x="2578" y="470"/>
                    <a:pt x="2575" y="380"/>
                  </a:cubicBezTo>
                  <a:cubicBezTo>
                    <a:pt x="2574" y="290"/>
                    <a:pt x="2561" y="171"/>
                    <a:pt x="2538" y="55"/>
                  </a:cubicBezTo>
                  <a:cubicBezTo>
                    <a:pt x="2535" y="41"/>
                    <a:pt x="2532" y="28"/>
                    <a:pt x="2529" y="13"/>
                  </a:cubicBezTo>
                  <a:cubicBezTo>
                    <a:pt x="2524" y="12"/>
                    <a:pt x="2519" y="11"/>
                    <a:pt x="2514" y="11"/>
                  </a:cubicBezTo>
                  <a:close/>
                  <a:moveTo>
                    <a:pt x="1577" y="46"/>
                  </a:moveTo>
                  <a:lnTo>
                    <a:pt x="1577" y="46"/>
                  </a:lnTo>
                  <a:cubicBezTo>
                    <a:pt x="1553" y="54"/>
                    <a:pt x="1530" y="59"/>
                    <a:pt x="1507" y="65"/>
                  </a:cubicBezTo>
                  <a:cubicBezTo>
                    <a:pt x="1474" y="227"/>
                    <a:pt x="1459" y="392"/>
                    <a:pt x="1459" y="392"/>
                  </a:cubicBezTo>
                  <a:cubicBezTo>
                    <a:pt x="1459" y="392"/>
                    <a:pt x="1453" y="560"/>
                    <a:pt x="1466" y="725"/>
                  </a:cubicBezTo>
                  <a:cubicBezTo>
                    <a:pt x="1474" y="847"/>
                    <a:pt x="1492" y="968"/>
                    <a:pt x="1507" y="1021"/>
                  </a:cubicBezTo>
                  <a:cubicBezTo>
                    <a:pt x="1514" y="1020"/>
                    <a:pt x="1521" y="1020"/>
                    <a:pt x="1528" y="1019"/>
                  </a:cubicBezTo>
                  <a:cubicBezTo>
                    <a:pt x="1532" y="962"/>
                    <a:pt x="1530" y="843"/>
                    <a:pt x="1534" y="723"/>
                  </a:cubicBezTo>
                  <a:cubicBezTo>
                    <a:pt x="1538" y="561"/>
                    <a:pt x="1554" y="400"/>
                    <a:pt x="1554" y="400"/>
                  </a:cubicBezTo>
                  <a:cubicBezTo>
                    <a:pt x="1554" y="400"/>
                    <a:pt x="1558" y="238"/>
                    <a:pt x="1574" y="76"/>
                  </a:cubicBezTo>
                  <a:cubicBezTo>
                    <a:pt x="1575" y="65"/>
                    <a:pt x="1575" y="56"/>
                    <a:pt x="1577" y="46"/>
                  </a:cubicBezTo>
                  <a:close/>
                  <a:moveTo>
                    <a:pt x="1224" y="158"/>
                  </a:moveTo>
                  <a:cubicBezTo>
                    <a:pt x="1197" y="168"/>
                    <a:pt x="1171" y="178"/>
                    <a:pt x="1144" y="189"/>
                  </a:cubicBezTo>
                  <a:cubicBezTo>
                    <a:pt x="1106" y="348"/>
                    <a:pt x="1097" y="496"/>
                    <a:pt x="1097" y="496"/>
                  </a:cubicBezTo>
                  <a:cubicBezTo>
                    <a:pt x="1097" y="496"/>
                    <a:pt x="1096" y="683"/>
                    <a:pt x="1140" y="863"/>
                  </a:cubicBezTo>
                  <a:cubicBezTo>
                    <a:pt x="1159" y="945"/>
                    <a:pt x="1187" y="1024"/>
                    <a:pt x="1212" y="1085"/>
                  </a:cubicBezTo>
                  <a:cubicBezTo>
                    <a:pt x="1225" y="1082"/>
                    <a:pt x="1237" y="1078"/>
                    <a:pt x="1251" y="1074"/>
                  </a:cubicBezTo>
                  <a:cubicBezTo>
                    <a:pt x="1235" y="1013"/>
                    <a:pt x="1218" y="933"/>
                    <a:pt x="1207" y="851"/>
                  </a:cubicBezTo>
                  <a:cubicBezTo>
                    <a:pt x="1181" y="674"/>
                    <a:pt x="1193" y="498"/>
                    <a:pt x="1193" y="498"/>
                  </a:cubicBezTo>
                  <a:cubicBezTo>
                    <a:pt x="1193" y="498"/>
                    <a:pt x="1192" y="328"/>
                    <a:pt x="1224" y="158"/>
                  </a:cubicBezTo>
                  <a:close/>
                  <a:moveTo>
                    <a:pt x="434" y="565"/>
                  </a:moveTo>
                  <a:lnTo>
                    <a:pt x="434" y="565"/>
                  </a:lnTo>
                  <a:cubicBezTo>
                    <a:pt x="409" y="583"/>
                    <a:pt x="386" y="601"/>
                    <a:pt x="361" y="621"/>
                  </a:cubicBezTo>
                  <a:cubicBezTo>
                    <a:pt x="361" y="625"/>
                    <a:pt x="360" y="627"/>
                    <a:pt x="360" y="628"/>
                  </a:cubicBezTo>
                  <a:cubicBezTo>
                    <a:pt x="330" y="778"/>
                    <a:pt x="342" y="929"/>
                    <a:pt x="342" y="929"/>
                  </a:cubicBezTo>
                  <a:cubicBezTo>
                    <a:pt x="342" y="929"/>
                    <a:pt x="362" y="1081"/>
                    <a:pt x="419" y="1221"/>
                  </a:cubicBezTo>
                  <a:cubicBezTo>
                    <a:pt x="445" y="1284"/>
                    <a:pt x="477" y="1341"/>
                    <a:pt x="505" y="1386"/>
                  </a:cubicBezTo>
                  <a:cubicBezTo>
                    <a:pt x="516" y="1378"/>
                    <a:pt x="528" y="1372"/>
                    <a:pt x="539" y="1364"/>
                  </a:cubicBezTo>
                  <a:cubicBezTo>
                    <a:pt x="521" y="1317"/>
                    <a:pt x="499" y="1259"/>
                    <a:pt x="483" y="1198"/>
                  </a:cubicBezTo>
                  <a:cubicBezTo>
                    <a:pt x="445" y="1059"/>
                    <a:pt x="437" y="919"/>
                    <a:pt x="437" y="919"/>
                  </a:cubicBezTo>
                  <a:cubicBezTo>
                    <a:pt x="437" y="919"/>
                    <a:pt x="418" y="779"/>
                    <a:pt x="427" y="636"/>
                  </a:cubicBezTo>
                  <a:cubicBezTo>
                    <a:pt x="429" y="613"/>
                    <a:pt x="431" y="587"/>
                    <a:pt x="434" y="565"/>
                  </a:cubicBezTo>
                  <a:close/>
                  <a:moveTo>
                    <a:pt x="70" y="886"/>
                  </a:moveTo>
                  <a:cubicBezTo>
                    <a:pt x="47" y="912"/>
                    <a:pt x="24" y="941"/>
                    <a:pt x="1" y="970"/>
                  </a:cubicBezTo>
                  <a:cubicBezTo>
                    <a:pt x="3" y="1074"/>
                    <a:pt x="16" y="1163"/>
                    <a:pt x="16" y="1163"/>
                  </a:cubicBezTo>
                  <a:cubicBezTo>
                    <a:pt x="16" y="1163"/>
                    <a:pt x="45" y="1296"/>
                    <a:pt x="101" y="1420"/>
                  </a:cubicBezTo>
                  <a:cubicBezTo>
                    <a:pt x="131" y="1488"/>
                    <a:pt x="166" y="1548"/>
                    <a:pt x="196" y="1591"/>
                  </a:cubicBezTo>
                  <a:cubicBezTo>
                    <a:pt x="205" y="1585"/>
                    <a:pt x="216" y="1579"/>
                    <a:pt x="224" y="1573"/>
                  </a:cubicBezTo>
                  <a:cubicBezTo>
                    <a:pt x="207" y="1525"/>
                    <a:pt x="184" y="1461"/>
                    <a:pt x="164" y="1394"/>
                  </a:cubicBezTo>
                  <a:cubicBezTo>
                    <a:pt x="126" y="1270"/>
                    <a:pt x="109" y="1144"/>
                    <a:pt x="109" y="1144"/>
                  </a:cubicBezTo>
                  <a:cubicBezTo>
                    <a:pt x="109" y="1144"/>
                    <a:pt x="79" y="1020"/>
                    <a:pt x="70" y="891"/>
                  </a:cubicBezTo>
                  <a:lnTo>
                    <a:pt x="70" y="886"/>
                  </a:ln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7283;p65">
              <a:extLst>
                <a:ext uri="{FF2B5EF4-FFF2-40B4-BE49-F238E27FC236}">
                  <a16:creationId xmlns:a16="http://schemas.microsoft.com/office/drawing/2014/main" id="{D28E968A-EFEE-A57D-B722-E0894DF28910}"/>
                </a:ext>
              </a:extLst>
            </p:cNvPr>
            <p:cNvSpPr/>
            <p:nvPr/>
          </p:nvSpPr>
          <p:spPr>
            <a:xfrm>
              <a:off x="2688750" y="867950"/>
              <a:ext cx="83450" cy="37650"/>
            </a:xfrm>
            <a:custGeom>
              <a:avLst/>
              <a:gdLst/>
              <a:ahLst/>
              <a:cxnLst/>
              <a:rect l="l" t="t" r="r" b="b"/>
              <a:pathLst>
                <a:path w="3338" h="1506" extrusionOk="0">
                  <a:moveTo>
                    <a:pt x="3237" y="1"/>
                  </a:moveTo>
                  <a:lnTo>
                    <a:pt x="3237" y="1"/>
                  </a:lnTo>
                  <a:cubicBezTo>
                    <a:pt x="3186" y="262"/>
                    <a:pt x="2884" y="434"/>
                    <a:pt x="2498" y="434"/>
                  </a:cubicBezTo>
                  <a:cubicBezTo>
                    <a:pt x="2467" y="434"/>
                    <a:pt x="2435" y="433"/>
                    <a:pt x="2402" y="430"/>
                  </a:cubicBezTo>
                  <a:cubicBezTo>
                    <a:pt x="2381" y="429"/>
                    <a:pt x="2359" y="428"/>
                    <a:pt x="2337" y="428"/>
                  </a:cubicBezTo>
                  <a:cubicBezTo>
                    <a:pt x="1817" y="428"/>
                    <a:pt x="1213" y="840"/>
                    <a:pt x="665" y="983"/>
                  </a:cubicBezTo>
                  <a:cubicBezTo>
                    <a:pt x="619" y="995"/>
                    <a:pt x="580" y="1001"/>
                    <a:pt x="547" y="1001"/>
                  </a:cubicBezTo>
                  <a:cubicBezTo>
                    <a:pt x="407" y="1001"/>
                    <a:pt x="370" y="904"/>
                    <a:pt x="380" y="783"/>
                  </a:cubicBezTo>
                  <a:lnTo>
                    <a:pt x="380" y="783"/>
                  </a:lnTo>
                  <a:cubicBezTo>
                    <a:pt x="268" y="923"/>
                    <a:pt x="171" y="1074"/>
                    <a:pt x="95" y="1237"/>
                  </a:cubicBezTo>
                  <a:cubicBezTo>
                    <a:pt x="0" y="1442"/>
                    <a:pt x="87" y="1506"/>
                    <a:pt x="213" y="1506"/>
                  </a:cubicBezTo>
                  <a:cubicBezTo>
                    <a:pt x="276" y="1506"/>
                    <a:pt x="348" y="1490"/>
                    <a:pt x="412" y="1468"/>
                  </a:cubicBezTo>
                  <a:cubicBezTo>
                    <a:pt x="451" y="1454"/>
                    <a:pt x="486" y="1438"/>
                    <a:pt x="516" y="1422"/>
                  </a:cubicBezTo>
                  <a:cubicBezTo>
                    <a:pt x="747" y="1294"/>
                    <a:pt x="949" y="1118"/>
                    <a:pt x="1193" y="1010"/>
                  </a:cubicBezTo>
                  <a:cubicBezTo>
                    <a:pt x="1471" y="887"/>
                    <a:pt x="1829" y="803"/>
                    <a:pt x="2137" y="767"/>
                  </a:cubicBezTo>
                  <a:cubicBezTo>
                    <a:pt x="2189" y="761"/>
                    <a:pt x="2246" y="759"/>
                    <a:pt x="2306" y="759"/>
                  </a:cubicBezTo>
                  <a:cubicBezTo>
                    <a:pt x="2392" y="759"/>
                    <a:pt x="2484" y="763"/>
                    <a:pt x="2576" y="763"/>
                  </a:cubicBezTo>
                  <a:cubicBezTo>
                    <a:pt x="2781" y="763"/>
                    <a:pt x="2986" y="745"/>
                    <a:pt x="3120" y="632"/>
                  </a:cubicBezTo>
                  <a:cubicBezTo>
                    <a:pt x="3296" y="483"/>
                    <a:pt x="3338" y="198"/>
                    <a:pt x="323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7284;p65">
              <a:extLst>
                <a:ext uri="{FF2B5EF4-FFF2-40B4-BE49-F238E27FC236}">
                  <a16:creationId xmlns:a16="http://schemas.microsoft.com/office/drawing/2014/main" id="{9BFBE88F-84CF-6531-87AD-910107ECDCFE}"/>
                </a:ext>
              </a:extLst>
            </p:cNvPr>
            <p:cNvSpPr/>
            <p:nvPr/>
          </p:nvSpPr>
          <p:spPr>
            <a:xfrm>
              <a:off x="2862425" y="858875"/>
              <a:ext cx="85975" cy="42075"/>
            </a:xfrm>
            <a:custGeom>
              <a:avLst/>
              <a:gdLst/>
              <a:ahLst/>
              <a:cxnLst/>
              <a:rect l="l" t="t" r="r" b="b"/>
              <a:pathLst>
                <a:path w="3439" h="1683" extrusionOk="0">
                  <a:moveTo>
                    <a:pt x="821" y="0"/>
                  </a:moveTo>
                  <a:cubicBezTo>
                    <a:pt x="758" y="0"/>
                    <a:pt x="701" y="8"/>
                    <a:pt x="670" y="33"/>
                  </a:cubicBezTo>
                  <a:cubicBezTo>
                    <a:pt x="595" y="91"/>
                    <a:pt x="579" y="362"/>
                    <a:pt x="555" y="455"/>
                  </a:cubicBezTo>
                  <a:cubicBezTo>
                    <a:pt x="571" y="387"/>
                    <a:pt x="464" y="154"/>
                    <a:pt x="447" y="74"/>
                  </a:cubicBezTo>
                  <a:cubicBezTo>
                    <a:pt x="28" y="135"/>
                    <a:pt x="0" y="700"/>
                    <a:pt x="286" y="923"/>
                  </a:cubicBezTo>
                  <a:cubicBezTo>
                    <a:pt x="400" y="1013"/>
                    <a:pt x="561" y="1035"/>
                    <a:pt x="730" y="1035"/>
                  </a:cubicBezTo>
                  <a:cubicBezTo>
                    <a:pt x="886" y="1035"/>
                    <a:pt x="1048" y="1016"/>
                    <a:pt x="1187" y="1016"/>
                  </a:cubicBezTo>
                  <a:cubicBezTo>
                    <a:pt x="1217" y="1016"/>
                    <a:pt x="1246" y="1017"/>
                    <a:pt x="1274" y="1019"/>
                  </a:cubicBezTo>
                  <a:cubicBezTo>
                    <a:pt x="1583" y="1043"/>
                    <a:pt x="1944" y="1112"/>
                    <a:pt x="2227" y="1224"/>
                  </a:cubicBezTo>
                  <a:cubicBezTo>
                    <a:pt x="2475" y="1322"/>
                    <a:pt x="2684" y="1491"/>
                    <a:pt x="2920" y="1611"/>
                  </a:cubicBezTo>
                  <a:cubicBezTo>
                    <a:pt x="2949" y="1625"/>
                    <a:pt x="2985" y="1640"/>
                    <a:pt x="3025" y="1652"/>
                  </a:cubicBezTo>
                  <a:cubicBezTo>
                    <a:pt x="3084" y="1670"/>
                    <a:pt x="3150" y="1682"/>
                    <a:pt x="3209" y="1682"/>
                  </a:cubicBezTo>
                  <a:cubicBezTo>
                    <a:pt x="3343" y="1682"/>
                    <a:pt x="3439" y="1618"/>
                    <a:pt x="3333" y="1408"/>
                  </a:cubicBezTo>
                  <a:cubicBezTo>
                    <a:pt x="3046" y="853"/>
                    <a:pt x="2542" y="451"/>
                    <a:pt x="1909" y="225"/>
                  </a:cubicBezTo>
                  <a:cubicBezTo>
                    <a:pt x="1641" y="132"/>
                    <a:pt x="1363" y="49"/>
                    <a:pt x="1077" y="22"/>
                  </a:cubicBezTo>
                  <a:cubicBezTo>
                    <a:pt x="1023" y="17"/>
                    <a:pt x="916" y="0"/>
                    <a:pt x="821"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7285;p65">
              <a:extLst>
                <a:ext uri="{FF2B5EF4-FFF2-40B4-BE49-F238E27FC236}">
                  <a16:creationId xmlns:a16="http://schemas.microsoft.com/office/drawing/2014/main" id="{C1CA5F29-8C3E-2F24-9C9E-280A26DC41D6}"/>
                </a:ext>
              </a:extLst>
            </p:cNvPr>
            <p:cNvSpPr/>
            <p:nvPr/>
          </p:nvSpPr>
          <p:spPr>
            <a:xfrm>
              <a:off x="2870975" y="858875"/>
              <a:ext cx="60675" cy="34000"/>
            </a:xfrm>
            <a:custGeom>
              <a:avLst/>
              <a:gdLst/>
              <a:ahLst/>
              <a:cxnLst/>
              <a:rect l="l" t="t" r="r" b="b"/>
              <a:pathLst>
                <a:path w="2427" h="1360" extrusionOk="0">
                  <a:moveTo>
                    <a:pt x="1064" y="78"/>
                  </a:moveTo>
                  <a:cubicBezTo>
                    <a:pt x="1054" y="127"/>
                    <a:pt x="1043" y="186"/>
                    <a:pt x="1033" y="245"/>
                  </a:cubicBezTo>
                  <a:cubicBezTo>
                    <a:pt x="1005" y="390"/>
                    <a:pt x="975" y="534"/>
                    <a:pt x="975" y="534"/>
                  </a:cubicBezTo>
                  <a:lnTo>
                    <a:pt x="933" y="827"/>
                  </a:lnTo>
                  <a:cubicBezTo>
                    <a:pt x="922" y="897"/>
                    <a:pt x="910" y="965"/>
                    <a:pt x="903" y="1019"/>
                  </a:cubicBezTo>
                  <a:cubicBezTo>
                    <a:pt x="908" y="1019"/>
                    <a:pt x="915" y="1019"/>
                    <a:pt x="922" y="1019"/>
                  </a:cubicBezTo>
                  <a:cubicBezTo>
                    <a:pt x="925" y="1019"/>
                    <a:pt x="928" y="1019"/>
                    <a:pt x="932" y="1019"/>
                  </a:cubicBezTo>
                  <a:cubicBezTo>
                    <a:pt x="936" y="1019"/>
                    <a:pt x="940" y="1021"/>
                    <a:pt x="943" y="1021"/>
                  </a:cubicBezTo>
                  <a:cubicBezTo>
                    <a:pt x="961" y="970"/>
                    <a:pt x="981" y="906"/>
                    <a:pt x="1000" y="841"/>
                  </a:cubicBezTo>
                  <a:cubicBezTo>
                    <a:pt x="1039" y="697"/>
                    <a:pt x="1070" y="553"/>
                    <a:pt x="1070" y="553"/>
                  </a:cubicBezTo>
                  <a:cubicBezTo>
                    <a:pt x="1070" y="553"/>
                    <a:pt x="1091" y="403"/>
                    <a:pt x="1101" y="254"/>
                  </a:cubicBezTo>
                  <a:cubicBezTo>
                    <a:pt x="1105" y="196"/>
                    <a:pt x="1107" y="137"/>
                    <a:pt x="1107" y="87"/>
                  </a:cubicBezTo>
                  <a:cubicBezTo>
                    <a:pt x="1092" y="85"/>
                    <a:pt x="1079" y="81"/>
                    <a:pt x="1064" y="78"/>
                  </a:cubicBezTo>
                  <a:close/>
                  <a:moveTo>
                    <a:pt x="102" y="74"/>
                  </a:moveTo>
                  <a:lnTo>
                    <a:pt x="102" y="74"/>
                  </a:lnTo>
                  <a:cubicBezTo>
                    <a:pt x="82" y="76"/>
                    <a:pt x="63" y="82"/>
                    <a:pt x="46" y="87"/>
                  </a:cubicBezTo>
                  <a:cubicBezTo>
                    <a:pt x="37" y="128"/>
                    <a:pt x="27" y="172"/>
                    <a:pt x="24" y="218"/>
                  </a:cubicBezTo>
                  <a:cubicBezTo>
                    <a:pt x="0" y="404"/>
                    <a:pt x="34" y="590"/>
                    <a:pt x="34" y="590"/>
                  </a:cubicBezTo>
                  <a:cubicBezTo>
                    <a:pt x="34" y="590"/>
                    <a:pt x="74" y="773"/>
                    <a:pt x="152" y="939"/>
                  </a:cubicBezTo>
                  <a:cubicBezTo>
                    <a:pt x="163" y="966"/>
                    <a:pt x="175" y="993"/>
                    <a:pt x="187" y="1018"/>
                  </a:cubicBezTo>
                  <a:cubicBezTo>
                    <a:pt x="208" y="1022"/>
                    <a:pt x="232" y="1025"/>
                    <a:pt x="253" y="1027"/>
                  </a:cubicBezTo>
                  <a:cubicBezTo>
                    <a:pt x="240" y="992"/>
                    <a:pt x="227" y="954"/>
                    <a:pt x="216" y="917"/>
                  </a:cubicBezTo>
                  <a:cubicBezTo>
                    <a:pt x="157" y="746"/>
                    <a:pt x="128" y="572"/>
                    <a:pt x="128" y="572"/>
                  </a:cubicBezTo>
                  <a:cubicBezTo>
                    <a:pt x="128" y="572"/>
                    <a:pt x="86" y="400"/>
                    <a:pt x="91" y="222"/>
                  </a:cubicBezTo>
                  <a:cubicBezTo>
                    <a:pt x="91" y="171"/>
                    <a:pt x="95" y="121"/>
                    <a:pt x="102" y="74"/>
                  </a:cubicBezTo>
                  <a:close/>
                  <a:moveTo>
                    <a:pt x="480" y="1"/>
                  </a:moveTo>
                  <a:cubicBezTo>
                    <a:pt x="478" y="32"/>
                    <a:pt x="477" y="61"/>
                    <a:pt x="477" y="94"/>
                  </a:cubicBezTo>
                  <a:cubicBezTo>
                    <a:pt x="473" y="266"/>
                    <a:pt x="482" y="437"/>
                    <a:pt x="482" y="437"/>
                  </a:cubicBezTo>
                  <a:cubicBezTo>
                    <a:pt x="482" y="437"/>
                    <a:pt x="500" y="608"/>
                    <a:pt x="530" y="777"/>
                  </a:cubicBezTo>
                  <a:cubicBezTo>
                    <a:pt x="546" y="871"/>
                    <a:pt x="565" y="965"/>
                    <a:pt x="581" y="1029"/>
                  </a:cubicBezTo>
                  <a:cubicBezTo>
                    <a:pt x="592" y="1029"/>
                    <a:pt x="603" y="1028"/>
                    <a:pt x="615" y="1028"/>
                  </a:cubicBezTo>
                  <a:cubicBezTo>
                    <a:pt x="611" y="961"/>
                    <a:pt x="602" y="865"/>
                    <a:pt x="596" y="769"/>
                  </a:cubicBezTo>
                  <a:cubicBezTo>
                    <a:pt x="585" y="598"/>
                    <a:pt x="576" y="430"/>
                    <a:pt x="576" y="430"/>
                  </a:cubicBezTo>
                  <a:cubicBezTo>
                    <a:pt x="576" y="430"/>
                    <a:pt x="559" y="261"/>
                    <a:pt x="543" y="91"/>
                  </a:cubicBezTo>
                  <a:cubicBezTo>
                    <a:pt x="540" y="60"/>
                    <a:pt x="538" y="32"/>
                    <a:pt x="538" y="2"/>
                  </a:cubicBezTo>
                  <a:cubicBezTo>
                    <a:pt x="519" y="1"/>
                    <a:pt x="499" y="1"/>
                    <a:pt x="480" y="1"/>
                  </a:cubicBezTo>
                  <a:close/>
                  <a:moveTo>
                    <a:pt x="1383" y="166"/>
                  </a:moveTo>
                  <a:cubicBezTo>
                    <a:pt x="1368" y="223"/>
                    <a:pt x="1352" y="288"/>
                    <a:pt x="1335" y="353"/>
                  </a:cubicBezTo>
                  <a:cubicBezTo>
                    <a:pt x="1287" y="534"/>
                    <a:pt x="1231" y="712"/>
                    <a:pt x="1231" y="712"/>
                  </a:cubicBezTo>
                  <a:cubicBezTo>
                    <a:pt x="1231" y="712"/>
                    <a:pt x="1189" y="874"/>
                    <a:pt x="1138" y="1044"/>
                  </a:cubicBezTo>
                  <a:cubicBezTo>
                    <a:pt x="1162" y="1046"/>
                    <a:pt x="1186" y="1050"/>
                    <a:pt x="1210" y="1054"/>
                  </a:cubicBezTo>
                  <a:cubicBezTo>
                    <a:pt x="1274" y="891"/>
                    <a:pt x="1323" y="737"/>
                    <a:pt x="1323" y="737"/>
                  </a:cubicBezTo>
                  <a:cubicBezTo>
                    <a:pt x="1323" y="737"/>
                    <a:pt x="1372" y="554"/>
                    <a:pt x="1401" y="367"/>
                  </a:cubicBezTo>
                  <a:cubicBezTo>
                    <a:pt x="1412" y="302"/>
                    <a:pt x="1422" y="238"/>
                    <a:pt x="1428" y="181"/>
                  </a:cubicBezTo>
                  <a:cubicBezTo>
                    <a:pt x="1413" y="175"/>
                    <a:pt x="1399" y="170"/>
                    <a:pt x="1383" y="166"/>
                  </a:cubicBezTo>
                  <a:close/>
                  <a:moveTo>
                    <a:pt x="2182" y="529"/>
                  </a:moveTo>
                  <a:cubicBezTo>
                    <a:pt x="2153" y="575"/>
                    <a:pt x="2134" y="606"/>
                    <a:pt x="2134" y="606"/>
                  </a:cubicBezTo>
                  <a:cubicBezTo>
                    <a:pt x="2134" y="606"/>
                    <a:pt x="2050" y="767"/>
                    <a:pt x="1991" y="938"/>
                  </a:cubicBezTo>
                  <a:cubicBezTo>
                    <a:pt x="1949" y="1053"/>
                    <a:pt x="1922" y="1171"/>
                    <a:pt x="1912" y="1237"/>
                  </a:cubicBezTo>
                  <a:cubicBezTo>
                    <a:pt x="1920" y="1241"/>
                    <a:pt x="1927" y="1245"/>
                    <a:pt x="1934" y="1247"/>
                  </a:cubicBezTo>
                  <a:cubicBezTo>
                    <a:pt x="1960" y="1188"/>
                    <a:pt x="2002" y="1075"/>
                    <a:pt x="2055" y="964"/>
                  </a:cubicBezTo>
                  <a:cubicBezTo>
                    <a:pt x="2128" y="803"/>
                    <a:pt x="2219" y="652"/>
                    <a:pt x="2219" y="652"/>
                  </a:cubicBezTo>
                  <a:cubicBezTo>
                    <a:pt x="2219" y="652"/>
                    <a:pt x="2232" y="623"/>
                    <a:pt x="2257" y="580"/>
                  </a:cubicBezTo>
                  <a:cubicBezTo>
                    <a:pt x="2232" y="563"/>
                    <a:pt x="2208" y="545"/>
                    <a:pt x="2182" y="529"/>
                  </a:cubicBezTo>
                  <a:close/>
                  <a:moveTo>
                    <a:pt x="2366" y="662"/>
                  </a:moveTo>
                  <a:cubicBezTo>
                    <a:pt x="2293" y="793"/>
                    <a:pt x="2235" y="920"/>
                    <a:pt x="2235" y="920"/>
                  </a:cubicBezTo>
                  <a:cubicBezTo>
                    <a:pt x="2235" y="920"/>
                    <a:pt x="2174" y="1074"/>
                    <a:pt x="2128" y="1232"/>
                  </a:cubicBezTo>
                  <a:cubicBezTo>
                    <a:pt x="2118" y="1266"/>
                    <a:pt x="2109" y="1299"/>
                    <a:pt x="2101" y="1331"/>
                  </a:cubicBezTo>
                  <a:cubicBezTo>
                    <a:pt x="2117" y="1341"/>
                    <a:pt x="2133" y="1350"/>
                    <a:pt x="2150" y="1359"/>
                  </a:cubicBezTo>
                  <a:cubicBezTo>
                    <a:pt x="2163" y="1326"/>
                    <a:pt x="2178" y="1290"/>
                    <a:pt x="2193" y="1256"/>
                  </a:cubicBezTo>
                  <a:cubicBezTo>
                    <a:pt x="2254" y="1104"/>
                    <a:pt x="2323" y="958"/>
                    <a:pt x="2323" y="958"/>
                  </a:cubicBezTo>
                  <a:cubicBezTo>
                    <a:pt x="2323" y="958"/>
                    <a:pt x="2369" y="840"/>
                    <a:pt x="2426" y="709"/>
                  </a:cubicBezTo>
                  <a:cubicBezTo>
                    <a:pt x="2406" y="692"/>
                    <a:pt x="2386" y="677"/>
                    <a:pt x="2366" y="662"/>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7286;p65">
              <a:extLst>
                <a:ext uri="{FF2B5EF4-FFF2-40B4-BE49-F238E27FC236}">
                  <a16:creationId xmlns:a16="http://schemas.microsoft.com/office/drawing/2014/main" id="{97CB947F-7BDB-7A0A-FCEF-F464A1C2314F}"/>
                </a:ext>
              </a:extLst>
            </p:cNvPr>
            <p:cNvSpPr/>
            <p:nvPr/>
          </p:nvSpPr>
          <p:spPr>
            <a:xfrm>
              <a:off x="2863875" y="867650"/>
              <a:ext cx="84550" cy="33300"/>
            </a:xfrm>
            <a:custGeom>
              <a:avLst/>
              <a:gdLst/>
              <a:ahLst/>
              <a:cxnLst/>
              <a:rect l="l" t="t" r="r" b="b"/>
              <a:pathLst>
                <a:path w="3382" h="1332" extrusionOk="0">
                  <a:moveTo>
                    <a:pt x="64" y="0"/>
                  </a:moveTo>
                  <a:lnTo>
                    <a:pt x="64" y="0"/>
                  </a:lnTo>
                  <a:cubicBezTo>
                    <a:pt x="1" y="194"/>
                    <a:pt x="59" y="442"/>
                    <a:pt x="226" y="571"/>
                  </a:cubicBezTo>
                  <a:cubicBezTo>
                    <a:pt x="341" y="661"/>
                    <a:pt x="501" y="683"/>
                    <a:pt x="670" y="683"/>
                  </a:cubicBezTo>
                  <a:cubicBezTo>
                    <a:pt x="826" y="683"/>
                    <a:pt x="988" y="664"/>
                    <a:pt x="1127" y="664"/>
                  </a:cubicBezTo>
                  <a:cubicBezTo>
                    <a:pt x="1158" y="664"/>
                    <a:pt x="1187" y="665"/>
                    <a:pt x="1214" y="667"/>
                  </a:cubicBezTo>
                  <a:cubicBezTo>
                    <a:pt x="1523" y="692"/>
                    <a:pt x="1885" y="761"/>
                    <a:pt x="2168" y="871"/>
                  </a:cubicBezTo>
                  <a:cubicBezTo>
                    <a:pt x="2415" y="969"/>
                    <a:pt x="2625" y="1139"/>
                    <a:pt x="2861" y="1258"/>
                  </a:cubicBezTo>
                  <a:cubicBezTo>
                    <a:pt x="2889" y="1274"/>
                    <a:pt x="2927" y="1289"/>
                    <a:pt x="2967" y="1301"/>
                  </a:cubicBezTo>
                  <a:cubicBezTo>
                    <a:pt x="3026" y="1319"/>
                    <a:pt x="3093" y="1331"/>
                    <a:pt x="3152" y="1331"/>
                  </a:cubicBezTo>
                  <a:cubicBezTo>
                    <a:pt x="3285" y="1331"/>
                    <a:pt x="3382" y="1267"/>
                    <a:pt x="3273" y="1057"/>
                  </a:cubicBezTo>
                  <a:cubicBezTo>
                    <a:pt x="3163" y="843"/>
                    <a:pt x="3020" y="652"/>
                    <a:pt x="2851" y="486"/>
                  </a:cubicBezTo>
                  <a:lnTo>
                    <a:pt x="2851" y="486"/>
                  </a:lnTo>
                  <a:cubicBezTo>
                    <a:pt x="2911" y="661"/>
                    <a:pt x="3000" y="983"/>
                    <a:pt x="2850" y="983"/>
                  </a:cubicBezTo>
                  <a:cubicBezTo>
                    <a:pt x="2842" y="983"/>
                    <a:pt x="2833" y="982"/>
                    <a:pt x="2823" y="980"/>
                  </a:cubicBezTo>
                  <a:cubicBezTo>
                    <a:pt x="2576" y="929"/>
                    <a:pt x="2079" y="400"/>
                    <a:pt x="1153" y="400"/>
                  </a:cubicBezTo>
                  <a:cubicBezTo>
                    <a:pt x="1140" y="400"/>
                    <a:pt x="1127" y="401"/>
                    <a:pt x="1114" y="401"/>
                  </a:cubicBezTo>
                  <a:cubicBezTo>
                    <a:pt x="1099" y="401"/>
                    <a:pt x="1083" y="401"/>
                    <a:pt x="1068" y="401"/>
                  </a:cubicBezTo>
                  <a:cubicBezTo>
                    <a:pt x="335" y="401"/>
                    <a:pt x="118" y="126"/>
                    <a:pt x="6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7287;p65">
              <a:extLst>
                <a:ext uri="{FF2B5EF4-FFF2-40B4-BE49-F238E27FC236}">
                  <a16:creationId xmlns:a16="http://schemas.microsoft.com/office/drawing/2014/main" id="{37CD2DD5-5F80-4AAA-09EF-685986D77942}"/>
                </a:ext>
              </a:extLst>
            </p:cNvPr>
            <p:cNvSpPr/>
            <p:nvPr/>
          </p:nvSpPr>
          <p:spPr>
            <a:xfrm>
              <a:off x="2742950" y="1135150"/>
              <a:ext cx="66700" cy="78600"/>
            </a:xfrm>
            <a:custGeom>
              <a:avLst/>
              <a:gdLst/>
              <a:ahLst/>
              <a:cxnLst/>
              <a:rect l="l" t="t" r="r" b="b"/>
              <a:pathLst>
                <a:path w="2668" h="3144" extrusionOk="0">
                  <a:moveTo>
                    <a:pt x="1316" y="0"/>
                  </a:moveTo>
                  <a:cubicBezTo>
                    <a:pt x="1099" y="0"/>
                    <a:pt x="817" y="46"/>
                    <a:pt x="698" y="261"/>
                  </a:cubicBezTo>
                  <a:cubicBezTo>
                    <a:pt x="490" y="633"/>
                    <a:pt x="1" y="1378"/>
                    <a:pt x="113" y="2281"/>
                  </a:cubicBezTo>
                  <a:cubicBezTo>
                    <a:pt x="113" y="2281"/>
                    <a:pt x="535" y="1920"/>
                    <a:pt x="966" y="1920"/>
                  </a:cubicBezTo>
                  <a:cubicBezTo>
                    <a:pt x="1066" y="1920"/>
                    <a:pt x="1166" y="1939"/>
                    <a:pt x="1262" y="1987"/>
                  </a:cubicBezTo>
                  <a:cubicBezTo>
                    <a:pt x="1531" y="2121"/>
                    <a:pt x="1778" y="2305"/>
                    <a:pt x="1989" y="2523"/>
                  </a:cubicBezTo>
                  <a:cubicBezTo>
                    <a:pt x="2197" y="2736"/>
                    <a:pt x="2308" y="2940"/>
                    <a:pt x="2506" y="3144"/>
                  </a:cubicBezTo>
                  <a:cubicBezTo>
                    <a:pt x="2668" y="2918"/>
                    <a:pt x="2525" y="2507"/>
                    <a:pt x="2412" y="2301"/>
                  </a:cubicBezTo>
                  <a:cubicBezTo>
                    <a:pt x="2316" y="2126"/>
                    <a:pt x="2170" y="2126"/>
                    <a:pt x="2052" y="1969"/>
                  </a:cubicBezTo>
                  <a:cubicBezTo>
                    <a:pt x="1957" y="1843"/>
                    <a:pt x="1847" y="1743"/>
                    <a:pt x="1776" y="1587"/>
                  </a:cubicBezTo>
                  <a:cubicBezTo>
                    <a:pt x="1668" y="1351"/>
                    <a:pt x="1615" y="1090"/>
                    <a:pt x="1595" y="828"/>
                  </a:cubicBezTo>
                  <a:cubicBezTo>
                    <a:pt x="1587" y="716"/>
                    <a:pt x="1673" y="87"/>
                    <a:pt x="1624" y="36"/>
                  </a:cubicBezTo>
                  <a:cubicBezTo>
                    <a:pt x="1615" y="26"/>
                    <a:pt x="1609" y="21"/>
                    <a:pt x="1605" y="21"/>
                  </a:cubicBezTo>
                  <a:cubicBezTo>
                    <a:pt x="1603" y="21"/>
                    <a:pt x="1602" y="23"/>
                    <a:pt x="1602" y="25"/>
                  </a:cubicBezTo>
                  <a:cubicBezTo>
                    <a:pt x="1602" y="25"/>
                    <a:pt x="1477" y="0"/>
                    <a:pt x="1316"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7288;p65">
              <a:extLst>
                <a:ext uri="{FF2B5EF4-FFF2-40B4-BE49-F238E27FC236}">
                  <a16:creationId xmlns:a16="http://schemas.microsoft.com/office/drawing/2014/main" id="{927AE043-B85B-E080-49F4-F8E725606B84}"/>
                </a:ext>
              </a:extLst>
            </p:cNvPr>
            <p:cNvSpPr/>
            <p:nvPr/>
          </p:nvSpPr>
          <p:spPr>
            <a:xfrm>
              <a:off x="2742950" y="1135150"/>
              <a:ext cx="66700" cy="78600"/>
            </a:xfrm>
            <a:custGeom>
              <a:avLst/>
              <a:gdLst/>
              <a:ahLst/>
              <a:cxnLst/>
              <a:rect l="l" t="t" r="r" b="b"/>
              <a:pathLst>
                <a:path w="2668" h="3144" extrusionOk="0">
                  <a:moveTo>
                    <a:pt x="1316" y="0"/>
                  </a:moveTo>
                  <a:cubicBezTo>
                    <a:pt x="1099" y="0"/>
                    <a:pt x="817" y="46"/>
                    <a:pt x="698" y="261"/>
                  </a:cubicBezTo>
                  <a:cubicBezTo>
                    <a:pt x="490" y="633"/>
                    <a:pt x="1" y="1378"/>
                    <a:pt x="113" y="2281"/>
                  </a:cubicBezTo>
                  <a:cubicBezTo>
                    <a:pt x="113" y="2281"/>
                    <a:pt x="535" y="1920"/>
                    <a:pt x="966" y="1920"/>
                  </a:cubicBezTo>
                  <a:cubicBezTo>
                    <a:pt x="1066" y="1920"/>
                    <a:pt x="1166" y="1939"/>
                    <a:pt x="1262" y="1987"/>
                  </a:cubicBezTo>
                  <a:cubicBezTo>
                    <a:pt x="1531" y="2121"/>
                    <a:pt x="1778" y="2305"/>
                    <a:pt x="1989" y="2523"/>
                  </a:cubicBezTo>
                  <a:cubicBezTo>
                    <a:pt x="2197" y="2736"/>
                    <a:pt x="2308" y="2940"/>
                    <a:pt x="2506" y="3144"/>
                  </a:cubicBezTo>
                  <a:cubicBezTo>
                    <a:pt x="2668" y="2918"/>
                    <a:pt x="2525" y="2507"/>
                    <a:pt x="2412" y="2301"/>
                  </a:cubicBezTo>
                  <a:cubicBezTo>
                    <a:pt x="2316" y="2126"/>
                    <a:pt x="2170" y="2126"/>
                    <a:pt x="2052" y="1969"/>
                  </a:cubicBezTo>
                  <a:cubicBezTo>
                    <a:pt x="1957" y="1843"/>
                    <a:pt x="1847" y="1743"/>
                    <a:pt x="1776" y="1587"/>
                  </a:cubicBezTo>
                  <a:cubicBezTo>
                    <a:pt x="1668" y="1351"/>
                    <a:pt x="1615" y="1090"/>
                    <a:pt x="1595" y="828"/>
                  </a:cubicBezTo>
                  <a:cubicBezTo>
                    <a:pt x="1587" y="716"/>
                    <a:pt x="1673" y="87"/>
                    <a:pt x="1624" y="36"/>
                  </a:cubicBezTo>
                  <a:cubicBezTo>
                    <a:pt x="1615" y="26"/>
                    <a:pt x="1609" y="21"/>
                    <a:pt x="1605" y="21"/>
                  </a:cubicBezTo>
                  <a:cubicBezTo>
                    <a:pt x="1603" y="21"/>
                    <a:pt x="1602" y="23"/>
                    <a:pt x="1602" y="25"/>
                  </a:cubicBezTo>
                  <a:cubicBezTo>
                    <a:pt x="1602" y="25"/>
                    <a:pt x="1477" y="0"/>
                    <a:pt x="13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7289;p65">
              <a:extLst>
                <a:ext uri="{FF2B5EF4-FFF2-40B4-BE49-F238E27FC236}">
                  <a16:creationId xmlns:a16="http://schemas.microsoft.com/office/drawing/2014/main" id="{722E66A0-DA07-283A-1601-BFCBDD2FFF44}"/>
                </a:ext>
              </a:extLst>
            </p:cNvPr>
            <p:cNvSpPr/>
            <p:nvPr/>
          </p:nvSpPr>
          <p:spPr>
            <a:xfrm>
              <a:off x="2843500" y="1129725"/>
              <a:ext cx="64100" cy="80625"/>
            </a:xfrm>
            <a:custGeom>
              <a:avLst/>
              <a:gdLst/>
              <a:ahLst/>
              <a:cxnLst/>
              <a:rect l="l" t="t" r="r" b="b"/>
              <a:pathLst>
                <a:path w="2564" h="3225" extrusionOk="0">
                  <a:moveTo>
                    <a:pt x="1161" y="0"/>
                  </a:moveTo>
                  <a:cubicBezTo>
                    <a:pt x="990" y="0"/>
                    <a:pt x="856" y="25"/>
                    <a:pt x="856" y="25"/>
                  </a:cubicBezTo>
                  <a:cubicBezTo>
                    <a:pt x="856" y="22"/>
                    <a:pt x="855" y="21"/>
                    <a:pt x="854" y="21"/>
                  </a:cubicBezTo>
                  <a:cubicBezTo>
                    <a:pt x="850" y="21"/>
                    <a:pt x="842" y="27"/>
                    <a:pt x="832" y="35"/>
                  </a:cubicBezTo>
                  <a:cubicBezTo>
                    <a:pt x="780" y="85"/>
                    <a:pt x="872" y="706"/>
                    <a:pt x="864" y="814"/>
                  </a:cubicBezTo>
                  <a:cubicBezTo>
                    <a:pt x="843" y="1072"/>
                    <a:pt x="785" y="1329"/>
                    <a:pt x="671" y="1563"/>
                  </a:cubicBezTo>
                  <a:cubicBezTo>
                    <a:pt x="594" y="1718"/>
                    <a:pt x="477" y="1816"/>
                    <a:pt x="376" y="1940"/>
                  </a:cubicBezTo>
                  <a:cubicBezTo>
                    <a:pt x="249" y="2096"/>
                    <a:pt x="223" y="2134"/>
                    <a:pt x="120" y="2308"/>
                  </a:cubicBezTo>
                  <a:cubicBezTo>
                    <a:pt x="1" y="2510"/>
                    <a:pt x="29" y="3002"/>
                    <a:pt x="200" y="3224"/>
                  </a:cubicBezTo>
                  <a:cubicBezTo>
                    <a:pt x="200" y="3225"/>
                    <a:pt x="201" y="3225"/>
                    <a:pt x="201" y="3225"/>
                  </a:cubicBezTo>
                  <a:cubicBezTo>
                    <a:pt x="221" y="3225"/>
                    <a:pt x="338" y="2855"/>
                    <a:pt x="348" y="2816"/>
                  </a:cubicBezTo>
                  <a:cubicBezTo>
                    <a:pt x="399" y="2634"/>
                    <a:pt x="466" y="2426"/>
                    <a:pt x="624" y="2306"/>
                  </a:cubicBezTo>
                  <a:cubicBezTo>
                    <a:pt x="799" y="2175"/>
                    <a:pt x="1017" y="2053"/>
                    <a:pt x="1219" y="1960"/>
                  </a:cubicBezTo>
                  <a:cubicBezTo>
                    <a:pt x="1320" y="1912"/>
                    <a:pt x="1427" y="1893"/>
                    <a:pt x="1534" y="1893"/>
                  </a:cubicBezTo>
                  <a:cubicBezTo>
                    <a:pt x="1993" y="1893"/>
                    <a:pt x="2444" y="2251"/>
                    <a:pt x="2444" y="2251"/>
                  </a:cubicBezTo>
                  <a:cubicBezTo>
                    <a:pt x="2563" y="1361"/>
                    <a:pt x="2041" y="625"/>
                    <a:pt x="1821" y="257"/>
                  </a:cubicBezTo>
                  <a:cubicBezTo>
                    <a:pt x="1693" y="45"/>
                    <a:pt x="1393" y="0"/>
                    <a:pt x="1161" y="0"/>
                  </a:cubicBez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7290;p65">
              <a:extLst>
                <a:ext uri="{FF2B5EF4-FFF2-40B4-BE49-F238E27FC236}">
                  <a16:creationId xmlns:a16="http://schemas.microsoft.com/office/drawing/2014/main" id="{F8F5AA27-A120-DEDB-4DD1-4AD6A5202873}"/>
                </a:ext>
              </a:extLst>
            </p:cNvPr>
            <p:cNvSpPr/>
            <p:nvPr/>
          </p:nvSpPr>
          <p:spPr>
            <a:xfrm>
              <a:off x="2843500" y="1129725"/>
              <a:ext cx="64100" cy="80625"/>
            </a:xfrm>
            <a:custGeom>
              <a:avLst/>
              <a:gdLst/>
              <a:ahLst/>
              <a:cxnLst/>
              <a:rect l="l" t="t" r="r" b="b"/>
              <a:pathLst>
                <a:path w="2564" h="3225" extrusionOk="0">
                  <a:moveTo>
                    <a:pt x="1161" y="0"/>
                  </a:moveTo>
                  <a:cubicBezTo>
                    <a:pt x="990" y="0"/>
                    <a:pt x="856" y="25"/>
                    <a:pt x="856" y="25"/>
                  </a:cubicBezTo>
                  <a:cubicBezTo>
                    <a:pt x="856" y="22"/>
                    <a:pt x="855" y="21"/>
                    <a:pt x="854" y="21"/>
                  </a:cubicBezTo>
                  <a:cubicBezTo>
                    <a:pt x="850" y="21"/>
                    <a:pt x="842" y="27"/>
                    <a:pt x="832" y="35"/>
                  </a:cubicBezTo>
                  <a:cubicBezTo>
                    <a:pt x="780" y="85"/>
                    <a:pt x="872" y="706"/>
                    <a:pt x="864" y="814"/>
                  </a:cubicBezTo>
                  <a:cubicBezTo>
                    <a:pt x="843" y="1072"/>
                    <a:pt x="785" y="1329"/>
                    <a:pt x="671" y="1563"/>
                  </a:cubicBezTo>
                  <a:cubicBezTo>
                    <a:pt x="594" y="1718"/>
                    <a:pt x="477" y="1816"/>
                    <a:pt x="376" y="1940"/>
                  </a:cubicBezTo>
                  <a:cubicBezTo>
                    <a:pt x="249" y="2096"/>
                    <a:pt x="223" y="2134"/>
                    <a:pt x="120" y="2308"/>
                  </a:cubicBezTo>
                  <a:cubicBezTo>
                    <a:pt x="1" y="2510"/>
                    <a:pt x="29" y="3002"/>
                    <a:pt x="200" y="3224"/>
                  </a:cubicBezTo>
                  <a:cubicBezTo>
                    <a:pt x="200" y="3225"/>
                    <a:pt x="201" y="3225"/>
                    <a:pt x="201" y="3225"/>
                  </a:cubicBezTo>
                  <a:cubicBezTo>
                    <a:pt x="221" y="3225"/>
                    <a:pt x="338" y="2855"/>
                    <a:pt x="348" y="2816"/>
                  </a:cubicBezTo>
                  <a:cubicBezTo>
                    <a:pt x="399" y="2634"/>
                    <a:pt x="466" y="2426"/>
                    <a:pt x="624" y="2306"/>
                  </a:cubicBezTo>
                  <a:cubicBezTo>
                    <a:pt x="799" y="2175"/>
                    <a:pt x="1017" y="2053"/>
                    <a:pt x="1219" y="1960"/>
                  </a:cubicBezTo>
                  <a:cubicBezTo>
                    <a:pt x="1320" y="1912"/>
                    <a:pt x="1427" y="1893"/>
                    <a:pt x="1534" y="1893"/>
                  </a:cubicBezTo>
                  <a:cubicBezTo>
                    <a:pt x="1993" y="1893"/>
                    <a:pt x="2444" y="2251"/>
                    <a:pt x="2444" y="2251"/>
                  </a:cubicBezTo>
                  <a:cubicBezTo>
                    <a:pt x="2563" y="1361"/>
                    <a:pt x="2041" y="625"/>
                    <a:pt x="1821" y="257"/>
                  </a:cubicBezTo>
                  <a:cubicBezTo>
                    <a:pt x="1693" y="45"/>
                    <a:pt x="1393"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7291;p65">
              <a:extLst>
                <a:ext uri="{FF2B5EF4-FFF2-40B4-BE49-F238E27FC236}">
                  <a16:creationId xmlns:a16="http://schemas.microsoft.com/office/drawing/2014/main" id="{20D84613-9D13-27F1-4412-7F89B631A98C}"/>
                </a:ext>
              </a:extLst>
            </p:cNvPr>
            <p:cNvSpPr/>
            <p:nvPr/>
          </p:nvSpPr>
          <p:spPr>
            <a:xfrm>
              <a:off x="2750025" y="1143225"/>
              <a:ext cx="9600" cy="18950"/>
            </a:xfrm>
            <a:custGeom>
              <a:avLst/>
              <a:gdLst/>
              <a:ahLst/>
              <a:cxnLst/>
              <a:rect l="l" t="t" r="r" b="b"/>
              <a:pathLst>
                <a:path w="384" h="758" extrusionOk="0">
                  <a:moveTo>
                    <a:pt x="384" y="0"/>
                  </a:moveTo>
                  <a:cubicBezTo>
                    <a:pt x="381" y="4"/>
                    <a:pt x="378" y="5"/>
                    <a:pt x="377" y="7"/>
                  </a:cubicBezTo>
                  <a:cubicBezTo>
                    <a:pt x="271" y="192"/>
                    <a:pt x="118" y="448"/>
                    <a:pt x="0" y="758"/>
                  </a:cubicBezTo>
                  <a:lnTo>
                    <a:pt x="384" y="0"/>
                  </a:lnTo>
                  <a:close/>
                </a:path>
              </a:pathLst>
            </a:custGeom>
            <a:solidFill>
              <a:srgbClr val="86B3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7292;p65">
              <a:extLst>
                <a:ext uri="{FF2B5EF4-FFF2-40B4-BE49-F238E27FC236}">
                  <a16:creationId xmlns:a16="http://schemas.microsoft.com/office/drawing/2014/main" id="{F177341C-DD9E-4A63-004A-3E9C7773F12E}"/>
                </a:ext>
              </a:extLst>
            </p:cNvPr>
            <p:cNvSpPr/>
            <p:nvPr/>
          </p:nvSpPr>
          <p:spPr>
            <a:xfrm>
              <a:off x="2759600" y="1135150"/>
              <a:ext cx="50075" cy="78575"/>
            </a:xfrm>
            <a:custGeom>
              <a:avLst/>
              <a:gdLst/>
              <a:ahLst/>
              <a:cxnLst/>
              <a:rect l="l" t="t" r="r" b="b"/>
              <a:pathLst>
                <a:path w="2003" h="3143" extrusionOk="0">
                  <a:moveTo>
                    <a:pt x="651" y="0"/>
                  </a:moveTo>
                  <a:cubicBezTo>
                    <a:pt x="434" y="0"/>
                    <a:pt x="152" y="46"/>
                    <a:pt x="33" y="261"/>
                  </a:cubicBezTo>
                  <a:lnTo>
                    <a:pt x="1" y="323"/>
                  </a:lnTo>
                  <a:cubicBezTo>
                    <a:pt x="59" y="268"/>
                    <a:pt x="119" y="234"/>
                    <a:pt x="180" y="234"/>
                  </a:cubicBezTo>
                  <a:cubicBezTo>
                    <a:pt x="206" y="234"/>
                    <a:pt x="232" y="240"/>
                    <a:pt x="258" y="254"/>
                  </a:cubicBezTo>
                  <a:cubicBezTo>
                    <a:pt x="629" y="446"/>
                    <a:pt x="641" y="1274"/>
                    <a:pt x="693" y="1453"/>
                  </a:cubicBezTo>
                  <a:cubicBezTo>
                    <a:pt x="720" y="1546"/>
                    <a:pt x="591" y="1756"/>
                    <a:pt x="460" y="1938"/>
                  </a:cubicBezTo>
                  <a:cubicBezTo>
                    <a:pt x="506" y="1949"/>
                    <a:pt x="553" y="1963"/>
                    <a:pt x="597" y="1986"/>
                  </a:cubicBezTo>
                  <a:cubicBezTo>
                    <a:pt x="866" y="2120"/>
                    <a:pt x="1113" y="2304"/>
                    <a:pt x="1325" y="2520"/>
                  </a:cubicBezTo>
                  <a:cubicBezTo>
                    <a:pt x="1533" y="2734"/>
                    <a:pt x="1645" y="2939"/>
                    <a:pt x="1842" y="3143"/>
                  </a:cubicBezTo>
                  <a:cubicBezTo>
                    <a:pt x="2003" y="2917"/>
                    <a:pt x="1860" y="2504"/>
                    <a:pt x="1747" y="2300"/>
                  </a:cubicBezTo>
                  <a:cubicBezTo>
                    <a:pt x="1651" y="2125"/>
                    <a:pt x="1505" y="2125"/>
                    <a:pt x="1387" y="1966"/>
                  </a:cubicBezTo>
                  <a:cubicBezTo>
                    <a:pt x="1292" y="1842"/>
                    <a:pt x="1182" y="1742"/>
                    <a:pt x="1112" y="1586"/>
                  </a:cubicBezTo>
                  <a:cubicBezTo>
                    <a:pt x="1003" y="1348"/>
                    <a:pt x="950" y="1087"/>
                    <a:pt x="930" y="826"/>
                  </a:cubicBezTo>
                  <a:cubicBezTo>
                    <a:pt x="922" y="713"/>
                    <a:pt x="1009" y="85"/>
                    <a:pt x="960" y="36"/>
                  </a:cubicBezTo>
                  <a:cubicBezTo>
                    <a:pt x="950" y="26"/>
                    <a:pt x="944" y="21"/>
                    <a:pt x="940" y="21"/>
                  </a:cubicBezTo>
                  <a:cubicBezTo>
                    <a:pt x="938" y="21"/>
                    <a:pt x="937" y="22"/>
                    <a:pt x="937" y="25"/>
                  </a:cubicBezTo>
                  <a:cubicBezTo>
                    <a:pt x="937" y="25"/>
                    <a:pt x="812" y="0"/>
                    <a:pt x="651"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7293;p65">
              <a:extLst>
                <a:ext uri="{FF2B5EF4-FFF2-40B4-BE49-F238E27FC236}">
                  <a16:creationId xmlns:a16="http://schemas.microsoft.com/office/drawing/2014/main" id="{9B00F34D-465E-B7C5-04D1-9BA78672B227}"/>
                </a:ext>
              </a:extLst>
            </p:cNvPr>
            <p:cNvSpPr/>
            <p:nvPr/>
          </p:nvSpPr>
          <p:spPr>
            <a:xfrm>
              <a:off x="2843475" y="1129725"/>
              <a:ext cx="42600" cy="80700"/>
            </a:xfrm>
            <a:custGeom>
              <a:avLst/>
              <a:gdLst/>
              <a:ahLst/>
              <a:cxnLst/>
              <a:rect l="l" t="t" r="r" b="b"/>
              <a:pathLst>
                <a:path w="1704" h="3228" extrusionOk="0">
                  <a:moveTo>
                    <a:pt x="1158" y="1"/>
                  </a:moveTo>
                  <a:cubicBezTo>
                    <a:pt x="988" y="1"/>
                    <a:pt x="855" y="25"/>
                    <a:pt x="855" y="25"/>
                  </a:cubicBezTo>
                  <a:cubicBezTo>
                    <a:pt x="855" y="22"/>
                    <a:pt x="854" y="21"/>
                    <a:pt x="853" y="21"/>
                  </a:cubicBezTo>
                  <a:cubicBezTo>
                    <a:pt x="849" y="21"/>
                    <a:pt x="842" y="27"/>
                    <a:pt x="832" y="35"/>
                  </a:cubicBezTo>
                  <a:cubicBezTo>
                    <a:pt x="780" y="85"/>
                    <a:pt x="873" y="706"/>
                    <a:pt x="864" y="817"/>
                  </a:cubicBezTo>
                  <a:cubicBezTo>
                    <a:pt x="842" y="1074"/>
                    <a:pt x="785" y="1332"/>
                    <a:pt x="670" y="1565"/>
                  </a:cubicBezTo>
                  <a:cubicBezTo>
                    <a:pt x="594" y="1720"/>
                    <a:pt x="477" y="1819"/>
                    <a:pt x="376" y="1943"/>
                  </a:cubicBezTo>
                  <a:cubicBezTo>
                    <a:pt x="248" y="2098"/>
                    <a:pt x="222" y="2138"/>
                    <a:pt x="120" y="2310"/>
                  </a:cubicBezTo>
                  <a:cubicBezTo>
                    <a:pt x="1" y="2513"/>
                    <a:pt x="30" y="3004"/>
                    <a:pt x="200" y="3226"/>
                  </a:cubicBezTo>
                  <a:cubicBezTo>
                    <a:pt x="200" y="3227"/>
                    <a:pt x="201" y="3227"/>
                    <a:pt x="201" y="3227"/>
                  </a:cubicBezTo>
                  <a:cubicBezTo>
                    <a:pt x="219" y="3227"/>
                    <a:pt x="338" y="2857"/>
                    <a:pt x="348" y="2819"/>
                  </a:cubicBezTo>
                  <a:cubicBezTo>
                    <a:pt x="397" y="2637"/>
                    <a:pt x="466" y="2427"/>
                    <a:pt x="624" y="2309"/>
                  </a:cubicBezTo>
                  <a:cubicBezTo>
                    <a:pt x="798" y="2176"/>
                    <a:pt x="1016" y="2057"/>
                    <a:pt x="1218" y="1963"/>
                  </a:cubicBezTo>
                  <a:cubicBezTo>
                    <a:pt x="1320" y="1915"/>
                    <a:pt x="1426" y="1896"/>
                    <a:pt x="1531" y="1896"/>
                  </a:cubicBezTo>
                  <a:cubicBezTo>
                    <a:pt x="1589" y="1896"/>
                    <a:pt x="1647" y="1902"/>
                    <a:pt x="1703" y="1912"/>
                  </a:cubicBezTo>
                  <a:cubicBezTo>
                    <a:pt x="1418" y="1680"/>
                    <a:pt x="1061" y="1303"/>
                    <a:pt x="1061" y="854"/>
                  </a:cubicBezTo>
                  <a:cubicBezTo>
                    <a:pt x="1061" y="445"/>
                    <a:pt x="1264" y="184"/>
                    <a:pt x="1450" y="29"/>
                  </a:cubicBezTo>
                  <a:cubicBezTo>
                    <a:pt x="1351" y="8"/>
                    <a:pt x="1249" y="1"/>
                    <a:pt x="115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7294;p65">
              <a:extLst>
                <a:ext uri="{FF2B5EF4-FFF2-40B4-BE49-F238E27FC236}">
                  <a16:creationId xmlns:a16="http://schemas.microsoft.com/office/drawing/2014/main" id="{F0C6FB10-C6CA-A02B-CBB4-72766E995AD0}"/>
                </a:ext>
              </a:extLst>
            </p:cNvPr>
            <p:cNvSpPr/>
            <p:nvPr/>
          </p:nvSpPr>
          <p:spPr>
            <a:xfrm>
              <a:off x="2790600" y="1218050"/>
              <a:ext cx="11800" cy="17875"/>
            </a:xfrm>
            <a:custGeom>
              <a:avLst/>
              <a:gdLst/>
              <a:ahLst/>
              <a:cxnLst/>
              <a:rect l="l" t="t" r="r" b="b"/>
              <a:pathLst>
                <a:path w="472" h="715" extrusionOk="0">
                  <a:moveTo>
                    <a:pt x="238" y="0"/>
                  </a:moveTo>
                  <a:cubicBezTo>
                    <a:pt x="237" y="0"/>
                    <a:pt x="237" y="0"/>
                    <a:pt x="236" y="0"/>
                  </a:cubicBezTo>
                  <a:cubicBezTo>
                    <a:pt x="106" y="0"/>
                    <a:pt x="1" y="160"/>
                    <a:pt x="1" y="357"/>
                  </a:cubicBezTo>
                  <a:cubicBezTo>
                    <a:pt x="1" y="554"/>
                    <a:pt x="106" y="714"/>
                    <a:pt x="236" y="714"/>
                  </a:cubicBezTo>
                  <a:cubicBezTo>
                    <a:pt x="367" y="714"/>
                    <a:pt x="472" y="554"/>
                    <a:pt x="472" y="357"/>
                  </a:cubicBezTo>
                  <a:cubicBezTo>
                    <a:pt x="472" y="160"/>
                    <a:pt x="368" y="0"/>
                    <a:pt x="2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7295;p65">
              <a:extLst>
                <a:ext uri="{FF2B5EF4-FFF2-40B4-BE49-F238E27FC236}">
                  <a16:creationId xmlns:a16="http://schemas.microsoft.com/office/drawing/2014/main" id="{2A9FD808-4BBF-9B9B-D479-9A3C7E22A9EB}"/>
                </a:ext>
              </a:extLst>
            </p:cNvPr>
            <p:cNvSpPr/>
            <p:nvPr/>
          </p:nvSpPr>
          <p:spPr>
            <a:xfrm>
              <a:off x="2789325" y="1217075"/>
              <a:ext cx="11825" cy="17875"/>
            </a:xfrm>
            <a:custGeom>
              <a:avLst/>
              <a:gdLst/>
              <a:ahLst/>
              <a:cxnLst/>
              <a:rect l="l" t="t" r="r" b="b"/>
              <a:pathLst>
                <a:path w="473" h="715" extrusionOk="0">
                  <a:moveTo>
                    <a:pt x="237" y="1"/>
                  </a:moveTo>
                  <a:cubicBezTo>
                    <a:pt x="106" y="1"/>
                    <a:pt x="1" y="161"/>
                    <a:pt x="1" y="358"/>
                  </a:cubicBezTo>
                  <a:cubicBezTo>
                    <a:pt x="1" y="555"/>
                    <a:pt x="106" y="715"/>
                    <a:pt x="237" y="715"/>
                  </a:cubicBezTo>
                  <a:cubicBezTo>
                    <a:pt x="367" y="715"/>
                    <a:pt x="473" y="555"/>
                    <a:pt x="473" y="358"/>
                  </a:cubicBezTo>
                  <a:cubicBezTo>
                    <a:pt x="473" y="161"/>
                    <a:pt x="366" y="1"/>
                    <a:pt x="237"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7296;p65">
              <a:extLst>
                <a:ext uri="{FF2B5EF4-FFF2-40B4-BE49-F238E27FC236}">
                  <a16:creationId xmlns:a16="http://schemas.microsoft.com/office/drawing/2014/main" id="{FD1B95A7-9352-9CCF-32F1-B1377790EFD1}"/>
                </a:ext>
              </a:extLst>
            </p:cNvPr>
            <p:cNvSpPr/>
            <p:nvPr/>
          </p:nvSpPr>
          <p:spPr>
            <a:xfrm>
              <a:off x="2789425" y="1219750"/>
              <a:ext cx="11725" cy="15150"/>
            </a:xfrm>
            <a:custGeom>
              <a:avLst/>
              <a:gdLst/>
              <a:ahLst/>
              <a:cxnLst/>
              <a:rect l="l" t="t" r="r" b="b"/>
              <a:pathLst>
                <a:path w="469" h="606" extrusionOk="0">
                  <a:moveTo>
                    <a:pt x="400" y="1"/>
                  </a:moveTo>
                  <a:lnTo>
                    <a:pt x="400" y="1"/>
                  </a:lnTo>
                  <a:cubicBezTo>
                    <a:pt x="403" y="19"/>
                    <a:pt x="405" y="39"/>
                    <a:pt x="405" y="59"/>
                  </a:cubicBezTo>
                  <a:cubicBezTo>
                    <a:pt x="405" y="256"/>
                    <a:pt x="296" y="416"/>
                    <a:pt x="162" y="416"/>
                  </a:cubicBezTo>
                  <a:cubicBezTo>
                    <a:pt x="101" y="416"/>
                    <a:pt x="45" y="381"/>
                    <a:pt x="1" y="323"/>
                  </a:cubicBezTo>
                  <a:lnTo>
                    <a:pt x="1" y="323"/>
                  </a:lnTo>
                  <a:cubicBezTo>
                    <a:pt x="23" y="485"/>
                    <a:pt x="118" y="606"/>
                    <a:pt x="231" y="606"/>
                  </a:cubicBezTo>
                  <a:cubicBezTo>
                    <a:pt x="362" y="606"/>
                    <a:pt x="468" y="446"/>
                    <a:pt x="468" y="249"/>
                  </a:cubicBezTo>
                  <a:cubicBezTo>
                    <a:pt x="469" y="153"/>
                    <a:pt x="442" y="64"/>
                    <a:pt x="40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7297;p65">
              <a:extLst>
                <a:ext uri="{FF2B5EF4-FFF2-40B4-BE49-F238E27FC236}">
                  <a16:creationId xmlns:a16="http://schemas.microsoft.com/office/drawing/2014/main" id="{6EB4C142-041A-2674-A6DD-1D9F5BB47C50}"/>
                </a:ext>
              </a:extLst>
            </p:cNvPr>
            <p:cNvSpPr/>
            <p:nvPr/>
          </p:nvSpPr>
          <p:spPr>
            <a:xfrm>
              <a:off x="2791250" y="1268700"/>
              <a:ext cx="11800" cy="17875"/>
            </a:xfrm>
            <a:custGeom>
              <a:avLst/>
              <a:gdLst/>
              <a:ahLst/>
              <a:cxnLst/>
              <a:rect l="l" t="t" r="r" b="b"/>
              <a:pathLst>
                <a:path w="472" h="715" extrusionOk="0">
                  <a:moveTo>
                    <a:pt x="236" y="1"/>
                  </a:moveTo>
                  <a:cubicBezTo>
                    <a:pt x="105" y="1"/>
                    <a:pt x="0" y="161"/>
                    <a:pt x="0" y="358"/>
                  </a:cubicBezTo>
                  <a:cubicBezTo>
                    <a:pt x="0" y="555"/>
                    <a:pt x="105" y="715"/>
                    <a:pt x="236" y="715"/>
                  </a:cubicBezTo>
                  <a:cubicBezTo>
                    <a:pt x="366" y="715"/>
                    <a:pt x="471" y="555"/>
                    <a:pt x="471" y="358"/>
                  </a:cubicBezTo>
                  <a:cubicBezTo>
                    <a:pt x="471" y="161"/>
                    <a:pt x="366" y="1"/>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7298;p65">
              <a:extLst>
                <a:ext uri="{FF2B5EF4-FFF2-40B4-BE49-F238E27FC236}">
                  <a16:creationId xmlns:a16="http://schemas.microsoft.com/office/drawing/2014/main" id="{D87D665A-CA26-D9B8-D7AF-61B4B2CF1486}"/>
                </a:ext>
              </a:extLst>
            </p:cNvPr>
            <p:cNvSpPr/>
            <p:nvPr/>
          </p:nvSpPr>
          <p:spPr>
            <a:xfrm>
              <a:off x="2789975" y="1267775"/>
              <a:ext cx="11825" cy="17875"/>
            </a:xfrm>
            <a:custGeom>
              <a:avLst/>
              <a:gdLst/>
              <a:ahLst/>
              <a:cxnLst/>
              <a:rect l="l" t="t" r="r" b="b"/>
              <a:pathLst>
                <a:path w="473" h="715" extrusionOk="0">
                  <a:moveTo>
                    <a:pt x="236" y="1"/>
                  </a:moveTo>
                  <a:cubicBezTo>
                    <a:pt x="106" y="1"/>
                    <a:pt x="0" y="160"/>
                    <a:pt x="0" y="357"/>
                  </a:cubicBezTo>
                  <a:cubicBezTo>
                    <a:pt x="0" y="555"/>
                    <a:pt x="106" y="714"/>
                    <a:pt x="236" y="714"/>
                  </a:cubicBezTo>
                  <a:cubicBezTo>
                    <a:pt x="367" y="714"/>
                    <a:pt x="472" y="555"/>
                    <a:pt x="472" y="357"/>
                  </a:cubicBezTo>
                  <a:cubicBezTo>
                    <a:pt x="472" y="159"/>
                    <a:pt x="367" y="1"/>
                    <a:pt x="236"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7299;p65">
              <a:extLst>
                <a:ext uri="{FF2B5EF4-FFF2-40B4-BE49-F238E27FC236}">
                  <a16:creationId xmlns:a16="http://schemas.microsoft.com/office/drawing/2014/main" id="{0F3F91F1-1D27-A7A4-B2E6-D0461F95DAE8}"/>
                </a:ext>
              </a:extLst>
            </p:cNvPr>
            <p:cNvSpPr/>
            <p:nvPr/>
          </p:nvSpPr>
          <p:spPr>
            <a:xfrm>
              <a:off x="2790075" y="1270450"/>
              <a:ext cx="11725" cy="15175"/>
            </a:xfrm>
            <a:custGeom>
              <a:avLst/>
              <a:gdLst/>
              <a:ahLst/>
              <a:cxnLst/>
              <a:rect l="l" t="t" r="r" b="b"/>
              <a:pathLst>
                <a:path w="469" h="607" extrusionOk="0">
                  <a:moveTo>
                    <a:pt x="400" y="0"/>
                  </a:moveTo>
                  <a:cubicBezTo>
                    <a:pt x="402" y="19"/>
                    <a:pt x="404" y="40"/>
                    <a:pt x="404" y="59"/>
                  </a:cubicBezTo>
                  <a:cubicBezTo>
                    <a:pt x="404" y="256"/>
                    <a:pt x="296" y="416"/>
                    <a:pt x="161" y="416"/>
                  </a:cubicBezTo>
                  <a:cubicBezTo>
                    <a:pt x="101" y="416"/>
                    <a:pt x="44" y="382"/>
                    <a:pt x="0" y="324"/>
                  </a:cubicBezTo>
                  <a:lnTo>
                    <a:pt x="0" y="324"/>
                  </a:lnTo>
                  <a:cubicBezTo>
                    <a:pt x="23" y="485"/>
                    <a:pt x="118" y="606"/>
                    <a:pt x="231" y="606"/>
                  </a:cubicBezTo>
                  <a:cubicBezTo>
                    <a:pt x="362" y="606"/>
                    <a:pt x="466" y="447"/>
                    <a:pt x="466" y="249"/>
                  </a:cubicBezTo>
                  <a:cubicBezTo>
                    <a:pt x="468" y="152"/>
                    <a:pt x="442" y="64"/>
                    <a:pt x="40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7300;p65">
              <a:extLst>
                <a:ext uri="{FF2B5EF4-FFF2-40B4-BE49-F238E27FC236}">
                  <a16:creationId xmlns:a16="http://schemas.microsoft.com/office/drawing/2014/main" id="{7BCC21A4-029B-78DC-32CA-299AFBC27E17}"/>
                </a:ext>
              </a:extLst>
            </p:cNvPr>
            <p:cNvSpPr/>
            <p:nvPr/>
          </p:nvSpPr>
          <p:spPr>
            <a:xfrm>
              <a:off x="2784350" y="1192900"/>
              <a:ext cx="2425" cy="99650"/>
            </a:xfrm>
            <a:custGeom>
              <a:avLst/>
              <a:gdLst/>
              <a:ahLst/>
              <a:cxnLst/>
              <a:rect l="l" t="t" r="r" b="b"/>
              <a:pathLst>
                <a:path w="97" h="3986" extrusionOk="0">
                  <a:moveTo>
                    <a:pt x="48" y="1"/>
                  </a:moveTo>
                  <a:cubicBezTo>
                    <a:pt x="22" y="1"/>
                    <a:pt x="0" y="2265"/>
                    <a:pt x="0" y="2265"/>
                  </a:cubicBezTo>
                  <a:cubicBezTo>
                    <a:pt x="0" y="2265"/>
                    <a:pt x="9" y="3313"/>
                    <a:pt x="25" y="3983"/>
                  </a:cubicBezTo>
                  <a:cubicBezTo>
                    <a:pt x="29" y="3983"/>
                    <a:pt x="32" y="3983"/>
                    <a:pt x="36" y="3983"/>
                  </a:cubicBezTo>
                  <a:cubicBezTo>
                    <a:pt x="47" y="3983"/>
                    <a:pt x="59" y="3985"/>
                    <a:pt x="71" y="3985"/>
                  </a:cubicBezTo>
                  <a:cubicBezTo>
                    <a:pt x="86" y="3315"/>
                    <a:pt x="96" y="2265"/>
                    <a:pt x="96" y="2265"/>
                  </a:cubicBezTo>
                  <a:cubicBezTo>
                    <a:pt x="96" y="2265"/>
                    <a:pt x="75" y="1"/>
                    <a:pt x="4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7301;p65">
              <a:extLst>
                <a:ext uri="{FF2B5EF4-FFF2-40B4-BE49-F238E27FC236}">
                  <a16:creationId xmlns:a16="http://schemas.microsoft.com/office/drawing/2014/main" id="{185FC3C5-E99B-0970-8EAB-5A90FC0EAF2E}"/>
                </a:ext>
              </a:extLst>
            </p:cNvPr>
            <p:cNvSpPr/>
            <p:nvPr/>
          </p:nvSpPr>
          <p:spPr>
            <a:xfrm>
              <a:off x="2865450" y="1184100"/>
              <a:ext cx="3100" cy="106325"/>
            </a:xfrm>
            <a:custGeom>
              <a:avLst/>
              <a:gdLst/>
              <a:ahLst/>
              <a:cxnLst/>
              <a:rect l="l" t="t" r="r" b="b"/>
              <a:pathLst>
                <a:path w="124" h="4253" extrusionOk="0">
                  <a:moveTo>
                    <a:pt x="24" y="1"/>
                  </a:moveTo>
                  <a:cubicBezTo>
                    <a:pt x="22" y="1"/>
                    <a:pt x="18" y="34"/>
                    <a:pt x="16" y="93"/>
                  </a:cubicBezTo>
                  <a:cubicBezTo>
                    <a:pt x="14" y="151"/>
                    <a:pt x="10" y="234"/>
                    <a:pt x="7" y="333"/>
                  </a:cubicBezTo>
                  <a:cubicBezTo>
                    <a:pt x="3" y="534"/>
                    <a:pt x="1" y="799"/>
                    <a:pt x="2" y="1065"/>
                  </a:cubicBezTo>
                  <a:cubicBezTo>
                    <a:pt x="7" y="1596"/>
                    <a:pt x="14" y="2128"/>
                    <a:pt x="14" y="2128"/>
                  </a:cubicBezTo>
                  <a:lnTo>
                    <a:pt x="54" y="3191"/>
                  </a:lnTo>
                  <a:cubicBezTo>
                    <a:pt x="64" y="3456"/>
                    <a:pt x="72" y="3720"/>
                    <a:pt x="79" y="3921"/>
                  </a:cubicBezTo>
                  <a:cubicBezTo>
                    <a:pt x="86" y="4119"/>
                    <a:pt x="92" y="4252"/>
                    <a:pt x="99" y="4252"/>
                  </a:cubicBezTo>
                  <a:cubicBezTo>
                    <a:pt x="103" y="4252"/>
                    <a:pt x="105" y="4219"/>
                    <a:pt x="108" y="4161"/>
                  </a:cubicBezTo>
                  <a:cubicBezTo>
                    <a:pt x="109" y="4102"/>
                    <a:pt x="114" y="4019"/>
                    <a:pt x="117" y="3920"/>
                  </a:cubicBezTo>
                  <a:cubicBezTo>
                    <a:pt x="120" y="3719"/>
                    <a:pt x="123" y="3454"/>
                    <a:pt x="121" y="3188"/>
                  </a:cubicBezTo>
                  <a:cubicBezTo>
                    <a:pt x="117" y="2657"/>
                    <a:pt x="109" y="2125"/>
                    <a:pt x="109" y="2125"/>
                  </a:cubicBezTo>
                  <a:lnTo>
                    <a:pt x="70" y="1062"/>
                  </a:lnTo>
                  <a:cubicBezTo>
                    <a:pt x="60" y="797"/>
                    <a:pt x="51" y="533"/>
                    <a:pt x="44" y="332"/>
                  </a:cubicBezTo>
                  <a:cubicBezTo>
                    <a:pt x="38" y="134"/>
                    <a:pt x="32" y="1"/>
                    <a:pt x="24"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7302;p65">
              <a:extLst>
                <a:ext uri="{FF2B5EF4-FFF2-40B4-BE49-F238E27FC236}">
                  <a16:creationId xmlns:a16="http://schemas.microsoft.com/office/drawing/2014/main" id="{C353ED1A-A5FF-3060-E5C2-5A58E0556FC8}"/>
                </a:ext>
              </a:extLst>
            </p:cNvPr>
            <p:cNvSpPr/>
            <p:nvPr/>
          </p:nvSpPr>
          <p:spPr>
            <a:xfrm>
              <a:off x="2852150" y="1222225"/>
              <a:ext cx="10525" cy="2425"/>
            </a:xfrm>
            <a:custGeom>
              <a:avLst/>
              <a:gdLst/>
              <a:ahLst/>
              <a:cxnLst/>
              <a:rect l="l" t="t" r="r" b="b"/>
              <a:pathLst>
                <a:path w="421" h="97" extrusionOk="0">
                  <a:moveTo>
                    <a:pt x="210" y="1"/>
                  </a:moveTo>
                  <a:cubicBezTo>
                    <a:pt x="210" y="1"/>
                    <a:pt x="0" y="22"/>
                    <a:pt x="0" y="49"/>
                  </a:cubicBezTo>
                  <a:cubicBezTo>
                    <a:pt x="0" y="75"/>
                    <a:pt x="210" y="97"/>
                    <a:pt x="210" y="97"/>
                  </a:cubicBezTo>
                  <a:cubicBezTo>
                    <a:pt x="210" y="97"/>
                    <a:pt x="421" y="75"/>
                    <a:pt x="421" y="49"/>
                  </a:cubicBezTo>
                  <a:cubicBezTo>
                    <a:pt x="421" y="22"/>
                    <a:pt x="210" y="1"/>
                    <a:pt x="210"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7303;p65">
              <a:extLst>
                <a:ext uri="{FF2B5EF4-FFF2-40B4-BE49-F238E27FC236}">
                  <a16:creationId xmlns:a16="http://schemas.microsoft.com/office/drawing/2014/main" id="{52FBD3D1-38BE-B671-1D60-1B26356A9C48}"/>
                </a:ext>
              </a:extLst>
            </p:cNvPr>
            <p:cNvSpPr/>
            <p:nvPr/>
          </p:nvSpPr>
          <p:spPr>
            <a:xfrm>
              <a:off x="2854850" y="1275575"/>
              <a:ext cx="10550" cy="2425"/>
            </a:xfrm>
            <a:custGeom>
              <a:avLst/>
              <a:gdLst/>
              <a:ahLst/>
              <a:cxnLst/>
              <a:rect l="l" t="t" r="r" b="b"/>
              <a:pathLst>
                <a:path w="422" h="97" extrusionOk="0">
                  <a:moveTo>
                    <a:pt x="212" y="1"/>
                  </a:moveTo>
                  <a:cubicBezTo>
                    <a:pt x="212" y="1"/>
                    <a:pt x="1" y="22"/>
                    <a:pt x="1" y="49"/>
                  </a:cubicBezTo>
                  <a:cubicBezTo>
                    <a:pt x="1" y="75"/>
                    <a:pt x="212" y="97"/>
                    <a:pt x="212" y="97"/>
                  </a:cubicBezTo>
                  <a:cubicBezTo>
                    <a:pt x="212" y="97"/>
                    <a:pt x="422" y="75"/>
                    <a:pt x="422" y="49"/>
                  </a:cubicBezTo>
                  <a:cubicBezTo>
                    <a:pt x="422" y="22"/>
                    <a:pt x="212" y="1"/>
                    <a:pt x="212"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7304;p65">
              <a:extLst>
                <a:ext uri="{FF2B5EF4-FFF2-40B4-BE49-F238E27FC236}">
                  <a16:creationId xmlns:a16="http://schemas.microsoft.com/office/drawing/2014/main" id="{F7C82E79-8608-B167-6904-6331FBBFAA18}"/>
                </a:ext>
              </a:extLst>
            </p:cNvPr>
            <p:cNvSpPr/>
            <p:nvPr/>
          </p:nvSpPr>
          <p:spPr>
            <a:xfrm>
              <a:off x="2751025" y="1144425"/>
              <a:ext cx="11700" cy="40250"/>
            </a:xfrm>
            <a:custGeom>
              <a:avLst/>
              <a:gdLst/>
              <a:ahLst/>
              <a:cxnLst/>
              <a:rect l="l" t="t" r="r" b="b"/>
              <a:pathLst>
                <a:path w="468" h="1610" extrusionOk="0">
                  <a:moveTo>
                    <a:pt x="455" y="0"/>
                  </a:moveTo>
                  <a:cubicBezTo>
                    <a:pt x="441" y="0"/>
                    <a:pt x="324" y="225"/>
                    <a:pt x="237" y="462"/>
                  </a:cubicBezTo>
                  <a:cubicBezTo>
                    <a:pt x="145" y="701"/>
                    <a:pt x="86" y="950"/>
                    <a:pt x="86" y="950"/>
                  </a:cubicBezTo>
                  <a:cubicBezTo>
                    <a:pt x="86" y="950"/>
                    <a:pt x="61" y="1065"/>
                    <a:pt x="41" y="1209"/>
                  </a:cubicBezTo>
                  <a:cubicBezTo>
                    <a:pt x="32" y="1280"/>
                    <a:pt x="23" y="1360"/>
                    <a:pt x="17" y="1435"/>
                  </a:cubicBezTo>
                  <a:cubicBezTo>
                    <a:pt x="17" y="1461"/>
                    <a:pt x="1" y="1544"/>
                    <a:pt x="19" y="1573"/>
                  </a:cubicBezTo>
                  <a:cubicBezTo>
                    <a:pt x="27" y="1591"/>
                    <a:pt x="40" y="1607"/>
                    <a:pt x="60" y="1609"/>
                  </a:cubicBezTo>
                  <a:cubicBezTo>
                    <a:pt x="73" y="1607"/>
                    <a:pt x="78" y="1598"/>
                    <a:pt x="93" y="1592"/>
                  </a:cubicBezTo>
                  <a:cubicBezTo>
                    <a:pt x="121" y="1550"/>
                    <a:pt x="146" y="1525"/>
                    <a:pt x="161" y="1513"/>
                  </a:cubicBezTo>
                  <a:cubicBezTo>
                    <a:pt x="178" y="1498"/>
                    <a:pt x="196" y="1488"/>
                    <a:pt x="214" y="1479"/>
                  </a:cubicBezTo>
                  <a:cubicBezTo>
                    <a:pt x="248" y="1461"/>
                    <a:pt x="280" y="1453"/>
                    <a:pt x="305" y="1447"/>
                  </a:cubicBezTo>
                  <a:cubicBezTo>
                    <a:pt x="355" y="1437"/>
                    <a:pt x="384" y="1440"/>
                    <a:pt x="384" y="1435"/>
                  </a:cubicBezTo>
                  <a:cubicBezTo>
                    <a:pt x="385" y="1432"/>
                    <a:pt x="359" y="1419"/>
                    <a:pt x="302" y="1419"/>
                  </a:cubicBezTo>
                  <a:cubicBezTo>
                    <a:pt x="274" y="1421"/>
                    <a:pt x="238" y="1427"/>
                    <a:pt x="199" y="1443"/>
                  </a:cubicBezTo>
                  <a:cubicBezTo>
                    <a:pt x="162" y="1456"/>
                    <a:pt x="104" y="1501"/>
                    <a:pt x="93" y="1514"/>
                  </a:cubicBezTo>
                  <a:cubicBezTo>
                    <a:pt x="88" y="1518"/>
                    <a:pt x="86" y="1524"/>
                    <a:pt x="82" y="1525"/>
                  </a:cubicBezTo>
                  <a:cubicBezTo>
                    <a:pt x="75" y="1523"/>
                    <a:pt x="72" y="1513"/>
                    <a:pt x="72" y="1506"/>
                  </a:cubicBezTo>
                  <a:cubicBezTo>
                    <a:pt x="73" y="1486"/>
                    <a:pt x="76" y="1490"/>
                    <a:pt x="83" y="1442"/>
                  </a:cubicBezTo>
                  <a:cubicBezTo>
                    <a:pt x="94" y="1368"/>
                    <a:pt x="108" y="1293"/>
                    <a:pt x="123" y="1221"/>
                  </a:cubicBezTo>
                  <a:cubicBezTo>
                    <a:pt x="151" y="1082"/>
                    <a:pt x="180" y="970"/>
                    <a:pt x="180" y="970"/>
                  </a:cubicBezTo>
                  <a:cubicBezTo>
                    <a:pt x="180" y="970"/>
                    <a:pt x="230" y="724"/>
                    <a:pt x="302" y="483"/>
                  </a:cubicBezTo>
                  <a:cubicBezTo>
                    <a:pt x="373" y="241"/>
                    <a:pt x="467" y="6"/>
                    <a:pt x="455" y="0"/>
                  </a:cubicBezTo>
                  <a:cubicBezTo>
                    <a:pt x="455" y="0"/>
                    <a:pt x="455" y="0"/>
                    <a:pt x="45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7305;p65">
              <a:extLst>
                <a:ext uri="{FF2B5EF4-FFF2-40B4-BE49-F238E27FC236}">
                  <a16:creationId xmlns:a16="http://schemas.microsoft.com/office/drawing/2014/main" id="{1329A415-087F-08C1-D78E-6A0DE7A8CDCB}"/>
                </a:ext>
              </a:extLst>
            </p:cNvPr>
            <p:cNvSpPr/>
            <p:nvPr/>
          </p:nvSpPr>
          <p:spPr>
            <a:xfrm>
              <a:off x="2881450" y="1137800"/>
              <a:ext cx="19775" cy="35800"/>
            </a:xfrm>
            <a:custGeom>
              <a:avLst/>
              <a:gdLst/>
              <a:ahLst/>
              <a:cxnLst/>
              <a:rect l="l" t="t" r="r" b="b"/>
              <a:pathLst>
                <a:path w="791" h="1432" extrusionOk="0">
                  <a:moveTo>
                    <a:pt x="6" y="0"/>
                  </a:moveTo>
                  <a:cubicBezTo>
                    <a:pt x="5" y="0"/>
                    <a:pt x="3" y="1"/>
                    <a:pt x="3" y="1"/>
                  </a:cubicBezTo>
                  <a:cubicBezTo>
                    <a:pt x="0" y="10"/>
                    <a:pt x="51" y="36"/>
                    <a:pt x="104" y="99"/>
                  </a:cubicBezTo>
                  <a:cubicBezTo>
                    <a:pt x="160" y="161"/>
                    <a:pt x="213" y="260"/>
                    <a:pt x="264" y="361"/>
                  </a:cubicBezTo>
                  <a:cubicBezTo>
                    <a:pt x="370" y="564"/>
                    <a:pt x="459" y="771"/>
                    <a:pt x="459" y="771"/>
                  </a:cubicBezTo>
                  <a:cubicBezTo>
                    <a:pt x="459" y="771"/>
                    <a:pt x="459" y="771"/>
                    <a:pt x="459" y="771"/>
                  </a:cubicBezTo>
                  <a:lnTo>
                    <a:pt x="459" y="771"/>
                  </a:lnTo>
                  <a:cubicBezTo>
                    <a:pt x="462" y="771"/>
                    <a:pt x="702" y="1288"/>
                    <a:pt x="689" y="1288"/>
                  </a:cubicBezTo>
                  <a:cubicBezTo>
                    <a:pt x="688" y="1288"/>
                    <a:pt x="687" y="1287"/>
                    <a:pt x="684" y="1283"/>
                  </a:cubicBezTo>
                  <a:cubicBezTo>
                    <a:pt x="668" y="1268"/>
                    <a:pt x="652" y="1256"/>
                    <a:pt x="635" y="1249"/>
                  </a:cubicBezTo>
                  <a:cubicBezTo>
                    <a:pt x="620" y="1241"/>
                    <a:pt x="596" y="1235"/>
                    <a:pt x="583" y="1235"/>
                  </a:cubicBezTo>
                  <a:cubicBezTo>
                    <a:pt x="582" y="1235"/>
                    <a:pt x="581" y="1235"/>
                    <a:pt x="580" y="1235"/>
                  </a:cubicBezTo>
                  <a:cubicBezTo>
                    <a:pt x="549" y="1236"/>
                    <a:pt x="540" y="1245"/>
                    <a:pt x="540" y="1246"/>
                  </a:cubicBezTo>
                  <a:cubicBezTo>
                    <a:pt x="540" y="1249"/>
                    <a:pt x="551" y="1247"/>
                    <a:pt x="576" y="1251"/>
                  </a:cubicBezTo>
                  <a:cubicBezTo>
                    <a:pt x="591" y="1255"/>
                    <a:pt x="602" y="1256"/>
                    <a:pt x="630" y="1273"/>
                  </a:cubicBezTo>
                  <a:cubicBezTo>
                    <a:pt x="656" y="1288"/>
                    <a:pt x="693" y="1329"/>
                    <a:pt x="762" y="1414"/>
                  </a:cubicBezTo>
                  <a:cubicBezTo>
                    <a:pt x="767" y="1415"/>
                    <a:pt x="772" y="1417"/>
                    <a:pt x="778" y="1421"/>
                  </a:cubicBezTo>
                  <a:cubicBezTo>
                    <a:pt x="782" y="1424"/>
                    <a:pt x="784" y="1426"/>
                    <a:pt x="786" y="1429"/>
                  </a:cubicBezTo>
                  <a:cubicBezTo>
                    <a:pt x="788" y="1429"/>
                    <a:pt x="790" y="1432"/>
                    <a:pt x="790" y="1432"/>
                  </a:cubicBezTo>
                  <a:cubicBezTo>
                    <a:pt x="791" y="1432"/>
                    <a:pt x="791" y="1431"/>
                    <a:pt x="791" y="1431"/>
                  </a:cubicBezTo>
                  <a:lnTo>
                    <a:pt x="786" y="1417"/>
                  </a:lnTo>
                  <a:cubicBezTo>
                    <a:pt x="775" y="1378"/>
                    <a:pt x="762" y="1332"/>
                    <a:pt x="747" y="1283"/>
                  </a:cubicBezTo>
                  <a:cubicBezTo>
                    <a:pt x="732" y="1235"/>
                    <a:pt x="715" y="1184"/>
                    <a:pt x="699" y="1133"/>
                  </a:cubicBezTo>
                  <a:cubicBezTo>
                    <a:pt x="685" y="1093"/>
                    <a:pt x="672" y="1054"/>
                    <a:pt x="658" y="1015"/>
                  </a:cubicBezTo>
                  <a:cubicBezTo>
                    <a:pt x="604" y="862"/>
                    <a:pt x="546" y="730"/>
                    <a:pt x="546" y="730"/>
                  </a:cubicBezTo>
                  <a:cubicBezTo>
                    <a:pt x="546" y="730"/>
                    <a:pt x="444" y="523"/>
                    <a:pt x="323" y="328"/>
                  </a:cubicBezTo>
                  <a:cubicBezTo>
                    <a:pt x="264" y="230"/>
                    <a:pt x="199" y="131"/>
                    <a:pt x="131" y="73"/>
                  </a:cubicBezTo>
                  <a:cubicBezTo>
                    <a:pt x="73" y="19"/>
                    <a:pt x="19" y="0"/>
                    <a:pt x="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7306;p65">
              <a:extLst>
                <a:ext uri="{FF2B5EF4-FFF2-40B4-BE49-F238E27FC236}">
                  <a16:creationId xmlns:a16="http://schemas.microsoft.com/office/drawing/2014/main" id="{2BD4D6D0-8BAC-4AD2-A5D5-10FF0E0A9150}"/>
                </a:ext>
              </a:extLst>
            </p:cNvPr>
            <p:cNvSpPr/>
            <p:nvPr/>
          </p:nvSpPr>
          <p:spPr>
            <a:xfrm>
              <a:off x="2649425" y="1193375"/>
              <a:ext cx="24900" cy="45000"/>
            </a:xfrm>
            <a:custGeom>
              <a:avLst/>
              <a:gdLst/>
              <a:ahLst/>
              <a:cxnLst/>
              <a:rect l="l" t="t" r="r" b="b"/>
              <a:pathLst>
                <a:path w="996" h="1800" extrusionOk="0">
                  <a:moveTo>
                    <a:pt x="990" y="0"/>
                  </a:moveTo>
                  <a:cubicBezTo>
                    <a:pt x="980" y="0"/>
                    <a:pt x="922" y="26"/>
                    <a:pt x="849" y="84"/>
                  </a:cubicBezTo>
                  <a:cubicBezTo>
                    <a:pt x="769" y="145"/>
                    <a:pt x="682" y="246"/>
                    <a:pt x="609" y="356"/>
                  </a:cubicBezTo>
                  <a:cubicBezTo>
                    <a:pt x="537" y="466"/>
                    <a:pt x="480" y="585"/>
                    <a:pt x="439" y="674"/>
                  </a:cubicBezTo>
                  <a:cubicBezTo>
                    <a:pt x="398" y="764"/>
                    <a:pt x="372" y="823"/>
                    <a:pt x="372" y="823"/>
                  </a:cubicBezTo>
                  <a:cubicBezTo>
                    <a:pt x="372" y="823"/>
                    <a:pt x="1" y="1789"/>
                    <a:pt x="24" y="1799"/>
                  </a:cubicBezTo>
                  <a:cubicBezTo>
                    <a:pt x="24" y="1799"/>
                    <a:pt x="25" y="1799"/>
                    <a:pt x="25" y="1799"/>
                  </a:cubicBezTo>
                  <a:cubicBezTo>
                    <a:pt x="54" y="1799"/>
                    <a:pt x="461" y="859"/>
                    <a:pt x="461" y="859"/>
                  </a:cubicBezTo>
                  <a:cubicBezTo>
                    <a:pt x="461" y="859"/>
                    <a:pt x="486" y="800"/>
                    <a:pt x="520" y="709"/>
                  </a:cubicBezTo>
                  <a:cubicBezTo>
                    <a:pt x="556" y="620"/>
                    <a:pt x="605" y="501"/>
                    <a:pt x="668" y="391"/>
                  </a:cubicBezTo>
                  <a:cubicBezTo>
                    <a:pt x="729" y="279"/>
                    <a:pt x="806" y="178"/>
                    <a:pt x="875" y="110"/>
                  </a:cubicBezTo>
                  <a:cubicBezTo>
                    <a:pt x="941" y="43"/>
                    <a:pt x="996" y="7"/>
                    <a:pt x="992" y="1"/>
                  </a:cubicBezTo>
                  <a:cubicBezTo>
                    <a:pt x="992" y="0"/>
                    <a:pt x="991" y="0"/>
                    <a:pt x="99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7307;p65">
              <a:extLst>
                <a:ext uri="{FF2B5EF4-FFF2-40B4-BE49-F238E27FC236}">
                  <a16:creationId xmlns:a16="http://schemas.microsoft.com/office/drawing/2014/main" id="{946EAE01-31C2-80D7-CFA4-CA6A6614CAFA}"/>
                </a:ext>
              </a:extLst>
            </p:cNvPr>
            <p:cNvSpPr/>
            <p:nvPr/>
          </p:nvSpPr>
          <p:spPr>
            <a:xfrm>
              <a:off x="2677800" y="1187100"/>
              <a:ext cx="6425" cy="3725"/>
            </a:xfrm>
            <a:custGeom>
              <a:avLst/>
              <a:gdLst/>
              <a:ahLst/>
              <a:cxnLst/>
              <a:rect l="l" t="t" r="r" b="b"/>
              <a:pathLst>
                <a:path w="257" h="149" extrusionOk="0">
                  <a:moveTo>
                    <a:pt x="155" y="108"/>
                  </a:moveTo>
                  <a:cubicBezTo>
                    <a:pt x="155" y="108"/>
                    <a:pt x="155" y="108"/>
                    <a:pt x="155" y="108"/>
                  </a:cubicBezTo>
                  <a:cubicBezTo>
                    <a:pt x="155" y="108"/>
                    <a:pt x="155" y="108"/>
                    <a:pt x="155" y="108"/>
                  </a:cubicBezTo>
                  <a:close/>
                  <a:moveTo>
                    <a:pt x="221" y="1"/>
                  </a:moveTo>
                  <a:cubicBezTo>
                    <a:pt x="178" y="1"/>
                    <a:pt x="105" y="22"/>
                    <a:pt x="106" y="25"/>
                  </a:cubicBezTo>
                  <a:cubicBezTo>
                    <a:pt x="106" y="25"/>
                    <a:pt x="106" y="25"/>
                    <a:pt x="106" y="25"/>
                  </a:cubicBezTo>
                  <a:cubicBezTo>
                    <a:pt x="101" y="25"/>
                    <a:pt x="1" y="125"/>
                    <a:pt x="23" y="146"/>
                  </a:cubicBezTo>
                  <a:cubicBezTo>
                    <a:pt x="25" y="148"/>
                    <a:pt x="28" y="149"/>
                    <a:pt x="32" y="149"/>
                  </a:cubicBezTo>
                  <a:cubicBezTo>
                    <a:pt x="63" y="149"/>
                    <a:pt x="147" y="108"/>
                    <a:pt x="155" y="108"/>
                  </a:cubicBezTo>
                  <a:cubicBezTo>
                    <a:pt x="155" y="108"/>
                    <a:pt x="155" y="108"/>
                    <a:pt x="155" y="108"/>
                  </a:cubicBezTo>
                  <a:lnTo>
                    <a:pt x="155" y="108"/>
                  </a:lnTo>
                  <a:cubicBezTo>
                    <a:pt x="154" y="103"/>
                    <a:pt x="256" y="34"/>
                    <a:pt x="252" y="12"/>
                  </a:cubicBezTo>
                  <a:cubicBezTo>
                    <a:pt x="250" y="4"/>
                    <a:pt x="238" y="1"/>
                    <a:pt x="221"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7308;p65">
              <a:extLst>
                <a:ext uri="{FF2B5EF4-FFF2-40B4-BE49-F238E27FC236}">
                  <a16:creationId xmlns:a16="http://schemas.microsoft.com/office/drawing/2014/main" id="{51357A87-97EB-E71C-EB2C-D27F2B5625E3}"/>
                </a:ext>
              </a:extLst>
            </p:cNvPr>
            <p:cNvSpPr/>
            <p:nvPr/>
          </p:nvSpPr>
          <p:spPr>
            <a:xfrm>
              <a:off x="2706225" y="1174575"/>
              <a:ext cx="8550" cy="3725"/>
            </a:xfrm>
            <a:custGeom>
              <a:avLst/>
              <a:gdLst/>
              <a:ahLst/>
              <a:cxnLst/>
              <a:rect l="l" t="t" r="r" b="b"/>
              <a:pathLst>
                <a:path w="342" h="149" extrusionOk="0">
                  <a:moveTo>
                    <a:pt x="220" y="0"/>
                  </a:moveTo>
                  <a:cubicBezTo>
                    <a:pt x="180" y="0"/>
                    <a:pt x="147" y="8"/>
                    <a:pt x="147" y="8"/>
                  </a:cubicBezTo>
                  <a:cubicBezTo>
                    <a:pt x="147" y="8"/>
                    <a:pt x="101" y="29"/>
                    <a:pt x="63" y="62"/>
                  </a:cubicBezTo>
                  <a:cubicBezTo>
                    <a:pt x="25" y="95"/>
                    <a:pt x="0" y="137"/>
                    <a:pt x="10" y="146"/>
                  </a:cubicBezTo>
                  <a:cubicBezTo>
                    <a:pt x="12" y="148"/>
                    <a:pt x="14" y="149"/>
                    <a:pt x="17" y="149"/>
                  </a:cubicBezTo>
                  <a:cubicBezTo>
                    <a:pt x="32" y="149"/>
                    <a:pt x="65" y="131"/>
                    <a:pt x="98" y="120"/>
                  </a:cubicBezTo>
                  <a:cubicBezTo>
                    <a:pt x="138" y="105"/>
                    <a:pt x="176" y="99"/>
                    <a:pt x="176" y="99"/>
                  </a:cubicBezTo>
                  <a:cubicBezTo>
                    <a:pt x="176" y="99"/>
                    <a:pt x="212" y="79"/>
                    <a:pt x="253" y="68"/>
                  </a:cubicBezTo>
                  <a:cubicBezTo>
                    <a:pt x="292" y="55"/>
                    <a:pt x="336" y="50"/>
                    <a:pt x="339" y="36"/>
                  </a:cubicBezTo>
                  <a:cubicBezTo>
                    <a:pt x="341" y="24"/>
                    <a:pt x="297" y="5"/>
                    <a:pt x="248" y="2"/>
                  </a:cubicBezTo>
                  <a:cubicBezTo>
                    <a:pt x="238" y="1"/>
                    <a:pt x="229" y="0"/>
                    <a:pt x="22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7309;p65">
              <a:extLst>
                <a:ext uri="{FF2B5EF4-FFF2-40B4-BE49-F238E27FC236}">
                  <a16:creationId xmlns:a16="http://schemas.microsoft.com/office/drawing/2014/main" id="{9058B7EC-B851-B329-2FD5-44529296493F}"/>
                </a:ext>
              </a:extLst>
            </p:cNvPr>
            <p:cNvSpPr/>
            <p:nvPr/>
          </p:nvSpPr>
          <p:spPr>
            <a:xfrm>
              <a:off x="2961275" y="1184250"/>
              <a:ext cx="38625" cy="47300"/>
            </a:xfrm>
            <a:custGeom>
              <a:avLst/>
              <a:gdLst/>
              <a:ahLst/>
              <a:cxnLst/>
              <a:rect l="l" t="t" r="r" b="b"/>
              <a:pathLst>
                <a:path w="1545" h="1892" extrusionOk="0">
                  <a:moveTo>
                    <a:pt x="8" y="0"/>
                  </a:moveTo>
                  <a:cubicBezTo>
                    <a:pt x="6" y="0"/>
                    <a:pt x="5" y="1"/>
                    <a:pt x="4" y="1"/>
                  </a:cubicBezTo>
                  <a:cubicBezTo>
                    <a:pt x="0" y="10"/>
                    <a:pt x="73" y="43"/>
                    <a:pt x="171" y="103"/>
                  </a:cubicBezTo>
                  <a:cubicBezTo>
                    <a:pt x="270" y="163"/>
                    <a:pt x="394" y="253"/>
                    <a:pt x="510" y="357"/>
                  </a:cubicBezTo>
                  <a:cubicBezTo>
                    <a:pt x="741" y="564"/>
                    <a:pt x="913" y="821"/>
                    <a:pt x="913" y="821"/>
                  </a:cubicBezTo>
                  <a:cubicBezTo>
                    <a:pt x="913" y="821"/>
                    <a:pt x="1098" y="1067"/>
                    <a:pt x="1245" y="1342"/>
                  </a:cubicBezTo>
                  <a:cubicBezTo>
                    <a:pt x="1392" y="1611"/>
                    <a:pt x="1521" y="1892"/>
                    <a:pt x="1537" y="1892"/>
                  </a:cubicBezTo>
                  <a:cubicBezTo>
                    <a:pt x="1537" y="1892"/>
                    <a:pt x="1538" y="1892"/>
                    <a:pt x="1538" y="1891"/>
                  </a:cubicBezTo>
                  <a:cubicBezTo>
                    <a:pt x="1544" y="1889"/>
                    <a:pt x="1519" y="1815"/>
                    <a:pt x="1478" y="1704"/>
                  </a:cubicBezTo>
                  <a:cubicBezTo>
                    <a:pt x="1435" y="1594"/>
                    <a:pt x="1374" y="1449"/>
                    <a:pt x="1305" y="1309"/>
                  </a:cubicBezTo>
                  <a:cubicBezTo>
                    <a:pt x="1238" y="1167"/>
                    <a:pt x="1162" y="1028"/>
                    <a:pt x="1100" y="927"/>
                  </a:cubicBezTo>
                  <a:cubicBezTo>
                    <a:pt x="1038" y="827"/>
                    <a:pt x="991" y="762"/>
                    <a:pt x="991" y="762"/>
                  </a:cubicBezTo>
                  <a:cubicBezTo>
                    <a:pt x="991" y="762"/>
                    <a:pt x="804" y="502"/>
                    <a:pt x="554" y="304"/>
                  </a:cubicBezTo>
                  <a:cubicBezTo>
                    <a:pt x="325" y="109"/>
                    <a:pt x="43" y="0"/>
                    <a:pt x="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7310;p65">
              <a:extLst>
                <a:ext uri="{FF2B5EF4-FFF2-40B4-BE49-F238E27FC236}">
                  <a16:creationId xmlns:a16="http://schemas.microsoft.com/office/drawing/2014/main" id="{F23CC111-D910-EDFB-9590-338F7192A4D2}"/>
                </a:ext>
              </a:extLst>
            </p:cNvPr>
            <p:cNvSpPr/>
            <p:nvPr/>
          </p:nvSpPr>
          <p:spPr>
            <a:xfrm>
              <a:off x="3000150" y="1237600"/>
              <a:ext cx="5225" cy="7125"/>
            </a:xfrm>
            <a:custGeom>
              <a:avLst/>
              <a:gdLst/>
              <a:ahLst/>
              <a:cxnLst/>
              <a:rect l="l" t="t" r="r" b="b"/>
              <a:pathLst>
                <a:path w="209" h="285" extrusionOk="0">
                  <a:moveTo>
                    <a:pt x="28" y="0"/>
                  </a:moveTo>
                  <a:cubicBezTo>
                    <a:pt x="27" y="0"/>
                    <a:pt x="25" y="1"/>
                    <a:pt x="24" y="1"/>
                  </a:cubicBezTo>
                  <a:cubicBezTo>
                    <a:pt x="1" y="14"/>
                    <a:pt x="63" y="167"/>
                    <a:pt x="63" y="167"/>
                  </a:cubicBezTo>
                  <a:cubicBezTo>
                    <a:pt x="63" y="167"/>
                    <a:pt x="154" y="285"/>
                    <a:pt x="181" y="285"/>
                  </a:cubicBezTo>
                  <a:cubicBezTo>
                    <a:pt x="183" y="285"/>
                    <a:pt x="184" y="284"/>
                    <a:pt x="185" y="284"/>
                  </a:cubicBezTo>
                  <a:cubicBezTo>
                    <a:pt x="209" y="270"/>
                    <a:pt x="145" y="120"/>
                    <a:pt x="145" y="120"/>
                  </a:cubicBezTo>
                  <a:cubicBezTo>
                    <a:pt x="145" y="120"/>
                    <a:pt x="56" y="0"/>
                    <a:pt x="2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7311;p65">
              <a:extLst>
                <a:ext uri="{FF2B5EF4-FFF2-40B4-BE49-F238E27FC236}">
                  <a16:creationId xmlns:a16="http://schemas.microsoft.com/office/drawing/2014/main" id="{B406591B-73BC-C53C-A1FD-67E14B0C495C}"/>
                </a:ext>
              </a:extLst>
            </p:cNvPr>
            <p:cNvSpPr/>
            <p:nvPr/>
          </p:nvSpPr>
          <p:spPr>
            <a:xfrm>
              <a:off x="2808550" y="1199000"/>
              <a:ext cx="31750" cy="5600"/>
            </a:xfrm>
            <a:custGeom>
              <a:avLst/>
              <a:gdLst/>
              <a:ahLst/>
              <a:cxnLst/>
              <a:rect l="l" t="t" r="r" b="b"/>
              <a:pathLst>
                <a:path w="1270" h="224" extrusionOk="0">
                  <a:moveTo>
                    <a:pt x="1258" y="0"/>
                  </a:moveTo>
                  <a:cubicBezTo>
                    <a:pt x="1232" y="0"/>
                    <a:pt x="1096" y="58"/>
                    <a:pt x="952" y="87"/>
                  </a:cubicBezTo>
                  <a:cubicBezTo>
                    <a:pt x="797" y="123"/>
                    <a:pt x="640" y="127"/>
                    <a:pt x="640" y="127"/>
                  </a:cubicBezTo>
                  <a:cubicBezTo>
                    <a:pt x="640" y="127"/>
                    <a:pt x="564" y="136"/>
                    <a:pt x="464" y="136"/>
                  </a:cubicBezTo>
                  <a:cubicBezTo>
                    <a:pt x="420" y="136"/>
                    <a:pt x="372" y="134"/>
                    <a:pt x="324" y="129"/>
                  </a:cubicBezTo>
                  <a:cubicBezTo>
                    <a:pt x="185" y="119"/>
                    <a:pt x="50" y="83"/>
                    <a:pt x="15" y="83"/>
                  </a:cubicBezTo>
                  <a:cubicBezTo>
                    <a:pt x="10" y="83"/>
                    <a:pt x="7" y="84"/>
                    <a:pt x="6" y="86"/>
                  </a:cubicBezTo>
                  <a:cubicBezTo>
                    <a:pt x="1" y="97"/>
                    <a:pt x="151" y="167"/>
                    <a:pt x="315" y="198"/>
                  </a:cubicBezTo>
                  <a:cubicBezTo>
                    <a:pt x="432" y="220"/>
                    <a:pt x="551" y="224"/>
                    <a:pt x="609" y="224"/>
                  </a:cubicBezTo>
                  <a:cubicBezTo>
                    <a:pt x="633" y="224"/>
                    <a:pt x="647" y="223"/>
                    <a:pt x="647" y="223"/>
                  </a:cubicBezTo>
                  <a:cubicBezTo>
                    <a:pt x="647" y="223"/>
                    <a:pt x="814" y="208"/>
                    <a:pt x="972" y="154"/>
                  </a:cubicBezTo>
                  <a:cubicBezTo>
                    <a:pt x="1129" y="102"/>
                    <a:pt x="1270" y="12"/>
                    <a:pt x="1262" y="2"/>
                  </a:cubicBezTo>
                  <a:cubicBezTo>
                    <a:pt x="1262" y="1"/>
                    <a:pt x="1261" y="0"/>
                    <a:pt x="1258"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7312;p65">
              <a:extLst>
                <a:ext uri="{FF2B5EF4-FFF2-40B4-BE49-F238E27FC236}">
                  <a16:creationId xmlns:a16="http://schemas.microsoft.com/office/drawing/2014/main" id="{77AB5C5F-9D7D-58BA-BD49-ACC4009C7226}"/>
                </a:ext>
              </a:extLst>
            </p:cNvPr>
            <p:cNvSpPr/>
            <p:nvPr/>
          </p:nvSpPr>
          <p:spPr>
            <a:xfrm>
              <a:off x="2637375" y="748775"/>
              <a:ext cx="342450" cy="228550"/>
            </a:xfrm>
            <a:custGeom>
              <a:avLst/>
              <a:gdLst/>
              <a:ahLst/>
              <a:cxnLst/>
              <a:rect l="l" t="t" r="r" b="b"/>
              <a:pathLst>
                <a:path w="13698" h="9142" extrusionOk="0">
                  <a:moveTo>
                    <a:pt x="6652" y="1"/>
                  </a:moveTo>
                  <a:cubicBezTo>
                    <a:pt x="3525" y="1"/>
                    <a:pt x="0" y="3099"/>
                    <a:pt x="664" y="6553"/>
                  </a:cubicBezTo>
                  <a:cubicBezTo>
                    <a:pt x="787" y="7191"/>
                    <a:pt x="993" y="7811"/>
                    <a:pt x="1064" y="8460"/>
                  </a:cubicBezTo>
                  <a:cubicBezTo>
                    <a:pt x="1074" y="8560"/>
                    <a:pt x="1084" y="8662"/>
                    <a:pt x="1092" y="8765"/>
                  </a:cubicBezTo>
                  <a:cubicBezTo>
                    <a:pt x="1171" y="8616"/>
                    <a:pt x="1366" y="8147"/>
                    <a:pt x="1180" y="7420"/>
                  </a:cubicBezTo>
                  <a:cubicBezTo>
                    <a:pt x="1180" y="7420"/>
                    <a:pt x="1918" y="6349"/>
                    <a:pt x="1409" y="5252"/>
                  </a:cubicBezTo>
                  <a:lnTo>
                    <a:pt x="1409" y="5252"/>
                  </a:lnTo>
                  <a:cubicBezTo>
                    <a:pt x="1409" y="5252"/>
                    <a:pt x="1474" y="5261"/>
                    <a:pt x="1580" y="5261"/>
                  </a:cubicBezTo>
                  <a:cubicBezTo>
                    <a:pt x="2059" y="5261"/>
                    <a:pt x="3372" y="5073"/>
                    <a:pt x="3372" y="3007"/>
                  </a:cubicBezTo>
                  <a:cubicBezTo>
                    <a:pt x="3372" y="3007"/>
                    <a:pt x="3815" y="3222"/>
                    <a:pt x="4450" y="3222"/>
                  </a:cubicBezTo>
                  <a:cubicBezTo>
                    <a:pt x="4767" y="3222"/>
                    <a:pt x="5133" y="3168"/>
                    <a:pt x="5515" y="3007"/>
                  </a:cubicBezTo>
                  <a:cubicBezTo>
                    <a:pt x="6664" y="2521"/>
                    <a:pt x="6664" y="1858"/>
                    <a:pt x="6664" y="1858"/>
                  </a:cubicBezTo>
                  <a:cubicBezTo>
                    <a:pt x="6664" y="1858"/>
                    <a:pt x="6817" y="3109"/>
                    <a:pt x="8219" y="3185"/>
                  </a:cubicBezTo>
                  <a:cubicBezTo>
                    <a:pt x="8279" y="3188"/>
                    <a:pt x="8338" y="3189"/>
                    <a:pt x="8396" y="3189"/>
                  </a:cubicBezTo>
                  <a:cubicBezTo>
                    <a:pt x="9671" y="3189"/>
                    <a:pt x="10208" y="2419"/>
                    <a:pt x="10208" y="2419"/>
                  </a:cubicBezTo>
                  <a:lnTo>
                    <a:pt x="10208" y="2419"/>
                  </a:lnTo>
                  <a:cubicBezTo>
                    <a:pt x="10208" y="2419"/>
                    <a:pt x="10039" y="3945"/>
                    <a:pt x="11554" y="3945"/>
                  </a:cubicBezTo>
                  <a:cubicBezTo>
                    <a:pt x="11701" y="3945"/>
                    <a:pt x="11865" y="3930"/>
                    <a:pt x="12045" y="3899"/>
                  </a:cubicBezTo>
                  <a:lnTo>
                    <a:pt x="12045" y="3899"/>
                  </a:lnTo>
                  <a:cubicBezTo>
                    <a:pt x="12045" y="3899"/>
                    <a:pt x="11867" y="4715"/>
                    <a:pt x="12938" y="5097"/>
                  </a:cubicBezTo>
                  <a:cubicBezTo>
                    <a:pt x="12938" y="5097"/>
                    <a:pt x="11917" y="5863"/>
                    <a:pt x="13244" y="7214"/>
                  </a:cubicBezTo>
                  <a:cubicBezTo>
                    <a:pt x="13244" y="7214"/>
                    <a:pt x="12763" y="8085"/>
                    <a:pt x="13271" y="9142"/>
                  </a:cubicBezTo>
                  <a:cubicBezTo>
                    <a:pt x="13271" y="9142"/>
                    <a:pt x="13276" y="9140"/>
                    <a:pt x="13285" y="9135"/>
                  </a:cubicBezTo>
                  <a:cubicBezTo>
                    <a:pt x="13285" y="9105"/>
                    <a:pt x="13288" y="9076"/>
                    <a:pt x="13290" y="9046"/>
                  </a:cubicBezTo>
                  <a:cubicBezTo>
                    <a:pt x="13292" y="8631"/>
                    <a:pt x="13311" y="8234"/>
                    <a:pt x="13362" y="7822"/>
                  </a:cubicBezTo>
                  <a:cubicBezTo>
                    <a:pt x="13484" y="6870"/>
                    <a:pt x="13698" y="5909"/>
                    <a:pt x="13585" y="4945"/>
                  </a:cubicBezTo>
                  <a:cubicBezTo>
                    <a:pt x="13473" y="3964"/>
                    <a:pt x="12866" y="2960"/>
                    <a:pt x="12221" y="2250"/>
                  </a:cubicBezTo>
                  <a:cubicBezTo>
                    <a:pt x="10857" y="744"/>
                    <a:pt x="8808" y="101"/>
                    <a:pt x="6880" y="6"/>
                  </a:cubicBezTo>
                  <a:cubicBezTo>
                    <a:pt x="6804" y="3"/>
                    <a:pt x="6728" y="1"/>
                    <a:pt x="6652" y="1"/>
                  </a:cubicBezTo>
                  <a:close/>
                </a:path>
              </a:pathLst>
            </a:custGeom>
            <a:solidFill>
              <a:srgbClr val="D48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7313;p65">
              <a:extLst>
                <a:ext uri="{FF2B5EF4-FFF2-40B4-BE49-F238E27FC236}">
                  <a16:creationId xmlns:a16="http://schemas.microsoft.com/office/drawing/2014/main" id="{985FB68A-FFF8-DB01-9DE2-7FB4EF49635B}"/>
                </a:ext>
              </a:extLst>
            </p:cNvPr>
            <p:cNvSpPr/>
            <p:nvPr/>
          </p:nvSpPr>
          <p:spPr>
            <a:xfrm>
              <a:off x="2586475" y="675850"/>
              <a:ext cx="447075" cy="292550"/>
            </a:xfrm>
            <a:custGeom>
              <a:avLst/>
              <a:gdLst/>
              <a:ahLst/>
              <a:cxnLst/>
              <a:rect l="l" t="t" r="r" b="b"/>
              <a:pathLst>
                <a:path w="17883" h="11702" extrusionOk="0">
                  <a:moveTo>
                    <a:pt x="7029" y="1"/>
                  </a:moveTo>
                  <a:cubicBezTo>
                    <a:pt x="6784" y="1"/>
                    <a:pt x="6539" y="33"/>
                    <a:pt x="6301" y="107"/>
                  </a:cubicBezTo>
                  <a:cubicBezTo>
                    <a:pt x="4862" y="558"/>
                    <a:pt x="5178" y="1791"/>
                    <a:pt x="5178" y="1791"/>
                  </a:cubicBezTo>
                  <a:cubicBezTo>
                    <a:pt x="5178" y="1791"/>
                    <a:pt x="5047" y="1778"/>
                    <a:pt x="4834" y="1778"/>
                  </a:cubicBezTo>
                  <a:cubicBezTo>
                    <a:pt x="4196" y="1778"/>
                    <a:pt x="2824" y="1893"/>
                    <a:pt x="2040" y="2810"/>
                  </a:cubicBezTo>
                  <a:cubicBezTo>
                    <a:pt x="995" y="4035"/>
                    <a:pt x="1989" y="5056"/>
                    <a:pt x="1989" y="5056"/>
                  </a:cubicBezTo>
                  <a:cubicBezTo>
                    <a:pt x="1989" y="5056"/>
                    <a:pt x="0" y="6102"/>
                    <a:pt x="1786" y="8143"/>
                  </a:cubicBezTo>
                  <a:cubicBezTo>
                    <a:pt x="1786" y="8143"/>
                    <a:pt x="944" y="9342"/>
                    <a:pt x="2398" y="10057"/>
                  </a:cubicBezTo>
                  <a:cubicBezTo>
                    <a:pt x="2398" y="10057"/>
                    <a:pt x="2652" y="10989"/>
                    <a:pt x="3100" y="11378"/>
                  </a:cubicBezTo>
                  <a:cubicBezTo>
                    <a:pt x="3100" y="11378"/>
                    <a:pt x="3444" y="10874"/>
                    <a:pt x="3215" y="9981"/>
                  </a:cubicBezTo>
                  <a:cubicBezTo>
                    <a:pt x="3215" y="9981"/>
                    <a:pt x="3954" y="8910"/>
                    <a:pt x="3444" y="7813"/>
                  </a:cubicBezTo>
                  <a:lnTo>
                    <a:pt x="3444" y="7813"/>
                  </a:lnTo>
                  <a:cubicBezTo>
                    <a:pt x="3444" y="7813"/>
                    <a:pt x="3509" y="7822"/>
                    <a:pt x="3615" y="7822"/>
                  </a:cubicBezTo>
                  <a:cubicBezTo>
                    <a:pt x="4094" y="7822"/>
                    <a:pt x="5408" y="7634"/>
                    <a:pt x="5408" y="5568"/>
                  </a:cubicBezTo>
                  <a:cubicBezTo>
                    <a:pt x="5408" y="5568"/>
                    <a:pt x="5851" y="5783"/>
                    <a:pt x="6486" y="5783"/>
                  </a:cubicBezTo>
                  <a:cubicBezTo>
                    <a:pt x="6803" y="5783"/>
                    <a:pt x="7169" y="5729"/>
                    <a:pt x="7551" y="5568"/>
                  </a:cubicBezTo>
                  <a:cubicBezTo>
                    <a:pt x="8700" y="5083"/>
                    <a:pt x="8700" y="4419"/>
                    <a:pt x="8700" y="4419"/>
                  </a:cubicBezTo>
                  <a:cubicBezTo>
                    <a:pt x="8700" y="4419"/>
                    <a:pt x="8853" y="5670"/>
                    <a:pt x="10255" y="5746"/>
                  </a:cubicBezTo>
                  <a:cubicBezTo>
                    <a:pt x="10315" y="5749"/>
                    <a:pt x="10374" y="5751"/>
                    <a:pt x="10432" y="5751"/>
                  </a:cubicBezTo>
                  <a:cubicBezTo>
                    <a:pt x="11707" y="5751"/>
                    <a:pt x="12244" y="4980"/>
                    <a:pt x="12244" y="4980"/>
                  </a:cubicBezTo>
                  <a:lnTo>
                    <a:pt x="12244" y="4980"/>
                  </a:lnTo>
                  <a:cubicBezTo>
                    <a:pt x="12244" y="4980"/>
                    <a:pt x="12075" y="6506"/>
                    <a:pt x="13590" y="6506"/>
                  </a:cubicBezTo>
                  <a:cubicBezTo>
                    <a:pt x="13737" y="6506"/>
                    <a:pt x="13901" y="6491"/>
                    <a:pt x="14081" y="6460"/>
                  </a:cubicBezTo>
                  <a:cubicBezTo>
                    <a:pt x="14081" y="6460"/>
                    <a:pt x="14081" y="6460"/>
                    <a:pt x="14081" y="6460"/>
                  </a:cubicBezTo>
                  <a:lnTo>
                    <a:pt x="14081" y="6460"/>
                  </a:lnTo>
                  <a:cubicBezTo>
                    <a:pt x="14083" y="6460"/>
                    <a:pt x="13906" y="7274"/>
                    <a:pt x="14976" y="7657"/>
                  </a:cubicBezTo>
                  <a:cubicBezTo>
                    <a:pt x="14976" y="7657"/>
                    <a:pt x="13957" y="8423"/>
                    <a:pt x="15283" y="9775"/>
                  </a:cubicBezTo>
                  <a:cubicBezTo>
                    <a:pt x="15283" y="9775"/>
                    <a:pt x="14803" y="10645"/>
                    <a:pt x="15310" y="11702"/>
                  </a:cubicBezTo>
                  <a:cubicBezTo>
                    <a:pt x="15310" y="11702"/>
                    <a:pt x="16252" y="11332"/>
                    <a:pt x="16098" y="10107"/>
                  </a:cubicBezTo>
                  <a:cubicBezTo>
                    <a:pt x="16098" y="10107"/>
                    <a:pt x="17297" y="9494"/>
                    <a:pt x="16583" y="7760"/>
                  </a:cubicBezTo>
                  <a:lnTo>
                    <a:pt x="16583" y="7760"/>
                  </a:lnTo>
                  <a:cubicBezTo>
                    <a:pt x="16583" y="7760"/>
                    <a:pt x="16584" y="7760"/>
                    <a:pt x="16587" y="7760"/>
                  </a:cubicBezTo>
                  <a:cubicBezTo>
                    <a:pt x="16634" y="7760"/>
                    <a:pt x="17089" y="7737"/>
                    <a:pt x="17475" y="6868"/>
                  </a:cubicBezTo>
                  <a:cubicBezTo>
                    <a:pt x="17883" y="5948"/>
                    <a:pt x="17041" y="5159"/>
                    <a:pt x="17041" y="5159"/>
                  </a:cubicBezTo>
                  <a:cubicBezTo>
                    <a:pt x="17041" y="5159"/>
                    <a:pt x="17619" y="4196"/>
                    <a:pt x="16888" y="3220"/>
                  </a:cubicBezTo>
                  <a:cubicBezTo>
                    <a:pt x="16615" y="2857"/>
                    <a:pt x="16282" y="2756"/>
                    <a:pt x="15997" y="2756"/>
                  </a:cubicBezTo>
                  <a:cubicBezTo>
                    <a:pt x="15640" y="2756"/>
                    <a:pt x="15358" y="2913"/>
                    <a:pt x="15358" y="2913"/>
                  </a:cubicBezTo>
                  <a:cubicBezTo>
                    <a:pt x="15358" y="2913"/>
                    <a:pt x="15129" y="1077"/>
                    <a:pt x="13750" y="1026"/>
                  </a:cubicBezTo>
                  <a:cubicBezTo>
                    <a:pt x="13688" y="1024"/>
                    <a:pt x="13629" y="1022"/>
                    <a:pt x="13571" y="1022"/>
                  </a:cubicBezTo>
                  <a:cubicBezTo>
                    <a:pt x="12340" y="1022"/>
                    <a:pt x="11990" y="1511"/>
                    <a:pt x="11990" y="1511"/>
                  </a:cubicBezTo>
                  <a:cubicBezTo>
                    <a:pt x="11990" y="1511"/>
                    <a:pt x="11823" y="563"/>
                    <a:pt x="11034" y="563"/>
                  </a:cubicBezTo>
                  <a:cubicBezTo>
                    <a:pt x="11005" y="563"/>
                    <a:pt x="10974" y="564"/>
                    <a:pt x="10943" y="567"/>
                  </a:cubicBezTo>
                  <a:cubicBezTo>
                    <a:pt x="10077" y="642"/>
                    <a:pt x="10077" y="1229"/>
                    <a:pt x="10077" y="1229"/>
                  </a:cubicBezTo>
                  <a:cubicBezTo>
                    <a:pt x="10077" y="1229"/>
                    <a:pt x="8546" y="1"/>
                    <a:pt x="702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7314;p65">
              <a:extLst>
                <a:ext uri="{FF2B5EF4-FFF2-40B4-BE49-F238E27FC236}">
                  <a16:creationId xmlns:a16="http://schemas.microsoft.com/office/drawing/2014/main" id="{5E5AE4F6-8BB5-97D8-797C-E96800E7B9F4}"/>
                </a:ext>
              </a:extLst>
            </p:cNvPr>
            <p:cNvSpPr/>
            <p:nvPr/>
          </p:nvSpPr>
          <p:spPr>
            <a:xfrm>
              <a:off x="2608275" y="678900"/>
              <a:ext cx="424575" cy="289450"/>
            </a:xfrm>
            <a:custGeom>
              <a:avLst/>
              <a:gdLst/>
              <a:ahLst/>
              <a:cxnLst/>
              <a:rect l="l" t="t" r="r" b="b"/>
              <a:pathLst>
                <a:path w="16983" h="11578" extrusionOk="0">
                  <a:moveTo>
                    <a:pt x="7040" y="0"/>
                  </a:moveTo>
                  <a:cubicBezTo>
                    <a:pt x="7794" y="318"/>
                    <a:pt x="8824" y="954"/>
                    <a:pt x="8697" y="1386"/>
                  </a:cubicBezTo>
                  <a:cubicBezTo>
                    <a:pt x="8623" y="1640"/>
                    <a:pt x="8441" y="1714"/>
                    <a:pt x="8252" y="1714"/>
                  </a:cubicBezTo>
                  <a:cubicBezTo>
                    <a:pt x="7984" y="1714"/>
                    <a:pt x="7703" y="1564"/>
                    <a:pt x="7703" y="1564"/>
                  </a:cubicBezTo>
                  <a:lnTo>
                    <a:pt x="7703" y="1564"/>
                  </a:lnTo>
                  <a:cubicBezTo>
                    <a:pt x="7703" y="1565"/>
                    <a:pt x="8584" y="2714"/>
                    <a:pt x="8044" y="2714"/>
                  </a:cubicBezTo>
                  <a:cubicBezTo>
                    <a:pt x="8033" y="2714"/>
                    <a:pt x="8021" y="2714"/>
                    <a:pt x="8009" y="2713"/>
                  </a:cubicBezTo>
                  <a:cubicBezTo>
                    <a:pt x="7975" y="2710"/>
                    <a:pt x="7940" y="2709"/>
                    <a:pt x="7905" y="2709"/>
                  </a:cubicBezTo>
                  <a:cubicBezTo>
                    <a:pt x="7310" y="2709"/>
                    <a:pt x="6597" y="3095"/>
                    <a:pt x="6597" y="3095"/>
                  </a:cubicBezTo>
                  <a:cubicBezTo>
                    <a:pt x="6597" y="3095"/>
                    <a:pt x="6817" y="3044"/>
                    <a:pt x="7068" y="3044"/>
                  </a:cubicBezTo>
                  <a:cubicBezTo>
                    <a:pt x="7319" y="3044"/>
                    <a:pt x="7602" y="3095"/>
                    <a:pt x="7730" y="3299"/>
                  </a:cubicBezTo>
                  <a:cubicBezTo>
                    <a:pt x="7985" y="3706"/>
                    <a:pt x="7754" y="4090"/>
                    <a:pt x="6174" y="4676"/>
                  </a:cubicBezTo>
                  <a:cubicBezTo>
                    <a:pt x="5851" y="4795"/>
                    <a:pt x="5589" y="4843"/>
                    <a:pt x="5377" y="4843"/>
                  </a:cubicBezTo>
                  <a:cubicBezTo>
                    <a:pt x="4546" y="4843"/>
                    <a:pt x="4465" y="4115"/>
                    <a:pt x="4465" y="4115"/>
                  </a:cubicBezTo>
                  <a:lnTo>
                    <a:pt x="4465" y="4115"/>
                  </a:lnTo>
                  <a:cubicBezTo>
                    <a:pt x="4465" y="4116"/>
                    <a:pt x="4515" y="5544"/>
                    <a:pt x="3905" y="5926"/>
                  </a:cubicBezTo>
                  <a:cubicBezTo>
                    <a:pt x="3817" y="5981"/>
                    <a:pt x="3738" y="6004"/>
                    <a:pt x="3667" y="6004"/>
                  </a:cubicBezTo>
                  <a:cubicBezTo>
                    <a:pt x="3238" y="6004"/>
                    <a:pt x="3087" y="5160"/>
                    <a:pt x="3087" y="5160"/>
                  </a:cubicBezTo>
                  <a:cubicBezTo>
                    <a:pt x="3087" y="5160"/>
                    <a:pt x="2652" y="6951"/>
                    <a:pt x="1334" y="6951"/>
                  </a:cubicBezTo>
                  <a:cubicBezTo>
                    <a:pt x="1299" y="6951"/>
                    <a:pt x="1263" y="6950"/>
                    <a:pt x="1226" y="6947"/>
                  </a:cubicBezTo>
                  <a:cubicBezTo>
                    <a:pt x="378" y="6885"/>
                    <a:pt x="303" y="6198"/>
                    <a:pt x="378" y="5665"/>
                  </a:cubicBezTo>
                  <a:lnTo>
                    <a:pt x="378" y="5665"/>
                  </a:lnTo>
                  <a:cubicBezTo>
                    <a:pt x="82" y="6182"/>
                    <a:pt x="1" y="6968"/>
                    <a:pt x="919" y="8019"/>
                  </a:cubicBezTo>
                  <a:cubicBezTo>
                    <a:pt x="919" y="8019"/>
                    <a:pt x="77" y="9218"/>
                    <a:pt x="1532" y="9933"/>
                  </a:cubicBezTo>
                  <a:cubicBezTo>
                    <a:pt x="1532" y="9933"/>
                    <a:pt x="1785" y="10865"/>
                    <a:pt x="2233" y="11254"/>
                  </a:cubicBezTo>
                  <a:cubicBezTo>
                    <a:pt x="2233" y="11254"/>
                    <a:pt x="2578" y="10749"/>
                    <a:pt x="2348" y="9857"/>
                  </a:cubicBezTo>
                  <a:cubicBezTo>
                    <a:pt x="2348" y="9857"/>
                    <a:pt x="2586" y="9512"/>
                    <a:pt x="2698" y="9013"/>
                  </a:cubicBezTo>
                  <a:lnTo>
                    <a:pt x="2698" y="9013"/>
                  </a:lnTo>
                  <a:cubicBezTo>
                    <a:pt x="2381" y="9301"/>
                    <a:pt x="2164" y="9405"/>
                    <a:pt x="2021" y="9405"/>
                  </a:cubicBezTo>
                  <a:cubicBezTo>
                    <a:pt x="1678" y="9405"/>
                    <a:pt x="1762" y="8802"/>
                    <a:pt x="1914" y="8683"/>
                  </a:cubicBezTo>
                  <a:cubicBezTo>
                    <a:pt x="2086" y="8550"/>
                    <a:pt x="2483" y="8148"/>
                    <a:pt x="2675" y="7952"/>
                  </a:cubicBezTo>
                  <a:cubicBezTo>
                    <a:pt x="2649" y="7864"/>
                    <a:pt x="2619" y="7777"/>
                    <a:pt x="2577" y="7689"/>
                  </a:cubicBezTo>
                  <a:lnTo>
                    <a:pt x="2577" y="7689"/>
                  </a:lnTo>
                  <a:cubicBezTo>
                    <a:pt x="2577" y="7689"/>
                    <a:pt x="2642" y="7698"/>
                    <a:pt x="2748" y="7698"/>
                  </a:cubicBezTo>
                  <a:cubicBezTo>
                    <a:pt x="3226" y="7698"/>
                    <a:pt x="4542" y="7510"/>
                    <a:pt x="4542" y="5443"/>
                  </a:cubicBezTo>
                  <a:cubicBezTo>
                    <a:pt x="4542" y="5443"/>
                    <a:pt x="4984" y="5658"/>
                    <a:pt x="5619" y="5658"/>
                  </a:cubicBezTo>
                  <a:cubicBezTo>
                    <a:pt x="5936" y="5658"/>
                    <a:pt x="6302" y="5604"/>
                    <a:pt x="6684" y="5443"/>
                  </a:cubicBezTo>
                  <a:cubicBezTo>
                    <a:pt x="7833" y="4958"/>
                    <a:pt x="7833" y="4295"/>
                    <a:pt x="7833" y="4295"/>
                  </a:cubicBezTo>
                  <a:cubicBezTo>
                    <a:pt x="7833" y="4295"/>
                    <a:pt x="7986" y="5545"/>
                    <a:pt x="9389" y="5622"/>
                  </a:cubicBezTo>
                  <a:cubicBezTo>
                    <a:pt x="9449" y="5625"/>
                    <a:pt x="9508" y="5626"/>
                    <a:pt x="9565" y="5626"/>
                  </a:cubicBezTo>
                  <a:cubicBezTo>
                    <a:pt x="10840" y="5626"/>
                    <a:pt x="11378" y="4856"/>
                    <a:pt x="11378" y="4856"/>
                  </a:cubicBezTo>
                  <a:lnTo>
                    <a:pt x="11378" y="4856"/>
                  </a:lnTo>
                  <a:cubicBezTo>
                    <a:pt x="11378" y="4856"/>
                    <a:pt x="11209" y="6382"/>
                    <a:pt x="12724" y="6382"/>
                  </a:cubicBezTo>
                  <a:cubicBezTo>
                    <a:pt x="12871" y="6382"/>
                    <a:pt x="13034" y="6367"/>
                    <a:pt x="13215" y="6336"/>
                  </a:cubicBezTo>
                  <a:lnTo>
                    <a:pt x="13215" y="6336"/>
                  </a:lnTo>
                  <a:cubicBezTo>
                    <a:pt x="13215" y="6336"/>
                    <a:pt x="13037" y="7152"/>
                    <a:pt x="14107" y="7534"/>
                  </a:cubicBezTo>
                  <a:cubicBezTo>
                    <a:pt x="14107" y="7534"/>
                    <a:pt x="14009" y="7607"/>
                    <a:pt x="13914" y="7748"/>
                  </a:cubicBezTo>
                  <a:cubicBezTo>
                    <a:pt x="14274" y="7952"/>
                    <a:pt x="15351" y="8616"/>
                    <a:pt x="14924" y="9064"/>
                  </a:cubicBezTo>
                  <a:cubicBezTo>
                    <a:pt x="14855" y="9136"/>
                    <a:pt x="14780" y="9167"/>
                    <a:pt x="14700" y="9167"/>
                  </a:cubicBezTo>
                  <a:cubicBezTo>
                    <a:pt x="14376" y="9167"/>
                    <a:pt x="13983" y="8651"/>
                    <a:pt x="13736" y="8269"/>
                  </a:cubicBezTo>
                  <a:lnTo>
                    <a:pt x="13736" y="8269"/>
                  </a:lnTo>
                  <a:cubicBezTo>
                    <a:pt x="13713" y="8617"/>
                    <a:pt x="13855" y="9081"/>
                    <a:pt x="14413" y="9650"/>
                  </a:cubicBezTo>
                  <a:cubicBezTo>
                    <a:pt x="14413" y="9650"/>
                    <a:pt x="14380" y="9711"/>
                    <a:pt x="14340" y="9820"/>
                  </a:cubicBezTo>
                  <a:cubicBezTo>
                    <a:pt x="14610" y="10185"/>
                    <a:pt x="14801" y="10513"/>
                    <a:pt x="14567" y="10721"/>
                  </a:cubicBezTo>
                  <a:cubicBezTo>
                    <a:pt x="14507" y="10773"/>
                    <a:pt x="14451" y="10796"/>
                    <a:pt x="14399" y="10796"/>
                  </a:cubicBezTo>
                  <a:cubicBezTo>
                    <a:pt x="14330" y="10796"/>
                    <a:pt x="14268" y="10757"/>
                    <a:pt x="14211" y="10693"/>
                  </a:cubicBezTo>
                  <a:lnTo>
                    <a:pt x="14211" y="10693"/>
                  </a:lnTo>
                  <a:cubicBezTo>
                    <a:pt x="14225" y="10958"/>
                    <a:pt x="14286" y="11259"/>
                    <a:pt x="14440" y="11578"/>
                  </a:cubicBezTo>
                  <a:cubicBezTo>
                    <a:pt x="14440" y="11578"/>
                    <a:pt x="15382" y="11207"/>
                    <a:pt x="15228" y="9982"/>
                  </a:cubicBezTo>
                  <a:cubicBezTo>
                    <a:pt x="15228" y="9982"/>
                    <a:pt x="16427" y="9369"/>
                    <a:pt x="15713" y="7635"/>
                  </a:cubicBezTo>
                  <a:lnTo>
                    <a:pt x="15713" y="7635"/>
                  </a:lnTo>
                  <a:cubicBezTo>
                    <a:pt x="15713" y="7635"/>
                    <a:pt x="15714" y="7635"/>
                    <a:pt x="15717" y="7635"/>
                  </a:cubicBezTo>
                  <a:cubicBezTo>
                    <a:pt x="15762" y="7635"/>
                    <a:pt x="16219" y="7613"/>
                    <a:pt x="16606" y="6743"/>
                  </a:cubicBezTo>
                  <a:cubicBezTo>
                    <a:pt x="16982" y="5893"/>
                    <a:pt x="16293" y="5154"/>
                    <a:pt x="16186" y="5048"/>
                  </a:cubicBezTo>
                  <a:cubicBezTo>
                    <a:pt x="16146" y="5099"/>
                    <a:pt x="16118" y="5133"/>
                    <a:pt x="16111" y="5138"/>
                  </a:cubicBezTo>
                  <a:cubicBezTo>
                    <a:pt x="16075" y="5165"/>
                    <a:pt x="16477" y="6566"/>
                    <a:pt x="15049" y="6692"/>
                  </a:cubicBezTo>
                  <a:cubicBezTo>
                    <a:pt x="14986" y="6698"/>
                    <a:pt x="14926" y="6701"/>
                    <a:pt x="14869" y="6701"/>
                  </a:cubicBezTo>
                  <a:cubicBezTo>
                    <a:pt x="13635" y="6701"/>
                    <a:pt x="13798" y="5442"/>
                    <a:pt x="13798" y="5442"/>
                  </a:cubicBezTo>
                  <a:lnTo>
                    <a:pt x="13798" y="5442"/>
                  </a:lnTo>
                  <a:cubicBezTo>
                    <a:pt x="13684" y="5474"/>
                    <a:pt x="13581" y="5489"/>
                    <a:pt x="13489" y="5489"/>
                  </a:cubicBezTo>
                  <a:cubicBezTo>
                    <a:pt x="12863" y="5489"/>
                    <a:pt x="12728" y="4829"/>
                    <a:pt x="12728" y="4829"/>
                  </a:cubicBezTo>
                  <a:cubicBezTo>
                    <a:pt x="12434" y="4968"/>
                    <a:pt x="12188" y="5023"/>
                    <a:pt x="11983" y="5023"/>
                  </a:cubicBezTo>
                  <a:cubicBezTo>
                    <a:pt x="11210" y="5023"/>
                    <a:pt x="11019" y="4242"/>
                    <a:pt x="11019" y="4242"/>
                  </a:cubicBezTo>
                  <a:cubicBezTo>
                    <a:pt x="11019" y="4242"/>
                    <a:pt x="10367" y="4434"/>
                    <a:pt x="9741" y="4434"/>
                  </a:cubicBezTo>
                  <a:cubicBezTo>
                    <a:pt x="9323" y="4434"/>
                    <a:pt x="8917" y="4349"/>
                    <a:pt x="8723" y="4063"/>
                  </a:cubicBezTo>
                  <a:cubicBezTo>
                    <a:pt x="8238" y="3349"/>
                    <a:pt x="10075" y="3171"/>
                    <a:pt x="10075" y="3171"/>
                  </a:cubicBezTo>
                  <a:cubicBezTo>
                    <a:pt x="10075" y="3171"/>
                    <a:pt x="9488" y="3018"/>
                    <a:pt x="9029" y="2355"/>
                  </a:cubicBezTo>
                  <a:cubicBezTo>
                    <a:pt x="8569" y="1691"/>
                    <a:pt x="9999" y="1435"/>
                    <a:pt x="9999" y="1435"/>
                  </a:cubicBezTo>
                  <a:cubicBezTo>
                    <a:pt x="9999" y="1435"/>
                    <a:pt x="9770" y="1256"/>
                    <a:pt x="9591" y="875"/>
                  </a:cubicBezTo>
                  <a:cubicBezTo>
                    <a:pt x="9553" y="791"/>
                    <a:pt x="9628" y="657"/>
                    <a:pt x="9771" y="498"/>
                  </a:cubicBezTo>
                  <a:lnTo>
                    <a:pt x="9771" y="498"/>
                  </a:lnTo>
                  <a:cubicBezTo>
                    <a:pt x="9208" y="666"/>
                    <a:pt x="9207" y="1105"/>
                    <a:pt x="9207" y="1105"/>
                  </a:cubicBezTo>
                  <a:cubicBezTo>
                    <a:pt x="9207" y="1105"/>
                    <a:pt x="8216" y="310"/>
                    <a:pt x="7040"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7315;p65">
              <a:extLst>
                <a:ext uri="{FF2B5EF4-FFF2-40B4-BE49-F238E27FC236}">
                  <a16:creationId xmlns:a16="http://schemas.microsoft.com/office/drawing/2014/main" id="{76F26A7C-66ED-72D4-D5E2-6A8707221467}"/>
                </a:ext>
              </a:extLst>
            </p:cNvPr>
            <p:cNvSpPr/>
            <p:nvPr/>
          </p:nvSpPr>
          <p:spPr>
            <a:xfrm>
              <a:off x="2647675" y="904225"/>
              <a:ext cx="26800" cy="24050"/>
            </a:xfrm>
            <a:custGeom>
              <a:avLst/>
              <a:gdLst/>
              <a:ahLst/>
              <a:cxnLst/>
              <a:rect l="l" t="t" r="r" b="b"/>
              <a:pathLst>
                <a:path w="1072" h="962" extrusionOk="0">
                  <a:moveTo>
                    <a:pt x="1045" y="1"/>
                  </a:moveTo>
                  <a:cubicBezTo>
                    <a:pt x="1016" y="1"/>
                    <a:pt x="941" y="176"/>
                    <a:pt x="852" y="331"/>
                  </a:cubicBezTo>
                  <a:cubicBezTo>
                    <a:pt x="806" y="412"/>
                    <a:pt x="754" y="487"/>
                    <a:pt x="711" y="537"/>
                  </a:cubicBezTo>
                  <a:cubicBezTo>
                    <a:pt x="669" y="588"/>
                    <a:pt x="637" y="617"/>
                    <a:pt x="637" y="617"/>
                  </a:cubicBezTo>
                  <a:cubicBezTo>
                    <a:pt x="637" y="617"/>
                    <a:pt x="611" y="651"/>
                    <a:pt x="563" y="694"/>
                  </a:cubicBezTo>
                  <a:cubicBezTo>
                    <a:pt x="517" y="736"/>
                    <a:pt x="445" y="786"/>
                    <a:pt x="364" y="818"/>
                  </a:cubicBezTo>
                  <a:cubicBezTo>
                    <a:pt x="292" y="847"/>
                    <a:pt x="215" y="861"/>
                    <a:pt x="153" y="861"/>
                  </a:cubicBezTo>
                  <a:cubicBezTo>
                    <a:pt x="144" y="861"/>
                    <a:pt x="136" y="860"/>
                    <a:pt x="128" y="860"/>
                  </a:cubicBezTo>
                  <a:cubicBezTo>
                    <a:pt x="81" y="858"/>
                    <a:pt x="44" y="850"/>
                    <a:pt x="24" y="850"/>
                  </a:cubicBezTo>
                  <a:cubicBezTo>
                    <a:pt x="15" y="850"/>
                    <a:pt x="9" y="852"/>
                    <a:pt x="7" y="856"/>
                  </a:cubicBezTo>
                  <a:cubicBezTo>
                    <a:pt x="1" y="866"/>
                    <a:pt x="38" y="905"/>
                    <a:pt x="112" y="933"/>
                  </a:cubicBezTo>
                  <a:cubicBezTo>
                    <a:pt x="159" y="951"/>
                    <a:pt x="218" y="962"/>
                    <a:pt x="282" y="962"/>
                  </a:cubicBezTo>
                  <a:cubicBezTo>
                    <a:pt x="321" y="962"/>
                    <a:pt x="361" y="958"/>
                    <a:pt x="401" y="949"/>
                  </a:cubicBezTo>
                  <a:cubicBezTo>
                    <a:pt x="506" y="928"/>
                    <a:pt x="604" y="880"/>
                    <a:pt x="670" y="834"/>
                  </a:cubicBezTo>
                  <a:cubicBezTo>
                    <a:pt x="737" y="790"/>
                    <a:pt x="775" y="749"/>
                    <a:pt x="775" y="749"/>
                  </a:cubicBezTo>
                  <a:cubicBezTo>
                    <a:pt x="775" y="749"/>
                    <a:pt x="810" y="710"/>
                    <a:pt x="853" y="643"/>
                  </a:cubicBezTo>
                  <a:cubicBezTo>
                    <a:pt x="896" y="578"/>
                    <a:pt x="940" y="484"/>
                    <a:pt x="973" y="390"/>
                  </a:cubicBezTo>
                  <a:cubicBezTo>
                    <a:pt x="1040" y="200"/>
                    <a:pt x="1071" y="9"/>
                    <a:pt x="1047" y="1"/>
                  </a:cubicBezTo>
                  <a:cubicBezTo>
                    <a:pt x="1046" y="1"/>
                    <a:pt x="1045" y="1"/>
                    <a:pt x="104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7316;p65">
              <a:extLst>
                <a:ext uri="{FF2B5EF4-FFF2-40B4-BE49-F238E27FC236}">
                  <a16:creationId xmlns:a16="http://schemas.microsoft.com/office/drawing/2014/main" id="{76CD1D3C-498A-8A1A-73A5-594302E9FC6D}"/>
                </a:ext>
              </a:extLst>
            </p:cNvPr>
            <p:cNvSpPr/>
            <p:nvPr/>
          </p:nvSpPr>
          <p:spPr>
            <a:xfrm>
              <a:off x="2643475" y="831400"/>
              <a:ext cx="43250" cy="46475"/>
            </a:xfrm>
            <a:custGeom>
              <a:avLst/>
              <a:gdLst/>
              <a:ahLst/>
              <a:cxnLst/>
              <a:rect l="l" t="t" r="r" b="b"/>
              <a:pathLst>
                <a:path w="1730" h="1859" extrusionOk="0">
                  <a:moveTo>
                    <a:pt x="1663" y="0"/>
                  </a:moveTo>
                  <a:cubicBezTo>
                    <a:pt x="1663" y="0"/>
                    <a:pt x="1662" y="0"/>
                    <a:pt x="1662" y="0"/>
                  </a:cubicBezTo>
                  <a:cubicBezTo>
                    <a:pt x="1636" y="0"/>
                    <a:pt x="1625" y="354"/>
                    <a:pt x="1511" y="675"/>
                  </a:cubicBezTo>
                  <a:cubicBezTo>
                    <a:pt x="1456" y="838"/>
                    <a:pt x="1378" y="987"/>
                    <a:pt x="1309" y="1090"/>
                  </a:cubicBezTo>
                  <a:cubicBezTo>
                    <a:pt x="1239" y="1194"/>
                    <a:pt x="1182" y="1254"/>
                    <a:pt x="1182" y="1254"/>
                  </a:cubicBezTo>
                  <a:cubicBezTo>
                    <a:pt x="1182" y="1254"/>
                    <a:pt x="1133" y="1321"/>
                    <a:pt x="1043" y="1408"/>
                  </a:cubicBezTo>
                  <a:cubicBezTo>
                    <a:pt x="955" y="1494"/>
                    <a:pt x="821" y="1598"/>
                    <a:pt x="669" y="1665"/>
                  </a:cubicBezTo>
                  <a:cubicBezTo>
                    <a:pt x="517" y="1738"/>
                    <a:pt x="350" y="1771"/>
                    <a:pt x="223" y="1776"/>
                  </a:cubicBezTo>
                  <a:cubicBezTo>
                    <a:pt x="210" y="1777"/>
                    <a:pt x="198" y="1777"/>
                    <a:pt x="187" y="1777"/>
                  </a:cubicBezTo>
                  <a:cubicBezTo>
                    <a:pt x="100" y="1777"/>
                    <a:pt x="40" y="1762"/>
                    <a:pt x="18" y="1762"/>
                  </a:cubicBezTo>
                  <a:cubicBezTo>
                    <a:pt x="13" y="1762"/>
                    <a:pt x="10" y="1763"/>
                    <a:pt x="9" y="1764"/>
                  </a:cubicBezTo>
                  <a:cubicBezTo>
                    <a:pt x="0" y="1775"/>
                    <a:pt x="79" y="1834"/>
                    <a:pt x="219" y="1851"/>
                  </a:cubicBezTo>
                  <a:cubicBezTo>
                    <a:pt x="255" y="1856"/>
                    <a:pt x="294" y="1858"/>
                    <a:pt x="336" y="1858"/>
                  </a:cubicBezTo>
                  <a:cubicBezTo>
                    <a:pt x="453" y="1858"/>
                    <a:pt x="589" y="1838"/>
                    <a:pt x="718" y="1792"/>
                  </a:cubicBezTo>
                  <a:cubicBezTo>
                    <a:pt x="895" y="1734"/>
                    <a:pt x="1054" y="1631"/>
                    <a:pt x="1160" y="1541"/>
                  </a:cubicBezTo>
                  <a:cubicBezTo>
                    <a:pt x="1268" y="1450"/>
                    <a:pt x="1328" y="1378"/>
                    <a:pt x="1328" y="1378"/>
                  </a:cubicBezTo>
                  <a:cubicBezTo>
                    <a:pt x="1328" y="1378"/>
                    <a:pt x="1388" y="1304"/>
                    <a:pt x="1458" y="1184"/>
                  </a:cubicBezTo>
                  <a:cubicBezTo>
                    <a:pt x="1527" y="1062"/>
                    <a:pt x="1598" y="891"/>
                    <a:pt x="1640" y="714"/>
                  </a:cubicBezTo>
                  <a:cubicBezTo>
                    <a:pt x="1729" y="360"/>
                    <a:pt x="1688" y="0"/>
                    <a:pt x="1663"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7317;p65">
              <a:extLst>
                <a:ext uri="{FF2B5EF4-FFF2-40B4-BE49-F238E27FC236}">
                  <a16:creationId xmlns:a16="http://schemas.microsoft.com/office/drawing/2014/main" id="{387E8DF3-C986-A50E-7E2B-E1C729A269CA}"/>
                </a:ext>
              </a:extLst>
            </p:cNvPr>
            <p:cNvSpPr/>
            <p:nvPr/>
          </p:nvSpPr>
          <p:spPr>
            <a:xfrm>
              <a:off x="2675500" y="805175"/>
              <a:ext cx="48950" cy="64025"/>
            </a:xfrm>
            <a:custGeom>
              <a:avLst/>
              <a:gdLst/>
              <a:ahLst/>
              <a:cxnLst/>
              <a:rect l="l" t="t" r="r" b="b"/>
              <a:pathLst>
                <a:path w="1958" h="2561" extrusionOk="0">
                  <a:moveTo>
                    <a:pt x="1868" y="1"/>
                  </a:moveTo>
                  <a:cubicBezTo>
                    <a:pt x="1868" y="1"/>
                    <a:pt x="1868" y="1"/>
                    <a:pt x="1868" y="1"/>
                  </a:cubicBezTo>
                  <a:cubicBezTo>
                    <a:pt x="1836" y="1"/>
                    <a:pt x="1855" y="461"/>
                    <a:pt x="1792" y="906"/>
                  </a:cubicBezTo>
                  <a:cubicBezTo>
                    <a:pt x="1760" y="1127"/>
                    <a:pt x="1696" y="1339"/>
                    <a:pt x="1628" y="1485"/>
                  </a:cubicBezTo>
                  <a:cubicBezTo>
                    <a:pt x="1562" y="1633"/>
                    <a:pt x="1495" y="1717"/>
                    <a:pt x="1495" y="1717"/>
                  </a:cubicBezTo>
                  <a:cubicBezTo>
                    <a:pt x="1495" y="1717"/>
                    <a:pt x="1443" y="1812"/>
                    <a:pt x="1334" y="1930"/>
                  </a:cubicBezTo>
                  <a:cubicBezTo>
                    <a:pt x="1224" y="2048"/>
                    <a:pt x="1054" y="2187"/>
                    <a:pt x="857" y="2287"/>
                  </a:cubicBezTo>
                  <a:cubicBezTo>
                    <a:pt x="662" y="2388"/>
                    <a:pt x="445" y="2451"/>
                    <a:pt x="280" y="2483"/>
                  </a:cubicBezTo>
                  <a:cubicBezTo>
                    <a:pt x="115" y="2516"/>
                    <a:pt x="1" y="2523"/>
                    <a:pt x="1" y="2538"/>
                  </a:cubicBezTo>
                  <a:cubicBezTo>
                    <a:pt x="1" y="2547"/>
                    <a:pt x="73" y="2561"/>
                    <a:pt x="190" y="2561"/>
                  </a:cubicBezTo>
                  <a:cubicBezTo>
                    <a:pt x="221" y="2561"/>
                    <a:pt x="254" y="2560"/>
                    <a:pt x="290" y="2558"/>
                  </a:cubicBezTo>
                  <a:cubicBezTo>
                    <a:pt x="464" y="2548"/>
                    <a:pt x="697" y="2502"/>
                    <a:pt x="914" y="2410"/>
                  </a:cubicBezTo>
                  <a:cubicBezTo>
                    <a:pt x="1134" y="2319"/>
                    <a:pt x="1331" y="2180"/>
                    <a:pt x="1461" y="2053"/>
                  </a:cubicBezTo>
                  <a:cubicBezTo>
                    <a:pt x="1590" y="1926"/>
                    <a:pt x="1655" y="1823"/>
                    <a:pt x="1655" y="1823"/>
                  </a:cubicBezTo>
                  <a:cubicBezTo>
                    <a:pt x="1655" y="1823"/>
                    <a:pt x="1725" y="1721"/>
                    <a:pt x="1791" y="1553"/>
                  </a:cubicBezTo>
                  <a:cubicBezTo>
                    <a:pt x="1857" y="1386"/>
                    <a:pt x="1910" y="1152"/>
                    <a:pt x="1926" y="919"/>
                  </a:cubicBezTo>
                  <a:cubicBezTo>
                    <a:pt x="1957" y="453"/>
                    <a:pt x="1889" y="1"/>
                    <a:pt x="186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7318;p65">
              <a:extLst>
                <a:ext uri="{FF2B5EF4-FFF2-40B4-BE49-F238E27FC236}">
                  <a16:creationId xmlns:a16="http://schemas.microsoft.com/office/drawing/2014/main" id="{C49296B8-FF91-4904-6B28-590DA74552CC}"/>
                </a:ext>
              </a:extLst>
            </p:cNvPr>
            <p:cNvSpPr/>
            <p:nvPr/>
          </p:nvSpPr>
          <p:spPr>
            <a:xfrm>
              <a:off x="2635500" y="766400"/>
              <a:ext cx="23000" cy="65700"/>
            </a:xfrm>
            <a:custGeom>
              <a:avLst/>
              <a:gdLst/>
              <a:ahLst/>
              <a:cxnLst/>
              <a:rect l="l" t="t" r="r" b="b"/>
              <a:pathLst>
                <a:path w="920" h="2628" extrusionOk="0">
                  <a:moveTo>
                    <a:pt x="885" y="0"/>
                  </a:moveTo>
                  <a:cubicBezTo>
                    <a:pt x="851" y="0"/>
                    <a:pt x="752" y="22"/>
                    <a:pt x="627" y="87"/>
                  </a:cubicBezTo>
                  <a:cubicBezTo>
                    <a:pt x="475" y="167"/>
                    <a:pt x="294" y="321"/>
                    <a:pt x="175" y="525"/>
                  </a:cubicBezTo>
                  <a:cubicBezTo>
                    <a:pt x="52" y="725"/>
                    <a:pt x="1" y="966"/>
                    <a:pt x="5" y="1146"/>
                  </a:cubicBezTo>
                  <a:cubicBezTo>
                    <a:pt x="6" y="1327"/>
                    <a:pt x="58" y="1446"/>
                    <a:pt x="58" y="1446"/>
                  </a:cubicBezTo>
                  <a:cubicBezTo>
                    <a:pt x="58" y="1446"/>
                    <a:pt x="73" y="1497"/>
                    <a:pt x="137" y="1586"/>
                  </a:cubicBezTo>
                  <a:cubicBezTo>
                    <a:pt x="169" y="1630"/>
                    <a:pt x="218" y="1684"/>
                    <a:pt x="290" y="1729"/>
                  </a:cubicBezTo>
                  <a:cubicBezTo>
                    <a:pt x="309" y="1740"/>
                    <a:pt x="328" y="1751"/>
                    <a:pt x="349" y="1760"/>
                  </a:cubicBezTo>
                  <a:cubicBezTo>
                    <a:pt x="360" y="1765"/>
                    <a:pt x="370" y="1770"/>
                    <a:pt x="382" y="1774"/>
                  </a:cubicBezTo>
                  <a:cubicBezTo>
                    <a:pt x="392" y="1777"/>
                    <a:pt x="403" y="1781"/>
                    <a:pt x="405" y="1782"/>
                  </a:cubicBezTo>
                  <a:lnTo>
                    <a:pt x="405" y="1782"/>
                  </a:lnTo>
                  <a:cubicBezTo>
                    <a:pt x="405" y="1782"/>
                    <a:pt x="405" y="1782"/>
                    <a:pt x="404" y="1782"/>
                  </a:cubicBezTo>
                  <a:lnTo>
                    <a:pt x="404" y="1782"/>
                  </a:lnTo>
                  <a:cubicBezTo>
                    <a:pt x="405" y="1782"/>
                    <a:pt x="405" y="1782"/>
                    <a:pt x="405" y="1782"/>
                  </a:cubicBezTo>
                  <a:cubicBezTo>
                    <a:pt x="405" y="1782"/>
                    <a:pt x="405" y="1782"/>
                    <a:pt x="405" y="1782"/>
                  </a:cubicBezTo>
                  <a:lnTo>
                    <a:pt x="405" y="1782"/>
                  </a:lnTo>
                  <a:cubicBezTo>
                    <a:pt x="408" y="1782"/>
                    <a:pt x="410" y="1783"/>
                    <a:pt x="413" y="1783"/>
                  </a:cubicBezTo>
                  <a:cubicBezTo>
                    <a:pt x="416" y="1783"/>
                    <a:pt x="419" y="1782"/>
                    <a:pt x="424" y="1782"/>
                  </a:cubicBezTo>
                  <a:cubicBezTo>
                    <a:pt x="428" y="1780"/>
                    <a:pt x="430" y="1780"/>
                    <a:pt x="431" y="1780"/>
                  </a:cubicBezTo>
                  <a:lnTo>
                    <a:pt x="431" y="1780"/>
                  </a:lnTo>
                  <a:cubicBezTo>
                    <a:pt x="435" y="1780"/>
                    <a:pt x="428" y="1785"/>
                    <a:pt x="426" y="1791"/>
                  </a:cubicBezTo>
                  <a:lnTo>
                    <a:pt x="421" y="1798"/>
                  </a:lnTo>
                  <a:cubicBezTo>
                    <a:pt x="418" y="1803"/>
                    <a:pt x="425" y="1797"/>
                    <a:pt x="410" y="1815"/>
                  </a:cubicBezTo>
                  <a:cubicBezTo>
                    <a:pt x="390" y="1844"/>
                    <a:pt x="371" y="1873"/>
                    <a:pt x="354" y="1905"/>
                  </a:cubicBezTo>
                  <a:cubicBezTo>
                    <a:pt x="285" y="2031"/>
                    <a:pt x="255" y="2196"/>
                    <a:pt x="301" y="2334"/>
                  </a:cubicBezTo>
                  <a:cubicBezTo>
                    <a:pt x="344" y="2469"/>
                    <a:pt x="440" y="2563"/>
                    <a:pt x="521" y="2600"/>
                  </a:cubicBezTo>
                  <a:cubicBezTo>
                    <a:pt x="566" y="2622"/>
                    <a:pt x="605" y="2628"/>
                    <a:pt x="629" y="2628"/>
                  </a:cubicBezTo>
                  <a:cubicBezTo>
                    <a:pt x="648" y="2628"/>
                    <a:pt x="659" y="2624"/>
                    <a:pt x="659" y="2621"/>
                  </a:cubicBezTo>
                  <a:cubicBezTo>
                    <a:pt x="660" y="2611"/>
                    <a:pt x="608" y="2601"/>
                    <a:pt x="547" y="2553"/>
                  </a:cubicBezTo>
                  <a:cubicBezTo>
                    <a:pt x="485" y="2507"/>
                    <a:pt x="418" y="2419"/>
                    <a:pt x="397" y="2307"/>
                  </a:cubicBezTo>
                  <a:cubicBezTo>
                    <a:pt x="374" y="2196"/>
                    <a:pt x="409" y="2071"/>
                    <a:pt x="474" y="1974"/>
                  </a:cubicBezTo>
                  <a:cubicBezTo>
                    <a:pt x="490" y="1950"/>
                    <a:pt x="507" y="1926"/>
                    <a:pt x="526" y="1904"/>
                  </a:cubicBezTo>
                  <a:cubicBezTo>
                    <a:pt x="531" y="1899"/>
                    <a:pt x="558" y="1868"/>
                    <a:pt x="576" y="1851"/>
                  </a:cubicBezTo>
                  <a:cubicBezTo>
                    <a:pt x="595" y="1831"/>
                    <a:pt x="621" y="1812"/>
                    <a:pt x="644" y="1791"/>
                  </a:cubicBezTo>
                  <a:cubicBezTo>
                    <a:pt x="697" y="1750"/>
                    <a:pt x="749" y="1710"/>
                    <a:pt x="798" y="1673"/>
                  </a:cubicBezTo>
                  <a:cubicBezTo>
                    <a:pt x="820" y="1655"/>
                    <a:pt x="841" y="1638"/>
                    <a:pt x="863" y="1622"/>
                  </a:cubicBezTo>
                  <a:cubicBezTo>
                    <a:pt x="883" y="1606"/>
                    <a:pt x="901" y="1591"/>
                    <a:pt x="919" y="1577"/>
                  </a:cubicBezTo>
                  <a:lnTo>
                    <a:pt x="919" y="1577"/>
                  </a:lnTo>
                  <a:cubicBezTo>
                    <a:pt x="824" y="1591"/>
                    <a:pt x="733" y="1606"/>
                    <a:pt x="644" y="1620"/>
                  </a:cubicBezTo>
                  <a:cubicBezTo>
                    <a:pt x="604" y="1626"/>
                    <a:pt x="571" y="1630"/>
                    <a:pt x="545" y="1630"/>
                  </a:cubicBezTo>
                  <a:cubicBezTo>
                    <a:pt x="519" y="1630"/>
                    <a:pt x="499" y="1627"/>
                    <a:pt x="482" y="1621"/>
                  </a:cubicBezTo>
                  <a:cubicBezTo>
                    <a:pt x="459" y="1615"/>
                    <a:pt x="452" y="1611"/>
                    <a:pt x="446" y="1609"/>
                  </a:cubicBezTo>
                  <a:cubicBezTo>
                    <a:pt x="437" y="1606"/>
                    <a:pt x="431" y="1602"/>
                    <a:pt x="425" y="1600"/>
                  </a:cubicBezTo>
                  <a:cubicBezTo>
                    <a:pt x="410" y="1593"/>
                    <a:pt x="398" y="1585"/>
                    <a:pt x="386" y="1577"/>
                  </a:cubicBezTo>
                  <a:cubicBezTo>
                    <a:pt x="339" y="1545"/>
                    <a:pt x="309" y="1509"/>
                    <a:pt x="287" y="1477"/>
                  </a:cubicBezTo>
                  <a:cubicBezTo>
                    <a:pt x="246" y="1413"/>
                    <a:pt x="235" y="1375"/>
                    <a:pt x="235" y="1375"/>
                  </a:cubicBezTo>
                  <a:cubicBezTo>
                    <a:pt x="235" y="1375"/>
                    <a:pt x="191" y="1290"/>
                    <a:pt x="181" y="1136"/>
                  </a:cubicBezTo>
                  <a:cubicBezTo>
                    <a:pt x="169" y="986"/>
                    <a:pt x="197" y="775"/>
                    <a:pt x="294" y="588"/>
                  </a:cubicBezTo>
                  <a:cubicBezTo>
                    <a:pt x="384" y="400"/>
                    <a:pt x="535" y="242"/>
                    <a:pt x="665" y="150"/>
                  </a:cubicBezTo>
                  <a:cubicBezTo>
                    <a:pt x="798" y="56"/>
                    <a:pt x="903" y="18"/>
                    <a:pt x="898" y="4"/>
                  </a:cubicBezTo>
                  <a:cubicBezTo>
                    <a:pt x="897" y="2"/>
                    <a:pt x="893" y="0"/>
                    <a:pt x="885"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7319;p65">
              <a:extLst>
                <a:ext uri="{FF2B5EF4-FFF2-40B4-BE49-F238E27FC236}">
                  <a16:creationId xmlns:a16="http://schemas.microsoft.com/office/drawing/2014/main" id="{8CB0D3FB-6573-E787-3BBC-385E26CA88F7}"/>
                </a:ext>
              </a:extLst>
            </p:cNvPr>
            <p:cNvSpPr/>
            <p:nvPr/>
          </p:nvSpPr>
          <p:spPr>
            <a:xfrm>
              <a:off x="2741475" y="696325"/>
              <a:ext cx="74375" cy="38025"/>
            </a:xfrm>
            <a:custGeom>
              <a:avLst/>
              <a:gdLst/>
              <a:ahLst/>
              <a:cxnLst/>
              <a:rect l="l" t="t" r="r" b="b"/>
              <a:pathLst>
                <a:path w="2975" h="1521" extrusionOk="0">
                  <a:moveTo>
                    <a:pt x="1615" y="1"/>
                  </a:moveTo>
                  <a:cubicBezTo>
                    <a:pt x="1560" y="1"/>
                    <a:pt x="1501" y="10"/>
                    <a:pt x="1449" y="40"/>
                  </a:cubicBezTo>
                  <a:cubicBezTo>
                    <a:pt x="1377" y="77"/>
                    <a:pt x="1329" y="138"/>
                    <a:pt x="1301" y="195"/>
                  </a:cubicBezTo>
                  <a:cubicBezTo>
                    <a:pt x="1243" y="311"/>
                    <a:pt x="1248" y="420"/>
                    <a:pt x="1262" y="493"/>
                  </a:cubicBezTo>
                  <a:cubicBezTo>
                    <a:pt x="1275" y="564"/>
                    <a:pt x="1291" y="600"/>
                    <a:pt x="1291" y="600"/>
                  </a:cubicBezTo>
                  <a:cubicBezTo>
                    <a:pt x="1291" y="600"/>
                    <a:pt x="1297" y="616"/>
                    <a:pt x="1323" y="666"/>
                  </a:cubicBezTo>
                  <a:cubicBezTo>
                    <a:pt x="1332" y="680"/>
                    <a:pt x="1339" y="693"/>
                    <a:pt x="1349" y="711"/>
                  </a:cubicBezTo>
                  <a:cubicBezTo>
                    <a:pt x="1349" y="712"/>
                    <a:pt x="1349" y="713"/>
                    <a:pt x="1349" y="713"/>
                  </a:cubicBezTo>
                  <a:cubicBezTo>
                    <a:pt x="1349" y="713"/>
                    <a:pt x="1349" y="713"/>
                    <a:pt x="1350" y="713"/>
                  </a:cubicBezTo>
                  <a:cubicBezTo>
                    <a:pt x="1350" y="713"/>
                    <a:pt x="1350" y="713"/>
                    <a:pt x="1350" y="713"/>
                  </a:cubicBezTo>
                  <a:cubicBezTo>
                    <a:pt x="1351" y="713"/>
                    <a:pt x="1353" y="716"/>
                    <a:pt x="1355" y="717"/>
                  </a:cubicBezTo>
                  <a:cubicBezTo>
                    <a:pt x="1358" y="718"/>
                    <a:pt x="1360" y="719"/>
                    <a:pt x="1354" y="721"/>
                  </a:cubicBezTo>
                  <a:lnTo>
                    <a:pt x="1349" y="722"/>
                  </a:lnTo>
                  <a:lnTo>
                    <a:pt x="1332" y="722"/>
                  </a:lnTo>
                  <a:lnTo>
                    <a:pt x="1300" y="721"/>
                  </a:lnTo>
                  <a:cubicBezTo>
                    <a:pt x="1282" y="720"/>
                    <a:pt x="1264" y="720"/>
                    <a:pt x="1246" y="720"/>
                  </a:cubicBezTo>
                  <a:cubicBezTo>
                    <a:pt x="1218" y="720"/>
                    <a:pt x="1190" y="721"/>
                    <a:pt x="1160" y="724"/>
                  </a:cubicBezTo>
                  <a:cubicBezTo>
                    <a:pt x="962" y="733"/>
                    <a:pt x="736" y="801"/>
                    <a:pt x="544" y="909"/>
                  </a:cubicBezTo>
                  <a:cubicBezTo>
                    <a:pt x="353" y="1019"/>
                    <a:pt x="202" y="1169"/>
                    <a:pt x="116" y="1296"/>
                  </a:cubicBezTo>
                  <a:cubicBezTo>
                    <a:pt x="29" y="1421"/>
                    <a:pt x="0" y="1516"/>
                    <a:pt x="7" y="1521"/>
                  </a:cubicBezTo>
                  <a:cubicBezTo>
                    <a:pt x="8" y="1521"/>
                    <a:pt x="8" y="1521"/>
                    <a:pt x="9" y="1521"/>
                  </a:cubicBezTo>
                  <a:cubicBezTo>
                    <a:pt x="24" y="1521"/>
                    <a:pt x="72" y="1439"/>
                    <a:pt x="165" y="1332"/>
                  </a:cubicBezTo>
                  <a:cubicBezTo>
                    <a:pt x="262" y="1224"/>
                    <a:pt x="417" y="1098"/>
                    <a:pt x="599" y="1011"/>
                  </a:cubicBezTo>
                  <a:cubicBezTo>
                    <a:pt x="777" y="929"/>
                    <a:pt x="978" y="881"/>
                    <a:pt x="1149" y="881"/>
                  </a:cubicBezTo>
                  <a:cubicBezTo>
                    <a:pt x="1155" y="881"/>
                    <a:pt x="1160" y="881"/>
                    <a:pt x="1166" y="881"/>
                  </a:cubicBezTo>
                  <a:cubicBezTo>
                    <a:pt x="1177" y="881"/>
                    <a:pt x="1188" y="880"/>
                    <a:pt x="1199" y="880"/>
                  </a:cubicBezTo>
                  <a:cubicBezTo>
                    <a:pt x="1231" y="880"/>
                    <a:pt x="1261" y="883"/>
                    <a:pt x="1289" y="887"/>
                  </a:cubicBezTo>
                  <a:lnTo>
                    <a:pt x="1317" y="889"/>
                  </a:lnTo>
                  <a:lnTo>
                    <a:pt x="1331" y="890"/>
                  </a:lnTo>
                  <a:cubicBezTo>
                    <a:pt x="1336" y="890"/>
                    <a:pt x="1353" y="894"/>
                    <a:pt x="1360" y="896"/>
                  </a:cubicBezTo>
                  <a:cubicBezTo>
                    <a:pt x="1398" y="905"/>
                    <a:pt x="1435" y="913"/>
                    <a:pt x="1471" y="921"/>
                  </a:cubicBezTo>
                  <a:cubicBezTo>
                    <a:pt x="1615" y="952"/>
                    <a:pt x="1731" y="988"/>
                    <a:pt x="1810" y="1008"/>
                  </a:cubicBezTo>
                  <a:cubicBezTo>
                    <a:pt x="1714" y="887"/>
                    <a:pt x="1638" y="790"/>
                    <a:pt x="1578" y="712"/>
                  </a:cubicBezTo>
                  <a:cubicBezTo>
                    <a:pt x="1550" y="675"/>
                    <a:pt x="1526" y="638"/>
                    <a:pt x="1510" y="612"/>
                  </a:cubicBezTo>
                  <a:cubicBezTo>
                    <a:pt x="1503" y="599"/>
                    <a:pt x="1497" y="587"/>
                    <a:pt x="1492" y="578"/>
                  </a:cubicBezTo>
                  <a:cubicBezTo>
                    <a:pt x="1471" y="539"/>
                    <a:pt x="1469" y="529"/>
                    <a:pt x="1469" y="529"/>
                  </a:cubicBezTo>
                  <a:cubicBezTo>
                    <a:pt x="1475" y="529"/>
                    <a:pt x="1400" y="419"/>
                    <a:pt x="1460" y="273"/>
                  </a:cubicBezTo>
                  <a:cubicBezTo>
                    <a:pt x="1490" y="207"/>
                    <a:pt x="1538" y="163"/>
                    <a:pt x="1635" y="163"/>
                  </a:cubicBezTo>
                  <a:cubicBezTo>
                    <a:pt x="1644" y="163"/>
                    <a:pt x="1653" y="163"/>
                    <a:pt x="1662" y="164"/>
                  </a:cubicBezTo>
                  <a:cubicBezTo>
                    <a:pt x="1780" y="174"/>
                    <a:pt x="1913" y="196"/>
                    <a:pt x="2039" y="231"/>
                  </a:cubicBezTo>
                  <a:cubicBezTo>
                    <a:pt x="2293" y="301"/>
                    <a:pt x="2530" y="428"/>
                    <a:pt x="2695" y="545"/>
                  </a:cubicBezTo>
                  <a:cubicBezTo>
                    <a:pt x="2852" y="654"/>
                    <a:pt x="2946" y="749"/>
                    <a:pt x="2964" y="749"/>
                  </a:cubicBezTo>
                  <a:cubicBezTo>
                    <a:pt x="2965" y="749"/>
                    <a:pt x="2966" y="749"/>
                    <a:pt x="2966" y="748"/>
                  </a:cubicBezTo>
                  <a:cubicBezTo>
                    <a:pt x="2975" y="740"/>
                    <a:pt x="2897" y="624"/>
                    <a:pt x="2740" y="486"/>
                  </a:cubicBezTo>
                  <a:cubicBezTo>
                    <a:pt x="2586" y="345"/>
                    <a:pt x="2348" y="193"/>
                    <a:pt x="2080" y="100"/>
                  </a:cubicBezTo>
                  <a:cubicBezTo>
                    <a:pt x="1947" y="53"/>
                    <a:pt x="1811" y="21"/>
                    <a:pt x="1675" y="4"/>
                  </a:cubicBezTo>
                  <a:cubicBezTo>
                    <a:pt x="1656" y="2"/>
                    <a:pt x="1636" y="1"/>
                    <a:pt x="161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7320;p65">
              <a:extLst>
                <a:ext uri="{FF2B5EF4-FFF2-40B4-BE49-F238E27FC236}">
                  <a16:creationId xmlns:a16="http://schemas.microsoft.com/office/drawing/2014/main" id="{AB1D95FA-981E-A87C-A549-8722E1EA0CE4}"/>
                </a:ext>
              </a:extLst>
            </p:cNvPr>
            <p:cNvSpPr/>
            <p:nvPr/>
          </p:nvSpPr>
          <p:spPr>
            <a:xfrm>
              <a:off x="2698300" y="721550"/>
              <a:ext cx="30000" cy="15375"/>
            </a:xfrm>
            <a:custGeom>
              <a:avLst/>
              <a:gdLst/>
              <a:ahLst/>
              <a:cxnLst/>
              <a:rect l="l" t="t" r="r" b="b"/>
              <a:pathLst>
                <a:path w="1200" h="615" extrusionOk="0">
                  <a:moveTo>
                    <a:pt x="897" y="1"/>
                  </a:moveTo>
                  <a:cubicBezTo>
                    <a:pt x="879" y="1"/>
                    <a:pt x="862" y="1"/>
                    <a:pt x="844" y="2"/>
                  </a:cubicBezTo>
                  <a:cubicBezTo>
                    <a:pt x="662" y="11"/>
                    <a:pt x="488" y="81"/>
                    <a:pt x="488" y="81"/>
                  </a:cubicBezTo>
                  <a:cubicBezTo>
                    <a:pt x="488" y="81"/>
                    <a:pt x="323" y="167"/>
                    <a:pt x="199" y="303"/>
                  </a:cubicBezTo>
                  <a:cubicBezTo>
                    <a:pt x="71" y="436"/>
                    <a:pt x="1" y="602"/>
                    <a:pt x="24" y="614"/>
                  </a:cubicBezTo>
                  <a:cubicBezTo>
                    <a:pt x="25" y="614"/>
                    <a:pt x="27" y="615"/>
                    <a:pt x="28" y="615"/>
                  </a:cubicBezTo>
                  <a:cubicBezTo>
                    <a:pt x="58" y="615"/>
                    <a:pt x="161" y="492"/>
                    <a:pt x="289" y="405"/>
                  </a:cubicBezTo>
                  <a:cubicBezTo>
                    <a:pt x="422" y="311"/>
                    <a:pt x="570" y="256"/>
                    <a:pt x="570" y="256"/>
                  </a:cubicBezTo>
                  <a:cubicBezTo>
                    <a:pt x="570" y="256"/>
                    <a:pt x="708" y="178"/>
                    <a:pt x="865" y="136"/>
                  </a:cubicBezTo>
                  <a:cubicBezTo>
                    <a:pt x="1021" y="93"/>
                    <a:pt x="1189" y="96"/>
                    <a:pt x="1194" y="69"/>
                  </a:cubicBezTo>
                  <a:cubicBezTo>
                    <a:pt x="1199" y="46"/>
                    <a:pt x="1060" y="1"/>
                    <a:pt x="897"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7321;p65">
              <a:extLst>
                <a:ext uri="{FF2B5EF4-FFF2-40B4-BE49-F238E27FC236}">
                  <a16:creationId xmlns:a16="http://schemas.microsoft.com/office/drawing/2014/main" id="{930CE6B4-D558-09A4-AA32-55F7D0664D52}"/>
                </a:ext>
              </a:extLst>
            </p:cNvPr>
            <p:cNvSpPr/>
            <p:nvPr/>
          </p:nvSpPr>
          <p:spPr>
            <a:xfrm>
              <a:off x="2746175" y="776275"/>
              <a:ext cx="60700" cy="41075"/>
            </a:xfrm>
            <a:custGeom>
              <a:avLst/>
              <a:gdLst/>
              <a:ahLst/>
              <a:cxnLst/>
              <a:rect l="l" t="t" r="r" b="b"/>
              <a:pathLst>
                <a:path w="2428" h="1643" extrusionOk="0">
                  <a:moveTo>
                    <a:pt x="2400" y="0"/>
                  </a:moveTo>
                  <a:cubicBezTo>
                    <a:pt x="2373" y="0"/>
                    <a:pt x="2229" y="357"/>
                    <a:pt x="1981" y="637"/>
                  </a:cubicBezTo>
                  <a:cubicBezTo>
                    <a:pt x="1859" y="781"/>
                    <a:pt x="1721" y="908"/>
                    <a:pt x="1609" y="993"/>
                  </a:cubicBezTo>
                  <a:cubicBezTo>
                    <a:pt x="1500" y="1078"/>
                    <a:pt x="1420" y="1126"/>
                    <a:pt x="1420" y="1126"/>
                  </a:cubicBezTo>
                  <a:cubicBezTo>
                    <a:pt x="1420" y="1126"/>
                    <a:pt x="1345" y="1181"/>
                    <a:pt x="1224" y="1250"/>
                  </a:cubicBezTo>
                  <a:cubicBezTo>
                    <a:pt x="1103" y="1322"/>
                    <a:pt x="933" y="1401"/>
                    <a:pt x="754" y="1457"/>
                  </a:cubicBezTo>
                  <a:cubicBezTo>
                    <a:pt x="394" y="1580"/>
                    <a:pt x="5" y="1575"/>
                    <a:pt x="4" y="1601"/>
                  </a:cubicBezTo>
                  <a:cubicBezTo>
                    <a:pt x="1" y="1616"/>
                    <a:pt x="134" y="1642"/>
                    <a:pt x="324" y="1642"/>
                  </a:cubicBezTo>
                  <a:cubicBezTo>
                    <a:pt x="460" y="1642"/>
                    <a:pt x="625" y="1629"/>
                    <a:pt x="788" y="1589"/>
                  </a:cubicBezTo>
                  <a:cubicBezTo>
                    <a:pt x="983" y="1547"/>
                    <a:pt x="1172" y="1474"/>
                    <a:pt x="1306" y="1408"/>
                  </a:cubicBezTo>
                  <a:cubicBezTo>
                    <a:pt x="1441" y="1343"/>
                    <a:pt x="1526" y="1287"/>
                    <a:pt x="1526" y="1287"/>
                  </a:cubicBezTo>
                  <a:cubicBezTo>
                    <a:pt x="1526" y="1287"/>
                    <a:pt x="1609" y="1230"/>
                    <a:pt x="1723" y="1130"/>
                  </a:cubicBezTo>
                  <a:cubicBezTo>
                    <a:pt x="1837" y="1031"/>
                    <a:pt x="1975" y="884"/>
                    <a:pt x="2089" y="721"/>
                  </a:cubicBezTo>
                  <a:cubicBezTo>
                    <a:pt x="2327" y="395"/>
                    <a:pt x="2428" y="6"/>
                    <a:pt x="2401" y="1"/>
                  </a:cubicBezTo>
                  <a:cubicBezTo>
                    <a:pt x="2401" y="1"/>
                    <a:pt x="2401" y="0"/>
                    <a:pt x="2400"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7322;p65">
              <a:extLst>
                <a:ext uri="{FF2B5EF4-FFF2-40B4-BE49-F238E27FC236}">
                  <a16:creationId xmlns:a16="http://schemas.microsoft.com/office/drawing/2014/main" id="{7D880DA5-680D-C49C-2801-04C91580D385}"/>
                </a:ext>
              </a:extLst>
            </p:cNvPr>
            <p:cNvSpPr/>
            <p:nvPr/>
          </p:nvSpPr>
          <p:spPr>
            <a:xfrm>
              <a:off x="2764150" y="749400"/>
              <a:ext cx="34900" cy="9275"/>
            </a:xfrm>
            <a:custGeom>
              <a:avLst/>
              <a:gdLst/>
              <a:ahLst/>
              <a:cxnLst/>
              <a:rect l="l" t="t" r="r" b="b"/>
              <a:pathLst>
                <a:path w="1396" h="371" extrusionOk="0">
                  <a:moveTo>
                    <a:pt x="932" y="0"/>
                  </a:moveTo>
                  <a:cubicBezTo>
                    <a:pt x="785" y="0"/>
                    <a:pt x="660" y="20"/>
                    <a:pt x="660" y="20"/>
                  </a:cubicBezTo>
                  <a:cubicBezTo>
                    <a:pt x="660" y="20"/>
                    <a:pt x="479" y="66"/>
                    <a:pt x="313" y="149"/>
                  </a:cubicBezTo>
                  <a:cubicBezTo>
                    <a:pt x="145" y="230"/>
                    <a:pt x="1" y="343"/>
                    <a:pt x="15" y="366"/>
                  </a:cubicBezTo>
                  <a:cubicBezTo>
                    <a:pt x="16" y="369"/>
                    <a:pt x="21" y="370"/>
                    <a:pt x="28" y="370"/>
                  </a:cubicBezTo>
                  <a:cubicBezTo>
                    <a:pt x="72" y="370"/>
                    <a:pt x="214" y="314"/>
                    <a:pt x="361" y="277"/>
                  </a:cubicBezTo>
                  <a:cubicBezTo>
                    <a:pt x="528" y="231"/>
                    <a:pt x="699" y="208"/>
                    <a:pt x="699" y="208"/>
                  </a:cubicBezTo>
                  <a:cubicBezTo>
                    <a:pt x="699" y="208"/>
                    <a:pt x="864" y="164"/>
                    <a:pt x="1037" y="139"/>
                  </a:cubicBezTo>
                  <a:cubicBezTo>
                    <a:pt x="1209" y="114"/>
                    <a:pt x="1387" y="114"/>
                    <a:pt x="1391" y="87"/>
                  </a:cubicBezTo>
                  <a:cubicBezTo>
                    <a:pt x="1395" y="60"/>
                    <a:pt x="1216" y="12"/>
                    <a:pt x="1032" y="4"/>
                  </a:cubicBezTo>
                  <a:cubicBezTo>
                    <a:pt x="998" y="1"/>
                    <a:pt x="965" y="0"/>
                    <a:pt x="93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7323;p65">
              <a:extLst>
                <a:ext uri="{FF2B5EF4-FFF2-40B4-BE49-F238E27FC236}">
                  <a16:creationId xmlns:a16="http://schemas.microsoft.com/office/drawing/2014/main" id="{7212D75E-7791-EAFE-FC51-0769FE452F7A}"/>
                </a:ext>
              </a:extLst>
            </p:cNvPr>
            <p:cNvSpPr/>
            <p:nvPr/>
          </p:nvSpPr>
          <p:spPr>
            <a:xfrm>
              <a:off x="2937550" y="825350"/>
              <a:ext cx="46550" cy="46150"/>
            </a:xfrm>
            <a:custGeom>
              <a:avLst/>
              <a:gdLst/>
              <a:ahLst/>
              <a:cxnLst/>
              <a:rect l="l" t="t" r="r" b="b"/>
              <a:pathLst>
                <a:path w="1862" h="1846" extrusionOk="0">
                  <a:moveTo>
                    <a:pt x="128" y="0"/>
                  </a:moveTo>
                  <a:cubicBezTo>
                    <a:pt x="116" y="0"/>
                    <a:pt x="85" y="90"/>
                    <a:pt x="55" y="230"/>
                  </a:cubicBezTo>
                  <a:cubicBezTo>
                    <a:pt x="27" y="372"/>
                    <a:pt x="1" y="569"/>
                    <a:pt x="29" y="771"/>
                  </a:cubicBezTo>
                  <a:cubicBezTo>
                    <a:pt x="54" y="970"/>
                    <a:pt x="137" y="1160"/>
                    <a:pt x="220" y="1288"/>
                  </a:cubicBezTo>
                  <a:cubicBezTo>
                    <a:pt x="304" y="1417"/>
                    <a:pt x="378" y="1490"/>
                    <a:pt x="378" y="1490"/>
                  </a:cubicBezTo>
                  <a:cubicBezTo>
                    <a:pt x="378" y="1490"/>
                    <a:pt x="450" y="1562"/>
                    <a:pt x="580" y="1645"/>
                  </a:cubicBezTo>
                  <a:cubicBezTo>
                    <a:pt x="707" y="1729"/>
                    <a:pt x="900" y="1810"/>
                    <a:pt x="1099" y="1835"/>
                  </a:cubicBezTo>
                  <a:cubicBezTo>
                    <a:pt x="1153" y="1842"/>
                    <a:pt x="1206" y="1846"/>
                    <a:pt x="1259" y="1846"/>
                  </a:cubicBezTo>
                  <a:cubicBezTo>
                    <a:pt x="1403" y="1846"/>
                    <a:pt x="1538" y="1821"/>
                    <a:pt x="1641" y="1787"/>
                  </a:cubicBezTo>
                  <a:cubicBezTo>
                    <a:pt x="1781" y="1740"/>
                    <a:pt x="1861" y="1683"/>
                    <a:pt x="1856" y="1672"/>
                  </a:cubicBezTo>
                  <a:cubicBezTo>
                    <a:pt x="1855" y="1670"/>
                    <a:pt x="1853" y="1669"/>
                    <a:pt x="1848" y="1669"/>
                  </a:cubicBezTo>
                  <a:cubicBezTo>
                    <a:pt x="1823" y="1669"/>
                    <a:pt x="1740" y="1696"/>
                    <a:pt x="1624" y="1715"/>
                  </a:cubicBezTo>
                  <a:cubicBezTo>
                    <a:pt x="1559" y="1725"/>
                    <a:pt x="1484" y="1732"/>
                    <a:pt x="1404" y="1732"/>
                  </a:cubicBezTo>
                  <a:cubicBezTo>
                    <a:pt x="1313" y="1732"/>
                    <a:pt x="1217" y="1723"/>
                    <a:pt x="1124" y="1702"/>
                  </a:cubicBezTo>
                  <a:cubicBezTo>
                    <a:pt x="947" y="1664"/>
                    <a:pt x="787" y="1580"/>
                    <a:pt x="681" y="1500"/>
                  </a:cubicBezTo>
                  <a:cubicBezTo>
                    <a:pt x="574" y="1420"/>
                    <a:pt x="516" y="1353"/>
                    <a:pt x="516" y="1353"/>
                  </a:cubicBezTo>
                  <a:cubicBezTo>
                    <a:pt x="516" y="1353"/>
                    <a:pt x="448" y="1295"/>
                    <a:pt x="369" y="1188"/>
                  </a:cubicBezTo>
                  <a:cubicBezTo>
                    <a:pt x="288" y="1082"/>
                    <a:pt x="203" y="922"/>
                    <a:pt x="164" y="745"/>
                  </a:cubicBezTo>
                  <a:cubicBezTo>
                    <a:pt x="121" y="569"/>
                    <a:pt x="123" y="382"/>
                    <a:pt x="130" y="240"/>
                  </a:cubicBezTo>
                  <a:cubicBezTo>
                    <a:pt x="137" y="99"/>
                    <a:pt x="143" y="3"/>
                    <a:pt x="129" y="0"/>
                  </a:cubicBezTo>
                  <a:cubicBezTo>
                    <a:pt x="129" y="0"/>
                    <a:pt x="129" y="0"/>
                    <a:pt x="12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7324;p65">
              <a:extLst>
                <a:ext uri="{FF2B5EF4-FFF2-40B4-BE49-F238E27FC236}">
                  <a16:creationId xmlns:a16="http://schemas.microsoft.com/office/drawing/2014/main" id="{A7EB3C6C-1F11-5DF7-3F58-9F98F3F77B2B}"/>
                </a:ext>
              </a:extLst>
            </p:cNvPr>
            <p:cNvSpPr/>
            <p:nvPr/>
          </p:nvSpPr>
          <p:spPr>
            <a:xfrm>
              <a:off x="2951725" y="873125"/>
              <a:ext cx="39975" cy="50500"/>
            </a:xfrm>
            <a:custGeom>
              <a:avLst/>
              <a:gdLst/>
              <a:ahLst/>
              <a:cxnLst/>
              <a:rect l="l" t="t" r="r" b="b"/>
              <a:pathLst>
                <a:path w="1599" h="2020" extrusionOk="0">
                  <a:moveTo>
                    <a:pt x="188" y="0"/>
                  </a:moveTo>
                  <a:cubicBezTo>
                    <a:pt x="175" y="0"/>
                    <a:pt x="123" y="78"/>
                    <a:pt x="79" y="209"/>
                  </a:cubicBezTo>
                  <a:cubicBezTo>
                    <a:pt x="33" y="345"/>
                    <a:pt x="1" y="538"/>
                    <a:pt x="14" y="730"/>
                  </a:cubicBezTo>
                  <a:cubicBezTo>
                    <a:pt x="24" y="923"/>
                    <a:pt x="83" y="1114"/>
                    <a:pt x="146" y="1247"/>
                  </a:cubicBezTo>
                  <a:cubicBezTo>
                    <a:pt x="209" y="1379"/>
                    <a:pt x="260" y="1459"/>
                    <a:pt x="260" y="1459"/>
                  </a:cubicBezTo>
                  <a:cubicBezTo>
                    <a:pt x="260" y="1459"/>
                    <a:pt x="313" y="1538"/>
                    <a:pt x="402" y="1650"/>
                  </a:cubicBezTo>
                  <a:cubicBezTo>
                    <a:pt x="448" y="1705"/>
                    <a:pt x="505" y="1770"/>
                    <a:pt x="579" y="1831"/>
                  </a:cubicBezTo>
                  <a:cubicBezTo>
                    <a:pt x="654" y="1892"/>
                    <a:pt x="748" y="1940"/>
                    <a:pt x="842" y="1971"/>
                  </a:cubicBezTo>
                  <a:cubicBezTo>
                    <a:pt x="963" y="2009"/>
                    <a:pt x="1083" y="2020"/>
                    <a:pt x="1191" y="2020"/>
                  </a:cubicBezTo>
                  <a:cubicBezTo>
                    <a:pt x="1255" y="2020"/>
                    <a:pt x="1315" y="2016"/>
                    <a:pt x="1367" y="2011"/>
                  </a:cubicBezTo>
                  <a:cubicBezTo>
                    <a:pt x="1506" y="1997"/>
                    <a:pt x="1599" y="1977"/>
                    <a:pt x="1597" y="1964"/>
                  </a:cubicBezTo>
                  <a:cubicBezTo>
                    <a:pt x="1597" y="1950"/>
                    <a:pt x="1504" y="1945"/>
                    <a:pt x="1366" y="1936"/>
                  </a:cubicBezTo>
                  <a:cubicBezTo>
                    <a:pt x="1229" y="1926"/>
                    <a:pt x="1046" y="1911"/>
                    <a:pt x="888" y="1843"/>
                  </a:cubicBezTo>
                  <a:cubicBezTo>
                    <a:pt x="728" y="1779"/>
                    <a:pt x="620" y="1653"/>
                    <a:pt x="544" y="1542"/>
                  </a:cubicBezTo>
                  <a:cubicBezTo>
                    <a:pt x="467" y="1434"/>
                    <a:pt x="422" y="1355"/>
                    <a:pt x="422" y="1355"/>
                  </a:cubicBezTo>
                  <a:cubicBezTo>
                    <a:pt x="422" y="1355"/>
                    <a:pt x="368" y="1283"/>
                    <a:pt x="304" y="1168"/>
                  </a:cubicBezTo>
                  <a:cubicBezTo>
                    <a:pt x="241" y="1054"/>
                    <a:pt x="177" y="890"/>
                    <a:pt x="150" y="716"/>
                  </a:cubicBezTo>
                  <a:cubicBezTo>
                    <a:pt x="121" y="542"/>
                    <a:pt x="131" y="362"/>
                    <a:pt x="152" y="229"/>
                  </a:cubicBezTo>
                  <a:cubicBezTo>
                    <a:pt x="173" y="94"/>
                    <a:pt x="203" y="6"/>
                    <a:pt x="189" y="1"/>
                  </a:cubicBezTo>
                  <a:cubicBezTo>
                    <a:pt x="189" y="0"/>
                    <a:pt x="189" y="0"/>
                    <a:pt x="18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7325;p65">
              <a:extLst>
                <a:ext uri="{FF2B5EF4-FFF2-40B4-BE49-F238E27FC236}">
                  <a16:creationId xmlns:a16="http://schemas.microsoft.com/office/drawing/2014/main" id="{9BD7F5AA-1599-76D1-F24F-20F9A36132A2}"/>
                </a:ext>
              </a:extLst>
            </p:cNvPr>
            <p:cNvSpPr/>
            <p:nvPr/>
          </p:nvSpPr>
          <p:spPr>
            <a:xfrm>
              <a:off x="2993475" y="764425"/>
              <a:ext cx="20125" cy="56300"/>
            </a:xfrm>
            <a:custGeom>
              <a:avLst/>
              <a:gdLst/>
              <a:ahLst/>
              <a:cxnLst/>
              <a:rect l="l" t="t" r="r" b="b"/>
              <a:pathLst>
                <a:path w="805" h="2252" extrusionOk="0">
                  <a:moveTo>
                    <a:pt x="20" y="1"/>
                  </a:moveTo>
                  <a:cubicBezTo>
                    <a:pt x="17" y="1"/>
                    <a:pt x="15" y="1"/>
                    <a:pt x="14" y="3"/>
                  </a:cubicBezTo>
                  <a:cubicBezTo>
                    <a:pt x="0" y="24"/>
                    <a:pt x="268" y="214"/>
                    <a:pt x="417" y="491"/>
                  </a:cubicBezTo>
                  <a:cubicBezTo>
                    <a:pt x="495" y="625"/>
                    <a:pt x="548" y="770"/>
                    <a:pt x="574" y="882"/>
                  </a:cubicBezTo>
                  <a:cubicBezTo>
                    <a:pt x="600" y="992"/>
                    <a:pt x="604" y="1068"/>
                    <a:pt x="604" y="1068"/>
                  </a:cubicBezTo>
                  <a:cubicBezTo>
                    <a:pt x="604" y="1068"/>
                    <a:pt x="618" y="1143"/>
                    <a:pt x="623" y="1258"/>
                  </a:cubicBezTo>
                  <a:cubicBezTo>
                    <a:pt x="627" y="1371"/>
                    <a:pt x="613" y="1525"/>
                    <a:pt x="574" y="1675"/>
                  </a:cubicBezTo>
                  <a:cubicBezTo>
                    <a:pt x="500" y="1982"/>
                    <a:pt x="291" y="2234"/>
                    <a:pt x="309" y="2251"/>
                  </a:cubicBezTo>
                  <a:cubicBezTo>
                    <a:pt x="310" y="2251"/>
                    <a:pt x="311" y="2252"/>
                    <a:pt x="312" y="2252"/>
                  </a:cubicBezTo>
                  <a:cubicBezTo>
                    <a:pt x="329" y="2252"/>
                    <a:pt x="393" y="2203"/>
                    <a:pt x="469" y="2117"/>
                  </a:cubicBezTo>
                  <a:cubicBezTo>
                    <a:pt x="551" y="2022"/>
                    <a:pt x="641" y="1877"/>
                    <a:pt x="703" y="1718"/>
                  </a:cubicBezTo>
                  <a:cubicBezTo>
                    <a:pt x="762" y="1560"/>
                    <a:pt x="793" y="1390"/>
                    <a:pt x="798" y="1260"/>
                  </a:cubicBezTo>
                  <a:cubicBezTo>
                    <a:pt x="805" y="1131"/>
                    <a:pt x="794" y="1045"/>
                    <a:pt x="794" y="1045"/>
                  </a:cubicBezTo>
                  <a:cubicBezTo>
                    <a:pt x="794" y="1045"/>
                    <a:pt x="782" y="958"/>
                    <a:pt x="742" y="834"/>
                  </a:cubicBezTo>
                  <a:cubicBezTo>
                    <a:pt x="704" y="710"/>
                    <a:pt x="630" y="552"/>
                    <a:pt x="531" y="416"/>
                  </a:cubicBezTo>
                  <a:cubicBezTo>
                    <a:pt x="431" y="279"/>
                    <a:pt x="305" y="161"/>
                    <a:pt x="202" y="92"/>
                  </a:cubicBezTo>
                  <a:cubicBezTo>
                    <a:pt x="111" y="31"/>
                    <a:pt x="41" y="1"/>
                    <a:pt x="20"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7326;p65">
              <a:extLst>
                <a:ext uri="{FF2B5EF4-FFF2-40B4-BE49-F238E27FC236}">
                  <a16:creationId xmlns:a16="http://schemas.microsoft.com/office/drawing/2014/main" id="{EB376884-BC36-1316-F17F-4FE68D3B26EE}"/>
                </a:ext>
              </a:extLst>
            </p:cNvPr>
            <p:cNvSpPr/>
            <p:nvPr/>
          </p:nvSpPr>
          <p:spPr>
            <a:xfrm>
              <a:off x="2883725" y="778725"/>
              <a:ext cx="37875" cy="28750"/>
            </a:xfrm>
            <a:custGeom>
              <a:avLst/>
              <a:gdLst/>
              <a:ahLst/>
              <a:cxnLst/>
              <a:rect l="l" t="t" r="r" b="b"/>
              <a:pathLst>
                <a:path w="1515" h="1150" extrusionOk="0">
                  <a:moveTo>
                    <a:pt x="31" y="1"/>
                  </a:moveTo>
                  <a:cubicBezTo>
                    <a:pt x="18" y="1"/>
                    <a:pt x="1" y="69"/>
                    <a:pt x="2" y="171"/>
                  </a:cubicBezTo>
                  <a:cubicBezTo>
                    <a:pt x="2" y="277"/>
                    <a:pt x="29" y="415"/>
                    <a:pt x="86" y="546"/>
                  </a:cubicBezTo>
                  <a:cubicBezTo>
                    <a:pt x="141" y="676"/>
                    <a:pt x="227" y="793"/>
                    <a:pt x="303" y="871"/>
                  </a:cubicBezTo>
                  <a:cubicBezTo>
                    <a:pt x="379" y="949"/>
                    <a:pt x="440" y="990"/>
                    <a:pt x="440" y="990"/>
                  </a:cubicBezTo>
                  <a:cubicBezTo>
                    <a:pt x="440" y="990"/>
                    <a:pt x="501" y="1032"/>
                    <a:pt x="603" y="1071"/>
                  </a:cubicBezTo>
                  <a:cubicBezTo>
                    <a:pt x="703" y="1113"/>
                    <a:pt x="845" y="1146"/>
                    <a:pt x="986" y="1149"/>
                  </a:cubicBezTo>
                  <a:cubicBezTo>
                    <a:pt x="991" y="1149"/>
                    <a:pt x="996" y="1149"/>
                    <a:pt x="1002" y="1149"/>
                  </a:cubicBezTo>
                  <a:cubicBezTo>
                    <a:pt x="1138" y="1149"/>
                    <a:pt x="1271" y="1122"/>
                    <a:pt x="1363" y="1084"/>
                  </a:cubicBezTo>
                  <a:cubicBezTo>
                    <a:pt x="1460" y="1045"/>
                    <a:pt x="1515" y="1002"/>
                    <a:pt x="1509" y="992"/>
                  </a:cubicBezTo>
                  <a:cubicBezTo>
                    <a:pt x="1508" y="989"/>
                    <a:pt x="1504" y="988"/>
                    <a:pt x="1497" y="988"/>
                  </a:cubicBezTo>
                  <a:cubicBezTo>
                    <a:pt x="1455" y="988"/>
                    <a:pt x="1312" y="1027"/>
                    <a:pt x="1146" y="1027"/>
                  </a:cubicBezTo>
                  <a:cubicBezTo>
                    <a:pt x="1098" y="1027"/>
                    <a:pt x="1047" y="1024"/>
                    <a:pt x="997" y="1015"/>
                  </a:cubicBezTo>
                  <a:cubicBezTo>
                    <a:pt x="873" y="995"/>
                    <a:pt x="756" y="953"/>
                    <a:pt x="676" y="911"/>
                  </a:cubicBezTo>
                  <a:cubicBezTo>
                    <a:pt x="596" y="869"/>
                    <a:pt x="548" y="832"/>
                    <a:pt x="548" y="832"/>
                  </a:cubicBezTo>
                  <a:cubicBezTo>
                    <a:pt x="548" y="832"/>
                    <a:pt x="495" y="802"/>
                    <a:pt x="426" y="743"/>
                  </a:cubicBezTo>
                  <a:cubicBezTo>
                    <a:pt x="354" y="685"/>
                    <a:pt x="271" y="592"/>
                    <a:pt x="207" y="484"/>
                  </a:cubicBezTo>
                  <a:cubicBezTo>
                    <a:pt x="70" y="269"/>
                    <a:pt x="56" y="1"/>
                    <a:pt x="32" y="1"/>
                  </a:cubicBezTo>
                  <a:cubicBezTo>
                    <a:pt x="31" y="1"/>
                    <a:pt x="31" y="1"/>
                    <a:pt x="3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7327;p65">
              <a:extLst>
                <a:ext uri="{FF2B5EF4-FFF2-40B4-BE49-F238E27FC236}">
                  <a16:creationId xmlns:a16="http://schemas.microsoft.com/office/drawing/2014/main" id="{075A91EF-23BA-B0AF-2CD9-914FB8A7EE22}"/>
                </a:ext>
              </a:extLst>
            </p:cNvPr>
            <p:cNvSpPr/>
            <p:nvPr/>
          </p:nvSpPr>
          <p:spPr>
            <a:xfrm>
              <a:off x="2931425" y="726200"/>
              <a:ext cx="45175" cy="64350"/>
            </a:xfrm>
            <a:custGeom>
              <a:avLst/>
              <a:gdLst/>
              <a:ahLst/>
              <a:cxnLst/>
              <a:rect l="l" t="t" r="r" b="b"/>
              <a:pathLst>
                <a:path w="1807" h="2574" extrusionOk="0">
                  <a:moveTo>
                    <a:pt x="278" y="0"/>
                  </a:moveTo>
                  <a:cubicBezTo>
                    <a:pt x="100" y="0"/>
                    <a:pt x="0" y="73"/>
                    <a:pt x="6" y="80"/>
                  </a:cubicBezTo>
                  <a:cubicBezTo>
                    <a:pt x="7" y="83"/>
                    <a:pt x="10" y="84"/>
                    <a:pt x="15" y="84"/>
                  </a:cubicBezTo>
                  <a:cubicBezTo>
                    <a:pt x="37" y="84"/>
                    <a:pt x="99" y="65"/>
                    <a:pt x="187" y="65"/>
                  </a:cubicBezTo>
                  <a:cubicBezTo>
                    <a:pt x="218" y="65"/>
                    <a:pt x="251" y="67"/>
                    <a:pt x="286" y="73"/>
                  </a:cubicBezTo>
                  <a:cubicBezTo>
                    <a:pt x="447" y="96"/>
                    <a:pt x="655" y="203"/>
                    <a:pt x="778" y="379"/>
                  </a:cubicBezTo>
                  <a:cubicBezTo>
                    <a:pt x="905" y="552"/>
                    <a:pt x="951" y="774"/>
                    <a:pt x="960" y="938"/>
                  </a:cubicBezTo>
                  <a:cubicBezTo>
                    <a:pt x="963" y="979"/>
                    <a:pt x="963" y="1018"/>
                    <a:pt x="963" y="1051"/>
                  </a:cubicBezTo>
                  <a:cubicBezTo>
                    <a:pt x="963" y="1068"/>
                    <a:pt x="962" y="1084"/>
                    <a:pt x="962" y="1099"/>
                  </a:cubicBezTo>
                  <a:cubicBezTo>
                    <a:pt x="960" y="1125"/>
                    <a:pt x="959" y="1147"/>
                    <a:pt x="958" y="1168"/>
                  </a:cubicBezTo>
                  <a:cubicBezTo>
                    <a:pt x="951" y="1271"/>
                    <a:pt x="946" y="1329"/>
                    <a:pt x="946" y="1333"/>
                  </a:cubicBezTo>
                  <a:lnTo>
                    <a:pt x="978" y="1329"/>
                  </a:lnTo>
                  <a:cubicBezTo>
                    <a:pt x="978" y="1329"/>
                    <a:pt x="994" y="1327"/>
                    <a:pt x="1023" y="1323"/>
                  </a:cubicBezTo>
                  <a:cubicBezTo>
                    <a:pt x="1054" y="1317"/>
                    <a:pt x="1096" y="1313"/>
                    <a:pt x="1144" y="1312"/>
                  </a:cubicBezTo>
                  <a:cubicBezTo>
                    <a:pt x="1186" y="1312"/>
                    <a:pt x="1246" y="1322"/>
                    <a:pt x="1315" y="1353"/>
                  </a:cubicBezTo>
                  <a:cubicBezTo>
                    <a:pt x="1454" y="1407"/>
                    <a:pt x="1595" y="1580"/>
                    <a:pt x="1636" y="1797"/>
                  </a:cubicBezTo>
                  <a:cubicBezTo>
                    <a:pt x="1686" y="2010"/>
                    <a:pt x="1631" y="2239"/>
                    <a:pt x="1537" y="2375"/>
                  </a:cubicBezTo>
                  <a:cubicBezTo>
                    <a:pt x="1444" y="2515"/>
                    <a:pt x="1327" y="2557"/>
                    <a:pt x="1335" y="2570"/>
                  </a:cubicBezTo>
                  <a:cubicBezTo>
                    <a:pt x="1335" y="2572"/>
                    <a:pt x="1338" y="2573"/>
                    <a:pt x="1344" y="2573"/>
                  </a:cubicBezTo>
                  <a:cubicBezTo>
                    <a:pt x="1377" y="2573"/>
                    <a:pt x="1490" y="2543"/>
                    <a:pt x="1596" y="2424"/>
                  </a:cubicBezTo>
                  <a:cubicBezTo>
                    <a:pt x="1721" y="2284"/>
                    <a:pt x="1807" y="2028"/>
                    <a:pt x="1770" y="1777"/>
                  </a:cubicBezTo>
                  <a:cubicBezTo>
                    <a:pt x="1754" y="1652"/>
                    <a:pt x="1711" y="1526"/>
                    <a:pt x="1644" y="1424"/>
                  </a:cubicBezTo>
                  <a:cubicBezTo>
                    <a:pt x="1577" y="1320"/>
                    <a:pt x="1482" y="1242"/>
                    <a:pt x="1393" y="1195"/>
                  </a:cubicBezTo>
                  <a:cubicBezTo>
                    <a:pt x="1303" y="1148"/>
                    <a:pt x="1216" y="1130"/>
                    <a:pt x="1155" y="1126"/>
                  </a:cubicBezTo>
                  <a:cubicBezTo>
                    <a:pt x="1148" y="1125"/>
                    <a:pt x="1154" y="1125"/>
                    <a:pt x="1152" y="1125"/>
                  </a:cubicBezTo>
                  <a:cubicBezTo>
                    <a:pt x="1152" y="1124"/>
                    <a:pt x="1152" y="1124"/>
                    <a:pt x="1152" y="1124"/>
                  </a:cubicBezTo>
                  <a:cubicBezTo>
                    <a:pt x="1152" y="1124"/>
                    <a:pt x="1152" y="1125"/>
                    <a:pt x="1151" y="1125"/>
                  </a:cubicBezTo>
                  <a:cubicBezTo>
                    <a:pt x="1151" y="1125"/>
                    <a:pt x="1151" y="1124"/>
                    <a:pt x="1151" y="1119"/>
                  </a:cubicBezTo>
                  <a:cubicBezTo>
                    <a:pt x="1149" y="1100"/>
                    <a:pt x="1149" y="1077"/>
                    <a:pt x="1148" y="1050"/>
                  </a:cubicBezTo>
                  <a:cubicBezTo>
                    <a:pt x="1145" y="1011"/>
                    <a:pt x="1143" y="970"/>
                    <a:pt x="1138" y="923"/>
                  </a:cubicBezTo>
                  <a:cubicBezTo>
                    <a:pt x="1116" y="741"/>
                    <a:pt x="1049" y="491"/>
                    <a:pt x="885" y="297"/>
                  </a:cubicBezTo>
                  <a:cubicBezTo>
                    <a:pt x="723" y="99"/>
                    <a:pt x="475" y="3"/>
                    <a:pt x="293" y="1"/>
                  </a:cubicBezTo>
                  <a:cubicBezTo>
                    <a:pt x="288" y="0"/>
                    <a:pt x="283" y="0"/>
                    <a:pt x="278"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7328;p65">
              <a:extLst>
                <a:ext uri="{FF2B5EF4-FFF2-40B4-BE49-F238E27FC236}">
                  <a16:creationId xmlns:a16="http://schemas.microsoft.com/office/drawing/2014/main" id="{038B6508-07AB-529F-A31A-31B0067C330F}"/>
                </a:ext>
              </a:extLst>
            </p:cNvPr>
            <p:cNvSpPr/>
            <p:nvPr/>
          </p:nvSpPr>
          <p:spPr>
            <a:xfrm>
              <a:off x="2993700" y="867100"/>
              <a:ext cx="25" cy="25"/>
            </a:xfrm>
            <a:custGeom>
              <a:avLst/>
              <a:gdLst/>
              <a:ahLst/>
              <a:cxnLst/>
              <a:rect l="l" t="t" r="r" b="b"/>
              <a:pathLst>
                <a:path w="1" h="1" extrusionOk="0">
                  <a:moveTo>
                    <a:pt x="1" y="1"/>
                  </a:move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7329;p65">
              <a:extLst>
                <a:ext uri="{FF2B5EF4-FFF2-40B4-BE49-F238E27FC236}">
                  <a16:creationId xmlns:a16="http://schemas.microsoft.com/office/drawing/2014/main" id="{F6E11C98-1531-E0D9-3C76-8B58497BA14F}"/>
                </a:ext>
              </a:extLst>
            </p:cNvPr>
            <p:cNvSpPr/>
            <p:nvPr/>
          </p:nvSpPr>
          <p:spPr>
            <a:xfrm>
              <a:off x="2989450" y="852175"/>
              <a:ext cx="29650" cy="21025"/>
            </a:xfrm>
            <a:custGeom>
              <a:avLst/>
              <a:gdLst/>
              <a:ahLst/>
              <a:cxnLst/>
              <a:rect l="l" t="t" r="r" b="b"/>
              <a:pathLst>
                <a:path w="1186" h="841" extrusionOk="0">
                  <a:moveTo>
                    <a:pt x="1159" y="1"/>
                  </a:moveTo>
                  <a:cubicBezTo>
                    <a:pt x="1130" y="1"/>
                    <a:pt x="1039" y="156"/>
                    <a:pt x="913" y="279"/>
                  </a:cubicBezTo>
                  <a:cubicBezTo>
                    <a:pt x="849" y="343"/>
                    <a:pt x="779" y="399"/>
                    <a:pt x="726" y="438"/>
                  </a:cubicBezTo>
                  <a:cubicBezTo>
                    <a:pt x="672" y="475"/>
                    <a:pt x="634" y="498"/>
                    <a:pt x="634" y="498"/>
                  </a:cubicBezTo>
                  <a:cubicBezTo>
                    <a:pt x="634" y="498"/>
                    <a:pt x="601" y="524"/>
                    <a:pt x="546" y="563"/>
                  </a:cubicBezTo>
                  <a:cubicBezTo>
                    <a:pt x="491" y="599"/>
                    <a:pt x="415" y="646"/>
                    <a:pt x="333" y="683"/>
                  </a:cubicBezTo>
                  <a:cubicBezTo>
                    <a:pt x="250" y="720"/>
                    <a:pt x="167" y="754"/>
                    <a:pt x="108" y="758"/>
                  </a:cubicBezTo>
                  <a:cubicBezTo>
                    <a:pt x="103" y="758"/>
                    <a:pt x="97" y="759"/>
                    <a:pt x="92" y="759"/>
                  </a:cubicBezTo>
                  <a:cubicBezTo>
                    <a:pt x="47" y="759"/>
                    <a:pt x="21" y="737"/>
                    <a:pt x="9" y="737"/>
                  </a:cubicBezTo>
                  <a:cubicBezTo>
                    <a:pt x="8" y="737"/>
                    <a:pt x="7" y="737"/>
                    <a:pt x="6" y="737"/>
                  </a:cubicBezTo>
                  <a:cubicBezTo>
                    <a:pt x="0" y="740"/>
                    <a:pt x="0" y="754"/>
                    <a:pt x="13" y="776"/>
                  </a:cubicBezTo>
                  <a:cubicBezTo>
                    <a:pt x="27" y="797"/>
                    <a:pt x="59" y="819"/>
                    <a:pt x="99" y="830"/>
                  </a:cubicBezTo>
                  <a:cubicBezTo>
                    <a:pt x="123" y="838"/>
                    <a:pt x="150" y="841"/>
                    <a:pt x="178" y="841"/>
                  </a:cubicBezTo>
                  <a:cubicBezTo>
                    <a:pt x="197" y="841"/>
                    <a:pt x="216" y="840"/>
                    <a:pt x="235" y="838"/>
                  </a:cubicBezTo>
                  <a:cubicBezTo>
                    <a:pt x="280" y="830"/>
                    <a:pt x="330" y="823"/>
                    <a:pt x="378" y="809"/>
                  </a:cubicBezTo>
                  <a:cubicBezTo>
                    <a:pt x="475" y="784"/>
                    <a:pt x="566" y="747"/>
                    <a:pt x="634" y="713"/>
                  </a:cubicBezTo>
                  <a:cubicBezTo>
                    <a:pt x="700" y="679"/>
                    <a:pt x="743" y="652"/>
                    <a:pt x="743" y="652"/>
                  </a:cubicBezTo>
                  <a:cubicBezTo>
                    <a:pt x="743" y="652"/>
                    <a:pt x="784" y="621"/>
                    <a:pt x="838" y="571"/>
                  </a:cubicBezTo>
                  <a:cubicBezTo>
                    <a:pt x="892" y="519"/>
                    <a:pt x="960" y="444"/>
                    <a:pt x="1017" y="363"/>
                  </a:cubicBezTo>
                  <a:cubicBezTo>
                    <a:pt x="1134" y="200"/>
                    <a:pt x="1185" y="9"/>
                    <a:pt x="1162" y="1"/>
                  </a:cubicBezTo>
                  <a:cubicBezTo>
                    <a:pt x="1161" y="1"/>
                    <a:pt x="1160" y="1"/>
                    <a:pt x="115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7330;p65">
              <a:extLst>
                <a:ext uri="{FF2B5EF4-FFF2-40B4-BE49-F238E27FC236}">
                  <a16:creationId xmlns:a16="http://schemas.microsoft.com/office/drawing/2014/main" id="{6D5EA576-F192-2B13-FB04-9908ECA33A2C}"/>
                </a:ext>
              </a:extLst>
            </p:cNvPr>
            <p:cNvSpPr/>
            <p:nvPr/>
          </p:nvSpPr>
          <p:spPr>
            <a:xfrm>
              <a:off x="2834200" y="712275"/>
              <a:ext cx="31475" cy="22075"/>
            </a:xfrm>
            <a:custGeom>
              <a:avLst/>
              <a:gdLst/>
              <a:ahLst/>
              <a:cxnLst/>
              <a:rect l="l" t="t" r="r" b="b"/>
              <a:pathLst>
                <a:path w="1259" h="883" extrusionOk="0">
                  <a:moveTo>
                    <a:pt x="592" y="0"/>
                  </a:moveTo>
                  <a:cubicBezTo>
                    <a:pt x="556" y="0"/>
                    <a:pt x="522" y="3"/>
                    <a:pt x="491" y="8"/>
                  </a:cubicBezTo>
                  <a:cubicBezTo>
                    <a:pt x="393" y="22"/>
                    <a:pt x="333" y="50"/>
                    <a:pt x="333" y="50"/>
                  </a:cubicBezTo>
                  <a:cubicBezTo>
                    <a:pt x="333" y="50"/>
                    <a:pt x="272" y="77"/>
                    <a:pt x="196" y="141"/>
                  </a:cubicBezTo>
                  <a:cubicBezTo>
                    <a:pt x="121" y="205"/>
                    <a:pt x="32" y="319"/>
                    <a:pt x="19" y="457"/>
                  </a:cubicBezTo>
                  <a:cubicBezTo>
                    <a:pt x="1" y="596"/>
                    <a:pt x="62" y="720"/>
                    <a:pt x="118" y="789"/>
                  </a:cubicBezTo>
                  <a:cubicBezTo>
                    <a:pt x="169" y="853"/>
                    <a:pt x="218" y="883"/>
                    <a:pt x="234" y="883"/>
                  </a:cubicBezTo>
                  <a:cubicBezTo>
                    <a:pt x="236" y="883"/>
                    <a:pt x="238" y="882"/>
                    <a:pt x="239" y="881"/>
                  </a:cubicBezTo>
                  <a:cubicBezTo>
                    <a:pt x="249" y="871"/>
                    <a:pt x="214" y="824"/>
                    <a:pt x="182" y="749"/>
                  </a:cubicBezTo>
                  <a:cubicBezTo>
                    <a:pt x="150" y="676"/>
                    <a:pt x="126" y="570"/>
                    <a:pt x="153" y="480"/>
                  </a:cubicBezTo>
                  <a:cubicBezTo>
                    <a:pt x="177" y="389"/>
                    <a:pt x="246" y="319"/>
                    <a:pt x="305" y="279"/>
                  </a:cubicBezTo>
                  <a:cubicBezTo>
                    <a:pt x="365" y="240"/>
                    <a:pt x="411" y="224"/>
                    <a:pt x="411" y="224"/>
                  </a:cubicBezTo>
                  <a:cubicBezTo>
                    <a:pt x="411" y="224"/>
                    <a:pt x="454" y="200"/>
                    <a:pt x="525" y="180"/>
                  </a:cubicBezTo>
                  <a:cubicBezTo>
                    <a:pt x="568" y="168"/>
                    <a:pt x="626" y="161"/>
                    <a:pt x="691" y="161"/>
                  </a:cubicBezTo>
                  <a:cubicBezTo>
                    <a:pt x="728" y="161"/>
                    <a:pt x="767" y="163"/>
                    <a:pt x="805" y="168"/>
                  </a:cubicBezTo>
                  <a:cubicBezTo>
                    <a:pt x="989" y="190"/>
                    <a:pt x="1175" y="250"/>
                    <a:pt x="1233" y="250"/>
                  </a:cubicBezTo>
                  <a:cubicBezTo>
                    <a:pt x="1243" y="250"/>
                    <a:pt x="1249" y="248"/>
                    <a:pt x="1251" y="244"/>
                  </a:cubicBezTo>
                  <a:cubicBezTo>
                    <a:pt x="1258" y="224"/>
                    <a:pt x="1065" y="100"/>
                    <a:pt x="834" y="34"/>
                  </a:cubicBezTo>
                  <a:cubicBezTo>
                    <a:pt x="753" y="12"/>
                    <a:pt x="669" y="0"/>
                    <a:pt x="59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7331;p65">
              <a:extLst>
                <a:ext uri="{FF2B5EF4-FFF2-40B4-BE49-F238E27FC236}">
                  <a16:creationId xmlns:a16="http://schemas.microsoft.com/office/drawing/2014/main" id="{039B3834-5DF8-BDD2-0804-B0AA950F872A}"/>
                </a:ext>
              </a:extLst>
            </p:cNvPr>
            <p:cNvSpPr/>
            <p:nvPr/>
          </p:nvSpPr>
          <p:spPr>
            <a:xfrm>
              <a:off x="2815575" y="767775"/>
              <a:ext cx="34650" cy="27650"/>
            </a:xfrm>
            <a:custGeom>
              <a:avLst/>
              <a:gdLst/>
              <a:ahLst/>
              <a:cxnLst/>
              <a:rect l="l" t="t" r="r" b="b"/>
              <a:pathLst>
                <a:path w="1386" h="1106" extrusionOk="0">
                  <a:moveTo>
                    <a:pt x="94" y="0"/>
                  </a:moveTo>
                  <a:cubicBezTo>
                    <a:pt x="82" y="0"/>
                    <a:pt x="36" y="48"/>
                    <a:pt x="20" y="142"/>
                  </a:cubicBezTo>
                  <a:cubicBezTo>
                    <a:pt x="0" y="240"/>
                    <a:pt x="27" y="376"/>
                    <a:pt x="85" y="492"/>
                  </a:cubicBezTo>
                  <a:cubicBezTo>
                    <a:pt x="143" y="610"/>
                    <a:pt x="230" y="709"/>
                    <a:pt x="298" y="775"/>
                  </a:cubicBezTo>
                  <a:cubicBezTo>
                    <a:pt x="368" y="842"/>
                    <a:pt x="420" y="881"/>
                    <a:pt x="420" y="881"/>
                  </a:cubicBezTo>
                  <a:cubicBezTo>
                    <a:pt x="420" y="881"/>
                    <a:pt x="473" y="917"/>
                    <a:pt x="560" y="960"/>
                  </a:cubicBezTo>
                  <a:cubicBezTo>
                    <a:pt x="645" y="1002"/>
                    <a:pt x="765" y="1049"/>
                    <a:pt x="889" y="1076"/>
                  </a:cubicBezTo>
                  <a:cubicBezTo>
                    <a:pt x="979" y="1097"/>
                    <a:pt x="1070" y="1105"/>
                    <a:pt x="1148" y="1105"/>
                  </a:cubicBezTo>
                  <a:cubicBezTo>
                    <a:pt x="1286" y="1105"/>
                    <a:pt x="1386" y="1081"/>
                    <a:pt x="1383" y="1064"/>
                  </a:cubicBezTo>
                  <a:cubicBezTo>
                    <a:pt x="1380" y="1039"/>
                    <a:pt x="1140" y="1032"/>
                    <a:pt x="925" y="948"/>
                  </a:cubicBezTo>
                  <a:cubicBezTo>
                    <a:pt x="817" y="907"/>
                    <a:pt x="716" y="853"/>
                    <a:pt x="645" y="808"/>
                  </a:cubicBezTo>
                  <a:cubicBezTo>
                    <a:pt x="573" y="763"/>
                    <a:pt x="531" y="726"/>
                    <a:pt x="531" y="726"/>
                  </a:cubicBezTo>
                  <a:cubicBezTo>
                    <a:pt x="531" y="726"/>
                    <a:pt x="483" y="698"/>
                    <a:pt x="416" y="645"/>
                  </a:cubicBezTo>
                  <a:cubicBezTo>
                    <a:pt x="347" y="592"/>
                    <a:pt x="265" y="517"/>
                    <a:pt x="203" y="426"/>
                  </a:cubicBezTo>
                  <a:cubicBezTo>
                    <a:pt x="139" y="335"/>
                    <a:pt x="100" y="230"/>
                    <a:pt x="95" y="148"/>
                  </a:cubicBezTo>
                  <a:cubicBezTo>
                    <a:pt x="88" y="65"/>
                    <a:pt x="110" y="7"/>
                    <a:pt x="96" y="1"/>
                  </a:cubicBezTo>
                  <a:cubicBezTo>
                    <a:pt x="96" y="0"/>
                    <a:pt x="95" y="0"/>
                    <a:pt x="94"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7332;p65">
              <a:extLst>
                <a:ext uri="{FF2B5EF4-FFF2-40B4-BE49-F238E27FC236}">
                  <a16:creationId xmlns:a16="http://schemas.microsoft.com/office/drawing/2014/main" id="{E35E545D-B9B0-CD8B-00B9-22FE458A2812}"/>
                </a:ext>
              </a:extLst>
            </p:cNvPr>
            <p:cNvSpPr/>
            <p:nvPr/>
          </p:nvSpPr>
          <p:spPr>
            <a:xfrm>
              <a:off x="2655025" y="751150"/>
              <a:ext cx="50125" cy="46225"/>
            </a:xfrm>
            <a:custGeom>
              <a:avLst/>
              <a:gdLst/>
              <a:ahLst/>
              <a:cxnLst/>
              <a:rect l="l" t="t" r="r" b="b"/>
              <a:pathLst>
                <a:path w="2005" h="1849" extrusionOk="0">
                  <a:moveTo>
                    <a:pt x="1453" y="0"/>
                  </a:moveTo>
                  <a:cubicBezTo>
                    <a:pt x="1122" y="0"/>
                    <a:pt x="777" y="221"/>
                    <a:pt x="541" y="430"/>
                  </a:cubicBezTo>
                  <a:cubicBezTo>
                    <a:pt x="157" y="771"/>
                    <a:pt x="1" y="1175"/>
                    <a:pt x="18" y="1683"/>
                  </a:cubicBezTo>
                  <a:cubicBezTo>
                    <a:pt x="21" y="1789"/>
                    <a:pt x="102" y="1849"/>
                    <a:pt x="187" y="1849"/>
                  </a:cubicBezTo>
                  <a:cubicBezTo>
                    <a:pt x="242" y="1849"/>
                    <a:pt x="300" y="1823"/>
                    <a:pt x="338" y="1768"/>
                  </a:cubicBezTo>
                  <a:cubicBezTo>
                    <a:pt x="445" y="1618"/>
                    <a:pt x="571" y="1513"/>
                    <a:pt x="706" y="1391"/>
                  </a:cubicBezTo>
                  <a:cubicBezTo>
                    <a:pt x="843" y="1269"/>
                    <a:pt x="958" y="1130"/>
                    <a:pt x="1113" y="1028"/>
                  </a:cubicBezTo>
                  <a:cubicBezTo>
                    <a:pt x="1403" y="834"/>
                    <a:pt x="1728" y="736"/>
                    <a:pt x="1931" y="437"/>
                  </a:cubicBezTo>
                  <a:cubicBezTo>
                    <a:pt x="2005" y="329"/>
                    <a:pt x="1942" y="201"/>
                    <a:pt x="1851" y="133"/>
                  </a:cubicBezTo>
                  <a:cubicBezTo>
                    <a:pt x="1727" y="39"/>
                    <a:pt x="1591" y="0"/>
                    <a:pt x="145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7333;p65">
              <a:extLst>
                <a:ext uri="{FF2B5EF4-FFF2-40B4-BE49-F238E27FC236}">
                  <a16:creationId xmlns:a16="http://schemas.microsoft.com/office/drawing/2014/main" id="{BEFE41E1-D5E0-F1E7-4C11-84ECF1F738D5}"/>
                </a:ext>
              </a:extLst>
            </p:cNvPr>
            <p:cNvSpPr/>
            <p:nvPr/>
          </p:nvSpPr>
          <p:spPr>
            <a:xfrm>
              <a:off x="2706300" y="742325"/>
              <a:ext cx="17100" cy="12500"/>
            </a:xfrm>
            <a:custGeom>
              <a:avLst/>
              <a:gdLst/>
              <a:ahLst/>
              <a:cxnLst/>
              <a:rect l="l" t="t" r="r" b="b"/>
              <a:pathLst>
                <a:path w="684" h="500" extrusionOk="0">
                  <a:moveTo>
                    <a:pt x="401" y="1"/>
                  </a:moveTo>
                  <a:cubicBezTo>
                    <a:pt x="234" y="1"/>
                    <a:pt x="43" y="110"/>
                    <a:pt x="17" y="269"/>
                  </a:cubicBezTo>
                  <a:cubicBezTo>
                    <a:pt x="1" y="363"/>
                    <a:pt x="40" y="449"/>
                    <a:pt x="136" y="481"/>
                  </a:cubicBezTo>
                  <a:cubicBezTo>
                    <a:pt x="171" y="492"/>
                    <a:pt x="205" y="500"/>
                    <a:pt x="241" y="500"/>
                  </a:cubicBezTo>
                  <a:cubicBezTo>
                    <a:pt x="243" y="500"/>
                    <a:pt x="246" y="500"/>
                    <a:pt x="248" y="500"/>
                  </a:cubicBezTo>
                  <a:cubicBezTo>
                    <a:pt x="288" y="500"/>
                    <a:pt x="326" y="489"/>
                    <a:pt x="360" y="469"/>
                  </a:cubicBezTo>
                  <a:cubicBezTo>
                    <a:pt x="375" y="462"/>
                    <a:pt x="383" y="458"/>
                    <a:pt x="384" y="457"/>
                  </a:cubicBezTo>
                  <a:lnTo>
                    <a:pt x="384" y="457"/>
                  </a:lnTo>
                  <a:cubicBezTo>
                    <a:pt x="413" y="447"/>
                    <a:pt x="444" y="441"/>
                    <a:pt x="474" y="432"/>
                  </a:cubicBezTo>
                  <a:cubicBezTo>
                    <a:pt x="541" y="409"/>
                    <a:pt x="575" y="370"/>
                    <a:pt x="618" y="316"/>
                  </a:cubicBezTo>
                  <a:cubicBezTo>
                    <a:pt x="684" y="229"/>
                    <a:pt x="631" y="82"/>
                    <a:pt x="544" y="34"/>
                  </a:cubicBezTo>
                  <a:cubicBezTo>
                    <a:pt x="502" y="11"/>
                    <a:pt x="453" y="1"/>
                    <a:pt x="40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7334;p65">
              <a:extLst>
                <a:ext uri="{FF2B5EF4-FFF2-40B4-BE49-F238E27FC236}">
                  <a16:creationId xmlns:a16="http://schemas.microsoft.com/office/drawing/2014/main" id="{0619BAC6-A1D5-8B3E-7452-556CC226FD54}"/>
                </a:ext>
              </a:extLst>
            </p:cNvPr>
            <p:cNvSpPr/>
            <p:nvPr/>
          </p:nvSpPr>
          <p:spPr>
            <a:xfrm>
              <a:off x="2732575" y="774400"/>
              <a:ext cx="55750" cy="22000"/>
            </a:xfrm>
            <a:custGeom>
              <a:avLst/>
              <a:gdLst/>
              <a:ahLst/>
              <a:cxnLst/>
              <a:rect l="l" t="t" r="r" b="b"/>
              <a:pathLst>
                <a:path w="2230" h="880" extrusionOk="0">
                  <a:moveTo>
                    <a:pt x="1936" y="0"/>
                  </a:moveTo>
                  <a:cubicBezTo>
                    <a:pt x="1924" y="0"/>
                    <a:pt x="1912" y="1"/>
                    <a:pt x="1900" y="3"/>
                  </a:cubicBezTo>
                  <a:cubicBezTo>
                    <a:pt x="1566" y="59"/>
                    <a:pt x="1261" y="267"/>
                    <a:pt x="939" y="371"/>
                  </a:cubicBezTo>
                  <a:cubicBezTo>
                    <a:pt x="650" y="465"/>
                    <a:pt x="326" y="433"/>
                    <a:pt x="53" y="559"/>
                  </a:cubicBezTo>
                  <a:cubicBezTo>
                    <a:pt x="7" y="581"/>
                    <a:pt x="0" y="652"/>
                    <a:pt x="36" y="684"/>
                  </a:cubicBezTo>
                  <a:cubicBezTo>
                    <a:pt x="209" y="838"/>
                    <a:pt x="462" y="880"/>
                    <a:pt x="709" y="880"/>
                  </a:cubicBezTo>
                  <a:cubicBezTo>
                    <a:pt x="846" y="880"/>
                    <a:pt x="980" y="867"/>
                    <a:pt x="1099" y="853"/>
                  </a:cubicBezTo>
                  <a:cubicBezTo>
                    <a:pt x="1486" y="808"/>
                    <a:pt x="1922" y="661"/>
                    <a:pt x="2134" y="310"/>
                  </a:cubicBezTo>
                  <a:cubicBezTo>
                    <a:pt x="2229" y="153"/>
                    <a:pt x="2091" y="0"/>
                    <a:pt x="193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7335;p65">
              <a:extLst>
                <a:ext uri="{FF2B5EF4-FFF2-40B4-BE49-F238E27FC236}">
                  <a16:creationId xmlns:a16="http://schemas.microsoft.com/office/drawing/2014/main" id="{660AC81C-2348-475F-697C-75B1016A2F61}"/>
                </a:ext>
              </a:extLst>
            </p:cNvPr>
            <p:cNvSpPr/>
            <p:nvPr/>
          </p:nvSpPr>
          <p:spPr>
            <a:xfrm>
              <a:off x="2749700" y="732375"/>
              <a:ext cx="23400" cy="11450"/>
            </a:xfrm>
            <a:custGeom>
              <a:avLst/>
              <a:gdLst/>
              <a:ahLst/>
              <a:cxnLst/>
              <a:rect l="l" t="t" r="r" b="b"/>
              <a:pathLst>
                <a:path w="936" h="458" extrusionOk="0">
                  <a:moveTo>
                    <a:pt x="633" y="0"/>
                  </a:moveTo>
                  <a:cubicBezTo>
                    <a:pt x="616" y="0"/>
                    <a:pt x="598" y="1"/>
                    <a:pt x="580" y="4"/>
                  </a:cubicBezTo>
                  <a:cubicBezTo>
                    <a:pt x="498" y="16"/>
                    <a:pt x="412" y="54"/>
                    <a:pt x="333" y="83"/>
                  </a:cubicBezTo>
                  <a:cubicBezTo>
                    <a:pt x="195" y="132"/>
                    <a:pt x="59" y="185"/>
                    <a:pt x="9" y="334"/>
                  </a:cubicBezTo>
                  <a:cubicBezTo>
                    <a:pt x="0" y="365"/>
                    <a:pt x="17" y="408"/>
                    <a:pt x="46" y="424"/>
                  </a:cubicBezTo>
                  <a:cubicBezTo>
                    <a:pt x="96" y="448"/>
                    <a:pt x="144" y="458"/>
                    <a:pt x="193" y="458"/>
                  </a:cubicBezTo>
                  <a:cubicBezTo>
                    <a:pt x="269" y="458"/>
                    <a:pt x="345" y="435"/>
                    <a:pt x="424" y="415"/>
                  </a:cubicBezTo>
                  <a:cubicBezTo>
                    <a:pt x="492" y="398"/>
                    <a:pt x="561" y="388"/>
                    <a:pt x="629" y="372"/>
                  </a:cubicBezTo>
                  <a:cubicBezTo>
                    <a:pt x="715" y="351"/>
                    <a:pt x="775" y="313"/>
                    <a:pt x="848" y="265"/>
                  </a:cubicBezTo>
                  <a:cubicBezTo>
                    <a:pt x="936" y="207"/>
                    <a:pt x="930" y="56"/>
                    <a:pt x="817" y="30"/>
                  </a:cubicBezTo>
                  <a:cubicBezTo>
                    <a:pt x="756" y="15"/>
                    <a:pt x="696" y="0"/>
                    <a:pt x="63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7336;p65">
              <a:extLst>
                <a:ext uri="{FF2B5EF4-FFF2-40B4-BE49-F238E27FC236}">
                  <a16:creationId xmlns:a16="http://schemas.microsoft.com/office/drawing/2014/main" id="{7BFC1177-83A4-743C-88D7-96C724F55F93}"/>
                </a:ext>
              </a:extLst>
            </p:cNvPr>
            <p:cNvSpPr/>
            <p:nvPr/>
          </p:nvSpPr>
          <p:spPr>
            <a:xfrm>
              <a:off x="2784050" y="708900"/>
              <a:ext cx="33250" cy="21325"/>
            </a:xfrm>
            <a:custGeom>
              <a:avLst/>
              <a:gdLst/>
              <a:ahLst/>
              <a:cxnLst/>
              <a:rect l="l" t="t" r="r" b="b"/>
              <a:pathLst>
                <a:path w="1330" h="853" extrusionOk="0">
                  <a:moveTo>
                    <a:pt x="296" y="0"/>
                  </a:moveTo>
                  <a:cubicBezTo>
                    <a:pt x="215" y="0"/>
                    <a:pt x="134" y="17"/>
                    <a:pt x="56" y="60"/>
                  </a:cubicBezTo>
                  <a:cubicBezTo>
                    <a:pt x="8" y="86"/>
                    <a:pt x="1" y="159"/>
                    <a:pt x="39" y="196"/>
                  </a:cubicBezTo>
                  <a:cubicBezTo>
                    <a:pt x="191" y="343"/>
                    <a:pt x="402" y="388"/>
                    <a:pt x="584" y="491"/>
                  </a:cubicBezTo>
                  <a:cubicBezTo>
                    <a:pt x="772" y="601"/>
                    <a:pt x="911" y="778"/>
                    <a:pt x="1124" y="846"/>
                  </a:cubicBezTo>
                  <a:cubicBezTo>
                    <a:pt x="1139" y="851"/>
                    <a:pt x="1153" y="853"/>
                    <a:pt x="1167" y="853"/>
                  </a:cubicBezTo>
                  <a:cubicBezTo>
                    <a:pt x="1262" y="853"/>
                    <a:pt x="1330" y="753"/>
                    <a:pt x="1309" y="661"/>
                  </a:cubicBezTo>
                  <a:cubicBezTo>
                    <a:pt x="1255" y="395"/>
                    <a:pt x="983" y="238"/>
                    <a:pt x="755" y="131"/>
                  </a:cubicBezTo>
                  <a:cubicBezTo>
                    <a:pt x="610" y="64"/>
                    <a:pt x="453" y="0"/>
                    <a:pt x="296"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7337;p65">
              <a:extLst>
                <a:ext uri="{FF2B5EF4-FFF2-40B4-BE49-F238E27FC236}">
                  <a16:creationId xmlns:a16="http://schemas.microsoft.com/office/drawing/2014/main" id="{EA1AB999-68E6-8B4A-69E6-DD5ABF1650A6}"/>
                </a:ext>
              </a:extLst>
            </p:cNvPr>
            <p:cNvSpPr/>
            <p:nvPr/>
          </p:nvSpPr>
          <p:spPr>
            <a:xfrm>
              <a:off x="2734300" y="682225"/>
              <a:ext cx="35725" cy="21500"/>
            </a:xfrm>
            <a:custGeom>
              <a:avLst/>
              <a:gdLst/>
              <a:ahLst/>
              <a:cxnLst/>
              <a:rect l="l" t="t" r="r" b="b"/>
              <a:pathLst>
                <a:path w="1429" h="860" extrusionOk="0">
                  <a:moveTo>
                    <a:pt x="1015" y="1"/>
                  </a:moveTo>
                  <a:cubicBezTo>
                    <a:pt x="584" y="1"/>
                    <a:pt x="70" y="329"/>
                    <a:pt x="11" y="726"/>
                  </a:cubicBezTo>
                  <a:cubicBezTo>
                    <a:pt x="1" y="804"/>
                    <a:pt x="51" y="860"/>
                    <a:pt x="117" y="860"/>
                  </a:cubicBezTo>
                  <a:cubicBezTo>
                    <a:pt x="134" y="860"/>
                    <a:pt x="152" y="856"/>
                    <a:pt x="170" y="849"/>
                  </a:cubicBezTo>
                  <a:cubicBezTo>
                    <a:pt x="367" y="763"/>
                    <a:pt x="532" y="616"/>
                    <a:pt x="728" y="529"/>
                  </a:cubicBezTo>
                  <a:cubicBezTo>
                    <a:pt x="920" y="444"/>
                    <a:pt x="1135" y="435"/>
                    <a:pt x="1323" y="344"/>
                  </a:cubicBezTo>
                  <a:cubicBezTo>
                    <a:pt x="1428" y="291"/>
                    <a:pt x="1424" y="124"/>
                    <a:pt x="1323" y="71"/>
                  </a:cubicBezTo>
                  <a:cubicBezTo>
                    <a:pt x="1232" y="23"/>
                    <a:pt x="1126" y="1"/>
                    <a:pt x="1015"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7338;p65">
              <a:extLst>
                <a:ext uri="{FF2B5EF4-FFF2-40B4-BE49-F238E27FC236}">
                  <a16:creationId xmlns:a16="http://schemas.microsoft.com/office/drawing/2014/main" id="{F98C9931-7A18-FBEB-C7DA-E17228C98679}"/>
                </a:ext>
              </a:extLst>
            </p:cNvPr>
            <p:cNvSpPr/>
            <p:nvPr/>
          </p:nvSpPr>
          <p:spPr>
            <a:xfrm>
              <a:off x="2849575" y="726225"/>
              <a:ext cx="21500" cy="6725"/>
            </a:xfrm>
            <a:custGeom>
              <a:avLst/>
              <a:gdLst/>
              <a:ahLst/>
              <a:cxnLst/>
              <a:rect l="l" t="t" r="r" b="b"/>
              <a:pathLst>
                <a:path w="860" h="269" extrusionOk="0">
                  <a:moveTo>
                    <a:pt x="603" y="0"/>
                  </a:moveTo>
                  <a:cubicBezTo>
                    <a:pt x="525" y="0"/>
                    <a:pt x="444" y="17"/>
                    <a:pt x="376" y="32"/>
                  </a:cubicBezTo>
                  <a:cubicBezTo>
                    <a:pt x="238" y="60"/>
                    <a:pt x="130" y="132"/>
                    <a:pt x="24" y="220"/>
                  </a:cubicBezTo>
                  <a:cubicBezTo>
                    <a:pt x="0" y="239"/>
                    <a:pt x="21" y="269"/>
                    <a:pt x="45" y="269"/>
                  </a:cubicBezTo>
                  <a:cubicBezTo>
                    <a:pt x="47" y="269"/>
                    <a:pt x="49" y="268"/>
                    <a:pt x="51" y="268"/>
                  </a:cubicBezTo>
                  <a:cubicBezTo>
                    <a:pt x="172" y="242"/>
                    <a:pt x="302" y="235"/>
                    <a:pt x="427" y="234"/>
                  </a:cubicBezTo>
                  <a:cubicBezTo>
                    <a:pt x="428" y="234"/>
                    <a:pt x="430" y="234"/>
                    <a:pt x="431" y="234"/>
                  </a:cubicBezTo>
                  <a:cubicBezTo>
                    <a:pt x="513" y="234"/>
                    <a:pt x="595" y="258"/>
                    <a:pt x="675" y="258"/>
                  </a:cubicBezTo>
                  <a:cubicBezTo>
                    <a:pt x="704" y="258"/>
                    <a:pt x="732" y="255"/>
                    <a:pt x="760" y="247"/>
                  </a:cubicBezTo>
                  <a:cubicBezTo>
                    <a:pt x="855" y="220"/>
                    <a:pt x="859" y="102"/>
                    <a:pt x="786" y="50"/>
                  </a:cubicBezTo>
                  <a:cubicBezTo>
                    <a:pt x="734" y="13"/>
                    <a:pt x="670" y="0"/>
                    <a:pt x="60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7339;p65">
              <a:extLst>
                <a:ext uri="{FF2B5EF4-FFF2-40B4-BE49-F238E27FC236}">
                  <a16:creationId xmlns:a16="http://schemas.microsoft.com/office/drawing/2014/main" id="{2911D23B-4D67-44A3-9AA6-0CF5C8D458A8}"/>
                </a:ext>
              </a:extLst>
            </p:cNvPr>
            <p:cNvSpPr/>
            <p:nvPr/>
          </p:nvSpPr>
          <p:spPr>
            <a:xfrm>
              <a:off x="2832750" y="757750"/>
              <a:ext cx="44550" cy="21325"/>
            </a:xfrm>
            <a:custGeom>
              <a:avLst/>
              <a:gdLst/>
              <a:ahLst/>
              <a:cxnLst/>
              <a:rect l="l" t="t" r="r" b="b"/>
              <a:pathLst>
                <a:path w="1782" h="853" extrusionOk="0">
                  <a:moveTo>
                    <a:pt x="1009" y="1"/>
                  </a:moveTo>
                  <a:cubicBezTo>
                    <a:pt x="844" y="1"/>
                    <a:pt x="671" y="33"/>
                    <a:pt x="517" y="87"/>
                  </a:cubicBezTo>
                  <a:cubicBezTo>
                    <a:pt x="216" y="193"/>
                    <a:pt x="0" y="412"/>
                    <a:pt x="11" y="732"/>
                  </a:cubicBezTo>
                  <a:cubicBezTo>
                    <a:pt x="14" y="806"/>
                    <a:pt x="69" y="852"/>
                    <a:pt x="136" y="852"/>
                  </a:cubicBezTo>
                  <a:cubicBezTo>
                    <a:pt x="145" y="852"/>
                    <a:pt x="155" y="851"/>
                    <a:pt x="166" y="849"/>
                  </a:cubicBezTo>
                  <a:cubicBezTo>
                    <a:pt x="354" y="813"/>
                    <a:pt x="543" y="763"/>
                    <a:pt x="734" y="717"/>
                  </a:cubicBezTo>
                  <a:cubicBezTo>
                    <a:pt x="868" y="685"/>
                    <a:pt x="1006" y="685"/>
                    <a:pt x="1143" y="671"/>
                  </a:cubicBezTo>
                  <a:cubicBezTo>
                    <a:pt x="1313" y="653"/>
                    <a:pt x="1412" y="605"/>
                    <a:pt x="1571" y="557"/>
                  </a:cubicBezTo>
                  <a:cubicBezTo>
                    <a:pt x="1725" y="511"/>
                    <a:pt x="1782" y="270"/>
                    <a:pt x="1619" y="190"/>
                  </a:cubicBezTo>
                  <a:cubicBezTo>
                    <a:pt x="1428" y="98"/>
                    <a:pt x="1310" y="18"/>
                    <a:pt x="1089" y="3"/>
                  </a:cubicBezTo>
                  <a:cubicBezTo>
                    <a:pt x="1063" y="1"/>
                    <a:pt x="1036" y="1"/>
                    <a:pt x="1009"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7340;p65">
              <a:extLst>
                <a:ext uri="{FF2B5EF4-FFF2-40B4-BE49-F238E27FC236}">
                  <a16:creationId xmlns:a16="http://schemas.microsoft.com/office/drawing/2014/main" id="{1C7862F7-B96F-0335-F10B-A2239C827433}"/>
                </a:ext>
              </a:extLst>
            </p:cNvPr>
            <p:cNvSpPr/>
            <p:nvPr/>
          </p:nvSpPr>
          <p:spPr>
            <a:xfrm>
              <a:off x="2889475" y="714800"/>
              <a:ext cx="37450" cy="16925"/>
            </a:xfrm>
            <a:custGeom>
              <a:avLst/>
              <a:gdLst/>
              <a:ahLst/>
              <a:cxnLst/>
              <a:rect l="l" t="t" r="r" b="b"/>
              <a:pathLst>
                <a:path w="1498" h="677" extrusionOk="0">
                  <a:moveTo>
                    <a:pt x="1099" y="1"/>
                  </a:moveTo>
                  <a:cubicBezTo>
                    <a:pt x="699" y="1"/>
                    <a:pt x="289" y="287"/>
                    <a:pt x="38" y="563"/>
                  </a:cubicBezTo>
                  <a:cubicBezTo>
                    <a:pt x="1" y="606"/>
                    <a:pt x="35" y="677"/>
                    <a:pt x="84" y="677"/>
                  </a:cubicBezTo>
                  <a:cubicBezTo>
                    <a:pt x="94" y="677"/>
                    <a:pt x="106" y="673"/>
                    <a:pt x="117" y="665"/>
                  </a:cubicBezTo>
                  <a:cubicBezTo>
                    <a:pt x="312" y="530"/>
                    <a:pt x="518" y="437"/>
                    <a:pt x="750" y="383"/>
                  </a:cubicBezTo>
                  <a:cubicBezTo>
                    <a:pt x="955" y="334"/>
                    <a:pt x="1182" y="333"/>
                    <a:pt x="1380" y="261"/>
                  </a:cubicBezTo>
                  <a:cubicBezTo>
                    <a:pt x="1457" y="233"/>
                    <a:pt x="1498" y="105"/>
                    <a:pt x="1405" y="63"/>
                  </a:cubicBezTo>
                  <a:cubicBezTo>
                    <a:pt x="1306" y="20"/>
                    <a:pt x="1203" y="1"/>
                    <a:pt x="1099"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7341;p65">
              <a:extLst>
                <a:ext uri="{FF2B5EF4-FFF2-40B4-BE49-F238E27FC236}">
                  <a16:creationId xmlns:a16="http://schemas.microsoft.com/office/drawing/2014/main" id="{1F2A2BE5-6B6C-2B17-316E-CF35C90FB831}"/>
                </a:ext>
              </a:extLst>
            </p:cNvPr>
            <p:cNvSpPr/>
            <p:nvPr/>
          </p:nvSpPr>
          <p:spPr>
            <a:xfrm>
              <a:off x="2948800" y="825875"/>
              <a:ext cx="53925" cy="30325"/>
            </a:xfrm>
            <a:custGeom>
              <a:avLst/>
              <a:gdLst/>
              <a:ahLst/>
              <a:cxnLst/>
              <a:rect l="l" t="t" r="r" b="b"/>
              <a:pathLst>
                <a:path w="2157" h="1213" extrusionOk="0">
                  <a:moveTo>
                    <a:pt x="376" y="1"/>
                  </a:moveTo>
                  <a:cubicBezTo>
                    <a:pt x="350" y="1"/>
                    <a:pt x="323" y="11"/>
                    <a:pt x="305" y="32"/>
                  </a:cubicBezTo>
                  <a:cubicBezTo>
                    <a:pt x="1" y="400"/>
                    <a:pt x="233" y="868"/>
                    <a:pt x="627" y="1055"/>
                  </a:cubicBezTo>
                  <a:cubicBezTo>
                    <a:pt x="826" y="1150"/>
                    <a:pt x="1054" y="1213"/>
                    <a:pt x="1277" y="1213"/>
                  </a:cubicBezTo>
                  <a:cubicBezTo>
                    <a:pt x="1305" y="1213"/>
                    <a:pt x="1333" y="1212"/>
                    <a:pt x="1360" y="1210"/>
                  </a:cubicBezTo>
                  <a:cubicBezTo>
                    <a:pt x="1646" y="1191"/>
                    <a:pt x="1818" y="1075"/>
                    <a:pt x="2027" y="893"/>
                  </a:cubicBezTo>
                  <a:cubicBezTo>
                    <a:pt x="2156" y="782"/>
                    <a:pt x="2066" y="525"/>
                    <a:pt x="1896" y="525"/>
                  </a:cubicBezTo>
                  <a:cubicBezTo>
                    <a:pt x="1889" y="525"/>
                    <a:pt x="1883" y="525"/>
                    <a:pt x="1876" y="526"/>
                  </a:cubicBezTo>
                  <a:cubicBezTo>
                    <a:pt x="1759" y="539"/>
                    <a:pt x="1628" y="546"/>
                    <a:pt x="1496" y="546"/>
                  </a:cubicBezTo>
                  <a:cubicBezTo>
                    <a:pt x="1365" y="546"/>
                    <a:pt x="1233" y="539"/>
                    <a:pt x="1116" y="525"/>
                  </a:cubicBezTo>
                  <a:cubicBezTo>
                    <a:pt x="865" y="493"/>
                    <a:pt x="541" y="352"/>
                    <a:pt x="483" y="80"/>
                  </a:cubicBezTo>
                  <a:cubicBezTo>
                    <a:pt x="474" y="32"/>
                    <a:pt x="424" y="1"/>
                    <a:pt x="37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7342;p65">
              <a:extLst>
                <a:ext uri="{FF2B5EF4-FFF2-40B4-BE49-F238E27FC236}">
                  <a16:creationId xmlns:a16="http://schemas.microsoft.com/office/drawing/2014/main" id="{C5E1C9E3-26E5-FF67-58F9-1CCB141AA06A}"/>
                </a:ext>
              </a:extLst>
            </p:cNvPr>
            <p:cNvSpPr/>
            <p:nvPr/>
          </p:nvSpPr>
          <p:spPr>
            <a:xfrm>
              <a:off x="3006375" y="823150"/>
              <a:ext cx="8000" cy="11700"/>
            </a:xfrm>
            <a:custGeom>
              <a:avLst/>
              <a:gdLst/>
              <a:ahLst/>
              <a:cxnLst/>
              <a:rect l="l" t="t" r="r" b="b"/>
              <a:pathLst>
                <a:path w="320" h="468" extrusionOk="0">
                  <a:moveTo>
                    <a:pt x="122" y="1"/>
                  </a:moveTo>
                  <a:cubicBezTo>
                    <a:pt x="69" y="1"/>
                    <a:pt x="20" y="38"/>
                    <a:pt x="16" y="104"/>
                  </a:cubicBezTo>
                  <a:cubicBezTo>
                    <a:pt x="14" y="136"/>
                    <a:pt x="2" y="167"/>
                    <a:pt x="1" y="199"/>
                  </a:cubicBezTo>
                  <a:cubicBezTo>
                    <a:pt x="0" y="225"/>
                    <a:pt x="8" y="250"/>
                    <a:pt x="12" y="274"/>
                  </a:cubicBezTo>
                  <a:cubicBezTo>
                    <a:pt x="21" y="344"/>
                    <a:pt x="34" y="391"/>
                    <a:pt x="88" y="440"/>
                  </a:cubicBezTo>
                  <a:cubicBezTo>
                    <a:pt x="107" y="456"/>
                    <a:pt x="131" y="468"/>
                    <a:pt x="157" y="468"/>
                  </a:cubicBezTo>
                  <a:cubicBezTo>
                    <a:pt x="164" y="468"/>
                    <a:pt x="172" y="467"/>
                    <a:pt x="180" y="464"/>
                  </a:cubicBezTo>
                  <a:cubicBezTo>
                    <a:pt x="274" y="431"/>
                    <a:pt x="316" y="361"/>
                    <a:pt x="318" y="262"/>
                  </a:cubicBezTo>
                  <a:cubicBezTo>
                    <a:pt x="320" y="161"/>
                    <a:pt x="278" y="89"/>
                    <a:pt x="199" y="29"/>
                  </a:cubicBezTo>
                  <a:cubicBezTo>
                    <a:pt x="175" y="10"/>
                    <a:pt x="148" y="1"/>
                    <a:pt x="12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7343;p65">
              <a:extLst>
                <a:ext uri="{FF2B5EF4-FFF2-40B4-BE49-F238E27FC236}">
                  <a16:creationId xmlns:a16="http://schemas.microsoft.com/office/drawing/2014/main" id="{1B422B3E-023F-9ED5-EF60-EBB7C49D3ADE}"/>
                </a:ext>
              </a:extLst>
            </p:cNvPr>
            <p:cNvSpPr/>
            <p:nvPr/>
          </p:nvSpPr>
          <p:spPr>
            <a:xfrm>
              <a:off x="2897700" y="765875"/>
              <a:ext cx="32500" cy="21325"/>
            </a:xfrm>
            <a:custGeom>
              <a:avLst/>
              <a:gdLst/>
              <a:ahLst/>
              <a:cxnLst/>
              <a:rect l="l" t="t" r="r" b="b"/>
              <a:pathLst>
                <a:path w="1300" h="853" extrusionOk="0">
                  <a:moveTo>
                    <a:pt x="152" y="1"/>
                  </a:moveTo>
                  <a:cubicBezTo>
                    <a:pt x="72" y="1"/>
                    <a:pt x="1" y="80"/>
                    <a:pt x="47" y="179"/>
                  </a:cubicBezTo>
                  <a:cubicBezTo>
                    <a:pt x="206" y="523"/>
                    <a:pt x="574" y="853"/>
                    <a:pt x="967" y="853"/>
                  </a:cubicBezTo>
                  <a:cubicBezTo>
                    <a:pt x="1035" y="853"/>
                    <a:pt x="1103" y="843"/>
                    <a:pt x="1172" y="821"/>
                  </a:cubicBezTo>
                  <a:cubicBezTo>
                    <a:pt x="1300" y="781"/>
                    <a:pt x="1289" y="616"/>
                    <a:pt x="1172" y="572"/>
                  </a:cubicBezTo>
                  <a:cubicBezTo>
                    <a:pt x="828" y="445"/>
                    <a:pt x="491" y="371"/>
                    <a:pt x="257" y="56"/>
                  </a:cubicBezTo>
                  <a:cubicBezTo>
                    <a:pt x="227" y="17"/>
                    <a:pt x="189" y="1"/>
                    <a:pt x="152"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7344;p65">
              <a:extLst>
                <a:ext uri="{FF2B5EF4-FFF2-40B4-BE49-F238E27FC236}">
                  <a16:creationId xmlns:a16="http://schemas.microsoft.com/office/drawing/2014/main" id="{16DA1528-E361-101F-43A5-8A6E43E094AE}"/>
                </a:ext>
              </a:extLst>
            </p:cNvPr>
            <p:cNvSpPr/>
            <p:nvPr/>
          </p:nvSpPr>
          <p:spPr>
            <a:xfrm>
              <a:off x="2964450" y="883675"/>
              <a:ext cx="17775" cy="19750"/>
            </a:xfrm>
            <a:custGeom>
              <a:avLst/>
              <a:gdLst/>
              <a:ahLst/>
              <a:cxnLst/>
              <a:rect l="l" t="t" r="r" b="b"/>
              <a:pathLst>
                <a:path w="711" h="790" extrusionOk="0">
                  <a:moveTo>
                    <a:pt x="152" y="0"/>
                  </a:moveTo>
                  <a:cubicBezTo>
                    <a:pt x="77" y="0"/>
                    <a:pt x="1" y="50"/>
                    <a:pt x="10" y="139"/>
                  </a:cubicBezTo>
                  <a:cubicBezTo>
                    <a:pt x="27" y="310"/>
                    <a:pt x="86" y="462"/>
                    <a:pt x="194" y="595"/>
                  </a:cubicBezTo>
                  <a:cubicBezTo>
                    <a:pt x="265" y="682"/>
                    <a:pt x="401" y="789"/>
                    <a:pt x="528" y="789"/>
                  </a:cubicBezTo>
                  <a:cubicBezTo>
                    <a:pt x="567" y="789"/>
                    <a:pt x="604" y="779"/>
                    <a:pt x="639" y="756"/>
                  </a:cubicBezTo>
                  <a:cubicBezTo>
                    <a:pt x="684" y="725"/>
                    <a:pt x="711" y="672"/>
                    <a:pt x="695" y="619"/>
                  </a:cubicBezTo>
                  <a:cubicBezTo>
                    <a:pt x="665" y="507"/>
                    <a:pt x="537" y="447"/>
                    <a:pt x="454" y="377"/>
                  </a:cubicBezTo>
                  <a:cubicBezTo>
                    <a:pt x="369" y="303"/>
                    <a:pt x="316" y="210"/>
                    <a:pt x="290" y="102"/>
                  </a:cubicBezTo>
                  <a:cubicBezTo>
                    <a:pt x="274" y="33"/>
                    <a:pt x="213" y="0"/>
                    <a:pt x="152"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7345;p65">
              <a:extLst>
                <a:ext uri="{FF2B5EF4-FFF2-40B4-BE49-F238E27FC236}">
                  <a16:creationId xmlns:a16="http://schemas.microsoft.com/office/drawing/2014/main" id="{64718230-4053-C57C-351C-ACD177D483A3}"/>
                </a:ext>
              </a:extLst>
            </p:cNvPr>
            <p:cNvSpPr/>
            <p:nvPr/>
          </p:nvSpPr>
          <p:spPr>
            <a:xfrm>
              <a:off x="2635475" y="822900"/>
              <a:ext cx="43025" cy="37850"/>
            </a:xfrm>
            <a:custGeom>
              <a:avLst/>
              <a:gdLst/>
              <a:ahLst/>
              <a:cxnLst/>
              <a:rect l="l" t="t" r="r" b="b"/>
              <a:pathLst>
                <a:path w="1721" h="1514" extrusionOk="0">
                  <a:moveTo>
                    <a:pt x="1478" y="1"/>
                  </a:moveTo>
                  <a:cubicBezTo>
                    <a:pt x="1453" y="1"/>
                    <a:pt x="1429" y="8"/>
                    <a:pt x="1408" y="24"/>
                  </a:cubicBezTo>
                  <a:cubicBezTo>
                    <a:pt x="1166" y="209"/>
                    <a:pt x="1087" y="530"/>
                    <a:pt x="885" y="757"/>
                  </a:cubicBezTo>
                  <a:cubicBezTo>
                    <a:pt x="666" y="1001"/>
                    <a:pt x="399" y="1206"/>
                    <a:pt x="101" y="1339"/>
                  </a:cubicBezTo>
                  <a:cubicBezTo>
                    <a:pt x="0" y="1385"/>
                    <a:pt x="71" y="1513"/>
                    <a:pt x="159" y="1513"/>
                  </a:cubicBezTo>
                  <a:cubicBezTo>
                    <a:pt x="163" y="1513"/>
                    <a:pt x="168" y="1513"/>
                    <a:pt x="172" y="1512"/>
                  </a:cubicBezTo>
                  <a:cubicBezTo>
                    <a:pt x="554" y="1455"/>
                    <a:pt x="887" y="1306"/>
                    <a:pt x="1170" y="1043"/>
                  </a:cubicBezTo>
                  <a:cubicBezTo>
                    <a:pt x="1411" y="817"/>
                    <a:pt x="1720" y="469"/>
                    <a:pt x="1630" y="114"/>
                  </a:cubicBezTo>
                  <a:cubicBezTo>
                    <a:pt x="1614" y="52"/>
                    <a:pt x="1544" y="1"/>
                    <a:pt x="1478"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7346;p65">
              <a:extLst>
                <a:ext uri="{FF2B5EF4-FFF2-40B4-BE49-F238E27FC236}">
                  <a16:creationId xmlns:a16="http://schemas.microsoft.com/office/drawing/2014/main" id="{D7CB1924-EB67-F20C-699B-F500F9E166C8}"/>
                </a:ext>
              </a:extLst>
            </p:cNvPr>
            <p:cNvSpPr/>
            <p:nvPr/>
          </p:nvSpPr>
          <p:spPr>
            <a:xfrm>
              <a:off x="2700750" y="789100"/>
              <a:ext cx="14550" cy="34150"/>
            </a:xfrm>
            <a:custGeom>
              <a:avLst/>
              <a:gdLst/>
              <a:ahLst/>
              <a:cxnLst/>
              <a:rect l="l" t="t" r="r" b="b"/>
              <a:pathLst>
                <a:path w="582" h="1366" extrusionOk="0">
                  <a:moveTo>
                    <a:pt x="221" y="1"/>
                  </a:moveTo>
                  <a:cubicBezTo>
                    <a:pt x="149" y="1"/>
                    <a:pt x="77" y="80"/>
                    <a:pt x="96" y="159"/>
                  </a:cubicBezTo>
                  <a:cubicBezTo>
                    <a:pt x="142" y="353"/>
                    <a:pt x="134" y="569"/>
                    <a:pt x="88" y="763"/>
                  </a:cubicBezTo>
                  <a:cubicBezTo>
                    <a:pt x="44" y="947"/>
                    <a:pt x="1" y="1083"/>
                    <a:pt x="33" y="1273"/>
                  </a:cubicBezTo>
                  <a:cubicBezTo>
                    <a:pt x="44" y="1336"/>
                    <a:pt x="99" y="1366"/>
                    <a:pt x="155" y="1366"/>
                  </a:cubicBezTo>
                  <a:cubicBezTo>
                    <a:pt x="190" y="1366"/>
                    <a:pt x="225" y="1354"/>
                    <a:pt x="249" y="1331"/>
                  </a:cubicBezTo>
                  <a:cubicBezTo>
                    <a:pt x="582" y="1017"/>
                    <a:pt x="580" y="383"/>
                    <a:pt x="299" y="41"/>
                  </a:cubicBezTo>
                  <a:cubicBezTo>
                    <a:pt x="277" y="12"/>
                    <a:pt x="249" y="1"/>
                    <a:pt x="221"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7347;p65">
              <a:extLst>
                <a:ext uri="{FF2B5EF4-FFF2-40B4-BE49-F238E27FC236}">
                  <a16:creationId xmlns:a16="http://schemas.microsoft.com/office/drawing/2014/main" id="{B4BB015E-31D5-C4E3-493F-0DDE4BC8C238}"/>
                </a:ext>
              </a:extLst>
            </p:cNvPr>
            <p:cNvSpPr/>
            <p:nvPr/>
          </p:nvSpPr>
          <p:spPr>
            <a:xfrm>
              <a:off x="2660175" y="888300"/>
              <a:ext cx="7350" cy="15800"/>
            </a:xfrm>
            <a:custGeom>
              <a:avLst/>
              <a:gdLst/>
              <a:ahLst/>
              <a:cxnLst/>
              <a:rect l="l" t="t" r="r" b="b"/>
              <a:pathLst>
                <a:path w="294" h="632" extrusionOk="0">
                  <a:moveTo>
                    <a:pt x="223" y="0"/>
                  </a:moveTo>
                  <a:cubicBezTo>
                    <a:pt x="196" y="0"/>
                    <a:pt x="169" y="15"/>
                    <a:pt x="163" y="47"/>
                  </a:cubicBezTo>
                  <a:cubicBezTo>
                    <a:pt x="147" y="138"/>
                    <a:pt x="126" y="228"/>
                    <a:pt x="94" y="315"/>
                  </a:cubicBezTo>
                  <a:cubicBezTo>
                    <a:pt x="63" y="398"/>
                    <a:pt x="14" y="473"/>
                    <a:pt x="4" y="561"/>
                  </a:cubicBezTo>
                  <a:cubicBezTo>
                    <a:pt x="0" y="606"/>
                    <a:pt x="39" y="631"/>
                    <a:pt x="77" y="631"/>
                  </a:cubicBezTo>
                  <a:cubicBezTo>
                    <a:pt x="95" y="631"/>
                    <a:pt x="114" y="625"/>
                    <a:pt x="127" y="613"/>
                  </a:cubicBezTo>
                  <a:cubicBezTo>
                    <a:pt x="195" y="549"/>
                    <a:pt x="220" y="444"/>
                    <a:pt x="242" y="357"/>
                  </a:cubicBezTo>
                  <a:cubicBezTo>
                    <a:pt x="268" y="261"/>
                    <a:pt x="282" y="162"/>
                    <a:pt x="290" y="64"/>
                  </a:cubicBezTo>
                  <a:cubicBezTo>
                    <a:pt x="294" y="23"/>
                    <a:pt x="258" y="0"/>
                    <a:pt x="223" y="0"/>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7348;p65">
              <a:extLst>
                <a:ext uri="{FF2B5EF4-FFF2-40B4-BE49-F238E27FC236}">
                  <a16:creationId xmlns:a16="http://schemas.microsoft.com/office/drawing/2014/main" id="{A687A715-E00F-7950-0E4E-C5109C3022C6}"/>
                </a:ext>
              </a:extLst>
            </p:cNvPr>
            <p:cNvSpPr/>
            <p:nvPr/>
          </p:nvSpPr>
          <p:spPr>
            <a:xfrm>
              <a:off x="2979950" y="775400"/>
              <a:ext cx="22325" cy="48325"/>
            </a:xfrm>
            <a:custGeom>
              <a:avLst/>
              <a:gdLst/>
              <a:ahLst/>
              <a:cxnLst/>
              <a:rect l="l" t="t" r="r" b="b"/>
              <a:pathLst>
                <a:path w="893" h="1933" extrusionOk="0">
                  <a:moveTo>
                    <a:pt x="306" y="1"/>
                  </a:moveTo>
                  <a:cubicBezTo>
                    <a:pt x="196" y="1"/>
                    <a:pt x="85" y="101"/>
                    <a:pt x="127" y="226"/>
                  </a:cubicBezTo>
                  <a:cubicBezTo>
                    <a:pt x="217" y="499"/>
                    <a:pt x="216" y="746"/>
                    <a:pt x="163" y="1028"/>
                  </a:cubicBezTo>
                  <a:cubicBezTo>
                    <a:pt x="115" y="1283"/>
                    <a:pt x="0" y="1497"/>
                    <a:pt x="85" y="1762"/>
                  </a:cubicBezTo>
                  <a:cubicBezTo>
                    <a:pt x="121" y="1870"/>
                    <a:pt x="213" y="1933"/>
                    <a:pt x="320" y="1933"/>
                  </a:cubicBezTo>
                  <a:cubicBezTo>
                    <a:pt x="338" y="1933"/>
                    <a:pt x="358" y="1931"/>
                    <a:pt x="377" y="1927"/>
                  </a:cubicBezTo>
                  <a:cubicBezTo>
                    <a:pt x="781" y="1844"/>
                    <a:pt x="893" y="1391"/>
                    <a:pt x="879" y="1031"/>
                  </a:cubicBezTo>
                  <a:cubicBezTo>
                    <a:pt x="866" y="664"/>
                    <a:pt x="679" y="308"/>
                    <a:pt x="426" y="52"/>
                  </a:cubicBezTo>
                  <a:cubicBezTo>
                    <a:pt x="392" y="16"/>
                    <a:pt x="349" y="1"/>
                    <a:pt x="306" y="1"/>
                  </a:cubicBezTo>
                  <a:close/>
                </a:path>
              </a:pathLst>
            </a:custGeom>
            <a:solidFill>
              <a:srgbClr val="5F2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7349;p65">
              <a:extLst>
                <a:ext uri="{FF2B5EF4-FFF2-40B4-BE49-F238E27FC236}">
                  <a16:creationId xmlns:a16="http://schemas.microsoft.com/office/drawing/2014/main" id="{A383D53F-BA6C-0004-79C3-C2E3200C59D7}"/>
                </a:ext>
              </a:extLst>
            </p:cNvPr>
            <p:cNvSpPr/>
            <p:nvPr/>
          </p:nvSpPr>
          <p:spPr>
            <a:xfrm>
              <a:off x="2862000" y="947975"/>
              <a:ext cx="90450" cy="43050"/>
            </a:xfrm>
            <a:custGeom>
              <a:avLst/>
              <a:gdLst/>
              <a:ahLst/>
              <a:cxnLst/>
              <a:rect l="l" t="t" r="r" b="b"/>
              <a:pathLst>
                <a:path w="3618" h="1722" extrusionOk="0">
                  <a:moveTo>
                    <a:pt x="2579" y="1"/>
                  </a:moveTo>
                  <a:cubicBezTo>
                    <a:pt x="2425" y="1"/>
                    <a:pt x="2242" y="14"/>
                    <a:pt x="2059" y="49"/>
                  </a:cubicBezTo>
                  <a:cubicBezTo>
                    <a:pt x="1835" y="87"/>
                    <a:pt x="1614" y="151"/>
                    <a:pt x="1454" y="209"/>
                  </a:cubicBezTo>
                  <a:cubicBezTo>
                    <a:pt x="1291" y="268"/>
                    <a:pt x="1187" y="317"/>
                    <a:pt x="1187" y="317"/>
                  </a:cubicBezTo>
                  <a:cubicBezTo>
                    <a:pt x="1187" y="317"/>
                    <a:pt x="779" y="540"/>
                    <a:pt x="443" y="873"/>
                  </a:cubicBezTo>
                  <a:cubicBezTo>
                    <a:pt x="274" y="1038"/>
                    <a:pt x="132" y="1241"/>
                    <a:pt x="66" y="1414"/>
                  </a:cubicBezTo>
                  <a:cubicBezTo>
                    <a:pt x="0" y="1589"/>
                    <a:pt x="3" y="1716"/>
                    <a:pt x="25" y="1721"/>
                  </a:cubicBezTo>
                  <a:cubicBezTo>
                    <a:pt x="25" y="1722"/>
                    <a:pt x="26" y="1722"/>
                    <a:pt x="27" y="1722"/>
                  </a:cubicBezTo>
                  <a:cubicBezTo>
                    <a:pt x="53" y="1722"/>
                    <a:pt x="94" y="1616"/>
                    <a:pt x="185" y="1487"/>
                  </a:cubicBezTo>
                  <a:cubicBezTo>
                    <a:pt x="205" y="1459"/>
                    <a:pt x="227" y="1429"/>
                    <a:pt x="252" y="1401"/>
                  </a:cubicBezTo>
                  <a:cubicBezTo>
                    <a:pt x="252" y="1412"/>
                    <a:pt x="254" y="1422"/>
                    <a:pt x="258" y="1423"/>
                  </a:cubicBezTo>
                  <a:cubicBezTo>
                    <a:pt x="259" y="1423"/>
                    <a:pt x="260" y="1424"/>
                    <a:pt x="262" y="1424"/>
                  </a:cubicBezTo>
                  <a:cubicBezTo>
                    <a:pt x="288" y="1424"/>
                    <a:pt x="348" y="1322"/>
                    <a:pt x="466" y="1207"/>
                  </a:cubicBezTo>
                  <a:cubicBezTo>
                    <a:pt x="587" y="1086"/>
                    <a:pt x="780" y="956"/>
                    <a:pt x="983" y="854"/>
                  </a:cubicBezTo>
                  <a:cubicBezTo>
                    <a:pt x="1184" y="751"/>
                    <a:pt x="1400" y="684"/>
                    <a:pt x="1562" y="649"/>
                  </a:cubicBezTo>
                  <a:cubicBezTo>
                    <a:pt x="1643" y="633"/>
                    <a:pt x="1711" y="620"/>
                    <a:pt x="1760" y="614"/>
                  </a:cubicBezTo>
                  <a:cubicBezTo>
                    <a:pt x="1808" y="608"/>
                    <a:pt x="1836" y="605"/>
                    <a:pt x="1836" y="605"/>
                  </a:cubicBezTo>
                  <a:cubicBezTo>
                    <a:pt x="1836" y="605"/>
                    <a:pt x="1945" y="581"/>
                    <a:pt x="2111" y="565"/>
                  </a:cubicBezTo>
                  <a:cubicBezTo>
                    <a:pt x="2175" y="559"/>
                    <a:pt x="2248" y="556"/>
                    <a:pt x="2325" y="556"/>
                  </a:cubicBezTo>
                  <a:cubicBezTo>
                    <a:pt x="2450" y="556"/>
                    <a:pt x="2587" y="565"/>
                    <a:pt x="2725" y="588"/>
                  </a:cubicBezTo>
                  <a:cubicBezTo>
                    <a:pt x="2948" y="624"/>
                    <a:pt x="3170" y="693"/>
                    <a:pt x="3327" y="767"/>
                  </a:cubicBezTo>
                  <a:cubicBezTo>
                    <a:pt x="3466" y="829"/>
                    <a:pt x="3561" y="891"/>
                    <a:pt x="3593" y="891"/>
                  </a:cubicBezTo>
                  <a:cubicBezTo>
                    <a:pt x="3597" y="891"/>
                    <a:pt x="3601" y="889"/>
                    <a:pt x="3603" y="887"/>
                  </a:cubicBezTo>
                  <a:cubicBezTo>
                    <a:pt x="3617" y="872"/>
                    <a:pt x="3545" y="761"/>
                    <a:pt x="3394" y="642"/>
                  </a:cubicBezTo>
                  <a:cubicBezTo>
                    <a:pt x="3242" y="522"/>
                    <a:pt x="3015" y="407"/>
                    <a:pt x="2776" y="332"/>
                  </a:cubicBezTo>
                  <a:cubicBezTo>
                    <a:pt x="2626" y="284"/>
                    <a:pt x="2471" y="255"/>
                    <a:pt x="2329" y="239"/>
                  </a:cubicBezTo>
                  <a:cubicBezTo>
                    <a:pt x="2663" y="144"/>
                    <a:pt x="2962" y="102"/>
                    <a:pt x="2960" y="59"/>
                  </a:cubicBezTo>
                  <a:cubicBezTo>
                    <a:pt x="2961" y="29"/>
                    <a:pt x="2802" y="1"/>
                    <a:pt x="25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7350;p65">
              <a:extLst>
                <a:ext uri="{FF2B5EF4-FFF2-40B4-BE49-F238E27FC236}">
                  <a16:creationId xmlns:a16="http://schemas.microsoft.com/office/drawing/2014/main" id="{0ABA18B3-037A-12D9-6EE4-A6C8930826E8}"/>
                </a:ext>
              </a:extLst>
            </p:cNvPr>
            <p:cNvSpPr/>
            <p:nvPr/>
          </p:nvSpPr>
          <p:spPr>
            <a:xfrm>
              <a:off x="2684525" y="947975"/>
              <a:ext cx="90450" cy="43050"/>
            </a:xfrm>
            <a:custGeom>
              <a:avLst/>
              <a:gdLst/>
              <a:ahLst/>
              <a:cxnLst/>
              <a:rect l="l" t="t" r="r" b="b"/>
              <a:pathLst>
                <a:path w="3618" h="1722" extrusionOk="0">
                  <a:moveTo>
                    <a:pt x="1039" y="1"/>
                  </a:moveTo>
                  <a:cubicBezTo>
                    <a:pt x="815" y="1"/>
                    <a:pt x="656" y="29"/>
                    <a:pt x="657" y="59"/>
                  </a:cubicBezTo>
                  <a:cubicBezTo>
                    <a:pt x="655" y="102"/>
                    <a:pt x="956" y="144"/>
                    <a:pt x="1288" y="239"/>
                  </a:cubicBezTo>
                  <a:cubicBezTo>
                    <a:pt x="1148" y="255"/>
                    <a:pt x="993" y="284"/>
                    <a:pt x="842" y="332"/>
                  </a:cubicBezTo>
                  <a:cubicBezTo>
                    <a:pt x="602" y="407"/>
                    <a:pt x="375" y="522"/>
                    <a:pt x="224" y="642"/>
                  </a:cubicBezTo>
                  <a:cubicBezTo>
                    <a:pt x="73" y="761"/>
                    <a:pt x="0" y="872"/>
                    <a:pt x="15" y="887"/>
                  </a:cubicBezTo>
                  <a:cubicBezTo>
                    <a:pt x="17" y="889"/>
                    <a:pt x="20" y="891"/>
                    <a:pt x="25" y="891"/>
                  </a:cubicBezTo>
                  <a:cubicBezTo>
                    <a:pt x="57" y="891"/>
                    <a:pt x="151" y="829"/>
                    <a:pt x="291" y="767"/>
                  </a:cubicBezTo>
                  <a:cubicBezTo>
                    <a:pt x="448" y="693"/>
                    <a:pt x="669" y="624"/>
                    <a:pt x="893" y="588"/>
                  </a:cubicBezTo>
                  <a:cubicBezTo>
                    <a:pt x="1030" y="565"/>
                    <a:pt x="1168" y="556"/>
                    <a:pt x="1292" y="556"/>
                  </a:cubicBezTo>
                  <a:cubicBezTo>
                    <a:pt x="1370" y="556"/>
                    <a:pt x="1443" y="559"/>
                    <a:pt x="1507" y="565"/>
                  </a:cubicBezTo>
                  <a:cubicBezTo>
                    <a:pt x="1673" y="581"/>
                    <a:pt x="1782" y="605"/>
                    <a:pt x="1782" y="605"/>
                  </a:cubicBezTo>
                  <a:cubicBezTo>
                    <a:pt x="1782" y="605"/>
                    <a:pt x="1809" y="608"/>
                    <a:pt x="1857" y="614"/>
                  </a:cubicBezTo>
                  <a:cubicBezTo>
                    <a:pt x="1906" y="620"/>
                    <a:pt x="1974" y="633"/>
                    <a:pt x="2055" y="649"/>
                  </a:cubicBezTo>
                  <a:cubicBezTo>
                    <a:pt x="2218" y="684"/>
                    <a:pt x="2434" y="751"/>
                    <a:pt x="2635" y="854"/>
                  </a:cubicBezTo>
                  <a:cubicBezTo>
                    <a:pt x="2837" y="956"/>
                    <a:pt x="3030" y="1086"/>
                    <a:pt x="3152" y="1207"/>
                  </a:cubicBezTo>
                  <a:cubicBezTo>
                    <a:pt x="3270" y="1322"/>
                    <a:pt x="3329" y="1424"/>
                    <a:pt x="3356" y="1424"/>
                  </a:cubicBezTo>
                  <a:cubicBezTo>
                    <a:pt x="3357" y="1424"/>
                    <a:pt x="3358" y="1423"/>
                    <a:pt x="3359" y="1423"/>
                  </a:cubicBezTo>
                  <a:cubicBezTo>
                    <a:pt x="3364" y="1422"/>
                    <a:pt x="3366" y="1412"/>
                    <a:pt x="3366" y="1401"/>
                  </a:cubicBezTo>
                  <a:cubicBezTo>
                    <a:pt x="3390" y="1429"/>
                    <a:pt x="3413" y="1459"/>
                    <a:pt x="3433" y="1487"/>
                  </a:cubicBezTo>
                  <a:cubicBezTo>
                    <a:pt x="3523" y="1616"/>
                    <a:pt x="3565" y="1722"/>
                    <a:pt x="3591" y="1722"/>
                  </a:cubicBezTo>
                  <a:cubicBezTo>
                    <a:pt x="3591" y="1722"/>
                    <a:pt x="3592" y="1722"/>
                    <a:pt x="3593" y="1721"/>
                  </a:cubicBezTo>
                  <a:cubicBezTo>
                    <a:pt x="3613" y="1716"/>
                    <a:pt x="3617" y="1589"/>
                    <a:pt x="3551" y="1414"/>
                  </a:cubicBezTo>
                  <a:cubicBezTo>
                    <a:pt x="3486" y="1241"/>
                    <a:pt x="3343" y="1038"/>
                    <a:pt x="3174" y="873"/>
                  </a:cubicBezTo>
                  <a:cubicBezTo>
                    <a:pt x="2838" y="540"/>
                    <a:pt x="2431" y="317"/>
                    <a:pt x="2431" y="317"/>
                  </a:cubicBezTo>
                  <a:cubicBezTo>
                    <a:pt x="2431" y="317"/>
                    <a:pt x="2327" y="268"/>
                    <a:pt x="2165" y="209"/>
                  </a:cubicBezTo>
                  <a:cubicBezTo>
                    <a:pt x="2003" y="151"/>
                    <a:pt x="1783" y="87"/>
                    <a:pt x="1559" y="49"/>
                  </a:cubicBezTo>
                  <a:cubicBezTo>
                    <a:pt x="1376" y="14"/>
                    <a:pt x="1192"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7351;p65">
              <a:extLst>
                <a:ext uri="{FF2B5EF4-FFF2-40B4-BE49-F238E27FC236}">
                  <a16:creationId xmlns:a16="http://schemas.microsoft.com/office/drawing/2014/main" id="{BE801F62-6AAF-2A0F-E2CB-FB9F26B89965}"/>
                </a:ext>
              </a:extLst>
            </p:cNvPr>
            <p:cNvSpPr/>
            <p:nvPr/>
          </p:nvSpPr>
          <p:spPr>
            <a:xfrm>
              <a:off x="2757150" y="1026300"/>
              <a:ext cx="130575" cy="69750"/>
            </a:xfrm>
            <a:custGeom>
              <a:avLst/>
              <a:gdLst/>
              <a:ahLst/>
              <a:cxnLst/>
              <a:rect l="l" t="t" r="r" b="b"/>
              <a:pathLst>
                <a:path w="5223" h="2790" extrusionOk="0">
                  <a:moveTo>
                    <a:pt x="5222" y="0"/>
                  </a:moveTo>
                  <a:cubicBezTo>
                    <a:pt x="5222" y="0"/>
                    <a:pt x="4383" y="908"/>
                    <a:pt x="2646" y="953"/>
                  </a:cubicBezTo>
                  <a:cubicBezTo>
                    <a:pt x="2608" y="954"/>
                    <a:pt x="2570" y="954"/>
                    <a:pt x="2532" y="954"/>
                  </a:cubicBezTo>
                  <a:cubicBezTo>
                    <a:pt x="870" y="954"/>
                    <a:pt x="1" y="33"/>
                    <a:pt x="1" y="33"/>
                  </a:cubicBezTo>
                  <a:lnTo>
                    <a:pt x="1" y="33"/>
                  </a:lnTo>
                  <a:cubicBezTo>
                    <a:pt x="1" y="33"/>
                    <a:pt x="413" y="2790"/>
                    <a:pt x="2665" y="2790"/>
                  </a:cubicBezTo>
                  <a:cubicBezTo>
                    <a:pt x="2680" y="2790"/>
                    <a:pt x="2695" y="2790"/>
                    <a:pt x="2710" y="2789"/>
                  </a:cubicBezTo>
                  <a:cubicBezTo>
                    <a:pt x="4746" y="2755"/>
                    <a:pt x="5222" y="0"/>
                    <a:pt x="5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7352;p65">
              <a:extLst>
                <a:ext uri="{FF2B5EF4-FFF2-40B4-BE49-F238E27FC236}">
                  <a16:creationId xmlns:a16="http://schemas.microsoft.com/office/drawing/2014/main" id="{F622D9DA-CD26-29F8-07A6-10D64A3EF1AA}"/>
                </a:ext>
              </a:extLst>
            </p:cNvPr>
            <p:cNvSpPr/>
            <p:nvPr/>
          </p:nvSpPr>
          <p:spPr>
            <a:xfrm>
              <a:off x="2782275" y="1068075"/>
              <a:ext cx="80725" cy="27975"/>
            </a:xfrm>
            <a:custGeom>
              <a:avLst/>
              <a:gdLst/>
              <a:ahLst/>
              <a:cxnLst/>
              <a:rect l="l" t="t" r="r" b="b"/>
              <a:pathLst>
                <a:path w="3229" h="1119" extrusionOk="0">
                  <a:moveTo>
                    <a:pt x="1618" y="0"/>
                  </a:moveTo>
                  <a:cubicBezTo>
                    <a:pt x="846" y="0"/>
                    <a:pt x="258" y="279"/>
                    <a:pt x="0" y="434"/>
                  </a:cubicBezTo>
                  <a:cubicBezTo>
                    <a:pt x="394" y="828"/>
                    <a:pt x="931" y="1119"/>
                    <a:pt x="1664" y="1119"/>
                  </a:cubicBezTo>
                  <a:cubicBezTo>
                    <a:pt x="1678" y="1119"/>
                    <a:pt x="1693" y="1119"/>
                    <a:pt x="1707" y="1118"/>
                  </a:cubicBezTo>
                  <a:cubicBezTo>
                    <a:pt x="2366" y="1108"/>
                    <a:pt x="2860" y="811"/>
                    <a:pt x="3229" y="416"/>
                  </a:cubicBezTo>
                  <a:cubicBezTo>
                    <a:pt x="2644" y="107"/>
                    <a:pt x="2096" y="0"/>
                    <a:pt x="16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7353;p65">
              <a:extLst>
                <a:ext uri="{FF2B5EF4-FFF2-40B4-BE49-F238E27FC236}">
                  <a16:creationId xmlns:a16="http://schemas.microsoft.com/office/drawing/2014/main" id="{D24480D7-3676-E51A-B785-5D11C76A1C68}"/>
                </a:ext>
              </a:extLst>
            </p:cNvPr>
            <p:cNvSpPr/>
            <p:nvPr/>
          </p:nvSpPr>
          <p:spPr>
            <a:xfrm>
              <a:off x="2764400" y="1033450"/>
              <a:ext cx="113450" cy="35775"/>
            </a:xfrm>
            <a:custGeom>
              <a:avLst/>
              <a:gdLst/>
              <a:ahLst/>
              <a:cxnLst/>
              <a:rect l="l" t="t" r="r" b="b"/>
              <a:pathLst>
                <a:path w="4538" h="1431" extrusionOk="0">
                  <a:moveTo>
                    <a:pt x="17" y="1"/>
                  </a:moveTo>
                  <a:lnTo>
                    <a:pt x="17" y="1"/>
                  </a:lnTo>
                  <a:cubicBezTo>
                    <a:pt x="0" y="120"/>
                    <a:pt x="271" y="1431"/>
                    <a:pt x="2242" y="1431"/>
                  </a:cubicBezTo>
                  <a:cubicBezTo>
                    <a:pt x="3819" y="1429"/>
                    <a:pt x="4372" y="452"/>
                    <a:pt x="4537" y="29"/>
                  </a:cubicBezTo>
                  <a:lnTo>
                    <a:pt x="4537" y="29"/>
                  </a:lnTo>
                  <a:cubicBezTo>
                    <a:pt x="4130" y="296"/>
                    <a:pt x="3410" y="640"/>
                    <a:pt x="2358" y="667"/>
                  </a:cubicBezTo>
                  <a:cubicBezTo>
                    <a:pt x="2320" y="668"/>
                    <a:pt x="2282" y="668"/>
                    <a:pt x="2244" y="668"/>
                  </a:cubicBezTo>
                  <a:cubicBezTo>
                    <a:pt x="1153" y="668"/>
                    <a:pt x="405" y="273"/>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7354;p65">
              <a:extLst>
                <a:ext uri="{FF2B5EF4-FFF2-40B4-BE49-F238E27FC236}">
                  <a16:creationId xmlns:a16="http://schemas.microsoft.com/office/drawing/2014/main" id="{722A381E-A063-B796-8062-A78E2BCEF906}"/>
                </a:ext>
              </a:extLst>
            </p:cNvPr>
            <p:cNvSpPr/>
            <p:nvPr/>
          </p:nvSpPr>
          <p:spPr>
            <a:xfrm>
              <a:off x="2744300" y="1019525"/>
              <a:ext cx="18325" cy="11925"/>
            </a:xfrm>
            <a:custGeom>
              <a:avLst/>
              <a:gdLst/>
              <a:ahLst/>
              <a:cxnLst/>
              <a:rect l="l" t="t" r="r" b="b"/>
              <a:pathLst>
                <a:path w="733" h="477" extrusionOk="0">
                  <a:moveTo>
                    <a:pt x="685" y="1"/>
                  </a:moveTo>
                  <a:cubicBezTo>
                    <a:pt x="645" y="1"/>
                    <a:pt x="577" y="63"/>
                    <a:pt x="503" y="104"/>
                  </a:cubicBezTo>
                  <a:cubicBezTo>
                    <a:pt x="422" y="151"/>
                    <a:pt x="341" y="176"/>
                    <a:pt x="341" y="176"/>
                  </a:cubicBezTo>
                  <a:cubicBezTo>
                    <a:pt x="341" y="176"/>
                    <a:pt x="277" y="233"/>
                    <a:pt x="195" y="276"/>
                  </a:cubicBezTo>
                  <a:cubicBezTo>
                    <a:pt x="113" y="321"/>
                    <a:pt x="14" y="347"/>
                    <a:pt x="6" y="385"/>
                  </a:cubicBezTo>
                  <a:cubicBezTo>
                    <a:pt x="0" y="425"/>
                    <a:pt x="109" y="477"/>
                    <a:pt x="234" y="477"/>
                  </a:cubicBezTo>
                  <a:cubicBezTo>
                    <a:pt x="235" y="477"/>
                    <a:pt x="236" y="477"/>
                    <a:pt x="238" y="477"/>
                  </a:cubicBezTo>
                  <a:cubicBezTo>
                    <a:pt x="239" y="477"/>
                    <a:pt x="240" y="477"/>
                    <a:pt x="242" y="477"/>
                  </a:cubicBezTo>
                  <a:cubicBezTo>
                    <a:pt x="365" y="477"/>
                    <a:pt x="483" y="429"/>
                    <a:pt x="483" y="429"/>
                  </a:cubicBezTo>
                  <a:cubicBezTo>
                    <a:pt x="483" y="429"/>
                    <a:pt x="587" y="351"/>
                    <a:pt x="651" y="244"/>
                  </a:cubicBezTo>
                  <a:cubicBezTo>
                    <a:pt x="718" y="138"/>
                    <a:pt x="733" y="16"/>
                    <a:pt x="696" y="3"/>
                  </a:cubicBezTo>
                  <a:cubicBezTo>
                    <a:pt x="692" y="1"/>
                    <a:pt x="689" y="1"/>
                    <a:pt x="685"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7355;p65">
              <a:extLst>
                <a:ext uri="{FF2B5EF4-FFF2-40B4-BE49-F238E27FC236}">
                  <a16:creationId xmlns:a16="http://schemas.microsoft.com/office/drawing/2014/main" id="{0054DB52-2DB7-39E8-A051-379536F315C1}"/>
                </a:ext>
              </a:extLst>
            </p:cNvPr>
            <p:cNvSpPr/>
            <p:nvPr/>
          </p:nvSpPr>
          <p:spPr>
            <a:xfrm>
              <a:off x="2882400" y="1017525"/>
              <a:ext cx="16975" cy="12450"/>
            </a:xfrm>
            <a:custGeom>
              <a:avLst/>
              <a:gdLst/>
              <a:ahLst/>
              <a:cxnLst/>
              <a:rect l="l" t="t" r="r" b="b"/>
              <a:pathLst>
                <a:path w="679" h="498" extrusionOk="0">
                  <a:moveTo>
                    <a:pt x="65" y="0"/>
                  </a:moveTo>
                  <a:cubicBezTo>
                    <a:pt x="64" y="0"/>
                    <a:pt x="64" y="0"/>
                    <a:pt x="63" y="1"/>
                  </a:cubicBezTo>
                  <a:cubicBezTo>
                    <a:pt x="23" y="3"/>
                    <a:pt x="0" y="124"/>
                    <a:pt x="53" y="243"/>
                  </a:cubicBezTo>
                  <a:cubicBezTo>
                    <a:pt x="99" y="361"/>
                    <a:pt x="202" y="444"/>
                    <a:pt x="202" y="444"/>
                  </a:cubicBezTo>
                  <a:cubicBezTo>
                    <a:pt x="202" y="444"/>
                    <a:pt x="308" y="498"/>
                    <a:pt x="428" y="498"/>
                  </a:cubicBezTo>
                  <a:cubicBezTo>
                    <a:pt x="434" y="498"/>
                    <a:pt x="440" y="497"/>
                    <a:pt x="447" y="497"/>
                  </a:cubicBezTo>
                  <a:cubicBezTo>
                    <a:pt x="576" y="496"/>
                    <a:pt x="678" y="426"/>
                    <a:pt x="664" y="388"/>
                  </a:cubicBezTo>
                  <a:cubicBezTo>
                    <a:pt x="649" y="351"/>
                    <a:pt x="554" y="339"/>
                    <a:pt x="484" y="297"/>
                  </a:cubicBezTo>
                  <a:cubicBezTo>
                    <a:pt x="411" y="256"/>
                    <a:pt x="358" y="202"/>
                    <a:pt x="358" y="202"/>
                  </a:cubicBezTo>
                  <a:cubicBezTo>
                    <a:pt x="358" y="202"/>
                    <a:pt x="287" y="178"/>
                    <a:pt x="220" y="127"/>
                  </a:cubicBezTo>
                  <a:cubicBezTo>
                    <a:pt x="154" y="80"/>
                    <a:pt x="104" y="0"/>
                    <a:pt x="65"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7356;p65">
              <a:extLst>
                <a:ext uri="{FF2B5EF4-FFF2-40B4-BE49-F238E27FC236}">
                  <a16:creationId xmlns:a16="http://schemas.microsoft.com/office/drawing/2014/main" id="{D158915C-77E6-A769-8D55-103E2D001392}"/>
                </a:ext>
              </a:extLst>
            </p:cNvPr>
            <p:cNvSpPr/>
            <p:nvPr/>
          </p:nvSpPr>
          <p:spPr>
            <a:xfrm>
              <a:off x="2756875" y="1025225"/>
              <a:ext cx="131400" cy="25950"/>
            </a:xfrm>
            <a:custGeom>
              <a:avLst/>
              <a:gdLst/>
              <a:ahLst/>
              <a:cxnLst/>
              <a:rect l="l" t="t" r="r" b="b"/>
              <a:pathLst>
                <a:path w="5256" h="1038" extrusionOk="0">
                  <a:moveTo>
                    <a:pt x="10" y="1"/>
                  </a:moveTo>
                  <a:cubicBezTo>
                    <a:pt x="9" y="1"/>
                    <a:pt x="9" y="1"/>
                    <a:pt x="8" y="2"/>
                  </a:cubicBezTo>
                  <a:cubicBezTo>
                    <a:pt x="1" y="9"/>
                    <a:pt x="104" y="159"/>
                    <a:pt x="321" y="323"/>
                  </a:cubicBezTo>
                  <a:cubicBezTo>
                    <a:pt x="535" y="489"/>
                    <a:pt x="860" y="654"/>
                    <a:pt x="1200" y="769"/>
                  </a:cubicBezTo>
                  <a:cubicBezTo>
                    <a:pt x="1536" y="886"/>
                    <a:pt x="1885" y="980"/>
                    <a:pt x="2158" y="1008"/>
                  </a:cubicBezTo>
                  <a:cubicBezTo>
                    <a:pt x="2364" y="1034"/>
                    <a:pt x="2519" y="1037"/>
                    <a:pt x="2581" y="1037"/>
                  </a:cubicBezTo>
                  <a:cubicBezTo>
                    <a:pt x="2601" y="1037"/>
                    <a:pt x="2611" y="1037"/>
                    <a:pt x="2611" y="1037"/>
                  </a:cubicBezTo>
                  <a:cubicBezTo>
                    <a:pt x="2611" y="1037"/>
                    <a:pt x="2792" y="1035"/>
                    <a:pt x="3061" y="998"/>
                  </a:cubicBezTo>
                  <a:cubicBezTo>
                    <a:pt x="3328" y="960"/>
                    <a:pt x="3683" y="881"/>
                    <a:pt x="4019" y="753"/>
                  </a:cubicBezTo>
                  <a:cubicBezTo>
                    <a:pt x="4355" y="625"/>
                    <a:pt x="4673" y="454"/>
                    <a:pt x="4897" y="309"/>
                  </a:cubicBezTo>
                  <a:cubicBezTo>
                    <a:pt x="5122" y="163"/>
                    <a:pt x="5256" y="47"/>
                    <a:pt x="5249" y="38"/>
                  </a:cubicBezTo>
                  <a:cubicBezTo>
                    <a:pt x="5249" y="37"/>
                    <a:pt x="5248" y="37"/>
                    <a:pt x="5247" y="37"/>
                  </a:cubicBezTo>
                  <a:cubicBezTo>
                    <a:pt x="5224" y="37"/>
                    <a:pt x="5078" y="128"/>
                    <a:pt x="4857" y="245"/>
                  </a:cubicBezTo>
                  <a:cubicBezTo>
                    <a:pt x="4624" y="369"/>
                    <a:pt x="4306" y="518"/>
                    <a:pt x="3973" y="625"/>
                  </a:cubicBezTo>
                  <a:cubicBezTo>
                    <a:pt x="3642" y="733"/>
                    <a:pt x="3297" y="797"/>
                    <a:pt x="3040" y="822"/>
                  </a:cubicBezTo>
                  <a:cubicBezTo>
                    <a:pt x="2832" y="843"/>
                    <a:pt x="2678" y="845"/>
                    <a:pt x="2627" y="845"/>
                  </a:cubicBezTo>
                  <a:cubicBezTo>
                    <a:pt x="2615" y="845"/>
                    <a:pt x="2608" y="845"/>
                    <a:pt x="2608" y="845"/>
                  </a:cubicBezTo>
                  <a:cubicBezTo>
                    <a:pt x="2608" y="845"/>
                    <a:pt x="2574" y="847"/>
                    <a:pt x="2513" y="847"/>
                  </a:cubicBezTo>
                  <a:cubicBezTo>
                    <a:pt x="2438" y="847"/>
                    <a:pt x="2320" y="844"/>
                    <a:pt x="2177" y="833"/>
                  </a:cubicBezTo>
                  <a:cubicBezTo>
                    <a:pt x="1918" y="816"/>
                    <a:pt x="1579" y="739"/>
                    <a:pt x="1240" y="640"/>
                  </a:cubicBezTo>
                  <a:cubicBezTo>
                    <a:pt x="903" y="544"/>
                    <a:pt x="583" y="404"/>
                    <a:pt x="363" y="261"/>
                  </a:cubicBezTo>
                  <a:cubicBezTo>
                    <a:pt x="149" y="127"/>
                    <a:pt x="28" y="1"/>
                    <a:pt x="10"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7357;p65">
              <a:extLst>
                <a:ext uri="{FF2B5EF4-FFF2-40B4-BE49-F238E27FC236}">
                  <a16:creationId xmlns:a16="http://schemas.microsoft.com/office/drawing/2014/main" id="{B7E4CDF5-6083-8C59-D85C-B262A88768E2}"/>
                </a:ext>
              </a:extLst>
            </p:cNvPr>
            <p:cNvSpPr/>
            <p:nvPr/>
          </p:nvSpPr>
          <p:spPr>
            <a:xfrm>
              <a:off x="2779075" y="1073825"/>
              <a:ext cx="87900" cy="22225"/>
            </a:xfrm>
            <a:custGeom>
              <a:avLst/>
              <a:gdLst/>
              <a:ahLst/>
              <a:cxnLst/>
              <a:rect l="l" t="t" r="r" b="b"/>
              <a:pathLst>
                <a:path w="3516" h="889" extrusionOk="0">
                  <a:moveTo>
                    <a:pt x="3496" y="0"/>
                  </a:moveTo>
                  <a:cubicBezTo>
                    <a:pt x="3441" y="0"/>
                    <a:pt x="3375" y="16"/>
                    <a:pt x="3291" y="53"/>
                  </a:cubicBezTo>
                  <a:cubicBezTo>
                    <a:pt x="2683" y="322"/>
                    <a:pt x="2201" y="450"/>
                    <a:pt x="1755" y="450"/>
                  </a:cubicBezTo>
                  <a:cubicBezTo>
                    <a:pt x="1429" y="450"/>
                    <a:pt x="1122" y="382"/>
                    <a:pt x="798" y="249"/>
                  </a:cubicBezTo>
                  <a:cubicBezTo>
                    <a:pt x="459" y="109"/>
                    <a:pt x="209" y="70"/>
                    <a:pt x="34" y="70"/>
                  </a:cubicBezTo>
                  <a:cubicBezTo>
                    <a:pt x="23" y="70"/>
                    <a:pt x="11" y="70"/>
                    <a:pt x="0" y="70"/>
                  </a:cubicBezTo>
                  <a:cubicBezTo>
                    <a:pt x="404" y="528"/>
                    <a:pt x="977" y="889"/>
                    <a:pt x="1793" y="889"/>
                  </a:cubicBezTo>
                  <a:cubicBezTo>
                    <a:pt x="1807" y="889"/>
                    <a:pt x="1821" y="889"/>
                    <a:pt x="1835" y="888"/>
                  </a:cubicBezTo>
                  <a:cubicBezTo>
                    <a:pt x="2593" y="876"/>
                    <a:pt x="3135" y="486"/>
                    <a:pt x="3515" y="1"/>
                  </a:cubicBezTo>
                  <a:cubicBezTo>
                    <a:pt x="3509" y="0"/>
                    <a:pt x="3503" y="0"/>
                    <a:pt x="34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7358;p65">
              <a:extLst>
                <a:ext uri="{FF2B5EF4-FFF2-40B4-BE49-F238E27FC236}">
                  <a16:creationId xmlns:a16="http://schemas.microsoft.com/office/drawing/2014/main" id="{B398F4D4-0356-AFF1-F04A-18CC7357BE19}"/>
                </a:ext>
              </a:extLst>
            </p:cNvPr>
            <p:cNvSpPr/>
            <p:nvPr/>
          </p:nvSpPr>
          <p:spPr>
            <a:xfrm>
              <a:off x="2764625" y="1033450"/>
              <a:ext cx="113225" cy="22050"/>
            </a:xfrm>
            <a:custGeom>
              <a:avLst/>
              <a:gdLst/>
              <a:ahLst/>
              <a:cxnLst/>
              <a:rect l="l" t="t" r="r" b="b"/>
              <a:pathLst>
                <a:path w="4529" h="882" extrusionOk="0">
                  <a:moveTo>
                    <a:pt x="8" y="1"/>
                  </a:moveTo>
                  <a:cubicBezTo>
                    <a:pt x="1" y="59"/>
                    <a:pt x="60" y="395"/>
                    <a:pt x="346" y="726"/>
                  </a:cubicBezTo>
                  <a:cubicBezTo>
                    <a:pt x="300" y="590"/>
                    <a:pt x="270" y="429"/>
                    <a:pt x="385" y="429"/>
                  </a:cubicBezTo>
                  <a:cubicBezTo>
                    <a:pt x="396" y="429"/>
                    <a:pt x="409" y="431"/>
                    <a:pt x="424" y="434"/>
                  </a:cubicBezTo>
                  <a:cubicBezTo>
                    <a:pt x="688" y="497"/>
                    <a:pt x="1308" y="881"/>
                    <a:pt x="2298" y="881"/>
                  </a:cubicBezTo>
                  <a:cubicBezTo>
                    <a:pt x="2315" y="881"/>
                    <a:pt x="2333" y="881"/>
                    <a:pt x="2350" y="881"/>
                  </a:cubicBezTo>
                  <a:cubicBezTo>
                    <a:pt x="3222" y="870"/>
                    <a:pt x="3685" y="487"/>
                    <a:pt x="3896" y="487"/>
                  </a:cubicBezTo>
                  <a:cubicBezTo>
                    <a:pt x="3932" y="487"/>
                    <a:pt x="3960" y="498"/>
                    <a:pt x="3983" y="524"/>
                  </a:cubicBezTo>
                  <a:cubicBezTo>
                    <a:pt x="4047" y="598"/>
                    <a:pt x="4008" y="731"/>
                    <a:pt x="3942" y="858"/>
                  </a:cubicBezTo>
                  <a:cubicBezTo>
                    <a:pt x="4276" y="567"/>
                    <a:pt x="4448" y="233"/>
                    <a:pt x="4528" y="29"/>
                  </a:cubicBezTo>
                  <a:lnTo>
                    <a:pt x="4528" y="29"/>
                  </a:lnTo>
                  <a:cubicBezTo>
                    <a:pt x="4121" y="296"/>
                    <a:pt x="3401" y="640"/>
                    <a:pt x="2349" y="667"/>
                  </a:cubicBezTo>
                  <a:cubicBezTo>
                    <a:pt x="2311" y="668"/>
                    <a:pt x="2273" y="668"/>
                    <a:pt x="2235" y="668"/>
                  </a:cubicBezTo>
                  <a:cubicBezTo>
                    <a:pt x="1144" y="668"/>
                    <a:pt x="396" y="273"/>
                    <a:pt x="8"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7359;p65">
              <a:extLst>
                <a:ext uri="{FF2B5EF4-FFF2-40B4-BE49-F238E27FC236}">
                  <a16:creationId xmlns:a16="http://schemas.microsoft.com/office/drawing/2014/main" id="{C3564F9D-877F-C938-96ED-603BDCC37874}"/>
                </a:ext>
              </a:extLst>
            </p:cNvPr>
            <p:cNvSpPr/>
            <p:nvPr/>
          </p:nvSpPr>
          <p:spPr>
            <a:xfrm>
              <a:off x="2779125" y="1073800"/>
              <a:ext cx="87850" cy="22200"/>
            </a:xfrm>
            <a:custGeom>
              <a:avLst/>
              <a:gdLst/>
              <a:ahLst/>
              <a:cxnLst/>
              <a:rect l="l" t="t" r="r" b="b"/>
              <a:pathLst>
                <a:path w="3514" h="888" extrusionOk="0">
                  <a:moveTo>
                    <a:pt x="3494" y="0"/>
                  </a:moveTo>
                  <a:cubicBezTo>
                    <a:pt x="3439" y="0"/>
                    <a:pt x="3373" y="16"/>
                    <a:pt x="3289" y="53"/>
                  </a:cubicBezTo>
                  <a:cubicBezTo>
                    <a:pt x="3221" y="83"/>
                    <a:pt x="3156" y="111"/>
                    <a:pt x="3093" y="137"/>
                  </a:cubicBezTo>
                  <a:cubicBezTo>
                    <a:pt x="3107" y="177"/>
                    <a:pt x="3102" y="235"/>
                    <a:pt x="3060" y="326"/>
                  </a:cubicBezTo>
                  <a:cubicBezTo>
                    <a:pt x="2940" y="575"/>
                    <a:pt x="2346" y="784"/>
                    <a:pt x="1751" y="784"/>
                  </a:cubicBezTo>
                  <a:cubicBezTo>
                    <a:pt x="1524" y="784"/>
                    <a:pt x="1296" y="753"/>
                    <a:pt x="1095" y="683"/>
                  </a:cubicBezTo>
                  <a:cubicBezTo>
                    <a:pt x="614" y="513"/>
                    <a:pt x="518" y="284"/>
                    <a:pt x="509" y="147"/>
                  </a:cubicBezTo>
                  <a:cubicBezTo>
                    <a:pt x="307" y="89"/>
                    <a:pt x="149" y="70"/>
                    <a:pt x="28" y="70"/>
                  </a:cubicBezTo>
                  <a:cubicBezTo>
                    <a:pt x="19" y="70"/>
                    <a:pt x="10" y="70"/>
                    <a:pt x="1" y="70"/>
                  </a:cubicBezTo>
                  <a:cubicBezTo>
                    <a:pt x="401" y="528"/>
                    <a:pt x="972" y="888"/>
                    <a:pt x="1784" y="888"/>
                  </a:cubicBezTo>
                  <a:cubicBezTo>
                    <a:pt x="1800" y="888"/>
                    <a:pt x="1817" y="888"/>
                    <a:pt x="1833" y="887"/>
                  </a:cubicBezTo>
                  <a:cubicBezTo>
                    <a:pt x="2591" y="876"/>
                    <a:pt x="3133" y="486"/>
                    <a:pt x="3513" y="1"/>
                  </a:cubicBezTo>
                  <a:cubicBezTo>
                    <a:pt x="3507" y="0"/>
                    <a:pt x="3501" y="0"/>
                    <a:pt x="3494"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7360;p65">
              <a:extLst>
                <a:ext uri="{FF2B5EF4-FFF2-40B4-BE49-F238E27FC236}">
                  <a16:creationId xmlns:a16="http://schemas.microsoft.com/office/drawing/2014/main" id="{649D399D-6DB2-9D7C-4321-E15686FCBD8B}"/>
                </a:ext>
              </a:extLst>
            </p:cNvPr>
            <p:cNvSpPr/>
            <p:nvPr/>
          </p:nvSpPr>
          <p:spPr>
            <a:xfrm>
              <a:off x="2816775" y="1101125"/>
              <a:ext cx="21125" cy="5350"/>
            </a:xfrm>
            <a:custGeom>
              <a:avLst/>
              <a:gdLst/>
              <a:ahLst/>
              <a:cxnLst/>
              <a:rect l="l" t="t" r="r" b="b"/>
              <a:pathLst>
                <a:path w="845" h="214" extrusionOk="0">
                  <a:moveTo>
                    <a:pt x="832" y="1"/>
                  </a:moveTo>
                  <a:cubicBezTo>
                    <a:pt x="813" y="1"/>
                    <a:pt x="729" y="55"/>
                    <a:pt x="633" y="82"/>
                  </a:cubicBezTo>
                  <a:cubicBezTo>
                    <a:pt x="532" y="114"/>
                    <a:pt x="428" y="117"/>
                    <a:pt x="428" y="117"/>
                  </a:cubicBezTo>
                  <a:cubicBezTo>
                    <a:pt x="428" y="117"/>
                    <a:pt x="378" y="125"/>
                    <a:pt x="312" y="125"/>
                  </a:cubicBezTo>
                  <a:cubicBezTo>
                    <a:pt x="284" y="125"/>
                    <a:pt x="252" y="123"/>
                    <a:pt x="221" y="119"/>
                  </a:cubicBezTo>
                  <a:cubicBezTo>
                    <a:pt x="127" y="109"/>
                    <a:pt x="38" y="74"/>
                    <a:pt x="15" y="74"/>
                  </a:cubicBezTo>
                  <a:cubicBezTo>
                    <a:pt x="11" y="74"/>
                    <a:pt x="9" y="74"/>
                    <a:pt x="9" y="76"/>
                  </a:cubicBezTo>
                  <a:cubicBezTo>
                    <a:pt x="0" y="86"/>
                    <a:pt x="94" y="156"/>
                    <a:pt x="207" y="186"/>
                  </a:cubicBezTo>
                  <a:cubicBezTo>
                    <a:pt x="287" y="210"/>
                    <a:pt x="371" y="214"/>
                    <a:pt x="412" y="214"/>
                  </a:cubicBezTo>
                  <a:cubicBezTo>
                    <a:pt x="428" y="214"/>
                    <a:pt x="437" y="213"/>
                    <a:pt x="437" y="213"/>
                  </a:cubicBezTo>
                  <a:cubicBezTo>
                    <a:pt x="437" y="213"/>
                    <a:pt x="556" y="198"/>
                    <a:pt x="660" y="146"/>
                  </a:cubicBezTo>
                  <a:cubicBezTo>
                    <a:pt x="765" y="96"/>
                    <a:pt x="845" y="12"/>
                    <a:pt x="835" y="2"/>
                  </a:cubicBezTo>
                  <a:cubicBezTo>
                    <a:pt x="835" y="1"/>
                    <a:pt x="834" y="1"/>
                    <a:pt x="832"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7361;p65">
              <a:extLst>
                <a:ext uri="{FF2B5EF4-FFF2-40B4-BE49-F238E27FC236}">
                  <a16:creationId xmlns:a16="http://schemas.microsoft.com/office/drawing/2014/main" id="{AFD82188-8C0D-C5AC-006D-80651381A080}"/>
                </a:ext>
              </a:extLst>
            </p:cNvPr>
            <p:cNvSpPr/>
            <p:nvPr/>
          </p:nvSpPr>
          <p:spPr>
            <a:xfrm>
              <a:off x="2869075" y="979975"/>
              <a:ext cx="27800" cy="15225"/>
            </a:xfrm>
            <a:custGeom>
              <a:avLst/>
              <a:gdLst/>
              <a:ahLst/>
              <a:cxnLst/>
              <a:rect l="l" t="t" r="r" b="b"/>
              <a:pathLst>
                <a:path w="1112" h="609" extrusionOk="0">
                  <a:moveTo>
                    <a:pt x="1086" y="0"/>
                  </a:moveTo>
                  <a:cubicBezTo>
                    <a:pt x="1036" y="0"/>
                    <a:pt x="911" y="19"/>
                    <a:pt x="790" y="58"/>
                  </a:cubicBezTo>
                  <a:cubicBezTo>
                    <a:pt x="635" y="104"/>
                    <a:pt x="489" y="178"/>
                    <a:pt x="489" y="178"/>
                  </a:cubicBezTo>
                  <a:cubicBezTo>
                    <a:pt x="489" y="178"/>
                    <a:pt x="347" y="260"/>
                    <a:pt x="224" y="367"/>
                  </a:cubicBezTo>
                  <a:cubicBezTo>
                    <a:pt x="101" y="472"/>
                    <a:pt x="1" y="600"/>
                    <a:pt x="10" y="608"/>
                  </a:cubicBezTo>
                  <a:cubicBezTo>
                    <a:pt x="11" y="608"/>
                    <a:pt x="11" y="608"/>
                    <a:pt x="12" y="608"/>
                  </a:cubicBezTo>
                  <a:cubicBezTo>
                    <a:pt x="30" y="608"/>
                    <a:pt x="142" y="504"/>
                    <a:pt x="266" y="420"/>
                  </a:cubicBezTo>
                  <a:cubicBezTo>
                    <a:pt x="395" y="329"/>
                    <a:pt x="534" y="260"/>
                    <a:pt x="534" y="260"/>
                  </a:cubicBezTo>
                  <a:cubicBezTo>
                    <a:pt x="534" y="260"/>
                    <a:pt x="668" y="179"/>
                    <a:pt x="814" y="120"/>
                  </a:cubicBezTo>
                  <a:cubicBezTo>
                    <a:pt x="957" y="58"/>
                    <a:pt x="1112" y="18"/>
                    <a:pt x="1109" y="4"/>
                  </a:cubicBezTo>
                  <a:cubicBezTo>
                    <a:pt x="1108" y="2"/>
                    <a:pt x="1100" y="0"/>
                    <a:pt x="1086"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7362;p65">
              <a:extLst>
                <a:ext uri="{FF2B5EF4-FFF2-40B4-BE49-F238E27FC236}">
                  <a16:creationId xmlns:a16="http://schemas.microsoft.com/office/drawing/2014/main" id="{001DCE48-B4AE-1E88-9442-DAFC516B8D5E}"/>
                </a:ext>
              </a:extLst>
            </p:cNvPr>
            <p:cNvSpPr/>
            <p:nvPr/>
          </p:nvSpPr>
          <p:spPr>
            <a:xfrm>
              <a:off x="2877800" y="992150"/>
              <a:ext cx="10650" cy="3950"/>
            </a:xfrm>
            <a:custGeom>
              <a:avLst/>
              <a:gdLst/>
              <a:ahLst/>
              <a:cxnLst/>
              <a:rect l="l" t="t" r="r" b="b"/>
              <a:pathLst>
                <a:path w="426" h="158" extrusionOk="0">
                  <a:moveTo>
                    <a:pt x="292" y="1"/>
                  </a:moveTo>
                  <a:cubicBezTo>
                    <a:pt x="240" y="1"/>
                    <a:pt x="194" y="11"/>
                    <a:pt x="194" y="11"/>
                  </a:cubicBezTo>
                  <a:cubicBezTo>
                    <a:pt x="194" y="11"/>
                    <a:pt x="136" y="33"/>
                    <a:pt x="88" y="66"/>
                  </a:cubicBezTo>
                  <a:cubicBezTo>
                    <a:pt x="39" y="99"/>
                    <a:pt x="0" y="144"/>
                    <a:pt x="9" y="155"/>
                  </a:cubicBezTo>
                  <a:cubicBezTo>
                    <a:pt x="10" y="157"/>
                    <a:pt x="13" y="157"/>
                    <a:pt x="16" y="157"/>
                  </a:cubicBezTo>
                  <a:cubicBezTo>
                    <a:pt x="34" y="157"/>
                    <a:pt x="76" y="139"/>
                    <a:pt x="117" y="128"/>
                  </a:cubicBezTo>
                  <a:cubicBezTo>
                    <a:pt x="168" y="113"/>
                    <a:pt x="220" y="103"/>
                    <a:pt x="220" y="103"/>
                  </a:cubicBezTo>
                  <a:cubicBezTo>
                    <a:pt x="220" y="103"/>
                    <a:pt x="265" y="83"/>
                    <a:pt x="318" y="69"/>
                  </a:cubicBezTo>
                  <a:cubicBezTo>
                    <a:pt x="369" y="54"/>
                    <a:pt x="423" y="45"/>
                    <a:pt x="424" y="32"/>
                  </a:cubicBezTo>
                  <a:cubicBezTo>
                    <a:pt x="425" y="18"/>
                    <a:pt x="369" y="3"/>
                    <a:pt x="312" y="1"/>
                  </a:cubicBezTo>
                  <a:cubicBezTo>
                    <a:pt x="306" y="1"/>
                    <a:pt x="299" y="1"/>
                    <a:pt x="292"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7363;p65">
              <a:extLst>
                <a:ext uri="{FF2B5EF4-FFF2-40B4-BE49-F238E27FC236}">
                  <a16:creationId xmlns:a16="http://schemas.microsoft.com/office/drawing/2014/main" id="{07158231-65A1-801D-FDE5-14B81B2C4876}"/>
                </a:ext>
              </a:extLst>
            </p:cNvPr>
            <p:cNvSpPr/>
            <p:nvPr/>
          </p:nvSpPr>
          <p:spPr>
            <a:xfrm>
              <a:off x="2752300" y="979900"/>
              <a:ext cx="22225" cy="17650"/>
            </a:xfrm>
            <a:custGeom>
              <a:avLst/>
              <a:gdLst/>
              <a:ahLst/>
              <a:cxnLst/>
              <a:rect l="l" t="t" r="r" b="b"/>
              <a:pathLst>
                <a:path w="889" h="706" extrusionOk="0">
                  <a:moveTo>
                    <a:pt x="13" y="1"/>
                  </a:moveTo>
                  <a:cubicBezTo>
                    <a:pt x="10" y="1"/>
                    <a:pt x="9" y="1"/>
                    <a:pt x="8" y="2"/>
                  </a:cubicBezTo>
                  <a:cubicBezTo>
                    <a:pt x="1" y="14"/>
                    <a:pt x="120" y="88"/>
                    <a:pt x="232" y="173"/>
                  </a:cubicBezTo>
                  <a:cubicBezTo>
                    <a:pt x="343" y="256"/>
                    <a:pt x="447" y="347"/>
                    <a:pt x="447" y="347"/>
                  </a:cubicBezTo>
                  <a:cubicBezTo>
                    <a:pt x="447" y="347"/>
                    <a:pt x="558" y="429"/>
                    <a:pt x="662" y="522"/>
                  </a:cubicBezTo>
                  <a:cubicBezTo>
                    <a:pt x="765" y="610"/>
                    <a:pt x="859" y="706"/>
                    <a:pt x="876" y="706"/>
                  </a:cubicBezTo>
                  <a:cubicBezTo>
                    <a:pt x="877" y="706"/>
                    <a:pt x="877" y="706"/>
                    <a:pt x="878" y="705"/>
                  </a:cubicBezTo>
                  <a:cubicBezTo>
                    <a:pt x="888" y="697"/>
                    <a:pt x="808" y="581"/>
                    <a:pt x="711" y="475"/>
                  </a:cubicBezTo>
                  <a:cubicBezTo>
                    <a:pt x="615" y="369"/>
                    <a:pt x="507" y="274"/>
                    <a:pt x="507" y="274"/>
                  </a:cubicBezTo>
                  <a:cubicBezTo>
                    <a:pt x="507" y="274"/>
                    <a:pt x="393" y="188"/>
                    <a:pt x="269" y="117"/>
                  </a:cubicBezTo>
                  <a:cubicBezTo>
                    <a:pt x="156" y="51"/>
                    <a:pt x="37" y="1"/>
                    <a:pt x="13" y="1"/>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7364;p65">
              <a:extLst>
                <a:ext uri="{FF2B5EF4-FFF2-40B4-BE49-F238E27FC236}">
                  <a16:creationId xmlns:a16="http://schemas.microsoft.com/office/drawing/2014/main" id="{30DE2842-989B-8173-75F1-DE4DD2EC5690}"/>
                </a:ext>
              </a:extLst>
            </p:cNvPr>
            <p:cNvSpPr/>
            <p:nvPr/>
          </p:nvSpPr>
          <p:spPr>
            <a:xfrm>
              <a:off x="2756925" y="994100"/>
              <a:ext cx="14125" cy="8375"/>
            </a:xfrm>
            <a:custGeom>
              <a:avLst/>
              <a:gdLst/>
              <a:ahLst/>
              <a:cxnLst/>
              <a:rect l="l" t="t" r="r" b="b"/>
              <a:pathLst>
                <a:path w="565" h="335" extrusionOk="0">
                  <a:moveTo>
                    <a:pt x="94" y="0"/>
                  </a:moveTo>
                  <a:cubicBezTo>
                    <a:pt x="40" y="0"/>
                    <a:pt x="0" y="10"/>
                    <a:pt x="1" y="19"/>
                  </a:cubicBezTo>
                  <a:cubicBezTo>
                    <a:pt x="1" y="32"/>
                    <a:pt x="84" y="43"/>
                    <a:pt x="157" y="72"/>
                  </a:cubicBezTo>
                  <a:cubicBezTo>
                    <a:pt x="231" y="100"/>
                    <a:pt x="295" y="144"/>
                    <a:pt x="295" y="144"/>
                  </a:cubicBezTo>
                  <a:cubicBezTo>
                    <a:pt x="295" y="144"/>
                    <a:pt x="364" y="178"/>
                    <a:pt x="427" y="227"/>
                  </a:cubicBezTo>
                  <a:cubicBezTo>
                    <a:pt x="487" y="274"/>
                    <a:pt x="536" y="335"/>
                    <a:pt x="551" y="335"/>
                  </a:cubicBezTo>
                  <a:cubicBezTo>
                    <a:pt x="552" y="335"/>
                    <a:pt x="552" y="335"/>
                    <a:pt x="553" y="334"/>
                  </a:cubicBezTo>
                  <a:cubicBezTo>
                    <a:pt x="565" y="329"/>
                    <a:pt x="533" y="247"/>
                    <a:pt x="475" y="180"/>
                  </a:cubicBezTo>
                  <a:cubicBezTo>
                    <a:pt x="420" y="111"/>
                    <a:pt x="343" y="62"/>
                    <a:pt x="343" y="62"/>
                  </a:cubicBezTo>
                  <a:cubicBezTo>
                    <a:pt x="343" y="62"/>
                    <a:pt x="262" y="20"/>
                    <a:pt x="175" y="7"/>
                  </a:cubicBezTo>
                  <a:cubicBezTo>
                    <a:pt x="147" y="2"/>
                    <a:pt x="119" y="0"/>
                    <a:pt x="94" y="0"/>
                  </a:cubicBezTo>
                  <a:close/>
                </a:path>
              </a:pathLst>
            </a:custGeom>
            <a:solidFill>
              <a:srgbClr val="C476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31606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grpSp>
        <p:nvGrpSpPr>
          <p:cNvPr id="10" name="Google Shape;9457;p74">
            <a:extLst>
              <a:ext uri="{FF2B5EF4-FFF2-40B4-BE49-F238E27FC236}">
                <a16:creationId xmlns:a16="http://schemas.microsoft.com/office/drawing/2014/main" id="{FE6A7EF6-9E3A-B0C6-D21A-AB5CE117F2D0}"/>
              </a:ext>
            </a:extLst>
          </p:cNvPr>
          <p:cNvGrpSpPr/>
          <p:nvPr/>
        </p:nvGrpSpPr>
        <p:grpSpPr>
          <a:xfrm>
            <a:off x="7261758" y="202730"/>
            <a:ext cx="568624" cy="508911"/>
            <a:chOff x="7928756" y="2060673"/>
            <a:chExt cx="390236" cy="383321"/>
          </a:xfrm>
        </p:grpSpPr>
        <p:sp>
          <p:nvSpPr>
            <p:cNvPr id="11" name="Google Shape;9458;p74">
              <a:extLst>
                <a:ext uri="{FF2B5EF4-FFF2-40B4-BE49-F238E27FC236}">
                  <a16:creationId xmlns:a16="http://schemas.microsoft.com/office/drawing/2014/main" id="{98F8E0EC-E99C-940E-9DE1-3104FB6714C2}"/>
                </a:ext>
              </a:extLst>
            </p:cNvPr>
            <p:cNvSpPr/>
            <p:nvPr/>
          </p:nvSpPr>
          <p:spPr>
            <a:xfrm>
              <a:off x="8167614" y="2293203"/>
              <a:ext cx="151378" cy="150791"/>
            </a:xfrm>
            <a:custGeom>
              <a:avLst/>
              <a:gdLst/>
              <a:ahLst/>
              <a:cxnLst/>
              <a:rect l="l" t="t" r="r" b="b"/>
              <a:pathLst>
                <a:path w="4641" h="4623" extrusionOk="0">
                  <a:moveTo>
                    <a:pt x="1314" y="227"/>
                  </a:moveTo>
                  <a:lnTo>
                    <a:pt x="4092" y="2489"/>
                  </a:lnTo>
                  <a:cubicBezTo>
                    <a:pt x="4571" y="2878"/>
                    <a:pt x="4641" y="3580"/>
                    <a:pt x="4253" y="4061"/>
                  </a:cubicBezTo>
                  <a:cubicBezTo>
                    <a:pt x="3817" y="4600"/>
                    <a:pt x="2984" y="4622"/>
                    <a:pt x="2522" y="4061"/>
                  </a:cubicBezTo>
                  <a:lnTo>
                    <a:pt x="261" y="1284"/>
                  </a:lnTo>
                  <a:cubicBezTo>
                    <a:pt x="0" y="963"/>
                    <a:pt x="48" y="488"/>
                    <a:pt x="370" y="227"/>
                  </a:cubicBezTo>
                  <a:cubicBezTo>
                    <a:pt x="649" y="0"/>
                    <a:pt x="1044" y="6"/>
                    <a:pt x="1314" y="22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59;p74">
              <a:extLst>
                <a:ext uri="{FF2B5EF4-FFF2-40B4-BE49-F238E27FC236}">
                  <a16:creationId xmlns:a16="http://schemas.microsoft.com/office/drawing/2014/main" id="{F3369B05-E582-3380-3102-C7F94658BB9F}"/>
                </a:ext>
              </a:extLst>
            </p:cNvPr>
            <p:cNvSpPr/>
            <p:nvPr/>
          </p:nvSpPr>
          <p:spPr>
            <a:xfrm>
              <a:off x="8167549" y="2295160"/>
              <a:ext cx="101310" cy="98277"/>
            </a:xfrm>
            <a:custGeom>
              <a:avLst/>
              <a:gdLst/>
              <a:ahLst/>
              <a:cxnLst/>
              <a:rect l="l" t="t" r="r" b="b"/>
              <a:pathLst>
                <a:path w="3106" h="3013" extrusionOk="0">
                  <a:moveTo>
                    <a:pt x="842" y="0"/>
                  </a:moveTo>
                  <a:cubicBezTo>
                    <a:pt x="676" y="0"/>
                    <a:pt x="509" y="55"/>
                    <a:pt x="370" y="167"/>
                  </a:cubicBezTo>
                  <a:cubicBezTo>
                    <a:pt x="49" y="430"/>
                    <a:pt x="1" y="903"/>
                    <a:pt x="261" y="1224"/>
                  </a:cubicBezTo>
                  <a:lnTo>
                    <a:pt x="1719" y="3012"/>
                  </a:lnTo>
                  <a:cubicBezTo>
                    <a:pt x="2312" y="2704"/>
                    <a:pt x="2796" y="2218"/>
                    <a:pt x="3106" y="1625"/>
                  </a:cubicBezTo>
                  <a:lnTo>
                    <a:pt x="1316" y="167"/>
                  </a:lnTo>
                  <a:cubicBezTo>
                    <a:pt x="1180" y="57"/>
                    <a:pt x="1011" y="0"/>
                    <a:pt x="842"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460;p74">
              <a:extLst>
                <a:ext uri="{FF2B5EF4-FFF2-40B4-BE49-F238E27FC236}">
                  <a16:creationId xmlns:a16="http://schemas.microsoft.com/office/drawing/2014/main" id="{46C7814A-E85E-8EA6-7624-23F5EB516880}"/>
                </a:ext>
              </a:extLst>
            </p:cNvPr>
            <p:cNvSpPr/>
            <p:nvPr/>
          </p:nvSpPr>
          <p:spPr>
            <a:xfrm>
              <a:off x="7928756" y="2060673"/>
              <a:ext cx="359771" cy="227540"/>
            </a:xfrm>
            <a:custGeom>
              <a:avLst/>
              <a:gdLst/>
              <a:ahLst/>
              <a:cxnLst/>
              <a:rect l="l" t="t" r="r" b="b"/>
              <a:pathLst>
                <a:path w="11030" h="6976" extrusionOk="0">
                  <a:moveTo>
                    <a:pt x="10196" y="3992"/>
                  </a:moveTo>
                  <a:cubicBezTo>
                    <a:pt x="10277" y="3778"/>
                    <a:pt x="10320" y="3547"/>
                    <a:pt x="10320" y="3303"/>
                  </a:cubicBezTo>
                  <a:cubicBezTo>
                    <a:pt x="10320" y="2287"/>
                    <a:pt x="9540" y="1454"/>
                    <a:pt x="8546" y="1369"/>
                  </a:cubicBezTo>
                  <a:cubicBezTo>
                    <a:pt x="8302" y="575"/>
                    <a:pt x="7564" y="0"/>
                    <a:pt x="6690" y="0"/>
                  </a:cubicBezTo>
                  <a:cubicBezTo>
                    <a:pt x="6250" y="0"/>
                    <a:pt x="5840" y="148"/>
                    <a:pt x="5515" y="397"/>
                  </a:cubicBezTo>
                  <a:cubicBezTo>
                    <a:pt x="5190" y="148"/>
                    <a:pt x="4781" y="0"/>
                    <a:pt x="4340" y="0"/>
                  </a:cubicBezTo>
                  <a:cubicBezTo>
                    <a:pt x="3466" y="0"/>
                    <a:pt x="2727" y="577"/>
                    <a:pt x="2483" y="1369"/>
                  </a:cubicBezTo>
                  <a:cubicBezTo>
                    <a:pt x="1489" y="1454"/>
                    <a:pt x="710" y="2287"/>
                    <a:pt x="710" y="3303"/>
                  </a:cubicBezTo>
                  <a:cubicBezTo>
                    <a:pt x="710" y="3547"/>
                    <a:pt x="754" y="3778"/>
                    <a:pt x="834" y="3992"/>
                  </a:cubicBezTo>
                  <a:cubicBezTo>
                    <a:pt x="339" y="4260"/>
                    <a:pt x="0" y="4787"/>
                    <a:pt x="0" y="5389"/>
                  </a:cubicBezTo>
                  <a:cubicBezTo>
                    <a:pt x="0" y="6265"/>
                    <a:pt x="712" y="6976"/>
                    <a:pt x="1587" y="6976"/>
                  </a:cubicBezTo>
                  <a:lnTo>
                    <a:pt x="9439" y="6976"/>
                  </a:lnTo>
                  <a:cubicBezTo>
                    <a:pt x="10314" y="6976"/>
                    <a:pt x="11026" y="6265"/>
                    <a:pt x="11026" y="5389"/>
                  </a:cubicBezTo>
                  <a:cubicBezTo>
                    <a:pt x="11029" y="4787"/>
                    <a:pt x="10693" y="4262"/>
                    <a:pt x="10196" y="3992"/>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461;p74">
              <a:extLst>
                <a:ext uri="{FF2B5EF4-FFF2-40B4-BE49-F238E27FC236}">
                  <a16:creationId xmlns:a16="http://schemas.microsoft.com/office/drawing/2014/main" id="{8A058A01-8EE9-7FCA-8F6D-21D2EB243573}"/>
                </a:ext>
              </a:extLst>
            </p:cNvPr>
            <p:cNvSpPr/>
            <p:nvPr/>
          </p:nvSpPr>
          <p:spPr>
            <a:xfrm>
              <a:off x="8148403" y="2077275"/>
              <a:ext cx="36108" cy="26681"/>
            </a:xfrm>
            <a:custGeom>
              <a:avLst/>
              <a:gdLst/>
              <a:ahLst/>
              <a:cxnLst/>
              <a:rect l="l" t="t" r="r" b="b"/>
              <a:pathLst>
                <a:path w="1107" h="818" extrusionOk="0">
                  <a:moveTo>
                    <a:pt x="262" y="1"/>
                  </a:moveTo>
                  <a:cubicBezTo>
                    <a:pt x="156" y="1"/>
                    <a:pt x="60" y="73"/>
                    <a:pt x="33" y="178"/>
                  </a:cubicBezTo>
                  <a:cubicBezTo>
                    <a:pt x="0" y="306"/>
                    <a:pt x="76" y="435"/>
                    <a:pt x="203" y="468"/>
                  </a:cubicBezTo>
                  <a:cubicBezTo>
                    <a:pt x="377" y="515"/>
                    <a:pt x="545" y="611"/>
                    <a:pt x="674" y="746"/>
                  </a:cubicBezTo>
                  <a:cubicBezTo>
                    <a:pt x="720" y="793"/>
                    <a:pt x="781" y="817"/>
                    <a:pt x="843" y="817"/>
                  </a:cubicBezTo>
                  <a:cubicBezTo>
                    <a:pt x="903" y="817"/>
                    <a:pt x="964" y="795"/>
                    <a:pt x="1012" y="749"/>
                  </a:cubicBezTo>
                  <a:cubicBezTo>
                    <a:pt x="1105" y="657"/>
                    <a:pt x="1107" y="509"/>
                    <a:pt x="1016" y="415"/>
                  </a:cubicBezTo>
                  <a:cubicBezTo>
                    <a:pt x="822" y="215"/>
                    <a:pt x="582" y="75"/>
                    <a:pt x="322" y="8"/>
                  </a:cubicBezTo>
                  <a:cubicBezTo>
                    <a:pt x="302" y="3"/>
                    <a:pt x="281" y="1"/>
                    <a:pt x="262" y="1"/>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62;p74">
              <a:extLst>
                <a:ext uri="{FF2B5EF4-FFF2-40B4-BE49-F238E27FC236}">
                  <a16:creationId xmlns:a16="http://schemas.microsoft.com/office/drawing/2014/main" id="{FDD92A20-3467-E1F7-8DB7-1007B224AC9F}"/>
                </a:ext>
              </a:extLst>
            </p:cNvPr>
            <p:cNvSpPr/>
            <p:nvPr/>
          </p:nvSpPr>
          <p:spPr>
            <a:xfrm>
              <a:off x="8110795" y="2080439"/>
              <a:ext cx="27366" cy="21723"/>
            </a:xfrm>
            <a:custGeom>
              <a:avLst/>
              <a:gdLst/>
              <a:ahLst/>
              <a:cxnLst/>
              <a:rect l="l" t="t" r="r" b="b"/>
              <a:pathLst>
                <a:path w="839" h="666" extrusionOk="0">
                  <a:moveTo>
                    <a:pt x="568" y="0"/>
                  </a:moveTo>
                  <a:cubicBezTo>
                    <a:pt x="532" y="0"/>
                    <a:pt x="495" y="8"/>
                    <a:pt x="460" y="26"/>
                  </a:cubicBezTo>
                  <a:cubicBezTo>
                    <a:pt x="329" y="94"/>
                    <a:pt x="213" y="174"/>
                    <a:pt x="128" y="238"/>
                  </a:cubicBezTo>
                  <a:cubicBezTo>
                    <a:pt x="24" y="316"/>
                    <a:pt x="0" y="466"/>
                    <a:pt x="80" y="569"/>
                  </a:cubicBezTo>
                  <a:cubicBezTo>
                    <a:pt x="127" y="632"/>
                    <a:pt x="199" y="665"/>
                    <a:pt x="272" y="665"/>
                  </a:cubicBezTo>
                  <a:cubicBezTo>
                    <a:pt x="320" y="665"/>
                    <a:pt x="368" y="651"/>
                    <a:pt x="409" y="621"/>
                  </a:cubicBezTo>
                  <a:cubicBezTo>
                    <a:pt x="481" y="567"/>
                    <a:pt x="579" y="497"/>
                    <a:pt x="678" y="447"/>
                  </a:cubicBezTo>
                  <a:cubicBezTo>
                    <a:pt x="793" y="386"/>
                    <a:pt x="839" y="244"/>
                    <a:pt x="778" y="128"/>
                  </a:cubicBezTo>
                  <a:cubicBezTo>
                    <a:pt x="736" y="47"/>
                    <a:pt x="654" y="0"/>
                    <a:pt x="568" y="0"/>
                  </a:cubicBezTo>
                  <a:close/>
                </a:path>
              </a:pathLst>
            </a:custGeom>
            <a:solidFill>
              <a:srgbClr val="FFFFFF">
                <a:alpha val="157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463;p74">
              <a:extLst>
                <a:ext uri="{FF2B5EF4-FFF2-40B4-BE49-F238E27FC236}">
                  <a16:creationId xmlns:a16="http://schemas.microsoft.com/office/drawing/2014/main" id="{5A977F2C-911C-3D58-B0A5-27653CF2DD42}"/>
                </a:ext>
              </a:extLst>
            </p:cNvPr>
            <p:cNvSpPr/>
            <p:nvPr/>
          </p:nvSpPr>
          <p:spPr>
            <a:xfrm>
              <a:off x="7952926" y="2153502"/>
              <a:ext cx="69443" cy="43186"/>
            </a:xfrm>
            <a:custGeom>
              <a:avLst/>
              <a:gdLst/>
              <a:ahLst/>
              <a:cxnLst/>
              <a:rect l="l" t="t" r="r" b="b"/>
              <a:pathLst>
                <a:path w="2129" h="1324" extrusionOk="0">
                  <a:moveTo>
                    <a:pt x="1656" y="0"/>
                  </a:moveTo>
                  <a:cubicBezTo>
                    <a:pt x="1581" y="0"/>
                    <a:pt x="1510" y="49"/>
                    <a:pt x="1487" y="127"/>
                  </a:cubicBezTo>
                  <a:cubicBezTo>
                    <a:pt x="1425" y="330"/>
                    <a:pt x="1223" y="461"/>
                    <a:pt x="1062" y="537"/>
                  </a:cubicBezTo>
                  <a:cubicBezTo>
                    <a:pt x="1007" y="564"/>
                    <a:pt x="952" y="585"/>
                    <a:pt x="902" y="601"/>
                  </a:cubicBezTo>
                  <a:lnTo>
                    <a:pt x="850" y="601"/>
                  </a:lnTo>
                  <a:cubicBezTo>
                    <a:pt x="545" y="601"/>
                    <a:pt x="257" y="672"/>
                    <a:pt x="0" y="797"/>
                  </a:cubicBezTo>
                  <a:cubicBezTo>
                    <a:pt x="22" y="917"/>
                    <a:pt x="54" y="1036"/>
                    <a:pt x="98" y="1146"/>
                  </a:cubicBezTo>
                  <a:cubicBezTo>
                    <a:pt x="322" y="1024"/>
                    <a:pt x="578" y="954"/>
                    <a:pt x="854" y="954"/>
                  </a:cubicBezTo>
                  <a:cubicBezTo>
                    <a:pt x="1218" y="954"/>
                    <a:pt x="1556" y="1080"/>
                    <a:pt x="1824" y="1287"/>
                  </a:cubicBezTo>
                  <a:cubicBezTo>
                    <a:pt x="1854" y="1312"/>
                    <a:pt x="1892" y="1323"/>
                    <a:pt x="1929" y="1323"/>
                  </a:cubicBezTo>
                  <a:cubicBezTo>
                    <a:pt x="1975" y="1323"/>
                    <a:pt x="2022" y="1306"/>
                    <a:pt x="2056" y="1272"/>
                  </a:cubicBezTo>
                  <a:cubicBezTo>
                    <a:pt x="2128" y="1198"/>
                    <a:pt x="2121" y="1072"/>
                    <a:pt x="2038" y="1006"/>
                  </a:cubicBezTo>
                  <a:cubicBezTo>
                    <a:pt x="1870" y="877"/>
                    <a:pt x="1679" y="773"/>
                    <a:pt x="1474" y="703"/>
                  </a:cubicBezTo>
                  <a:cubicBezTo>
                    <a:pt x="1630" y="588"/>
                    <a:pt x="1764" y="435"/>
                    <a:pt x="1827" y="230"/>
                  </a:cubicBezTo>
                  <a:cubicBezTo>
                    <a:pt x="1857" y="136"/>
                    <a:pt x="1805" y="36"/>
                    <a:pt x="1709" y="8"/>
                  </a:cubicBezTo>
                  <a:cubicBezTo>
                    <a:pt x="1691" y="3"/>
                    <a:pt x="1674" y="0"/>
                    <a:pt x="1656"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64;p74">
              <a:extLst>
                <a:ext uri="{FF2B5EF4-FFF2-40B4-BE49-F238E27FC236}">
                  <a16:creationId xmlns:a16="http://schemas.microsoft.com/office/drawing/2014/main" id="{A5A83468-A8FA-73F9-B66D-9F5E09183092}"/>
                </a:ext>
              </a:extLst>
            </p:cNvPr>
            <p:cNvSpPr/>
            <p:nvPr/>
          </p:nvSpPr>
          <p:spPr>
            <a:xfrm>
              <a:off x="8048430" y="2067294"/>
              <a:ext cx="60277" cy="69312"/>
            </a:xfrm>
            <a:custGeom>
              <a:avLst/>
              <a:gdLst/>
              <a:ahLst/>
              <a:cxnLst/>
              <a:rect l="l" t="t" r="r" b="b"/>
              <a:pathLst>
                <a:path w="1848" h="2125" extrusionOk="0">
                  <a:moveTo>
                    <a:pt x="1530" y="0"/>
                  </a:moveTo>
                  <a:cubicBezTo>
                    <a:pt x="1116" y="355"/>
                    <a:pt x="830" y="854"/>
                    <a:pt x="748" y="1417"/>
                  </a:cubicBezTo>
                  <a:cubicBezTo>
                    <a:pt x="734" y="1528"/>
                    <a:pt x="669" y="1628"/>
                    <a:pt x="571" y="1683"/>
                  </a:cubicBezTo>
                  <a:cubicBezTo>
                    <a:pt x="488" y="1731"/>
                    <a:pt x="368" y="1768"/>
                    <a:pt x="191" y="1768"/>
                  </a:cubicBezTo>
                  <a:cubicBezTo>
                    <a:pt x="93" y="1768"/>
                    <a:pt x="10" y="1842"/>
                    <a:pt x="6" y="1940"/>
                  </a:cubicBezTo>
                  <a:cubicBezTo>
                    <a:pt x="0" y="2042"/>
                    <a:pt x="82" y="2125"/>
                    <a:pt x="183" y="2125"/>
                  </a:cubicBezTo>
                  <a:cubicBezTo>
                    <a:pt x="571" y="2125"/>
                    <a:pt x="791" y="1994"/>
                    <a:pt x="911" y="1870"/>
                  </a:cubicBezTo>
                  <a:cubicBezTo>
                    <a:pt x="1031" y="1994"/>
                    <a:pt x="1247" y="2125"/>
                    <a:pt x="1639" y="2125"/>
                  </a:cubicBezTo>
                  <a:cubicBezTo>
                    <a:pt x="1737" y="2125"/>
                    <a:pt x="1818" y="2042"/>
                    <a:pt x="1816" y="1940"/>
                  </a:cubicBezTo>
                  <a:cubicBezTo>
                    <a:pt x="1811" y="1840"/>
                    <a:pt x="1726" y="1766"/>
                    <a:pt x="1632" y="1766"/>
                  </a:cubicBezTo>
                  <a:cubicBezTo>
                    <a:pt x="1426" y="1766"/>
                    <a:pt x="1299" y="1720"/>
                    <a:pt x="1218" y="1665"/>
                  </a:cubicBezTo>
                  <a:cubicBezTo>
                    <a:pt x="1135" y="1608"/>
                    <a:pt x="1094" y="1502"/>
                    <a:pt x="1112" y="1404"/>
                  </a:cubicBezTo>
                  <a:cubicBezTo>
                    <a:pt x="1197" y="913"/>
                    <a:pt x="1467" y="484"/>
                    <a:pt x="1848" y="196"/>
                  </a:cubicBezTo>
                  <a:cubicBezTo>
                    <a:pt x="1750" y="120"/>
                    <a:pt x="1643" y="56"/>
                    <a:pt x="1530"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65;p74">
              <a:extLst>
                <a:ext uri="{FF2B5EF4-FFF2-40B4-BE49-F238E27FC236}">
                  <a16:creationId xmlns:a16="http://schemas.microsoft.com/office/drawing/2014/main" id="{F2766BAB-3DBF-2AF0-E78B-2652769E911A}"/>
                </a:ext>
              </a:extLst>
            </p:cNvPr>
            <p:cNvSpPr/>
            <p:nvPr/>
          </p:nvSpPr>
          <p:spPr>
            <a:xfrm>
              <a:off x="8186108" y="2156438"/>
              <a:ext cx="78315" cy="40217"/>
            </a:xfrm>
            <a:custGeom>
              <a:avLst/>
              <a:gdLst/>
              <a:ahLst/>
              <a:cxnLst/>
              <a:rect l="l" t="t" r="r" b="b"/>
              <a:pathLst>
                <a:path w="2401" h="1233" extrusionOk="0">
                  <a:moveTo>
                    <a:pt x="183" y="1"/>
                  </a:moveTo>
                  <a:cubicBezTo>
                    <a:pt x="91" y="1"/>
                    <a:pt x="17" y="72"/>
                    <a:pt x="8" y="162"/>
                  </a:cubicBezTo>
                  <a:cubicBezTo>
                    <a:pt x="1" y="260"/>
                    <a:pt x="73" y="345"/>
                    <a:pt x="170" y="354"/>
                  </a:cubicBezTo>
                  <a:cubicBezTo>
                    <a:pt x="507" y="382"/>
                    <a:pt x="743" y="486"/>
                    <a:pt x="909" y="619"/>
                  </a:cubicBezTo>
                  <a:cubicBezTo>
                    <a:pt x="710" y="687"/>
                    <a:pt x="525" y="788"/>
                    <a:pt x="361" y="916"/>
                  </a:cubicBezTo>
                  <a:cubicBezTo>
                    <a:pt x="278" y="981"/>
                    <a:pt x="272" y="1104"/>
                    <a:pt x="346" y="1182"/>
                  </a:cubicBezTo>
                  <a:cubicBezTo>
                    <a:pt x="379" y="1215"/>
                    <a:pt x="424" y="1233"/>
                    <a:pt x="470" y="1233"/>
                  </a:cubicBezTo>
                  <a:cubicBezTo>
                    <a:pt x="508" y="1233"/>
                    <a:pt x="546" y="1221"/>
                    <a:pt x="579" y="1197"/>
                  </a:cubicBezTo>
                  <a:cubicBezTo>
                    <a:pt x="847" y="990"/>
                    <a:pt x="1183" y="864"/>
                    <a:pt x="1549" y="864"/>
                  </a:cubicBezTo>
                  <a:cubicBezTo>
                    <a:pt x="1820" y="864"/>
                    <a:pt x="2077" y="934"/>
                    <a:pt x="2304" y="1056"/>
                  </a:cubicBezTo>
                  <a:cubicBezTo>
                    <a:pt x="2345" y="944"/>
                    <a:pt x="2378" y="827"/>
                    <a:pt x="2400" y="707"/>
                  </a:cubicBezTo>
                  <a:cubicBezTo>
                    <a:pt x="2143" y="583"/>
                    <a:pt x="1855" y="511"/>
                    <a:pt x="1550" y="511"/>
                  </a:cubicBezTo>
                  <a:cubicBezTo>
                    <a:pt x="1475" y="511"/>
                    <a:pt x="1399" y="515"/>
                    <a:pt x="1321" y="524"/>
                  </a:cubicBezTo>
                  <a:cubicBezTo>
                    <a:pt x="1122" y="288"/>
                    <a:pt x="776" y="48"/>
                    <a:pt x="200" y="2"/>
                  </a:cubicBezTo>
                  <a:cubicBezTo>
                    <a:pt x="194" y="1"/>
                    <a:pt x="189" y="1"/>
                    <a:pt x="183"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66;p74">
              <a:extLst>
                <a:ext uri="{FF2B5EF4-FFF2-40B4-BE49-F238E27FC236}">
                  <a16:creationId xmlns:a16="http://schemas.microsoft.com/office/drawing/2014/main" id="{EE359FD2-E3E2-954A-E788-B7487A5D1920}"/>
                </a:ext>
              </a:extLst>
            </p:cNvPr>
            <p:cNvSpPr/>
            <p:nvPr/>
          </p:nvSpPr>
          <p:spPr>
            <a:xfrm>
              <a:off x="7980586" y="2235176"/>
              <a:ext cx="63343" cy="53101"/>
            </a:xfrm>
            <a:custGeom>
              <a:avLst/>
              <a:gdLst/>
              <a:ahLst/>
              <a:cxnLst/>
              <a:rect l="l" t="t" r="r" b="b"/>
              <a:pathLst>
                <a:path w="1942" h="1628" extrusionOk="0">
                  <a:moveTo>
                    <a:pt x="449" y="1"/>
                  </a:moveTo>
                  <a:cubicBezTo>
                    <a:pt x="430" y="1"/>
                    <a:pt x="412" y="4"/>
                    <a:pt x="394" y="9"/>
                  </a:cubicBezTo>
                  <a:cubicBezTo>
                    <a:pt x="301" y="37"/>
                    <a:pt x="248" y="139"/>
                    <a:pt x="277" y="231"/>
                  </a:cubicBezTo>
                  <a:cubicBezTo>
                    <a:pt x="458" y="804"/>
                    <a:pt x="809" y="1077"/>
                    <a:pt x="1079" y="1203"/>
                  </a:cubicBezTo>
                  <a:cubicBezTo>
                    <a:pt x="795" y="1467"/>
                    <a:pt x="416" y="1628"/>
                    <a:pt x="0" y="1628"/>
                  </a:cubicBezTo>
                  <a:lnTo>
                    <a:pt x="1118" y="1628"/>
                  </a:lnTo>
                  <a:cubicBezTo>
                    <a:pt x="1561" y="1314"/>
                    <a:pt x="1868" y="822"/>
                    <a:pt x="1931" y="257"/>
                  </a:cubicBezTo>
                  <a:cubicBezTo>
                    <a:pt x="1942" y="159"/>
                    <a:pt x="1872" y="70"/>
                    <a:pt x="1774" y="61"/>
                  </a:cubicBezTo>
                  <a:cubicBezTo>
                    <a:pt x="1767" y="60"/>
                    <a:pt x="1761" y="60"/>
                    <a:pt x="1754" y="60"/>
                  </a:cubicBezTo>
                  <a:cubicBezTo>
                    <a:pt x="1666" y="60"/>
                    <a:pt x="1590" y="129"/>
                    <a:pt x="1580" y="220"/>
                  </a:cubicBezTo>
                  <a:cubicBezTo>
                    <a:pt x="1550" y="477"/>
                    <a:pt x="1460" y="717"/>
                    <a:pt x="1321" y="922"/>
                  </a:cubicBezTo>
                  <a:cubicBezTo>
                    <a:pt x="1081" y="833"/>
                    <a:pt x="774" y="625"/>
                    <a:pt x="617" y="126"/>
                  </a:cubicBezTo>
                  <a:cubicBezTo>
                    <a:pt x="593" y="48"/>
                    <a:pt x="524" y="1"/>
                    <a:pt x="449" y="1"/>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467;p74">
              <a:extLst>
                <a:ext uri="{FF2B5EF4-FFF2-40B4-BE49-F238E27FC236}">
                  <a16:creationId xmlns:a16="http://schemas.microsoft.com/office/drawing/2014/main" id="{714CCA5E-3A62-8898-1F88-B60FAF72BEB6}"/>
                </a:ext>
              </a:extLst>
            </p:cNvPr>
            <p:cNvSpPr/>
            <p:nvPr/>
          </p:nvSpPr>
          <p:spPr>
            <a:xfrm>
              <a:off x="8030392" y="2189740"/>
              <a:ext cx="21723" cy="17483"/>
            </a:xfrm>
            <a:custGeom>
              <a:avLst/>
              <a:gdLst/>
              <a:ahLst/>
              <a:cxnLst/>
              <a:rect l="l" t="t" r="r" b="b"/>
              <a:pathLst>
                <a:path w="666" h="536" extrusionOk="0">
                  <a:moveTo>
                    <a:pt x="333" y="0"/>
                  </a:moveTo>
                  <a:cubicBezTo>
                    <a:pt x="151" y="0"/>
                    <a:pt x="1" y="120"/>
                    <a:pt x="1" y="268"/>
                  </a:cubicBezTo>
                  <a:cubicBezTo>
                    <a:pt x="1" y="416"/>
                    <a:pt x="151" y="536"/>
                    <a:pt x="333" y="536"/>
                  </a:cubicBezTo>
                  <a:cubicBezTo>
                    <a:pt x="518" y="536"/>
                    <a:pt x="666" y="416"/>
                    <a:pt x="666" y="268"/>
                  </a:cubicBezTo>
                  <a:cubicBezTo>
                    <a:pt x="666" y="120"/>
                    <a:pt x="518" y="0"/>
                    <a:pt x="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468;p74">
              <a:extLst>
                <a:ext uri="{FF2B5EF4-FFF2-40B4-BE49-F238E27FC236}">
                  <a16:creationId xmlns:a16="http://schemas.microsoft.com/office/drawing/2014/main" id="{6BBDB54C-13F3-A336-7366-5B2AC8A2617E}"/>
                </a:ext>
              </a:extLst>
            </p:cNvPr>
            <p:cNvSpPr/>
            <p:nvPr/>
          </p:nvSpPr>
          <p:spPr>
            <a:xfrm>
              <a:off x="8158220" y="2189740"/>
              <a:ext cx="21723" cy="17483"/>
            </a:xfrm>
            <a:custGeom>
              <a:avLst/>
              <a:gdLst/>
              <a:ahLst/>
              <a:cxnLst/>
              <a:rect l="l" t="t" r="r" b="b"/>
              <a:pathLst>
                <a:path w="666" h="536" extrusionOk="0">
                  <a:moveTo>
                    <a:pt x="333" y="0"/>
                  </a:moveTo>
                  <a:cubicBezTo>
                    <a:pt x="148" y="0"/>
                    <a:pt x="0" y="120"/>
                    <a:pt x="0" y="268"/>
                  </a:cubicBezTo>
                  <a:cubicBezTo>
                    <a:pt x="0" y="416"/>
                    <a:pt x="148" y="536"/>
                    <a:pt x="333" y="536"/>
                  </a:cubicBezTo>
                  <a:cubicBezTo>
                    <a:pt x="516" y="536"/>
                    <a:pt x="665" y="416"/>
                    <a:pt x="665" y="268"/>
                  </a:cubicBezTo>
                  <a:cubicBezTo>
                    <a:pt x="665" y="120"/>
                    <a:pt x="516" y="0"/>
                    <a:pt x="3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69;p74">
              <a:extLst>
                <a:ext uri="{FF2B5EF4-FFF2-40B4-BE49-F238E27FC236}">
                  <a16:creationId xmlns:a16="http://schemas.microsoft.com/office/drawing/2014/main" id="{B32F92A5-F24B-762F-CE89-C8B1D70FB13F}"/>
                </a:ext>
              </a:extLst>
            </p:cNvPr>
            <p:cNvSpPr/>
            <p:nvPr/>
          </p:nvSpPr>
          <p:spPr>
            <a:xfrm>
              <a:off x="8038351" y="2155394"/>
              <a:ext cx="43120" cy="43120"/>
            </a:xfrm>
            <a:custGeom>
              <a:avLst/>
              <a:gdLst/>
              <a:ahLst/>
              <a:cxnLst/>
              <a:rect l="l" t="t" r="r" b="b"/>
              <a:pathLst>
                <a:path w="1322" h="1322" extrusionOk="0">
                  <a:moveTo>
                    <a:pt x="660" y="0"/>
                  </a:moveTo>
                  <a:cubicBezTo>
                    <a:pt x="296" y="0"/>
                    <a:pt x="1" y="296"/>
                    <a:pt x="1" y="662"/>
                  </a:cubicBezTo>
                  <a:cubicBezTo>
                    <a:pt x="1" y="1026"/>
                    <a:pt x="296" y="1321"/>
                    <a:pt x="660" y="1321"/>
                  </a:cubicBezTo>
                  <a:cubicBezTo>
                    <a:pt x="1026" y="1321"/>
                    <a:pt x="1322" y="1026"/>
                    <a:pt x="1322" y="662"/>
                  </a:cubicBezTo>
                  <a:cubicBezTo>
                    <a:pt x="1322" y="296"/>
                    <a:pt x="1026" y="0"/>
                    <a:pt x="6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70;p74">
              <a:extLst>
                <a:ext uri="{FF2B5EF4-FFF2-40B4-BE49-F238E27FC236}">
                  <a16:creationId xmlns:a16="http://schemas.microsoft.com/office/drawing/2014/main" id="{64E5AEB0-9723-6D25-3335-9B8E06D8EAF7}"/>
                </a:ext>
              </a:extLst>
            </p:cNvPr>
            <p:cNvSpPr/>
            <p:nvPr/>
          </p:nvSpPr>
          <p:spPr>
            <a:xfrm>
              <a:off x="8128865" y="2155394"/>
              <a:ext cx="43120" cy="43120"/>
            </a:xfrm>
            <a:custGeom>
              <a:avLst/>
              <a:gdLst/>
              <a:ahLst/>
              <a:cxnLst/>
              <a:rect l="l" t="t" r="r" b="b"/>
              <a:pathLst>
                <a:path w="1322" h="1322" extrusionOk="0">
                  <a:moveTo>
                    <a:pt x="662" y="0"/>
                  </a:moveTo>
                  <a:cubicBezTo>
                    <a:pt x="296" y="0"/>
                    <a:pt x="1" y="296"/>
                    <a:pt x="1" y="662"/>
                  </a:cubicBezTo>
                  <a:cubicBezTo>
                    <a:pt x="1" y="1026"/>
                    <a:pt x="296" y="1321"/>
                    <a:pt x="662" y="1321"/>
                  </a:cubicBezTo>
                  <a:cubicBezTo>
                    <a:pt x="1026" y="1321"/>
                    <a:pt x="1321" y="1026"/>
                    <a:pt x="1321" y="662"/>
                  </a:cubicBezTo>
                  <a:cubicBezTo>
                    <a:pt x="1321" y="296"/>
                    <a:pt x="1026" y="0"/>
                    <a:pt x="6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71;p74">
              <a:extLst>
                <a:ext uri="{FF2B5EF4-FFF2-40B4-BE49-F238E27FC236}">
                  <a16:creationId xmlns:a16="http://schemas.microsoft.com/office/drawing/2014/main" id="{670D2B88-F795-F69A-AF03-5E36F2569D3A}"/>
                </a:ext>
              </a:extLst>
            </p:cNvPr>
            <p:cNvSpPr/>
            <p:nvPr/>
          </p:nvSpPr>
          <p:spPr>
            <a:xfrm>
              <a:off x="8047093" y="2164136"/>
              <a:ext cx="25637" cy="25637"/>
            </a:xfrm>
            <a:custGeom>
              <a:avLst/>
              <a:gdLst/>
              <a:ahLst/>
              <a:cxnLst/>
              <a:rect l="l" t="t" r="r" b="b"/>
              <a:pathLst>
                <a:path w="786" h="786" extrusionOk="0">
                  <a:moveTo>
                    <a:pt x="392" y="0"/>
                  </a:moveTo>
                  <a:cubicBezTo>
                    <a:pt x="176" y="0"/>
                    <a:pt x="1" y="176"/>
                    <a:pt x="1" y="394"/>
                  </a:cubicBezTo>
                  <a:cubicBezTo>
                    <a:pt x="1" y="610"/>
                    <a:pt x="176" y="785"/>
                    <a:pt x="392" y="785"/>
                  </a:cubicBezTo>
                  <a:cubicBezTo>
                    <a:pt x="610" y="785"/>
                    <a:pt x="786" y="610"/>
                    <a:pt x="786" y="394"/>
                  </a:cubicBezTo>
                  <a:cubicBezTo>
                    <a:pt x="786" y="176"/>
                    <a:pt x="610"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72;p74">
              <a:extLst>
                <a:ext uri="{FF2B5EF4-FFF2-40B4-BE49-F238E27FC236}">
                  <a16:creationId xmlns:a16="http://schemas.microsoft.com/office/drawing/2014/main" id="{0BF10C8A-B1CA-6C7D-099C-04BC03970B15}"/>
                </a:ext>
              </a:extLst>
            </p:cNvPr>
            <p:cNvSpPr/>
            <p:nvPr/>
          </p:nvSpPr>
          <p:spPr>
            <a:xfrm>
              <a:off x="8137606" y="2164136"/>
              <a:ext cx="25637" cy="25637"/>
            </a:xfrm>
            <a:custGeom>
              <a:avLst/>
              <a:gdLst/>
              <a:ahLst/>
              <a:cxnLst/>
              <a:rect l="l" t="t" r="r" b="b"/>
              <a:pathLst>
                <a:path w="786" h="786" extrusionOk="0">
                  <a:moveTo>
                    <a:pt x="394" y="0"/>
                  </a:moveTo>
                  <a:cubicBezTo>
                    <a:pt x="176" y="0"/>
                    <a:pt x="0" y="176"/>
                    <a:pt x="0" y="394"/>
                  </a:cubicBezTo>
                  <a:cubicBezTo>
                    <a:pt x="0" y="610"/>
                    <a:pt x="176" y="785"/>
                    <a:pt x="394" y="785"/>
                  </a:cubicBezTo>
                  <a:cubicBezTo>
                    <a:pt x="610" y="785"/>
                    <a:pt x="786" y="610"/>
                    <a:pt x="786" y="394"/>
                  </a:cubicBezTo>
                  <a:cubicBezTo>
                    <a:pt x="786" y="176"/>
                    <a:pt x="610" y="0"/>
                    <a:pt x="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73;p74">
              <a:extLst>
                <a:ext uri="{FF2B5EF4-FFF2-40B4-BE49-F238E27FC236}">
                  <a16:creationId xmlns:a16="http://schemas.microsoft.com/office/drawing/2014/main" id="{E9590789-FD41-AD0E-464E-5B9648BA0FBA}"/>
                </a:ext>
              </a:extLst>
            </p:cNvPr>
            <p:cNvSpPr/>
            <p:nvPr/>
          </p:nvSpPr>
          <p:spPr>
            <a:xfrm>
              <a:off x="8092659" y="2188273"/>
              <a:ext cx="25018" cy="11057"/>
            </a:xfrm>
            <a:custGeom>
              <a:avLst/>
              <a:gdLst/>
              <a:ahLst/>
              <a:cxnLst/>
              <a:rect l="l" t="t" r="r" b="b"/>
              <a:pathLst>
                <a:path w="767" h="339" extrusionOk="0">
                  <a:moveTo>
                    <a:pt x="131" y="1"/>
                  </a:moveTo>
                  <a:cubicBezTo>
                    <a:pt x="99" y="1"/>
                    <a:pt x="68" y="14"/>
                    <a:pt x="45" y="40"/>
                  </a:cubicBezTo>
                  <a:cubicBezTo>
                    <a:pt x="0" y="88"/>
                    <a:pt x="2" y="162"/>
                    <a:pt x="52" y="206"/>
                  </a:cubicBezTo>
                  <a:cubicBezTo>
                    <a:pt x="146" y="295"/>
                    <a:pt x="266" y="339"/>
                    <a:pt x="385" y="339"/>
                  </a:cubicBezTo>
                  <a:cubicBezTo>
                    <a:pt x="501" y="339"/>
                    <a:pt x="619" y="295"/>
                    <a:pt x="717" y="206"/>
                  </a:cubicBezTo>
                  <a:cubicBezTo>
                    <a:pt x="765" y="162"/>
                    <a:pt x="767" y="88"/>
                    <a:pt x="723" y="40"/>
                  </a:cubicBezTo>
                  <a:cubicBezTo>
                    <a:pt x="700" y="14"/>
                    <a:pt x="669" y="1"/>
                    <a:pt x="638" y="1"/>
                  </a:cubicBezTo>
                  <a:cubicBezTo>
                    <a:pt x="609" y="1"/>
                    <a:pt x="580" y="11"/>
                    <a:pt x="556" y="32"/>
                  </a:cubicBezTo>
                  <a:cubicBezTo>
                    <a:pt x="505" y="80"/>
                    <a:pt x="444" y="104"/>
                    <a:pt x="384" y="104"/>
                  </a:cubicBezTo>
                  <a:cubicBezTo>
                    <a:pt x="323" y="104"/>
                    <a:pt x="263" y="80"/>
                    <a:pt x="211" y="32"/>
                  </a:cubicBezTo>
                  <a:cubicBezTo>
                    <a:pt x="188" y="11"/>
                    <a:pt x="159" y="1"/>
                    <a:pt x="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74;p74">
              <a:extLst>
                <a:ext uri="{FF2B5EF4-FFF2-40B4-BE49-F238E27FC236}">
                  <a16:creationId xmlns:a16="http://schemas.microsoft.com/office/drawing/2014/main" id="{D606C253-1339-5722-1DF9-14175C9CA50F}"/>
                </a:ext>
              </a:extLst>
            </p:cNvPr>
            <p:cNvSpPr/>
            <p:nvPr/>
          </p:nvSpPr>
          <p:spPr>
            <a:xfrm>
              <a:off x="8069207" y="2221705"/>
              <a:ext cx="59396" cy="66507"/>
            </a:xfrm>
            <a:custGeom>
              <a:avLst/>
              <a:gdLst/>
              <a:ahLst/>
              <a:cxnLst/>
              <a:rect l="l" t="t" r="r" b="b"/>
              <a:pathLst>
                <a:path w="1821" h="2039" extrusionOk="0">
                  <a:moveTo>
                    <a:pt x="1245" y="0"/>
                  </a:moveTo>
                  <a:cubicBezTo>
                    <a:pt x="1101" y="0"/>
                    <a:pt x="956" y="58"/>
                    <a:pt x="849" y="173"/>
                  </a:cubicBezTo>
                  <a:cubicBezTo>
                    <a:pt x="385" y="674"/>
                    <a:pt x="75" y="1324"/>
                    <a:pt x="1" y="2039"/>
                  </a:cubicBezTo>
                  <a:lnTo>
                    <a:pt x="1820" y="2009"/>
                  </a:lnTo>
                  <a:lnTo>
                    <a:pt x="1789" y="531"/>
                  </a:lnTo>
                  <a:cubicBezTo>
                    <a:pt x="1787" y="393"/>
                    <a:pt x="1728" y="258"/>
                    <a:pt x="1630" y="160"/>
                  </a:cubicBezTo>
                  <a:cubicBezTo>
                    <a:pt x="1523" y="53"/>
                    <a:pt x="1384" y="0"/>
                    <a:pt x="1245" y="0"/>
                  </a:cubicBezTo>
                  <a:close/>
                </a:path>
              </a:pathLst>
            </a:custGeom>
            <a:solidFill>
              <a:srgbClr val="000000">
                <a:alpha val="5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75;p74">
              <a:extLst>
                <a:ext uri="{FF2B5EF4-FFF2-40B4-BE49-F238E27FC236}">
                  <a16:creationId xmlns:a16="http://schemas.microsoft.com/office/drawing/2014/main" id="{B7B78741-05CC-76DA-49D6-722A205A5968}"/>
                </a:ext>
              </a:extLst>
            </p:cNvPr>
            <p:cNvSpPr/>
            <p:nvPr/>
          </p:nvSpPr>
          <p:spPr>
            <a:xfrm>
              <a:off x="8092398" y="2216976"/>
              <a:ext cx="164718" cy="164653"/>
            </a:xfrm>
            <a:custGeom>
              <a:avLst/>
              <a:gdLst/>
              <a:ahLst/>
              <a:cxnLst/>
              <a:rect l="l" t="t" r="r" b="b"/>
              <a:pathLst>
                <a:path w="5050" h="5048" extrusionOk="0">
                  <a:moveTo>
                    <a:pt x="5050" y="2524"/>
                  </a:moveTo>
                  <a:cubicBezTo>
                    <a:pt x="5050" y="3917"/>
                    <a:pt x="3919" y="5047"/>
                    <a:pt x="2524" y="5047"/>
                  </a:cubicBezTo>
                  <a:cubicBezTo>
                    <a:pt x="1131" y="5047"/>
                    <a:pt x="1" y="3917"/>
                    <a:pt x="1" y="2524"/>
                  </a:cubicBezTo>
                  <a:cubicBezTo>
                    <a:pt x="1" y="1129"/>
                    <a:pt x="1131" y="0"/>
                    <a:pt x="2524" y="0"/>
                  </a:cubicBezTo>
                  <a:cubicBezTo>
                    <a:pt x="3919" y="0"/>
                    <a:pt x="5050" y="1129"/>
                    <a:pt x="5050" y="25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76;p74">
              <a:extLst>
                <a:ext uri="{FF2B5EF4-FFF2-40B4-BE49-F238E27FC236}">
                  <a16:creationId xmlns:a16="http://schemas.microsoft.com/office/drawing/2014/main" id="{DC75CCA4-A018-22A4-544B-5CCB783C8A02}"/>
                </a:ext>
              </a:extLst>
            </p:cNvPr>
            <p:cNvSpPr/>
            <p:nvPr/>
          </p:nvSpPr>
          <p:spPr>
            <a:xfrm>
              <a:off x="8127071" y="2251616"/>
              <a:ext cx="95406" cy="95374"/>
            </a:xfrm>
            <a:custGeom>
              <a:avLst/>
              <a:gdLst/>
              <a:ahLst/>
              <a:cxnLst/>
              <a:rect l="l" t="t" r="r" b="b"/>
              <a:pathLst>
                <a:path w="2925" h="2924" extrusionOk="0">
                  <a:moveTo>
                    <a:pt x="2924" y="1462"/>
                  </a:moveTo>
                  <a:cubicBezTo>
                    <a:pt x="2924" y="2269"/>
                    <a:pt x="2269" y="2923"/>
                    <a:pt x="1461" y="2923"/>
                  </a:cubicBezTo>
                  <a:cubicBezTo>
                    <a:pt x="656" y="2923"/>
                    <a:pt x="0" y="2269"/>
                    <a:pt x="0" y="1462"/>
                  </a:cubicBezTo>
                  <a:cubicBezTo>
                    <a:pt x="0" y="654"/>
                    <a:pt x="656" y="0"/>
                    <a:pt x="1461" y="0"/>
                  </a:cubicBezTo>
                  <a:cubicBezTo>
                    <a:pt x="2269" y="0"/>
                    <a:pt x="2924" y="654"/>
                    <a:pt x="2924" y="146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Subtitle 3">
            <a:extLst>
              <a:ext uri="{FF2B5EF4-FFF2-40B4-BE49-F238E27FC236}">
                <a16:creationId xmlns:a16="http://schemas.microsoft.com/office/drawing/2014/main" id="{7AB4C616-BD35-DBAF-22A8-C9EB99724546}"/>
              </a:ext>
            </a:extLst>
          </p:cNvPr>
          <p:cNvSpPr>
            <a:spLocks noGrp="1"/>
          </p:cNvSpPr>
          <p:nvPr>
            <p:ph type="subTitle" idx="1"/>
          </p:nvPr>
        </p:nvSpPr>
        <p:spPr>
          <a:xfrm rot="258">
            <a:off x="4317895" y="1180279"/>
            <a:ext cx="3649908" cy="3326385"/>
          </a:xfrm>
        </p:spPr>
        <p:txBody>
          <a:bodyPr/>
          <a:lstStyle/>
          <a:p>
            <a:pPr marL="0" marR="0" lvl="0" indent="0" algn="l" rtl="0">
              <a:lnSpc>
                <a:spcPct val="105000"/>
              </a:lnSpc>
              <a:spcBef>
                <a:spcPts val="0"/>
              </a:spcBef>
              <a:spcAft>
                <a:spcPts val="0"/>
              </a:spcAft>
            </a:pPr>
            <a:r>
              <a:rPr lang="en-US" sz="1200" b="1" kern="100" dirty="0">
                <a:solidFill>
                  <a:schemeClr val="bg2">
                    <a:lumMod val="75000"/>
                  </a:schemeClr>
                </a:solidFill>
                <a:effectLst/>
                <a:latin typeface="Segoe UI Black" panose="020B0A02040204020203" pitchFamily="34" charset="0"/>
                <a:ea typeface="Segoe UI Black" panose="020B0A02040204020203" pitchFamily="34" charset="0"/>
                <a:cs typeface="Calibri" panose="020F0502020204030204" pitchFamily="34" charset="0"/>
              </a:rPr>
              <a:t>This Python script uses the </a:t>
            </a:r>
            <a:r>
              <a:rPr lang="en-US" sz="1200" b="1" kern="100" dirty="0" err="1">
                <a:solidFill>
                  <a:schemeClr val="bg2">
                    <a:lumMod val="75000"/>
                  </a:schemeClr>
                </a:solidFill>
                <a:effectLst/>
                <a:latin typeface="Segoe UI Black" panose="020B0A02040204020203" pitchFamily="34" charset="0"/>
                <a:ea typeface="Segoe UI Black" panose="020B0A02040204020203" pitchFamily="34" charset="0"/>
                <a:cs typeface="Calibri" panose="020F0502020204030204" pitchFamily="34" charset="0"/>
              </a:rPr>
              <a:t>SpeechRecognition</a:t>
            </a:r>
            <a:r>
              <a:rPr lang="en-US" sz="1200" b="1" kern="100" dirty="0">
                <a:solidFill>
                  <a:schemeClr val="bg2">
                    <a:lumMod val="75000"/>
                  </a:schemeClr>
                </a:solidFill>
                <a:effectLst/>
                <a:latin typeface="Segoe UI Black" panose="020B0A02040204020203" pitchFamily="34" charset="0"/>
                <a:ea typeface="Segoe UI Black" panose="020B0A02040204020203" pitchFamily="34" charset="0"/>
                <a:cs typeface="Calibri" panose="020F0502020204030204" pitchFamily="34" charset="0"/>
              </a:rPr>
              <a:t> library to transcribe audio files in a specified directory. The script iterates through emotion-labeled subdirectories, processes each audio file, and saves the transcriptions along with emotion labels to an Excel file.</a:t>
            </a:r>
          </a:p>
          <a:p>
            <a:pPr marL="0" marR="0" lvl="0" indent="0" algn="l" rtl="0">
              <a:lnSpc>
                <a:spcPct val="105000"/>
              </a:lnSpc>
              <a:spcBef>
                <a:spcPts val="0"/>
              </a:spcBef>
              <a:spcAft>
                <a:spcPts val="0"/>
              </a:spcAft>
            </a:pPr>
            <a:endParaRPr lang="en-US" sz="1200" b="1" kern="100" dirty="0">
              <a:solidFill>
                <a:schemeClr val="bg2">
                  <a:lumMod val="75000"/>
                </a:schemeClr>
              </a:solidFill>
              <a:effectLst/>
              <a:latin typeface="Segoe UI Black" panose="020B0A02040204020203" pitchFamily="34" charset="0"/>
              <a:ea typeface="Segoe UI Black" panose="020B0A02040204020203" pitchFamily="34" charset="0"/>
              <a:cs typeface="Arial" panose="020B0604020202020204" pitchFamily="34" charset="0"/>
            </a:endParaRPr>
          </a:p>
        </p:txBody>
      </p:sp>
      <p:sp>
        <p:nvSpPr>
          <p:cNvPr id="7" name="Title 6">
            <a:extLst>
              <a:ext uri="{FF2B5EF4-FFF2-40B4-BE49-F238E27FC236}">
                <a16:creationId xmlns:a16="http://schemas.microsoft.com/office/drawing/2014/main" id="{E4D3F511-D8A7-192A-2053-825AE6491FEA}"/>
              </a:ext>
            </a:extLst>
          </p:cNvPr>
          <p:cNvSpPr>
            <a:spLocks noGrp="1"/>
          </p:cNvSpPr>
          <p:nvPr>
            <p:ph type="title"/>
          </p:nvPr>
        </p:nvSpPr>
        <p:spPr>
          <a:xfrm>
            <a:off x="1089470" y="182623"/>
            <a:ext cx="6456600" cy="734341"/>
          </a:xfrm>
        </p:spPr>
        <p:txBody>
          <a:bodyPr/>
          <a:lstStyle/>
          <a:p>
            <a:r>
              <a:rPr lang="en-US" sz="2000" dirty="0"/>
              <a:t>Emotion-Driven Audio Transcription with </a:t>
            </a:r>
            <a:r>
              <a:rPr lang="en-US" sz="2000" dirty="0" err="1"/>
              <a:t>SpeechRecognition</a:t>
            </a:r>
            <a:endParaRPr lang="en-US" sz="2000" dirty="0"/>
          </a:p>
        </p:txBody>
      </p:sp>
      <p:pic>
        <p:nvPicPr>
          <p:cNvPr id="8" name="Picture 7">
            <a:extLst>
              <a:ext uri="{FF2B5EF4-FFF2-40B4-BE49-F238E27FC236}">
                <a16:creationId xmlns:a16="http://schemas.microsoft.com/office/drawing/2014/main" id="{FE55F37C-7F1C-733E-958C-2C40E73FDA4D}"/>
              </a:ext>
            </a:extLst>
          </p:cNvPr>
          <p:cNvPicPr>
            <a:picLocks noChangeAspect="1"/>
          </p:cNvPicPr>
          <p:nvPr/>
        </p:nvPicPr>
        <p:blipFill>
          <a:blip r:embed="rId3"/>
          <a:stretch>
            <a:fillRect/>
          </a:stretch>
        </p:blipFill>
        <p:spPr>
          <a:xfrm>
            <a:off x="323421" y="1029662"/>
            <a:ext cx="2508728" cy="3326659"/>
          </a:xfrm>
          <a:prstGeom prst="rect">
            <a:avLst/>
          </a:prstGeom>
          <a:ln>
            <a:noFill/>
          </a:ln>
          <a:effectLst>
            <a:outerShdw blurRad="292100" dist="139700" dir="2700000" algn="tl" rotWithShape="0">
              <a:srgbClr val="333333">
                <a:alpha val="65000"/>
              </a:srgbClr>
            </a:outerShdw>
          </a:effectLst>
        </p:spPr>
      </p:pic>
      <p:pic>
        <p:nvPicPr>
          <p:cNvPr id="30" name="Picture 29">
            <a:extLst>
              <a:ext uri="{FF2B5EF4-FFF2-40B4-BE49-F238E27FC236}">
                <a16:creationId xmlns:a16="http://schemas.microsoft.com/office/drawing/2014/main" id="{9F2CB344-0C99-38BF-0F7E-73F57D0C53B1}"/>
              </a:ext>
            </a:extLst>
          </p:cNvPr>
          <p:cNvPicPr>
            <a:picLocks noChangeAspect="1"/>
          </p:cNvPicPr>
          <p:nvPr/>
        </p:nvPicPr>
        <p:blipFill>
          <a:blip r:embed="rId4"/>
          <a:stretch>
            <a:fillRect/>
          </a:stretch>
        </p:blipFill>
        <p:spPr>
          <a:xfrm>
            <a:off x="3224128" y="3004457"/>
            <a:ext cx="5418123" cy="1936313"/>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theme/theme1.xml><?xml version="1.0" encoding="utf-8"?>
<a:theme xmlns:a="http://schemas.openxmlformats.org/drawingml/2006/main" name="Emotional Intelligence Subject for High School - 9th Grade: Emotional Control by Slidesgo">
  <a:themeElements>
    <a:clrScheme name="Simple Light">
      <a:dk1>
        <a:srgbClr val="000000"/>
      </a:dk1>
      <a:lt1>
        <a:srgbClr val="FFFFFF"/>
      </a:lt1>
      <a:dk2>
        <a:srgbClr val="284653"/>
      </a:dk2>
      <a:lt2>
        <a:srgbClr val="379D8F"/>
      </a:lt2>
      <a:accent1>
        <a:srgbClr val="4CBFAC"/>
      </a:accent1>
      <a:accent2>
        <a:srgbClr val="A6DDD3"/>
      </a:accent2>
      <a:accent3>
        <a:srgbClr val="FFD880"/>
      </a:accent3>
      <a:accent4>
        <a:srgbClr val="FFA969"/>
      </a:accent4>
      <a:accent5>
        <a:srgbClr val="FD795A"/>
      </a:accent5>
      <a:accent6>
        <a:srgbClr val="D63318"/>
      </a:accent6>
      <a:hlink>
        <a:srgbClr val="2846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541</TotalTime>
  <Words>568</Words>
  <Application>Microsoft Office PowerPoint</Application>
  <PresentationFormat>On-screen Show (16:9)</PresentationFormat>
  <Paragraphs>35</Paragraphs>
  <Slides>12</Slides>
  <Notes>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Jua</vt:lpstr>
      <vt:lpstr>Segoe UI Black</vt:lpstr>
      <vt:lpstr>Arial</vt:lpstr>
      <vt:lpstr>Nunito</vt:lpstr>
      <vt:lpstr>Chau Philomene One</vt:lpstr>
      <vt:lpstr>Arial Rounded MT Bold</vt:lpstr>
      <vt:lpstr>Emotional Intelligence Subject for High School - 9th Grade: Emotional Control by Slidesgo</vt:lpstr>
      <vt:lpstr> voice Emotional prediction</vt:lpstr>
      <vt:lpstr>Introduction</vt:lpstr>
      <vt:lpstr>Our limitations:</vt:lpstr>
      <vt:lpstr>Our dataset emotions </vt:lpstr>
      <vt:lpstr>Audio Visualization</vt:lpstr>
      <vt:lpstr>Managing Data Splits for Model Evaluation</vt:lpstr>
      <vt:lpstr>PowerPoint Presentation</vt:lpstr>
      <vt:lpstr>Prediction Audio </vt:lpstr>
      <vt:lpstr>Emotion-Driven Audio Transcription with SpeechRecognition</vt:lpstr>
      <vt:lpstr>PowerPoint Presentation</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voice Emotional predicition</dc:title>
  <cp:lastModifiedBy>نغم ثامر محمد لطفي العتيبي</cp:lastModifiedBy>
  <cp:revision>9</cp:revision>
  <dcterms:modified xsi:type="dcterms:W3CDTF">2024-01-10T07:36:11Z</dcterms:modified>
</cp:coreProperties>
</file>